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5.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6.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7.xml" ContentType="application/vnd.openxmlformats-officedocument.theme+xml"/>
  <Override PartName="/ppt/slideLayouts/slideLayout115.xml" ContentType="application/vnd.openxmlformats-officedocument.presentationml.slideLayout+xml"/>
  <Override PartName="/ppt/theme/theme8.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92" r:id="rId6"/>
    <p:sldMasterId id="2147483853" r:id="rId7"/>
    <p:sldMasterId id="2147483681" r:id="rId8"/>
    <p:sldMasterId id="2147483700" r:id="rId9"/>
    <p:sldMasterId id="2147483741" r:id="rId10"/>
    <p:sldMasterId id="2147483783" r:id="rId11"/>
    <p:sldMasterId id="2147483825" r:id="rId12"/>
    <p:sldMasterId id="2147483818" r:id="rId13"/>
    <p:sldMasterId id="2147483849" r:id="rId14"/>
    <p:sldMasterId id="2147483868" r:id="rId15"/>
    <p:sldMasterId id="2147483878" r:id="rId16"/>
  </p:sldMasterIdLst>
  <p:notesMasterIdLst>
    <p:notesMasterId r:id="rId49"/>
  </p:notesMasterIdLst>
  <p:sldIdLst>
    <p:sldId id="6871" r:id="rId17"/>
    <p:sldId id="6872" r:id="rId18"/>
    <p:sldId id="6873" r:id="rId19"/>
    <p:sldId id="6874" r:id="rId20"/>
    <p:sldId id="6880" r:id="rId21"/>
    <p:sldId id="6881" r:id="rId22"/>
    <p:sldId id="6882" r:id="rId23"/>
    <p:sldId id="6883" r:id="rId24"/>
    <p:sldId id="6789" r:id="rId25"/>
    <p:sldId id="6828" r:id="rId26"/>
    <p:sldId id="6866" r:id="rId27"/>
    <p:sldId id="6860" r:id="rId28"/>
    <p:sldId id="6870" r:id="rId29"/>
    <p:sldId id="6868" r:id="rId30"/>
    <p:sldId id="6875" r:id="rId31"/>
    <p:sldId id="6876" r:id="rId32"/>
    <p:sldId id="6877" r:id="rId33"/>
    <p:sldId id="6878" r:id="rId34"/>
    <p:sldId id="6879" r:id="rId35"/>
    <p:sldId id="6884" r:id="rId36"/>
    <p:sldId id="6886" r:id="rId37"/>
    <p:sldId id="6887" r:id="rId38"/>
    <p:sldId id="6888" r:id="rId39"/>
    <p:sldId id="6885" r:id="rId40"/>
    <p:sldId id="1095" r:id="rId41"/>
    <p:sldId id="1109" r:id="rId42"/>
    <p:sldId id="1108" r:id="rId43"/>
    <p:sldId id="1106" r:id="rId44"/>
    <p:sldId id="1111" r:id="rId45"/>
    <p:sldId id="1112" r:id="rId46"/>
    <p:sldId id="1113" r:id="rId47"/>
    <p:sldId id="6889" r:id="rId48"/>
  </p:sldIdLst>
  <p:sldSz cx="12192000" cy="6858000"/>
  <p:notesSz cx="6718300" cy="985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slides" id="{8F06EFE0-1BEC-4E4D-BA6C-6BA2FC5B6AF6}">
          <p14:sldIdLst>
            <p14:sldId id="6871"/>
            <p14:sldId id="6872"/>
            <p14:sldId id="6873"/>
            <p14:sldId id="6874"/>
            <p14:sldId id="6880"/>
            <p14:sldId id="6881"/>
            <p14:sldId id="6882"/>
            <p14:sldId id="6883"/>
            <p14:sldId id="6789"/>
            <p14:sldId id="6828"/>
            <p14:sldId id="6866"/>
            <p14:sldId id="6860"/>
            <p14:sldId id="6870"/>
            <p14:sldId id="6868"/>
            <p14:sldId id="6875"/>
            <p14:sldId id="6876"/>
            <p14:sldId id="6877"/>
            <p14:sldId id="6878"/>
            <p14:sldId id="6879"/>
            <p14:sldId id="6884"/>
            <p14:sldId id="6886"/>
            <p14:sldId id="6887"/>
            <p14:sldId id="6888"/>
            <p14:sldId id="6885"/>
            <p14:sldId id="1095"/>
            <p14:sldId id="1109"/>
            <p14:sldId id="1108"/>
            <p14:sldId id="1106"/>
            <p14:sldId id="1111"/>
            <p14:sldId id="1112"/>
            <p14:sldId id="1113"/>
            <p14:sldId id="6889"/>
          </p14:sldIdLst>
        </p14:section>
        <p14:section name="Closing slides" id="{2673A016-2035-4AFE-97DB-3D07E1B195ED}">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FF9505-200F-B070-14F1-906515BA2694}" name="BOUSSOUF Nordine" initials="BN" userId="S::nordine.boussouf@era.europa.eu::95fd0a0c-35c3-4e40-8ff5-2b8a1059a5b2" providerId="AD"/>
  <p188:author id="{5163216A-BF42-7CF8-8197-971B999585FB}" name="Antoine Defossez" initials="AD" userId="Antoine Defossez"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4B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858" autoAdjust="0"/>
  </p:normalViewPr>
  <p:slideViewPr>
    <p:cSldViewPr snapToGrid="0">
      <p:cViewPr varScale="1">
        <p:scale>
          <a:sx n="56" d="100"/>
          <a:sy n="56" d="100"/>
        </p:scale>
        <p:origin x="1272" y="-3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8.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Master" Target="slideMasters/slideMaster11.xml"/><Relationship Id="rId29" Type="http://schemas.openxmlformats.org/officeDocument/2006/relationships/slide" Target="slides/slide13.xml"/><Relationship Id="rId11" Type="http://schemas.openxmlformats.org/officeDocument/2006/relationships/slideMaster" Target="slideMasters/slideMaster6.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tableStyles" Target="tableStyles.xml"/><Relationship Id="rId5" Type="http://schemas.openxmlformats.org/officeDocument/2006/relationships/customXml" Target="../customXml/item5.xml"/><Relationship Id="rId10" Type="http://schemas.openxmlformats.org/officeDocument/2006/relationships/slideMaster" Target="slideMasters/slideMaster5.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Master" Target="slideMasters/slideMaster9.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8" Type="http://schemas.openxmlformats.org/officeDocument/2006/relationships/slideMaster" Target="slideMasters/slideMaster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7.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20" Type="http://schemas.openxmlformats.org/officeDocument/2006/relationships/slide" Target="slides/slide4.xml"/><Relationship Id="rId41" Type="http://schemas.openxmlformats.org/officeDocument/2006/relationships/slide" Target="slides/slide25.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Master" Target="slideMasters/slideMaster10.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RNANDEZ FERNANDEZ Juan" userId="663e9c35-7183-44e9-99c8-5d6853ef6ff1" providerId="ADAL" clId="{8F1CB5BE-4B78-40B0-B0A9-24860AA4AD17}"/>
    <pc:docChg chg="undo custSel addSld delSld modSld sldOrd modSection">
      <pc:chgData name="HERNANDEZ FERNANDEZ Juan" userId="663e9c35-7183-44e9-99c8-5d6853ef6ff1" providerId="ADAL" clId="{8F1CB5BE-4B78-40B0-B0A9-24860AA4AD17}" dt="2023-12-07T10:47:59.210" v="5717" actId="1076"/>
      <pc:docMkLst>
        <pc:docMk/>
      </pc:docMkLst>
      <pc:sldChg chg="add del">
        <pc:chgData name="HERNANDEZ FERNANDEZ Juan" userId="663e9c35-7183-44e9-99c8-5d6853ef6ff1" providerId="ADAL" clId="{8F1CB5BE-4B78-40B0-B0A9-24860AA4AD17}" dt="2023-12-07T09:50:11.045" v="4650" actId="47"/>
        <pc:sldMkLst>
          <pc:docMk/>
          <pc:sldMk cId="2448903680" sldId="1073"/>
        </pc:sldMkLst>
      </pc:sldChg>
      <pc:sldChg chg="addSp delSp modSp add mod modClrScheme chgLayout">
        <pc:chgData name="HERNANDEZ FERNANDEZ Juan" userId="663e9c35-7183-44e9-99c8-5d6853ef6ff1" providerId="ADAL" clId="{8F1CB5BE-4B78-40B0-B0A9-24860AA4AD17}" dt="2023-12-07T09:49:52.780" v="4649" actId="700"/>
        <pc:sldMkLst>
          <pc:docMk/>
          <pc:sldMk cId="1731930891" sldId="1095"/>
        </pc:sldMkLst>
        <pc:spChg chg="mod ord">
          <ac:chgData name="HERNANDEZ FERNANDEZ Juan" userId="663e9c35-7183-44e9-99c8-5d6853ef6ff1" providerId="ADAL" clId="{8F1CB5BE-4B78-40B0-B0A9-24860AA4AD17}" dt="2023-12-07T09:49:52.780" v="4649" actId="700"/>
          <ac:spMkLst>
            <pc:docMk/>
            <pc:sldMk cId="1731930891" sldId="1095"/>
            <ac:spMk id="2" creationId="{E1652B83-3F92-4D0D-BF5C-E7DE44C2D5E0}"/>
          </ac:spMkLst>
        </pc:spChg>
        <pc:spChg chg="add del mod ord">
          <ac:chgData name="HERNANDEZ FERNANDEZ Juan" userId="663e9c35-7183-44e9-99c8-5d6853ef6ff1" providerId="ADAL" clId="{8F1CB5BE-4B78-40B0-B0A9-24860AA4AD17}" dt="2023-12-07T09:49:52.780" v="4649" actId="700"/>
          <ac:spMkLst>
            <pc:docMk/>
            <pc:sldMk cId="1731930891" sldId="1095"/>
            <ac:spMk id="3" creationId="{147A6293-036A-EA85-89FA-046C2F7862FC}"/>
          </ac:spMkLst>
        </pc:spChg>
      </pc:sldChg>
      <pc:sldChg chg="addSp delSp modSp add mod modClrScheme chgLayout">
        <pc:chgData name="HERNANDEZ FERNANDEZ Juan" userId="663e9c35-7183-44e9-99c8-5d6853ef6ff1" providerId="ADAL" clId="{8F1CB5BE-4B78-40B0-B0A9-24860AA4AD17}" dt="2023-12-07T09:49:52.780" v="4649" actId="700"/>
        <pc:sldMkLst>
          <pc:docMk/>
          <pc:sldMk cId="2200124978" sldId="1106"/>
        </pc:sldMkLst>
        <pc:spChg chg="mod ord">
          <ac:chgData name="HERNANDEZ FERNANDEZ Juan" userId="663e9c35-7183-44e9-99c8-5d6853ef6ff1" providerId="ADAL" clId="{8F1CB5BE-4B78-40B0-B0A9-24860AA4AD17}" dt="2023-12-07T09:49:52.780" v="4649" actId="700"/>
          <ac:spMkLst>
            <pc:docMk/>
            <pc:sldMk cId="2200124978" sldId="1106"/>
            <ac:spMk id="2" creationId="{E1652B83-3F92-4D0D-BF5C-E7DE44C2D5E0}"/>
          </ac:spMkLst>
        </pc:spChg>
        <pc:spChg chg="add del mod ord">
          <ac:chgData name="HERNANDEZ FERNANDEZ Juan" userId="663e9c35-7183-44e9-99c8-5d6853ef6ff1" providerId="ADAL" clId="{8F1CB5BE-4B78-40B0-B0A9-24860AA4AD17}" dt="2023-12-07T09:49:52.780" v="4649" actId="700"/>
          <ac:spMkLst>
            <pc:docMk/>
            <pc:sldMk cId="2200124978" sldId="1106"/>
            <ac:spMk id="3" creationId="{65050C99-331E-8298-C1E3-7F9C9B2E0A36}"/>
          </ac:spMkLst>
        </pc:spChg>
      </pc:sldChg>
      <pc:sldChg chg="addSp delSp modSp add mod modClrScheme chgLayout">
        <pc:chgData name="HERNANDEZ FERNANDEZ Juan" userId="663e9c35-7183-44e9-99c8-5d6853ef6ff1" providerId="ADAL" clId="{8F1CB5BE-4B78-40B0-B0A9-24860AA4AD17}" dt="2023-12-07T09:49:52.780" v="4649" actId="700"/>
        <pc:sldMkLst>
          <pc:docMk/>
          <pc:sldMk cId="688369084" sldId="1108"/>
        </pc:sldMkLst>
        <pc:spChg chg="mod ord">
          <ac:chgData name="HERNANDEZ FERNANDEZ Juan" userId="663e9c35-7183-44e9-99c8-5d6853ef6ff1" providerId="ADAL" clId="{8F1CB5BE-4B78-40B0-B0A9-24860AA4AD17}" dt="2023-12-07T09:49:52.780" v="4649" actId="700"/>
          <ac:spMkLst>
            <pc:docMk/>
            <pc:sldMk cId="688369084" sldId="1108"/>
            <ac:spMk id="2" creationId="{E1652B83-3F92-4D0D-BF5C-E7DE44C2D5E0}"/>
          </ac:spMkLst>
        </pc:spChg>
        <pc:spChg chg="add del mod ord">
          <ac:chgData name="HERNANDEZ FERNANDEZ Juan" userId="663e9c35-7183-44e9-99c8-5d6853ef6ff1" providerId="ADAL" clId="{8F1CB5BE-4B78-40B0-B0A9-24860AA4AD17}" dt="2023-12-07T09:49:52.780" v="4649" actId="700"/>
          <ac:spMkLst>
            <pc:docMk/>
            <pc:sldMk cId="688369084" sldId="1108"/>
            <ac:spMk id="3" creationId="{0CCB7D2F-F657-8365-D300-21D41D39B0AD}"/>
          </ac:spMkLst>
        </pc:spChg>
      </pc:sldChg>
      <pc:sldChg chg="addSp delSp modSp add mod modClrScheme chgLayout">
        <pc:chgData name="HERNANDEZ FERNANDEZ Juan" userId="663e9c35-7183-44e9-99c8-5d6853ef6ff1" providerId="ADAL" clId="{8F1CB5BE-4B78-40B0-B0A9-24860AA4AD17}" dt="2023-12-07T09:49:52.780" v="4649" actId="700"/>
        <pc:sldMkLst>
          <pc:docMk/>
          <pc:sldMk cId="1818632404" sldId="1109"/>
        </pc:sldMkLst>
        <pc:spChg chg="mod ord">
          <ac:chgData name="HERNANDEZ FERNANDEZ Juan" userId="663e9c35-7183-44e9-99c8-5d6853ef6ff1" providerId="ADAL" clId="{8F1CB5BE-4B78-40B0-B0A9-24860AA4AD17}" dt="2023-12-07T09:49:52.780" v="4649" actId="700"/>
          <ac:spMkLst>
            <pc:docMk/>
            <pc:sldMk cId="1818632404" sldId="1109"/>
            <ac:spMk id="2" creationId="{E1652B83-3F92-4D0D-BF5C-E7DE44C2D5E0}"/>
          </ac:spMkLst>
        </pc:spChg>
        <pc:spChg chg="add del mod ord">
          <ac:chgData name="HERNANDEZ FERNANDEZ Juan" userId="663e9c35-7183-44e9-99c8-5d6853ef6ff1" providerId="ADAL" clId="{8F1CB5BE-4B78-40B0-B0A9-24860AA4AD17}" dt="2023-12-07T09:49:52.780" v="4649" actId="700"/>
          <ac:spMkLst>
            <pc:docMk/>
            <pc:sldMk cId="1818632404" sldId="1109"/>
            <ac:spMk id="3" creationId="{4FE6FC5A-68D9-700D-4B81-7D42AFEA210D}"/>
          </ac:spMkLst>
        </pc:spChg>
      </pc:sldChg>
      <pc:sldChg chg="addSp delSp modSp add mod modClrScheme chgLayout">
        <pc:chgData name="HERNANDEZ FERNANDEZ Juan" userId="663e9c35-7183-44e9-99c8-5d6853ef6ff1" providerId="ADAL" clId="{8F1CB5BE-4B78-40B0-B0A9-24860AA4AD17}" dt="2023-12-07T09:49:52.780" v="4649" actId="700"/>
        <pc:sldMkLst>
          <pc:docMk/>
          <pc:sldMk cId="3541559600" sldId="1111"/>
        </pc:sldMkLst>
        <pc:spChg chg="mod ord">
          <ac:chgData name="HERNANDEZ FERNANDEZ Juan" userId="663e9c35-7183-44e9-99c8-5d6853ef6ff1" providerId="ADAL" clId="{8F1CB5BE-4B78-40B0-B0A9-24860AA4AD17}" dt="2023-12-07T09:49:52.780" v="4649" actId="700"/>
          <ac:spMkLst>
            <pc:docMk/>
            <pc:sldMk cId="3541559600" sldId="1111"/>
            <ac:spMk id="2" creationId="{E1652B83-3F92-4D0D-BF5C-E7DE44C2D5E0}"/>
          </ac:spMkLst>
        </pc:spChg>
        <pc:spChg chg="add del mod ord">
          <ac:chgData name="HERNANDEZ FERNANDEZ Juan" userId="663e9c35-7183-44e9-99c8-5d6853ef6ff1" providerId="ADAL" clId="{8F1CB5BE-4B78-40B0-B0A9-24860AA4AD17}" dt="2023-12-07T09:49:52.780" v="4649" actId="700"/>
          <ac:spMkLst>
            <pc:docMk/>
            <pc:sldMk cId="3541559600" sldId="1111"/>
            <ac:spMk id="3" creationId="{1089FD08-FAF9-137D-681B-DB3B49BE156B}"/>
          </ac:spMkLst>
        </pc:spChg>
      </pc:sldChg>
      <pc:sldChg chg="addSp delSp modSp add mod modClrScheme chgLayout">
        <pc:chgData name="HERNANDEZ FERNANDEZ Juan" userId="663e9c35-7183-44e9-99c8-5d6853ef6ff1" providerId="ADAL" clId="{8F1CB5BE-4B78-40B0-B0A9-24860AA4AD17}" dt="2023-12-07T09:49:52.780" v="4649" actId="700"/>
        <pc:sldMkLst>
          <pc:docMk/>
          <pc:sldMk cId="294795683" sldId="1112"/>
        </pc:sldMkLst>
        <pc:spChg chg="mod ord">
          <ac:chgData name="HERNANDEZ FERNANDEZ Juan" userId="663e9c35-7183-44e9-99c8-5d6853ef6ff1" providerId="ADAL" clId="{8F1CB5BE-4B78-40B0-B0A9-24860AA4AD17}" dt="2023-12-07T09:49:52.780" v="4649" actId="700"/>
          <ac:spMkLst>
            <pc:docMk/>
            <pc:sldMk cId="294795683" sldId="1112"/>
            <ac:spMk id="2" creationId="{E1652B83-3F92-4D0D-BF5C-E7DE44C2D5E0}"/>
          </ac:spMkLst>
        </pc:spChg>
        <pc:spChg chg="add del mod ord">
          <ac:chgData name="HERNANDEZ FERNANDEZ Juan" userId="663e9c35-7183-44e9-99c8-5d6853ef6ff1" providerId="ADAL" clId="{8F1CB5BE-4B78-40B0-B0A9-24860AA4AD17}" dt="2023-12-07T09:49:52.780" v="4649" actId="700"/>
          <ac:spMkLst>
            <pc:docMk/>
            <pc:sldMk cId="294795683" sldId="1112"/>
            <ac:spMk id="3" creationId="{BDB0745F-6204-83BB-9F0E-D070C7DA3DF0}"/>
          </ac:spMkLst>
        </pc:spChg>
      </pc:sldChg>
      <pc:sldChg chg="addSp delSp modSp add mod modClrScheme chgLayout">
        <pc:chgData name="HERNANDEZ FERNANDEZ Juan" userId="663e9c35-7183-44e9-99c8-5d6853ef6ff1" providerId="ADAL" clId="{8F1CB5BE-4B78-40B0-B0A9-24860AA4AD17}" dt="2023-12-07T09:49:52.780" v="4649" actId="700"/>
        <pc:sldMkLst>
          <pc:docMk/>
          <pc:sldMk cId="1957245818" sldId="1113"/>
        </pc:sldMkLst>
        <pc:spChg chg="mod ord">
          <ac:chgData name="HERNANDEZ FERNANDEZ Juan" userId="663e9c35-7183-44e9-99c8-5d6853ef6ff1" providerId="ADAL" clId="{8F1CB5BE-4B78-40B0-B0A9-24860AA4AD17}" dt="2023-12-07T09:49:52.780" v="4649" actId="700"/>
          <ac:spMkLst>
            <pc:docMk/>
            <pc:sldMk cId="1957245818" sldId="1113"/>
            <ac:spMk id="2" creationId="{E1652B83-3F92-4D0D-BF5C-E7DE44C2D5E0}"/>
          </ac:spMkLst>
        </pc:spChg>
        <pc:spChg chg="add del mod ord">
          <ac:chgData name="HERNANDEZ FERNANDEZ Juan" userId="663e9c35-7183-44e9-99c8-5d6853ef6ff1" providerId="ADAL" clId="{8F1CB5BE-4B78-40B0-B0A9-24860AA4AD17}" dt="2023-12-07T09:49:52.780" v="4649" actId="700"/>
          <ac:spMkLst>
            <pc:docMk/>
            <pc:sldMk cId="1957245818" sldId="1113"/>
            <ac:spMk id="3" creationId="{3031F988-8A6C-73AD-057B-AF38338FEBD0}"/>
          </ac:spMkLst>
        </pc:spChg>
      </pc:sldChg>
      <pc:sldChg chg="ord modNotesTx">
        <pc:chgData name="HERNANDEZ FERNANDEZ Juan" userId="663e9c35-7183-44e9-99c8-5d6853ef6ff1" providerId="ADAL" clId="{8F1CB5BE-4B78-40B0-B0A9-24860AA4AD17}" dt="2023-12-07T10:40:30.865" v="5686" actId="20577"/>
        <pc:sldMkLst>
          <pc:docMk/>
          <pc:sldMk cId="2430059212" sldId="6789"/>
        </pc:sldMkLst>
      </pc:sldChg>
      <pc:sldChg chg="ord">
        <pc:chgData name="HERNANDEZ FERNANDEZ Juan" userId="663e9c35-7183-44e9-99c8-5d6853ef6ff1" providerId="ADAL" clId="{8F1CB5BE-4B78-40B0-B0A9-24860AA4AD17}" dt="2023-12-07T09:08:57.266" v="3566"/>
        <pc:sldMkLst>
          <pc:docMk/>
          <pc:sldMk cId="660801254" sldId="6828"/>
        </pc:sldMkLst>
      </pc:sldChg>
      <pc:sldChg chg="ord">
        <pc:chgData name="HERNANDEZ FERNANDEZ Juan" userId="663e9c35-7183-44e9-99c8-5d6853ef6ff1" providerId="ADAL" clId="{8F1CB5BE-4B78-40B0-B0A9-24860AA4AD17}" dt="2023-12-07T09:08:57.266" v="3566"/>
        <pc:sldMkLst>
          <pc:docMk/>
          <pc:sldMk cId="2380288786" sldId="6860"/>
        </pc:sldMkLst>
      </pc:sldChg>
      <pc:sldChg chg="ord">
        <pc:chgData name="HERNANDEZ FERNANDEZ Juan" userId="663e9c35-7183-44e9-99c8-5d6853ef6ff1" providerId="ADAL" clId="{8F1CB5BE-4B78-40B0-B0A9-24860AA4AD17}" dt="2023-12-07T09:08:57.266" v="3566"/>
        <pc:sldMkLst>
          <pc:docMk/>
          <pc:sldMk cId="807417447" sldId="6866"/>
        </pc:sldMkLst>
      </pc:sldChg>
      <pc:sldChg chg="ord">
        <pc:chgData name="HERNANDEZ FERNANDEZ Juan" userId="663e9c35-7183-44e9-99c8-5d6853ef6ff1" providerId="ADAL" clId="{8F1CB5BE-4B78-40B0-B0A9-24860AA4AD17}" dt="2023-12-07T09:08:57.266" v="3566"/>
        <pc:sldMkLst>
          <pc:docMk/>
          <pc:sldMk cId="3080213462" sldId="6868"/>
        </pc:sldMkLst>
      </pc:sldChg>
      <pc:sldChg chg="ord">
        <pc:chgData name="HERNANDEZ FERNANDEZ Juan" userId="663e9c35-7183-44e9-99c8-5d6853ef6ff1" providerId="ADAL" clId="{8F1CB5BE-4B78-40B0-B0A9-24860AA4AD17}" dt="2023-12-07T09:08:57.266" v="3566"/>
        <pc:sldMkLst>
          <pc:docMk/>
          <pc:sldMk cId="2473949347" sldId="6870"/>
        </pc:sldMkLst>
      </pc:sldChg>
      <pc:sldChg chg="addSp delSp modSp add mod">
        <pc:chgData name="HERNANDEZ FERNANDEZ Juan" userId="663e9c35-7183-44e9-99c8-5d6853ef6ff1" providerId="ADAL" clId="{8F1CB5BE-4B78-40B0-B0A9-24860AA4AD17}" dt="2023-12-07T07:53:19.602" v="121" actId="1076"/>
        <pc:sldMkLst>
          <pc:docMk/>
          <pc:sldMk cId="2174980229" sldId="6871"/>
        </pc:sldMkLst>
        <pc:spChg chg="mod">
          <ac:chgData name="HERNANDEZ FERNANDEZ Juan" userId="663e9c35-7183-44e9-99c8-5d6853ef6ff1" providerId="ADAL" clId="{8F1CB5BE-4B78-40B0-B0A9-24860AA4AD17}" dt="2023-12-07T07:42:03.477" v="50" actId="20577"/>
          <ac:spMkLst>
            <pc:docMk/>
            <pc:sldMk cId="2174980229" sldId="6871"/>
            <ac:spMk id="3" creationId="{173B5253-9F99-8EDC-4502-61D69336F3E3}"/>
          </ac:spMkLst>
        </pc:spChg>
        <pc:spChg chg="add mod">
          <ac:chgData name="HERNANDEZ FERNANDEZ Juan" userId="663e9c35-7183-44e9-99c8-5d6853ef6ff1" providerId="ADAL" clId="{8F1CB5BE-4B78-40B0-B0A9-24860AA4AD17}" dt="2023-12-07T07:53:19.602" v="121" actId="1076"/>
          <ac:spMkLst>
            <pc:docMk/>
            <pc:sldMk cId="2174980229" sldId="6871"/>
            <ac:spMk id="8" creationId="{D9F292D8-5B36-7A14-3BE8-0FB3818A6FFE}"/>
          </ac:spMkLst>
        </pc:spChg>
        <pc:picChg chg="del">
          <ac:chgData name="HERNANDEZ FERNANDEZ Juan" userId="663e9c35-7183-44e9-99c8-5d6853ef6ff1" providerId="ADAL" clId="{8F1CB5BE-4B78-40B0-B0A9-24860AA4AD17}" dt="2023-12-07T07:43:08.485" v="55" actId="478"/>
          <ac:picMkLst>
            <pc:docMk/>
            <pc:sldMk cId="2174980229" sldId="6871"/>
            <ac:picMk id="4" creationId="{26E3D11C-688F-814B-DB33-DC1C584CDFCA}"/>
          </ac:picMkLst>
        </pc:picChg>
        <pc:picChg chg="add mod">
          <ac:chgData name="HERNANDEZ FERNANDEZ Juan" userId="663e9c35-7183-44e9-99c8-5d6853ef6ff1" providerId="ADAL" clId="{8F1CB5BE-4B78-40B0-B0A9-24860AA4AD17}" dt="2023-12-07T07:43:06.909" v="54" actId="1076"/>
          <ac:picMkLst>
            <pc:docMk/>
            <pc:sldMk cId="2174980229" sldId="6871"/>
            <ac:picMk id="5" creationId="{713DB401-EFB5-5ADE-3D86-20EFD31C745A}"/>
          </ac:picMkLst>
        </pc:picChg>
        <pc:picChg chg="del">
          <ac:chgData name="HERNANDEZ FERNANDEZ Juan" userId="663e9c35-7183-44e9-99c8-5d6853ef6ff1" providerId="ADAL" clId="{8F1CB5BE-4B78-40B0-B0A9-24860AA4AD17}" dt="2023-12-07T07:42:05.743" v="51" actId="478"/>
          <ac:picMkLst>
            <pc:docMk/>
            <pc:sldMk cId="2174980229" sldId="6871"/>
            <ac:picMk id="6" creationId="{9B066802-0D6F-50D4-F50A-6468A40B8451}"/>
          </ac:picMkLst>
        </pc:picChg>
        <pc:picChg chg="add mod">
          <ac:chgData name="HERNANDEZ FERNANDEZ Juan" userId="663e9c35-7183-44e9-99c8-5d6853ef6ff1" providerId="ADAL" clId="{8F1CB5BE-4B78-40B0-B0A9-24860AA4AD17}" dt="2023-12-07T07:46:00.837" v="58" actId="1076"/>
          <ac:picMkLst>
            <pc:docMk/>
            <pc:sldMk cId="2174980229" sldId="6871"/>
            <ac:picMk id="1026" creationId="{3A654FE2-C158-7008-8CF6-C40BC853FD41}"/>
          </ac:picMkLst>
        </pc:picChg>
      </pc:sldChg>
      <pc:sldChg chg="addSp delSp modSp add mod modNotesTx">
        <pc:chgData name="HERNANDEZ FERNANDEZ Juan" userId="663e9c35-7183-44e9-99c8-5d6853ef6ff1" providerId="ADAL" clId="{8F1CB5BE-4B78-40B0-B0A9-24860AA4AD17}" dt="2023-12-07T10:40:19.359" v="5667" actId="20577"/>
        <pc:sldMkLst>
          <pc:docMk/>
          <pc:sldMk cId="947815759" sldId="6872"/>
        </pc:sldMkLst>
        <pc:spChg chg="add del">
          <ac:chgData name="HERNANDEZ FERNANDEZ Juan" userId="663e9c35-7183-44e9-99c8-5d6853ef6ff1" providerId="ADAL" clId="{8F1CB5BE-4B78-40B0-B0A9-24860AA4AD17}" dt="2023-12-07T07:53:00.250" v="117" actId="22"/>
          <ac:spMkLst>
            <pc:docMk/>
            <pc:sldMk cId="947815759" sldId="6872"/>
            <ac:spMk id="5" creationId="{3617107C-9944-24A3-D132-BA9970BA9085}"/>
          </ac:spMkLst>
        </pc:spChg>
        <pc:spChg chg="mod">
          <ac:chgData name="HERNANDEZ FERNANDEZ Juan" userId="663e9c35-7183-44e9-99c8-5d6853ef6ff1" providerId="ADAL" clId="{8F1CB5BE-4B78-40B0-B0A9-24860AA4AD17}" dt="2023-12-07T07:52:31.812" v="100" actId="6549"/>
          <ac:spMkLst>
            <pc:docMk/>
            <pc:sldMk cId="947815759" sldId="6872"/>
            <ac:spMk id="6" creationId="{99DE8CBC-F1AF-7DA6-54F7-CAAC507F3EC8}"/>
          </ac:spMkLst>
        </pc:spChg>
        <pc:spChg chg="mod">
          <ac:chgData name="HERNANDEZ FERNANDEZ Juan" userId="663e9c35-7183-44e9-99c8-5d6853ef6ff1" providerId="ADAL" clId="{8F1CB5BE-4B78-40B0-B0A9-24860AA4AD17}" dt="2023-12-07T07:52:53.587" v="114" actId="20577"/>
          <ac:spMkLst>
            <pc:docMk/>
            <pc:sldMk cId="947815759" sldId="6872"/>
            <ac:spMk id="30" creationId="{D1B2D3C5-B719-E59D-82BF-0AE269684387}"/>
          </ac:spMkLst>
        </pc:spChg>
        <pc:picChg chg="add mod">
          <ac:chgData name="HERNANDEZ FERNANDEZ Juan" userId="663e9c35-7183-44e9-99c8-5d6853ef6ff1" providerId="ADAL" clId="{8F1CB5BE-4B78-40B0-B0A9-24860AA4AD17}" dt="2023-12-07T07:52:57.874" v="115" actId="1076"/>
          <ac:picMkLst>
            <pc:docMk/>
            <pc:sldMk cId="947815759" sldId="6872"/>
            <ac:picMk id="3" creationId="{FF96FB29-081F-CE45-1163-7E78469C42B1}"/>
          </ac:picMkLst>
        </pc:picChg>
        <pc:picChg chg="del">
          <ac:chgData name="HERNANDEZ FERNANDEZ Juan" userId="663e9c35-7183-44e9-99c8-5d6853ef6ff1" providerId="ADAL" clId="{8F1CB5BE-4B78-40B0-B0A9-24860AA4AD17}" dt="2023-12-07T07:46:11.577" v="60" actId="478"/>
          <ac:picMkLst>
            <pc:docMk/>
            <pc:sldMk cId="947815759" sldId="6872"/>
            <ac:picMk id="7" creationId="{AB0A61B0-190E-E76C-2CC5-85C30BC20D93}"/>
          </ac:picMkLst>
        </pc:picChg>
      </pc:sldChg>
      <pc:sldChg chg="addSp delSp modSp add mod modClrScheme chgLayout">
        <pc:chgData name="HERNANDEZ FERNANDEZ Juan" userId="663e9c35-7183-44e9-99c8-5d6853ef6ff1" providerId="ADAL" clId="{8F1CB5BE-4B78-40B0-B0A9-24860AA4AD17}" dt="2023-12-07T08:02:50.025" v="669" actId="1076"/>
        <pc:sldMkLst>
          <pc:docMk/>
          <pc:sldMk cId="19752818" sldId="6873"/>
        </pc:sldMkLst>
        <pc:spChg chg="mod ord">
          <ac:chgData name="HERNANDEZ FERNANDEZ Juan" userId="663e9c35-7183-44e9-99c8-5d6853ef6ff1" providerId="ADAL" clId="{8F1CB5BE-4B78-40B0-B0A9-24860AA4AD17}" dt="2023-12-07T07:53:52.419" v="142" actId="20577"/>
          <ac:spMkLst>
            <pc:docMk/>
            <pc:sldMk cId="19752818" sldId="6873"/>
            <ac:spMk id="2" creationId="{1EC6FEF4-03AD-69E4-BCE3-AA46D68096B9}"/>
          </ac:spMkLst>
        </pc:spChg>
        <pc:spChg chg="mod ord">
          <ac:chgData name="HERNANDEZ FERNANDEZ Juan" userId="663e9c35-7183-44e9-99c8-5d6853ef6ff1" providerId="ADAL" clId="{8F1CB5BE-4B78-40B0-B0A9-24860AA4AD17}" dt="2023-12-07T08:02:08.309" v="663" actId="6549"/>
          <ac:spMkLst>
            <pc:docMk/>
            <pc:sldMk cId="19752818" sldId="6873"/>
            <ac:spMk id="3" creationId="{881DA4F8-F6F0-1C0C-C633-8334A2E555F1}"/>
          </ac:spMkLst>
        </pc:spChg>
        <pc:spChg chg="add del mod ord">
          <ac:chgData name="HERNANDEZ FERNANDEZ Juan" userId="663e9c35-7183-44e9-99c8-5d6853ef6ff1" providerId="ADAL" clId="{8F1CB5BE-4B78-40B0-B0A9-24860AA4AD17}" dt="2023-12-07T07:53:41.883" v="128" actId="478"/>
          <ac:spMkLst>
            <pc:docMk/>
            <pc:sldMk cId="19752818" sldId="6873"/>
            <ac:spMk id="4" creationId="{0871B2D5-E405-26F6-ACA0-DB193E569329}"/>
          </ac:spMkLst>
        </pc:spChg>
        <pc:picChg chg="add mod">
          <ac:chgData name="HERNANDEZ FERNANDEZ Juan" userId="663e9c35-7183-44e9-99c8-5d6853ef6ff1" providerId="ADAL" clId="{8F1CB5BE-4B78-40B0-B0A9-24860AA4AD17}" dt="2023-12-07T08:02:50.025" v="669" actId="1076"/>
          <ac:picMkLst>
            <pc:docMk/>
            <pc:sldMk cId="19752818" sldId="6873"/>
            <ac:picMk id="6" creationId="{CADCD57E-C269-3059-8167-191F3771A5E2}"/>
          </ac:picMkLst>
        </pc:picChg>
        <pc:picChg chg="add mod">
          <ac:chgData name="HERNANDEZ FERNANDEZ Juan" userId="663e9c35-7183-44e9-99c8-5d6853ef6ff1" providerId="ADAL" clId="{8F1CB5BE-4B78-40B0-B0A9-24860AA4AD17}" dt="2023-12-07T08:02:23.626" v="666" actId="1076"/>
          <ac:picMkLst>
            <pc:docMk/>
            <pc:sldMk cId="19752818" sldId="6873"/>
            <ac:picMk id="8" creationId="{B7530176-EB27-68A6-5EB9-C23E95FBEAC5}"/>
          </ac:picMkLst>
        </pc:picChg>
        <pc:picChg chg="add mod">
          <ac:chgData name="HERNANDEZ FERNANDEZ Juan" userId="663e9c35-7183-44e9-99c8-5d6853ef6ff1" providerId="ADAL" clId="{8F1CB5BE-4B78-40B0-B0A9-24860AA4AD17}" dt="2023-12-07T08:02:29.058" v="667" actId="1076"/>
          <ac:picMkLst>
            <pc:docMk/>
            <pc:sldMk cId="19752818" sldId="6873"/>
            <ac:picMk id="10" creationId="{E213AA9B-E3E4-4B30-1EFA-BAAEEE290240}"/>
          </ac:picMkLst>
        </pc:picChg>
        <pc:picChg chg="add mod">
          <ac:chgData name="HERNANDEZ FERNANDEZ Juan" userId="663e9c35-7183-44e9-99c8-5d6853ef6ff1" providerId="ADAL" clId="{8F1CB5BE-4B78-40B0-B0A9-24860AA4AD17}" dt="2023-12-07T08:01:09.942" v="642" actId="14100"/>
          <ac:picMkLst>
            <pc:docMk/>
            <pc:sldMk cId="19752818" sldId="6873"/>
            <ac:picMk id="12" creationId="{D6D4942E-4072-AD70-3F9A-627184D955E7}"/>
          </ac:picMkLst>
        </pc:picChg>
      </pc:sldChg>
      <pc:sldChg chg="add del">
        <pc:chgData name="HERNANDEZ FERNANDEZ Juan" userId="663e9c35-7183-44e9-99c8-5d6853ef6ff1" providerId="ADAL" clId="{8F1CB5BE-4B78-40B0-B0A9-24860AA4AD17}" dt="2023-12-07T07:53:33.817" v="125"/>
        <pc:sldMkLst>
          <pc:docMk/>
          <pc:sldMk cId="867773455" sldId="6873"/>
        </pc:sldMkLst>
      </pc:sldChg>
      <pc:sldChg chg="add del">
        <pc:chgData name="HERNANDEZ FERNANDEZ Juan" userId="663e9c35-7183-44e9-99c8-5d6853ef6ff1" providerId="ADAL" clId="{8F1CB5BE-4B78-40B0-B0A9-24860AA4AD17}" dt="2023-12-07T07:53:28.479" v="123"/>
        <pc:sldMkLst>
          <pc:docMk/>
          <pc:sldMk cId="3305449541" sldId="6873"/>
        </pc:sldMkLst>
      </pc:sldChg>
      <pc:sldChg chg="addSp delSp modSp add mod">
        <pc:chgData name="HERNANDEZ FERNANDEZ Juan" userId="663e9c35-7183-44e9-99c8-5d6853ef6ff1" providerId="ADAL" clId="{8F1CB5BE-4B78-40B0-B0A9-24860AA4AD17}" dt="2023-12-07T10:20:30.430" v="5217" actId="20577"/>
        <pc:sldMkLst>
          <pc:docMk/>
          <pc:sldMk cId="3086286656" sldId="6874"/>
        </pc:sldMkLst>
        <pc:spChg chg="mod">
          <ac:chgData name="HERNANDEZ FERNANDEZ Juan" userId="663e9c35-7183-44e9-99c8-5d6853ef6ff1" providerId="ADAL" clId="{8F1CB5BE-4B78-40B0-B0A9-24860AA4AD17}" dt="2023-12-07T08:20:09.812" v="735" actId="14100"/>
          <ac:spMkLst>
            <pc:docMk/>
            <pc:sldMk cId="3086286656" sldId="6874"/>
            <ac:spMk id="2" creationId="{1EC6FEF4-03AD-69E4-BCE3-AA46D68096B9}"/>
          </ac:spMkLst>
        </pc:spChg>
        <pc:spChg chg="mod">
          <ac:chgData name="HERNANDEZ FERNANDEZ Juan" userId="663e9c35-7183-44e9-99c8-5d6853ef6ff1" providerId="ADAL" clId="{8F1CB5BE-4B78-40B0-B0A9-24860AA4AD17}" dt="2023-12-07T10:20:30.430" v="5217" actId="20577"/>
          <ac:spMkLst>
            <pc:docMk/>
            <pc:sldMk cId="3086286656" sldId="6874"/>
            <ac:spMk id="3" creationId="{881DA4F8-F6F0-1C0C-C633-8334A2E555F1}"/>
          </ac:spMkLst>
        </pc:spChg>
        <pc:picChg chg="del">
          <ac:chgData name="HERNANDEZ FERNANDEZ Juan" userId="663e9c35-7183-44e9-99c8-5d6853ef6ff1" providerId="ADAL" clId="{8F1CB5BE-4B78-40B0-B0A9-24860AA4AD17}" dt="2023-12-07T08:15:37.625" v="685" actId="478"/>
          <ac:picMkLst>
            <pc:docMk/>
            <pc:sldMk cId="3086286656" sldId="6874"/>
            <ac:picMk id="6" creationId="{CADCD57E-C269-3059-8167-191F3771A5E2}"/>
          </ac:picMkLst>
        </pc:picChg>
        <pc:picChg chg="del">
          <ac:chgData name="HERNANDEZ FERNANDEZ Juan" userId="663e9c35-7183-44e9-99c8-5d6853ef6ff1" providerId="ADAL" clId="{8F1CB5BE-4B78-40B0-B0A9-24860AA4AD17}" dt="2023-12-07T08:15:38.290" v="686" actId="478"/>
          <ac:picMkLst>
            <pc:docMk/>
            <pc:sldMk cId="3086286656" sldId="6874"/>
            <ac:picMk id="8" creationId="{B7530176-EB27-68A6-5EB9-C23E95FBEAC5}"/>
          </ac:picMkLst>
        </pc:picChg>
        <pc:picChg chg="del">
          <ac:chgData name="HERNANDEZ FERNANDEZ Juan" userId="663e9c35-7183-44e9-99c8-5d6853ef6ff1" providerId="ADAL" clId="{8F1CB5BE-4B78-40B0-B0A9-24860AA4AD17}" dt="2023-12-07T08:15:39.012" v="687" actId="478"/>
          <ac:picMkLst>
            <pc:docMk/>
            <pc:sldMk cId="3086286656" sldId="6874"/>
            <ac:picMk id="10" creationId="{E213AA9B-E3E4-4B30-1EFA-BAAEEE290240}"/>
          </ac:picMkLst>
        </pc:picChg>
        <pc:picChg chg="del">
          <ac:chgData name="HERNANDEZ FERNANDEZ Juan" userId="663e9c35-7183-44e9-99c8-5d6853ef6ff1" providerId="ADAL" clId="{8F1CB5BE-4B78-40B0-B0A9-24860AA4AD17}" dt="2023-12-07T08:18:11.146" v="723" actId="478"/>
          <ac:picMkLst>
            <pc:docMk/>
            <pc:sldMk cId="3086286656" sldId="6874"/>
            <ac:picMk id="12" creationId="{D6D4942E-4072-AD70-3F9A-627184D955E7}"/>
          </ac:picMkLst>
        </pc:picChg>
        <pc:picChg chg="add mod">
          <ac:chgData name="HERNANDEZ FERNANDEZ Juan" userId="663e9c35-7183-44e9-99c8-5d6853ef6ff1" providerId="ADAL" clId="{8F1CB5BE-4B78-40B0-B0A9-24860AA4AD17}" dt="2023-12-07T08:20:06.330" v="734" actId="1076"/>
          <ac:picMkLst>
            <pc:docMk/>
            <pc:sldMk cId="3086286656" sldId="6874"/>
            <ac:picMk id="2050" creationId="{9B12A036-99BC-E871-8F1E-22E574B6CCE9}"/>
          </ac:picMkLst>
        </pc:picChg>
      </pc:sldChg>
      <pc:sldChg chg="addSp delSp modSp add mod ord modNotesTx">
        <pc:chgData name="HERNANDEZ FERNANDEZ Juan" userId="663e9c35-7183-44e9-99c8-5d6853ef6ff1" providerId="ADAL" clId="{8F1CB5BE-4B78-40B0-B0A9-24860AA4AD17}" dt="2023-12-07T10:40:35.899" v="5690" actId="20577"/>
        <pc:sldMkLst>
          <pc:docMk/>
          <pc:sldMk cId="2430699534" sldId="6875"/>
        </pc:sldMkLst>
        <pc:spChg chg="mod">
          <ac:chgData name="HERNANDEZ FERNANDEZ Juan" userId="663e9c35-7183-44e9-99c8-5d6853ef6ff1" providerId="ADAL" clId="{8F1CB5BE-4B78-40B0-B0A9-24860AA4AD17}" dt="2023-12-07T08:35:48.642" v="1403" actId="6549"/>
          <ac:spMkLst>
            <pc:docMk/>
            <pc:sldMk cId="2430699534" sldId="6875"/>
            <ac:spMk id="6" creationId="{99DE8CBC-F1AF-7DA6-54F7-CAAC507F3EC8}"/>
          </ac:spMkLst>
        </pc:spChg>
        <pc:spChg chg="mod">
          <ac:chgData name="HERNANDEZ FERNANDEZ Juan" userId="663e9c35-7183-44e9-99c8-5d6853ef6ff1" providerId="ADAL" clId="{8F1CB5BE-4B78-40B0-B0A9-24860AA4AD17}" dt="2023-12-07T08:36:08.724" v="1419" actId="20577"/>
          <ac:spMkLst>
            <pc:docMk/>
            <pc:sldMk cId="2430699534" sldId="6875"/>
            <ac:spMk id="30" creationId="{D1B2D3C5-B719-E59D-82BF-0AE269684387}"/>
          </ac:spMkLst>
        </pc:spChg>
        <pc:picChg chg="del">
          <ac:chgData name="HERNANDEZ FERNANDEZ Juan" userId="663e9c35-7183-44e9-99c8-5d6853ef6ff1" providerId="ADAL" clId="{8F1CB5BE-4B78-40B0-B0A9-24860AA4AD17}" dt="2023-12-07T08:29:35.355" v="1134" actId="478"/>
          <ac:picMkLst>
            <pc:docMk/>
            <pc:sldMk cId="2430699534" sldId="6875"/>
            <ac:picMk id="3" creationId="{FF96FB29-081F-CE45-1163-7E78469C42B1}"/>
          </ac:picMkLst>
        </pc:picChg>
        <pc:picChg chg="add mod">
          <ac:chgData name="HERNANDEZ FERNANDEZ Juan" userId="663e9c35-7183-44e9-99c8-5d6853ef6ff1" providerId="ADAL" clId="{8F1CB5BE-4B78-40B0-B0A9-24860AA4AD17}" dt="2023-12-07T08:30:02.111" v="1137" actId="1076"/>
          <ac:picMkLst>
            <pc:docMk/>
            <pc:sldMk cId="2430699534" sldId="6875"/>
            <ac:picMk id="4" creationId="{99048C9F-9B35-8A21-7224-A14E18040F79}"/>
          </ac:picMkLst>
        </pc:picChg>
      </pc:sldChg>
      <pc:sldChg chg="add del">
        <pc:chgData name="HERNANDEZ FERNANDEZ Juan" userId="663e9c35-7183-44e9-99c8-5d6853ef6ff1" providerId="ADAL" clId="{8F1CB5BE-4B78-40B0-B0A9-24860AA4AD17}" dt="2023-12-07T08:36:23.296" v="1421"/>
        <pc:sldMkLst>
          <pc:docMk/>
          <pc:sldMk cId="2051521050" sldId="6876"/>
        </pc:sldMkLst>
      </pc:sldChg>
      <pc:sldChg chg="addSp delSp modSp add mod ord">
        <pc:chgData name="HERNANDEZ FERNANDEZ Juan" userId="663e9c35-7183-44e9-99c8-5d6853ef6ff1" providerId="ADAL" clId="{8F1CB5BE-4B78-40B0-B0A9-24860AA4AD17}" dt="2023-12-07T08:45:52.217" v="2492" actId="20577"/>
        <pc:sldMkLst>
          <pc:docMk/>
          <pc:sldMk cId="3636816513" sldId="6876"/>
        </pc:sldMkLst>
        <pc:spChg chg="mod">
          <ac:chgData name="HERNANDEZ FERNANDEZ Juan" userId="663e9c35-7183-44e9-99c8-5d6853ef6ff1" providerId="ADAL" clId="{8F1CB5BE-4B78-40B0-B0A9-24860AA4AD17}" dt="2023-12-07T08:37:47.611" v="1434"/>
          <ac:spMkLst>
            <pc:docMk/>
            <pc:sldMk cId="3636816513" sldId="6876"/>
            <ac:spMk id="2" creationId="{1EC6FEF4-03AD-69E4-BCE3-AA46D68096B9}"/>
          </ac:spMkLst>
        </pc:spChg>
        <pc:spChg chg="mod">
          <ac:chgData name="HERNANDEZ FERNANDEZ Juan" userId="663e9c35-7183-44e9-99c8-5d6853ef6ff1" providerId="ADAL" clId="{8F1CB5BE-4B78-40B0-B0A9-24860AA4AD17}" dt="2023-12-07T08:45:52.217" v="2492" actId="20577"/>
          <ac:spMkLst>
            <pc:docMk/>
            <pc:sldMk cId="3636816513" sldId="6876"/>
            <ac:spMk id="3" creationId="{881DA4F8-F6F0-1C0C-C633-8334A2E555F1}"/>
          </ac:spMkLst>
        </pc:spChg>
        <pc:picChg chg="add mod modCrop">
          <ac:chgData name="HERNANDEZ FERNANDEZ Juan" userId="663e9c35-7183-44e9-99c8-5d6853ef6ff1" providerId="ADAL" clId="{8F1CB5BE-4B78-40B0-B0A9-24860AA4AD17}" dt="2023-12-07T08:44:43.510" v="2284" actId="1076"/>
          <ac:picMkLst>
            <pc:docMk/>
            <pc:sldMk cId="3636816513" sldId="6876"/>
            <ac:picMk id="5" creationId="{BF4323DE-25ED-C6A3-153C-42B7A192F5FC}"/>
          </ac:picMkLst>
        </pc:picChg>
        <pc:picChg chg="del">
          <ac:chgData name="HERNANDEZ FERNANDEZ Juan" userId="663e9c35-7183-44e9-99c8-5d6853ef6ff1" providerId="ADAL" clId="{8F1CB5BE-4B78-40B0-B0A9-24860AA4AD17}" dt="2023-12-07T08:38:14.443" v="1558" actId="478"/>
          <ac:picMkLst>
            <pc:docMk/>
            <pc:sldMk cId="3636816513" sldId="6876"/>
            <ac:picMk id="6" creationId="{CADCD57E-C269-3059-8167-191F3771A5E2}"/>
          </ac:picMkLst>
        </pc:picChg>
        <pc:picChg chg="del">
          <ac:chgData name="HERNANDEZ FERNANDEZ Juan" userId="663e9c35-7183-44e9-99c8-5d6853ef6ff1" providerId="ADAL" clId="{8F1CB5BE-4B78-40B0-B0A9-24860AA4AD17}" dt="2023-12-07T08:38:16.195" v="1559" actId="478"/>
          <ac:picMkLst>
            <pc:docMk/>
            <pc:sldMk cId="3636816513" sldId="6876"/>
            <ac:picMk id="8" creationId="{B7530176-EB27-68A6-5EB9-C23E95FBEAC5}"/>
          </ac:picMkLst>
        </pc:picChg>
        <pc:picChg chg="del">
          <ac:chgData name="HERNANDEZ FERNANDEZ Juan" userId="663e9c35-7183-44e9-99c8-5d6853ef6ff1" providerId="ADAL" clId="{8F1CB5BE-4B78-40B0-B0A9-24860AA4AD17}" dt="2023-12-07T08:38:17.061" v="1560" actId="478"/>
          <ac:picMkLst>
            <pc:docMk/>
            <pc:sldMk cId="3636816513" sldId="6876"/>
            <ac:picMk id="10" creationId="{E213AA9B-E3E4-4B30-1EFA-BAAEEE290240}"/>
          </ac:picMkLst>
        </pc:picChg>
        <pc:picChg chg="del">
          <ac:chgData name="HERNANDEZ FERNANDEZ Juan" userId="663e9c35-7183-44e9-99c8-5d6853ef6ff1" providerId="ADAL" clId="{8F1CB5BE-4B78-40B0-B0A9-24860AA4AD17}" dt="2023-12-07T08:36:30.531" v="1425" actId="478"/>
          <ac:picMkLst>
            <pc:docMk/>
            <pc:sldMk cId="3636816513" sldId="6876"/>
            <ac:picMk id="12" creationId="{D6D4942E-4072-AD70-3F9A-627184D955E7}"/>
          </ac:picMkLst>
        </pc:picChg>
      </pc:sldChg>
      <pc:sldChg chg="addSp delSp modSp add mod">
        <pc:chgData name="HERNANDEZ FERNANDEZ Juan" userId="663e9c35-7183-44e9-99c8-5d6853ef6ff1" providerId="ADAL" clId="{8F1CB5BE-4B78-40B0-B0A9-24860AA4AD17}" dt="2023-12-07T08:56:41.588" v="3137" actId="20577"/>
        <pc:sldMkLst>
          <pc:docMk/>
          <pc:sldMk cId="2640921494" sldId="6877"/>
        </pc:sldMkLst>
        <pc:spChg chg="mod">
          <ac:chgData name="HERNANDEZ FERNANDEZ Juan" userId="663e9c35-7183-44e9-99c8-5d6853ef6ff1" providerId="ADAL" clId="{8F1CB5BE-4B78-40B0-B0A9-24860AA4AD17}" dt="2023-12-07T08:56:41.588" v="3137" actId="20577"/>
          <ac:spMkLst>
            <pc:docMk/>
            <pc:sldMk cId="2640921494" sldId="6877"/>
            <ac:spMk id="3" creationId="{881DA4F8-F6F0-1C0C-C633-8334A2E555F1}"/>
          </ac:spMkLst>
        </pc:spChg>
        <pc:picChg chg="del">
          <ac:chgData name="HERNANDEZ FERNANDEZ Juan" userId="663e9c35-7183-44e9-99c8-5d6853ef6ff1" providerId="ADAL" clId="{8F1CB5BE-4B78-40B0-B0A9-24860AA4AD17}" dt="2023-12-07T08:48:52.042" v="2525" actId="478"/>
          <ac:picMkLst>
            <pc:docMk/>
            <pc:sldMk cId="2640921494" sldId="6877"/>
            <ac:picMk id="5" creationId="{BF4323DE-25ED-C6A3-153C-42B7A192F5FC}"/>
          </ac:picMkLst>
        </pc:picChg>
        <pc:picChg chg="add mod modCrop">
          <ac:chgData name="HERNANDEZ FERNANDEZ Juan" userId="663e9c35-7183-44e9-99c8-5d6853ef6ff1" providerId="ADAL" clId="{8F1CB5BE-4B78-40B0-B0A9-24860AA4AD17}" dt="2023-12-07T08:49:28.863" v="2533" actId="732"/>
          <ac:picMkLst>
            <pc:docMk/>
            <pc:sldMk cId="2640921494" sldId="6877"/>
            <ac:picMk id="6" creationId="{5725D14E-2186-87F4-93C6-4974D8514939}"/>
          </ac:picMkLst>
        </pc:picChg>
      </pc:sldChg>
      <pc:sldChg chg="addSp delSp modSp add mod ord modNotesTx">
        <pc:chgData name="HERNANDEZ FERNANDEZ Juan" userId="663e9c35-7183-44e9-99c8-5d6853ef6ff1" providerId="ADAL" clId="{8F1CB5BE-4B78-40B0-B0A9-24860AA4AD17}" dt="2023-12-07T10:40:41.008" v="5694" actId="20577"/>
        <pc:sldMkLst>
          <pc:docMk/>
          <pc:sldMk cId="3567046342" sldId="6878"/>
        </pc:sldMkLst>
        <pc:spChg chg="mod">
          <ac:chgData name="HERNANDEZ FERNANDEZ Juan" userId="663e9c35-7183-44e9-99c8-5d6853ef6ff1" providerId="ADAL" clId="{8F1CB5BE-4B78-40B0-B0A9-24860AA4AD17}" dt="2023-12-07T10:26:58.454" v="5638" actId="6549"/>
          <ac:spMkLst>
            <pc:docMk/>
            <pc:sldMk cId="3567046342" sldId="6878"/>
            <ac:spMk id="6" creationId="{99DE8CBC-F1AF-7DA6-54F7-CAAC507F3EC8}"/>
          </ac:spMkLst>
        </pc:spChg>
        <pc:spChg chg="mod">
          <ac:chgData name="HERNANDEZ FERNANDEZ Juan" userId="663e9c35-7183-44e9-99c8-5d6853ef6ff1" providerId="ADAL" clId="{8F1CB5BE-4B78-40B0-B0A9-24860AA4AD17}" dt="2023-12-07T08:57:03.763" v="3151" actId="20577"/>
          <ac:spMkLst>
            <pc:docMk/>
            <pc:sldMk cId="3567046342" sldId="6878"/>
            <ac:spMk id="30" creationId="{D1B2D3C5-B719-E59D-82BF-0AE269684387}"/>
          </ac:spMkLst>
        </pc:spChg>
        <pc:picChg chg="add mod">
          <ac:chgData name="HERNANDEZ FERNANDEZ Juan" userId="663e9c35-7183-44e9-99c8-5d6853ef6ff1" providerId="ADAL" clId="{8F1CB5BE-4B78-40B0-B0A9-24860AA4AD17}" dt="2023-12-07T08:57:34.602" v="3157" actId="1076"/>
          <ac:picMkLst>
            <pc:docMk/>
            <pc:sldMk cId="3567046342" sldId="6878"/>
            <ac:picMk id="3" creationId="{EC4A9684-8D38-363C-9BB6-1EE02A0BB770}"/>
          </ac:picMkLst>
        </pc:picChg>
        <pc:picChg chg="del">
          <ac:chgData name="HERNANDEZ FERNANDEZ Juan" userId="663e9c35-7183-44e9-99c8-5d6853ef6ff1" providerId="ADAL" clId="{8F1CB5BE-4B78-40B0-B0A9-24860AA4AD17}" dt="2023-12-07T08:57:05.946" v="3152" actId="478"/>
          <ac:picMkLst>
            <pc:docMk/>
            <pc:sldMk cId="3567046342" sldId="6878"/>
            <ac:picMk id="4" creationId="{99048C9F-9B35-8A21-7224-A14E18040F79}"/>
          </ac:picMkLst>
        </pc:picChg>
      </pc:sldChg>
      <pc:sldChg chg="addSp delSp modSp add mod ord">
        <pc:chgData name="HERNANDEZ FERNANDEZ Juan" userId="663e9c35-7183-44e9-99c8-5d6853ef6ff1" providerId="ADAL" clId="{8F1CB5BE-4B78-40B0-B0A9-24860AA4AD17}" dt="2023-12-07T09:08:33.988" v="3564" actId="20577"/>
        <pc:sldMkLst>
          <pc:docMk/>
          <pc:sldMk cId="4126187728" sldId="6879"/>
        </pc:sldMkLst>
        <pc:spChg chg="mod">
          <ac:chgData name="HERNANDEZ FERNANDEZ Juan" userId="663e9c35-7183-44e9-99c8-5d6853ef6ff1" providerId="ADAL" clId="{8F1CB5BE-4B78-40B0-B0A9-24860AA4AD17}" dt="2023-12-07T09:05:17.756" v="3184" actId="20577"/>
          <ac:spMkLst>
            <pc:docMk/>
            <pc:sldMk cId="4126187728" sldId="6879"/>
            <ac:spMk id="2" creationId="{1EC6FEF4-03AD-69E4-BCE3-AA46D68096B9}"/>
          </ac:spMkLst>
        </pc:spChg>
        <pc:spChg chg="mod">
          <ac:chgData name="HERNANDEZ FERNANDEZ Juan" userId="663e9c35-7183-44e9-99c8-5d6853ef6ff1" providerId="ADAL" clId="{8F1CB5BE-4B78-40B0-B0A9-24860AA4AD17}" dt="2023-12-07T09:08:33.988" v="3564" actId="20577"/>
          <ac:spMkLst>
            <pc:docMk/>
            <pc:sldMk cId="4126187728" sldId="6879"/>
            <ac:spMk id="3" creationId="{881DA4F8-F6F0-1C0C-C633-8334A2E555F1}"/>
          </ac:spMkLst>
        </pc:spChg>
        <pc:picChg chg="del">
          <ac:chgData name="HERNANDEZ FERNANDEZ Juan" userId="663e9c35-7183-44e9-99c8-5d6853ef6ff1" providerId="ADAL" clId="{8F1CB5BE-4B78-40B0-B0A9-24860AA4AD17}" dt="2023-12-07T09:06:14.475" v="3298" actId="478"/>
          <ac:picMkLst>
            <pc:docMk/>
            <pc:sldMk cId="4126187728" sldId="6879"/>
            <ac:picMk id="5" creationId="{BF4323DE-25ED-C6A3-153C-42B7A192F5FC}"/>
          </ac:picMkLst>
        </pc:picChg>
        <pc:picChg chg="add mod">
          <ac:chgData name="HERNANDEZ FERNANDEZ Juan" userId="663e9c35-7183-44e9-99c8-5d6853ef6ff1" providerId="ADAL" clId="{8F1CB5BE-4B78-40B0-B0A9-24860AA4AD17}" dt="2023-12-07T09:06:26.780" v="3301" actId="14100"/>
          <ac:picMkLst>
            <pc:docMk/>
            <pc:sldMk cId="4126187728" sldId="6879"/>
            <ac:picMk id="6" creationId="{00F4A1AF-8403-2FA4-3653-6F30957C5A24}"/>
          </ac:picMkLst>
        </pc:picChg>
      </pc:sldChg>
      <pc:sldChg chg="addSp delSp modSp add mod ord modNotesTx">
        <pc:chgData name="HERNANDEZ FERNANDEZ Juan" userId="663e9c35-7183-44e9-99c8-5d6853ef6ff1" providerId="ADAL" clId="{8F1CB5BE-4B78-40B0-B0A9-24860AA4AD17}" dt="2023-12-07T10:40:14.450" v="5663" actId="20577"/>
        <pc:sldMkLst>
          <pc:docMk/>
          <pc:sldMk cId="3261657162" sldId="6880"/>
        </pc:sldMkLst>
        <pc:spChg chg="mod">
          <ac:chgData name="HERNANDEZ FERNANDEZ Juan" userId="663e9c35-7183-44e9-99c8-5d6853ef6ff1" providerId="ADAL" clId="{8F1CB5BE-4B78-40B0-B0A9-24860AA4AD17}" dt="2023-12-07T09:15:21.021" v="3638" actId="20577"/>
          <ac:spMkLst>
            <pc:docMk/>
            <pc:sldMk cId="3261657162" sldId="6880"/>
            <ac:spMk id="6" creationId="{99DE8CBC-F1AF-7DA6-54F7-CAAC507F3EC8}"/>
          </ac:spMkLst>
        </pc:spChg>
        <pc:spChg chg="mod">
          <ac:chgData name="HERNANDEZ FERNANDEZ Juan" userId="663e9c35-7183-44e9-99c8-5d6853ef6ff1" providerId="ADAL" clId="{8F1CB5BE-4B78-40B0-B0A9-24860AA4AD17}" dt="2023-12-07T09:09:24.173" v="3607" actId="20577"/>
          <ac:spMkLst>
            <pc:docMk/>
            <pc:sldMk cId="3261657162" sldId="6880"/>
            <ac:spMk id="30" creationId="{D1B2D3C5-B719-E59D-82BF-0AE269684387}"/>
          </ac:spMkLst>
        </pc:spChg>
        <pc:picChg chg="del">
          <ac:chgData name="HERNANDEZ FERNANDEZ Juan" userId="663e9c35-7183-44e9-99c8-5d6853ef6ff1" providerId="ADAL" clId="{8F1CB5BE-4B78-40B0-B0A9-24860AA4AD17}" dt="2023-12-07T09:09:26.348" v="3608" actId="478"/>
          <ac:picMkLst>
            <pc:docMk/>
            <pc:sldMk cId="3261657162" sldId="6880"/>
            <ac:picMk id="3" creationId="{FF96FB29-081F-CE45-1163-7E78469C42B1}"/>
          </ac:picMkLst>
        </pc:picChg>
        <pc:picChg chg="add mod modCrop">
          <ac:chgData name="HERNANDEZ FERNANDEZ Juan" userId="663e9c35-7183-44e9-99c8-5d6853ef6ff1" providerId="ADAL" clId="{8F1CB5BE-4B78-40B0-B0A9-24860AA4AD17}" dt="2023-12-07T09:10:02.404" v="3613" actId="1076"/>
          <ac:picMkLst>
            <pc:docMk/>
            <pc:sldMk cId="3261657162" sldId="6880"/>
            <ac:picMk id="4" creationId="{C5654D26-F06C-1E0D-0822-FCB9F1963756}"/>
          </ac:picMkLst>
        </pc:picChg>
      </pc:sldChg>
      <pc:sldChg chg="addSp delSp modSp add mod ord">
        <pc:chgData name="HERNANDEZ FERNANDEZ Juan" userId="663e9c35-7183-44e9-99c8-5d6853ef6ff1" providerId="ADAL" clId="{8F1CB5BE-4B78-40B0-B0A9-24860AA4AD17}" dt="2023-12-07T09:20:32.738" v="4027" actId="1076"/>
        <pc:sldMkLst>
          <pc:docMk/>
          <pc:sldMk cId="1625194600" sldId="6881"/>
        </pc:sldMkLst>
        <pc:spChg chg="mod">
          <ac:chgData name="HERNANDEZ FERNANDEZ Juan" userId="663e9c35-7183-44e9-99c8-5d6853ef6ff1" providerId="ADAL" clId="{8F1CB5BE-4B78-40B0-B0A9-24860AA4AD17}" dt="2023-12-07T09:15:36.083" v="3641"/>
          <ac:spMkLst>
            <pc:docMk/>
            <pc:sldMk cId="1625194600" sldId="6881"/>
            <ac:spMk id="2" creationId="{1EC6FEF4-03AD-69E4-BCE3-AA46D68096B9}"/>
          </ac:spMkLst>
        </pc:spChg>
        <pc:spChg chg="mod">
          <ac:chgData name="HERNANDEZ FERNANDEZ Juan" userId="663e9c35-7183-44e9-99c8-5d6853ef6ff1" providerId="ADAL" clId="{8F1CB5BE-4B78-40B0-B0A9-24860AA4AD17}" dt="2023-12-07T09:20:25.348" v="4024" actId="6549"/>
          <ac:spMkLst>
            <pc:docMk/>
            <pc:sldMk cId="1625194600" sldId="6881"/>
            <ac:spMk id="3" creationId="{881DA4F8-F6F0-1C0C-C633-8334A2E555F1}"/>
          </ac:spMkLst>
        </pc:spChg>
        <pc:picChg chg="add mod">
          <ac:chgData name="HERNANDEZ FERNANDEZ Juan" userId="663e9c35-7183-44e9-99c8-5d6853ef6ff1" providerId="ADAL" clId="{8F1CB5BE-4B78-40B0-B0A9-24860AA4AD17}" dt="2023-12-07T09:20:32.738" v="4027" actId="1076"/>
          <ac:picMkLst>
            <pc:docMk/>
            <pc:sldMk cId="1625194600" sldId="6881"/>
            <ac:picMk id="5" creationId="{A8F4DE85-286E-814A-FE41-517A7B0AD7DE}"/>
          </ac:picMkLst>
        </pc:picChg>
        <pc:picChg chg="del">
          <ac:chgData name="HERNANDEZ FERNANDEZ Juan" userId="663e9c35-7183-44e9-99c8-5d6853ef6ff1" providerId="ADAL" clId="{8F1CB5BE-4B78-40B0-B0A9-24860AA4AD17}" dt="2023-12-07T09:16:41.019" v="3642" actId="478"/>
          <ac:picMkLst>
            <pc:docMk/>
            <pc:sldMk cId="1625194600" sldId="6881"/>
            <ac:picMk id="2050" creationId="{9B12A036-99BC-E871-8F1E-22E574B6CCE9}"/>
          </ac:picMkLst>
        </pc:picChg>
        <pc:picChg chg="add mod">
          <ac:chgData name="HERNANDEZ FERNANDEZ Juan" userId="663e9c35-7183-44e9-99c8-5d6853ef6ff1" providerId="ADAL" clId="{8F1CB5BE-4B78-40B0-B0A9-24860AA4AD17}" dt="2023-12-07T09:17:03.945" v="3647" actId="1076"/>
          <ac:picMkLst>
            <pc:docMk/>
            <pc:sldMk cId="1625194600" sldId="6881"/>
            <ac:picMk id="3074" creationId="{7543D462-ACF2-D2A7-01A9-47C51153AF13}"/>
          </ac:picMkLst>
        </pc:picChg>
      </pc:sldChg>
      <pc:sldChg chg="addSp delSp modSp add mod ord modNotesTx">
        <pc:chgData name="HERNANDEZ FERNANDEZ Juan" userId="663e9c35-7183-44e9-99c8-5d6853ef6ff1" providerId="ADAL" clId="{8F1CB5BE-4B78-40B0-B0A9-24860AA4AD17}" dt="2023-12-07T10:40:25.911" v="5679" actId="20577"/>
        <pc:sldMkLst>
          <pc:docMk/>
          <pc:sldMk cId="3040302880" sldId="6882"/>
        </pc:sldMkLst>
        <pc:spChg chg="mod">
          <ac:chgData name="HERNANDEZ FERNANDEZ Juan" userId="663e9c35-7183-44e9-99c8-5d6853ef6ff1" providerId="ADAL" clId="{8F1CB5BE-4B78-40B0-B0A9-24860AA4AD17}" dt="2023-12-07T09:25:40.912" v="4118" actId="20577"/>
          <ac:spMkLst>
            <pc:docMk/>
            <pc:sldMk cId="3040302880" sldId="6882"/>
            <ac:spMk id="6" creationId="{99DE8CBC-F1AF-7DA6-54F7-CAAC507F3EC8}"/>
          </ac:spMkLst>
        </pc:spChg>
        <pc:spChg chg="mod">
          <ac:chgData name="HERNANDEZ FERNANDEZ Juan" userId="663e9c35-7183-44e9-99c8-5d6853ef6ff1" providerId="ADAL" clId="{8F1CB5BE-4B78-40B0-B0A9-24860AA4AD17}" dt="2023-12-07T09:21:23.939" v="4046" actId="20577"/>
          <ac:spMkLst>
            <pc:docMk/>
            <pc:sldMk cId="3040302880" sldId="6882"/>
            <ac:spMk id="30" creationId="{D1B2D3C5-B719-E59D-82BF-0AE269684387}"/>
          </ac:spMkLst>
        </pc:spChg>
        <pc:picChg chg="del">
          <ac:chgData name="HERNANDEZ FERNANDEZ Juan" userId="663e9c35-7183-44e9-99c8-5d6853ef6ff1" providerId="ADAL" clId="{8F1CB5BE-4B78-40B0-B0A9-24860AA4AD17}" dt="2023-12-07T09:21:26.307" v="4047" actId="478"/>
          <ac:picMkLst>
            <pc:docMk/>
            <pc:sldMk cId="3040302880" sldId="6882"/>
            <ac:picMk id="3" creationId="{EC4A9684-8D38-363C-9BB6-1EE02A0BB770}"/>
          </ac:picMkLst>
        </pc:picChg>
        <pc:picChg chg="add mod">
          <ac:chgData name="HERNANDEZ FERNANDEZ Juan" userId="663e9c35-7183-44e9-99c8-5d6853ef6ff1" providerId="ADAL" clId="{8F1CB5BE-4B78-40B0-B0A9-24860AA4AD17}" dt="2023-12-07T09:22:25.091" v="4052" actId="1076"/>
          <ac:picMkLst>
            <pc:docMk/>
            <pc:sldMk cId="3040302880" sldId="6882"/>
            <ac:picMk id="4" creationId="{4E09CECF-2577-47BB-6FB3-94CECD2EFC37}"/>
          </ac:picMkLst>
        </pc:picChg>
      </pc:sldChg>
      <pc:sldChg chg="add del">
        <pc:chgData name="HERNANDEZ FERNANDEZ Juan" userId="663e9c35-7183-44e9-99c8-5d6853ef6ff1" providerId="ADAL" clId="{8F1CB5BE-4B78-40B0-B0A9-24860AA4AD17}" dt="2023-12-07T09:28:48.650" v="4120"/>
        <pc:sldMkLst>
          <pc:docMk/>
          <pc:sldMk cId="648018810" sldId="6883"/>
        </pc:sldMkLst>
      </pc:sldChg>
      <pc:sldChg chg="addSp delSp modSp add mod ord">
        <pc:chgData name="HERNANDEZ FERNANDEZ Juan" userId="663e9c35-7183-44e9-99c8-5d6853ef6ff1" providerId="ADAL" clId="{8F1CB5BE-4B78-40B0-B0A9-24860AA4AD17}" dt="2023-12-07T09:36:39.042" v="4632" actId="1076"/>
        <pc:sldMkLst>
          <pc:docMk/>
          <pc:sldMk cId="1492702038" sldId="6883"/>
        </pc:sldMkLst>
        <pc:spChg chg="mod">
          <ac:chgData name="HERNANDEZ FERNANDEZ Juan" userId="663e9c35-7183-44e9-99c8-5d6853ef6ff1" providerId="ADAL" clId="{8F1CB5BE-4B78-40B0-B0A9-24860AA4AD17}" dt="2023-12-07T09:29:01.328" v="4139" actId="20577"/>
          <ac:spMkLst>
            <pc:docMk/>
            <pc:sldMk cId="1492702038" sldId="6883"/>
            <ac:spMk id="2" creationId="{1EC6FEF4-03AD-69E4-BCE3-AA46D68096B9}"/>
          </ac:spMkLst>
        </pc:spChg>
        <pc:spChg chg="mod">
          <ac:chgData name="HERNANDEZ FERNANDEZ Juan" userId="663e9c35-7183-44e9-99c8-5d6853ef6ff1" providerId="ADAL" clId="{8F1CB5BE-4B78-40B0-B0A9-24860AA4AD17}" dt="2023-12-07T09:36:33.284" v="4631" actId="15"/>
          <ac:spMkLst>
            <pc:docMk/>
            <pc:sldMk cId="1492702038" sldId="6883"/>
            <ac:spMk id="3" creationId="{881DA4F8-F6F0-1C0C-C633-8334A2E555F1}"/>
          </ac:spMkLst>
        </pc:spChg>
        <pc:picChg chg="add mod">
          <ac:chgData name="HERNANDEZ FERNANDEZ Juan" userId="663e9c35-7183-44e9-99c8-5d6853ef6ff1" providerId="ADAL" clId="{8F1CB5BE-4B78-40B0-B0A9-24860AA4AD17}" dt="2023-12-07T09:29:37.799" v="4145" actId="1076"/>
          <ac:picMkLst>
            <pc:docMk/>
            <pc:sldMk cId="1492702038" sldId="6883"/>
            <ac:picMk id="5" creationId="{2417C5D9-3520-22D5-D98E-2CB8EA9023EF}"/>
          </ac:picMkLst>
        </pc:picChg>
        <pc:picChg chg="del">
          <ac:chgData name="HERNANDEZ FERNANDEZ Juan" userId="663e9c35-7183-44e9-99c8-5d6853ef6ff1" providerId="ADAL" clId="{8F1CB5BE-4B78-40B0-B0A9-24860AA4AD17}" dt="2023-12-07T09:29:07.144" v="4140" actId="478"/>
          <ac:picMkLst>
            <pc:docMk/>
            <pc:sldMk cId="1492702038" sldId="6883"/>
            <ac:picMk id="6" creationId="{00F4A1AF-8403-2FA4-3653-6F30957C5A24}"/>
          </ac:picMkLst>
        </pc:picChg>
        <pc:picChg chg="add mod">
          <ac:chgData name="HERNANDEZ FERNANDEZ Juan" userId="663e9c35-7183-44e9-99c8-5d6853ef6ff1" providerId="ADAL" clId="{8F1CB5BE-4B78-40B0-B0A9-24860AA4AD17}" dt="2023-12-07T09:36:39.042" v="4632" actId="1076"/>
          <ac:picMkLst>
            <pc:docMk/>
            <pc:sldMk cId="1492702038" sldId="6883"/>
            <ac:picMk id="8" creationId="{D96F48E6-F3F3-225F-E367-0D48CED85667}"/>
          </ac:picMkLst>
        </pc:picChg>
      </pc:sldChg>
      <pc:sldChg chg="add del">
        <pc:chgData name="HERNANDEZ FERNANDEZ Juan" userId="663e9c35-7183-44e9-99c8-5d6853ef6ff1" providerId="ADAL" clId="{8F1CB5BE-4B78-40B0-B0A9-24860AA4AD17}" dt="2023-12-07T09:37:14.823" v="4634"/>
        <pc:sldMkLst>
          <pc:docMk/>
          <pc:sldMk cId="509587983" sldId="6884"/>
        </pc:sldMkLst>
      </pc:sldChg>
      <pc:sldChg chg="addSp delSp modSp add mod ord modNotesTx">
        <pc:chgData name="HERNANDEZ FERNANDEZ Juan" userId="663e9c35-7183-44e9-99c8-5d6853ef6ff1" providerId="ADAL" clId="{8F1CB5BE-4B78-40B0-B0A9-24860AA4AD17}" dt="2023-12-07T10:40:44.868" v="5698" actId="20577"/>
        <pc:sldMkLst>
          <pc:docMk/>
          <pc:sldMk cId="1815822692" sldId="6884"/>
        </pc:sldMkLst>
        <pc:spChg chg="mod">
          <ac:chgData name="HERNANDEZ FERNANDEZ Juan" userId="663e9c35-7183-44e9-99c8-5d6853ef6ff1" providerId="ADAL" clId="{8F1CB5BE-4B78-40B0-B0A9-24860AA4AD17}" dt="2023-12-07T10:03:01.139" v="4790" actId="6549"/>
          <ac:spMkLst>
            <pc:docMk/>
            <pc:sldMk cId="1815822692" sldId="6884"/>
            <ac:spMk id="6" creationId="{99DE8CBC-F1AF-7DA6-54F7-CAAC507F3EC8}"/>
          </ac:spMkLst>
        </pc:spChg>
        <pc:spChg chg="mod">
          <ac:chgData name="HERNANDEZ FERNANDEZ Juan" userId="663e9c35-7183-44e9-99c8-5d6853ef6ff1" providerId="ADAL" clId="{8F1CB5BE-4B78-40B0-B0A9-24860AA4AD17}" dt="2023-12-07T09:37:25.486" v="4642" actId="20577"/>
          <ac:spMkLst>
            <pc:docMk/>
            <pc:sldMk cId="1815822692" sldId="6884"/>
            <ac:spMk id="30" creationId="{D1B2D3C5-B719-E59D-82BF-0AE269684387}"/>
          </ac:spMkLst>
        </pc:spChg>
        <pc:picChg chg="add mod">
          <ac:chgData name="HERNANDEZ FERNANDEZ Juan" userId="663e9c35-7183-44e9-99c8-5d6853ef6ff1" providerId="ADAL" clId="{8F1CB5BE-4B78-40B0-B0A9-24860AA4AD17}" dt="2023-12-07T09:38:55.940" v="4646" actId="1076"/>
          <ac:picMkLst>
            <pc:docMk/>
            <pc:sldMk cId="1815822692" sldId="6884"/>
            <ac:picMk id="3" creationId="{C5BC7239-52AC-210F-ACA8-C86B0150C2B8}"/>
          </ac:picMkLst>
        </pc:picChg>
        <pc:picChg chg="del">
          <ac:chgData name="HERNANDEZ FERNANDEZ Juan" userId="663e9c35-7183-44e9-99c8-5d6853ef6ff1" providerId="ADAL" clId="{8F1CB5BE-4B78-40B0-B0A9-24860AA4AD17}" dt="2023-12-07T09:38:24.019" v="4643" actId="478"/>
          <ac:picMkLst>
            <pc:docMk/>
            <pc:sldMk cId="1815822692" sldId="6884"/>
            <ac:picMk id="4" creationId="{99048C9F-9B35-8A21-7224-A14E18040F79}"/>
          </ac:picMkLst>
        </pc:picChg>
      </pc:sldChg>
      <pc:sldChg chg="addSp delSp modSp add mod modNotesTx">
        <pc:chgData name="HERNANDEZ FERNANDEZ Juan" userId="663e9c35-7183-44e9-99c8-5d6853ef6ff1" providerId="ADAL" clId="{8F1CB5BE-4B78-40B0-B0A9-24860AA4AD17}" dt="2023-12-07T10:47:59.210" v="5717" actId="1076"/>
        <pc:sldMkLst>
          <pc:docMk/>
          <pc:sldMk cId="3676082978" sldId="6885"/>
        </pc:sldMkLst>
        <pc:spChg chg="mod">
          <ac:chgData name="HERNANDEZ FERNANDEZ Juan" userId="663e9c35-7183-44e9-99c8-5d6853ef6ff1" providerId="ADAL" clId="{8F1CB5BE-4B78-40B0-B0A9-24860AA4AD17}" dt="2023-12-07T10:47:49.700" v="5715" actId="404"/>
          <ac:spMkLst>
            <pc:docMk/>
            <pc:sldMk cId="3676082978" sldId="6885"/>
            <ac:spMk id="6" creationId="{99DE8CBC-F1AF-7DA6-54F7-CAAC507F3EC8}"/>
          </ac:spMkLst>
        </pc:spChg>
        <pc:spChg chg="mod">
          <ac:chgData name="HERNANDEZ FERNANDEZ Juan" userId="663e9c35-7183-44e9-99c8-5d6853ef6ff1" providerId="ADAL" clId="{8F1CB5BE-4B78-40B0-B0A9-24860AA4AD17}" dt="2023-12-07T09:52:27.336" v="4658"/>
          <ac:spMkLst>
            <pc:docMk/>
            <pc:sldMk cId="3676082978" sldId="6885"/>
            <ac:spMk id="30" creationId="{D1B2D3C5-B719-E59D-82BF-0AE269684387}"/>
          </ac:spMkLst>
        </pc:spChg>
        <pc:picChg chg="del">
          <ac:chgData name="HERNANDEZ FERNANDEZ Juan" userId="663e9c35-7183-44e9-99c8-5d6853ef6ff1" providerId="ADAL" clId="{8F1CB5BE-4B78-40B0-B0A9-24860AA4AD17}" dt="2023-12-07T09:50:38.766" v="4654" actId="478"/>
          <ac:picMkLst>
            <pc:docMk/>
            <pc:sldMk cId="3676082978" sldId="6885"/>
            <ac:picMk id="3" creationId="{C5BC7239-52AC-210F-ACA8-C86B0150C2B8}"/>
          </ac:picMkLst>
        </pc:picChg>
        <pc:picChg chg="add mod">
          <ac:chgData name="HERNANDEZ FERNANDEZ Juan" userId="663e9c35-7183-44e9-99c8-5d6853ef6ff1" providerId="ADAL" clId="{8F1CB5BE-4B78-40B0-B0A9-24860AA4AD17}" dt="2023-12-07T10:47:59.210" v="5717" actId="1076"/>
          <ac:picMkLst>
            <pc:docMk/>
            <pc:sldMk cId="3676082978" sldId="6885"/>
            <ac:picMk id="4" creationId="{9F8B7A0E-2F64-DC58-1C05-2BE2340B5EDC}"/>
          </ac:picMkLst>
        </pc:picChg>
      </pc:sldChg>
      <pc:sldChg chg="addSp delSp modSp add mod ord">
        <pc:chgData name="HERNANDEZ FERNANDEZ Juan" userId="663e9c35-7183-44e9-99c8-5d6853ef6ff1" providerId="ADAL" clId="{8F1CB5BE-4B78-40B0-B0A9-24860AA4AD17}" dt="2023-12-07T10:04:55.436" v="4836" actId="1076"/>
        <pc:sldMkLst>
          <pc:docMk/>
          <pc:sldMk cId="382981039" sldId="6886"/>
        </pc:sldMkLst>
        <pc:spChg chg="mod">
          <ac:chgData name="HERNANDEZ FERNANDEZ Juan" userId="663e9c35-7183-44e9-99c8-5d6853ef6ff1" providerId="ADAL" clId="{8F1CB5BE-4B78-40B0-B0A9-24860AA4AD17}" dt="2023-12-07T09:52:52.569" v="4668" actId="20577"/>
          <ac:spMkLst>
            <pc:docMk/>
            <pc:sldMk cId="382981039" sldId="6886"/>
            <ac:spMk id="2" creationId="{1EC6FEF4-03AD-69E4-BCE3-AA46D68096B9}"/>
          </ac:spMkLst>
        </pc:spChg>
        <pc:spChg chg="mod">
          <ac:chgData name="HERNANDEZ FERNANDEZ Juan" userId="663e9c35-7183-44e9-99c8-5d6853ef6ff1" providerId="ADAL" clId="{8F1CB5BE-4B78-40B0-B0A9-24860AA4AD17}" dt="2023-12-07T10:04:50.376" v="4835" actId="20577"/>
          <ac:spMkLst>
            <pc:docMk/>
            <pc:sldMk cId="382981039" sldId="6886"/>
            <ac:spMk id="3" creationId="{881DA4F8-F6F0-1C0C-C633-8334A2E555F1}"/>
          </ac:spMkLst>
        </pc:spChg>
        <pc:picChg chg="add mod">
          <ac:chgData name="HERNANDEZ FERNANDEZ Juan" userId="663e9c35-7183-44e9-99c8-5d6853ef6ff1" providerId="ADAL" clId="{8F1CB5BE-4B78-40B0-B0A9-24860AA4AD17}" dt="2023-12-07T10:04:55.436" v="4836" actId="1076"/>
          <ac:picMkLst>
            <pc:docMk/>
            <pc:sldMk cId="382981039" sldId="6886"/>
            <ac:picMk id="5" creationId="{B9B76411-209B-6ADB-D2E0-73DD299B2E94}"/>
          </ac:picMkLst>
        </pc:picChg>
        <pc:picChg chg="del">
          <ac:chgData name="HERNANDEZ FERNANDEZ Juan" userId="663e9c35-7183-44e9-99c8-5d6853ef6ff1" providerId="ADAL" clId="{8F1CB5BE-4B78-40B0-B0A9-24860AA4AD17}" dt="2023-12-07T09:57:05.224" v="4679" actId="478"/>
          <ac:picMkLst>
            <pc:docMk/>
            <pc:sldMk cId="382981039" sldId="6886"/>
            <ac:picMk id="6" creationId="{00F4A1AF-8403-2FA4-3653-6F30957C5A24}"/>
          </ac:picMkLst>
        </pc:picChg>
      </pc:sldChg>
      <pc:sldChg chg="add del">
        <pc:chgData name="HERNANDEZ FERNANDEZ Juan" userId="663e9c35-7183-44e9-99c8-5d6853ef6ff1" providerId="ADAL" clId="{8F1CB5BE-4B78-40B0-B0A9-24860AA4AD17}" dt="2023-12-07T09:52:34.898" v="4660"/>
        <pc:sldMkLst>
          <pc:docMk/>
          <pc:sldMk cId="1193619206" sldId="6886"/>
        </pc:sldMkLst>
      </pc:sldChg>
      <pc:sldChg chg="addSp delSp modSp add mod ord modNotesTx">
        <pc:chgData name="HERNANDEZ FERNANDEZ Juan" userId="663e9c35-7183-44e9-99c8-5d6853ef6ff1" providerId="ADAL" clId="{8F1CB5BE-4B78-40B0-B0A9-24860AA4AD17}" dt="2023-12-07T10:40:48.702" v="5702" actId="20577"/>
        <pc:sldMkLst>
          <pc:docMk/>
          <pc:sldMk cId="2210658067" sldId="6887"/>
        </pc:sldMkLst>
        <pc:spChg chg="mod">
          <ac:chgData name="HERNANDEZ FERNANDEZ Juan" userId="663e9c35-7183-44e9-99c8-5d6853ef6ff1" providerId="ADAL" clId="{8F1CB5BE-4B78-40B0-B0A9-24860AA4AD17}" dt="2023-12-07T10:16:55.331" v="5135" actId="6549"/>
          <ac:spMkLst>
            <pc:docMk/>
            <pc:sldMk cId="2210658067" sldId="6887"/>
            <ac:spMk id="6" creationId="{99DE8CBC-F1AF-7DA6-54F7-CAAC507F3EC8}"/>
          </ac:spMkLst>
        </pc:spChg>
        <pc:spChg chg="mod">
          <ac:chgData name="HERNANDEZ FERNANDEZ Juan" userId="663e9c35-7183-44e9-99c8-5d6853ef6ff1" providerId="ADAL" clId="{8F1CB5BE-4B78-40B0-B0A9-24860AA4AD17}" dt="2023-12-07T10:09:18.645" v="4845" actId="20577"/>
          <ac:spMkLst>
            <pc:docMk/>
            <pc:sldMk cId="2210658067" sldId="6887"/>
            <ac:spMk id="30" creationId="{D1B2D3C5-B719-E59D-82BF-0AE269684387}"/>
          </ac:spMkLst>
        </pc:spChg>
        <pc:picChg chg="del">
          <ac:chgData name="HERNANDEZ FERNANDEZ Juan" userId="663e9c35-7183-44e9-99c8-5d6853ef6ff1" providerId="ADAL" clId="{8F1CB5BE-4B78-40B0-B0A9-24860AA4AD17}" dt="2023-12-07T10:09:20.427" v="4846" actId="478"/>
          <ac:picMkLst>
            <pc:docMk/>
            <pc:sldMk cId="2210658067" sldId="6887"/>
            <ac:picMk id="3" creationId="{C5BC7239-52AC-210F-ACA8-C86B0150C2B8}"/>
          </ac:picMkLst>
        </pc:picChg>
        <pc:picChg chg="add mod">
          <ac:chgData name="HERNANDEZ FERNANDEZ Juan" userId="663e9c35-7183-44e9-99c8-5d6853ef6ff1" providerId="ADAL" clId="{8F1CB5BE-4B78-40B0-B0A9-24860AA4AD17}" dt="2023-12-07T10:09:40.443" v="4849" actId="1076"/>
          <ac:picMkLst>
            <pc:docMk/>
            <pc:sldMk cId="2210658067" sldId="6887"/>
            <ac:picMk id="4" creationId="{8084CACA-64F3-F8BF-A9F9-1F162B2A6D97}"/>
          </ac:picMkLst>
        </pc:picChg>
      </pc:sldChg>
      <pc:sldChg chg="add del">
        <pc:chgData name="HERNANDEZ FERNANDEZ Juan" userId="663e9c35-7183-44e9-99c8-5d6853ef6ff1" providerId="ADAL" clId="{8F1CB5BE-4B78-40B0-B0A9-24860AA4AD17}" dt="2023-12-07T10:09:11.288" v="4839"/>
        <pc:sldMkLst>
          <pc:docMk/>
          <pc:sldMk cId="4013184601" sldId="6887"/>
        </pc:sldMkLst>
      </pc:sldChg>
      <pc:sldChg chg="addSp delSp modSp add mod ord">
        <pc:chgData name="HERNANDEZ FERNANDEZ Juan" userId="663e9c35-7183-44e9-99c8-5d6853ef6ff1" providerId="ADAL" clId="{8F1CB5BE-4B78-40B0-B0A9-24860AA4AD17}" dt="2023-12-07T10:16:34.524" v="5134" actId="20577"/>
        <pc:sldMkLst>
          <pc:docMk/>
          <pc:sldMk cId="749113346" sldId="6888"/>
        </pc:sldMkLst>
        <pc:spChg chg="mod">
          <ac:chgData name="HERNANDEZ FERNANDEZ Juan" userId="663e9c35-7183-44e9-99c8-5d6853ef6ff1" providerId="ADAL" clId="{8F1CB5BE-4B78-40B0-B0A9-24860AA4AD17}" dt="2023-12-07T10:11:51.484" v="4928" actId="20577"/>
          <ac:spMkLst>
            <pc:docMk/>
            <pc:sldMk cId="749113346" sldId="6888"/>
            <ac:spMk id="2" creationId="{1EC6FEF4-03AD-69E4-BCE3-AA46D68096B9}"/>
          </ac:spMkLst>
        </pc:spChg>
        <pc:spChg chg="mod">
          <ac:chgData name="HERNANDEZ FERNANDEZ Juan" userId="663e9c35-7183-44e9-99c8-5d6853ef6ff1" providerId="ADAL" clId="{8F1CB5BE-4B78-40B0-B0A9-24860AA4AD17}" dt="2023-12-07T10:16:34.524" v="5134" actId="20577"/>
          <ac:spMkLst>
            <pc:docMk/>
            <pc:sldMk cId="749113346" sldId="6888"/>
            <ac:spMk id="3" creationId="{881DA4F8-F6F0-1C0C-C633-8334A2E555F1}"/>
          </ac:spMkLst>
        </pc:spChg>
        <pc:picChg chg="del">
          <ac:chgData name="HERNANDEZ FERNANDEZ Juan" userId="663e9c35-7183-44e9-99c8-5d6853ef6ff1" providerId="ADAL" clId="{8F1CB5BE-4B78-40B0-B0A9-24860AA4AD17}" dt="2023-12-07T10:12:18.387" v="4931" actId="478"/>
          <ac:picMkLst>
            <pc:docMk/>
            <pc:sldMk cId="749113346" sldId="6888"/>
            <ac:picMk id="5" creationId="{B9B76411-209B-6ADB-D2E0-73DD299B2E94}"/>
          </ac:picMkLst>
        </pc:picChg>
        <pc:picChg chg="add mod">
          <ac:chgData name="HERNANDEZ FERNANDEZ Juan" userId="663e9c35-7183-44e9-99c8-5d6853ef6ff1" providerId="ADAL" clId="{8F1CB5BE-4B78-40B0-B0A9-24860AA4AD17}" dt="2023-12-07T10:12:22.674" v="4933" actId="14100"/>
          <ac:picMkLst>
            <pc:docMk/>
            <pc:sldMk cId="749113346" sldId="6888"/>
            <ac:picMk id="6" creationId="{471AC993-0CD8-7AEB-AFCF-0CBC5E2F48F8}"/>
          </ac:picMkLst>
        </pc:picChg>
      </pc:sldChg>
      <pc:sldChg chg="addSp delSp modSp add mod ord">
        <pc:chgData name="HERNANDEZ FERNANDEZ Juan" userId="663e9c35-7183-44e9-99c8-5d6853ef6ff1" providerId="ADAL" clId="{8F1CB5BE-4B78-40B0-B0A9-24860AA4AD17}" dt="2023-12-07T10:27:35.367" v="5641" actId="20577"/>
        <pc:sldMkLst>
          <pc:docMk/>
          <pc:sldMk cId="404682634" sldId="6889"/>
        </pc:sldMkLst>
        <pc:spChg chg="mod">
          <ac:chgData name="HERNANDEZ FERNANDEZ Juan" userId="663e9c35-7183-44e9-99c8-5d6853ef6ff1" providerId="ADAL" clId="{8F1CB5BE-4B78-40B0-B0A9-24860AA4AD17}" dt="2023-12-07T10:27:35.367" v="5641" actId="20577"/>
          <ac:spMkLst>
            <pc:docMk/>
            <pc:sldMk cId="404682634" sldId="6889"/>
            <ac:spMk id="6" creationId="{99DE8CBC-F1AF-7DA6-54F7-CAAC507F3EC8}"/>
          </ac:spMkLst>
        </pc:spChg>
        <pc:spChg chg="mod">
          <ac:chgData name="HERNANDEZ FERNANDEZ Juan" userId="663e9c35-7183-44e9-99c8-5d6853ef6ff1" providerId="ADAL" clId="{8F1CB5BE-4B78-40B0-B0A9-24860AA4AD17}" dt="2023-12-07T10:17:52.333" v="5157" actId="20577"/>
          <ac:spMkLst>
            <pc:docMk/>
            <pc:sldMk cId="404682634" sldId="6889"/>
            <ac:spMk id="30" creationId="{D1B2D3C5-B719-E59D-82BF-0AE269684387}"/>
          </ac:spMkLst>
        </pc:spChg>
        <pc:picChg chg="add mod">
          <ac:chgData name="HERNANDEZ FERNANDEZ Juan" userId="663e9c35-7183-44e9-99c8-5d6853ef6ff1" providerId="ADAL" clId="{8F1CB5BE-4B78-40B0-B0A9-24860AA4AD17}" dt="2023-12-07T10:18:16.075" v="5161" actId="1076"/>
          <ac:picMkLst>
            <pc:docMk/>
            <pc:sldMk cId="404682634" sldId="6889"/>
            <ac:picMk id="3" creationId="{6250F545-F2F6-8017-BCB6-239BA3D4DE3C}"/>
          </ac:picMkLst>
        </pc:picChg>
        <pc:picChg chg="del">
          <ac:chgData name="HERNANDEZ FERNANDEZ Juan" userId="663e9c35-7183-44e9-99c8-5d6853ef6ff1" providerId="ADAL" clId="{8F1CB5BE-4B78-40B0-B0A9-24860AA4AD17}" dt="2023-12-07T10:17:54.243" v="5158" actId="478"/>
          <ac:picMkLst>
            <pc:docMk/>
            <pc:sldMk cId="404682634" sldId="6889"/>
            <ac:picMk id="4" creationId="{8084CACA-64F3-F8BF-A9F9-1F162B2A6D97}"/>
          </ac:picMkLst>
        </pc:picChg>
      </pc:sldChg>
      <pc:sldChg chg="addSp delSp modSp add del mod">
        <pc:chgData name="HERNANDEZ FERNANDEZ Juan" userId="663e9c35-7183-44e9-99c8-5d6853ef6ff1" providerId="ADAL" clId="{8F1CB5BE-4B78-40B0-B0A9-24860AA4AD17}" dt="2023-12-07T10:26:52.104" v="5637" actId="2696"/>
        <pc:sldMkLst>
          <pc:docMk/>
          <pc:sldMk cId="3245528474" sldId="6890"/>
        </pc:sldMkLst>
        <pc:spChg chg="mod">
          <ac:chgData name="HERNANDEZ FERNANDEZ Juan" userId="663e9c35-7183-44e9-99c8-5d6853ef6ff1" providerId="ADAL" clId="{8F1CB5BE-4B78-40B0-B0A9-24860AA4AD17}" dt="2023-12-07T10:25:57.777" v="5636" actId="113"/>
          <ac:spMkLst>
            <pc:docMk/>
            <pc:sldMk cId="3245528474" sldId="6890"/>
            <ac:spMk id="3" creationId="{881DA4F8-F6F0-1C0C-C633-8334A2E555F1}"/>
          </ac:spMkLst>
        </pc:spChg>
        <pc:picChg chg="add del mod">
          <ac:chgData name="HERNANDEZ FERNANDEZ Juan" userId="663e9c35-7183-44e9-99c8-5d6853ef6ff1" providerId="ADAL" clId="{8F1CB5BE-4B78-40B0-B0A9-24860AA4AD17}" dt="2023-12-07T10:24:22.573" v="5389" actId="478"/>
          <ac:picMkLst>
            <pc:docMk/>
            <pc:sldMk cId="3245528474" sldId="6890"/>
            <ac:picMk id="5" creationId="{9CEC8E12-C6DE-8806-A3DD-613A54B91591}"/>
          </ac:picMkLst>
        </pc:picChg>
        <pc:picChg chg="del mod">
          <ac:chgData name="HERNANDEZ FERNANDEZ Juan" userId="663e9c35-7183-44e9-99c8-5d6853ef6ff1" providerId="ADAL" clId="{8F1CB5BE-4B78-40B0-B0A9-24860AA4AD17}" dt="2023-12-07T10:23:21.453" v="5384" actId="478"/>
          <ac:picMkLst>
            <pc:docMk/>
            <pc:sldMk cId="3245528474" sldId="6890"/>
            <ac:picMk id="6" creationId="{00F4A1AF-8403-2FA4-3653-6F30957C5A24}"/>
          </ac:picMkLst>
        </pc:picChg>
        <pc:picChg chg="add mod">
          <ac:chgData name="HERNANDEZ FERNANDEZ Juan" userId="663e9c35-7183-44e9-99c8-5d6853ef6ff1" providerId="ADAL" clId="{8F1CB5BE-4B78-40B0-B0A9-24860AA4AD17}" dt="2023-12-07T10:24:30.884" v="5392" actId="1076"/>
          <ac:picMkLst>
            <pc:docMk/>
            <pc:sldMk cId="3245528474" sldId="6890"/>
            <ac:picMk id="8" creationId="{A76ABBB0-3D58-EDD2-9DB8-E0153DF46DA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1263" cy="49447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05482" y="0"/>
            <a:ext cx="2911263" cy="494472"/>
          </a:xfrm>
          <a:prstGeom prst="rect">
            <a:avLst/>
          </a:prstGeom>
        </p:spPr>
        <p:txBody>
          <a:bodyPr vert="horz" lIns="91440" tIns="45720" rIns="91440" bIns="45720" rtlCol="0"/>
          <a:lstStyle>
            <a:lvl1pPr algn="r">
              <a:defRPr sz="1200"/>
            </a:lvl1pPr>
          </a:lstStyle>
          <a:p>
            <a:fld id="{A7F048DC-FF74-4CDB-96F9-FD6D7A1402EC}" type="datetimeFigureOut">
              <a:rPr lang="en-US" smtClean="0"/>
              <a:t>12/7/2023</a:t>
            </a:fld>
            <a:endParaRPr lang="en-US"/>
          </a:p>
        </p:txBody>
      </p:sp>
      <p:sp>
        <p:nvSpPr>
          <p:cNvPr id="4" name="Slide Image Placeholder 3"/>
          <p:cNvSpPr>
            <a:spLocks noGrp="1" noRot="1" noChangeAspect="1"/>
          </p:cNvSpPr>
          <p:nvPr>
            <p:ph type="sldImg" idx="2"/>
          </p:nvPr>
        </p:nvSpPr>
        <p:spPr>
          <a:xfrm>
            <a:off x="403225" y="1231900"/>
            <a:ext cx="5911850" cy="33258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1830" y="4742815"/>
            <a:ext cx="5374640" cy="388048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60730"/>
            <a:ext cx="2911263" cy="49447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05482" y="9360730"/>
            <a:ext cx="2911263" cy="494470"/>
          </a:xfrm>
          <a:prstGeom prst="rect">
            <a:avLst/>
          </a:prstGeom>
        </p:spPr>
        <p:txBody>
          <a:bodyPr vert="horz" lIns="91440" tIns="45720" rIns="91440" bIns="45720" rtlCol="0" anchor="b"/>
          <a:lstStyle>
            <a:lvl1pPr algn="r">
              <a:defRPr sz="1200"/>
            </a:lvl1pPr>
          </a:lstStyle>
          <a:p>
            <a:fld id="{C236BC78-3757-485B-A53A-C65B9B77CE28}" type="slidenum">
              <a:rPr lang="en-US" smtClean="0"/>
              <a:t>‹#›</a:t>
            </a:fld>
            <a:endParaRPr lang="en-US"/>
          </a:p>
        </p:txBody>
      </p:sp>
    </p:spTree>
    <p:extLst>
      <p:ext uri="{BB962C8B-B14F-4D97-AF65-F5344CB8AC3E}">
        <p14:creationId xmlns:p14="http://schemas.microsoft.com/office/powerpoint/2010/main" val="2164882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Juan</a:t>
            </a:r>
            <a:endParaRPr lang="en-GB" dirty="0"/>
          </a:p>
        </p:txBody>
      </p:sp>
      <p:sp>
        <p:nvSpPr>
          <p:cNvPr id="4" name="Slide Number Placeholder 3"/>
          <p:cNvSpPr>
            <a:spLocks noGrp="1"/>
          </p:cNvSpPr>
          <p:nvPr>
            <p:ph type="sldNum" sz="quarter" idx="5"/>
          </p:nvPr>
        </p:nvSpPr>
        <p:spPr/>
        <p:txBody>
          <a:bodyPr/>
          <a:lstStyle/>
          <a:p>
            <a:fld id="{C236BC78-3757-485B-A53A-C65B9B77CE28}" type="slidenum">
              <a:rPr lang="en-US" smtClean="0"/>
              <a:t>2</a:t>
            </a:fld>
            <a:endParaRPr lang="en-US"/>
          </a:p>
        </p:txBody>
      </p:sp>
    </p:spTree>
    <p:extLst>
      <p:ext uri="{BB962C8B-B14F-4D97-AF65-F5344CB8AC3E}">
        <p14:creationId xmlns:p14="http://schemas.microsoft.com/office/powerpoint/2010/main" val="4235852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36BC78-3757-485B-A53A-C65B9B77CE28}" type="slidenum">
              <a:rPr lang="en-US" smtClean="0"/>
              <a:t>12</a:t>
            </a:fld>
            <a:endParaRPr lang="en-US"/>
          </a:p>
        </p:txBody>
      </p:sp>
    </p:spTree>
    <p:extLst>
      <p:ext uri="{BB962C8B-B14F-4D97-AF65-F5344CB8AC3E}">
        <p14:creationId xmlns:p14="http://schemas.microsoft.com/office/powerpoint/2010/main" val="222767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36BC78-3757-485B-A53A-C65B9B77CE28}" type="slidenum">
              <a:rPr lang="en-US" smtClean="0"/>
              <a:t>13</a:t>
            </a:fld>
            <a:endParaRPr lang="en-US"/>
          </a:p>
        </p:txBody>
      </p:sp>
    </p:spTree>
    <p:extLst>
      <p:ext uri="{BB962C8B-B14F-4D97-AF65-F5344CB8AC3E}">
        <p14:creationId xmlns:p14="http://schemas.microsoft.com/office/powerpoint/2010/main" val="307380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36BC78-3757-485B-A53A-C65B9B77CE28}" type="slidenum">
              <a:rPr lang="en-US" smtClean="0"/>
              <a:t>14</a:t>
            </a:fld>
            <a:endParaRPr lang="en-US"/>
          </a:p>
        </p:txBody>
      </p:sp>
    </p:spTree>
    <p:extLst>
      <p:ext uri="{BB962C8B-B14F-4D97-AF65-F5344CB8AC3E}">
        <p14:creationId xmlns:p14="http://schemas.microsoft.com/office/powerpoint/2010/main" val="969875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Juan</a:t>
            </a:r>
            <a:endParaRPr lang="en-GB" dirty="0"/>
          </a:p>
        </p:txBody>
      </p:sp>
      <p:sp>
        <p:nvSpPr>
          <p:cNvPr id="4" name="Slide Number Placeholder 3"/>
          <p:cNvSpPr>
            <a:spLocks noGrp="1"/>
          </p:cNvSpPr>
          <p:nvPr>
            <p:ph type="sldNum" sz="quarter" idx="5"/>
          </p:nvPr>
        </p:nvSpPr>
        <p:spPr/>
        <p:txBody>
          <a:bodyPr/>
          <a:lstStyle/>
          <a:p>
            <a:fld id="{C236BC78-3757-485B-A53A-C65B9B77CE28}" type="slidenum">
              <a:rPr lang="en-US" smtClean="0"/>
              <a:t>15</a:t>
            </a:fld>
            <a:endParaRPr lang="en-US"/>
          </a:p>
        </p:txBody>
      </p:sp>
    </p:spTree>
    <p:extLst>
      <p:ext uri="{BB962C8B-B14F-4D97-AF65-F5344CB8AC3E}">
        <p14:creationId xmlns:p14="http://schemas.microsoft.com/office/powerpoint/2010/main" val="3349430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36BC78-3757-485B-A53A-C65B9B77CE28}" type="slidenum">
              <a:rPr lang="en-US" smtClean="0"/>
              <a:t>16</a:t>
            </a:fld>
            <a:endParaRPr lang="en-US"/>
          </a:p>
        </p:txBody>
      </p:sp>
    </p:spTree>
    <p:extLst>
      <p:ext uri="{BB962C8B-B14F-4D97-AF65-F5344CB8AC3E}">
        <p14:creationId xmlns:p14="http://schemas.microsoft.com/office/powerpoint/2010/main" val="838637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36BC78-3757-485B-A53A-C65B9B77CE28}" type="slidenum">
              <a:rPr lang="en-US" smtClean="0"/>
              <a:t>17</a:t>
            </a:fld>
            <a:endParaRPr lang="en-US"/>
          </a:p>
        </p:txBody>
      </p:sp>
    </p:spTree>
    <p:extLst>
      <p:ext uri="{BB962C8B-B14F-4D97-AF65-F5344CB8AC3E}">
        <p14:creationId xmlns:p14="http://schemas.microsoft.com/office/powerpoint/2010/main" val="2223566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Juan</a:t>
            </a:r>
            <a:endParaRPr lang="en-GB" dirty="0"/>
          </a:p>
        </p:txBody>
      </p:sp>
      <p:sp>
        <p:nvSpPr>
          <p:cNvPr id="4" name="Slide Number Placeholder 3"/>
          <p:cNvSpPr>
            <a:spLocks noGrp="1"/>
          </p:cNvSpPr>
          <p:nvPr>
            <p:ph type="sldNum" sz="quarter" idx="5"/>
          </p:nvPr>
        </p:nvSpPr>
        <p:spPr/>
        <p:txBody>
          <a:bodyPr/>
          <a:lstStyle/>
          <a:p>
            <a:fld id="{C236BC78-3757-485B-A53A-C65B9B77CE28}" type="slidenum">
              <a:rPr lang="en-US" smtClean="0"/>
              <a:t>18</a:t>
            </a:fld>
            <a:endParaRPr lang="en-US"/>
          </a:p>
        </p:txBody>
      </p:sp>
    </p:spTree>
    <p:extLst>
      <p:ext uri="{BB962C8B-B14F-4D97-AF65-F5344CB8AC3E}">
        <p14:creationId xmlns:p14="http://schemas.microsoft.com/office/powerpoint/2010/main" val="3385139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36BC78-3757-485B-A53A-C65B9B77CE28}" type="slidenum">
              <a:rPr lang="en-US" smtClean="0"/>
              <a:t>19</a:t>
            </a:fld>
            <a:endParaRPr lang="en-US"/>
          </a:p>
        </p:txBody>
      </p:sp>
    </p:spTree>
    <p:extLst>
      <p:ext uri="{BB962C8B-B14F-4D97-AF65-F5344CB8AC3E}">
        <p14:creationId xmlns:p14="http://schemas.microsoft.com/office/powerpoint/2010/main" val="3696089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Juan</a:t>
            </a:r>
            <a:endParaRPr lang="en-GB" dirty="0"/>
          </a:p>
        </p:txBody>
      </p:sp>
      <p:sp>
        <p:nvSpPr>
          <p:cNvPr id="4" name="Slide Number Placeholder 3"/>
          <p:cNvSpPr>
            <a:spLocks noGrp="1"/>
          </p:cNvSpPr>
          <p:nvPr>
            <p:ph type="sldNum" sz="quarter" idx="5"/>
          </p:nvPr>
        </p:nvSpPr>
        <p:spPr/>
        <p:txBody>
          <a:bodyPr/>
          <a:lstStyle/>
          <a:p>
            <a:fld id="{C236BC78-3757-485B-A53A-C65B9B77CE28}" type="slidenum">
              <a:rPr lang="en-US" smtClean="0"/>
              <a:t>20</a:t>
            </a:fld>
            <a:endParaRPr lang="en-US"/>
          </a:p>
        </p:txBody>
      </p:sp>
    </p:spTree>
    <p:extLst>
      <p:ext uri="{BB962C8B-B14F-4D97-AF65-F5344CB8AC3E}">
        <p14:creationId xmlns:p14="http://schemas.microsoft.com/office/powerpoint/2010/main" val="2389293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36BC78-3757-485B-A53A-C65B9B77CE28}" type="slidenum">
              <a:rPr lang="en-US" smtClean="0"/>
              <a:t>21</a:t>
            </a:fld>
            <a:endParaRPr lang="en-US"/>
          </a:p>
        </p:txBody>
      </p:sp>
    </p:spTree>
    <p:extLst>
      <p:ext uri="{BB962C8B-B14F-4D97-AF65-F5344CB8AC3E}">
        <p14:creationId xmlns:p14="http://schemas.microsoft.com/office/powerpoint/2010/main" val="2307059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36BC78-3757-485B-A53A-C65B9B77CE28}" type="slidenum">
              <a:rPr lang="en-US" smtClean="0"/>
              <a:t>3</a:t>
            </a:fld>
            <a:endParaRPr lang="en-US"/>
          </a:p>
        </p:txBody>
      </p:sp>
    </p:spTree>
    <p:extLst>
      <p:ext uri="{BB962C8B-B14F-4D97-AF65-F5344CB8AC3E}">
        <p14:creationId xmlns:p14="http://schemas.microsoft.com/office/powerpoint/2010/main" val="922785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Juan</a:t>
            </a:r>
            <a:endParaRPr lang="en-GB" dirty="0"/>
          </a:p>
        </p:txBody>
      </p:sp>
      <p:sp>
        <p:nvSpPr>
          <p:cNvPr id="4" name="Slide Number Placeholder 3"/>
          <p:cNvSpPr>
            <a:spLocks noGrp="1"/>
          </p:cNvSpPr>
          <p:nvPr>
            <p:ph type="sldNum" sz="quarter" idx="5"/>
          </p:nvPr>
        </p:nvSpPr>
        <p:spPr/>
        <p:txBody>
          <a:bodyPr/>
          <a:lstStyle/>
          <a:p>
            <a:fld id="{C236BC78-3757-485B-A53A-C65B9B77CE28}" type="slidenum">
              <a:rPr lang="en-US" smtClean="0"/>
              <a:t>22</a:t>
            </a:fld>
            <a:endParaRPr lang="en-US"/>
          </a:p>
        </p:txBody>
      </p:sp>
    </p:spTree>
    <p:extLst>
      <p:ext uri="{BB962C8B-B14F-4D97-AF65-F5344CB8AC3E}">
        <p14:creationId xmlns:p14="http://schemas.microsoft.com/office/powerpoint/2010/main" val="3013254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36BC78-3757-485B-A53A-C65B9B77CE28}" type="slidenum">
              <a:rPr lang="en-US" smtClean="0"/>
              <a:t>23</a:t>
            </a:fld>
            <a:endParaRPr lang="en-US"/>
          </a:p>
        </p:txBody>
      </p:sp>
    </p:spTree>
    <p:extLst>
      <p:ext uri="{BB962C8B-B14F-4D97-AF65-F5344CB8AC3E}">
        <p14:creationId xmlns:p14="http://schemas.microsoft.com/office/powerpoint/2010/main" val="1167110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George</a:t>
            </a:r>
            <a:endParaRPr lang="en-GB" dirty="0"/>
          </a:p>
        </p:txBody>
      </p:sp>
      <p:sp>
        <p:nvSpPr>
          <p:cNvPr id="4" name="Slide Number Placeholder 3"/>
          <p:cNvSpPr>
            <a:spLocks noGrp="1"/>
          </p:cNvSpPr>
          <p:nvPr>
            <p:ph type="sldNum" sz="quarter" idx="5"/>
          </p:nvPr>
        </p:nvSpPr>
        <p:spPr/>
        <p:txBody>
          <a:bodyPr/>
          <a:lstStyle/>
          <a:p>
            <a:fld id="{C236BC78-3757-485B-A53A-C65B9B77CE28}" type="slidenum">
              <a:rPr lang="en-US" smtClean="0"/>
              <a:t>24</a:t>
            </a:fld>
            <a:endParaRPr lang="en-US"/>
          </a:p>
        </p:txBody>
      </p:sp>
    </p:spTree>
    <p:extLst>
      <p:ext uri="{BB962C8B-B14F-4D97-AF65-F5344CB8AC3E}">
        <p14:creationId xmlns:p14="http://schemas.microsoft.com/office/powerpoint/2010/main" val="4159073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Verdana" panose="020B0604030504040204" pitchFamily="34" charset="0"/>
              </a:rPr>
              <a:t>The ETCS definition of EOA can be viewed as a sub-case of the generic definition</a:t>
            </a:r>
            <a:r>
              <a:rPr lang="en-US" sz="2800" b="0" i="0" dirty="0">
                <a:solidFill>
                  <a:srgbClr val="000000"/>
                </a:solidFill>
                <a:effectLst/>
                <a:latin typeface="Verdana" panose="020B0604030504040204" pitchFamily="34" charset="0"/>
              </a:rPr>
              <a:t>.</a:t>
            </a:r>
            <a:br>
              <a:rPr lang="en-US" sz="2800" dirty="0"/>
            </a:b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The addition of “up” is meant to compensate the abolishment of “where the target speed is zero“ and it also helps clarify that if multiple EOAs are applicable for the same train movement at the same time (e.g. when following an EOA indicated on the DMI while also watching for the Stop Marker installed lineside for the same EOA), the earliest of them in the direction of travel shall be the one to be respected (being the one that satisfies the “up to” condition of both EOAs at the same time). </a:t>
            </a:r>
            <a:endParaRPr lang="en-GB" sz="1800" dirty="0"/>
          </a:p>
          <a:p>
            <a:endParaRPr lang="en-GB" sz="1800" b="1" dirty="0">
              <a:effectLst/>
              <a:latin typeface="DB Office"/>
              <a:ea typeface="Calibri" panose="020F0502020204030204" pitchFamily="34" charset="0"/>
            </a:endParaRPr>
          </a:p>
          <a:p>
            <a:endParaRPr lang="en-GB" sz="1800" b="1" dirty="0">
              <a:effectLst/>
              <a:latin typeface="DB Office"/>
              <a:ea typeface="Calibri" panose="020F0502020204030204" pitchFamily="34" charset="0"/>
            </a:endParaRPr>
          </a:p>
          <a:p>
            <a:endParaRPr lang="en-GB" sz="1800" dirty="0">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3578A28A-3C3B-4DCC-8038-AED859F2296D}" type="slidenum">
              <a:rPr lang="id-ID" smtClean="0"/>
              <a:t>25</a:t>
            </a:fld>
            <a:endParaRPr lang="id-ID"/>
          </a:p>
        </p:txBody>
      </p:sp>
    </p:spTree>
    <p:extLst>
      <p:ext uri="{BB962C8B-B14F-4D97-AF65-F5344CB8AC3E}">
        <p14:creationId xmlns:p14="http://schemas.microsoft.com/office/powerpoint/2010/main" val="3761088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dirty="0">
                <a:effectLst/>
                <a:latin typeface="DB Office"/>
                <a:ea typeface="Calibri" panose="020F0502020204030204" pitchFamily="34" charset="0"/>
              </a:rPr>
              <a:t>Example of simplification to App. B2: rule 16 “</a:t>
            </a:r>
            <a:r>
              <a:rPr lang="en-US" sz="1800" b="0" i="1" dirty="0">
                <a:solidFill>
                  <a:srgbClr val="000000"/>
                </a:solidFill>
                <a:effectLst/>
                <a:latin typeface="Verdana-Italic"/>
              </a:rPr>
              <a:t>END OF AUTHORITY PASSED WITHOUT PERMISSION”</a:t>
            </a:r>
            <a:r>
              <a:rPr lang="en-US" sz="2800" dirty="0"/>
              <a:t> </a:t>
            </a:r>
            <a:endParaRPr lang="en-GB" sz="1800" b="0" dirty="0">
              <a:effectLst/>
              <a:latin typeface="DB Office"/>
              <a:ea typeface="Calibri" panose="020F0502020204030204" pitchFamily="34" charset="0"/>
            </a:endParaRPr>
          </a:p>
        </p:txBody>
      </p:sp>
      <p:sp>
        <p:nvSpPr>
          <p:cNvPr id="4" name="Slide Number Placeholder 3"/>
          <p:cNvSpPr>
            <a:spLocks noGrp="1"/>
          </p:cNvSpPr>
          <p:nvPr>
            <p:ph type="sldNum" sz="quarter" idx="5"/>
          </p:nvPr>
        </p:nvSpPr>
        <p:spPr/>
        <p:txBody>
          <a:bodyPr/>
          <a:lstStyle/>
          <a:p>
            <a:fld id="{3578A28A-3C3B-4DCC-8038-AED859F2296D}" type="slidenum">
              <a:rPr lang="id-ID" smtClean="0"/>
              <a:t>26</a:t>
            </a:fld>
            <a:endParaRPr lang="id-ID"/>
          </a:p>
        </p:txBody>
      </p:sp>
    </p:spTree>
    <p:extLst>
      <p:ext uri="{BB962C8B-B14F-4D97-AF65-F5344CB8AC3E}">
        <p14:creationId xmlns:p14="http://schemas.microsoft.com/office/powerpoint/2010/main" val="1389501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3578A28A-3C3B-4DCC-8038-AED859F2296D}" type="slidenum">
              <a:rPr lang="id-ID" smtClean="0"/>
              <a:t>27</a:t>
            </a:fld>
            <a:endParaRPr lang="id-ID"/>
          </a:p>
        </p:txBody>
      </p:sp>
    </p:spTree>
    <p:extLst>
      <p:ext uri="{BB962C8B-B14F-4D97-AF65-F5344CB8AC3E}">
        <p14:creationId xmlns:p14="http://schemas.microsoft.com/office/powerpoint/2010/main" val="33484285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dirty="0">
                <a:effectLst/>
                <a:latin typeface="DB Office"/>
                <a:ea typeface="Calibri" panose="020F0502020204030204" pitchFamily="34" charset="0"/>
              </a:rPr>
              <a:t>Box 7.20 shall always be filled </a:t>
            </a:r>
          </a:p>
          <a:p>
            <a:endParaRPr lang="en-GB" sz="1200" b="1" dirty="0">
              <a:effectLst/>
              <a:latin typeface="DB Office"/>
              <a:ea typeface="Calibri" panose="020F0502020204030204" pitchFamily="34" charset="0"/>
            </a:endParaRPr>
          </a:p>
        </p:txBody>
      </p:sp>
      <p:sp>
        <p:nvSpPr>
          <p:cNvPr id="4" name="Slide Number Placeholder 3"/>
          <p:cNvSpPr>
            <a:spLocks noGrp="1"/>
          </p:cNvSpPr>
          <p:nvPr>
            <p:ph type="sldNum" sz="quarter" idx="5"/>
          </p:nvPr>
        </p:nvSpPr>
        <p:spPr/>
        <p:txBody>
          <a:bodyPr/>
          <a:lstStyle/>
          <a:p>
            <a:fld id="{3578A28A-3C3B-4DCC-8038-AED859F2296D}" type="slidenum">
              <a:rPr lang="id-ID" smtClean="0"/>
              <a:t>28</a:t>
            </a:fld>
            <a:endParaRPr lang="id-ID"/>
          </a:p>
        </p:txBody>
      </p:sp>
    </p:spTree>
    <p:extLst>
      <p:ext uri="{BB962C8B-B14F-4D97-AF65-F5344CB8AC3E}">
        <p14:creationId xmlns:p14="http://schemas.microsoft.com/office/powerpoint/2010/main" val="29212243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a:effectLst/>
                <a:latin typeface="DB Office"/>
                <a:ea typeface="Calibri" panose="020F0502020204030204" pitchFamily="34" charset="0"/>
              </a:rPr>
              <a:t>Box </a:t>
            </a:r>
            <a:r>
              <a:rPr lang="en-GB" sz="1200" b="0" dirty="0">
                <a:effectLst/>
                <a:latin typeface="DB Office"/>
                <a:ea typeface="Calibri" panose="020F0502020204030204" pitchFamily="34" charset="0"/>
              </a:rPr>
              <a:t>7.20 does not have to be filled-in (but it can be filled-in if the signaller wants to avoid issuing another EI (1) for passing the first and second EOA)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3578A28A-3C3B-4DCC-8038-AED859F2296D}" type="slidenum">
              <a:rPr lang="id-ID" smtClean="0"/>
              <a:t>29</a:t>
            </a:fld>
            <a:endParaRPr lang="id-ID"/>
          </a:p>
        </p:txBody>
      </p:sp>
    </p:spTree>
    <p:extLst>
      <p:ext uri="{BB962C8B-B14F-4D97-AF65-F5344CB8AC3E}">
        <p14:creationId xmlns:p14="http://schemas.microsoft.com/office/powerpoint/2010/main" val="25259612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3578A28A-3C3B-4DCC-8038-AED859F2296D}" type="slidenum">
              <a:rPr lang="id-ID" smtClean="0"/>
              <a:t>30</a:t>
            </a:fld>
            <a:endParaRPr lang="id-ID"/>
          </a:p>
        </p:txBody>
      </p:sp>
    </p:spTree>
    <p:extLst>
      <p:ext uri="{BB962C8B-B14F-4D97-AF65-F5344CB8AC3E}">
        <p14:creationId xmlns:p14="http://schemas.microsoft.com/office/powerpoint/2010/main" val="27603635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3578A28A-3C3B-4DCC-8038-AED859F2296D}" type="slidenum">
              <a:rPr lang="id-ID" smtClean="0"/>
              <a:t>31</a:t>
            </a:fld>
            <a:endParaRPr lang="id-ID"/>
          </a:p>
        </p:txBody>
      </p:sp>
    </p:spTree>
    <p:extLst>
      <p:ext uri="{BB962C8B-B14F-4D97-AF65-F5344CB8AC3E}">
        <p14:creationId xmlns:p14="http://schemas.microsoft.com/office/powerpoint/2010/main" val="399395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36BC78-3757-485B-A53A-C65B9B77CE28}" type="slidenum">
              <a:rPr lang="en-US" smtClean="0"/>
              <a:t>4</a:t>
            </a:fld>
            <a:endParaRPr lang="en-US"/>
          </a:p>
        </p:txBody>
      </p:sp>
    </p:spTree>
    <p:extLst>
      <p:ext uri="{BB962C8B-B14F-4D97-AF65-F5344CB8AC3E}">
        <p14:creationId xmlns:p14="http://schemas.microsoft.com/office/powerpoint/2010/main" val="3424524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Juan</a:t>
            </a:r>
            <a:endParaRPr lang="en-GB" dirty="0"/>
          </a:p>
        </p:txBody>
      </p:sp>
      <p:sp>
        <p:nvSpPr>
          <p:cNvPr id="4" name="Slide Number Placeholder 3"/>
          <p:cNvSpPr>
            <a:spLocks noGrp="1"/>
          </p:cNvSpPr>
          <p:nvPr>
            <p:ph type="sldNum" sz="quarter" idx="5"/>
          </p:nvPr>
        </p:nvSpPr>
        <p:spPr/>
        <p:txBody>
          <a:bodyPr/>
          <a:lstStyle/>
          <a:p>
            <a:fld id="{C236BC78-3757-485B-A53A-C65B9B77CE28}" type="slidenum">
              <a:rPr lang="en-US" smtClean="0"/>
              <a:t>5</a:t>
            </a:fld>
            <a:endParaRPr lang="en-US"/>
          </a:p>
        </p:txBody>
      </p:sp>
    </p:spTree>
    <p:extLst>
      <p:ext uri="{BB962C8B-B14F-4D97-AF65-F5344CB8AC3E}">
        <p14:creationId xmlns:p14="http://schemas.microsoft.com/office/powerpoint/2010/main" val="10250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36BC78-3757-485B-A53A-C65B9B77CE28}" type="slidenum">
              <a:rPr lang="en-US" smtClean="0"/>
              <a:t>6</a:t>
            </a:fld>
            <a:endParaRPr lang="en-US"/>
          </a:p>
        </p:txBody>
      </p:sp>
    </p:spTree>
    <p:extLst>
      <p:ext uri="{BB962C8B-B14F-4D97-AF65-F5344CB8AC3E}">
        <p14:creationId xmlns:p14="http://schemas.microsoft.com/office/powerpoint/2010/main" val="2095685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Juan</a:t>
            </a:r>
            <a:endParaRPr lang="en-GB" dirty="0"/>
          </a:p>
        </p:txBody>
      </p:sp>
      <p:sp>
        <p:nvSpPr>
          <p:cNvPr id="4" name="Slide Number Placeholder 3"/>
          <p:cNvSpPr>
            <a:spLocks noGrp="1"/>
          </p:cNvSpPr>
          <p:nvPr>
            <p:ph type="sldNum" sz="quarter" idx="5"/>
          </p:nvPr>
        </p:nvSpPr>
        <p:spPr/>
        <p:txBody>
          <a:bodyPr/>
          <a:lstStyle/>
          <a:p>
            <a:fld id="{C236BC78-3757-485B-A53A-C65B9B77CE28}" type="slidenum">
              <a:rPr lang="en-US" smtClean="0"/>
              <a:t>7</a:t>
            </a:fld>
            <a:endParaRPr lang="en-US"/>
          </a:p>
        </p:txBody>
      </p:sp>
    </p:spTree>
    <p:extLst>
      <p:ext uri="{BB962C8B-B14F-4D97-AF65-F5344CB8AC3E}">
        <p14:creationId xmlns:p14="http://schemas.microsoft.com/office/powerpoint/2010/main" val="1309256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36BC78-3757-485B-A53A-C65B9B77CE28}" type="slidenum">
              <a:rPr lang="en-US" smtClean="0"/>
              <a:t>8</a:t>
            </a:fld>
            <a:endParaRPr lang="en-US"/>
          </a:p>
        </p:txBody>
      </p:sp>
    </p:spTree>
    <p:extLst>
      <p:ext uri="{BB962C8B-B14F-4D97-AF65-F5344CB8AC3E}">
        <p14:creationId xmlns:p14="http://schemas.microsoft.com/office/powerpoint/2010/main" val="2248450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Nordine</a:t>
            </a:r>
            <a:endParaRPr lang="en-GB" dirty="0"/>
          </a:p>
        </p:txBody>
      </p:sp>
      <p:sp>
        <p:nvSpPr>
          <p:cNvPr id="4" name="Slide Number Placeholder 3"/>
          <p:cNvSpPr>
            <a:spLocks noGrp="1"/>
          </p:cNvSpPr>
          <p:nvPr>
            <p:ph type="sldNum" sz="quarter" idx="5"/>
          </p:nvPr>
        </p:nvSpPr>
        <p:spPr/>
        <p:txBody>
          <a:bodyPr/>
          <a:lstStyle/>
          <a:p>
            <a:fld id="{C236BC78-3757-485B-A53A-C65B9B77CE28}" type="slidenum">
              <a:rPr lang="en-US" smtClean="0"/>
              <a:t>9</a:t>
            </a:fld>
            <a:endParaRPr lang="en-US"/>
          </a:p>
        </p:txBody>
      </p:sp>
    </p:spTree>
    <p:extLst>
      <p:ext uri="{BB962C8B-B14F-4D97-AF65-F5344CB8AC3E}">
        <p14:creationId xmlns:p14="http://schemas.microsoft.com/office/powerpoint/2010/main" val="2426384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36BC78-3757-485B-A53A-C65B9B77CE28}" type="slidenum">
              <a:rPr lang="en-US" smtClean="0"/>
              <a:t>11</a:t>
            </a:fld>
            <a:endParaRPr lang="en-US"/>
          </a:p>
        </p:txBody>
      </p:sp>
    </p:spTree>
    <p:extLst>
      <p:ext uri="{BB962C8B-B14F-4D97-AF65-F5344CB8AC3E}">
        <p14:creationId xmlns:p14="http://schemas.microsoft.com/office/powerpoint/2010/main" val="3582564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8" Type="http://schemas.openxmlformats.org/officeDocument/2006/relationships/hyperlink" Target="https://twitter.com/Alstom" TargetMode="External"/><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hyperlink" Target="https://www.facebook.com/ALSTOM/" TargetMode="External"/><Relationship Id="rId1" Type="http://schemas.openxmlformats.org/officeDocument/2006/relationships/slideMaster" Target="../slideMasters/slideMaster5.xml"/><Relationship Id="rId6" Type="http://schemas.openxmlformats.org/officeDocument/2006/relationships/hyperlink" Target="https://www.instagram.com/alstom" TargetMode="External"/><Relationship Id="rId11" Type="http://schemas.openxmlformats.org/officeDocument/2006/relationships/image" Target="../media/image6.png"/><Relationship Id="rId5" Type="http://schemas.openxmlformats.org/officeDocument/2006/relationships/image" Target="../media/image11.png"/><Relationship Id="rId10" Type="http://schemas.openxmlformats.org/officeDocument/2006/relationships/hyperlink" Target="http://www.alstom.com/" TargetMode="External"/><Relationship Id="rId4" Type="http://schemas.openxmlformats.org/officeDocument/2006/relationships/hyperlink" Target="https://www.linkedin.com/company/alstom/" TargetMode="External"/><Relationship Id="rId9" Type="http://schemas.openxmlformats.org/officeDocument/2006/relationships/image" Target="../media/image13.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6.xml"/><Relationship Id="rId4" Type="http://schemas.openxmlformats.org/officeDocument/2006/relationships/image" Target="../media/image25.sv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8" Type="http://schemas.openxmlformats.org/officeDocument/2006/relationships/hyperlink" Target="https://twitter.com/Alstom" TargetMode="External"/><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hyperlink" Target="https://www.facebook.com/ALSTOM/" TargetMode="External"/><Relationship Id="rId1" Type="http://schemas.openxmlformats.org/officeDocument/2006/relationships/slideMaster" Target="../slideMasters/slideMaster4.xml"/><Relationship Id="rId6" Type="http://schemas.openxmlformats.org/officeDocument/2006/relationships/hyperlink" Target="https://www.instagram.com/alstom" TargetMode="External"/><Relationship Id="rId11" Type="http://schemas.openxmlformats.org/officeDocument/2006/relationships/image" Target="../media/image6.png"/><Relationship Id="rId5" Type="http://schemas.openxmlformats.org/officeDocument/2006/relationships/image" Target="../media/image11.png"/><Relationship Id="rId10" Type="http://schemas.openxmlformats.org/officeDocument/2006/relationships/hyperlink" Target="http://www.alstom.com/" TargetMode="External"/><Relationship Id="rId4" Type="http://schemas.openxmlformats.org/officeDocument/2006/relationships/hyperlink" Target="https://www.linkedin.com/company/alstom/" TargetMode="External"/><Relationship Id="rId9" Type="http://schemas.openxmlformats.org/officeDocument/2006/relationships/image" Target="../media/image13.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8A636AE-7B8B-4755-BBAE-05B2A7C5C610}" type="datetime1">
              <a:rPr lang="id-ID" smtClean="0"/>
              <a:t>07/12/2023</a:t>
            </a:fld>
            <a:endParaRPr lang="id-ID"/>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id-ID"/>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469DCAB-2F4C-4855-A2DD-8F41E74CAF44}" type="slidenum">
              <a:rPr lang="id-ID" smtClean="0"/>
              <a:t>‹#›</a:t>
            </a:fld>
            <a:endParaRPr lang="id-ID"/>
          </a:p>
        </p:txBody>
      </p:sp>
      <p:sp>
        <p:nvSpPr>
          <p:cNvPr id="8" name="Picture Placeholder 7"/>
          <p:cNvSpPr>
            <a:spLocks noGrp="1"/>
          </p:cNvSpPr>
          <p:nvPr>
            <p:ph type="pic" sz="quarter" idx="13"/>
          </p:nvPr>
        </p:nvSpPr>
        <p:spPr>
          <a:xfrm>
            <a:off x="0" y="0"/>
            <a:ext cx="12192000" cy="6858000"/>
          </a:xfrm>
        </p:spPr>
        <p:txBody>
          <a:bodyPr/>
          <a:lstStyle/>
          <a:p>
            <a:endParaRPr lang="id-ID"/>
          </a:p>
        </p:txBody>
      </p:sp>
      <p:sp>
        <p:nvSpPr>
          <p:cNvPr id="11" name="Rectangle 5">
            <a:extLst>
              <a:ext uri="{FF2B5EF4-FFF2-40B4-BE49-F238E27FC236}">
                <a16:creationId xmlns:a16="http://schemas.microsoft.com/office/drawing/2014/main" id="{D3B50A03-711A-894D-BB4C-C085042B6BFD}"/>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827EF9A5-7B98-EA4B-BAEB-ACD12C16B143}"/>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350405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8A636AE-7B8B-4755-BBAE-05B2A7C5C610}" type="datetime1">
              <a:rPr lang="id-ID" smtClean="0"/>
              <a:t>07/12/2023</a:t>
            </a:fld>
            <a:endParaRPr lang="id-ID"/>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id-ID"/>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469DCAB-2F4C-4855-A2DD-8F41E74CAF44}" type="slidenum">
              <a:rPr lang="id-ID" smtClean="0"/>
              <a:t>‹#›</a:t>
            </a:fld>
            <a:endParaRPr lang="id-ID"/>
          </a:p>
        </p:txBody>
      </p:sp>
      <p:sp>
        <p:nvSpPr>
          <p:cNvPr id="8" name="Picture Placeholder 7"/>
          <p:cNvSpPr>
            <a:spLocks noGrp="1"/>
          </p:cNvSpPr>
          <p:nvPr>
            <p:ph type="pic" sz="quarter" idx="13"/>
          </p:nvPr>
        </p:nvSpPr>
        <p:spPr>
          <a:xfrm>
            <a:off x="0" y="0"/>
            <a:ext cx="12192000" cy="6858000"/>
          </a:xfrm>
        </p:spPr>
        <p:txBody>
          <a:bodyPr/>
          <a:lstStyle/>
          <a:p>
            <a:endParaRPr lang="id-ID"/>
          </a:p>
        </p:txBody>
      </p:sp>
    </p:spTree>
    <p:extLst>
      <p:ext uri="{BB962C8B-B14F-4D97-AF65-F5344CB8AC3E}">
        <p14:creationId xmlns:p14="http://schemas.microsoft.com/office/powerpoint/2010/main" val="24667172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_1picture_bottom">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1872000"/>
            <a:ext cx="12192000" cy="4320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Titre 2"/>
          <p:cNvSpPr>
            <a:spLocks noGrp="1"/>
          </p:cNvSpPr>
          <p:nvPr>
            <p:ph type="title" hasCustomPrompt="1"/>
          </p:nvPr>
        </p:nvSpPr>
        <p:spPr bwMode="gray"/>
        <p:txBody>
          <a:bodyPr/>
          <a:lstStyle>
            <a:lvl1pPr>
              <a:defRPr/>
            </a:lvl1pPr>
          </a:lstStyle>
          <a:p>
            <a:r>
              <a:rPr lang="en-GB" noProof="0"/>
              <a:t>Title</a:t>
            </a:r>
          </a:p>
        </p:txBody>
      </p:sp>
      <p:sp>
        <p:nvSpPr>
          <p:cNvPr id="11" name="Espace réservé du texte 4"/>
          <p:cNvSpPr>
            <a:spLocks noGrp="1"/>
          </p:cNvSpPr>
          <p:nvPr>
            <p:ph type="body" sz="quarter" idx="17" hasCustomPrompt="1"/>
          </p:nvPr>
        </p:nvSpPr>
        <p:spPr bwMode="gray">
          <a:xfrm rot="5400000">
            <a:off x="695632" y="1608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37706971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_subtitle_1picture_bottom">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4" name="Espace réservé du texte 11"/>
          <p:cNvSpPr>
            <a:spLocks noGrp="1"/>
          </p:cNvSpPr>
          <p:nvPr>
            <p:ph type="body" sz="quarter" idx="13" hasCustomPrompt="1"/>
          </p:nvPr>
        </p:nvSpPr>
        <p:spPr bwMode="gray">
          <a:xfrm>
            <a:off x="792000" y="1467061"/>
            <a:ext cx="106056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1872000"/>
            <a:ext cx="12192000" cy="4320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Titre 2"/>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11" name="Espace réservé du texte 4"/>
          <p:cNvSpPr>
            <a:spLocks noGrp="1"/>
          </p:cNvSpPr>
          <p:nvPr>
            <p:ph type="body" sz="quarter" idx="17" hasCustomPrompt="1"/>
          </p:nvPr>
        </p:nvSpPr>
        <p:spPr bwMode="gray">
          <a:xfrm rot="5400000">
            <a:off x="695632" y="1608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26813683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_subtitle_6_pictures">
    <p:spTree>
      <p:nvGrpSpPr>
        <p:cNvPr id="1" name=""/>
        <p:cNvGrpSpPr/>
        <p:nvPr/>
      </p:nvGrpSpPr>
      <p:grpSpPr>
        <a:xfrm>
          <a:off x="0" y="0"/>
          <a:ext cx="0" cy="0"/>
          <a:chOff x="0" y="0"/>
          <a:chExt cx="0" cy="0"/>
        </a:xfrm>
      </p:grpSpPr>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7" hasCustomPrompt="1"/>
          </p:nvPr>
        </p:nvSpPr>
        <p:spPr bwMode="gray">
          <a:xfrm>
            <a:off x="412800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6" name="Espace réservé pour une image  15">
            <a:extLst>
              <a:ext uri="{FF2B5EF4-FFF2-40B4-BE49-F238E27FC236}">
                <a16:creationId xmlns:a16="http://schemas.microsoft.com/office/drawing/2014/main" id="{A3FF6568-34B8-4C7C-95F9-D26DA72F510E}"/>
              </a:ext>
            </a:extLst>
          </p:cNvPr>
          <p:cNvSpPr>
            <a:spLocks noGrp="1"/>
          </p:cNvSpPr>
          <p:nvPr>
            <p:ph type="pic" sz="quarter" idx="18" hasCustomPrompt="1"/>
          </p:nvPr>
        </p:nvSpPr>
        <p:spPr bwMode="gray">
          <a:xfrm>
            <a:off x="825600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7" name="Espace réservé pour une image  15">
            <a:extLst>
              <a:ext uri="{FF2B5EF4-FFF2-40B4-BE49-F238E27FC236}">
                <a16:creationId xmlns:a16="http://schemas.microsoft.com/office/drawing/2014/main" id="{A3FF6568-34B8-4C7C-95F9-D26DA72F510E}"/>
              </a:ext>
            </a:extLst>
          </p:cNvPr>
          <p:cNvSpPr>
            <a:spLocks noGrp="1"/>
          </p:cNvSpPr>
          <p:nvPr>
            <p:ph type="pic" sz="quarter" idx="19" hasCustomPrompt="1"/>
          </p:nvPr>
        </p:nvSpPr>
        <p:spPr bwMode="gray">
          <a:xfrm>
            <a:off x="-1175" y="4104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8" name="Espace réservé pour une image  15">
            <a:extLst>
              <a:ext uri="{FF2B5EF4-FFF2-40B4-BE49-F238E27FC236}">
                <a16:creationId xmlns:a16="http://schemas.microsoft.com/office/drawing/2014/main" id="{A3FF6568-34B8-4C7C-95F9-D26DA72F510E}"/>
              </a:ext>
            </a:extLst>
          </p:cNvPr>
          <p:cNvSpPr>
            <a:spLocks noGrp="1"/>
          </p:cNvSpPr>
          <p:nvPr>
            <p:ph type="pic" sz="quarter" idx="20" hasCustomPrompt="1"/>
          </p:nvPr>
        </p:nvSpPr>
        <p:spPr bwMode="gray">
          <a:xfrm>
            <a:off x="4127413" y="4104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9" name="Espace réservé pour une image  15">
            <a:extLst>
              <a:ext uri="{FF2B5EF4-FFF2-40B4-BE49-F238E27FC236}">
                <a16:creationId xmlns:a16="http://schemas.microsoft.com/office/drawing/2014/main" id="{A3FF6568-34B8-4C7C-95F9-D26DA72F510E}"/>
              </a:ext>
            </a:extLst>
          </p:cNvPr>
          <p:cNvSpPr>
            <a:spLocks noGrp="1"/>
          </p:cNvSpPr>
          <p:nvPr>
            <p:ph type="pic" sz="quarter" idx="21" hasCustomPrompt="1"/>
          </p:nvPr>
        </p:nvSpPr>
        <p:spPr bwMode="gray">
          <a:xfrm>
            <a:off x="8256000" y="4104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4" name="Espace réservé du texte 11"/>
          <p:cNvSpPr>
            <a:spLocks noGrp="1"/>
          </p:cNvSpPr>
          <p:nvPr>
            <p:ph type="body" sz="quarter" idx="13" hasCustomPrompt="1"/>
          </p:nvPr>
        </p:nvSpPr>
        <p:spPr bwMode="gray">
          <a:xfrm>
            <a:off x="792000" y="1467061"/>
            <a:ext cx="106056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3" name="Titre 2"/>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Tree>
    <p:extLst>
      <p:ext uri="{BB962C8B-B14F-4D97-AF65-F5344CB8AC3E}">
        <p14:creationId xmlns:p14="http://schemas.microsoft.com/office/powerpoint/2010/main" val="1161646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Contents_subtitle_3_pictures">
    <p:spTree>
      <p:nvGrpSpPr>
        <p:cNvPr id="1" name=""/>
        <p:cNvGrpSpPr/>
        <p:nvPr/>
      </p:nvGrpSpPr>
      <p:grpSpPr>
        <a:xfrm>
          <a:off x="0" y="0"/>
          <a:ext cx="0" cy="0"/>
          <a:chOff x="0" y="0"/>
          <a:chExt cx="0" cy="0"/>
        </a:xfrm>
      </p:grpSpPr>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6" name="Espace réservé pour une image  15">
            <a:extLst>
              <a:ext uri="{FF2B5EF4-FFF2-40B4-BE49-F238E27FC236}">
                <a16:creationId xmlns:a16="http://schemas.microsoft.com/office/drawing/2014/main" id="{A3FF6568-34B8-4C7C-95F9-D26DA72F510E}"/>
              </a:ext>
            </a:extLst>
          </p:cNvPr>
          <p:cNvSpPr>
            <a:spLocks noGrp="1"/>
          </p:cNvSpPr>
          <p:nvPr>
            <p:ph type="pic" sz="quarter" idx="18" hasCustomPrompt="1"/>
          </p:nvPr>
        </p:nvSpPr>
        <p:spPr bwMode="gray">
          <a:xfrm>
            <a:off x="825600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8" name="Espace réservé pour une image  15">
            <a:extLst>
              <a:ext uri="{FF2B5EF4-FFF2-40B4-BE49-F238E27FC236}">
                <a16:creationId xmlns:a16="http://schemas.microsoft.com/office/drawing/2014/main" id="{A3FF6568-34B8-4C7C-95F9-D26DA72F510E}"/>
              </a:ext>
            </a:extLst>
          </p:cNvPr>
          <p:cNvSpPr>
            <a:spLocks noGrp="1"/>
          </p:cNvSpPr>
          <p:nvPr>
            <p:ph type="pic" sz="quarter" idx="20" hasCustomPrompt="1"/>
          </p:nvPr>
        </p:nvSpPr>
        <p:spPr bwMode="gray">
          <a:xfrm>
            <a:off x="4127413" y="4104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4" name="Espace réservé du texte 11"/>
          <p:cNvSpPr>
            <a:spLocks noGrp="1"/>
          </p:cNvSpPr>
          <p:nvPr>
            <p:ph type="body" sz="quarter" idx="13" hasCustomPrompt="1"/>
          </p:nvPr>
        </p:nvSpPr>
        <p:spPr bwMode="gray">
          <a:xfrm>
            <a:off x="792000" y="1467061"/>
            <a:ext cx="106056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3" name="Titre 2"/>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6" name="Espace réservé du contenu 5"/>
          <p:cNvSpPr>
            <a:spLocks noGrp="1"/>
          </p:cNvSpPr>
          <p:nvPr>
            <p:ph sz="quarter" idx="21" hasCustomPrompt="1"/>
          </p:nvPr>
        </p:nvSpPr>
        <p:spPr>
          <a:xfrm>
            <a:off x="4128000" y="1872000"/>
            <a:ext cx="3936000" cy="2088000"/>
          </a:xfrm>
        </p:spPr>
        <p:txBody>
          <a:bodyPr lIns="144000" tIns="144000" rIns="144000" bIns="144000"/>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20" name="Espace réservé du contenu 5"/>
          <p:cNvSpPr>
            <a:spLocks noGrp="1"/>
          </p:cNvSpPr>
          <p:nvPr>
            <p:ph sz="quarter" idx="22" hasCustomPrompt="1"/>
          </p:nvPr>
        </p:nvSpPr>
        <p:spPr>
          <a:xfrm>
            <a:off x="0" y="4104000"/>
            <a:ext cx="3936000" cy="2088000"/>
          </a:xfrm>
        </p:spPr>
        <p:txBody>
          <a:bodyPr lIns="144000" tIns="144000" rIns="144000" bIns="144000"/>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21" name="Espace réservé du contenu 5"/>
          <p:cNvSpPr>
            <a:spLocks noGrp="1"/>
          </p:cNvSpPr>
          <p:nvPr>
            <p:ph sz="quarter" idx="23" hasCustomPrompt="1"/>
          </p:nvPr>
        </p:nvSpPr>
        <p:spPr>
          <a:xfrm>
            <a:off x="8256000" y="4104000"/>
            <a:ext cx="3936000" cy="2088000"/>
          </a:xfrm>
        </p:spPr>
        <p:txBody>
          <a:bodyPr lIns="144000" tIns="144000" rIns="144000" bIns="144000"/>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Tree>
    <p:extLst>
      <p:ext uri="{BB962C8B-B14F-4D97-AF65-F5344CB8AC3E}">
        <p14:creationId xmlns:p14="http://schemas.microsoft.com/office/powerpoint/2010/main" val="10777978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_subtitle_2_pictures_bottom">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6192000" y="1872000"/>
            <a:ext cx="6000000" cy="4320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1872000"/>
            <a:ext cx="6000000" cy="4320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1" name="Espace réservé du texte 11"/>
          <p:cNvSpPr>
            <a:spLocks noGrp="1"/>
          </p:cNvSpPr>
          <p:nvPr>
            <p:ph type="body" sz="quarter" idx="13" hasCustomPrompt="1"/>
          </p:nvPr>
        </p:nvSpPr>
        <p:spPr bwMode="gray">
          <a:xfrm>
            <a:off x="792000" y="1467061"/>
            <a:ext cx="106056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3" name="Titre 2"/>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14" name="Espace réservé du texte 4"/>
          <p:cNvSpPr>
            <a:spLocks noGrp="1"/>
          </p:cNvSpPr>
          <p:nvPr>
            <p:ph type="body" sz="quarter" idx="17" hasCustomPrompt="1"/>
          </p:nvPr>
        </p:nvSpPr>
        <p:spPr bwMode="gray">
          <a:xfrm rot="5400000">
            <a:off x="695632" y="1608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5" name="Espace réservé du texte 4"/>
          <p:cNvSpPr>
            <a:spLocks noGrp="1"/>
          </p:cNvSpPr>
          <p:nvPr>
            <p:ph type="body" sz="quarter" idx="18" hasCustomPrompt="1"/>
          </p:nvPr>
        </p:nvSpPr>
        <p:spPr bwMode="gray">
          <a:xfrm rot="5400000">
            <a:off x="6887632" y="1608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28735893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7_Pictures">
    <p:spTree>
      <p:nvGrpSpPr>
        <p:cNvPr id="1" name=""/>
        <p:cNvGrpSpPr/>
        <p:nvPr/>
      </p:nvGrpSpPr>
      <p:grpSpPr>
        <a:xfrm>
          <a:off x="0" y="0"/>
          <a:ext cx="0" cy="0"/>
          <a:chOff x="0" y="0"/>
          <a:chExt cx="0" cy="0"/>
        </a:xfrm>
      </p:grpSpPr>
      <p:sp>
        <p:nvSpPr>
          <p:cNvPr id="21" name="Rectangle 20"/>
          <p:cNvSpPr/>
          <p:nvPr userDrawn="1"/>
        </p:nvSpPr>
        <p:spPr bwMode="gray">
          <a:xfrm>
            <a:off x="0" y="0"/>
            <a:ext cx="2400000"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240000" y="180000"/>
            <a:ext cx="4200000" cy="3852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7" hasCustomPrompt="1"/>
          </p:nvPr>
        </p:nvSpPr>
        <p:spPr bwMode="gray">
          <a:xfrm>
            <a:off x="240000" y="4104000"/>
            <a:ext cx="4944000" cy="2088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4" name="Espace réservé pour une image  15">
            <a:extLst>
              <a:ext uri="{FF2B5EF4-FFF2-40B4-BE49-F238E27FC236}">
                <a16:creationId xmlns:a16="http://schemas.microsoft.com/office/drawing/2014/main" id="{A3FF6568-34B8-4C7C-95F9-D26DA72F510E}"/>
              </a:ext>
            </a:extLst>
          </p:cNvPr>
          <p:cNvSpPr>
            <a:spLocks noGrp="1"/>
          </p:cNvSpPr>
          <p:nvPr>
            <p:ph type="pic" sz="quarter" idx="18" hasCustomPrompt="1"/>
          </p:nvPr>
        </p:nvSpPr>
        <p:spPr bwMode="gray">
          <a:xfrm>
            <a:off x="10331669" y="4104000"/>
            <a:ext cx="1617600" cy="2088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a:t>
            </a:r>
            <a:br>
              <a:rPr lang="en-GB" noProof="0"/>
            </a:br>
            <a:r>
              <a:rPr lang="en-GB" noProof="0"/>
              <a:t>to insert a picture </a:t>
            </a:r>
          </a:p>
        </p:txBody>
      </p:sp>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9" hasCustomPrompt="1"/>
          </p:nvPr>
        </p:nvSpPr>
        <p:spPr bwMode="gray">
          <a:xfrm>
            <a:off x="8752495" y="180000"/>
            <a:ext cx="3201600" cy="3852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6" name="Espace réservé pour une image  15">
            <a:extLst>
              <a:ext uri="{FF2B5EF4-FFF2-40B4-BE49-F238E27FC236}">
                <a16:creationId xmlns:a16="http://schemas.microsoft.com/office/drawing/2014/main" id="{A3FF6568-34B8-4C7C-95F9-D26DA72F510E}"/>
              </a:ext>
            </a:extLst>
          </p:cNvPr>
          <p:cNvSpPr>
            <a:spLocks noGrp="1"/>
          </p:cNvSpPr>
          <p:nvPr>
            <p:ph type="pic" sz="quarter" idx="20" hasCustomPrompt="1"/>
          </p:nvPr>
        </p:nvSpPr>
        <p:spPr bwMode="gray">
          <a:xfrm>
            <a:off x="4544248" y="180000"/>
            <a:ext cx="4104000" cy="1872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7" name="Espace réservé pour une image  15">
            <a:extLst>
              <a:ext uri="{FF2B5EF4-FFF2-40B4-BE49-F238E27FC236}">
                <a16:creationId xmlns:a16="http://schemas.microsoft.com/office/drawing/2014/main" id="{A3FF6568-34B8-4C7C-95F9-D26DA72F510E}"/>
              </a:ext>
            </a:extLst>
          </p:cNvPr>
          <p:cNvSpPr>
            <a:spLocks noGrp="1"/>
          </p:cNvSpPr>
          <p:nvPr>
            <p:ph type="pic" sz="quarter" idx="21" hasCustomPrompt="1"/>
          </p:nvPr>
        </p:nvSpPr>
        <p:spPr bwMode="gray">
          <a:xfrm>
            <a:off x="4544248" y="2124000"/>
            <a:ext cx="4104000" cy="1908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8" name="Espace réservé pour une image  15">
            <a:extLst>
              <a:ext uri="{FF2B5EF4-FFF2-40B4-BE49-F238E27FC236}">
                <a16:creationId xmlns:a16="http://schemas.microsoft.com/office/drawing/2014/main" id="{A3FF6568-34B8-4C7C-95F9-D26DA72F510E}"/>
              </a:ext>
            </a:extLst>
          </p:cNvPr>
          <p:cNvSpPr>
            <a:spLocks noGrp="1"/>
          </p:cNvSpPr>
          <p:nvPr>
            <p:ph type="pic" sz="quarter" idx="22" hasCustomPrompt="1"/>
          </p:nvPr>
        </p:nvSpPr>
        <p:spPr bwMode="gray">
          <a:xfrm>
            <a:off x="5285835" y="4104000"/>
            <a:ext cx="4944000" cy="2088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27" name="ZoneTexte 26"/>
          <p:cNvSpPr txBox="1"/>
          <p:nvPr userDrawn="1"/>
        </p:nvSpPr>
        <p:spPr bwMode="gray">
          <a:xfrm>
            <a:off x="-3025013" y="0"/>
            <a:ext cx="2736304" cy="1200329"/>
          </a:xfrm>
          <a:prstGeom prst="rect">
            <a:avLst/>
          </a:prstGeom>
          <a:solidFill>
            <a:schemeClr val="bg1"/>
          </a:solidFill>
          <a:ln w="28575">
            <a:solidFill>
              <a:schemeClr val="tx1"/>
            </a:solidFill>
            <a:bevel/>
          </a:ln>
        </p:spPr>
        <p:txBody>
          <a:bodyPr wrap="square" rtlCol="0">
            <a:spAutoFit/>
          </a:bodyPr>
          <a:lstStyle/>
          <a:p>
            <a:r>
              <a:rPr lang="en-GB" sz="800" b="0" noProof="0"/>
              <a:t>To move/resize the picture inside </a:t>
            </a:r>
            <a:br>
              <a:rPr lang="en-GB" sz="800" b="0" noProof="0"/>
            </a:br>
            <a:r>
              <a:rPr lang="en-GB" sz="800" b="0" noProof="0"/>
              <a:t>the picture area:</a:t>
            </a:r>
          </a:p>
          <a:p>
            <a:endParaRPr lang="en-GB" sz="800" b="0" noProof="0"/>
          </a:p>
          <a:p>
            <a:pPr marL="171450" indent="-171450">
              <a:buFontTx/>
              <a:buChar char="-"/>
            </a:pPr>
            <a:r>
              <a:rPr lang="en-GB" sz="800" b="0" noProof="0"/>
              <a:t>Click on the icon to insert a picture</a:t>
            </a:r>
          </a:p>
          <a:p>
            <a:pPr marL="171450" indent="-171450">
              <a:buFontTx/>
              <a:buChar char="-"/>
            </a:pPr>
            <a:r>
              <a:rPr lang="en-GB" sz="800" b="0" noProof="0"/>
              <a:t>Select the picture</a:t>
            </a:r>
          </a:p>
          <a:p>
            <a:pPr marL="171450" indent="-171450">
              <a:buFontTx/>
              <a:buChar char="-"/>
            </a:pPr>
            <a:r>
              <a:rPr lang="en-GB" sz="800" b="0" noProof="0"/>
              <a:t>Click right on the picture and </a:t>
            </a:r>
            <a:r>
              <a:rPr lang="en-GB" sz="800" b="1" noProof="0"/>
              <a:t>select “Crop”</a:t>
            </a:r>
          </a:p>
          <a:p>
            <a:pPr marL="171450" indent="-171450">
              <a:buFontTx/>
              <a:buChar char="-"/>
            </a:pPr>
            <a:r>
              <a:rPr lang="en-GB" sz="800" b="0" noProof="0"/>
              <a:t>Move and resize (if needed) your picture (don’t use the black cropping handles)</a:t>
            </a:r>
          </a:p>
          <a:p>
            <a:pPr marL="171450" indent="-171450">
              <a:buFontTx/>
              <a:buChar char="-"/>
            </a:pPr>
            <a:r>
              <a:rPr lang="en-GB" sz="800" b="0" noProof="0"/>
              <a:t>Hit the Esc key to exit the cropping mode</a:t>
            </a:r>
          </a:p>
        </p:txBody>
      </p:sp>
      <p:sp>
        <p:nvSpPr>
          <p:cNvPr id="19" name="ZoneTexte 18"/>
          <p:cNvSpPr txBox="1"/>
          <p:nvPr userDrawn="1"/>
        </p:nvSpPr>
        <p:spPr bwMode="gray">
          <a:xfrm>
            <a:off x="-3025013" y="1736812"/>
            <a:ext cx="2736304" cy="1569660"/>
          </a:xfrm>
          <a:prstGeom prst="rect">
            <a:avLst/>
          </a:prstGeom>
          <a:solidFill>
            <a:schemeClr val="bg1"/>
          </a:solidFill>
          <a:ln w="28575">
            <a:solidFill>
              <a:schemeClr val="tx1"/>
            </a:solidFill>
            <a:bevel/>
          </a:ln>
        </p:spPr>
        <p:txBody>
          <a:bodyPr wrap="square" rtlCol="0">
            <a:spAutoFit/>
          </a:bodyPr>
          <a:lstStyle/>
          <a:p>
            <a:r>
              <a:rPr lang="en-GB" sz="800"/>
              <a:t>To change a picture:</a:t>
            </a:r>
          </a:p>
          <a:p>
            <a:endParaRPr lang="en-GB" sz="80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b="1" u="none"/>
              <a:t>Remove it </a:t>
            </a:r>
            <a:r>
              <a:rPr lang="en-GB" sz="800"/>
              <a:t>(“</a:t>
            </a:r>
            <a:r>
              <a:rPr lang="en-GB" sz="800" err="1"/>
              <a:t>Suppr</a:t>
            </a:r>
            <a:r>
              <a:rPr lang="en-GB" sz="800"/>
              <a:t>” button)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Click on the icon to insert a new picture</a:t>
            </a:r>
          </a:p>
          <a:p>
            <a:pPr marL="171450" indent="-171450">
              <a:buFontTx/>
              <a:buChar char="-"/>
            </a:pPr>
            <a:endParaRPr lang="en-GB" sz="800" b="0" baseline="0" noProof="0"/>
          </a:p>
          <a:p>
            <a:pPr marL="0" indent="0">
              <a:buFontTx/>
              <a:buNone/>
            </a:pPr>
            <a:r>
              <a:rPr lang="en-GB" sz="800" b="0" baseline="0" noProof="0"/>
              <a:t>Attention:</a:t>
            </a:r>
            <a:r>
              <a:rPr lang="en-GB" sz="800"/>
              <a:t> The new picture will be automatically put at the forefront, appearing on top of the caption box.</a:t>
            </a:r>
            <a:endParaRPr lang="en-GB" sz="800" b="0" baseline="0" noProof="0"/>
          </a:p>
          <a:p>
            <a:pPr marL="0" indent="0">
              <a:buFontTx/>
              <a:buNone/>
            </a:pPr>
            <a:endParaRPr lang="en-GB" sz="800" b="0" baseline="0" noProof="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new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Place the picture into background position (right mouse click / “Send to Back” / “Send Backward”)</a:t>
            </a:r>
          </a:p>
        </p:txBody>
      </p:sp>
    </p:spTree>
    <p:extLst>
      <p:ext uri="{BB962C8B-B14F-4D97-AF65-F5344CB8AC3E}">
        <p14:creationId xmlns:p14="http://schemas.microsoft.com/office/powerpoint/2010/main" val="425779152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ircle_with_pictur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GB" noProof="0"/>
              <a:t>Title</a:t>
            </a:r>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7"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4" hasCustomPrompt="1"/>
          </p:nvPr>
        </p:nvSpPr>
        <p:spPr bwMode="gray">
          <a:xfrm>
            <a:off x="5315215" y="1340768"/>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8"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5" hasCustomPrompt="1"/>
          </p:nvPr>
        </p:nvSpPr>
        <p:spPr bwMode="gray">
          <a:xfrm>
            <a:off x="6744072" y="1973982"/>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9"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6" hasCustomPrompt="1"/>
          </p:nvPr>
        </p:nvSpPr>
        <p:spPr bwMode="gray">
          <a:xfrm>
            <a:off x="7392144" y="3232026"/>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10"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7" hasCustomPrompt="1"/>
          </p:nvPr>
        </p:nvSpPr>
        <p:spPr bwMode="gray">
          <a:xfrm>
            <a:off x="6744072" y="4501691"/>
            <a:ext cx="1062000" cy="1062000"/>
          </a:xfrm>
          <a:prstGeom prst="ellipse">
            <a:avLst/>
          </a:prstGeom>
          <a:solidFill>
            <a:schemeClr val="accent3"/>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11"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8" hasCustomPrompt="1"/>
          </p:nvPr>
        </p:nvSpPr>
        <p:spPr bwMode="gray">
          <a:xfrm>
            <a:off x="5318009" y="5123284"/>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12"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9" hasCustomPrompt="1"/>
          </p:nvPr>
        </p:nvSpPr>
        <p:spPr bwMode="gray">
          <a:xfrm>
            <a:off x="3966148" y="4501691"/>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13"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20" hasCustomPrompt="1"/>
          </p:nvPr>
        </p:nvSpPr>
        <p:spPr bwMode="gray">
          <a:xfrm>
            <a:off x="3301184" y="3232026"/>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14"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21" hasCustomPrompt="1"/>
          </p:nvPr>
        </p:nvSpPr>
        <p:spPr bwMode="gray">
          <a:xfrm>
            <a:off x="3966148" y="1973982"/>
            <a:ext cx="1062000" cy="1062000"/>
          </a:xfrm>
          <a:prstGeom prst="ellipse">
            <a:avLst/>
          </a:prstGeom>
          <a:solidFill>
            <a:schemeClr val="accent3"/>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21" name="Espace réservé du texte 17"/>
          <p:cNvSpPr>
            <a:spLocks noGrp="1"/>
          </p:cNvSpPr>
          <p:nvPr>
            <p:ph type="body" sz="quarter" idx="26" hasCustomPrompt="1"/>
          </p:nvPr>
        </p:nvSpPr>
        <p:spPr bwMode="gray">
          <a:xfrm>
            <a:off x="6600056" y="1245518"/>
            <a:ext cx="2400000" cy="600596"/>
          </a:xfrm>
        </p:spPr>
        <p:txBody>
          <a:bodyPr anchor="b" anchorCtr="0">
            <a:normAutofit/>
          </a:bodyPr>
          <a:lstStyle>
            <a:lvl1pPr marL="0" indent="0">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2" name="Espace réservé du texte 17"/>
          <p:cNvSpPr>
            <a:spLocks noGrp="1"/>
          </p:cNvSpPr>
          <p:nvPr>
            <p:ph type="body" sz="quarter" idx="27" hasCustomPrompt="1"/>
          </p:nvPr>
        </p:nvSpPr>
        <p:spPr bwMode="gray">
          <a:xfrm>
            <a:off x="8084252" y="2204684"/>
            <a:ext cx="2400000" cy="600596"/>
          </a:xfrm>
        </p:spPr>
        <p:txBody>
          <a:bodyPr anchor="ctr" anchorCtr="0">
            <a:normAutofit/>
          </a:bodyPr>
          <a:lstStyle>
            <a:lvl1pPr marL="0" indent="0">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3" name="Espace réservé du texte 17"/>
          <p:cNvSpPr>
            <a:spLocks noGrp="1"/>
          </p:cNvSpPr>
          <p:nvPr>
            <p:ph type="body" sz="quarter" idx="28" hasCustomPrompt="1"/>
          </p:nvPr>
        </p:nvSpPr>
        <p:spPr bwMode="gray">
          <a:xfrm>
            <a:off x="8728308" y="3462728"/>
            <a:ext cx="2400000" cy="600596"/>
          </a:xfrm>
        </p:spPr>
        <p:txBody>
          <a:bodyPr anchor="ctr" anchorCtr="0">
            <a:normAutofit/>
          </a:bodyPr>
          <a:lstStyle>
            <a:lvl1pPr marL="0" indent="0">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4" name="Espace réservé du texte 17"/>
          <p:cNvSpPr>
            <a:spLocks noGrp="1"/>
          </p:cNvSpPr>
          <p:nvPr>
            <p:ph type="body" sz="quarter" idx="29" hasCustomPrompt="1"/>
          </p:nvPr>
        </p:nvSpPr>
        <p:spPr bwMode="gray">
          <a:xfrm>
            <a:off x="8076220" y="4732393"/>
            <a:ext cx="2400000" cy="600596"/>
          </a:xfrm>
        </p:spPr>
        <p:txBody>
          <a:bodyPr anchor="ctr" anchorCtr="0">
            <a:normAutofit/>
          </a:bodyPr>
          <a:lstStyle>
            <a:lvl1pPr marL="0" indent="0">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5" name="Espace réservé du texte 17"/>
          <p:cNvSpPr>
            <a:spLocks noGrp="1"/>
          </p:cNvSpPr>
          <p:nvPr>
            <p:ph type="body" sz="quarter" idx="30" hasCustomPrompt="1"/>
          </p:nvPr>
        </p:nvSpPr>
        <p:spPr bwMode="gray">
          <a:xfrm>
            <a:off x="2723892" y="5667496"/>
            <a:ext cx="2400000" cy="600596"/>
          </a:xfrm>
        </p:spPr>
        <p:txBody>
          <a:bodyPr anchor="t" anchorCtr="0">
            <a:normAutofit/>
          </a:bodyPr>
          <a:lstStyle>
            <a:lvl1pPr marL="0" indent="0" algn="r">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6" name="Espace réservé du texte 17"/>
          <p:cNvSpPr>
            <a:spLocks noGrp="1"/>
          </p:cNvSpPr>
          <p:nvPr>
            <p:ph type="body" sz="quarter" idx="31" hasCustomPrompt="1"/>
          </p:nvPr>
        </p:nvSpPr>
        <p:spPr bwMode="gray">
          <a:xfrm>
            <a:off x="1323060" y="2204684"/>
            <a:ext cx="2400000" cy="600596"/>
          </a:xfrm>
        </p:spPr>
        <p:txBody>
          <a:bodyPr anchor="ctr" anchorCtr="0">
            <a:normAutofit/>
          </a:bodyPr>
          <a:lstStyle>
            <a:lvl1pPr marL="0" indent="0" algn="r">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7" name="Espace réservé du texte 17"/>
          <p:cNvSpPr>
            <a:spLocks noGrp="1"/>
          </p:cNvSpPr>
          <p:nvPr>
            <p:ph type="body" sz="quarter" idx="32" hasCustomPrompt="1"/>
          </p:nvPr>
        </p:nvSpPr>
        <p:spPr bwMode="gray">
          <a:xfrm>
            <a:off x="699258" y="3462908"/>
            <a:ext cx="2400000" cy="600596"/>
          </a:xfrm>
        </p:spPr>
        <p:txBody>
          <a:bodyPr anchor="ctr" anchorCtr="0">
            <a:normAutofit/>
          </a:bodyPr>
          <a:lstStyle>
            <a:lvl1pPr marL="0" indent="0" algn="r">
              <a:buNone/>
              <a:defRPr sz="12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8" name="Espace réservé du texte 17"/>
          <p:cNvSpPr>
            <a:spLocks noGrp="1"/>
          </p:cNvSpPr>
          <p:nvPr>
            <p:ph type="body" sz="quarter" idx="33" hasCustomPrompt="1"/>
          </p:nvPr>
        </p:nvSpPr>
        <p:spPr bwMode="gray">
          <a:xfrm>
            <a:off x="1323060" y="4732573"/>
            <a:ext cx="2400000" cy="600596"/>
          </a:xfrm>
        </p:spPr>
        <p:txBody>
          <a:bodyPr anchor="ctr" anchorCtr="0">
            <a:normAutofit/>
          </a:bodyPr>
          <a:lstStyle>
            <a:lvl1pPr marL="0" indent="0" algn="r">
              <a:buNone/>
              <a:defRPr sz="12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Tree>
    <p:extLst>
      <p:ext uri="{BB962C8B-B14F-4D97-AF65-F5344CB8AC3E}">
        <p14:creationId xmlns:p14="http://schemas.microsoft.com/office/powerpoint/2010/main" val="13020874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Key_numbers">
    <p:spTree>
      <p:nvGrpSpPr>
        <p:cNvPr id="1" name=""/>
        <p:cNvGrpSpPr/>
        <p:nvPr/>
      </p:nvGrpSpPr>
      <p:grpSpPr>
        <a:xfrm>
          <a:off x="0" y="0"/>
          <a:ext cx="0" cy="0"/>
          <a:chOff x="0" y="0"/>
          <a:chExt cx="0" cy="0"/>
        </a:xfrm>
      </p:grpSpPr>
      <p:sp>
        <p:nvSpPr>
          <p:cNvPr id="22" name="Espace réservé pour une image  15">
            <a:extLst>
              <a:ext uri="{FF2B5EF4-FFF2-40B4-BE49-F238E27FC236}">
                <a16:creationId xmlns:a16="http://schemas.microsoft.com/office/drawing/2014/main" id="{A3FF6568-34B8-4C7C-95F9-D26DA72F510E}"/>
              </a:ext>
            </a:extLst>
          </p:cNvPr>
          <p:cNvSpPr>
            <a:spLocks noGrp="1"/>
          </p:cNvSpPr>
          <p:nvPr>
            <p:ph type="pic" sz="quarter" idx="43" hasCustomPrompt="1"/>
          </p:nvPr>
        </p:nvSpPr>
        <p:spPr bwMode="gray">
          <a:xfrm>
            <a:off x="8131200" y="3096000"/>
            <a:ext cx="4060800" cy="3096000"/>
          </a:xfrm>
          <a:prstGeom prst="rect">
            <a:avLst/>
          </a:prstGeom>
          <a:solidFill>
            <a:srgbClr val="BBC1C7"/>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a:t>
            </a:r>
            <a:br>
              <a:rPr lang="en-GB" noProof="0"/>
            </a:br>
            <a:r>
              <a:rPr lang="en-GB" noProof="0"/>
              <a:t>to insert a picture </a:t>
            </a:r>
          </a:p>
        </p:txBody>
      </p:sp>
      <p:sp>
        <p:nvSpPr>
          <p:cNvPr id="23"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4065600" y="0"/>
            <a:ext cx="4060800" cy="3096000"/>
          </a:xfrm>
          <a:prstGeom prst="rect">
            <a:avLst/>
          </a:prstGeom>
          <a:solidFill>
            <a:schemeClr val="accent3"/>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a:t>
            </a:r>
            <a:br>
              <a:rPr lang="en-GB" noProof="0"/>
            </a:br>
            <a:r>
              <a:rPr lang="en-GB" noProof="0"/>
              <a:t>to insert a picture </a:t>
            </a:r>
          </a:p>
        </p:txBody>
      </p:sp>
      <p:sp>
        <p:nvSpPr>
          <p:cNvPr id="25" name="Espace réservé pour une image  15">
            <a:extLst>
              <a:ext uri="{FF2B5EF4-FFF2-40B4-BE49-F238E27FC236}">
                <a16:creationId xmlns:a16="http://schemas.microsoft.com/office/drawing/2014/main" id="{A3FF6568-34B8-4C7C-95F9-D26DA72F510E}"/>
              </a:ext>
            </a:extLst>
          </p:cNvPr>
          <p:cNvSpPr>
            <a:spLocks noGrp="1"/>
          </p:cNvSpPr>
          <p:nvPr>
            <p:ph type="pic" sz="quarter" idx="40" hasCustomPrompt="1"/>
          </p:nvPr>
        </p:nvSpPr>
        <p:spPr bwMode="gray">
          <a:xfrm>
            <a:off x="0" y="3096000"/>
            <a:ext cx="4060800" cy="3096000"/>
          </a:xfrm>
          <a:prstGeom prst="rect">
            <a:avLst/>
          </a:prstGeom>
          <a:solidFill>
            <a:schemeClr val="accent1"/>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a:t>
            </a:r>
            <a:br>
              <a:rPr lang="en-GB" noProof="0"/>
            </a:br>
            <a:r>
              <a:rPr lang="en-GB" noProof="0"/>
              <a:t>to insert a picture </a:t>
            </a:r>
          </a:p>
        </p:txBody>
      </p:sp>
      <p:sp>
        <p:nvSpPr>
          <p:cNvPr id="19" name="Rectangle 18"/>
          <p:cNvSpPr/>
          <p:nvPr userDrawn="1"/>
        </p:nvSpPr>
        <p:spPr bwMode="gray">
          <a:xfrm>
            <a:off x="4065600" y="3096000"/>
            <a:ext cx="4060800" cy="3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 name="Rectangle 1"/>
          <p:cNvSpPr/>
          <p:nvPr userDrawn="1"/>
        </p:nvSpPr>
        <p:spPr bwMode="gray">
          <a:xfrm>
            <a:off x="0" y="0"/>
            <a:ext cx="4060800" cy="309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7" name="Espace réservé du texte 6"/>
          <p:cNvSpPr>
            <a:spLocks noGrp="1"/>
          </p:cNvSpPr>
          <p:nvPr>
            <p:ph type="body" sz="quarter" idx="27" hasCustomPrompt="1"/>
          </p:nvPr>
        </p:nvSpPr>
        <p:spPr bwMode="gray">
          <a:xfrm>
            <a:off x="0" y="0"/>
            <a:ext cx="4060800" cy="1882800"/>
          </a:xfrm>
        </p:spPr>
        <p:txBody>
          <a:bodyPr anchor="b" anchorCtr="0">
            <a:normAutofit/>
          </a:bodyPr>
          <a:lstStyle>
            <a:lvl1pPr marL="0" indent="0" algn="ctr">
              <a:lnSpc>
                <a:spcPct val="85000"/>
              </a:lnSpc>
              <a:spcBef>
                <a:spcPts val="0"/>
              </a:spcBef>
              <a:buNone/>
              <a:defRPr sz="9650">
                <a:solidFill>
                  <a:schemeClr val="bg1"/>
                </a:solidFill>
              </a:defRPr>
            </a:lvl1pPr>
          </a:lstStyle>
          <a:p>
            <a:pPr lvl="0"/>
            <a:r>
              <a:rPr lang="en-GB" noProof="0"/>
              <a:t>000</a:t>
            </a:r>
          </a:p>
        </p:txBody>
      </p:sp>
      <p:sp>
        <p:nvSpPr>
          <p:cNvPr id="27" name="Espace réservé du texte 6"/>
          <p:cNvSpPr>
            <a:spLocks noGrp="1"/>
          </p:cNvSpPr>
          <p:nvPr>
            <p:ph type="body" sz="quarter" idx="28" hasCustomPrompt="1"/>
          </p:nvPr>
        </p:nvSpPr>
        <p:spPr bwMode="gray">
          <a:xfrm>
            <a:off x="0" y="1864800"/>
            <a:ext cx="4060800" cy="1231200"/>
          </a:xfrm>
        </p:spPr>
        <p:txBody>
          <a:bodyPr anchor="t" anchorCtr="0">
            <a:normAutofit/>
          </a:bodyPr>
          <a:lstStyle>
            <a:lvl1pPr marL="0" indent="0" algn="ctr">
              <a:lnSpc>
                <a:spcPct val="85000"/>
              </a:lnSpc>
              <a:spcBef>
                <a:spcPts val="0"/>
              </a:spcBef>
              <a:buNone/>
              <a:defRPr sz="2900">
                <a:solidFill>
                  <a:schemeClr val="bg1"/>
                </a:solidFill>
              </a:defRPr>
            </a:lvl1pPr>
          </a:lstStyle>
          <a:p>
            <a:pPr lvl="0"/>
            <a:r>
              <a:rPr lang="en-GB" noProof="0"/>
              <a:t>Text</a:t>
            </a:r>
          </a:p>
        </p:txBody>
      </p:sp>
      <p:sp>
        <p:nvSpPr>
          <p:cNvPr id="34" name="Espace réservé du texte 6"/>
          <p:cNvSpPr>
            <a:spLocks noGrp="1"/>
          </p:cNvSpPr>
          <p:nvPr>
            <p:ph type="body" sz="quarter" idx="35" hasCustomPrompt="1"/>
          </p:nvPr>
        </p:nvSpPr>
        <p:spPr bwMode="gray">
          <a:xfrm>
            <a:off x="4065600" y="3096000"/>
            <a:ext cx="4060800" cy="1882800"/>
          </a:xfrm>
        </p:spPr>
        <p:txBody>
          <a:bodyPr anchor="b" anchorCtr="0">
            <a:normAutofit/>
          </a:bodyPr>
          <a:lstStyle>
            <a:lvl1pPr marL="0" indent="0" algn="ctr">
              <a:lnSpc>
                <a:spcPct val="85000"/>
              </a:lnSpc>
              <a:spcBef>
                <a:spcPts val="0"/>
              </a:spcBef>
              <a:buNone/>
              <a:defRPr sz="9650">
                <a:solidFill>
                  <a:schemeClr val="bg1"/>
                </a:solidFill>
              </a:defRPr>
            </a:lvl1pPr>
          </a:lstStyle>
          <a:p>
            <a:pPr lvl="0"/>
            <a:r>
              <a:rPr lang="en-GB" noProof="0"/>
              <a:t>000</a:t>
            </a:r>
          </a:p>
        </p:txBody>
      </p:sp>
      <p:sp>
        <p:nvSpPr>
          <p:cNvPr id="35" name="Espace réservé du texte 6"/>
          <p:cNvSpPr>
            <a:spLocks noGrp="1"/>
          </p:cNvSpPr>
          <p:nvPr>
            <p:ph type="body" sz="quarter" idx="36" hasCustomPrompt="1"/>
          </p:nvPr>
        </p:nvSpPr>
        <p:spPr bwMode="gray">
          <a:xfrm>
            <a:off x="4065600" y="4960800"/>
            <a:ext cx="4060800" cy="1231200"/>
          </a:xfrm>
        </p:spPr>
        <p:txBody>
          <a:bodyPr anchor="t" anchorCtr="0">
            <a:normAutofit/>
          </a:bodyPr>
          <a:lstStyle>
            <a:lvl1pPr marL="0" indent="0" algn="ctr">
              <a:lnSpc>
                <a:spcPct val="85000"/>
              </a:lnSpc>
              <a:spcBef>
                <a:spcPts val="0"/>
              </a:spcBef>
              <a:buNone/>
              <a:defRPr sz="2900">
                <a:solidFill>
                  <a:schemeClr val="bg1"/>
                </a:solidFill>
              </a:defRPr>
            </a:lvl1pPr>
          </a:lstStyle>
          <a:p>
            <a:pPr lvl="0"/>
            <a:r>
              <a:rPr lang="en-GB" noProof="0"/>
              <a:t>Text</a:t>
            </a:r>
          </a:p>
        </p:txBody>
      </p:sp>
      <p:sp>
        <p:nvSpPr>
          <p:cNvPr id="17" name="Rectangle 16"/>
          <p:cNvSpPr/>
          <p:nvPr userDrawn="1"/>
        </p:nvSpPr>
        <p:spPr bwMode="gray">
          <a:xfrm>
            <a:off x="8131200" y="0"/>
            <a:ext cx="4060800" cy="30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0" name="Espace réservé du texte 6"/>
          <p:cNvSpPr>
            <a:spLocks noGrp="1"/>
          </p:cNvSpPr>
          <p:nvPr>
            <p:ph type="body" sz="quarter" idx="41" hasCustomPrompt="1"/>
          </p:nvPr>
        </p:nvSpPr>
        <p:spPr bwMode="gray">
          <a:xfrm>
            <a:off x="8131200" y="0"/>
            <a:ext cx="4060800" cy="1882800"/>
          </a:xfrm>
        </p:spPr>
        <p:txBody>
          <a:bodyPr anchor="b" anchorCtr="0">
            <a:normAutofit/>
          </a:bodyPr>
          <a:lstStyle>
            <a:lvl1pPr marL="0" indent="0" algn="ctr">
              <a:lnSpc>
                <a:spcPct val="85000"/>
              </a:lnSpc>
              <a:spcBef>
                <a:spcPts val="0"/>
              </a:spcBef>
              <a:buNone/>
              <a:defRPr sz="9650">
                <a:solidFill>
                  <a:schemeClr val="bg1"/>
                </a:solidFill>
              </a:defRPr>
            </a:lvl1pPr>
          </a:lstStyle>
          <a:p>
            <a:pPr lvl="0"/>
            <a:r>
              <a:rPr lang="en-GB" noProof="0"/>
              <a:t>000</a:t>
            </a:r>
          </a:p>
        </p:txBody>
      </p:sp>
      <p:sp>
        <p:nvSpPr>
          <p:cNvPr id="21" name="Espace réservé du texte 6"/>
          <p:cNvSpPr>
            <a:spLocks noGrp="1"/>
          </p:cNvSpPr>
          <p:nvPr>
            <p:ph type="body" sz="quarter" idx="42" hasCustomPrompt="1"/>
          </p:nvPr>
        </p:nvSpPr>
        <p:spPr bwMode="gray">
          <a:xfrm>
            <a:off x="8126400" y="1867256"/>
            <a:ext cx="4060800" cy="1231200"/>
          </a:xfrm>
        </p:spPr>
        <p:txBody>
          <a:bodyPr anchor="t" anchorCtr="0">
            <a:normAutofit/>
          </a:bodyPr>
          <a:lstStyle>
            <a:lvl1pPr marL="0" indent="0" algn="ctr">
              <a:lnSpc>
                <a:spcPct val="85000"/>
              </a:lnSpc>
              <a:spcBef>
                <a:spcPts val="0"/>
              </a:spcBef>
              <a:buNone/>
              <a:defRPr sz="2900">
                <a:solidFill>
                  <a:schemeClr val="bg1"/>
                </a:solidFill>
              </a:defRPr>
            </a:lvl1pPr>
          </a:lstStyle>
          <a:p>
            <a:pPr lvl="0"/>
            <a:r>
              <a:rPr lang="en-GB" noProof="0"/>
              <a:t>Text</a:t>
            </a:r>
          </a:p>
        </p:txBody>
      </p:sp>
    </p:spTree>
    <p:extLst>
      <p:ext uri="{BB962C8B-B14F-4D97-AF65-F5344CB8AC3E}">
        <p14:creationId xmlns:p14="http://schemas.microsoft.com/office/powerpoint/2010/main" val="14346703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pic>
        <p:nvPicPr>
          <p:cNvPr id="7" name="Image 6">
            <a:hlinkClick r:id="rId2"/>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7274100" y="2780924"/>
            <a:ext cx="312000" cy="234000"/>
          </a:xfrm>
          <a:prstGeom prst="rect">
            <a:avLst/>
          </a:prstGeom>
        </p:spPr>
      </p:pic>
      <p:pic>
        <p:nvPicPr>
          <p:cNvPr id="15" name="Image 14">
            <a:hlinkClick r:id="rId4"/>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gray">
          <a:xfrm>
            <a:off x="8688288" y="2780924"/>
            <a:ext cx="312000" cy="234000"/>
          </a:xfrm>
          <a:prstGeom prst="rect">
            <a:avLst/>
          </a:prstGeom>
        </p:spPr>
      </p:pic>
      <p:pic>
        <p:nvPicPr>
          <p:cNvPr id="16" name="Image 15">
            <a:hlinkClick r:id="rId6"/>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bwMode="gray">
          <a:xfrm>
            <a:off x="8216892" y="2780924"/>
            <a:ext cx="312000" cy="234000"/>
          </a:xfrm>
          <a:prstGeom prst="rect">
            <a:avLst/>
          </a:prstGeom>
        </p:spPr>
      </p:pic>
      <p:pic>
        <p:nvPicPr>
          <p:cNvPr id="18" name="Image 17">
            <a:hlinkClick r:id="rId8"/>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bwMode="gray">
          <a:xfrm>
            <a:off x="7745496" y="2780924"/>
            <a:ext cx="312000" cy="234000"/>
          </a:xfrm>
          <a:prstGeom prst="rect">
            <a:avLst/>
          </a:prstGeom>
        </p:spPr>
      </p:pic>
      <p:sp>
        <p:nvSpPr>
          <p:cNvPr id="3" name="ZoneTexte 2">
            <a:hlinkClick r:id="rId10"/>
          </p:cNvPr>
          <p:cNvSpPr txBox="1"/>
          <p:nvPr userDrawn="1"/>
        </p:nvSpPr>
        <p:spPr>
          <a:xfrm>
            <a:off x="7092968" y="2359890"/>
            <a:ext cx="2108526" cy="400110"/>
          </a:xfrm>
          <a:prstGeom prst="rect">
            <a:avLst/>
          </a:prstGeom>
          <a:solidFill>
            <a:schemeClr val="bg1">
              <a:alpha val="0"/>
            </a:schemeClr>
          </a:solidFill>
        </p:spPr>
        <p:txBody>
          <a:bodyPr wrap="none" rtlCol="0">
            <a:spAutoFit/>
          </a:bodyPr>
          <a:lstStyle/>
          <a:p>
            <a:pPr algn="ctr"/>
            <a:r>
              <a:rPr lang="fr-FR" sz="2000">
                <a:solidFill>
                  <a:schemeClr val="bg1"/>
                </a:solidFill>
              </a:rPr>
              <a:t>www.alstom.com</a:t>
            </a:r>
          </a:p>
        </p:txBody>
      </p:sp>
      <p:pic>
        <p:nvPicPr>
          <p:cNvPr id="20" name="Image 19"/>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bwMode="gray">
          <a:xfrm>
            <a:off x="5123206" y="5428270"/>
            <a:ext cx="1944000" cy="690490"/>
          </a:xfrm>
          <a:prstGeom prst="rect">
            <a:avLst/>
          </a:prstGeom>
        </p:spPr>
      </p:pic>
      <p:grpSp>
        <p:nvGrpSpPr>
          <p:cNvPr id="4" name="Groupe 3"/>
          <p:cNvGrpSpPr/>
          <p:nvPr userDrawn="1"/>
        </p:nvGrpSpPr>
        <p:grpSpPr>
          <a:xfrm>
            <a:off x="2542560" y="1124744"/>
            <a:ext cx="7105292" cy="4032000"/>
            <a:chOff x="2542560" y="981176"/>
            <a:chExt cx="7105292" cy="4032000"/>
          </a:xfrm>
        </p:grpSpPr>
        <p:sp>
          <p:nvSpPr>
            <p:cNvPr id="17" name="Ellipse 16">
              <a:extLst>
                <a:ext uri="{FF2B5EF4-FFF2-40B4-BE49-F238E27FC236}">
                  <a16:creationId xmlns:a16="http://schemas.microsoft.com/office/drawing/2014/main" id="{1B78F9F7-2561-40A6-B3B6-97BC76FBCF81}"/>
                </a:ext>
              </a:extLst>
            </p:cNvPr>
            <p:cNvSpPr>
              <a:spLocks noChangeAspect="1"/>
            </p:cNvSpPr>
            <p:nvPr userDrawn="1"/>
          </p:nvSpPr>
          <p:spPr bwMode="gray">
            <a:xfrm>
              <a:off x="2542560" y="981176"/>
              <a:ext cx="4032000" cy="4032000"/>
            </a:xfrm>
            <a:prstGeom prst="ellipse">
              <a:avLst/>
            </a:prstGeom>
            <a:solidFill>
              <a:schemeClr val="accent3"/>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9" name="Ellipse 18">
              <a:extLst>
                <a:ext uri="{FF2B5EF4-FFF2-40B4-BE49-F238E27FC236}">
                  <a16:creationId xmlns:a16="http://schemas.microsoft.com/office/drawing/2014/main" id="{1B78F9F7-2561-40A6-B3B6-97BC76FBCF81}"/>
                </a:ext>
              </a:extLst>
            </p:cNvPr>
            <p:cNvSpPr>
              <a:spLocks noChangeAspect="1"/>
            </p:cNvSpPr>
            <p:nvPr userDrawn="1"/>
          </p:nvSpPr>
          <p:spPr bwMode="gray">
            <a:xfrm>
              <a:off x="5615852" y="981176"/>
              <a:ext cx="4032000" cy="4032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nvGrpSpPr>
            <p:cNvPr id="21" name="Groupe 20"/>
            <p:cNvGrpSpPr/>
            <p:nvPr userDrawn="1"/>
          </p:nvGrpSpPr>
          <p:grpSpPr>
            <a:xfrm>
              <a:off x="6577589" y="2684374"/>
              <a:ext cx="2108526" cy="655034"/>
              <a:chOff x="6182924" y="2359890"/>
              <a:chExt cx="2108526" cy="655034"/>
            </a:xfrm>
          </p:grpSpPr>
          <p:pic>
            <p:nvPicPr>
              <p:cNvPr id="22" name="Image 21">
                <a:hlinkClick r:id="rId2"/>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6582339" y="2780924"/>
                <a:ext cx="234000" cy="234000"/>
              </a:xfrm>
              <a:prstGeom prst="rect">
                <a:avLst/>
              </a:prstGeom>
            </p:spPr>
          </p:pic>
          <p:pic>
            <p:nvPicPr>
              <p:cNvPr id="23" name="Image 22">
                <a:hlinkClick r:id="rId4"/>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gray">
              <a:xfrm>
                <a:off x="7642980" y="2780924"/>
                <a:ext cx="234000" cy="234000"/>
              </a:xfrm>
              <a:prstGeom prst="rect">
                <a:avLst/>
              </a:prstGeom>
            </p:spPr>
          </p:pic>
          <p:pic>
            <p:nvPicPr>
              <p:cNvPr id="24" name="Image 23">
                <a:hlinkClick r:id="rId6"/>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bwMode="gray">
              <a:xfrm>
                <a:off x="7289433" y="2780924"/>
                <a:ext cx="234000" cy="234000"/>
              </a:xfrm>
              <a:prstGeom prst="rect">
                <a:avLst/>
              </a:prstGeom>
            </p:spPr>
          </p:pic>
          <p:pic>
            <p:nvPicPr>
              <p:cNvPr id="25" name="Image 24">
                <a:hlinkClick r:id="rId8"/>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bwMode="gray">
              <a:xfrm>
                <a:off x="6935886" y="2780924"/>
                <a:ext cx="234000" cy="234000"/>
              </a:xfrm>
              <a:prstGeom prst="rect">
                <a:avLst/>
              </a:prstGeom>
            </p:spPr>
          </p:pic>
          <p:sp>
            <p:nvSpPr>
              <p:cNvPr id="26" name="ZoneTexte 25">
                <a:hlinkClick r:id="rId10"/>
              </p:cNvPr>
              <p:cNvSpPr txBox="1"/>
              <p:nvPr userDrawn="1"/>
            </p:nvSpPr>
            <p:spPr>
              <a:xfrm>
                <a:off x="6182924" y="2359890"/>
                <a:ext cx="2108526" cy="400110"/>
              </a:xfrm>
              <a:prstGeom prst="rect">
                <a:avLst/>
              </a:prstGeom>
              <a:solidFill>
                <a:schemeClr val="bg1">
                  <a:alpha val="0"/>
                </a:schemeClr>
              </a:solidFill>
            </p:spPr>
            <p:txBody>
              <a:bodyPr wrap="none" rtlCol="0">
                <a:spAutoFit/>
              </a:bodyPr>
              <a:lstStyle/>
              <a:p>
                <a:pPr algn="ctr"/>
                <a:r>
                  <a:rPr lang="en-GB" sz="2000" noProof="0">
                    <a:solidFill>
                      <a:schemeClr val="bg1"/>
                    </a:solidFill>
                  </a:rPr>
                  <a:t>www.alstom.com</a:t>
                </a:r>
              </a:p>
            </p:txBody>
          </p:sp>
        </p:grpSp>
      </p:grpSp>
    </p:spTree>
    <p:extLst>
      <p:ext uri="{BB962C8B-B14F-4D97-AF65-F5344CB8AC3E}">
        <p14:creationId xmlns:p14="http://schemas.microsoft.com/office/powerpoint/2010/main" val="3651903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Copertina">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1C81D6E-500F-2F24-838A-BE22E3FE0C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3238"/>
          <a:stretch/>
        </p:blipFill>
        <p:spPr>
          <a:xfrm>
            <a:off x="6071" y="90000"/>
            <a:ext cx="7200000" cy="6801097"/>
          </a:xfrm>
          <a:prstGeom prst="rect">
            <a:avLst/>
          </a:prstGeom>
        </p:spPr>
      </p:pic>
      <p:pic>
        <p:nvPicPr>
          <p:cNvPr id="7" name="Immagine 6">
            <a:extLst>
              <a:ext uri="{FF2B5EF4-FFF2-40B4-BE49-F238E27FC236}">
                <a16:creationId xmlns:a16="http://schemas.microsoft.com/office/drawing/2014/main" id="{C3226D0C-877D-5E8C-BF48-7B86CD54E6C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093"/>
          <a:stretch/>
        </p:blipFill>
        <p:spPr>
          <a:xfrm>
            <a:off x="4968000" y="90000"/>
            <a:ext cx="7200000" cy="6768000"/>
          </a:xfrm>
          <a:prstGeom prst="rect">
            <a:avLst/>
          </a:prstGeom>
        </p:spPr>
      </p:pic>
      <p:pic>
        <p:nvPicPr>
          <p:cNvPr id="12" name="Elemento grafico 11">
            <a:extLst>
              <a:ext uri="{FF2B5EF4-FFF2-40B4-BE49-F238E27FC236}">
                <a16:creationId xmlns:a16="http://schemas.microsoft.com/office/drawing/2014/main" id="{1A33DA48-990E-54D8-C894-89AF6A0DD95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76079" y="985370"/>
            <a:ext cx="3639841" cy="1775759"/>
          </a:xfrm>
          <a:prstGeom prst="rect">
            <a:avLst/>
          </a:prstGeom>
        </p:spPr>
      </p:pic>
    </p:spTree>
    <p:extLst>
      <p:ext uri="{BB962C8B-B14F-4D97-AF65-F5344CB8AC3E}">
        <p14:creationId xmlns:p14="http://schemas.microsoft.com/office/powerpoint/2010/main" val="194115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lstStyle/>
          <a:p>
            <a:endParaRPr lang="id-ID"/>
          </a:p>
        </p:txBody>
      </p:sp>
      <p:sp>
        <p:nvSpPr>
          <p:cNvPr id="9" name="Title 1"/>
          <p:cNvSpPr>
            <a:spLocks noGrp="1"/>
          </p:cNvSpPr>
          <p:nvPr>
            <p:ph type="title"/>
          </p:nvPr>
        </p:nvSpPr>
        <p:spPr>
          <a:xfrm>
            <a:off x="1419730" y="509287"/>
            <a:ext cx="10515600" cy="1273215"/>
          </a:xfrm>
        </p:spPr>
        <p:txBody>
          <a:bodyPr>
            <a:normAutofit/>
          </a:bodyPr>
          <a:lstStyle>
            <a:lvl1pPr>
              <a:defRPr sz="4800">
                <a:solidFill>
                  <a:schemeClr val="bg2"/>
                </a:solidFill>
              </a:defRPr>
            </a:lvl1pPr>
          </a:lstStyle>
          <a:p>
            <a:r>
              <a:rPr lang="en-US"/>
              <a:t>Click to edit Master title style</a:t>
            </a:r>
            <a:endParaRPr lang="id-ID"/>
          </a:p>
        </p:txBody>
      </p:sp>
    </p:spTree>
    <p:extLst>
      <p:ext uri="{BB962C8B-B14F-4D97-AF65-F5344CB8AC3E}">
        <p14:creationId xmlns:p14="http://schemas.microsoft.com/office/powerpoint/2010/main" val="8138350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Copertin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3997705" y="986292"/>
            <a:ext cx="7324451" cy="797251"/>
          </a:xfrm>
          <a:prstGeom prst="rect">
            <a:avLst/>
          </a:prstGeom>
          <a:noFill/>
          <a:effectLst/>
        </p:spPr>
        <p:txBody>
          <a:bodyPr vert="horz" wrap="square" lIns="0" tIns="45720" rIns="0" bIns="144000" rtlCol="0" anchor="b">
            <a:spAutoFit/>
          </a:bodyPr>
          <a:lstStyle>
            <a:lvl1pPr algn="r">
              <a:lnSpc>
                <a:spcPct val="80000"/>
              </a:lnSpc>
              <a:defRPr lang="it-IT" sz="4800"/>
            </a:lvl1pPr>
          </a:lstStyle>
          <a:p>
            <a:pPr lvl="0"/>
            <a:r>
              <a:rPr lang="it-IT"/>
              <a:t>COPERTINA </a:t>
            </a:r>
          </a:p>
        </p:txBody>
      </p:sp>
      <p:sp>
        <p:nvSpPr>
          <p:cNvPr id="13" name="Segnaposto testo 3"/>
          <p:cNvSpPr>
            <a:spLocks noGrp="1"/>
          </p:cNvSpPr>
          <p:nvPr>
            <p:ph type="body" sz="quarter" idx="10" hasCustomPrompt="1"/>
          </p:nvPr>
        </p:nvSpPr>
        <p:spPr>
          <a:xfrm>
            <a:off x="6144162" y="1791038"/>
            <a:ext cx="5185489" cy="634771"/>
          </a:xfrm>
          <a:prstGeom prst="rect">
            <a:avLst/>
          </a:prstGeom>
          <a:noFill/>
          <a:effectLst/>
        </p:spPr>
        <p:txBody>
          <a:bodyPr vert="horz" wrap="square" lIns="0" tIns="45720" rIns="0" bIns="144000" rtlCol="0" anchor="t">
            <a:spAutoFit/>
          </a:bodyPr>
          <a:lstStyle>
            <a:lvl1pPr algn="r">
              <a:defRPr lang="it-IT" sz="3200" b="0" dirty="0">
                <a:solidFill>
                  <a:schemeClr val="bg1"/>
                </a:solidFill>
                <a:latin typeface="+mj-lt"/>
                <a:ea typeface="+mj-ea"/>
                <a:cs typeface="+mj-cs"/>
              </a:defRPr>
            </a:lvl1pPr>
          </a:lstStyle>
          <a:p>
            <a:pPr lvl="0" algn="r">
              <a:spcBef>
                <a:spcPct val="0"/>
              </a:spcBef>
            </a:pPr>
            <a:r>
              <a:rPr lang="it-IT"/>
              <a:t>Sottotitolo </a:t>
            </a:r>
          </a:p>
        </p:txBody>
      </p:sp>
      <p:sp>
        <p:nvSpPr>
          <p:cNvPr id="4" name="Segnaposto testo 3"/>
          <p:cNvSpPr>
            <a:spLocks noGrp="1"/>
          </p:cNvSpPr>
          <p:nvPr>
            <p:ph type="body" sz="quarter" idx="11" hasCustomPrompt="1"/>
          </p:nvPr>
        </p:nvSpPr>
        <p:spPr>
          <a:xfrm>
            <a:off x="9768609" y="6204261"/>
            <a:ext cx="1553547" cy="232394"/>
          </a:xfrm>
          <a:prstGeom prst="rect">
            <a:avLst/>
          </a:prstGeom>
        </p:spPr>
        <p:txBody>
          <a:bodyPr lIns="0" rIns="0"/>
          <a:lstStyle>
            <a:lvl1pPr algn="l">
              <a:defRPr sz="1400" b="1" baseline="0">
                <a:solidFill>
                  <a:schemeClr val="bg1"/>
                </a:solidFill>
              </a:defRPr>
            </a:lvl1pPr>
          </a:lstStyle>
          <a:p>
            <a:pPr lvl="0"/>
            <a:r>
              <a:rPr lang="it-IT"/>
              <a:t>00 Mese 0000</a:t>
            </a:r>
          </a:p>
        </p:txBody>
      </p:sp>
      <p:pic>
        <p:nvPicPr>
          <p:cNvPr id="5" name="Immagine 4">
            <a:extLst>
              <a:ext uri="{FF2B5EF4-FFF2-40B4-BE49-F238E27FC236}">
                <a16:creationId xmlns:a16="http://schemas.microsoft.com/office/drawing/2014/main" id="{F1C81D6E-500F-2F24-838A-BE22E3FE0C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006"/>
          <a:stretch/>
        </p:blipFill>
        <p:spPr>
          <a:xfrm>
            <a:off x="0" y="0"/>
            <a:ext cx="6422254" cy="6066441"/>
          </a:xfrm>
          <a:prstGeom prst="rect">
            <a:avLst/>
          </a:prstGeom>
        </p:spPr>
      </p:pic>
      <p:pic>
        <p:nvPicPr>
          <p:cNvPr id="7" name="Immagine 6">
            <a:extLst>
              <a:ext uri="{FF2B5EF4-FFF2-40B4-BE49-F238E27FC236}">
                <a16:creationId xmlns:a16="http://schemas.microsoft.com/office/drawing/2014/main" id="{C3226D0C-877D-5E8C-BF48-7B86CD54E6C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012"/>
          <a:stretch/>
        </p:blipFill>
        <p:spPr>
          <a:xfrm>
            <a:off x="6072000" y="2740524"/>
            <a:ext cx="6120000" cy="3325917"/>
          </a:xfrm>
          <a:prstGeom prst="rect">
            <a:avLst/>
          </a:prstGeom>
        </p:spPr>
      </p:pic>
      <p:pic>
        <p:nvPicPr>
          <p:cNvPr id="8" name="Elemento grafico 7">
            <a:extLst>
              <a:ext uri="{FF2B5EF4-FFF2-40B4-BE49-F238E27FC236}">
                <a16:creationId xmlns:a16="http://schemas.microsoft.com/office/drawing/2014/main" id="{57FC0BE3-31E8-69BF-AB04-8E072C107CF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32774" y="5612292"/>
            <a:ext cx="1752347" cy="824363"/>
          </a:xfrm>
          <a:prstGeom prst="rect">
            <a:avLst/>
          </a:prstGeom>
        </p:spPr>
      </p:pic>
    </p:spTree>
    <p:extLst>
      <p:ext uri="{BB962C8B-B14F-4D97-AF65-F5344CB8AC3E}">
        <p14:creationId xmlns:p14="http://schemas.microsoft.com/office/powerpoint/2010/main" val="317911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Copertina Sezione">
    <p:spTree>
      <p:nvGrpSpPr>
        <p:cNvPr id="1" name=""/>
        <p:cNvGrpSpPr/>
        <p:nvPr/>
      </p:nvGrpSpPr>
      <p:grpSpPr>
        <a:xfrm>
          <a:off x="0" y="0"/>
          <a:ext cx="0" cy="0"/>
          <a:chOff x="0" y="0"/>
          <a:chExt cx="0" cy="0"/>
        </a:xfrm>
      </p:grpSpPr>
      <p:sp>
        <p:nvSpPr>
          <p:cNvPr id="24"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0" y="0"/>
            <a:ext cx="11719112" cy="6858000"/>
          </a:xfrm>
          <a:prstGeom prst="rect">
            <a:avLst/>
          </a:prstGeom>
          <a:solidFill>
            <a:schemeClr val="bg1"/>
          </a:solidFill>
        </p:spPr>
        <p:txBody>
          <a:bodyPr/>
          <a:lstStyle/>
          <a:p>
            <a:endParaRPr lang="it-IT"/>
          </a:p>
        </p:txBody>
      </p:sp>
      <p:sp>
        <p:nvSpPr>
          <p:cNvPr id="20" name="Titolo 1"/>
          <p:cNvSpPr>
            <a:spLocks noGrp="1"/>
          </p:cNvSpPr>
          <p:nvPr>
            <p:ph type="title" hasCustomPrompt="1"/>
          </p:nvPr>
        </p:nvSpPr>
        <p:spPr>
          <a:xfrm>
            <a:off x="407988" y="1789113"/>
            <a:ext cx="5430838" cy="2511691"/>
          </a:xfrm>
          <a:prstGeom prst="rect">
            <a:avLst/>
          </a:prstGeom>
        </p:spPr>
        <p:txBody>
          <a:bodyPr anchor="ctr" anchorCtr="0"/>
          <a:lstStyle>
            <a:lvl1pPr algn="r">
              <a:defRPr sz="5400">
                <a:solidFill>
                  <a:schemeClr val="bg1"/>
                </a:solidFill>
              </a:defRPr>
            </a:lvl1pPr>
          </a:lstStyle>
          <a:p>
            <a:r>
              <a:rPr lang="it-IT"/>
              <a:t>Copertina sezione - alt 2</a:t>
            </a:r>
          </a:p>
        </p:txBody>
      </p:sp>
      <p:sp>
        <p:nvSpPr>
          <p:cNvPr id="21" name="Segnaposto testo 2"/>
          <p:cNvSpPr>
            <a:spLocks noGrp="1"/>
          </p:cNvSpPr>
          <p:nvPr>
            <p:ph type="body" sz="quarter" idx="10" hasCustomPrompt="1"/>
          </p:nvPr>
        </p:nvSpPr>
        <p:spPr>
          <a:xfrm>
            <a:off x="407988" y="4350048"/>
            <a:ext cx="5430838" cy="585527"/>
          </a:xfrm>
          <a:prstGeom prst="rect">
            <a:avLst/>
          </a:prstGeom>
        </p:spPr>
        <p:txBody>
          <a:bodyPr anchor="ctr" anchorCtr="0"/>
          <a:lstStyle>
            <a:lvl1pPr algn="r">
              <a:defRPr sz="3200">
                <a:solidFill>
                  <a:schemeClr val="bg1"/>
                </a:solidFill>
              </a:defRPr>
            </a:lvl1pPr>
          </a:lstStyle>
          <a:p>
            <a:r>
              <a:rPr lang="it-IT"/>
              <a:t>Sottotitolo</a:t>
            </a:r>
          </a:p>
        </p:txBody>
      </p:sp>
      <p:pic>
        <p:nvPicPr>
          <p:cNvPr id="13" name="Immagine 12">
            <a:extLst>
              <a:ext uri="{FF2B5EF4-FFF2-40B4-BE49-F238E27FC236}">
                <a16:creationId xmlns:a16="http://schemas.microsoft.com/office/drawing/2014/main" id="{6ED24115-AF1E-BE2B-5316-A9630A44C9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01483" y="0"/>
            <a:ext cx="490518" cy="6858000"/>
          </a:xfrm>
          <a:prstGeom prst="rect">
            <a:avLst/>
          </a:prstGeom>
        </p:spPr>
      </p:pic>
      <p:pic>
        <p:nvPicPr>
          <p:cNvPr id="23" name="Elemento grafico 22">
            <a:extLst>
              <a:ext uri="{FF2B5EF4-FFF2-40B4-BE49-F238E27FC236}">
                <a16:creationId xmlns:a16="http://schemas.microsoft.com/office/drawing/2014/main" id="{E73E8D6B-E746-B4E7-B813-A9B10BDAA43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711009" y="187111"/>
            <a:ext cx="472888" cy="222462"/>
          </a:xfrm>
          <a:prstGeom prst="rect">
            <a:avLst/>
          </a:prstGeom>
        </p:spPr>
      </p:pic>
    </p:spTree>
    <p:extLst>
      <p:ext uri="{BB962C8B-B14F-4D97-AF65-F5344CB8AC3E}">
        <p14:creationId xmlns:p14="http://schemas.microsoft.com/office/powerpoint/2010/main" val="31698855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Copertina Sottosezione">
    <p:bg>
      <p:bgPr>
        <a:solidFill>
          <a:schemeClr val="bg1">
            <a:lumMod val="75000"/>
          </a:schemeClr>
        </a:solidFill>
        <a:effectLst/>
      </p:bgPr>
    </p:bg>
    <p:spTree>
      <p:nvGrpSpPr>
        <p:cNvPr id="1" name=""/>
        <p:cNvGrpSpPr/>
        <p:nvPr/>
      </p:nvGrpSpPr>
      <p:grpSpPr>
        <a:xfrm>
          <a:off x="0" y="0"/>
          <a:ext cx="0" cy="0"/>
          <a:chOff x="0" y="0"/>
          <a:chExt cx="0" cy="0"/>
        </a:xfrm>
      </p:grpSpPr>
      <p:sp>
        <p:nvSpPr>
          <p:cNvPr id="13" name="Segnaposto testo 3"/>
          <p:cNvSpPr>
            <a:spLocks noGrp="1"/>
          </p:cNvSpPr>
          <p:nvPr>
            <p:ph type="body" sz="quarter" idx="10" hasCustomPrompt="1"/>
          </p:nvPr>
        </p:nvSpPr>
        <p:spPr>
          <a:xfrm>
            <a:off x="6136667" y="2020033"/>
            <a:ext cx="5185489" cy="634771"/>
          </a:xfrm>
          <a:prstGeom prst="rect">
            <a:avLst/>
          </a:prstGeom>
          <a:noFill/>
          <a:effectLst/>
        </p:spPr>
        <p:txBody>
          <a:bodyPr vert="horz" wrap="square" lIns="0" tIns="45720" rIns="0" bIns="144000" rtlCol="0" anchor="b">
            <a:spAutoFit/>
          </a:bodyPr>
          <a:lstStyle>
            <a:lvl1pPr algn="r">
              <a:defRPr lang="it-IT" sz="3200" b="0" dirty="0">
                <a:solidFill>
                  <a:schemeClr val="bg1"/>
                </a:solidFill>
                <a:latin typeface="+mj-lt"/>
                <a:ea typeface="+mj-ea"/>
                <a:cs typeface="+mj-cs"/>
              </a:defRPr>
            </a:lvl1pPr>
          </a:lstStyle>
          <a:p>
            <a:pPr lvl="0" algn="r">
              <a:spcBef>
                <a:spcPct val="0"/>
              </a:spcBef>
            </a:pPr>
            <a:r>
              <a:rPr lang="it-IT"/>
              <a:t>Sottotitolo</a:t>
            </a:r>
          </a:p>
        </p:txBody>
      </p:sp>
      <p:sp>
        <p:nvSpPr>
          <p:cNvPr id="21"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3997705" y="1222782"/>
            <a:ext cx="7324451" cy="797251"/>
          </a:xfrm>
          <a:prstGeom prst="rect">
            <a:avLst/>
          </a:prstGeom>
          <a:noFill/>
          <a:effectLst/>
        </p:spPr>
        <p:txBody>
          <a:bodyPr vert="horz" wrap="square" lIns="0" tIns="45720" rIns="0" bIns="144000" rtlCol="0" anchor="b">
            <a:spAutoFit/>
          </a:bodyPr>
          <a:lstStyle>
            <a:lvl1pPr algn="r">
              <a:lnSpc>
                <a:spcPct val="80000"/>
              </a:lnSpc>
              <a:defRPr lang="it-IT" sz="4800"/>
            </a:lvl1pPr>
          </a:lstStyle>
          <a:p>
            <a:pPr lvl="0"/>
            <a:r>
              <a:rPr lang="it-IT"/>
              <a:t>Copertina sezione - alt 1</a:t>
            </a:r>
          </a:p>
        </p:txBody>
      </p:sp>
      <p:pic>
        <p:nvPicPr>
          <p:cNvPr id="20" name="Elemento grafico 19">
            <a:extLst>
              <a:ext uri="{FF2B5EF4-FFF2-40B4-BE49-F238E27FC236}">
                <a16:creationId xmlns:a16="http://schemas.microsoft.com/office/drawing/2014/main" id="{3505D42E-2F6B-7644-7FD6-8D3E936EF5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2774" y="5612292"/>
            <a:ext cx="1752347" cy="824363"/>
          </a:xfrm>
          <a:prstGeom prst="rect">
            <a:avLst/>
          </a:prstGeom>
        </p:spPr>
      </p:pic>
    </p:spTree>
    <p:extLst>
      <p:ext uri="{BB962C8B-B14F-4D97-AF65-F5344CB8AC3E}">
        <p14:creationId xmlns:p14="http://schemas.microsoft.com/office/powerpoint/2010/main" val="17356807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ntermezzo">
    <p:spTree>
      <p:nvGrpSpPr>
        <p:cNvPr id="1" name=""/>
        <p:cNvGrpSpPr/>
        <p:nvPr/>
      </p:nvGrpSpPr>
      <p:grpSpPr>
        <a:xfrm>
          <a:off x="0" y="0"/>
          <a:ext cx="0" cy="0"/>
          <a:chOff x="0" y="0"/>
          <a:chExt cx="0" cy="0"/>
        </a:xfrm>
      </p:grpSpPr>
      <p:sp>
        <p:nvSpPr>
          <p:cNvPr id="3" name="Segnaposto testo 2"/>
          <p:cNvSpPr>
            <a:spLocks noGrp="1"/>
          </p:cNvSpPr>
          <p:nvPr>
            <p:ph type="body" sz="quarter" idx="10" hasCustomPrompt="1"/>
          </p:nvPr>
        </p:nvSpPr>
        <p:spPr>
          <a:xfrm>
            <a:off x="407989" y="866367"/>
            <a:ext cx="10914168" cy="4458668"/>
          </a:xfrm>
          <a:prstGeom prst="rect">
            <a:avLst/>
          </a:prstGeom>
        </p:spPr>
        <p:txBody>
          <a:bodyPr anchor="ctr" anchorCtr="0"/>
          <a:lstStyle>
            <a:lvl1pPr algn="r">
              <a:defRPr sz="4000"/>
            </a:lvl1pPr>
            <a:lvl2pPr algn="r">
              <a:defRPr sz="3600"/>
            </a:lvl2pPr>
            <a:lvl3pPr algn="r">
              <a:defRPr sz="2800"/>
            </a:lvl3pPr>
            <a:lvl4pPr algn="r">
              <a:defRPr sz="2000"/>
            </a:lvl4pPr>
            <a:lvl5pPr algn="r">
              <a:defRPr sz="1600"/>
            </a:lvl5pPr>
          </a:lstStyle>
          <a:p>
            <a:pPr lvl="0"/>
            <a:r>
              <a:rPr lang="it-IT"/>
              <a:t>Modifica gli stili del testo dello schema 40pt</a:t>
            </a:r>
          </a:p>
          <a:p>
            <a:pPr lvl="1"/>
            <a:r>
              <a:rPr lang="it-IT"/>
              <a:t>Secondo livello 36pt</a:t>
            </a:r>
          </a:p>
          <a:p>
            <a:pPr lvl="2"/>
            <a:r>
              <a:rPr lang="it-IT"/>
              <a:t>Terzo livello 28pt</a:t>
            </a:r>
          </a:p>
          <a:p>
            <a:pPr lvl="3"/>
            <a:r>
              <a:rPr lang="it-IT"/>
              <a:t>Quarto livello 20 </a:t>
            </a:r>
            <a:r>
              <a:rPr lang="it-IT" err="1"/>
              <a:t>pt</a:t>
            </a:r>
            <a:endParaRPr lang="it-IT"/>
          </a:p>
          <a:p>
            <a:pPr lvl="4"/>
            <a:r>
              <a:rPr lang="it-IT"/>
              <a:t>Quinto livello 16 </a:t>
            </a:r>
            <a:r>
              <a:rPr lang="it-IT" err="1"/>
              <a:t>pt</a:t>
            </a:r>
            <a:endParaRPr lang="it-IT"/>
          </a:p>
        </p:txBody>
      </p:sp>
      <p:sp>
        <p:nvSpPr>
          <p:cNvPr id="11"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solidFill>
                  <a:srgbClr val="FF0000"/>
                </a:solidFill>
              </a:rPr>
              <a:pPr defTabSz="1219170"/>
              <a:t>‹#›</a:t>
            </a:fld>
            <a:endParaRPr lang="it-IT">
              <a:solidFill>
                <a:srgbClr val="FF0000"/>
              </a:solidFill>
            </a:endParaRPr>
          </a:p>
        </p:txBody>
      </p:sp>
    </p:spTree>
    <p:extLst>
      <p:ext uri="{BB962C8B-B14F-4D97-AF65-F5344CB8AC3E}">
        <p14:creationId xmlns:p14="http://schemas.microsoft.com/office/powerpoint/2010/main" val="36498730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Grazie - Fine">
    <p:spTree>
      <p:nvGrpSpPr>
        <p:cNvPr id="1" name=""/>
        <p:cNvGrpSpPr/>
        <p:nvPr/>
      </p:nvGrpSpPr>
      <p:grpSpPr>
        <a:xfrm>
          <a:off x="0" y="0"/>
          <a:ext cx="0" cy="0"/>
          <a:chOff x="0" y="0"/>
          <a:chExt cx="0" cy="0"/>
        </a:xfrm>
      </p:grpSpPr>
      <p:sp>
        <p:nvSpPr>
          <p:cNvPr id="19"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3997705" y="1222782"/>
            <a:ext cx="7324451" cy="797251"/>
          </a:xfrm>
          <a:prstGeom prst="rect">
            <a:avLst/>
          </a:prstGeom>
          <a:noFill/>
          <a:effectLst/>
        </p:spPr>
        <p:txBody>
          <a:bodyPr vert="horz" wrap="square" lIns="0" tIns="45720" rIns="0" bIns="144000" rtlCol="0" anchor="b">
            <a:spAutoFit/>
          </a:bodyPr>
          <a:lstStyle>
            <a:lvl1pPr algn="r">
              <a:lnSpc>
                <a:spcPct val="80000"/>
              </a:lnSpc>
              <a:defRPr lang="it-IT" sz="4800">
                <a:solidFill>
                  <a:schemeClr val="bg1"/>
                </a:solidFill>
              </a:defRPr>
            </a:lvl1pPr>
          </a:lstStyle>
          <a:p>
            <a:pPr lvl="0"/>
            <a:r>
              <a:rPr lang="it-IT"/>
              <a:t>Grazie</a:t>
            </a:r>
          </a:p>
        </p:txBody>
      </p:sp>
      <p:pic>
        <p:nvPicPr>
          <p:cNvPr id="11" name="Immagine 10">
            <a:extLst>
              <a:ext uri="{FF2B5EF4-FFF2-40B4-BE49-F238E27FC236}">
                <a16:creationId xmlns:a16="http://schemas.microsoft.com/office/drawing/2014/main" id="{2C45F2E9-7059-C021-1C04-F9F38C70C7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381540"/>
            <a:ext cx="5760000" cy="3977218"/>
          </a:xfrm>
          <a:prstGeom prst="rect">
            <a:avLst/>
          </a:prstGeom>
        </p:spPr>
      </p:pic>
      <p:pic>
        <p:nvPicPr>
          <p:cNvPr id="13" name="Immagine 12">
            <a:extLst>
              <a:ext uri="{FF2B5EF4-FFF2-40B4-BE49-F238E27FC236}">
                <a16:creationId xmlns:a16="http://schemas.microsoft.com/office/drawing/2014/main" id="{CACCC924-1921-CAD3-A8BD-DAE26EA830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47"/>
          <a:stretch/>
        </p:blipFill>
        <p:spPr>
          <a:xfrm>
            <a:off x="5724000" y="2381540"/>
            <a:ext cx="5976000" cy="3977218"/>
          </a:xfrm>
          <a:prstGeom prst="rect">
            <a:avLst/>
          </a:prstGeom>
        </p:spPr>
      </p:pic>
    </p:spTree>
    <p:extLst>
      <p:ext uri="{BB962C8B-B14F-4D97-AF65-F5344CB8AC3E}">
        <p14:creationId xmlns:p14="http://schemas.microsoft.com/office/powerpoint/2010/main" val="108408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1+#ppt_w/2"/>
                                          </p:val>
                                        </p:tav>
                                        <p:tav tm="100000">
                                          <p:val>
                                            <p:strVal val="#ppt_x"/>
                                          </p:val>
                                        </p:tav>
                                      </p:tavLst>
                                    </p:anim>
                                    <p:anim calcmode="lin" valueType="num">
                                      <p:cBhvr additive="base">
                                        <p:cTn id="12" dur="10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Indice">
    <p:bg>
      <p:bgPr>
        <a:solidFill>
          <a:schemeClr val="bg1"/>
        </a:solidFill>
        <a:effectLst/>
      </p:bgPr>
    </p:bg>
    <p:spTree>
      <p:nvGrpSpPr>
        <p:cNvPr id="1" name=""/>
        <p:cNvGrpSpPr/>
        <p:nvPr/>
      </p:nvGrpSpPr>
      <p:grpSpPr>
        <a:xfrm>
          <a:off x="0" y="0"/>
          <a:ext cx="0" cy="0"/>
          <a:chOff x="0" y="0"/>
          <a:chExt cx="0" cy="0"/>
        </a:xfrm>
      </p:grpSpPr>
      <p:sp>
        <p:nvSpPr>
          <p:cNvPr id="26"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272009" y="1958664"/>
            <a:ext cx="6356861" cy="346386"/>
          </a:xfrm>
          <a:prstGeom prst="rect">
            <a:avLst/>
          </a:prstGeom>
        </p:spPr>
        <p:txBody>
          <a:bodyPr vert="horz" lIns="0" tIns="45720" rIns="91440" bIns="45720" rtlCol="0" anchor="ctr" anchorCtr="0">
            <a:normAutofit/>
          </a:bodyPr>
          <a:lstStyle>
            <a:lvl1pPr algn="l">
              <a:defRPr lang="it-IT" sz="2000" baseline="0" smtClean="0">
                <a:solidFill>
                  <a:schemeClr val="bg2"/>
                </a:solidFill>
              </a:defRPr>
            </a:lvl1pPr>
            <a:lvl2pPr>
              <a:defRPr lang="it-IT" smtClean="0"/>
            </a:lvl2pPr>
            <a:lvl3pPr>
              <a:defRPr lang="it-IT" smtClean="0"/>
            </a:lvl3pPr>
            <a:lvl4pPr>
              <a:defRPr lang="it-IT" smtClean="0"/>
            </a:lvl4pPr>
            <a:lvl5pPr>
              <a:defRPr lang="it-IT"/>
            </a:lvl5pPr>
          </a:lstStyle>
          <a:p>
            <a:pPr lvl="0"/>
            <a:r>
              <a:rPr lang="it-IT"/>
              <a:t>Indice</a:t>
            </a:r>
          </a:p>
        </p:txBody>
      </p:sp>
      <p:sp>
        <p:nvSpPr>
          <p:cNvPr id="27" name="Segnaposto contenuto 2">
            <a:extLst>
              <a:ext uri="{FF2B5EF4-FFF2-40B4-BE49-F238E27FC236}">
                <a16:creationId xmlns:a16="http://schemas.microsoft.com/office/drawing/2014/main" id="{6D2B416D-7B49-44B1-B69F-DA365E602485}"/>
              </a:ext>
            </a:extLst>
          </p:cNvPr>
          <p:cNvSpPr>
            <a:spLocks noGrp="1"/>
          </p:cNvSpPr>
          <p:nvPr>
            <p:ph idx="10" hasCustomPrompt="1"/>
          </p:nvPr>
        </p:nvSpPr>
        <p:spPr>
          <a:xfrm>
            <a:off x="10778424" y="1958663"/>
            <a:ext cx="543732" cy="346387"/>
          </a:xfrm>
          <a:prstGeom prst="rect">
            <a:avLst/>
          </a:prstGeom>
        </p:spPr>
        <p:txBody>
          <a:bodyPr vert="horz" lIns="0" tIns="45720" rIns="91440" bIns="45720" rtlCol="0" anchor="ctr" anchorCtr="0">
            <a:normAutofit/>
          </a:bodyPr>
          <a:lstStyle>
            <a:lvl1pPr algn="r">
              <a:defRPr lang="it-IT" sz="2000" baseline="0" smtClean="0">
                <a:solidFill>
                  <a:schemeClr val="bg2"/>
                </a:solidFill>
              </a:defRPr>
            </a:lvl1pPr>
            <a:lvl2pPr>
              <a:defRPr lang="it-IT" smtClean="0"/>
            </a:lvl2pPr>
            <a:lvl3pPr>
              <a:defRPr lang="it-IT" smtClean="0"/>
            </a:lvl3pPr>
            <a:lvl4pPr>
              <a:defRPr lang="it-IT" smtClean="0"/>
            </a:lvl4pPr>
            <a:lvl5pPr>
              <a:defRPr lang="it-IT"/>
            </a:lvl5pPr>
          </a:lstStyle>
          <a:p>
            <a:pPr lvl="0"/>
            <a:r>
              <a:rPr lang="it-IT"/>
              <a:t>N </a:t>
            </a:r>
          </a:p>
        </p:txBody>
      </p:sp>
      <p:sp>
        <p:nvSpPr>
          <p:cNvPr id="28" name="CasellaDiTesto 27"/>
          <p:cNvSpPr txBox="1"/>
          <p:nvPr userDrawn="1"/>
        </p:nvSpPr>
        <p:spPr>
          <a:xfrm>
            <a:off x="9506078" y="1119200"/>
            <a:ext cx="1812275" cy="646331"/>
          </a:xfrm>
          <a:prstGeom prst="rect">
            <a:avLst/>
          </a:prstGeom>
          <a:noFill/>
        </p:spPr>
        <p:txBody>
          <a:bodyPr wrap="square" rtlCol="0">
            <a:spAutoFit/>
          </a:bodyPr>
          <a:lstStyle/>
          <a:p>
            <a:pPr algn="r"/>
            <a:r>
              <a:rPr lang="it-IT" sz="3600" b="1" kern="1200">
                <a:solidFill>
                  <a:schemeClr val="tx2"/>
                </a:solidFill>
                <a:latin typeface="+mj-lt"/>
                <a:ea typeface="+mj-ea"/>
                <a:cs typeface="+mj-cs"/>
              </a:rPr>
              <a:t>INDICE</a:t>
            </a:r>
          </a:p>
        </p:txBody>
      </p:sp>
      <p:sp>
        <p:nvSpPr>
          <p:cNvPr id="29" name="Segnaposto contenuto 2">
            <a:extLst>
              <a:ext uri="{FF2B5EF4-FFF2-40B4-BE49-F238E27FC236}">
                <a16:creationId xmlns:a16="http://schemas.microsoft.com/office/drawing/2014/main" id="{6D2B416D-7B49-44B1-B69F-DA365E602485}"/>
              </a:ext>
            </a:extLst>
          </p:cNvPr>
          <p:cNvSpPr>
            <a:spLocks noGrp="1"/>
          </p:cNvSpPr>
          <p:nvPr>
            <p:ph idx="11" hasCustomPrompt="1"/>
          </p:nvPr>
        </p:nvSpPr>
        <p:spPr>
          <a:xfrm>
            <a:off x="2673265" y="1958663"/>
            <a:ext cx="1366560" cy="346387"/>
          </a:xfrm>
          <a:prstGeom prst="rect">
            <a:avLst/>
          </a:prstGeom>
        </p:spPr>
        <p:txBody>
          <a:bodyPr vert="horz" lIns="0" tIns="45720" rIns="91440" bIns="45720" rtlCol="0" anchor="ctr" anchorCtr="0">
            <a:normAutofit/>
          </a:bodyPr>
          <a:lstStyle>
            <a:lvl1pPr algn="r">
              <a:defRPr lang="it-IT" sz="2000" b="1" baseline="0" smtClean="0">
                <a:solidFill>
                  <a:schemeClr val="tx2"/>
                </a:solidFill>
              </a:defRPr>
            </a:lvl1pPr>
            <a:lvl2pPr>
              <a:defRPr lang="it-IT" smtClean="0"/>
            </a:lvl2pPr>
            <a:lvl3pPr>
              <a:defRPr lang="it-IT" smtClean="0"/>
            </a:lvl3pPr>
            <a:lvl4pPr>
              <a:defRPr lang="it-IT" smtClean="0"/>
            </a:lvl4pPr>
            <a:lvl5pPr>
              <a:defRPr lang="it-IT"/>
            </a:lvl5pPr>
          </a:lstStyle>
          <a:p>
            <a:pPr lvl="0"/>
            <a:r>
              <a:rPr lang="it-IT"/>
              <a:t>00</a:t>
            </a:r>
          </a:p>
        </p:txBody>
      </p:sp>
      <p:pic>
        <p:nvPicPr>
          <p:cNvPr id="9" name="Elemento grafico 8">
            <a:extLst>
              <a:ext uri="{FF2B5EF4-FFF2-40B4-BE49-F238E27FC236}">
                <a16:creationId xmlns:a16="http://schemas.microsoft.com/office/drawing/2014/main" id="{5BB88C71-CA93-16BC-B96E-1EAC88CB958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0851" y="6190666"/>
            <a:ext cx="992975" cy="484440"/>
          </a:xfrm>
          <a:prstGeom prst="rect">
            <a:avLst/>
          </a:prstGeom>
        </p:spPr>
      </p:pic>
    </p:spTree>
    <p:extLst>
      <p:ext uri="{BB962C8B-B14F-4D97-AF65-F5344CB8AC3E}">
        <p14:creationId xmlns:p14="http://schemas.microsoft.com/office/powerpoint/2010/main" val="12936545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Indice">
    <p:bg>
      <p:bgPr>
        <a:solidFill>
          <a:schemeClr val="bg1"/>
        </a:solidFill>
        <a:effectLst/>
      </p:bgPr>
    </p:bg>
    <p:spTree>
      <p:nvGrpSpPr>
        <p:cNvPr id="1" name=""/>
        <p:cNvGrpSpPr/>
        <p:nvPr/>
      </p:nvGrpSpPr>
      <p:grpSpPr>
        <a:xfrm>
          <a:off x="0" y="0"/>
          <a:ext cx="0" cy="0"/>
          <a:chOff x="0" y="0"/>
          <a:chExt cx="0" cy="0"/>
        </a:xfrm>
      </p:grpSpPr>
      <p:sp>
        <p:nvSpPr>
          <p:cNvPr id="26"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272009" y="1958664"/>
            <a:ext cx="6356861" cy="346386"/>
          </a:xfrm>
          <a:prstGeom prst="rect">
            <a:avLst/>
          </a:prstGeom>
        </p:spPr>
        <p:txBody>
          <a:bodyPr vert="horz" lIns="0" tIns="45720" rIns="91440" bIns="45720" rtlCol="0" anchor="ctr" anchorCtr="0">
            <a:normAutofit/>
          </a:bodyPr>
          <a:lstStyle>
            <a:lvl1pPr algn="l">
              <a:defRPr lang="it-IT" sz="2000" baseline="0" smtClean="0">
                <a:solidFill>
                  <a:schemeClr val="bg2"/>
                </a:solidFill>
              </a:defRPr>
            </a:lvl1pPr>
            <a:lvl2pPr>
              <a:defRPr lang="it-IT" smtClean="0"/>
            </a:lvl2pPr>
            <a:lvl3pPr>
              <a:defRPr lang="it-IT" smtClean="0"/>
            </a:lvl3pPr>
            <a:lvl4pPr>
              <a:defRPr lang="it-IT" smtClean="0"/>
            </a:lvl4pPr>
            <a:lvl5pPr>
              <a:defRPr lang="it-IT"/>
            </a:lvl5pPr>
          </a:lstStyle>
          <a:p>
            <a:pPr lvl="0"/>
            <a:r>
              <a:rPr lang="it-IT"/>
              <a:t>Indice</a:t>
            </a:r>
          </a:p>
        </p:txBody>
      </p:sp>
      <p:sp>
        <p:nvSpPr>
          <p:cNvPr id="27" name="Segnaposto contenuto 2">
            <a:extLst>
              <a:ext uri="{FF2B5EF4-FFF2-40B4-BE49-F238E27FC236}">
                <a16:creationId xmlns:a16="http://schemas.microsoft.com/office/drawing/2014/main" id="{6D2B416D-7B49-44B1-B69F-DA365E602485}"/>
              </a:ext>
            </a:extLst>
          </p:cNvPr>
          <p:cNvSpPr>
            <a:spLocks noGrp="1"/>
          </p:cNvSpPr>
          <p:nvPr>
            <p:ph idx="10" hasCustomPrompt="1"/>
          </p:nvPr>
        </p:nvSpPr>
        <p:spPr>
          <a:xfrm>
            <a:off x="10778424" y="1958663"/>
            <a:ext cx="543732" cy="346387"/>
          </a:xfrm>
          <a:prstGeom prst="rect">
            <a:avLst/>
          </a:prstGeom>
        </p:spPr>
        <p:txBody>
          <a:bodyPr vert="horz" lIns="0" tIns="45720" rIns="91440" bIns="45720" rtlCol="0" anchor="ctr" anchorCtr="0">
            <a:normAutofit/>
          </a:bodyPr>
          <a:lstStyle>
            <a:lvl1pPr algn="r">
              <a:defRPr lang="it-IT" sz="2000" baseline="0" smtClean="0">
                <a:solidFill>
                  <a:schemeClr val="bg2"/>
                </a:solidFill>
              </a:defRPr>
            </a:lvl1pPr>
            <a:lvl2pPr>
              <a:defRPr lang="it-IT" smtClean="0"/>
            </a:lvl2pPr>
            <a:lvl3pPr>
              <a:defRPr lang="it-IT" smtClean="0"/>
            </a:lvl3pPr>
            <a:lvl4pPr>
              <a:defRPr lang="it-IT" smtClean="0"/>
            </a:lvl4pPr>
            <a:lvl5pPr>
              <a:defRPr lang="it-IT"/>
            </a:lvl5pPr>
          </a:lstStyle>
          <a:p>
            <a:pPr lvl="0"/>
            <a:r>
              <a:rPr lang="it-IT"/>
              <a:t>N </a:t>
            </a:r>
          </a:p>
        </p:txBody>
      </p:sp>
      <p:sp>
        <p:nvSpPr>
          <p:cNvPr id="28" name="CasellaDiTesto 27"/>
          <p:cNvSpPr txBox="1"/>
          <p:nvPr userDrawn="1"/>
        </p:nvSpPr>
        <p:spPr>
          <a:xfrm>
            <a:off x="9506078" y="1119200"/>
            <a:ext cx="1812275" cy="646331"/>
          </a:xfrm>
          <a:prstGeom prst="rect">
            <a:avLst/>
          </a:prstGeom>
          <a:noFill/>
        </p:spPr>
        <p:txBody>
          <a:bodyPr wrap="square" rtlCol="0">
            <a:spAutoFit/>
          </a:bodyPr>
          <a:lstStyle/>
          <a:p>
            <a:pPr algn="r"/>
            <a:r>
              <a:rPr lang="it-IT" sz="3600" b="1" kern="1200">
                <a:solidFill>
                  <a:schemeClr val="tx2"/>
                </a:solidFill>
                <a:latin typeface="+mj-lt"/>
                <a:ea typeface="+mj-ea"/>
                <a:cs typeface="+mj-cs"/>
              </a:rPr>
              <a:t>INDICE</a:t>
            </a:r>
          </a:p>
        </p:txBody>
      </p:sp>
      <p:sp>
        <p:nvSpPr>
          <p:cNvPr id="29" name="Segnaposto contenuto 2">
            <a:extLst>
              <a:ext uri="{FF2B5EF4-FFF2-40B4-BE49-F238E27FC236}">
                <a16:creationId xmlns:a16="http://schemas.microsoft.com/office/drawing/2014/main" id="{6D2B416D-7B49-44B1-B69F-DA365E602485}"/>
              </a:ext>
            </a:extLst>
          </p:cNvPr>
          <p:cNvSpPr>
            <a:spLocks noGrp="1"/>
          </p:cNvSpPr>
          <p:nvPr>
            <p:ph idx="11" hasCustomPrompt="1"/>
          </p:nvPr>
        </p:nvSpPr>
        <p:spPr>
          <a:xfrm>
            <a:off x="2673265" y="1958663"/>
            <a:ext cx="1366560" cy="346387"/>
          </a:xfrm>
          <a:prstGeom prst="rect">
            <a:avLst/>
          </a:prstGeom>
        </p:spPr>
        <p:txBody>
          <a:bodyPr vert="horz" lIns="0" tIns="45720" rIns="91440" bIns="45720" rtlCol="0" anchor="ctr" anchorCtr="0">
            <a:normAutofit/>
          </a:bodyPr>
          <a:lstStyle>
            <a:lvl1pPr algn="r">
              <a:defRPr lang="it-IT" sz="2000" b="1" baseline="0" smtClean="0">
                <a:solidFill>
                  <a:schemeClr val="tx2"/>
                </a:solidFill>
              </a:defRPr>
            </a:lvl1pPr>
            <a:lvl2pPr>
              <a:defRPr lang="it-IT" smtClean="0"/>
            </a:lvl2pPr>
            <a:lvl3pPr>
              <a:defRPr lang="it-IT" smtClean="0"/>
            </a:lvl3pPr>
            <a:lvl4pPr>
              <a:defRPr lang="it-IT" smtClean="0"/>
            </a:lvl4pPr>
            <a:lvl5pPr>
              <a:defRPr lang="it-IT"/>
            </a:lvl5pPr>
          </a:lstStyle>
          <a:p>
            <a:pPr lvl="0"/>
            <a:r>
              <a:rPr lang="it-IT"/>
              <a:t>00</a:t>
            </a:r>
          </a:p>
        </p:txBody>
      </p:sp>
      <p:pic>
        <p:nvPicPr>
          <p:cNvPr id="9" name="Elemento grafico 8">
            <a:extLst>
              <a:ext uri="{FF2B5EF4-FFF2-40B4-BE49-F238E27FC236}">
                <a16:creationId xmlns:a16="http://schemas.microsoft.com/office/drawing/2014/main" id="{5BB88C71-CA93-16BC-B96E-1EAC88CB958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0851" y="6190666"/>
            <a:ext cx="992975" cy="484440"/>
          </a:xfrm>
          <a:prstGeom prst="rect">
            <a:avLst/>
          </a:prstGeom>
        </p:spPr>
      </p:pic>
    </p:spTree>
    <p:extLst>
      <p:ext uri="{BB962C8B-B14F-4D97-AF65-F5344CB8AC3E}">
        <p14:creationId xmlns:p14="http://schemas.microsoft.com/office/powerpoint/2010/main" val="129365459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_Titolo Sott. e contenuto testo 20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1"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7" y="1577975"/>
            <a:ext cx="11176621" cy="4227513"/>
          </a:xfrm>
          <a:prstGeom prst="rect">
            <a:avLst/>
          </a:prstGeom>
        </p:spPr>
        <p:txBody>
          <a:bodyPr/>
          <a:lstStyle>
            <a:lvl1pPr marL="0" indent="0">
              <a:buClr>
                <a:schemeClr val="tx2"/>
              </a:buClr>
              <a:buSzPct val="140000"/>
              <a:buFontTx/>
              <a:buNone/>
              <a:defRPr sz="2000"/>
            </a:lvl1pPr>
            <a:lvl2pPr marL="452437" indent="0">
              <a:buClr>
                <a:schemeClr val="tx2"/>
              </a:buClr>
              <a:buSzPct val="140000"/>
              <a:buFontTx/>
              <a:buNone/>
              <a:defRPr sz="1800"/>
            </a:lvl2pPr>
            <a:lvl3pPr marL="895350" indent="0">
              <a:buClr>
                <a:schemeClr val="tx2"/>
              </a:buClr>
              <a:buSzPct val="140000"/>
              <a:buFontTx/>
              <a:buNone/>
              <a:defRPr sz="1600"/>
            </a:lvl3pPr>
            <a:lvl4pPr marL="1343025" indent="0">
              <a:buClr>
                <a:schemeClr val="tx2"/>
              </a:buClr>
              <a:buSzPct val="140000"/>
              <a:buFontTx/>
              <a:buNone/>
              <a:defRPr sz="1400"/>
            </a:lvl4pPr>
            <a:lvl5pPr marL="1795462" indent="0">
              <a:buClr>
                <a:schemeClr val="tx2"/>
              </a:buClr>
              <a:buSzPct val="140000"/>
              <a:buFontTx/>
              <a:buNone/>
              <a:defRPr sz="1200"/>
            </a:lvl5p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02/06/2023</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3680706049"/>
      </p:ext>
    </p:extLst>
  </p:cSld>
  <p:clrMapOvr>
    <a:masterClrMapping/>
  </p:clrMapOvr>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8A636AE-7B8B-4755-BBAE-05B2A7C5C610}" type="datetime1">
              <a:rPr lang="id-ID" smtClean="0"/>
              <a:t>07/12/2023</a:t>
            </a:fld>
            <a:endParaRPr lang="id-ID"/>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id-ID"/>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469DCAB-2F4C-4855-A2DD-8F41E74CAF44}" type="slidenum">
              <a:rPr lang="id-ID" smtClean="0"/>
              <a:t>‹#›</a:t>
            </a:fld>
            <a:endParaRPr lang="id-ID"/>
          </a:p>
        </p:txBody>
      </p:sp>
      <p:sp>
        <p:nvSpPr>
          <p:cNvPr id="8" name="Picture Placeholder 7"/>
          <p:cNvSpPr>
            <a:spLocks noGrp="1"/>
          </p:cNvSpPr>
          <p:nvPr>
            <p:ph type="pic" sz="quarter" idx="13"/>
          </p:nvPr>
        </p:nvSpPr>
        <p:spPr>
          <a:xfrm>
            <a:off x="0" y="0"/>
            <a:ext cx="12192000" cy="6858000"/>
          </a:xfrm>
        </p:spPr>
        <p:txBody>
          <a:bodyPr/>
          <a:lstStyle/>
          <a:p>
            <a:endParaRPr lang="id-ID"/>
          </a:p>
        </p:txBody>
      </p:sp>
      <p:sp>
        <p:nvSpPr>
          <p:cNvPr id="11" name="Rectangle 5">
            <a:extLst>
              <a:ext uri="{FF2B5EF4-FFF2-40B4-BE49-F238E27FC236}">
                <a16:creationId xmlns:a16="http://schemas.microsoft.com/office/drawing/2014/main" id="{D3B50A03-711A-894D-BB4C-C085042B6BFD}"/>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827EF9A5-7B98-EA4B-BAEB-ACD12C16B143}"/>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211826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lstStyle/>
          <a:p>
            <a:endParaRPr lang="id-ID"/>
          </a:p>
        </p:txBody>
      </p:sp>
      <p:sp>
        <p:nvSpPr>
          <p:cNvPr id="9" name="Title 1"/>
          <p:cNvSpPr>
            <a:spLocks noGrp="1"/>
          </p:cNvSpPr>
          <p:nvPr>
            <p:ph type="title"/>
          </p:nvPr>
        </p:nvSpPr>
        <p:spPr>
          <a:xfrm>
            <a:off x="1419730" y="509287"/>
            <a:ext cx="10515600" cy="1273215"/>
          </a:xfrm>
        </p:spPr>
        <p:txBody>
          <a:bodyPr>
            <a:normAutofit/>
          </a:bodyPr>
          <a:lstStyle>
            <a:lvl1pPr>
              <a:defRPr sz="4800">
                <a:solidFill>
                  <a:schemeClr val="bg2"/>
                </a:solidFill>
              </a:defRPr>
            </a:lvl1pPr>
          </a:lstStyle>
          <a:p>
            <a:r>
              <a:rPr lang="en-US"/>
              <a:t>Click to edit Master title style</a:t>
            </a:r>
            <a:endParaRPr lang="id-ID"/>
          </a:p>
        </p:txBody>
      </p:sp>
      <p:sp>
        <p:nvSpPr>
          <p:cNvPr id="10" name="Rectangle 5">
            <a:extLst>
              <a:ext uri="{FF2B5EF4-FFF2-40B4-BE49-F238E27FC236}">
                <a16:creationId xmlns:a16="http://schemas.microsoft.com/office/drawing/2014/main" id="{9D0D9337-26A8-094A-9D59-DC2E7F1AAB53}"/>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Slide Number Placeholder 4">
            <a:extLst>
              <a:ext uri="{FF2B5EF4-FFF2-40B4-BE49-F238E27FC236}">
                <a16:creationId xmlns:a16="http://schemas.microsoft.com/office/drawing/2014/main" id="{728E26AE-61D9-4744-BB97-740754056989}"/>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383754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2" name="Title 1"/>
          <p:cNvSpPr>
            <a:spLocks noGrp="1"/>
          </p:cNvSpPr>
          <p:nvPr>
            <p:ph type="title"/>
          </p:nvPr>
        </p:nvSpPr>
        <p:spPr>
          <a:xfrm>
            <a:off x="1419730" y="757765"/>
            <a:ext cx="10515600" cy="1273215"/>
          </a:xfrm>
        </p:spPr>
        <p:txBody>
          <a:bodyPr>
            <a:normAutofit/>
          </a:bodyPr>
          <a:lstStyle>
            <a:lvl1pPr>
              <a:defRPr sz="4800">
                <a:solidFill>
                  <a:schemeClr val="tx1">
                    <a:lumMod val="50000"/>
                    <a:lumOff val="50000"/>
                  </a:schemeClr>
                </a:solidFill>
              </a:defRPr>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07/12/2023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6652261" y="0"/>
            <a:ext cx="5539740" cy="6858000"/>
          </a:xfrm>
        </p:spPr>
        <p:txBody>
          <a:bodyPr/>
          <a:lstStyle/>
          <a:p>
            <a:endParaRPr lang="id-ID"/>
          </a:p>
        </p:txBody>
      </p:sp>
      <p:sp>
        <p:nvSpPr>
          <p:cNvPr id="9" name="Rectangle 5">
            <a:extLst>
              <a:ext uri="{FF2B5EF4-FFF2-40B4-BE49-F238E27FC236}">
                <a16:creationId xmlns:a16="http://schemas.microsoft.com/office/drawing/2014/main" id="{0FA93914-4A7B-6E40-861D-8E50B17A0961}"/>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Slide Number Placeholder 4">
            <a:extLst>
              <a:ext uri="{FF2B5EF4-FFF2-40B4-BE49-F238E27FC236}">
                <a16:creationId xmlns:a16="http://schemas.microsoft.com/office/drawing/2014/main" id="{DBB4B44D-8B4C-9E43-B8F3-C3FDFAF5AC9C}"/>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171849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p:bld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2" name="Title 1"/>
          <p:cNvSpPr>
            <a:spLocks noGrp="1"/>
          </p:cNvSpPr>
          <p:nvPr>
            <p:ph type="title"/>
          </p:nvPr>
        </p:nvSpPr>
        <p:spPr>
          <a:xfrm>
            <a:off x="1419730" y="757765"/>
            <a:ext cx="10515600" cy="1273215"/>
          </a:xfrm>
        </p:spPr>
        <p:txBody>
          <a:bodyPr>
            <a:normAutofit/>
          </a:bodyPr>
          <a:lstStyle>
            <a:lvl1pPr>
              <a:defRPr sz="4800">
                <a:solidFill>
                  <a:schemeClr val="tx1">
                    <a:lumMod val="50000"/>
                    <a:lumOff val="50000"/>
                  </a:schemeClr>
                </a:solidFill>
              </a:defRPr>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07/12/2023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6652261" y="0"/>
            <a:ext cx="5539740" cy="6858000"/>
          </a:xfrm>
        </p:spPr>
        <p:txBody>
          <a:bodyPr/>
          <a:lstStyle/>
          <a:p>
            <a:endParaRPr lang="id-ID"/>
          </a:p>
        </p:txBody>
      </p:sp>
      <p:sp>
        <p:nvSpPr>
          <p:cNvPr id="13" name="Rectangle 5">
            <a:extLst>
              <a:ext uri="{FF2B5EF4-FFF2-40B4-BE49-F238E27FC236}">
                <a16:creationId xmlns:a16="http://schemas.microsoft.com/office/drawing/2014/main" id="{16C1DF48-359F-7546-B528-B6FD4C829300}"/>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Slide Number Placeholder 4">
            <a:extLst>
              <a:ext uri="{FF2B5EF4-FFF2-40B4-BE49-F238E27FC236}">
                <a16:creationId xmlns:a16="http://schemas.microsoft.com/office/drawing/2014/main" id="{38E2C6DE-55B9-3D49-AF5C-D641DC2D638C}"/>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17794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Welcome Message">
    <p:spTree>
      <p:nvGrpSpPr>
        <p:cNvPr id="1" name=""/>
        <p:cNvGrpSpPr/>
        <p:nvPr/>
      </p:nvGrpSpPr>
      <p:grpSpPr>
        <a:xfrm>
          <a:off x="0" y="0"/>
          <a:ext cx="0" cy="0"/>
          <a:chOff x="0" y="0"/>
          <a:chExt cx="0" cy="0"/>
        </a:xfrm>
      </p:grpSpPr>
      <p:sp>
        <p:nvSpPr>
          <p:cNvPr id="2" name="Title 1"/>
          <p:cNvSpPr>
            <a:spLocks noGrp="1"/>
          </p:cNvSpPr>
          <p:nvPr>
            <p:ph type="title"/>
          </p:nvPr>
        </p:nvSpPr>
        <p:spPr>
          <a:xfrm>
            <a:off x="1419730" y="757765"/>
            <a:ext cx="10515600" cy="1273215"/>
          </a:xfrm>
        </p:spPr>
        <p:txBody>
          <a:bodyPr>
            <a:normAutofit/>
          </a:bodyPr>
          <a:lstStyle>
            <a:lvl1pPr>
              <a:defRPr sz="4800">
                <a:solidFill>
                  <a:schemeClr val="tx1">
                    <a:lumMod val="50000"/>
                    <a:lumOff val="50000"/>
                  </a:schemeClr>
                </a:solidFill>
              </a:defRPr>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07/12/2023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6652261" y="0"/>
            <a:ext cx="5539740" cy="6858000"/>
          </a:xfrm>
        </p:spPr>
        <p:txBody>
          <a:bodyPr/>
          <a:lstStyle/>
          <a:p>
            <a:endParaRPr lang="id-ID"/>
          </a:p>
        </p:txBody>
      </p:sp>
      <p:sp>
        <p:nvSpPr>
          <p:cNvPr id="11" name="Rectangle 5">
            <a:extLst>
              <a:ext uri="{FF2B5EF4-FFF2-40B4-BE49-F238E27FC236}">
                <a16:creationId xmlns:a16="http://schemas.microsoft.com/office/drawing/2014/main" id="{3B8BBEA8-7C0E-7F48-B32E-F2BA93C87792}"/>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203A3D35-ADDD-F240-B370-119486337D14}"/>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344612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07/12/2023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8153400" y="0"/>
            <a:ext cx="4038601" cy="6858000"/>
          </a:xfrm>
        </p:spPr>
        <p:txBody>
          <a:bodyPr/>
          <a:lstStyle/>
          <a:p>
            <a:endParaRPr lang="id-ID"/>
          </a:p>
        </p:txBody>
      </p:sp>
      <p:sp>
        <p:nvSpPr>
          <p:cNvPr id="13" name="Rectangle 5">
            <a:extLst>
              <a:ext uri="{FF2B5EF4-FFF2-40B4-BE49-F238E27FC236}">
                <a16:creationId xmlns:a16="http://schemas.microsoft.com/office/drawing/2014/main" id="{D04C83A6-5AC3-0D42-A9B6-074B40480457}"/>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Slide Number Placeholder 4">
            <a:extLst>
              <a:ext uri="{FF2B5EF4-FFF2-40B4-BE49-F238E27FC236}">
                <a16:creationId xmlns:a16="http://schemas.microsoft.com/office/drawing/2014/main" id="{8379BEA9-2DAE-AA42-81A5-E2B33D778199}"/>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54271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07/12/2023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7945120" y="0"/>
            <a:ext cx="4246881" cy="6858000"/>
          </a:xfrm>
        </p:spPr>
        <p:txBody>
          <a:bodyPr/>
          <a:lstStyle/>
          <a:p>
            <a:endParaRPr lang="id-ID"/>
          </a:p>
        </p:txBody>
      </p:sp>
      <p:sp>
        <p:nvSpPr>
          <p:cNvPr id="13" name="Rectangle 5">
            <a:extLst>
              <a:ext uri="{FF2B5EF4-FFF2-40B4-BE49-F238E27FC236}">
                <a16:creationId xmlns:a16="http://schemas.microsoft.com/office/drawing/2014/main" id="{A2936E54-6B0B-2C49-A98E-72BCFFDE99DF}"/>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Slide Number Placeholder 4">
            <a:extLst>
              <a:ext uri="{FF2B5EF4-FFF2-40B4-BE49-F238E27FC236}">
                <a16:creationId xmlns:a16="http://schemas.microsoft.com/office/drawing/2014/main" id="{955FE8EE-AEDC-D448-8B18-6AEBB4FAD6AE}"/>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156083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07/12/2023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1" name="Rectangle 5">
            <a:extLst>
              <a:ext uri="{FF2B5EF4-FFF2-40B4-BE49-F238E27FC236}">
                <a16:creationId xmlns:a16="http://schemas.microsoft.com/office/drawing/2014/main" id="{812D2C6D-98DA-E34F-ACAE-E98486FC9129}"/>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A87A6F23-E16C-AF47-85FB-6029690F7A59}"/>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263342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07/12/2023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2" name="Picture Placeholder 4"/>
          <p:cNvSpPr>
            <a:spLocks noGrp="1"/>
          </p:cNvSpPr>
          <p:nvPr>
            <p:ph type="pic" sz="quarter" idx="13"/>
          </p:nvPr>
        </p:nvSpPr>
        <p:spPr>
          <a:xfrm>
            <a:off x="-2" y="3501016"/>
            <a:ext cx="2520000" cy="2340000"/>
          </a:xfrm>
          <a:prstGeom prst="rect">
            <a:avLst/>
          </a:prstGeom>
          <a:noFill/>
        </p:spPr>
      </p:sp>
      <p:sp>
        <p:nvSpPr>
          <p:cNvPr id="13" name="Picture Placeholder 5"/>
          <p:cNvSpPr>
            <a:spLocks noGrp="1"/>
          </p:cNvSpPr>
          <p:nvPr>
            <p:ph type="pic" sz="quarter" idx="14"/>
          </p:nvPr>
        </p:nvSpPr>
        <p:spPr>
          <a:xfrm>
            <a:off x="2519998" y="3501016"/>
            <a:ext cx="2520000" cy="2340000"/>
          </a:xfrm>
          <a:prstGeom prst="rect">
            <a:avLst/>
          </a:prstGeom>
          <a:noFill/>
        </p:spPr>
      </p:sp>
      <p:sp>
        <p:nvSpPr>
          <p:cNvPr id="14" name="Picture Placeholder 6"/>
          <p:cNvSpPr>
            <a:spLocks noGrp="1"/>
          </p:cNvSpPr>
          <p:nvPr>
            <p:ph type="pic" sz="quarter" idx="15"/>
          </p:nvPr>
        </p:nvSpPr>
        <p:spPr>
          <a:xfrm>
            <a:off x="9672000" y="3501016"/>
            <a:ext cx="2520000" cy="2340000"/>
          </a:xfrm>
          <a:prstGeom prst="rect">
            <a:avLst/>
          </a:prstGeom>
          <a:noFill/>
        </p:spPr>
      </p:sp>
      <p:sp>
        <p:nvSpPr>
          <p:cNvPr id="15" name="Picture Placeholder 5"/>
          <p:cNvSpPr>
            <a:spLocks noGrp="1"/>
          </p:cNvSpPr>
          <p:nvPr>
            <p:ph type="pic" sz="quarter" idx="16"/>
          </p:nvPr>
        </p:nvSpPr>
        <p:spPr>
          <a:xfrm>
            <a:off x="5039998" y="1899433"/>
            <a:ext cx="4632002" cy="2799500"/>
          </a:xfrm>
          <a:prstGeom prst="rect">
            <a:avLst/>
          </a:prstGeom>
          <a:noFill/>
        </p:spPr>
        <p:txBody>
          <a:bodyPr/>
          <a:lstStyle/>
          <a:p>
            <a:endParaRPr lang="id-ID"/>
          </a:p>
        </p:txBody>
      </p:sp>
      <p:sp>
        <p:nvSpPr>
          <p:cNvPr id="19" name="Rectangle 5">
            <a:extLst>
              <a:ext uri="{FF2B5EF4-FFF2-40B4-BE49-F238E27FC236}">
                <a16:creationId xmlns:a16="http://schemas.microsoft.com/office/drawing/2014/main" id="{B4BCEA0A-800A-8043-B6B4-F28E1EF1C36E}"/>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Slide Number Placeholder 4">
            <a:extLst>
              <a:ext uri="{FF2B5EF4-FFF2-40B4-BE49-F238E27FC236}">
                <a16:creationId xmlns:a16="http://schemas.microsoft.com/office/drawing/2014/main" id="{98BEF4F9-1277-CD4A-80BC-026EEB22A59F}"/>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404850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07/12/2023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6" name="Picture Placeholder 13"/>
          <p:cNvSpPr>
            <a:spLocks noGrp="1"/>
          </p:cNvSpPr>
          <p:nvPr>
            <p:ph type="pic" sz="quarter" idx="19"/>
          </p:nvPr>
        </p:nvSpPr>
        <p:spPr>
          <a:xfrm>
            <a:off x="10061562" y="1672683"/>
            <a:ext cx="2130438" cy="1561171"/>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7" name="Picture Placeholder 13"/>
          <p:cNvSpPr>
            <a:spLocks noGrp="1"/>
          </p:cNvSpPr>
          <p:nvPr>
            <p:ph type="pic" sz="quarter" idx="20"/>
          </p:nvPr>
        </p:nvSpPr>
        <p:spPr>
          <a:xfrm>
            <a:off x="5611608" y="3376961"/>
            <a:ext cx="1505265" cy="1529576"/>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8" name="Picture Placeholder 13"/>
          <p:cNvSpPr>
            <a:spLocks noGrp="1"/>
          </p:cNvSpPr>
          <p:nvPr>
            <p:ph type="pic" sz="quarter" idx="21"/>
          </p:nvPr>
        </p:nvSpPr>
        <p:spPr>
          <a:xfrm>
            <a:off x="7273030" y="3376961"/>
            <a:ext cx="2654682" cy="3481039"/>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9" name="Picture Placeholder 13"/>
          <p:cNvSpPr>
            <a:spLocks noGrp="1"/>
          </p:cNvSpPr>
          <p:nvPr>
            <p:ph type="pic" sz="quarter" idx="22"/>
          </p:nvPr>
        </p:nvSpPr>
        <p:spPr>
          <a:xfrm>
            <a:off x="5611608" y="-11151"/>
            <a:ext cx="4293796" cy="3245005"/>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5" name="Rectangle 5">
            <a:extLst>
              <a:ext uri="{FF2B5EF4-FFF2-40B4-BE49-F238E27FC236}">
                <a16:creationId xmlns:a16="http://schemas.microsoft.com/office/drawing/2014/main" id="{762EBF39-40C8-DC45-B9F8-2DC26C5E6F43}"/>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Slide Number Placeholder 4">
            <a:extLst>
              <a:ext uri="{FF2B5EF4-FFF2-40B4-BE49-F238E27FC236}">
                <a16:creationId xmlns:a16="http://schemas.microsoft.com/office/drawing/2014/main" id="{F0CA2C18-378C-CF4D-A5AF-AAEFCA215965}"/>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46808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20" grpId="0"/>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8A636AE-7B8B-4755-BBAE-05B2A7C5C610}" type="datetime1">
              <a:rPr lang="id-ID" smtClean="0"/>
              <a:t>07/12/2023</a:t>
            </a:fld>
            <a:endParaRPr lang="id-ID"/>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id-ID"/>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469DCAB-2F4C-4855-A2DD-8F41E74CAF44}" type="slidenum">
              <a:rPr lang="id-ID" smtClean="0"/>
              <a:t>‹#›</a:t>
            </a:fld>
            <a:endParaRPr lang="id-ID"/>
          </a:p>
        </p:txBody>
      </p:sp>
      <p:sp>
        <p:nvSpPr>
          <p:cNvPr id="8" name="Picture Placeholder 7"/>
          <p:cNvSpPr>
            <a:spLocks noGrp="1"/>
          </p:cNvSpPr>
          <p:nvPr>
            <p:ph type="pic" sz="quarter" idx="13"/>
          </p:nvPr>
        </p:nvSpPr>
        <p:spPr>
          <a:xfrm>
            <a:off x="0" y="0"/>
            <a:ext cx="12192000" cy="6858000"/>
          </a:xfrm>
        </p:spPr>
        <p:txBody>
          <a:bodyPr/>
          <a:lstStyle/>
          <a:p>
            <a:r>
              <a:rPr lang="en-US"/>
              <a:t>Click icon to add picture</a:t>
            </a:r>
            <a:endParaRPr lang="id-ID"/>
          </a:p>
        </p:txBody>
      </p:sp>
      <p:sp>
        <p:nvSpPr>
          <p:cNvPr id="11" name="Rectangle 5">
            <a:extLst>
              <a:ext uri="{FF2B5EF4-FFF2-40B4-BE49-F238E27FC236}">
                <a16:creationId xmlns:a16="http://schemas.microsoft.com/office/drawing/2014/main" id="{D3B50A03-711A-894D-BB4C-C085042B6BFD}"/>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827EF9A5-7B98-EA4B-BAEB-ACD12C16B143}"/>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91383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lstStyle/>
          <a:p>
            <a:r>
              <a:rPr lang="en-US"/>
              <a:t>Click icon to add picture</a:t>
            </a:r>
            <a:endParaRPr lang="id-ID"/>
          </a:p>
        </p:txBody>
      </p:sp>
      <p:sp>
        <p:nvSpPr>
          <p:cNvPr id="9" name="Title 1"/>
          <p:cNvSpPr>
            <a:spLocks noGrp="1"/>
          </p:cNvSpPr>
          <p:nvPr>
            <p:ph type="title"/>
          </p:nvPr>
        </p:nvSpPr>
        <p:spPr>
          <a:xfrm>
            <a:off x="1419730" y="509287"/>
            <a:ext cx="10515600" cy="1273215"/>
          </a:xfrm>
        </p:spPr>
        <p:txBody>
          <a:bodyPr>
            <a:normAutofit/>
          </a:bodyPr>
          <a:lstStyle>
            <a:lvl1pPr>
              <a:defRPr sz="4800">
                <a:solidFill>
                  <a:schemeClr val="bg2"/>
                </a:solidFill>
              </a:defRPr>
            </a:lvl1pPr>
          </a:lstStyle>
          <a:p>
            <a:r>
              <a:rPr lang="en-US"/>
              <a:t>Click to edit Master title style</a:t>
            </a:r>
            <a:endParaRPr lang="id-ID"/>
          </a:p>
        </p:txBody>
      </p:sp>
      <p:sp>
        <p:nvSpPr>
          <p:cNvPr id="10" name="Rectangle 5">
            <a:extLst>
              <a:ext uri="{FF2B5EF4-FFF2-40B4-BE49-F238E27FC236}">
                <a16:creationId xmlns:a16="http://schemas.microsoft.com/office/drawing/2014/main" id="{9D0D9337-26A8-094A-9D59-DC2E7F1AAB53}"/>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Slide Number Placeholder 4">
            <a:extLst>
              <a:ext uri="{FF2B5EF4-FFF2-40B4-BE49-F238E27FC236}">
                <a16:creationId xmlns:a16="http://schemas.microsoft.com/office/drawing/2014/main" id="{728E26AE-61D9-4744-BB97-740754056989}"/>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413767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2" name="Title 1"/>
          <p:cNvSpPr>
            <a:spLocks noGrp="1"/>
          </p:cNvSpPr>
          <p:nvPr>
            <p:ph type="title"/>
          </p:nvPr>
        </p:nvSpPr>
        <p:spPr>
          <a:xfrm>
            <a:off x="1419730" y="757765"/>
            <a:ext cx="10515600" cy="1273215"/>
          </a:xfrm>
        </p:spPr>
        <p:txBody>
          <a:bodyPr>
            <a:normAutofit/>
          </a:bodyPr>
          <a:lstStyle>
            <a:lvl1pPr>
              <a:defRPr sz="4800">
                <a:solidFill>
                  <a:schemeClr val="tx1">
                    <a:lumMod val="50000"/>
                    <a:lumOff val="50000"/>
                  </a:schemeClr>
                </a:solidFill>
              </a:defRPr>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07/12/2023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6652261" y="0"/>
            <a:ext cx="5539740" cy="6858000"/>
          </a:xfrm>
        </p:spPr>
        <p:txBody>
          <a:bodyPr/>
          <a:lstStyle/>
          <a:p>
            <a:r>
              <a:rPr lang="en-US"/>
              <a:t>Click icon to add picture</a:t>
            </a:r>
            <a:endParaRPr lang="id-ID"/>
          </a:p>
        </p:txBody>
      </p:sp>
      <p:sp>
        <p:nvSpPr>
          <p:cNvPr id="13" name="Rectangle 5">
            <a:extLst>
              <a:ext uri="{FF2B5EF4-FFF2-40B4-BE49-F238E27FC236}">
                <a16:creationId xmlns:a16="http://schemas.microsoft.com/office/drawing/2014/main" id="{16C1DF48-359F-7546-B528-B6FD4C829300}"/>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Slide Number Placeholder 4">
            <a:extLst>
              <a:ext uri="{FF2B5EF4-FFF2-40B4-BE49-F238E27FC236}">
                <a16:creationId xmlns:a16="http://schemas.microsoft.com/office/drawing/2014/main" id="{38E2C6DE-55B9-3D49-AF5C-D641DC2D638C}"/>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408509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07/12/2023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8153400" y="0"/>
            <a:ext cx="4038601" cy="6858000"/>
          </a:xfrm>
        </p:spPr>
        <p:txBody>
          <a:bodyPr/>
          <a:lstStyle/>
          <a:p>
            <a:endParaRPr lang="id-ID"/>
          </a:p>
        </p:txBody>
      </p:sp>
      <p:sp>
        <p:nvSpPr>
          <p:cNvPr id="11" name="Rectangle 5">
            <a:extLst>
              <a:ext uri="{FF2B5EF4-FFF2-40B4-BE49-F238E27FC236}">
                <a16:creationId xmlns:a16="http://schemas.microsoft.com/office/drawing/2014/main" id="{AF4456C5-9F63-684D-B3A3-DDE39CEA4186}"/>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236C7E82-3AD0-164E-8AE2-C933F1F6162C}"/>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202219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Welcome Message">
    <p:spTree>
      <p:nvGrpSpPr>
        <p:cNvPr id="1" name=""/>
        <p:cNvGrpSpPr/>
        <p:nvPr/>
      </p:nvGrpSpPr>
      <p:grpSpPr>
        <a:xfrm>
          <a:off x="0" y="0"/>
          <a:ext cx="0" cy="0"/>
          <a:chOff x="0" y="0"/>
          <a:chExt cx="0" cy="0"/>
        </a:xfrm>
      </p:grpSpPr>
      <p:sp>
        <p:nvSpPr>
          <p:cNvPr id="2" name="Title 1"/>
          <p:cNvSpPr>
            <a:spLocks noGrp="1"/>
          </p:cNvSpPr>
          <p:nvPr>
            <p:ph type="title"/>
          </p:nvPr>
        </p:nvSpPr>
        <p:spPr>
          <a:xfrm>
            <a:off x="1419730" y="757765"/>
            <a:ext cx="10515600" cy="1273215"/>
          </a:xfrm>
        </p:spPr>
        <p:txBody>
          <a:bodyPr>
            <a:normAutofit/>
          </a:bodyPr>
          <a:lstStyle>
            <a:lvl1pPr>
              <a:defRPr sz="4800">
                <a:solidFill>
                  <a:schemeClr val="tx1">
                    <a:lumMod val="50000"/>
                    <a:lumOff val="50000"/>
                  </a:schemeClr>
                </a:solidFill>
              </a:defRPr>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07/12/2023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6652261" y="0"/>
            <a:ext cx="5539740" cy="6858000"/>
          </a:xfrm>
        </p:spPr>
        <p:txBody>
          <a:bodyPr/>
          <a:lstStyle/>
          <a:p>
            <a:r>
              <a:rPr lang="en-US"/>
              <a:t>Click icon to add picture</a:t>
            </a:r>
            <a:endParaRPr lang="id-ID"/>
          </a:p>
        </p:txBody>
      </p:sp>
      <p:sp>
        <p:nvSpPr>
          <p:cNvPr id="11" name="Rectangle 5">
            <a:extLst>
              <a:ext uri="{FF2B5EF4-FFF2-40B4-BE49-F238E27FC236}">
                <a16:creationId xmlns:a16="http://schemas.microsoft.com/office/drawing/2014/main" id="{3B8BBEA8-7C0E-7F48-B32E-F2BA93C87792}"/>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203A3D35-ADDD-F240-B370-119486337D14}"/>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173527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07/12/2023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8153400" y="0"/>
            <a:ext cx="4038601" cy="6858000"/>
          </a:xfrm>
        </p:spPr>
        <p:txBody>
          <a:bodyPr/>
          <a:lstStyle/>
          <a:p>
            <a:r>
              <a:rPr lang="en-US"/>
              <a:t>Click icon to add picture</a:t>
            </a:r>
            <a:endParaRPr lang="id-ID"/>
          </a:p>
        </p:txBody>
      </p:sp>
      <p:sp>
        <p:nvSpPr>
          <p:cNvPr id="13" name="Rectangle 5">
            <a:extLst>
              <a:ext uri="{FF2B5EF4-FFF2-40B4-BE49-F238E27FC236}">
                <a16:creationId xmlns:a16="http://schemas.microsoft.com/office/drawing/2014/main" id="{D04C83A6-5AC3-0D42-A9B6-074B40480457}"/>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Slide Number Placeholder 4">
            <a:extLst>
              <a:ext uri="{FF2B5EF4-FFF2-40B4-BE49-F238E27FC236}">
                <a16:creationId xmlns:a16="http://schemas.microsoft.com/office/drawing/2014/main" id="{8379BEA9-2DAE-AA42-81A5-E2B33D778199}"/>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264103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07/12/2023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7945120" y="0"/>
            <a:ext cx="4246881" cy="6858000"/>
          </a:xfrm>
        </p:spPr>
        <p:txBody>
          <a:bodyPr/>
          <a:lstStyle/>
          <a:p>
            <a:r>
              <a:rPr lang="en-US"/>
              <a:t>Click icon to add picture</a:t>
            </a:r>
            <a:endParaRPr lang="id-ID"/>
          </a:p>
        </p:txBody>
      </p:sp>
      <p:sp>
        <p:nvSpPr>
          <p:cNvPr id="13" name="Rectangle 5">
            <a:extLst>
              <a:ext uri="{FF2B5EF4-FFF2-40B4-BE49-F238E27FC236}">
                <a16:creationId xmlns:a16="http://schemas.microsoft.com/office/drawing/2014/main" id="{A2936E54-6B0B-2C49-A98E-72BCFFDE99DF}"/>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Slide Number Placeholder 4">
            <a:extLst>
              <a:ext uri="{FF2B5EF4-FFF2-40B4-BE49-F238E27FC236}">
                <a16:creationId xmlns:a16="http://schemas.microsoft.com/office/drawing/2014/main" id="{955FE8EE-AEDC-D448-8B18-6AEBB4FAD6AE}"/>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53013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07/12/2023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1" name="Rectangle 5">
            <a:extLst>
              <a:ext uri="{FF2B5EF4-FFF2-40B4-BE49-F238E27FC236}">
                <a16:creationId xmlns:a16="http://schemas.microsoft.com/office/drawing/2014/main" id="{812D2C6D-98DA-E34F-ACAE-E98486FC9129}"/>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A87A6F23-E16C-AF47-85FB-6029690F7A59}"/>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10297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07/12/2023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2" name="Picture Placeholder 4"/>
          <p:cNvSpPr>
            <a:spLocks noGrp="1"/>
          </p:cNvSpPr>
          <p:nvPr>
            <p:ph type="pic" sz="quarter" idx="13"/>
          </p:nvPr>
        </p:nvSpPr>
        <p:spPr>
          <a:xfrm>
            <a:off x="-2" y="3501016"/>
            <a:ext cx="2520000" cy="2340000"/>
          </a:xfrm>
          <a:prstGeom prst="rect">
            <a:avLst/>
          </a:prstGeom>
          <a:noFill/>
        </p:spPr>
      </p:sp>
      <p:sp>
        <p:nvSpPr>
          <p:cNvPr id="13" name="Picture Placeholder 5"/>
          <p:cNvSpPr>
            <a:spLocks noGrp="1"/>
          </p:cNvSpPr>
          <p:nvPr>
            <p:ph type="pic" sz="quarter" idx="14"/>
          </p:nvPr>
        </p:nvSpPr>
        <p:spPr>
          <a:xfrm>
            <a:off x="2519998" y="3501016"/>
            <a:ext cx="2520000" cy="2340000"/>
          </a:xfrm>
          <a:prstGeom prst="rect">
            <a:avLst/>
          </a:prstGeom>
          <a:noFill/>
        </p:spPr>
      </p:sp>
      <p:sp>
        <p:nvSpPr>
          <p:cNvPr id="14" name="Picture Placeholder 6"/>
          <p:cNvSpPr>
            <a:spLocks noGrp="1"/>
          </p:cNvSpPr>
          <p:nvPr>
            <p:ph type="pic" sz="quarter" idx="15"/>
          </p:nvPr>
        </p:nvSpPr>
        <p:spPr>
          <a:xfrm>
            <a:off x="9672000" y="3501016"/>
            <a:ext cx="2520000" cy="2340000"/>
          </a:xfrm>
          <a:prstGeom prst="rect">
            <a:avLst/>
          </a:prstGeom>
          <a:noFill/>
        </p:spPr>
      </p:sp>
      <p:sp>
        <p:nvSpPr>
          <p:cNvPr id="15" name="Picture Placeholder 5"/>
          <p:cNvSpPr>
            <a:spLocks noGrp="1"/>
          </p:cNvSpPr>
          <p:nvPr>
            <p:ph type="pic" sz="quarter" idx="16"/>
          </p:nvPr>
        </p:nvSpPr>
        <p:spPr>
          <a:xfrm>
            <a:off x="5039998" y="1899433"/>
            <a:ext cx="4632002" cy="2799500"/>
          </a:xfrm>
          <a:prstGeom prst="rect">
            <a:avLst/>
          </a:prstGeom>
          <a:noFill/>
        </p:spPr>
        <p:txBody>
          <a:bodyPr/>
          <a:lstStyle/>
          <a:p>
            <a:r>
              <a:rPr lang="en-US"/>
              <a:t>Click icon to add picture</a:t>
            </a:r>
            <a:endParaRPr lang="id-ID"/>
          </a:p>
        </p:txBody>
      </p:sp>
      <p:sp>
        <p:nvSpPr>
          <p:cNvPr id="19" name="Rectangle 5">
            <a:extLst>
              <a:ext uri="{FF2B5EF4-FFF2-40B4-BE49-F238E27FC236}">
                <a16:creationId xmlns:a16="http://schemas.microsoft.com/office/drawing/2014/main" id="{B4BCEA0A-800A-8043-B6B4-F28E1EF1C36E}"/>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Slide Number Placeholder 4">
            <a:extLst>
              <a:ext uri="{FF2B5EF4-FFF2-40B4-BE49-F238E27FC236}">
                <a16:creationId xmlns:a16="http://schemas.microsoft.com/office/drawing/2014/main" id="{98BEF4F9-1277-CD4A-80BC-026EEB22A59F}"/>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24221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07/12/2023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6" name="Picture Placeholder 13"/>
          <p:cNvSpPr>
            <a:spLocks noGrp="1"/>
          </p:cNvSpPr>
          <p:nvPr>
            <p:ph type="pic" sz="quarter" idx="19"/>
          </p:nvPr>
        </p:nvSpPr>
        <p:spPr>
          <a:xfrm>
            <a:off x="10061562" y="1672683"/>
            <a:ext cx="2130438" cy="1561171"/>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r>
              <a:rPr lang="en-US"/>
              <a:t>Click icon to add picture</a:t>
            </a:r>
          </a:p>
        </p:txBody>
      </p:sp>
      <p:sp>
        <p:nvSpPr>
          <p:cNvPr id="17" name="Picture Placeholder 13"/>
          <p:cNvSpPr>
            <a:spLocks noGrp="1"/>
          </p:cNvSpPr>
          <p:nvPr>
            <p:ph type="pic" sz="quarter" idx="20"/>
          </p:nvPr>
        </p:nvSpPr>
        <p:spPr>
          <a:xfrm>
            <a:off x="5611608" y="3376961"/>
            <a:ext cx="1505265" cy="1529576"/>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r>
              <a:rPr lang="en-US"/>
              <a:t>Click icon to add picture</a:t>
            </a:r>
          </a:p>
        </p:txBody>
      </p:sp>
      <p:sp>
        <p:nvSpPr>
          <p:cNvPr id="18" name="Picture Placeholder 13"/>
          <p:cNvSpPr>
            <a:spLocks noGrp="1"/>
          </p:cNvSpPr>
          <p:nvPr>
            <p:ph type="pic" sz="quarter" idx="21"/>
          </p:nvPr>
        </p:nvSpPr>
        <p:spPr>
          <a:xfrm>
            <a:off x="7273030" y="3376961"/>
            <a:ext cx="2654682" cy="3481039"/>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r>
              <a:rPr lang="en-US"/>
              <a:t>Click icon to add picture</a:t>
            </a:r>
          </a:p>
        </p:txBody>
      </p:sp>
      <p:sp>
        <p:nvSpPr>
          <p:cNvPr id="19" name="Picture Placeholder 13"/>
          <p:cNvSpPr>
            <a:spLocks noGrp="1"/>
          </p:cNvSpPr>
          <p:nvPr>
            <p:ph type="pic" sz="quarter" idx="22"/>
          </p:nvPr>
        </p:nvSpPr>
        <p:spPr>
          <a:xfrm>
            <a:off x="5611608" y="-11151"/>
            <a:ext cx="4293796" cy="3245005"/>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r>
              <a:rPr lang="en-US"/>
              <a:t>Click icon to add picture</a:t>
            </a:r>
          </a:p>
        </p:txBody>
      </p:sp>
      <p:sp>
        <p:nvSpPr>
          <p:cNvPr id="15" name="Rectangle 5">
            <a:extLst>
              <a:ext uri="{FF2B5EF4-FFF2-40B4-BE49-F238E27FC236}">
                <a16:creationId xmlns:a16="http://schemas.microsoft.com/office/drawing/2014/main" id="{762EBF39-40C8-DC45-B9F8-2DC26C5E6F43}"/>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Slide Number Placeholder 4">
            <a:extLst>
              <a:ext uri="{FF2B5EF4-FFF2-40B4-BE49-F238E27FC236}">
                <a16:creationId xmlns:a16="http://schemas.microsoft.com/office/drawing/2014/main" id="{F0CA2C18-378C-CF4D-A5AF-AAEFCA215965}"/>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2425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20" grpId="0"/>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945714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07/12/2023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7945120" y="0"/>
            <a:ext cx="4246881" cy="6858000"/>
          </a:xfrm>
        </p:spPr>
        <p:txBody>
          <a:bodyPr/>
          <a:lstStyle/>
          <a:p>
            <a:endParaRPr lang="id-ID"/>
          </a:p>
        </p:txBody>
      </p:sp>
      <p:sp>
        <p:nvSpPr>
          <p:cNvPr id="11" name="Rectangle 5">
            <a:extLst>
              <a:ext uri="{FF2B5EF4-FFF2-40B4-BE49-F238E27FC236}">
                <a16:creationId xmlns:a16="http://schemas.microsoft.com/office/drawing/2014/main" id="{0472C2EB-7065-884B-9975-384935F8F141}"/>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D4241B84-B4FE-C043-8E74-4DDA76FD4B30}"/>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150316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07/12/2023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9" name="Rectangle 5">
            <a:extLst>
              <a:ext uri="{FF2B5EF4-FFF2-40B4-BE49-F238E27FC236}">
                <a16:creationId xmlns:a16="http://schemas.microsoft.com/office/drawing/2014/main" id="{5C559505-F142-3E49-BFAE-C4B3CAB844FD}"/>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Slide Number Placeholder 4">
            <a:extLst>
              <a:ext uri="{FF2B5EF4-FFF2-40B4-BE49-F238E27FC236}">
                <a16:creationId xmlns:a16="http://schemas.microsoft.com/office/drawing/2014/main" id="{3CD9C362-B877-9E47-B363-517D1D61543A}"/>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402569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07/12/2023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2" name="Picture Placeholder 4"/>
          <p:cNvSpPr>
            <a:spLocks noGrp="1"/>
          </p:cNvSpPr>
          <p:nvPr>
            <p:ph type="pic" sz="quarter" idx="13"/>
          </p:nvPr>
        </p:nvSpPr>
        <p:spPr>
          <a:xfrm>
            <a:off x="-2" y="3501016"/>
            <a:ext cx="2520000" cy="2340000"/>
          </a:xfrm>
          <a:prstGeom prst="rect">
            <a:avLst/>
          </a:prstGeom>
          <a:noFill/>
        </p:spPr>
      </p:sp>
      <p:sp>
        <p:nvSpPr>
          <p:cNvPr id="13" name="Picture Placeholder 5"/>
          <p:cNvSpPr>
            <a:spLocks noGrp="1"/>
          </p:cNvSpPr>
          <p:nvPr>
            <p:ph type="pic" sz="quarter" idx="14"/>
          </p:nvPr>
        </p:nvSpPr>
        <p:spPr>
          <a:xfrm>
            <a:off x="2519998" y="3501016"/>
            <a:ext cx="2520000" cy="2340000"/>
          </a:xfrm>
          <a:prstGeom prst="rect">
            <a:avLst/>
          </a:prstGeom>
          <a:noFill/>
        </p:spPr>
      </p:sp>
      <p:sp>
        <p:nvSpPr>
          <p:cNvPr id="14" name="Picture Placeholder 6"/>
          <p:cNvSpPr>
            <a:spLocks noGrp="1"/>
          </p:cNvSpPr>
          <p:nvPr>
            <p:ph type="pic" sz="quarter" idx="15"/>
          </p:nvPr>
        </p:nvSpPr>
        <p:spPr>
          <a:xfrm>
            <a:off x="9672000" y="3501016"/>
            <a:ext cx="2520000" cy="2340000"/>
          </a:xfrm>
          <a:prstGeom prst="rect">
            <a:avLst/>
          </a:prstGeom>
          <a:noFill/>
        </p:spPr>
      </p:sp>
      <p:sp>
        <p:nvSpPr>
          <p:cNvPr id="15" name="Picture Placeholder 5"/>
          <p:cNvSpPr>
            <a:spLocks noGrp="1"/>
          </p:cNvSpPr>
          <p:nvPr>
            <p:ph type="pic" sz="quarter" idx="16"/>
          </p:nvPr>
        </p:nvSpPr>
        <p:spPr>
          <a:xfrm>
            <a:off x="5039998" y="1899433"/>
            <a:ext cx="4632002" cy="2799500"/>
          </a:xfrm>
          <a:prstGeom prst="rect">
            <a:avLst/>
          </a:prstGeom>
          <a:noFill/>
        </p:spPr>
        <p:txBody>
          <a:bodyPr/>
          <a:lstStyle/>
          <a:p>
            <a:endParaRPr lang="id-ID"/>
          </a:p>
        </p:txBody>
      </p:sp>
      <p:sp>
        <p:nvSpPr>
          <p:cNvPr id="17" name="Rectangle 5">
            <a:extLst>
              <a:ext uri="{FF2B5EF4-FFF2-40B4-BE49-F238E27FC236}">
                <a16:creationId xmlns:a16="http://schemas.microsoft.com/office/drawing/2014/main" id="{BCA99C90-5C4D-1647-8248-3EE558FDC1BE}"/>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Slide Number Placeholder 4">
            <a:extLst>
              <a:ext uri="{FF2B5EF4-FFF2-40B4-BE49-F238E27FC236}">
                <a16:creationId xmlns:a16="http://schemas.microsoft.com/office/drawing/2014/main" id="{EDF07EB7-1DA9-F749-A10C-8C328173934F}"/>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201732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07/12/2023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6" name="Picture Placeholder 13"/>
          <p:cNvSpPr>
            <a:spLocks noGrp="1"/>
          </p:cNvSpPr>
          <p:nvPr>
            <p:ph type="pic" sz="quarter" idx="19"/>
          </p:nvPr>
        </p:nvSpPr>
        <p:spPr>
          <a:xfrm>
            <a:off x="10061562" y="1672683"/>
            <a:ext cx="2130438" cy="1561171"/>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7" name="Picture Placeholder 13"/>
          <p:cNvSpPr>
            <a:spLocks noGrp="1"/>
          </p:cNvSpPr>
          <p:nvPr>
            <p:ph type="pic" sz="quarter" idx="20"/>
          </p:nvPr>
        </p:nvSpPr>
        <p:spPr>
          <a:xfrm>
            <a:off x="5611608" y="3376961"/>
            <a:ext cx="1505265" cy="1529576"/>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8" name="Picture Placeholder 13"/>
          <p:cNvSpPr>
            <a:spLocks noGrp="1"/>
          </p:cNvSpPr>
          <p:nvPr>
            <p:ph type="pic" sz="quarter" idx="21"/>
          </p:nvPr>
        </p:nvSpPr>
        <p:spPr>
          <a:xfrm>
            <a:off x="7273030" y="3376961"/>
            <a:ext cx="2654682" cy="3481039"/>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9" name="Picture Placeholder 13"/>
          <p:cNvSpPr>
            <a:spLocks noGrp="1"/>
          </p:cNvSpPr>
          <p:nvPr>
            <p:ph type="pic" sz="quarter" idx="22"/>
          </p:nvPr>
        </p:nvSpPr>
        <p:spPr>
          <a:xfrm>
            <a:off x="5611608" y="-11151"/>
            <a:ext cx="4293796" cy="3245005"/>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3" name="Rectangle 5">
            <a:extLst>
              <a:ext uri="{FF2B5EF4-FFF2-40B4-BE49-F238E27FC236}">
                <a16:creationId xmlns:a16="http://schemas.microsoft.com/office/drawing/2014/main" id="{18BF1518-E847-7341-A15D-45627DB3DADD}"/>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Slide Number Placeholder 4">
            <a:extLst>
              <a:ext uri="{FF2B5EF4-FFF2-40B4-BE49-F238E27FC236}">
                <a16:creationId xmlns:a16="http://schemas.microsoft.com/office/drawing/2014/main" id="{75EEAB81-282F-004A-AB99-F5DF36859E66}"/>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61503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atin typeface="Calibri"/>
                <a:cs typeface="Calibri"/>
              </a:defRPr>
            </a:lvl1pPr>
          </a:lstStyle>
          <a:p>
            <a:r>
              <a:rPr lang="en-US"/>
              <a:t>Click to edit Master title style</a:t>
            </a:r>
          </a:p>
        </p:txBody>
      </p:sp>
      <p:sp>
        <p:nvSpPr>
          <p:cNvPr id="6" name="Text Placeholder 2"/>
          <p:cNvSpPr>
            <a:spLocks noGrp="1"/>
          </p:cNvSpPr>
          <p:nvPr>
            <p:ph idx="1"/>
          </p:nvPr>
        </p:nvSpPr>
        <p:spPr>
          <a:xfrm>
            <a:off x="836084" y="1157941"/>
            <a:ext cx="10658661" cy="4855883"/>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37913" y="6309320"/>
            <a:ext cx="1154087" cy="548680"/>
          </a:xfrm>
          <a:prstGeom prst="rect">
            <a:avLst/>
          </a:prstGeom>
        </p:spPr>
      </p:pic>
      <p:sp>
        <p:nvSpPr>
          <p:cNvPr id="7" name="Slide Number Placeholder 5"/>
          <p:cNvSpPr txBox="1">
            <a:spLocks/>
          </p:cNvSpPr>
          <p:nvPr userDrawn="1"/>
        </p:nvSpPr>
        <p:spPr>
          <a:xfrm>
            <a:off x="10673769" y="6602856"/>
            <a:ext cx="1350019" cy="144000"/>
          </a:xfrm>
          <a:prstGeom prst="rect">
            <a:avLst/>
          </a:prstGeom>
        </p:spPr>
        <p:txBody>
          <a:bodyPr vert="horz" lIns="0" tIns="0" rIns="0" bIns="0" rtlCol="0" anchor="b" anchorCtr="0"/>
          <a:lstStyle>
            <a:defPPr>
              <a:defRPr lang="en-US"/>
            </a:defPPr>
            <a:lvl1pPr marL="0" algn="r" defTabSz="457200" rtl="0" eaLnBrk="1" latinLnBrk="0" hangingPunct="1">
              <a:defRPr sz="900" kern="1200">
                <a:solidFill>
                  <a:schemeClr val="bg1"/>
                </a:solidFill>
                <a:latin typeface="Lucida Sans"/>
                <a:ea typeface="+mn-ea"/>
                <a:cs typeface="Lucida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62F9617-6250-4A4E-A789-B3C5DD958110}" type="slidenum">
              <a:rPr lang="en-US" sz="900" smtClean="0"/>
              <a:pPr/>
              <a:t>‹#›</a:t>
            </a:fld>
            <a:endParaRPr lang="en-US" sz="900"/>
          </a:p>
        </p:txBody>
      </p:sp>
    </p:spTree>
    <p:extLst>
      <p:ext uri="{BB962C8B-B14F-4D97-AF65-F5344CB8AC3E}">
        <p14:creationId xmlns:p14="http://schemas.microsoft.com/office/powerpoint/2010/main" val="9005765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r>
              <a:rPr lang="en-US"/>
              <a:t>Click to 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03576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lstStyle/>
          <a:p>
            <a:endParaRPr lang="id-ID"/>
          </a:p>
        </p:txBody>
      </p:sp>
      <p:sp>
        <p:nvSpPr>
          <p:cNvPr id="9" name="Title 1"/>
          <p:cNvSpPr>
            <a:spLocks noGrp="1"/>
          </p:cNvSpPr>
          <p:nvPr>
            <p:ph type="title"/>
          </p:nvPr>
        </p:nvSpPr>
        <p:spPr>
          <a:xfrm>
            <a:off x="1419730" y="509287"/>
            <a:ext cx="10515600" cy="1273215"/>
          </a:xfrm>
        </p:spPr>
        <p:txBody>
          <a:bodyPr>
            <a:normAutofit/>
          </a:bodyPr>
          <a:lstStyle>
            <a:lvl1pPr>
              <a:defRPr sz="4800">
                <a:solidFill>
                  <a:schemeClr val="bg2"/>
                </a:solidFill>
              </a:defRPr>
            </a:lvl1pPr>
          </a:lstStyle>
          <a:p>
            <a:r>
              <a:rPr lang="en-US"/>
              <a:t>Click to edit Master title style</a:t>
            </a:r>
            <a:endParaRPr lang="id-ID"/>
          </a:p>
        </p:txBody>
      </p:sp>
      <p:sp>
        <p:nvSpPr>
          <p:cNvPr id="10" name="Rectangle 5">
            <a:extLst>
              <a:ext uri="{FF2B5EF4-FFF2-40B4-BE49-F238E27FC236}">
                <a16:creationId xmlns:a16="http://schemas.microsoft.com/office/drawing/2014/main" id="{9D0D9337-26A8-094A-9D59-DC2E7F1AAB53}"/>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Slide Number Placeholder 4">
            <a:extLst>
              <a:ext uri="{FF2B5EF4-FFF2-40B4-BE49-F238E27FC236}">
                <a16:creationId xmlns:a16="http://schemas.microsoft.com/office/drawing/2014/main" id="{728E26AE-61D9-4744-BB97-740754056989}"/>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385773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8A636AE-7B8B-4755-BBAE-05B2A7C5C610}" type="datetime1">
              <a:rPr lang="id-ID" smtClean="0"/>
              <a:t>07/12/2023</a:t>
            </a:fld>
            <a:endParaRPr lang="id-ID"/>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id-ID"/>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469DCAB-2F4C-4855-A2DD-8F41E74CAF44}" type="slidenum">
              <a:rPr lang="id-ID" smtClean="0"/>
              <a:t>‹#›</a:t>
            </a:fld>
            <a:endParaRPr lang="id-ID"/>
          </a:p>
        </p:txBody>
      </p:sp>
      <p:sp>
        <p:nvSpPr>
          <p:cNvPr id="8" name="Picture Placeholder 7"/>
          <p:cNvSpPr>
            <a:spLocks noGrp="1"/>
          </p:cNvSpPr>
          <p:nvPr>
            <p:ph type="pic" sz="quarter" idx="13"/>
          </p:nvPr>
        </p:nvSpPr>
        <p:spPr>
          <a:xfrm>
            <a:off x="0" y="0"/>
            <a:ext cx="12192000" cy="6858000"/>
          </a:xfrm>
        </p:spPr>
        <p:txBody>
          <a:bodyPr/>
          <a:lstStyle/>
          <a:p>
            <a:endParaRPr lang="id-ID"/>
          </a:p>
        </p:txBody>
      </p:sp>
      <p:sp>
        <p:nvSpPr>
          <p:cNvPr id="11" name="Rectangle 5">
            <a:extLst>
              <a:ext uri="{FF2B5EF4-FFF2-40B4-BE49-F238E27FC236}">
                <a16:creationId xmlns:a16="http://schemas.microsoft.com/office/drawing/2014/main" id="{D3B50A03-711A-894D-BB4C-C085042B6BFD}"/>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827EF9A5-7B98-EA4B-BAEB-ACD12C16B143}"/>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353005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lstStyle/>
          <a:p>
            <a:endParaRPr lang="id-ID"/>
          </a:p>
        </p:txBody>
      </p:sp>
      <p:sp>
        <p:nvSpPr>
          <p:cNvPr id="9" name="Title 1"/>
          <p:cNvSpPr>
            <a:spLocks noGrp="1"/>
          </p:cNvSpPr>
          <p:nvPr>
            <p:ph type="title"/>
          </p:nvPr>
        </p:nvSpPr>
        <p:spPr>
          <a:xfrm>
            <a:off x="1419730" y="509287"/>
            <a:ext cx="10515600" cy="1273215"/>
          </a:xfrm>
        </p:spPr>
        <p:txBody>
          <a:bodyPr>
            <a:normAutofit/>
          </a:bodyPr>
          <a:lstStyle>
            <a:lvl1pPr>
              <a:defRPr sz="4800">
                <a:solidFill>
                  <a:schemeClr val="bg2"/>
                </a:solidFill>
              </a:defRPr>
            </a:lvl1pPr>
          </a:lstStyle>
          <a:p>
            <a:r>
              <a:rPr lang="en-US"/>
              <a:t>Click to edit Master title style</a:t>
            </a:r>
            <a:endParaRPr lang="id-ID"/>
          </a:p>
        </p:txBody>
      </p:sp>
      <p:sp>
        <p:nvSpPr>
          <p:cNvPr id="10" name="Rectangle 5">
            <a:extLst>
              <a:ext uri="{FF2B5EF4-FFF2-40B4-BE49-F238E27FC236}">
                <a16:creationId xmlns:a16="http://schemas.microsoft.com/office/drawing/2014/main" id="{9D0D9337-26A8-094A-9D59-DC2E7F1AAB53}"/>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Slide Number Placeholder 4">
            <a:extLst>
              <a:ext uri="{FF2B5EF4-FFF2-40B4-BE49-F238E27FC236}">
                <a16:creationId xmlns:a16="http://schemas.microsoft.com/office/drawing/2014/main" id="{728E26AE-61D9-4744-BB97-740754056989}"/>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341034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2" name="Title 1"/>
          <p:cNvSpPr>
            <a:spLocks noGrp="1"/>
          </p:cNvSpPr>
          <p:nvPr>
            <p:ph type="title"/>
          </p:nvPr>
        </p:nvSpPr>
        <p:spPr>
          <a:xfrm>
            <a:off x="1419730" y="757765"/>
            <a:ext cx="10515600" cy="1273215"/>
          </a:xfrm>
        </p:spPr>
        <p:txBody>
          <a:bodyPr>
            <a:normAutofit/>
          </a:bodyPr>
          <a:lstStyle>
            <a:lvl1pPr>
              <a:defRPr sz="4800">
                <a:solidFill>
                  <a:schemeClr val="tx1">
                    <a:lumMod val="50000"/>
                    <a:lumOff val="50000"/>
                  </a:schemeClr>
                </a:solidFill>
              </a:defRPr>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07/12/2023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6652261" y="0"/>
            <a:ext cx="5539740" cy="6858000"/>
          </a:xfrm>
        </p:spPr>
        <p:txBody>
          <a:bodyPr/>
          <a:lstStyle/>
          <a:p>
            <a:endParaRPr lang="id-ID"/>
          </a:p>
        </p:txBody>
      </p:sp>
      <p:sp>
        <p:nvSpPr>
          <p:cNvPr id="13" name="Rectangle 5">
            <a:extLst>
              <a:ext uri="{FF2B5EF4-FFF2-40B4-BE49-F238E27FC236}">
                <a16:creationId xmlns:a16="http://schemas.microsoft.com/office/drawing/2014/main" id="{16C1DF48-359F-7546-B528-B6FD4C829300}"/>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Slide Number Placeholder 4">
            <a:extLst>
              <a:ext uri="{FF2B5EF4-FFF2-40B4-BE49-F238E27FC236}">
                <a16:creationId xmlns:a16="http://schemas.microsoft.com/office/drawing/2014/main" id="{38E2C6DE-55B9-3D49-AF5C-D641DC2D638C}"/>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234179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Welcome Message">
    <p:spTree>
      <p:nvGrpSpPr>
        <p:cNvPr id="1" name=""/>
        <p:cNvGrpSpPr/>
        <p:nvPr/>
      </p:nvGrpSpPr>
      <p:grpSpPr>
        <a:xfrm>
          <a:off x="0" y="0"/>
          <a:ext cx="0" cy="0"/>
          <a:chOff x="0" y="0"/>
          <a:chExt cx="0" cy="0"/>
        </a:xfrm>
      </p:grpSpPr>
      <p:sp>
        <p:nvSpPr>
          <p:cNvPr id="2" name="Title 1"/>
          <p:cNvSpPr>
            <a:spLocks noGrp="1"/>
          </p:cNvSpPr>
          <p:nvPr>
            <p:ph type="title"/>
          </p:nvPr>
        </p:nvSpPr>
        <p:spPr>
          <a:xfrm>
            <a:off x="1419730" y="757765"/>
            <a:ext cx="10515600" cy="1273215"/>
          </a:xfrm>
        </p:spPr>
        <p:txBody>
          <a:bodyPr>
            <a:normAutofit/>
          </a:bodyPr>
          <a:lstStyle>
            <a:lvl1pPr>
              <a:defRPr sz="4800">
                <a:solidFill>
                  <a:schemeClr val="tx1">
                    <a:lumMod val="50000"/>
                    <a:lumOff val="50000"/>
                  </a:schemeClr>
                </a:solidFill>
              </a:defRPr>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07/12/2023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6652261" y="0"/>
            <a:ext cx="5539740" cy="6858000"/>
          </a:xfrm>
        </p:spPr>
        <p:txBody>
          <a:bodyPr/>
          <a:lstStyle/>
          <a:p>
            <a:endParaRPr lang="id-ID"/>
          </a:p>
        </p:txBody>
      </p:sp>
      <p:sp>
        <p:nvSpPr>
          <p:cNvPr id="11" name="Rectangle 5">
            <a:extLst>
              <a:ext uri="{FF2B5EF4-FFF2-40B4-BE49-F238E27FC236}">
                <a16:creationId xmlns:a16="http://schemas.microsoft.com/office/drawing/2014/main" id="{3B8BBEA8-7C0E-7F48-B32E-F2BA93C87792}"/>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203A3D35-ADDD-F240-B370-119486337D14}"/>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18023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07/12/2023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8153400" y="0"/>
            <a:ext cx="4038601" cy="6858000"/>
          </a:xfrm>
        </p:spPr>
        <p:txBody>
          <a:bodyPr/>
          <a:lstStyle/>
          <a:p>
            <a:endParaRPr lang="id-ID"/>
          </a:p>
        </p:txBody>
      </p:sp>
      <p:sp>
        <p:nvSpPr>
          <p:cNvPr id="13" name="Rectangle 5">
            <a:extLst>
              <a:ext uri="{FF2B5EF4-FFF2-40B4-BE49-F238E27FC236}">
                <a16:creationId xmlns:a16="http://schemas.microsoft.com/office/drawing/2014/main" id="{D04C83A6-5AC3-0D42-A9B6-074B40480457}"/>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Slide Number Placeholder 4">
            <a:extLst>
              <a:ext uri="{FF2B5EF4-FFF2-40B4-BE49-F238E27FC236}">
                <a16:creationId xmlns:a16="http://schemas.microsoft.com/office/drawing/2014/main" id="{8379BEA9-2DAE-AA42-81A5-E2B33D778199}"/>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229643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07/12/2023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7945120" y="0"/>
            <a:ext cx="4246881" cy="6858000"/>
          </a:xfrm>
        </p:spPr>
        <p:txBody>
          <a:bodyPr/>
          <a:lstStyle/>
          <a:p>
            <a:endParaRPr lang="id-ID"/>
          </a:p>
        </p:txBody>
      </p:sp>
      <p:sp>
        <p:nvSpPr>
          <p:cNvPr id="13" name="Rectangle 5">
            <a:extLst>
              <a:ext uri="{FF2B5EF4-FFF2-40B4-BE49-F238E27FC236}">
                <a16:creationId xmlns:a16="http://schemas.microsoft.com/office/drawing/2014/main" id="{A2936E54-6B0B-2C49-A98E-72BCFFDE99DF}"/>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Slide Number Placeholder 4">
            <a:extLst>
              <a:ext uri="{FF2B5EF4-FFF2-40B4-BE49-F238E27FC236}">
                <a16:creationId xmlns:a16="http://schemas.microsoft.com/office/drawing/2014/main" id="{955FE8EE-AEDC-D448-8B18-6AEBB4FAD6AE}"/>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394287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07/12/2023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1" name="Rectangle 5">
            <a:extLst>
              <a:ext uri="{FF2B5EF4-FFF2-40B4-BE49-F238E27FC236}">
                <a16:creationId xmlns:a16="http://schemas.microsoft.com/office/drawing/2014/main" id="{812D2C6D-98DA-E34F-ACAE-E98486FC9129}"/>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A87A6F23-E16C-AF47-85FB-6029690F7A59}"/>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156135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07/12/2023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2" name="Picture Placeholder 4"/>
          <p:cNvSpPr>
            <a:spLocks noGrp="1"/>
          </p:cNvSpPr>
          <p:nvPr>
            <p:ph type="pic" sz="quarter" idx="13"/>
          </p:nvPr>
        </p:nvSpPr>
        <p:spPr>
          <a:xfrm>
            <a:off x="-2" y="3501016"/>
            <a:ext cx="2520000" cy="2340000"/>
          </a:xfrm>
          <a:prstGeom prst="rect">
            <a:avLst/>
          </a:prstGeom>
          <a:noFill/>
        </p:spPr>
      </p:sp>
      <p:sp>
        <p:nvSpPr>
          <p:cNvPr id="13" name="Picture Placeholder 5"/>
          <p:cNvSpPr>
            <a:spLocks noGrp="1"/>
          </p:cNvSpPr>
          <p:nvPr>
            <p:ph type="pic" sz="quarter" idx="14"/>
          </p:nvPr>
        </p:nvSpPr>
        <p:spPr>
          <a:xfrm>
            <a:off x="2519998" y="3501016"/>
            <a:ext cx="2520000" cy="2340000"/>
          </a:xfrm>
          <a:prstGeom prst="rect">
            <a:avLst/>
          </a:prstGeom>
          <a:noFill/>
        </p:spPr>
      </p:sp>
      <p:sp>
        <p:nvSpPr>
          <p:cNvPr id="14" name="Picture Placeholder 6"/>
          <p:cNvSpPr>
            <a:spLocks noGrp="1"/>
          </p:cNvSpPr>
          <p:nvPr>
            <p:ph type="pic" sz="quarter" idx="15"/>
          </p:nvPr>
        </p:nvSpPr>
        <p:spPr>
          <a:xfrm>
            <a:off x="9672000" y="3501016"/>
            <a:ext cx="2520000" cy="2340000"/>
          </a:xfrm>
          <a:prstGeom prst="rect">
            <a:avLst/>
          </a:prstGeom>
          <a:noFill/>
        </p:spPr>
      </p:sp>
      <p:sp>
        <p:nvSpPr>
          <p:cNvPr id="15" name="Picture Placeholder 5"/>
          <p:cNvSpPr>
            <a:spLocks noGrp="1"/>
          </p:cNvSpPr>
          <p:nvPr>
            <p:ph type="pic" sz="quarter" idx="16"/>
          </p:nvPr>
        </p:nvSpPr>
        <p:spPr>
          <a:xfrm>
            <a:off x="5039998" y="1899433"/>
            <a:ext cx="4632002" cy="2799500"/>
          </a:xfrm>
          <a:prstGeom prst="rect">
            <a:avLst/>
          </a:prstGeom>
          <a:noFill/>
        </p:spPr>
        <p:txBody>
          <a:bodyPr/>
          <a:lstStyle/>
          <a:p>
            <a:endParaRPr lang="id-ID"/>
          </a:p>
        </p:txBody>
      </p:sp>
      <p:sp>
        <p:nvSpPr>
          <p:cNvPr id="19" name="Rectangle 5">
            <a:extLst>
              <a:ext uri="{FF2B5EF4-FFF2-40B4-BE49-F238E27FC236}">
                <a16:creationId xmlns:a16="http://schemas.microsoft.com/office/drawing/2014/main" id="{B4BCEA0A-800A-8043-B6B4-F28E1EF1C36E}"/>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Slide Number Placeholder 4">
            <a:extLst>
              <a:ext uri="{FF2B5EF4-FFF2-40B4-BE49-F238E27FC236}">
                <a16:creationId xmlns:a16="http://schemas.microsoft.com/office/drawing/2014/main" id="{98BEF4F9-1277-CD4A-80BC-026EEB22A59F}"/>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6392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07/12/2023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6" name="Picture Placeholder 13"/>
          <p:cNvSpPr>
            <a:spLocks noGrp="1"/>
          </p:cNvSpPr>
          <p:nvPr>
            <p:ph type="pic" sz="quarter" idx="19"/>
          </p:nvPr>
        </p:nvSpPr>
        <p:spPr>
          <a:xfrm>
            <a:off x="10061562" y="1672683"/>
            <a:ext cx="2130438" cy="1561171"/>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7" name="Picture Placeholder 13"/>
          <p:cNvSpPr>
            <a:spLocks noGrp="1"/>
          </p:cNvSpPr>
          <p:nvPr>
            <p:ph type="pic" sz="quarter" idx="20"/>
          </p:nvPr>
        </p:nvSpPr>
        <p:spPr>
          <a:xfrm>
            <a:off x="5611608" y="3376961"/>
            <a:ext cx="1505265" cy="1529576"/>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8" name="Picture Placeholder 13"/>
          <p:cNvSpPr>
            <a:spLocks noGrp="1"/>
          </p:cNvSpPr>
          <p:nvPr>
            <p:ph type="pic" sz="quarter" idx="21"/>
          </p:nvPr>
        </p:nvSpPr>
        <p:spPr>
          <a:xfrm>
            <a:off x="7273030" y="3376961"/>
            <a:ext cx="2654682" cy="3481039"/>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9" name="Picture Placeholder 13"/>
          <p:cNvSpPr>
            <a:spLocks noGrp="1"/>
          </p:cNvSpPr>
          <p:nvPr>
            <p:ph type="pic" sz="quarter" idx="22"/>
          </p:nvPr>
        </p:nvSpPr>
        <p:spPr>
          <a:xfrm>
            <a:off x="5611608" y="-11151"/>
            <a:ext cx="4293796" cy="3245005"/>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5" name="Rectangle 5">
            <a:extLst>
              <a:ext uri="{FF2B5EF4-FFF2-40B4-BE49-F238E27FC236}">
                <a16:creationId xmlns:a16="http://schemas.microsoft.com/office/drawing/2014/main" id="{762EBF39-40C8-DC45-B9F8-2DC26C5E6F43}"/>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Slide Number Placeholder 4">
            <a:extLst>
              <a:ext uri="{FF2B5EF4-FFF2-40B4-BE49-F238E27FC236}">
                <a16:creationId xmlns:a16="http://schemas.microsoft.com/office/drawing/2014/main" id="{F0CA2C18-378C-CF4D-A5AF-AAEFCA215965}"/>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265078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20"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ver_generic_red_v1">
    <p:spTree>
      <p:nvGrpSpPr>
        <p:cNvPr id="1" name=""/>
        <p:cNvGrpSpPr/>
        <p:nvPr/>
      </p:nvGrpSpPr>
      <p:grpSpPr>
        <a:xfrm>
          <a:off x="0" y="0"/>
          <a:ext cx="0" cy="0"/>
          <a:chOff x="0" y="0"/>
          <a:chExt cx="0" cy="0"/>
        </a:xfrm>
      </p:grpSpPr>
      <p:sp>
        <p:nvSpPr>
          <p:cNvPr id="15" name="Forme libre 14"/>
          <p:cNvSpPr/>
          <p:nvPr userDrawn="1"/>
        </p:nvSpPr>
        <p:spPr bwMode="gray">
          <a:xfrm>
            <a:off x="1835956" y="713700"/>
            <a:ext cx="4257000" cy="4860000"/>
          </a:xfrm>
          <a:custGeom>
            <a:avLst/>
            <a:gdLst>
              <a:gd name="connsiteX0" fmla="*/ 2430000 w 4257000"/>
              <a:gd name="connsiteY0" fmla="*/ 0 h 4860000"/>
              <a:gd name="connsiteX1" fmla="*/ 3152608 w 4257000"/>
              <a:gd name="connsiteY1" fmla="*/ 109248 h 4860000"/>
              <a:gd name="connsiteX2" fmla="*/ 3375866 w 4257000"/>
              <a:gd name="connsiteY2" fmla="*/ 190962 h 4860000"/>
              <a:gd name="connsiteX3" fmla="*/ 3588282 w 4257000"/>
              <a:gd name="connsiteY3" fmla="*/ 293288 h 4860000"/>
              <a:gd name="connsiteX4" fmla="*/ 3698050 w 4257000"/>
              <a:gd name="connsiteY4" fmla="*/ 359974 h 4860000"/>
              <a:gd name="connsiteX5" fmla="*/ 3788636 w 4257000"/>
              <a:gd name="connsiteY5" fmla="*/ 415006 h 4860000"/>
              <a:gd name="connsiteX6" fmla="*/ 3878887 w 4257000"/>
              <a:gd name="connsiteY6" fmla="*/ 482494 h 4860000"/>
              <a:gd name="connsiteX7" fmla="*/ 3975706 w 4257000"/>
              <a:gd name="connsiteY7" fmla="*/ 554894 h 4860000"/>
              <a:gd name="connsiteX8" fmla="*/ 4055153 w 4257000"/>
              <a:gd name="connsiteY8" fmla="*/ 627100 h 4860000"/>
              <a:gd name="connsiteX9" fmla="*/ 4148270 w 4257000"/>
              <a:gd name="connsiteY9" fmla="*/ 711731 h 4860000"/>
              <a:gd name="connsiteX10" fmla="*/ 4257000 w 4257000"/>
              <a:gd name="connsiteY10" fmla="*/ 831364 h 4860000"/>
              <a:gd name="connsiteX11" fmla="*/ 4208894 w 4257000"/>
              <a:gd name="connsiteY11" fmla="*/ 884294 h 4860000"/>
              <a:gd name="connsiteX12" fmla="*/ 3654000 w 4257000"/>
              <a:gd name="connsiteY12" fmla="*/ 2430000 h 4860000"/>
              <a:gd name="connsiteX13" fmla="*/ 4208894 w 4257000"/>
              <a:gd name="connsiteY13" fmla="*/ 3975706 h 4860000"/>
              <a:gd name="connsiteX14" fmla="*/ 4257000 w 4257000"/>
              <a:gd name="connsiteY14" fmla="*/ 4028636 h 4860000"/>
              <a:gd name="connsiteX15" fmla="*/ 4148270 w 4257000"/>
              <a:gd name="connsiteY15" fmla="*/ 4148270 h 4860000"/>
              <a:gd name="connsiteX16" fmla="*/ 2430000 w 4257000"/>
              <a:gd name="connsiteY16" fmla="*/ 4860000 h 4860000"/>
              <a:gd name="connsiteX17" fmla="*/ 0 w 4257000"/>
              <a:gd name="connsiteY17" fmla="*/ 2430000 h 4860000"/>
              <a:gd name="connsiteX18" fmla="*/ 2430000 w 4257000"/>
              <a:gd name="connsiteY18"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7000" h="4860000">
                <a:moveTo>
                  <a:pt x="2430000" y="0"/>
                </a:moveTo>
                <a:cubicBezTo>
                  <a:pt x="2681635" y="0"/>
                  <a:pt x="2924336" y="38248"/>
                  <a:pt x="3152608" y="109248"/>
                </a:cubicBezTo>
                <a:cubicBezTo>
                  <a:pt x="3228698" y="132915"/>
                  <a:pt x="3303186" y="160220"/>
                  <a:pt x="3375866" y="190962"/>
                </a:cubicBezTo>
                <a:lnTo>
                  <a:pt x="3588282" y="293288"/>
                </a:lnTo>
                <a:lnTo>
                  <a:pt x="3698050" y="359974"/>
                </a:lnTo>
                <a:lnTo>
                  <a:pt x="3788636" y="415006"/>
                </a:lnTo>
                <a:lnTo>
                  <a:pt x="3878887" y="482494"/>
                </a:lnTo>
                <a:lnTo>
                  <a:pt x="3975706" y="554894"/>
                </a:lnTo>
                <a:lnTo>
                  <a:pt x="4055153" y="627100"/>
                </a:lnTo>
                <a:lnTo>
                  <a:pt x="4148270" y="711731"/>
                </a:ln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Ellipse 15">
            <a:extLst>
              <a:ext uri="{FF2B5EF4-FFF2-40B4-BE49-F238E27FC236}">
                <a16:creationId xmlns:a16="http://schemas.microsoft.com/office/drawing/2014/main" id="{1B78F9F7-2561-40A6-B3B6-97BC76FBCF81}"/>
              </a:ext>
            </a:extLst>
          </p:cNvPr>
          <p:cNvSpPr>
            <a:spLocks noChangeAspect="1"/>
          </p:cNvSpPr>
          <p:nvPr userDrawn="1"/>
        </p:nvSpPr>
        <p:spPr bwMode="gray">
          <a:xfrm>
            <a:off x="5494456" y="713700"/>
            <a:ext cx="4860000" cy="4860000"/>
          </a:xfrm>
          <a:prstGeom prst="ellipse">
            <a:avLst/>
          </a:prstGeom>
          <a:solidFill>
            <a:schemeClr val="accent1"/>
          </a:solidFill>
          <a:ln w="1016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8" name="Imag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980312" y="5769260"/>
            <a:ext cx="2229788" cy="792000"/>
          </a:xfrm>
          <a:prstGeom prst="rect">
            <a:avLst/>
          </a:prstGeom>
        </p:spPr>
      </p:pic>
      <p:sp>
        <p:nvSpPr>
          <p:cNvPr id="3" name="Sous-titre 2"/>
          <p:cNvSpPr>
            <a:spLocks noGrp="1"/>
          </p:cNvSpPr>
          <p:nvPr userDrawn="1">
            <p:ph type="subTitle" idx="1" hasCustomPrompt="1"/>
          </p:nvPr>
        </p:nvSpPr>
        <p:spPr bwMode="gray">
          <a:xfrm>
            <a:off x="6192008" y="3142708"/>
            <a:ext cx="4140000" cy="574324"/>
          </a:xfrm>
          <a:prstGeom prst="rect">
            <a:avLst/>
          </a:prstGeom>
        </p:spPr>
        <p:txBody>
          <a:bodyPr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Click to insert speaker name</a:t>
            </a:r>
          </a:p>
        </p:txBody>
      </p:sp>
      <p:sp>
        <p:nvSpPr>
          <p:cNvPr id="2" name="Espace réservé de la date 1"/>
          <p:cNvSpPr>
            <a:spLocks noGrp="1"/>
          </p:cNvSpPr>
          <p:nvPr userDrawn="1">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userDrawn="1">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userDrawn="1">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userDrawn="1">
            <p:ph type="title" hasCustomPrompt="1"/>
          </p:nvPr>
        </p:nvSpPr>
        <p:spPr bwMode="gray">
          <a:xfrm>
            <a:off x="6192008" y="1484784"/>
            <a:ext cx="4140000" cy="1490400"/>
          </a:xfrm>
        </p:spPr>
        <p:txBody>
          <a:bodyPr anchor="b" anchorCtr="0">
            <a:normAutofit/>
          </a:bodyPr>
          <a:lstStyle>
            <a:lvl1pPr>
              <a:lnSpc>
                <a:spcPct val="100000"/>
              </a:lnSpc>
              <a:defRPr sz="2800" b="1">
                <a:solidFill>
                  <a:schemeClr val="bg1"/>
                </a:solidFill>
              </a:defRPr>
            </a:lvl1pPr>
          </a:lstStyle>
          <a:p>
            <a:r>
              <a:rPr lang="en-GB" noProof="0"/>
              <a:t>Click to insert presentation title</a:t>
            </a:r>
          </a:p>
        </p:txBody>
      </p:sp>
      <p:sp>
        <p:nvSpPr>
          <p:cNvPr id="17" name="Espace réservé du texte 6"/>
          <p:cNvSpPr>
            <a:spLocks noGrp="1"/>
          </p:cNvSpPr>
          <p:nvPr userDrawn="1">
            <p:ph type="body" sz="quarter" idx="14" hasCustomPrompt="1"/>
          </p:nvPr>
        </p:nvSpPr>
        <p:spPr bwMode="gray">
          <a:xfrm>
            <a:off x="6192008" y="3717513"/>
            <a:ext cx="4140000" cy="1107018"/>
          </a:xfrm>
        </p:spPr>
        <p:txBody>
          <a:bodyPr>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a:t>Click to insert date</a:t>
            </a:r>
          </a:p>
        </p:txBody>
      </p:sp>
    </p:spTree>
    <p:extLst>
      <p:ext uri="{BB962C8B-B14F-4D97-AF65-F5344CB8AC3E}">
        <p14:creationId xmlns:p14="http://schemas.microsoft.com/office/powerpoint/2010/main" val="2058200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2" name="Title 1"/>
          <p:cNvSpPr>
            <a:spLocks noGrp="1"/>
          </p:cNvSpPr>
          <p:nvPr>
            <p:ph type="title"/>
          </p:nvPr>
        </p:nvSpPr>
        <p:spPr>
          <a:xfrm>
            <a:off x="1419730" y="757765"/>
            <a:ext cx="10515600" cy="1273215"/>
          </a:xfrm>
        </p:spPr>
        <p:txBody>
          <a:bodyPr>
            <a:normAutofit/>
          </a:bodyPr>
          <a:lstStyle>
            <a:lvl1pPr>
              <a:defRPr sz="4800">
                <a:solidFill>
                  <a:schemeClr val="tx1">
                    <a:lumMod val="50000"/>
                    <a:lumOff val="50000"/>
                  </a:schemeClr>
                </a:solidFill>
              </a:defRPr>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07/12/2023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6652261" y="0"/>
            <a:ext cx="5539740" cy="6858000"/>
          </a:xfrm>
        </p:spPr>
        <p:txBody>
          <a:bodyPr/>
          <a:lstStyle/>
          <a:p>
            <a:endParaRPr lang="id-ID"/>
          </a:p>
        </p:txBody>
      </p:sp>
      <p:sp>
        <p:nvSpPr>
          <p:cNvPr id="13" name="Rectangle 5">
            <a:extLst>
              <a:ext uri="{FF2B5EF4-FFF2-40B4-BE49-F238E27FC236}">
                <a16:creationId xmlns:a16="http://schemas.microsoft.com/office/drawing/2014/main" id="{16C1DF48-359F-7546-B528-B6FD4C829300}"/>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Slide Number Placeholder 4">
            <a:extLst>
              <a:ext uri="{FF2B5EF4-FFF2-40B4-BE49-F238E27FC236}">
                <a16:creationId xmlns:a16="http://schemas.microsoft.com/office/drawing/2014/main" id="{38E2C6DE-55B9-3D49-AF5C-D641DC2D638C}"/>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271785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ver_generic_blue_v1">
    <p:spTree>
      <p:nvGrpSpPr>
        <p:cNvPr id="1" name=""/>
        <p:cNvGrpSpPr/>
        <p:nvPr/>
      </p:nvGrpSpPr>
      <p:grpSpPr>
        <a:xfrm>
          <a:off x="0" y="0"/>
          <a:ext cx="0" cy="0"/>
          <a:chOff x="0" y="0"/>
          <a:chExt cx="0" cy="0"/>
        </a:xfrm>
      </p:grpSpPr>
      <p:grpSp>
        <p:nvGrpSpPr>
          <p:cNvPr id="16" name="Groupe 15"/>
          <p:cNvGrpSpPr/>
          <p:nvPr userDrawn="1"/>
        </p:nvGrpSpPr>
        <p:grpSpPr>
          <a:xfrm>
            <a:off x="1835956" y="713700"/>
            <a:ext cx="8518500" cy="4860000"/>
            <a:chOff x="306000" y="713700"/>
            <a:chExt cx="8518500" cy="4860000"/>
          </a:xfrm>
        </p:grpSpPr>
        <p:sp>
          <p:nvSpPr>
            <p:cNvPr id="17" name="Forme libre 16"/>
            <p:cNvSpPr/>
            <p:nvPr userDrawn="1"/>
          </p:nvSpPr>
          <p:spPr bwMode="gray">
            <a:xfrm>
              <a:off x="306000" y="713700"/>
              <a:ext cx="4257000" cy="4860000"/>
            </a:xfrm>
            <a:custGeom>
              <a:avLst/>
              <a:gdLst>
                <a:gd name="connsiteX0" fmla="*/ 2430000 w 4257000"/>
                <a:gd name="connsiteY0" fmla="*/ 0 h 4860000"/>
                <a:gd name="connsiteX1" fmla="*/ 3152608 w 4257000"/>
                <a:gd name="connsiteY1" fmla="*/ 109248 h 4860000"/>
                <a:gd name="connsiteX2" fmla="*/ 3375866 w 4257000"/>
                <a:gd name="connsiteY2" fmla="*/ 190962 h 4860000"/>
                <a:gd name="connsiteX3" fmla="*/ 3588282 w 4257000"/>
                <a:gd name="connsiteY3" fmla="*/ 293288 h 4860000"/>
                <a:gd name="connsiteX4" fmla="*/ 3698050 w 4257000"/>
                <a:gd name="connsiteY4" fmla="*/ 359974 h 4860000"/>
                <a:gd name="connsiteX5" fmla="*/ 3788636 w 4257000"/>
                <a:gd name="connsiteY5" fmla="*/ 415006 h 4860000"/>
                <a:gd name="connsiteX6" fmla="*/ 3878887 w 4257000"/>
                <a:gd name="connsiteY6" fmla="*/ 482494 h 4860000"/>
                <a:gd name="connsiteX7" fmla="*/ 3975706 w 4257000"/>
                <a:gd name="connsiteY7" fmla="*/ 554894 h 4860000"/>
                <a:gd name="connsiteX8" fmla="*/ 4055153 w 4257000"/>
                <a:gd name="connsiteY8" fmla="*/ 627100 h 4860000"/>
                <a:gd name="connsiteX9" fmla="*/ 4148270 w 4257000"/>
                <a:gd name="connsiteY9" fmla="*/ 711731 h 4860000"/>
                <a:gd name="connsiteX10" fmla="*/ 4257000 w 4257000"/>
                <a:gd name="connsiteY10" fmla="*/ 831364 h 4860000"/>
                <a:gd name="connsiteX11" fmla="*/ 4208894 w 4257000"/>
                <a:gd name="connsiteY11" fmla="*/ 884294 h 4860000"/>
                <a:gd name="connsiteX12" fmla="*/ 3654000 w 4257000"/>
                <a:gd name="connsiteY12" fmla="*/ 2430000 h 4860000"/>
                <a:gd name="connsiteX13" fmla="*/ 4208894 w 4257000"/>
                <a:gd name="connsiteY13" fmla="*/ 3975706 h 4860000"/>
                <a:gd name="connsiteX14" fmla="*/ 4257000 w 4257000"/>
                <a:gd name="connsiteY14" fmla="*/ 4028636 h 4860000"/>
                <a:gd name="connsiteX15" fmla="*/ 4148270 w 4257000"/>
                <a:gd name="connsiteY15" fmla="*/ 4148270 h 4860000"/>
                <a:gd name="connsiteX16" fmla="*/ 2430000 w 4257000"/>
                <a:gd name="connsiteY16" fmla="*/ 4860000 h 4860000"/>
                <a:gd name="connsiteX17" fmla="*/ 0 w 4257000"/>
                <a:gd name="connsiteY17" fmla="*/ 2430000 h 4860000"/>
                <a:gd name="connsiteX18" fmla="*/ 2430000 w 4257000"/>
                <a:gd name="connsiteY18"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7000" h="4860000">
                  <a:moveTo>
                    <a:pt x="2430000" y="0"/>
                  </a:moveTo>
                  <a:cubicBezTo>
                    <a:pt x="2681635" y="0"/>
                    <a:pt x="2924336" y="38248"/>
                    <a:pt x="3152608" y="109248"/>
                  </a:cubicBezTo>
                  <a:cubicBezTo>
                    <a:pt x="3228698" y="132915"/>
                    <a:pt x="3303186" y="160220"/>
                    <a:pt x="3375866" y="190962"/>
                  </a:cubicBezTo>
                  <a:lnTo>
                    <a:pt x="3588282" y="293288"/>
                  </a:lnTo>
                  <a:lnTo>
                    <a:pt x="3698050" y="359974"/>
                  </a:lnTo>
                  <a:lnTo>
                    <a:pt x="3788636" y="415006"/>
                  </a:lnTo>
                  <a:lnTo>
                    <a:pt x="3878887" y="482494"/>
                  </a:lnTo>
                  <a:lnTo>
                    <a:pt x="3975706" y="554894"/>
                  </a:lnTo>
                  <a:lnTo>
                    <a:pt x="4055153" y="627100"/>
                  </a:lnTo>
                  <a:lnTo>
                    <a:pt x="4148270" y="711731"/>
                  </a:ln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8" name="Ellipse 17">
              <a:extLst>
                <a:ext uri="{FF2B5EF4-FFF2-40B4-BE49-F238E27FC236}">
                  <a16:creationId xmlns:a16="http://schemas.microsoft.com/office/drawing/2014/main" id="{1B78F9F7-2561-40A6-B3B6-97BC76FBCF81}"/>
                </a:ext>
              </a:extLst>
            </p:cNvPr>
            <p:cNvSpPr>
              <a:spLocks noChangeAspect="1"/>
            </p:cNvSpPr>
            <p:nvPr userDrawn="1"/>
          </p:nvSpPr>
          <p:spPr bwMode="gray">
            <a:xfrm>
              <a:off x="3964500" y="713700"/>
              <a:ext cx="4860000" cy="4860000"/>
            </a:xfrm>
            <a:prstGeom prst="ellipse">
              <a:avLst/>
            </a:prstGeom>
            <a:solidFill>
              <a:schemeClr val="accent3"/>
            </a:solidFill>
            <a:ln w="1016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3" name="Sous-titre 2"/>
          <p:cNvSpPr>
            <a:spLocks noGrp="1"/>
          </p:cNvSpPr>
          <p:nvPr>
            <p:ph type="subTitle" idx="1" hasCustomPrompt="1"/>
          </p:nvPr>
        </p:nvSpPr>
        <p:spPr bwMode="gray">
          <a:xfrm>
            <a:off x="6192008" y="3142708"/>
            <a:ext cx="4140000" cy="574324"/>
          </a:xfrm>
          <a:prstGeom prst="rect">
            <a:avLst/>
          </a:prstGeom>
        </p:spPr>
        <p:txBody>
          <a:bodyPr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Click to insert speaker name</a:t>
            </a:r>
          </a:p>
        </p:txBody>
      </p:sp>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p:ph type="title" hasCustomPrompt="1"/>
          </p:nvPr>
        </p:nvSpPr>
        <p:spPr bwMode="gray">
          <a:xfrm>
            <a:off x="6192008" y="1484784"/>
            <a:ext cx="4140000" cy="1489250"/>
          </a:xfrm>
        </p:spPr>
        <p:txBody>
          <a:bodyPr anchor="b" anchorCtr="0">
            <a:normAutofit/>
          </a:bodyPr>
          <a:lstStyle>
            <a:lvl1pPr>
              <a:lnSpc>
                <a:spcPct val="100000"/>
              </a:lnSpc>
              <a:defRPr sz="2800" b="1">
                <a:solidFill>
                  <a:schemeClr val="bg1"/>
                </a:solidFill>
              </a:defRPr>
            </a:lvl1pPr>
          </a:lstStyle>
          <a:p>
            <a:r>
              <a:rPr lang="en-GB" noProof="0"/>
              <a:t>Click to insert presentation title</a:t>
            </a:r>
          </a:p>
        </p:txBody>
      </p:sp>
      <p:sp>
        <p:nvSpPr>
          <p:cNvPr id="13" name="Espace réservé du texte 6"/>
          <p:cNvSpPr>
            <a:spLocks noGrp="1"/>
          </p:cNvSpPr>
          <p:nvPr>
            <p:ph type="body" sz="quarter" idx="14" hasCustomPrompt="1"/>
          </p:nvPr>
        </p:nvSpPr>
        <p:spPr bwMode="gray">
          <a:xfrm>
            <a:off x="6192008" y="3717513"/>
            <a:ext cx="4140000" cy="1107018"/>
          </a:xfrm>
        </p:spPr>
        <p:txBody>
          <a:bodyPr>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a:t>Click to insert date</a:t>
            </a:r>
          </a:p>
        </p:txBody>
      </p:sp>
      <p:pic>
        <p:nvPicPr>
          <p:cNvPr id="15" name="Imag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980312" y="5769260"/>
            <a:ext cx="2229788" cy="792000"/>
          </a:xfrm>
          <a:prstGeom prst="rect">
            <a:avLst/>
          </a:prstGeom>
        </p:spPr>
      </p:pic>
    </p:spTree>
    <p:extLst>
      <p:ext uri="{BB962C8B-B14F-4D97-AF65-F5344CB8AC3E}">
        <p14:creationId xmlns:p14="http://schemas.microsoft.com/office/powerpoint/2010/main" val="8423731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ver_generic_red_v2">
    <p:spTree>
      <p:nvGrpSpPr>
        <p:cNvPr id="1" name=""/>
        <p:cNvGrpSpPr/>
        <p:nvPr/>
      </p:nvGrpSpPr>
      <p:grpSpPr>
        <a:xfrm>
          <a:off x="0" y="0"/>
          <a:ext cx="0" cy="0"/>
          <a:chOff x="0" y="0"/>
          <a:chExt cx="0" cy="0"/>
        </a:xfrm>
      </p:grpSpPr>
      <p:grpSp>
        <p:nvGrpSpPr>
          <p:cNvPr id="22" name="Groupe 21"/>
          <p:cNvGrpSpPr/>
          <p:nvPr userDrawn="1"/>
        </p:nvGrpSpPr>
        <p:grpSpPr>
          <a:xfrm>
            <a:off x="1835956" y="713700"/>
            <a:ext cx="8518500" cy="4860000"/>
            <a:chOff x="306000" y="713700"/>
            <a:chExt cx="8518500" cy="4860000"/>
          </a:xfrm>
        </p:grpSpPr>
        <p:sp>
          <p:nvSpPr>
            <p:cNvPr id="23" name="Forme libre 22"/>
            <p:cNvSpPr/>
            <p:nvPr userDrawn="1"/>
          </p:nvSpPr>
          <p:spPr bwMode="gray">
            <a:xfrm>
              <a:off x="306000" y="713700"/>
              <a:ext cx="4257000" cy="4860000"/>
            </a:xfrm>
            <a:custGeom>
              <a:avLst/>
              <a:gdLst>
                <a:gd name="connsiteX0" fmla="*/ 2430000 w 4257000"/>
                <a:gd name="connsiteY0" fmla="*/ 0 h 4860000"/>
                <a:gd name="connsiteX1" fmla="*/ 3152608 w 4257000"/>
                <a:gd name="connsiteY1" fmla="*/ 109248 h 4860000"/>
                <a:gd name="connsiteX2" fmla="*/ 3375866 w 4257000"/>
                <a:gd name="connsiteY2" fmla="*/ 190962 h 4860000"/>
                <a:gd name="connsiteX3" fmla="*/ 3588282 w 4257000"/>
                <a:gd name="connsiteY3" fmla="*/ 293288 h 4860000"/>
                <a:gd name="connsiteX4" fmla="*/ 3698050 w 4257000"/>
                <a:gd name="connsiteY4" fmla="*/ 359974 h 4860000"/>
                <a:gd name="connsiteX5" fmla="*/ 3788636 w 4257000"/>
                <a:gd name="connsiteY5" fmla="*/ 415006 h 4860000"/>
                <a:gd name="connsiteX6" fmla="*/ 3878887 w 4257000"/>
                <a:gd name="connsiteY6" fmla="*/ 482494 h 4860000"/>
                <a:gd name="connsiteX7" fmla="*/ 3975706 w 4257000"/>
                <a:gd name="connsiteY7" fmla="*/ 554894 h 4860000"/>
                <a:gd name="connsiteX8" fmla="*/ 4055153 w 4257000"/>
                <a:gd name="connsiteY8" fmla="*/ 627100 h 4860000"/>
                <a:gd name="connsiteX9" fmla="*/ 4148270 w 4257000"/>
                <a:gd name="connsiteY9" fmla="*/ 711731 h 4860000"/>
                <a:gd name="connsiteX10" fmla="*/ 4257000 w 4257000"/>
                <a:gd name="connsiteY10" fmla="*/ 831364 h 4860000"/>
                <a:gd name="connsiteX11" fmla="*/ 4208894 w 4257000"/>
                <a:gd name="connsiteY11" fmla="*/ 884294 h 4860000"/>
                <a:gd name="connsiteX12" fmla="*/ 3654000 w 4257000"/>
                <a:gd name="connsiteY12" fmla="*/ 2430000 h 4860000"/>
                <a:gd name="connsiteX13" fmla="*/ 4208894 w 4257000"/>
                <a:gd name="connsiteY13" fmla="*/ 3975706 h 4860000"/>
                <a:gd name="connsiteX14" fmla="*/ 4257000 w 4257000"/>
                <a:gd name="connsiteY14" fmla="*/ 4028636 h 4860000"/>
                <a:gd name="connsiteX15" fmla="*/ 4148270 w 4257000"/>
                <a:gd name="connsiteY15" fmla="*/ 4148270 h 4860000"/>
                <a:gd name="connsiteX16" fmla="*/ 2430000 w 4257000"/>
                <a:gd name="connsiteY16" fmla="*/ 4860000 h 4860000"/>
                <a:gd name="connsiteX17" fmla="*/ 0 w 4257000"/>
                <a:gd name="connsiteY17" fmla="*/ 2430000 h 4860000"/>
                <a:gd name="connsiteX18" fmla="*/ 2430000 w 4257000"/>
                <a:gd name="connsiteY18"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7000" h="4860000">
                  <a:moveTo>
                    <a:pt x="2430000" y="0"/>
                  </a:moveTo>
                  <a:cubicBezTo>
                    <a:pt x="2681635" y="0"/>
                    <a:pt x="2924336" y="38248"/>
                    <a:pt x="3152608" y="109248"/>
                  </a:cubicBezTo>
                  <a:cubicBezTo>
                    <a:pt x="3228698" y="132915"/>
                    <a:pt x="3303186" y="160220"/>
                    <a:pt x="3375866" y="190962"/>
                  </a:cubicBezTo>
                  <a:lnTo>
                    <a:pt x="3588282" y="293288"/>
                  </a:lnTo>
                  <a:lnTo>
                    <a:pt x="3698050" y="359974"/>
                  </a:lnTo>
                  <a:lnTo>
                    <a:pt x="3788636" y="415006"/>
                  </a:lnTo>
                  <a:lnTo>
                    <a:pt x="3878887" y="482494"/>
                  </a:lnTo>
                  <a:lnTo>
                    <a:pt x="3975706" y="554894"/>
                  </a:lnTo>
                  <a:lnTo>
                    <a:pt x="4055153" y="627100"/>
                  </a:lnTo>
                  <a:lnTo>
                    <a:pt x="4148270" y="711731"/>
                  </a:ln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4" name="Ellipse 23">
              <a:extLst>
                <a:ext uri="{FF2B5EF4-FFF2-40B4-BE49-F238E27FC236}">
                  <a16:creationId xmlns:a16="http://schemas.microsoft.com/office/drawing/2014/main" id="{1B78F9F7-2561-40A6-B3B6-97BC76FBCF81}"/>
                </a:ext>
              </a:extLst>
            </p:cNvPr>
            <p:cNvSpPr>
              <a:spLocks noChangeAspect="1"/>
            </p:cNvSpPr>
            <p:nvPr userDrawn="1"/>
          </p:nvSpPr>
          <p:spPr bwMode="gray">
            <a:xfrm>
              <a:off x="3964500" y="713700"/>
              <a:ext cx="4860000" cy="4860000"/>
            </a:xfrm>
            <a:prstGeom prst="ellipse">
              <a:avLst/>
            </a:prstGeom>
            <a:solidFill>
              <a:schemeClr val="accent1"/>
            </a:solidFill>
            <a:ln w="1016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pic>
        <p:nvPicPr>
          <p:cNvPr id="25" name="Imag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980312" y="5769260"/>
            <a:ext cx="2229788" cy="792000"/>
          </a:xfrm>
          <a:prstGeom prst="rect">
            <a:avLst/>
          </a:prstGeom>
        </p:spPr>
      </p:pic>
      <p:sp>
        <p:nvSpPr>
          <p:cNvPr id="3" name="Sous-titre 2"/>
          <p:cNvSpPr>
            <a:spLocks noGrp="1"/>
          </p:cNvSpPr>
          <p:nvPr>
            <p:ph type="subTitle" idx="1" hasCustomPrompt="1"/>
          </p:nvPr>
        </p:nvSpPr>
        <p:spPr bwMode="gray">
          <a:xfrm>
            <a:off x="6192008" y="3142708"/>
            <a:ext cx="4140000" cy="574324"/>
          </a:xfrm>
          <a:prstGeom prst="rect">
            <a:avLst/>
          </a:prstGeom>
        </p:spPr>
        <p:txBody>
          <a:bodyPr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Click to insert speaker name</a:t>
            </a:r>
          </a:p>
        </p:txBody>
      </p:sp>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p:ph type="title" hasCustomPrompt="1"/>
          </p:nvPr>
        </p:nvSpPr>
        <p:spPr bwMode="gray">
          <a:xfrm>
            <a:off x="6192008" y="1484784"/>
            <a:ext cx="4140000" cy="1489250"/>
          </a:xfrm>
        </p:spPr>
        <p:txBody>
          <a:bodyPr anchor="b" anchorCtr="0">
            <a:normAutofit/>
          </a:bodyPr>
          <a:lstStyle>
            <a:lvl1pPr>
              <a:lnSpc>
                <a:spcPct val="100000"/>
              </a:lnSpc>
              <a:defRPr sz="2800" b="1">
                <a:solidFill>
                  <a:schemeClr val="bg1"/>
                </a:solidFill>
              </a:defRPr>
            </a:lvl1pPr>
          </a:lstStyle>
          <a:p>
            <a:r>
              <a:rPr lang="en-GB" noProof="0"/>
              <a:t>Click to insert presentation title</a:t>
            </a:r>
          </a:p>
        </p:txBody>
      </p:sp>
      <p:sp>
        <p:nvSpPr>
          <p:cNvPr id="17" name="Espace réservé du texte 6"/>
          <p:cNvSpPr>
            <a:spLocks noGrp="1"/>
          </p:cNvSpPr>
          <p:nvPr>
            <p:ph type="body" sz="quarter" idx="14" hasCustomPrompt="1"/>
          </p:nvPr>
        </p:nvSpPr>
        <p:spPr bwMode="gray">
          <a:xfrm>
            <a:off x="6192008" y="3717513"/>
            <a:ext cx="4140000" cy="1107018"/>
          </a:xfrm>
        </p:spPr>
        <p:txBody>
          <a:bodyPr>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a:t>Click to insert date</a:t>
            </a:r>
          </a:p>
        </p:txBody>
      </p:sp>
    </p:spTree>
    <p:extLst>
      <p:ext uri="{BB962C8B-B14F-4D97-AF65-F5344CB8AC3E}">
        <p14:creationId xmlns:p14="http://schemas.microsoft.com/office/powerpoint/2010/main" val="30277998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ver_generic_blue_v2">
    <p:spTree>
      <p:nvGrpSpPr>
        <p:cNvPr id="1" name=""/>
        <p:cNvGrpSpPr/>
        <p:nvPr/>
      </p:nvGrpSpPr>
      <p:grpSpPr>
        <a:xfrm>
          <a:off x="0" y="0"/>
          <a:ext cx="0" cy="0"/>
          <a:chOff x="0" y="0"/>
          <a:chExt cx="0" cy="0"/>
        </a:xfrm>
      </p:grpSpPr>
      <p:grpSp>
        <p:nvGrpSpPr>
          <p:cNvPr id="15" name="Groupe 14"/>
          <p:cNvGrpSpPr/>
          <p:nvPr userDrawn="1"/>
        </p:nvGrpSpPr>
        <p:grpSpPr>
          <a:xfrm>
            <a:off x="1835956" y="713700"/>
            <a:ext cx="8518500" cy="4860000"/>
            <a:chOff x="306000" y="713700"/>
            <a:chExt cx="8518500" cy="4860000"/>
          </a:xfrm>
        </p:grpSpPr>
        <p:sp>
          <p:nvSpPr>
            <p:cNvPr id="16" name="Forme libre 15"/>
            <p:cNvSpPr/>
            <p:nvPr userDrawn="1"/>
          </p:nvSpPr>
          <p:spPr bwMode="gray">
            <a:xfrm>
              <a:off x="306000" y="713700"/>
              <a:ext cx="4257000" cy="4860000"/>
            </a:xfrm>
            <a:custGeom>
              <a:avLst/>
              <a:gdLst>
                <a:gd name="connsiteX0" fmla="*/ 2430000 w 4257000"/>
                <a:gd name="connsiteY0" fmla="*/ 0 h 4860000"/>
                <a:gd name="connsiteX1" fmla="*/ 3152608 w 4257000"/>
                <a:gd name="connsiteY1" fmla="*/ 109248 h 4860000"/>
                <a:gd name="connsiteX2" fmla="*/ 3375866 w 4257000"/>
                <a:gd name="connsiteY2" fmla="*/ 190962 h 4860000"/>
                <a:gd name="connsiteX3" fmla="*/ 3588282 w 4257000"/>
                <a:gd name="connsiteY3" fmla="*/ 293288 h 4860000"/>
                <a:gd name="connsiteX4" fmla="*/ 3698050 w 4257000"/>
                <a:gd name="connsiteY4" fmla="*/ 359974 h 4860000"/>
                <a:gd name="connsiteX5" fmla="*/ 3788636 w 4257000"/>
                <a:gd name="connsiteY5" fmla="*/ 415006 h 4860000"/>
                <a:gd name="connsiteX6" fmla="*/ 3878887 w 4257000"/>
                <a:gd name="connsiteY6" fmla="*/ 482494 h 4860000"/>
                <a:gd name="connsiteX7" fmla="*/ 3975706 w 4257000"/>
                <a:gd name="connsiteY7" fmla="*/ 554894 h 4860000"/>
                <a:gd name="connsiteX8" fmla="*/ 4055153 w 4257000"/>
                <a:gd name="connsiteY8" fmla="*/ 627100 h 4860000"/>
                <a:gd name="connsiteX9" fmla="*/ 4148270 w 4257000"/>
                <a:gd name="connsiteY9" fmla="*/ 711731 h 4860000"/>
                <a:gd name="connsiteX10" fmla="*/ 4257000 w 4257000"/>
                <a:gd name="connsiteY10" fmla="*/ 831364 h 4860000"/>
                <a:gd name="connsiteX11" fmla="*/ 4208894 w 4257000"/>
                <a:gd name="connsiteY11" fmla="*/ 884294 h 4860000"/>
                <a:gd name="connsiteX12" fmla="*/ 3654000 w 4257000"/>
                <a:gd name="connsiteY12" fmla="*/ 2430000 h 4860000"/>
                <a:gd name="connsiteX13" fmla="*/ 4208894 w 4257000"/>
                <a:gd name="connsiteY13" fmla="*/ 3975706 h 4860000"/>
                <a:gd name="connsiteX14" fmla="*/ 4257000 w 4257000"/>
                <a:gd name="connsiteY14" fmla="*/ 4028636 h 4860000"/>
                <a:gd name="connsiteX15" fmla="*/ 4148270 w 4257000"/>
                <a:gd name="connsiteY15" fmla="*/ 4148270 h 4860000"/>
                <a:gd name="connsiteX16" fmla="*/ 2430000 w 4257000"/>
                <a:gd name="connsiteY16" fmla="*/ 4860000 h 4860000"/>
                <a:gd name="connsiteX17" fmla="*/ 0 w 4257000"/>
                <a:gd name="connsiteY17" fmla="*/ 2430000 h 4860000"/>
                <a:gd name="connsiteX18" fmla="*/ 2430000 w 4257000"/>
                <a:gd name="connsiteY18"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7000" h="4860000">
                  <a:moveTo>
                    <a:pt x="2430000" y="0"/>
                  </a:moveTo>
                  <a:cubicBezTo>
                    <a:pt x="2681635" y="0"/>
                    <a:pt x="2924336" y="38248"/>
                    <a:pt x="3152608" y="109248"/>
                  </a:cubicBezTo>
                  <a:cubicBezTo>
                    <a:pt x="3228698" y="132915"/>
                    <a:pt x="3303186" y="160220"/>
                    <a:pt x="3375866" y="190962"/>
                  </a:cubicBezTo>
                  <a:lnTo>
                    <a:pt x="3588282" y="293288"/>
                  </a:lnTo>
                  <a:lnTo>
                    <a:pt x="3698050" y="359974"/>
                  </a:lnTo>
                  <a:lnTo>
                    <a:pt x="3788636" y="415006"/>
                  </a:lnTo>
                  <a:lnTo>
                    <a:pt x="3878887" y="482494"/>
                  </a:lnTo>
                  <a:lnTo>
                    <a:pt x="3975706" y="554894"/>
                  </a:lnTo>
                  <a:lnTo>
                    <a:pt x="4055153" y="627100"/>
                  </a:lnTo>
                  <a:lnTo>
                    <a:pt x="4148270" y="711731"/>
                  </a:ln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Ellipse 16">
              <a:extLst>
                <a:ext uri="{FF2B5EF4-FFF2-40B4-BE49-F238E27FC236}">
                  <a16:creationId xmlns:a16="http://schemas.microsoft.com/office/drawing/2014/main" id="{1B78F9F7-2561-40A6-B3B6-97BC76FBCF81}"/>
                </a:ext>
              </a:extLst>
            </p:cNvPr>
            <p:cNvSpPr>
              <a:spLocks noChangeAspect="1"/>
            </p:cNvSpPr>
            <p:nvPr userDrawn="1"/>
          </p:nvSpPr>
          <p:spPr bwMode="gray">
            <a:xfrm>
              <a:off x="3964500" y="713700"/>
              <a:ext cx="4860000" cy="4860000"/>
            </a:xfrm>
            <a:prstGeom prst="ellipse">
              <a:avLst/>
            </a:prstGeom>
            <a:solidFill>
              <a:schemeClr val="accent3"/>
            </a:solidFill>
            <a:ln w="1016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pic>
        <p:nvPicPr>
          <p:cNvPr id="18" name="Imag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980312" y="5769260"/>
            <a:ext cx="2229788" cy="792000"/>
          </a:xfrm>
          <a:prstGeom prst="rect">
            <a:avLst/>
          </a:prstGeom>
        </p:spPr>
      </p:pic>
      <p:sp>
        <p:nvSpPr>
          <p:cNvPr id="3" name="Sous-titre 2"/>
          <p:cNvSpPr>
            <a:spLocks noGrp="1"/>
          </p:cNvSpPr>
          <p:nvPr>
            <p:ph type="subTitle" idx="1" hasCustomPrompt="1"/>
          </p:nvPr>
        </p:nvSpPr>
        <p:spPr bwMode="gray">
          <a:xfrm>
            <a:off x="6192008" y="3142708"/>
            <a:ext cx="4140000" cy="574324"/>
          </a:xfrm>
          <a:prstGeom prst="rect">
            <a:avLst/>
          </a:prstGeom>
        </p:spPr>
        <p:txBody>
          <a:bodyPr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Click to insert speaker name</a:t>
            </a:r>
          </a:p>
        </p:txBody>
      </p:sp>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p:ph type="title" hasCustomPrompt="1"/>
          </p:nvPr>
        </p:nvSpPr>
        <p:spPr bwMode="gray">
          <a:xfrm>
            <a:off x="6192008" y="1484784"/>
            <a:ext cx="4140000" cy="1489250"/>
          </a:xfrm>
        </p:spPr>
        <p:txBody>
          <a:bodyPr anchor="b" anchorCtr="0">
            <a:normAutofit/>
          </a:bodyPr>
          <a:lstStyle>
            <a:lvl1pPr>
              <a:lnSpc>
                <a:spcPct val="100000"/>
              </a:lnSpc>
              <a:defRPr sz="2800" b="1">
                <a:solidFill>
                  <a:schemeClr val="bg1"/>
                </a:solidFill>
              </a:defRPr>
            </a:lvl1pPr>
          </a:lstStyle>
          <a:p>
            <a:r>
              <a:rPr lang="en-GB" noProof="0"/>
              <a:t>Click to insert presentation title</a:t>
            </a:r>
          </a:p>
        </p:txBody>
      </p:sp>
      <p:sp>
        <p:nvSpPr>
          <p:cNvPr id="13" name="Espace réservé du texte 6"/>
          <p:cNvSpPr>
            <a:spLocks noGrp="1"/>
          </p:cNvSpPr>
          <p:nvPr>
            <p:ph type="body" sz="quarter" idx="14" hasCustomPrompt="1"/>
          </p:nvPr>
        </p:nvSpPr>
        <p:spPr bwMode="gray">
          <a:xfrm>
            <a:off x="6192008" y="3717513"/>
            <a:ext cx="4140000" cy="1107018"/>
          </a:xfrm>
        </p:spPr>
        <p:txBody>
          <a:bodyPr>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a:t>Click to insert date</a:t>
            </a:r>
          </a:p>
        </p:txBody>
      </p:sp>
      <p:sp>
        <p:nvSpPr>
          <p:cNvPr id="19" name="ZoneTexte 18"/>
          <p:cNvSpPr txBox="1"/>
          <p:nvPr userDrawn="1"/>
        </p:nvSpPr>
        <p:spPr bwMode="gray">
          <a:xfrm>
            <a:off x="-1752872" y="0"/>
            <a:ext cx="1464162" cy="830997"/>
          </a:xfrm>
          <a:prstGeom prst="rect">
            <a:avLst/>
          </a:prstGeom>
          <a:solidFill>
            <a:schemeClr val="bg1"/>
          </a:solidFill>
          <a:ln w="28575">
            <a:solidFill>
              <a:schemeClr val="tx1"/>
            </a:solidFill>
            <a:bevel/>
          </a:ln>
        </p:spPr>
        <p:txBody>
          <a:bodyPr wrap="square" rtlCol="0">
            <a:spAutoFit/>
          </a:bodyPr>
          <a:lstStyle/>
          <a:p>
            <a:r>
              <a:rPr lang="en-GB" sz="800" b="0" noProof="0"/>
              <a:t>More cover slides are available on www.partners.alstom.com (in the section “Graphic guidelines and templates / PowerPoint templates”)</a:t>
            </a:r>
          </a:p>
        </p:txBody>
      </p:sp>
    </p:spTree>
    <p:extLst>
      <p:ext uri="{BB962C8B-B14F-4D97-AF65-F5344CB8AC3E}">
        <p14:creationId xmlns:p14="http://schemas.microsoft.com/office/powerpoint/2010/main" val="12495375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ver_generic_blue_v3">
    <p:spTree>
      <p:nvGrpSpPr>
        <p:cNvPr id="1" name=""/>
        <p:cNvGrpSpPr/>
        <p:nvPr/>
      </p:nvGrpSpPr>
      <p:grpSpPr>
        <a:xfrm>
          <a:off x="0" y="0"/>
          <a:ext cx="0" cy="0"/>
          <a:chOff x="0" y="0"/>
          <a:chExt cx="0" cy="0"/>
        </a:xfrm>
      </p:grpSpPr>
      <p:grpSp>
        <p:nvGrpSpPr>
          <p:cNvPr id="15" name="Groupe 14"/>
          <p:cNvGrpSpPr/>
          <p:nvPr userDrawn="1"/>
        </p:nvGrpSpPr>
        <p:grpSpPr>
          <a:xfrm>
            <a:off x="1835956" y="713700"/>
            <a:ext cx="8518500" cy="4860000"/>
            <a:chOff x="306000" y="713700"/>
            <a:chExt cx="8518500" cy="4860000"/>
          </a:xfrm>
        </p:grpSpPr>
        <p:sp>
          <p:nvSpPr>
            <p:cNvPr id="16" name="Forme libre 15"/>
            <p:cNvSpPr/>
            <p:nvPr userDrawn="1"/>
          </p:nvSpPr>
          <p:spPr bwMode="gray">
            <a:xfrm>
              <a:off x="306000" y="713700"/>
              <a:ext cx="4257000" cy="4860000"/>
            </a:xfrm>
            <a:custGeom>
              <a:avLst/>
              <a:gdLst>
                <a:gd name="connsiteX0" fmla="*/ 2430000 w 4257000"/>
                <a:gd name="connsiteY0" fmla="*/ 0 h 4860000"/>
                <a:gd name="connsiteX1" fmla="*/ 3152608 w 4257000"/>
                <a:gd name="connsiteY1" fmla="*/ 109248 h 4860000"/>
                <a:gd name="connsiteX2" fmla="*/ 3375866 w 4257000"/>
                <a:gd name="connsiteY2" fmla="*/ 190962 h 4860000"/>
                <a:gd name="connsiteX3" fmla="*/ 3588282 w 4257000"/>
                <a:gd name="connsiteY3" fmla="*/ 293288 h 4860000"/>
                <a:gd name="connsiteX4" fmla="*/ 3698050 w 4257000"/>
                <a:gd name="connsiteY4" fmla="*/ 359974 h 4860000"/>
                <a:gd name="connsiteX5" fmla="*/ 3788636 w 4257000"/>
                <a:gd name="connsiteY5" fmla="*/ 415006 h 4860000"/>
                <a:gd name="connsiteX6" fmla="*/ 3878887 w 4257000"/>
                <a:gd name="connsiteY6" fmla="*/ 482494 h 4860000"/>
                <a:gd name="connsiteX7" fmla="*/ 3975706 w 4257000"/>
                <a:gd name="connsiteY7" fmla="*/ 554894 h 4860000"/>
                <a:gd name="connsiteX8" fmla="*/ 4055153 w 4257000"/>
                <a:gd name="connsiteY8" fmla="*/ 627100 h 4860000"/>
                <a:gd name="connsiteX9" fmla="*/ 4148270 w 4257000"/>
                <a:gd name="connsiteY9" fmla="*/ 711731 h 4860000"/>
                <a:gd name="connsiteX10" fmla="*/ 4257000 w 4257000"/>
                <a:gd name="connsiteY10" fmla="*/ 831364 h 4860000"/>
                <a:gd name="connsiteX11" fmla="*/ 4208894 w 4257000"/>
                <a:gd name="connsiteY11" fmla="*/ 884294 h 4860000"/>
                <a:gd name="connsiteX12" fmla="*/ 3654000 w 4257000"/>
                <a:gd name="connsiteY12" fmla="*/ 2430000 h 4860000"/>
                <a:gd name="connsiteX13" fmla="*/ 4208894 w 4257000"/>
                <a:gd name="connsiteY13" fmla="*/ 3975706 h 4860000"/>
                <a:gd name="connsiteX14" fmla="*/ 4257000 w 4257000"/>
                <a:gd name="connsiteY14" fmla="*/ 4028636 h 4860000"/>
                <a:gd name="connsiteX15" fmla="*/ 4148270 w 4257000"/>
                <a:gd name="connsiteY15" fmla="*/ 4148270 h 4860000"/>
                <a:gd name="connsiteX16" fmla="*/ 2430000 w 4257000"/>
                <a:gd name="connsiteY16" fmla="*/ 4860000 h 4860000"/>
                <a:gd name="connsiteX17" fmla="*/ 0 w 4257000"/>
                <a:gd name="connsiteY17" fmla="*/ 2430000 h 4860000"/>
                <a:gd name="connsiteX18" fmla="*/ 2430000 w 4257000"/>
                <a:gd name="connsiteY18"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7000" h="4860000">
                  <a:moveTo>
                    <a:pt x="2430000" y="0"/>
                  </a:moveTo>
                  <a:cubicBezTo>
                    <a:pt x="2681635" y="0"/>
                    <a:pt x="2924336" y="38248"/>
                    <a:pt x="3152608" y="109248"/>
                  </a:cubicBezTo>
                  <a:cubicBezTo>
                    <a:pt x="3228698" y="132915"/>
                    <a:pt x="3303186" y="160220"/>
                    <a:pt x="3375866" y="190962"/>
                  </a:cubicBezTo>
                  <a:lnTo>
                    <a:pt x="3588282" y="293288"/>
                  </a:lnTo>
                  <a:lnTo>
                    <a:pt x="3698050" y="359974"/>
                  </a:lnTo>
                  <a:lnTo>
                    <a:pt x="3788636" y="415006"/>
                  </a:lnTo>
                  <a:lnTo>
                    <a:pt x="3878887" y="482494"/>
                  </a:lnTo>
                  <a:lnTo>
                    <a:pt x="3975706" y="554894"/>
                  </a:lnTo>
                  <a:lnTo>
                    <a:pt x="4055153" y="627100"/>
                  </a:lnTo>
                  <a:lnTo>
                    <a:pt x="4148270" y="711731"/>
                  </a:ln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Ellipse 16">
              <a:extLst>
                <a:ext uri="{FF2B5EF4-FFF2-40B4-BE49-F238E27FC236}">
                  <a16:creationId xmlns:a16="http://schemas.microsoft.com/office/drawing/2014/main" id="{1B78F9F7-2561-40A6-B3B6-97BC76FBCF81}"/>
                </a:ext>
              </a:extLst>
            </p:cNvPr>
            <p:cNvSpPr>
              <a:spLocks noChangeAspect="1"/>
            </p:cNvSpPr>
            <p:nvPr userDrawn="1"/>
          </p:nvSpPr>
          <p:spPr bwMode="gray">
            <a:xfrm>
              <a:off x="3964500" y="713700"/>
              <a:ext cx="4860000" cy="4860000"/>
            </a:xfrm>
            <a:prstGeom prst="ellipse">
              <a:avLst/>
            </a:prstGeom>
            <a:solidFill>
              <a:schemeClr val="accent3"/>
            </a:solidFill>
            <a:ln w="1016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3" name="Sous-titre 2"/>
          <p:cNvSpPr>
            <a:spLocks noGrp="1"/>
          </p:cNvSpPr>
          <p:nvPr>
            <p:ph type="subTitle" idx="1" hasCustomPrompt="1"/>
          </p:nvPr>
        </p:nvSpPr>
        <p:spPr bwMode="gray">
          <a:xfrm>
            <a:off x="6192008" y="3142708"/>
            <a:ext cx="4140000" cy="574324"/>
          </a:xfrm>
          <a:prstGeom prst="rect">
            <a:avLst/>
          </a:prstGeom>
        </p:spPr>
        <p:txBody>
          <a:bodyPr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Click to insert speaker name</a:t>
            </a:r>
          </a:p>
        </p:txBody>
      </p:sp>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p:ph type="title" hasCustomPrompt="1"/>
          </p:nvPr>
        </p:nvSpPr>
        <p:spPr bwMode="gray">
          <a:xfrm>
            <a:off x="6192008" y="1484784"/>
            <a:ext cx="4140000" cy="1489250"/>
          </a:xfrm>
        </p:spPr>
        <p:txBody>
          <a:bodyPr anchor="b" anchorCtr="0">
            <a:normAutofit/>
          </a:bodyPr>
          <a:lstStyle>
            <a:lvl1pPr>
              <a:lnSpc>
                <a:spcPct val="100000"/>
              </a:lnSpc>
              <a:defRPr sz="2800" b="1">
                <a:solidFill>
                  <a:schemeClr val="bg1"/>
                </a:solidFill>
              </a:defRPr>
            </a:lvl1pPr>
          </a:lstStyle>
          <a:p>
            <a:r>
              <a:rPr lang="en-GB" noProof="0"/>
              <a:t>Click to insert presentation title</a:t>
            </a:r>
          </a:p>
        </p:txBody>
      </p:sp>
      <p:sp>
        <p:nvSpPr>
          <p:cNvPr id="13" name="Espace réservé du texte 6"/>
          <p:cNvSpPr>
            <a:spLocks noGrp="1"/>
          </p:cNvSpPr>
          <p:nvPr>
            <p:ph type="body" sz="quarter" idx="14" hasCustomPrompt="1"/>
          </p:nvPr>
        </p:nvSpPr>
        <p:spPr bwMode="gray">
          <a:xfrm>
            <a:off x="6192008" y="3717513"/>
            <a:ext cx="4140000" cy="1107018"/>
          </a:xfrm>
        </p:spPr>
        <p:txBody>
          <a:bodyPr>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a:t>Click to insert date</a:t>
            </a:r>
          </a:p>
        </p:txBody>
      </p:sp>
      <p:pic>
        <p:nvPicPr>
          <p:cNvPr id="19" name="Imag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980312" y="5769260"/>
            <a:ext cx="2229788" cy="792000"/>
          </a:xfrm>
          <a:prstGeom prst="rect">
            <a:avLst/>
          </a:prstGeom>
        </p:spPr>
      </p:pic>
      <p:sp>
        <p:nvSpPr>
          <p:cNvPr id="14" name="ZoneTexte 13"/>
          <p:cNvSpPr txBox="1"/>
          <p:nvPr userDrawn="1"/>
        </p:nvSpPr>
        <p:spPr bwMode="gray">
          <a:xfrm>
            <a:off x="-1752872" y="0"/>
            <a:ext cx="1464162" cy="830997"/>
          </a:xfrm>
          <a:prstGeom prst="rect">
            <a:avLst/>
          </a:prstGeom>
          <a:solidFill>
            <a:schemeClr val="bg1"/>
          </a:solidFill>
          <a:ln w="28575">
            <a:solidFill>
              <a:schemeClr val="tx1"/>
            </a:solidFill>
            <a:bevel/>
          </a:ln>
        </p:spPr>
        <p:txBody>
          <a:bodyPr wrap="square" rtlCol="0">
            <a:spAutoFit/>
          </a:bodyPr>
          <a:lstStyle/>
          <a:p>
            <a:r>
              <a:rPr lang="en-GB" sz="800" b="0" noProof="0"/>
              <a:t>More cover slides are available on www.partners.alstom.com (in the section “Graphic guidelines and templates / PowerPoint templates”)</a:t>
            </a:r>
          </a:p>
        </p:txBody>
      </p:sp>
    </p:spTree>
    <p:extLst>
      <p:ext uri="{BB962C8B-B14F-4D97-AF65-F5344CB8AC3E}">
        <p14:creationId xmlns:p14="http://schemas.microsoft.com/office/powerpoint/2010/main" val="980969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ver_customizable_red">
    <p:spTree>
      <p:nvGrpSpPr>
        <p:cNvPr id="1" name=""/>
        <p:cNvGrpSpPr/>
        <p:nvPr/>
      </p:nvGrpSpPr>
      <p:grpSpPr>
        <a:xfrm>
          <a:off x="0" y="0"/>
          <a:ext cx="0" cy="0"/>
          <a:chOff x="0" y="0"/>
          <a:chExt cx="0" cy="0"/>
        </a:xfrm>
      </p:grpSpPr>
      <p:sp>
        <p:nvSpPr>
          <p:cNvPr id="13" name="Ellipse 12">
            <a:extLst>
              <a:ext uri="{FF2B5EF4-FFF2-40B4-BE49-F238E27FC236}">
                <a16:creationId xmlns:a16="http://schemas.microsoft.com/office/drawing/2014/main" id="{1B78F9F7-2561-40A6-B3B6-97BC76FBCF81}"/>
              </a:ext>
            </a:extLst>
          </p:cNvPr>
          <p:cNvSpPr>
            <a:spLocks noChangeAspect="1"/>
          </p:cNvSpPr>
          <p:nvPr userDrawn="1"/>
        </p:nvSpPr>
        <p:spPr bwMode="gray">
          <a:xfrm>
            <a:off x="5494456" y="713700"/>
            <a:ext cx="4860000" cy="4860000"/>
          </a:xfrm>
          <a:prstGeom prst="ellipse">
            <a:avLst/>
          </a:prstGeom>
          <a:solidFill>
            <a:schemeClr val="accent1"/>
          </a:solidFill>
          <a:ln w="1016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Espace réservé pour une image  15">
            <a:extLst>
              <a:ext uri="{FF2B5EF4-FFF2-40B4-BE49-F238E27FC236}">
                <a16:creationId xmlns:a16="http://schemas.microsoft.com/office/drawing/2014/main" id="{A3FF6568-34B8-4C7C-95F9-D26DA72F510E}"/>
              </a:ext>
            </a:extLst>
          </p:cNvPr>
          <p:cNvSpPr>
            <a:spLocks noGrp="1"/>
          </p:cNvSpPr>
          <p:nvPr>
            <p:ph type="pic" sz="quarter" idx="13" hasCustomPrompt="1"/>
          </p:nvPr>
        </p:nvSpPr>
        <p:spPr bwMode="gray">
          <a:xfrm>
            <a:off x="1835956" y="713700"/>
            <a:ext cx="4257000" cy="4860000"/>
          </a:xfrm>
          <a:custGeom>
            <a:avLst/>
            <a:gdLst>
              <a:gd name="connsiteX0" fmla="*/ 2430000 w 4257000"/>
              <a:gd name="connsiteY0" fmla="*/ 0 h 4860000"/>
              <a:gd name="connsiteX1" fmla="*/ 4148270 w 4257000"/>
              <a:gd name="connsiteY1" fmla="*/ 711731 h 4860000"/>
              <a:gd name="connsiteX2" fmla="*/ 4257000 w 4257000"/>
              <a:gd name="connsiteY2" fmla="*/ 831364 h 4860000"/>
              <a:gd name="connsiteX3" fmla="*/ 4208894 w 4257000"/>
              <a:gd name="connsiteY3" fmla="*/ 884294 h 4860000"/>
              <a:gd name="connsiteX4" fmla="*/ 3654000 w 4257000"/>
              <a:gd name="connsiteY4" fmla="*/ 2430000 h 4860000"/>
              <a:gd name="connsiteX5" fmla="*/ 4208894 w 4257000"/>
              <a:gd name="connsiteY5" fmla="*/ 3975706 h 4860000"/>
              <a:gd name="connsiteX6" fmla="*/ 4257000 w 4257000"/>
              <a:gd name="connsiteY6" fmla="*/ 4028636 h 4860000"/>
              <a:gd name="connsiteX7" fmla="*/ 4148270 w 4257000"/>
              <a:gd name="connsiteY7" fmla="*/ 4148270 h 4860000"/>
              <a:gd name="connsiteX8" fmla="*/ 2430000 w 4257000"/>
              <a:gd name="connsiteY8" fmla="*/ 4860000 h 4860000"/>
              <a:gd name="connsiteX9" fmla="*/ 0 w 4257000"/>
              <a:gd name="connsiteY9" fmla="*/ 2430000 h 4860000"/>
              <a:gd name="connsiteX10" fmla="*/ 2430000 w 4257000"/>
              <a:gd name="connsiteY10"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7000" h="4860000">
                <a:moveTo>
                  <a:pt x="2430000" y="0"/>
                </a:moveTo>
                <a:cubicBezTo>
                  <a:pt x="3101026" y="0"/>
                  <a:pt x="3708526" y="271987"/>
                  <a:pt x="4148270" y="711731"/>
                </a:cubicBez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Select the icon to insert a picture </a:t>
            </a:r>
          </a:p>
        </p:txBody>
      </p:sp>
      <p:pic>
        <p:nvPicPr>
          <p:cNvPr id="18" name="Imag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980312" y="5769260"/>
            <a:ext cx="2229788" cy="792000"/>
          </a:xfrm>
          <a:prstGeom prst="rect">
            <a:avLst/>
          </a:prstGeom>
        </p:spPr>
      </p:pic>
      <p:sp>
        <p:nvSpPr>
          <p:cNvPr id="3" name="Sous-titre 2"/>
          <p:cNvSpPr>
            <a:spLocks noGrp="1"/>
          </p:cNvSpPr>
          <p:nvPr>
            <p:ph type="subTitle" idx="1" hasCustomPrompt="1"/>
          </p:nvPr>
        </p:nvSpPr>
        <p:spPr bwMode="gray">
          <a:xfrm>
            <a:off x="6192008" y="3142708"/>
            <a:ext cx="4140000" cy="574324"/>
          </a:xfrm>
          <a:prstGeom prst="rect">
            <a:avLst/>
          </a:prstGeom>
        </p:spPr>
        <p:txBody>
          <a:bodyPr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Click to insert speaker name</a:t>
            </a:r>
          </a:p>
        </p:txBody>
      </p:sp>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p:ph type="title" hasCustomPrompt="1"/>
          </p:nvPr>
        </p:nvSpPr>
        <p:spPr bwMode="gray">
          <a:xfrm>
            <a:off x="6192008" y="1484784"/>
            <a:ext cx="4140000" cy="1489250"/>
          </a:xfrm>
        </p:spPr>
        <p:txBody>
          <a:bodyPr anchor="b" anchorCtr="0">
            <a:normAutofit/>
          </a:bodyPr>
          <a:lstStyle>
            <a:lvl1pPr>
              <a:lnSpc>
                <a:spcPct val="100000"/>
              </a:lnSpc>
              <a:defRPr sz="2800" b="1">
                <a:solidFill>
                  <a:schemeClr val="bg1"/>
                </a:solidFill>
              </a:defRPr>
            </a:lvl1pPr>
          </a:lstStyle>
          <a:p>
            <a:r>
              <a:rPr lang="en-GB" noProof="0"/>
              <a:t>Click to insert presentation title</a:t>
            </a:r>
          </a:p>
        </p:txBody>
      </p:sp>
      <p:sp>
        <p:nvSpPr>
          <p:cNvPr id="17" name="Espace réservé du texte 6"/>
          <p:cNvSpPr>
            <a:spLocks noGrp="1"/>
          </p:cNvSpPr>
          <p:nvPr>
            <p:ph type="body" sz="quarter" idx="14" hasCustomPrompt="1"/>
          </p:nvPr>
        </p:nvSpPr>
        <p:spPr bwMode="gray">
          <a:xfrm>
            <a:off x="6192008" y="3717513"/>
            <a:ext cx="4140000" cy="1107018"/>
          </a:xfrm>
        </p:spPr>
        <p:txBody>
          <a:bodyPr>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a:t>Click to insert date</a:t>
            </a:r>
          </a:p>
        </p:txBody>
      </p:sp>
    </p:spTree>
    <p:extLst>
      <p:ext uri="{BB962C8B-B14F-4D97-AF65-F5344CB8AC3E}">
        <p14:creationId xmlns:p14="http://schemas.microsoft.com/office/powerpoint/2010/main" val="4216532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ver_customizable_blue">
    <p:spTree>
      <p:nvGrpSpPr>
        <p:cNvPr id="1" name=""/>
        <p:cNvGrpSpPr/>
        <p:nvPr/>
      </p:nvGrpSpPr>
      <p:grpSpPr>
        <a:xfrm>
          <a:off x="0" y="0"/>
          <a:ext cx="0" cy="0"/>
          <a:chOff x="0" y="0"/>
          <a:chExt cx="0" cy="0"/>
        </a:xfrm>
      </p:grpSpPr>
      <p:sp>
        <p:nvSpPr>
          <p:cNvPr id="14" name="Ellipse 13">
            <a:extLst>
              <a:ext uri="{FF2B5EF4-FFF2-40B4-BE49-F238E27FC236}">
                <a16:creationId xmlns:a16="http://schemas.microsoft.com/office/drawing/2014/main" id="{1B78F9F7-2561-40A6-B3B6-97BC76FBCF81}"/>
              </a:ext>
            </a:extLst>
          </p:cNvPr>
          <p:cNvSpPr>
            <a:spLocks noChangeAspect="1"/>
          </p:cNvSpPr>
          <p:nvPr userDrawn="1"/>
        </p:nvSpPr>
        <p:spPr bwMode="gray">
          <a:xfrm>
            <a:off x="5494456" y="713700"/>
            <a:ext cx="4860000" cy="4860000"/>
          </a:xfrm>
          <a:prstGeom prst="ellipse">
            <a:avLst/>
          </a:prstGeom>
          <a:solidFill>
            <a:schemeClr val="accent3"/>
          </a:solidFill>
          <a:ln w="1016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3" hasCustomPrompt="1"/>
          </p:nvPr>
        </p:nvSpPr>
        <p:spPr bwMode="gray">
          <a:xfrm>
            <a:off x="1835956" y="713700"/>
            <a:ext cx="4257000" cy="4860000"/>
          </a:xfrm>
          <a:custGeom>
            <a:avLst/>
            <a:gdLst>
              <a:gd name="connsiteX0" fmla="*/ 2430000 w 4257000"/>
              <a:gd name="connsiteY0" fmla="*/ 0 h 4860000"/>
              <a:gd name="connsiteX1" fmla="*/ 4148270 w 4257000"/>
              <a:gd name="connsiteY1" fmla="*/ 711731 h 4860000"/>
              <a:gd name="connsiteX2" fmla="*/ 4257000 w 4257000"/>
              <a:gd name="connsiteY2" fmla="*/ 831364 h 4860000"/>
              <a:gd name="connsiteX3" fmla="*/ 4208894 w 4257000"/>
              <a:gd name="connsiteY3" fmla="*/ 884294 h 4860000"/>
              <a:gd name="connsiteX4" fmla="*/ 3654000 w 4257000"/>
              <a:gd name="connsiteY4" fmla="*/ 2430000 h 4860000"/>
              <a:gd name="connsiteX5" fmla="*/ 4208894 w 4257000"/>
              <a:gd name="connsiteY5" fmla="*/ 3975706 h 4860000"/>
              <a:gd name="connsiteX6" fmla="*/ 4257000 w 4257000"/>
              <a:gd name="connsiteY6" fmla="*/ 4028636 h 4860000"/>
              <a:gd name="connsiteX7" fmla="*/ 4148270 w 4257000"/>
              <a:gd name="connsiteY7" fmla="*/ 4148270 h 4860000"/>
              <a:gd name="connsiteX8" fmla="*/ 2430000 w 4257000"/>
              <a:gd name="connsiteY8" fmla="*/ 4860000 h 4860000"/>
              <a:gd name="connsiteX9" fmla="*/ 0 w 4257000"/>
              <a:gd name="connsiteY9" fmla="*/ 2430000 h 4860000"/>
              <a:gd name="connsiteX10" fmla="*/ 2430000 w 4257000"/>
              <a:gd name="connsiteY10"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7000" h="4860000">
                <a:moveTo>
                  <a:pt x="2430000" y="0"/>
                </a:moveTo>
                <a:cubicBezTo>
                  <a:pt x="3101026" y="0"/>
                  <a:pt x="3708526" y="271987"/>
                  <a:pt x="4148270" y="711731"/>
                </a:cubicBez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Select the icon to insert a picture </a:t>
            </a:r>
          </a:p>
        </p:txBody>
      </p:sp>
      <p:pic>
        <p:nvPicPr>
          <p:cNvPr id="17" name="Imag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980312" y="5769260"/>
            <a:ext cx="2229788" cy="792000"/>
          </a:xfrm>
          <a:prstGeom prst="rect">
            <a:avLst/>
          </a:prstGeom>
        </p:spPr>
      </p:pic>
      <p:sp>
        <p:nvSpPr>
          <p:cNvPr id="3" name="Sous-titre 2"/>
          <p:cNvSpPr>
            <a:spLocks noGrp="1"/>
          </p:cNvSpPr>
          <p:nvPr>
            <p:ph type="subTitle" idx="1" hasCustomPrompt="1"/>
          </p:nvPr>
        </p:nvSpPr>
        <p:spPr bwMode="gray">
          <a:xfrm>
            <a:off x="6192008" y="3142708"/>
            <a:ext cx="4140000" cy="574324"/>
          </a:xfrm>
          <a:prstGeom prst="rect">
            <a:avLst/>
          </a:prstGeom>
        </p:spPr>
        <p:txBody>
          <a:bodyPr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Click to insert speaker name</a:t>
            </a:r>
          </a:p>
        </p:txBody>
      </p:sp>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p:ph type="title" hasCustomPrompt="1"/>
          </p:nvPr>
        </p:nvSpPr>
        <p:spPr bwMode="gray">
          <a:xfrm>
            <a:off x="6192008" y="1484784"/>
            <a:ext cx="4140000" cy="1489250"/>
          </a:xfrm>
        </p:spPr>
        <p:txBody>
          <a:bodyPr anchor="b" anchorCtr="0">
            <a:normAutofit/>
          </a:bodyPr>
          <a:lstStyle>
            <a:lvl1pPr>
              <a:lnSpc>
                <a:spcPct val="100000"/>
              </a:lnSpc>
              <a:defRPr sz="2800" b="1">
                <a:solidFill>
                  <a:schemeClr val="bg1"/>
                </a:solidFill>
              </a:defRPr>
            </a:lvl1pPr>
          </a:lstStyle>
          <a:p>
            <a:r>
              <a:rPr lang="en-GB" noProof="0"/>
              <a:t>Click to insert presentation title</a:t>
            </a:r>
          </a:p>
        </p:txBody>
      </p:sp>
      <p:sp>
        <p:nvSpPr>
          <p:cNvPr id="13" name="Espace réservé du texte 6"/>
          <p:cNvSpPr>
            <a:spLocks noGrp="1"/>
          </p:cNvSpPr>
          <p:nvPr>
            <p:ph type="body" sz="quarter" idx="14" hasCustomPrompt="1"/>
          </p:nvPr>
        </p:nvSpPr>
        <p:spPr bwMode="gray">
          <a:xfrm>
            <a:off x="6192008" y="3717513"/>
            <a:ext cx="4140000" cy="1107018"/>
          </a:xfrm>
        </p:spPr>
        <p:txBody>
          <a:bodyPr>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a:t>Click to insert date</a:t>
            </a:r>
          </a:p>
        </p:txBody>
      </p:sp>
    </p:spTree>
    <p:extLst>
      <p:ext uri="{BB962C8B-B14F-4D97-AF65-F5344CB8AC3E}">
        <p14:creationId xmlns:p14="http://schemas.microsoft.com/office/powerpoint/2010/main" val="28750190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_short_titl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824026" y="742854"/>
            <a:ext cx="6573600" cy="770396"/>
          </a:xfrm>
        </p:spPr>
        <p:txBody>
          <a:bodyPr>
            <a:normAutofit/>
          </a:bodyPr>
          <a:lstStyle>
            <a:lvl1pPr>
              <a:lnSpc>
                <a:spcPct val="100000"/>
              </a:lnSpc>
              <a:defRPr sz="4400"/>
            </a:lvl1pPr>
          </a:lstStyle>
          <a:p>
            <a:r>
              <a:rPr lang="en-GB" noProof="0"/>
              <a:t>Agenda</a:t>
            </a:r>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9" name="Espace réservé du texte 8"/>
          <p:cNvSpPr>
            <a:spLocks noGrp="1"/>
          </p:cNvSpPr>
          <p:nvPr>
            <p:ph type="body" sz="quarter" idx="17" hasCustomPrompt="1"/>
          </p:nvPr>
        </p:nvSpPr>
        <p:spPr bwMode="gray">
          <a:xfrm>
            <a:off x="4824026" y="1998661"/>
            <a:ext cx="6573600" cy="4202113"/>
          </a:xfrm>
        </p:spPr>
        <p:txBody>
          <a:bodyPr/>
          <a:lstStyle>
            <a:lvl1pPr marL="361950" indent="-361950">
              <a:spcBef>
                <a:spcPts val="2400"/>
              </a:spcBef>
              <a:buClr>
                <a:schemeClr val="accent1"/>
              </a:buClr>
              <a:buSzPct val="100000"/>
              <a:buFont typeface="+mj-lt"/>
              <a:buAutoNum type="arabicPeriod"/>
              <a:tabLst>
                <a:tab pos="3676650" algn="r"/>
              </a:tabLst>
              <a:defRPr/>
            </a:lvl1pPr>
            <a:lvl2pPr marL="368300" indent="0">
              <a:buNone/>
              <a:tabLst>
                <a:tab pos="3676650" algn="r"/>
              </a:tabLst>
              <a:defRPr>
                <a:solidFill>
                  <a:schemeClr val="accent4"/>
                </a:solidFill>
              </a:defRPr>
            </a:lvl2pPr>
          </a:lstStyle>
          <a:p>
            <a:pPr lvl="0"/>
            <a:r>
              <a:rPr lang="en-GB" noProof="0"/>
              <a:t>Text level 1</a:t>
            </a:r>
          </a:p>
          <a:p>
            <a:pPr lvl="1"/>
            <a:r>
              <a:rPr lang="en-GB" noProof="0"/>
              <a:t>Text level 2</a:t>
            </a:r>
          </a:p>
        </p:txBody>
      </p:sp>
      <p:sp>
        <p:nvSpPr>
          <p:cNvPr id="19" name="Rectangle 18"/>
          <p:cNvSpPr/>
          <p:nvPr userDrawn="1"/>
        </p:nvSpPr>
        <p:spPr bwMode="gray">
          <a:xfrm>
            <a:off x="0" y="0"/>
            <a:ext cx="4392000" cy="6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2" name="Ellipse 21">
            <a:extLst>
              <a:ext uri="{FF2B5EF4-FFF2-40B4-BE49-F238E27FC236}">
                <a16:creationId xmlns:a16="http://schemas.microsoft.com/office/drawing/2014/main" id="{1B78F9F7-2561-40A6-B3B6-97BC76FBCF81}"/>
              </a:ext>
            </a:extLst>
          </p:cNvPr>
          <p:cNvSpPr>
            <a:spLocks noChangeAspect="1"/>
          </p:cNvSpPr>
          <p:nvPr userDrawn="1"/>
        </p:nvSpPr>
        <p:spPr bwMode="gray">
          <a:xfrm>
            <a:off x="1925706" y="1844824"/>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3" name="Ellipse 22">
            <a:extLst>
              <a:ext uri="{FF2B5EF4-FFF2-40B4-BE49-F238E27FC236}">
                <a16:creationId xmlns:a16="http://schemas.microsoft.com/office/drawing/2014/main" id="{1B78F9F7-2561-40A6-B3B6-97BC76FBCF81}"/>
              </a:ext>
            </a:extLst>
          </p:cNvPr>
          <p:cNvSpPr>
            <a:spLocks noChangeAspect="1"/>
          </p:cNvSpPr>
          <p:nvPr userDrawn="1"/>
        </p:nvSpPr>
        <p:spPr bwMode="gray">
          <a:xfrm>
            <a:off x="1925706" y="3861048"/>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4" name="Ellipse 23">
            <a:extLst>
              <a:ext uri="{FF2B5EF4-FFF2-40B4-BE49-F238E27FC236}">
                <a16:creationId xmlns:a16="http://schemas.microsoft.com/office/drawing/2014/main" id="{1B78F9F7-2561-40A6-B3B6-97BC76FBCF81}"/>
              </a:ext>
            </a:extLst>
          </p:cNvPr>
          <p:cNvSpPr>
            <a:spLocks noChangeAspect="1"/>
          </p:cNvSpPr>
          <p:nvPr userDrawn="1"/>
        </p:nvSpPr>
        <p:spPr bwMode="gray">
          <a:xfrm>
            <a:off x="935596" y="2852936"/>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5" name="Ellipse 24">
            <a:extLst>
              <a:ext uri="{FF2B5EF4-FFF2-40B4-BE49-F238E27FC236}">
                <a16:creationId xmlns:a16="http://schemas.microsoft.com/office/drawing/2014/main" id="{1B78F9F7-2561-40A6-B3B6-97BC76FBCF81}"/>
              </a:ext>
            </a:extLst>
          </p:cNvPr>
          <p:cNvSpPr>
            <a:spLocks noChangeAspect="1"/>
          </p:cNvSpPr>
          <p:nvPr userDrawn="1"/>
        </p:nvSpPr>
        <p:spPr bwMode="gray">
          <a:xfrm>
            <a:off x="2915816" y="2852936"/>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6" name="Ellipse 25">
            <a:extLst>
              <a:ext uri="{FF2B5EF4-FFF2-40B4-BE49-F238E27FC236}">
                <a16:creationId xmlns:a16="http://schemas.microsoft.com/office/drawing/2014/main" id="{1B78F9F7-2561-40A6-B3B6-97BC76FBCF81}"/>
              </a:ext>
            </a:extLst>
          </p:cNvPr>
          <p:cNvSpPr>
            <a:spLocks noChangeAspect="1"/>
          </p:cNvSpPr>
          <p:nvPr userDrawn="1"/>
        </p:nvSpPr>
        <p:spPr bwMode="gray">
          <a:xfrm>
            <a:off x="2663068" y="2179142"/>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7" name="Ellipse 26">
            <a:extLst>
              <a:ext uri="{FF2B5EF4-FFF2-40B4-BE49-F238E27FC236}">
                <a16:creationId xmlns:a16="http://schemas.microsoft.com/office/drawing/2014/main" id="{1B78F9F7-2561-40A6-B3B6-97BC76FBCF81}"/>
              </a:ext>
            </a:extLst>
          </p:cNvPr>
          <p:cNvSpPr>
            <a:spLocks noChangeAspect="1"/>
          </p:cNvSpPr>
          <p:nvPr userDrawn="1"/>
        </p:nvSpPr>
        <p:spPr bwMode="gray">
          <a:xfrm>
            <a:off x="2663068" y="3518260"/>
            <a:ext cx="540000" cy="540000"/>
          </a:xfrm>
          <a:prstGeom prst="ellipse">
            <a:avLst/>
          </a:prstGeom>
          <a:solidFill>
            <a:schemeClr val="bg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8" name="Ellipse 27">
            <a:extLst>
              <a:ext uri="{FF2B5EF4-FFF2-40B4-BE49-F238E27FC236}">
                <a16:creationId xmlns:a16="http://schemas.microsoft.com/office/drawing/2014/main" id="{1B78F9F7-2561-40A6-B3B6-97BC76FBCF81}"/>
              </a:ext>
            </a:extLst>
          </p:cNvPr>
          <p:cNvSpPr>
            <a:spLocks noChangeAspect="1"/>
          </p:cNvSpPr>
          <p:nvPr userDrawn="1"/>
        </p:nvSpPr>
        <p:spPr bwMode="gray">
          <a:xfrm>
            <a:off x="1205596" y="2179142"/>
            <a:ext cx="540000" cy="540000"/>
          </a:xfrm>
          <a:prstGeom prst="ellipse">
            <a:avLst/>
          </a:prstGeom>
          <a:solidFill>
            <a:schemeClr val="bg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9" name="Ellipse 28">
            <a:extLst>
              <a:ext uri="{FF2B5EF4-FFF2-40B4-BE49-F238E27FC236}">
                <a16:creationId xmlns:a16="http://schemas.microsoft.com/office/drawing/2014/main" id="{1B78F9F7-2561-40A6-B3B6-97BC76FBCF81}"/>
              </a:ext>
            </a:extLst>
          </p:cNvPr>
          <p:cNvSpPr>
            <a:spLocks noChangeAspect="1"/>
          </p:cNvSpPr>
          <p:nvPr userDrawn="1"/>
        </p:nvSpPr>
        <p:spPr bwMode="gray">
          <a:xfrm>
            <a:off x="1205596" y="3518260"/>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cxnSp>
        <p:nvCxnSpPr>
          <p:cNvPr id="30" name="Connecteur droit 29"/>
          <p:cNvCxnSpPr/>
          <p:nvPr userDrawn="1"/>
        </p:nvCxnSpPr>
        <p:spPr bwMode="gray">
          <a:xfrm>
            <a:off x="4824027" y="1556792"/>
            <a:ext cx="972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09869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_1_column">
    <p:spTree>
      <p:nvGrpSpPr>
        <p:cNvPr id="1" name=""/>
        <p:cNvGrpSpPr/>
        <p:nvPr/>
      </p:nvGrpSpPr>
      <p:grpSpPr>
        <a:xfrm>
          <a:off x="0" y="0"/>
          <a:ext cx="0" cy="0"/>
          <a:chOff x="0" y="0"/>
          <a:chExt cx="0" cy="0"/>
        </a:xfrm>
      </p:grpSpPr>
      <p:sp>
        <p:nvSpPr>
          <p:cNvPr id="6" name="Rectangle 5"/>
          <p:cNvSpPr/>
          <p:nvPr userDrawn="1"/>
        </p:nvSpPr>
        <p:spPr bwMode="gray">
          <a:xfrm>
            <a:off x="0" y="0"/>
            <a:ext cx="288000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1" name="Espace réservé du texte 8"/>
          <p:cNvSpPr>
            <a:spLocks noGrp="1"/>
          </p:cNvSpPr>
          <p:nvPr>
            <p:ph type="body" sz="quarter" idx="18" hasCustomPrompt="1"/>
          </p:nvPr>
        </p:nvSpPr>
        <p:spPr bwMode="gray">
          <a:xfrm>
            <a:off x="792000" y="1998661"/>
            <a:ext cx="10605600" cy="4202113"/>
          </a:xfrm>
        </p:spPr>
        <p:txBody>
          <a:bodyPr numCol="1" spcCol="360000"/>
          <a:lstStyle>
            <a:lvl1pPr marL="361950" indent="-361950">
              <a:spcBef>
                <a:spcPts val="2400"/>
              </a:spcBef>
              <a:buClr>
                <a:schemeClr val="accent1"/>
              </a:buClr>
              <a:buSzPct val="100000"/>
              <a:buFont typeface="+mj-lt"/>
              <a:buAutoNum type="arabicPeriod"/>
              <a:tabLst>
                <a:tab pos="3676650" algn="r"/>
              </a:tabLst>
              <a:defRPr/>
            </a:lvl1pPr>
            <a:lvl2pPr marL="368300" indent="0">
              <a:buNone/>
              <a:tabLst>
                <a:tab pos="3676650" algn="r"/>
              </a:tabLst>
              <a:defRPr>
                <a:solidFill>
                  <a:schemeClr val="accent4"/>
                </a:solidFill>
              </a:defRPr>
            </a:lvl2pPr>
          </a:lstStyle>
          <a:p>
            <a:pPr lvl="0"/>
            <a:r>
              <a:rPr lang="en-GB" noProof="0"/>
              <a:t>Text level 1</a:t>
            </a:r>
          </a:p>
          <a:p>
            <a:pPr lvl="1"/>
            <a:r>
              <a:rPr lang="en-GB" noProof="0"/>
              <a:t>Text level 2</a:t>
            </a:r>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20" name="Titre 19"/>
          <p:cNvSpPr>
            <a:spLocks noGrp="1"/>
          </p:cNvSpPr>
          <p:nvPr>
            <p:ph type="title" hasCustomPrompt="1"/>
          </p:nvPr>
        </p:nvSpPr>
        <p:spPr bwMode="gray">
          <a:xfrm>
            <a:off x="792000" y="741258"/>
            <a:ext cx="10605600" cy="770400"/>
          </a:xfrm>
        </p:spPr>
        <p:txBody>
          <a:bodyPr>
            <a:noAutofit/>
          </a:bodyPr>
          <a:lstStyle>
            <a:lvl1pPr>
              <a:lnSpc>
                <a:spcPct val="100000"/>
              </a:lnSpc>
              <a:defRPr sz="4400" b="0" baseline="0"/>
            </a:lvl1pPr>
          </a:lstStyle>
          <a:p>
            <a:r>
              <a:rPr lang="en-GB" noProof="0"/>
              <a:t>Agenda</a:t>
            </a:r>
          </a:p>
        </p:txBody>
      </p:sp>
      <p:cxnSp>
        <p:nvCxnSpPr>
          <p:cNvPr id="9" name="Connecteur droit 8"/>
          <p:cNvCxnSpPr/>
          <p:nvPr userDrawn="1"/>
        </p:nvCxnSpPr>
        <p:spPr bwMode="gray">
          <a:xfrm>
            <a:off x="792000" y="1556792"/>
            <a:ext cx="972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12066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_2_columns">
    <p:spTree>
      <p:nvGrpSpPr>
        <p:cNvPr id="1" name=""/>
        <p:cNvGrpSpPr/>
        <p:nvPr/>
      </p:nvGrpSpPr>
      <p:grpSpPr>
        <a:xfrm>
          <a:off x="0" y="0"/>
          <a:ext cx="0" cy="0"/>
          <a:chOff x="0" y="0"/>
          <a:chExt cx="0" cy="0"/>
        </a:xfrm>
      </p:grpSpPr>
      <p:sp>
        <p:nvSpPr>
          <p:cNvPr id="6" name="Rectangle 5"/>
          <p:cNvSpPr/>
          <p:nvPr userDrawn="1"/>
        </p:nvSpPr>
        <p:spPr bwMode="gray">
          <a:xfrm>
            <a:off x="0" y="0"/>
            <a:ext cx="288000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1" name="Espace réservé du texte 8"/>
          <p:cNvSpPr>
            <a:spLocks noGrp="1"/>
          </p:cNvSpPr>
          <p:nvPr>
            <p:ph type="body" sz="quarter" idx="18" hasCustomPrompt="1"/>
          </p:nvPr>
        </p:nvSpPr>
        <p:spPr bwMode="gray">
          <a:xfrm>
            <a:off x="792000" y="1998661"/>
            <a:ext cx="10605600" cy="4202113"/>
          </a:xfrm>
        </p:spPr>
        <p:txBody>
          <a:bodyPr numCol="2" spcCol="360000"/>
          <a:lstStyle>
            <a:lvl1pPr marL="361950" indent="-361950">
              <a:spcBef>
                <a:spcPts val="2400"/>
              </a:spcBef>
              <a:buClr>
                <a:schemeClr val="accent1"/>
              </a:buClr>
              <a:buSzPct val="100000"/>
              <a:buFont typeface="+mj-lt"/>
              <a:buAutoNum type="arabicPeriod"/>
              <a:tabLst>
                <a:tab pos="3676650" algn="r"/>
              </a:tabLst>
              <a:defRPr/>
            </a:lvl1pPr>
            <a:lvl2pPr marL="368300" indent="0">
              <a:buNone/>
              <a:tabLst>
                <a:tab pos="3676650" algn="r"/>
              </a:tabLst>
              <a:defRPr>
                <a:solidFill>
                  <a:schemeClr val="accent4"/>
                </a:solidFill>
              </a:defRPr>
            </a:lvl2pPr>
          </a:lstStyle>
          <a:p>
            <a:pPr lvl="0"/>
            <a:r>
              <a:rPr lang="en-GB" noProof="0"/>
              <a:t>Text level 1</a:t>
            </a:r>
          </a:p>
          <a:p>
            <a:pPr lvl="1"/>
            <a:r>
              <a:rPr lang="en-GB" noProof="0"/>
              <a:t>Text level 2</a:t>
            </a:r>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20" name="Titre 19"/>
          <p:cNvSpPr>
            <a:spLocks noGrp="1"/>
          </p:cNvSpPr>
          <p:nvPr>
            <p:ph type="title" hasCustomPrompt="1"/>
          </p:nvPr>
        </p:nvSpPr>
        <p:spPr bwMode="gray">
          <a:xfrm>
            <a:off x="792000" y="741258"/>
            <a:ext cx="10605600" cy="770400"/>
          </a:xfrm>
        </p:spPr>
        <p:txBody>
          <a:bodyPr>
            <a:noAutofit/>
          </a:bodyPr>
          <a:lstStyle>
            <a:lvl1pPr>
              <a:lnSpc>
                <a:spcPct val="100000"/>
              </a:lnSpc>
              <a:defRPr sz="4400" b="0" baseline="0"/>
            </a:lvl1pPr>
          </a:lstStyle>
          <a:p>
            <a:r>
              <a:rPr lang="en-GB" noProof="0"/>
              <a:t>Agenda</a:t>
            </a:r>
          </a:p>
        </p:txBody>
      </p:sp>
      <p:cxnSp>
        <p:nvCxnSpPr>
          <p:cNvPr id="9" name="Connecteur droit 8"/>
          <p:cNvCxnSpPr/>
          <p:nvPr userDrawn="1"/>
        </p:nvCxnSpPr>
        <p:spPr bwMode="gray">
          <a:xfrm>
            <a:off x="792000" y="1556792"/>
            <a:ext cx="972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74869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14" name="Rectangle 13"/>
          <p:cNvSpPr/>
          <p:nvPr userDrawn="1"/>
        </p:nvSpPr>
        <p:spPr bwMode="gray">
          <a:xfrm>
            <a:off x="1354" y="0"/>
            <a:ext cx="12190647" cy="61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5" name="Rectangle à coins arrondis 14"/>
          <p:cNvSpPr/>
          <p:nvPr userDrawn="1"/>
        </p:nvSpPr>
        <p:spPr bwMode="gray">
          <a:xfrm>
            <a:off x="719403" y="1512162"/>
            <a:ext cx="10968000" cy="33120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7" name="Titre 6"/>
          <p:cNvSpPr>
            <a:spLocks noGrp="1"/>
          </p:cNvSpPr>
          <p:nvPr>
            <p:ph type="title" hasCustomPrompt="1"/>
          </p:nvPr>
        </p:nvSpPr>
        <p:spPr bwMode="gray">
          <a:xfrm>
            <a:off x="719403" y="1512162"/>
            <a:ext cx="3312000" cy="3312368"/>
          </a:xfrm>
          <a:prstGeom prst="ellipse">
            <a:avLst/>
          </a:prstGeom>
          <a:solidFill>
            <a:schemeClr val="accent1"/>
          </a:solidFill>
        </p:spPr>
        <p:txBody>
          <a:bodyPr anchor="ctr" anchorCtr="0">
            <a:normAutofit/>
          </a:bodyPr>
          <a:lstStyle>
            <a:lvl1pPr algn="ctr">
              <a:lnSpc>
                <a:spcPct val="100000"/>
              </a:lnSpc>
              <a:defRPr sz="9500">
                <a:solidFill>
                  <a:schemeClr val="bg1"/>
                </a:solidFill>
              </a:defRPr>
            </a:lvl1pPr>
          </a:lstStyle>
          <a:p>
            <a:r>
              <a:rPr lang="en-GB" noProof="0"/>
              <a:t>00</a:t>
            </a:r>
          </a:p>
        </p:txBody>
      </p:sp>
      <p:sp>
        <p:nvSpPr>
          <p:cNvPr id="9" name="Espace réservé du texte 8"/>
          <p:cNvSpPr>
            <a:spLocks noGrp="1"/>
          </p:cNvSpPr>
          <p:nvPr>
            <p:ph type="body" sz="quarter" idx="13" hasCustomPrompt="1"/>
          </p:nvPr>
        </p:nvSpPr>
        <p:spPr bwMode="gray">
          <a:xfrm>
            <a:off x="4680000" y="2182484"/>
            <a:ext cx="6132132" cy="1998000"/>
          </a:xfrm>
        </p:spPr>
        <p:txBody>
          <a:bodyPr anchor="ctr" anchorCtr="0">
            <a:normAutofit/>
          </a:bodyPr>
          <a:lstStyle>
            <a:lvl1pPr marL="0" indent="0">
              <a:lnSpc>
                <a:spcPct val="80000"/>
              </a:lnSpc>
              <a:buNone/>
              <a:defRPr sz="2800">
                <a:solidFill>
                  <a:schemeClr val="bg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Title of chapter</a:t>
            </a:r>
          </a:p>
        </p:txBody>
      </p:sp>
    </p:spTree>
    <p:extLst>
      <p:ext uri="{BB962C8B-B14F-4D97-AF65-F5344CB8AC3E}">
        <p14:creationId xmlns:p14="http://schemas.microsoft.com/office/powerpoint/2010/main" val="1990665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elcome Message">
    <p:spTree>
      <p:nvGrpSpPr>
        <p:cNvPr id="1" name=""/>
        <p:cNvGrpSpPr/>
        <p:nvPr/>
      </p:nvGrpSpPr>
      <p:grpSpPr>
        <a:xfrm>
          <a:off x="0" y="0"/>
          <a:ext cx="0" cy="0"/>
          <a:chOff x="0" y="0"/>
          <a:chExt cx="0" cy="0"/>
        </a:xfrm>
      </p:grpSpPr>
      <p:sp>
        <p:nvSpPr>
          <p:cNvPr id="2" name="Title 1"/>
          <p:cNvSpPr>
            <a:spLocks noGrp="1"/>
          </p:cNvSpPr>
          <p:nvPr>
            <p:ph type="title"/>
          </p:nvPr>
        </p:nvSpPr>
        <p:spPr>
          <a:xfrm>
            <a:off x="1419730" y="757765"/>
            <a:ext cx="10515600" cy="1273215"/>
          </a:xfrm>
        </p:spPr>
        <p:txBody>
          <a:bodyPr>
            <a:normAutofit/>
          </a:bodyPr>
          <a:lstStyle>
            <a:lvl1pPr>
              <a:defRPr sz="4800">
                <a:solidFill>
                  <a:schemeClr val="tx1">
                    <a:lumMod val="50000"/>
                    <a:lumOff val="50000"/>
                  </a:schemeClr>
                </a:solidFill>
              </a:defRPr>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07/12/2023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6652261" y="0"/>
            <a:ext cx="5539740" cy="6858000"/>
          </a:xfrm>
        </p:spPr>
        <p:txBody>
          <a:bodyPr/>
          <a:lstStyle/>
          <a:p>
            <a:endParaRPr lang="id-ID"/>
          </a:p>
        </p:txBody>
      </p:sp>
      <p:sp>
        <p:nvSpPr>
          <p:cNvPr id="11" name="Rectangle 5">
            <a:extLst>
              <a:ext uri="{FF2B5EF4-FFF2-40B4-BE49-F238E27FC236}">
                <a16:creationId xmlns:a16="http://schemas.microsoft.com/office/drawing/2014/main" id="{3B8BBEA8-7C0E-7F48-B32E-F2BA93C87792}"/>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203A3D35-ADDD-F240-B370-119486337D14}"/>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103643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pter_subtitle">
    <p:spTree>
      <p:nvGrpSpPr>
        <p:cNvPr id="1" name=""/>
        <p:cNvGrpSpPr/>
        <p:nvPr/>
      </p:nvGrpSpPr>
      <p:grpSpPr>
        <a:xfrm>
          <a:off x="0" y="0"/>
          <a:ext cx="0" cy="0"/>
          <a:chOff x="0" y="0"/>
          <a:chExt cx="0" cy="0"/>
        </a:xfrm>
      </p:grpSpPr>
      <p:sp>
        <p:nvSpPr>
          <p:cNvPr id="12" name="Rectangle 11"/>
          <p:cNvSpPr/>
          <p:nvPr userDrawn="1"/>
        </p:nvSpPr>
        <p:spPr bwMode="gray">
          <a:xfrm>
            <a:off x="1354" y="0"/>
            <a:ext cx="12190647" cy="61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3" name="Rectangle à coins arrondis 12"/>
          <p:cNvSpPr/>
          <p:nvPr userDrawn="1"/>
        </p:nvSpPr>
        <p:spPr bwMode="gray">
          <a:xfrm>
            <a:off x="719403" y="1512162"/>
            <a:ext cx="10968000" cy="33120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7" name="Titre 6"/>
          <p:cNvSpPr>
            <a:spLocks noGrp="1"/>
          </p:cNvSpPr>
          <p:nvPr>
            <p:ph type="title" hasCustomPrompt="1"/>
          </p:nvPr>
        </p:nvSpPr>
        <p:spPr bwMode="gray">
          <a:xfrm>
            <a:off x="719403" y="1512162"/>
            <a:ext cx="3312000" cy="3312368"/>
          </a:xfrm>
          <a:prstGeom prst="ellipse">
            <a:avLst/>
          </a:prstGeom>
          <a:solidFill>
            <a:schemeClr val="accent1"/>
          </a:solidFill>
        </p:spPr>
        <p:txBody>
          <a:bodyPr anchor="ctr" anchorCtr="0">
            <a:normAutofit/>
          </a:bodyPr>
          <a:lstStyle>
            <a:lvl1pPr algn="ctr">
              <a:lnSpc>
                <a:spcPct val="100000"/>
              </a:lnSpc>
              <a:defRPr sz="9500">
                <a:solidFill>
                  <a:schemeClr val="bg1"/>
                </a:solidFill>
              </a:defRPr>
            </a:lvl1pPr>
          </a:lstStyle>
          <a:p>
            <a:r>
              <a:rPr lang="en-GB" noProof="0"/>
              <a:t>00</a:t>
            </a:r>
          </a:p>
        </p:txBody>
      </p:sp>
      <p:sp>
        <p:nvSpPr>
          <p:cNvPr id="9" name="Espace réservé du texte 8"/>
          <p:cNvSpPr>
            <a:spLocks noGrp="1"/>
          </p:cNvSpPr>
          <p:nvPr>
            <p:ph type="body" sz="quarter" idx="13" hasCustomPrompt="1"/>
          </p:nvPr>
        </p:nvSpPr>
        <p:spPr bwMode="gray">
          <a:xfrm>
            <a:off x="4680000" y="1736813"/>
            <a:ext cx="6228000" cy="1541443"/>
          </a:xfrm>
        </p:spPr>
        <p:txBody>
          <a:bodyPr anchor="b" anchorCtr="0">
            <a:normAutofit/>
          </a:bodyPr>
          <a:lstStyle>
            <a:lvl1pPr marL="0" indent="0">
              <a:lnSpc>
                <a:spcPct val="80000"/>
              </a:lnSpc>
              <a:buNone/>
              <a:defRPr sz="2800">
                <a:solidFill>
                  <a:schemeClr val="bg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Title of chapter</a:t>
            </a:r>
          </a:p>
        </p:txBody>
      </p:sp>
      <p:sp>
        <p:nvSpPr>
          <p:cNvPr id="10" name="Espace réservé du texte 8"/>
          <p:cNvSpPr>
            <a:spLocks noGrp="1"/>
          </p:cNvSpPr>
          <p:nvPr>
            <p:ph type="body" sz="quarter" idx="14" hasCustomPrompt="1"/>
          </p:nvPr>
        </p:nvSpPr>
        <p:spPr bwMode="gray">
          <a:xfrm>
            <a:off x="4680000" y="3681028"/>
            <a:ext cx="6228000" cy="972108"/>
          </a:xfrm>
        </p:spPr>
        <p:txBody>
          <a:bodyPr anchor="t" anchorCtr="0">
            <a:normAutofit/>
          </a:bodyPr>
          <a:lstStyle>
            <a:lvl1pPr marL="0" indent="0">
              <a:lnSpc>
                <a:spcPct val="85000"/>
              </a:lnSpc>
              <a:spcBef>
                <a:spcPts val="0"/>
              </a:spcBef>
              <a:buNone/>
              <a:defRPr sz="1400" baseline="0">
                <a:solidFill>
                  <a:schemeClr val="bg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 of chapter</a:t>
            </a:r>
          </a:p>
        </p:txBody>
      </p:sp>
      <p:cxnSp>
        <p:nvCxnSpPr>
          <p:cNvPr id="11" name="Connecteur droit 10"/>
          <p:cNvCxnSpPr/>
          <p:nvPr userDrawn="1"/>
        </p:nvCxnSpPr>
        <p:spPr bwMode="gray">
          <a:xfrm>
            <a:off x="4680000" y="3454878"/>
            <a:ext cx="1296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96093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792000" y="1484784"/>
            <a:ext cx="10605600" cy="4715991"/>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4" name="Titre 3"/>
          <p:cNvSpPr>
            <a:spLocks noGrp="1"/>
          </p:cNvSpPr>
          <p:nvPr>
            <p:ph type="title" hasCustomPrompt="1"/>
          </p:nvPr>
        </p:nvSpPr>
        <p:spPr bwMode="gray">
          <a:xfrm>
            <a:off x="792000" y="557645"/>
            <a:ext cx="10605600" cy="648000"/>
          </a:xfrm>
        </p:spPr>
        <p:txBody>
          <a:bodyPr/>
          <a:lstStyle>
            <a:lvl1pPr>
              <a:defRPr>
                <a:solidFill>
                  <a:schemeClr val="accent3"/>
                </a:solidFill>
              </a:defRPr>
            </a:lvl1pPr>
          </a:lstStyle>
          <a:p>
            <a:r>
              <a:rPr lang="en-GB" noProof="0"/>
              <a:t>Title</a:t>
            </a:r>
          </a:p>
        </p:txBody>
      </p:sp>
      <p:sp>
        <p:nvSpPr>
          <p:cNvPr id="2" name="Espace réservé de la date 1"/>
          <p:cNvSpPr>
            <a:spLocks noGrp="1"/>
          </p:cNvSpPr>
          <p:nvPr>
            <p:ph type="dt" sz="half" idx="14"/>
          </p:nvPr>
        </p:nvSpPr>
        <p:spPr bwMode="gray"/>
        <p:txBody>
          <a:bodyPr/>
          <a:lstStyle/>
          <a:p>
            <a:pPr algn="l"/>
            <a:r>
              <a:rPr lang="en-GB" noProof="0"/>
              <a:t>Date</a:t>
            </a:r>
          </a:p>
        </p:txBody>
      </p:sp>
      <p:sp>
        <p:nvSpPr>
          <p:cNvPr id="5" name="Espace réservé du pied de page 4"/>
          <p:cNvSpPr>
            <a:spLocks noGrp="1"/>
          </p:cNvSpPr>
          <p:nvPr>
            <p:ph type="ftr" sz="quarter" idx="15"/>
          </p:nvPr>
        </p:nvSpPr>
        <p:spPr bwMode="gray"/>
        <p:txBody>
          <a:bodyPr/>
          <a:lstStyle/>
          <a:p>
            <a:r>
              <a:rPr lang="en-GB" noProof="0"/>
              <a:t>Title of the presentation on three lines - Lorem impsum dolor sit amet consectetuer adipiscing elit, sed diam nonummy</a:t>
            </a:r>
          </a:p>
        </p:txBody>
      </p:sp>
      <p:sp>
        <p:nvSpPr>
          <p:cNvPr id="6" name="Espace réservé du numéro de diapositive 5"/>
          <p:cNvSpPr>
            <a:spLocks noGrp="1"/>
          </p:cNvSpPr>
          <p:nvPr>
            <p:ph type="sldNum" sz="quarter" idx="16"/>
          </p:nvPr>
        </p:nvSpPr>
        <p:spPr bwMode="gray"/>
        <p:txBody>
          <a:bodyPr/>
          <a:lstStyle/>
          <a:p>
            <a:fld id="{733122C9-A0B9-462F-8757-0847AD287B63}" type="slidenum">
              <a:rPr lang="en-GB" noProof="0" smtClean="0"/>
              <a:pPr/>
              <a:t>‹#›</a:t>
            </a:fld>
            <a:endParaRPr lang="en-GB" noProof="0"/>
          </a:p>
        </p:txBody>
      </p:sp>
    </p:spTree>
    <p:extLst>
      <p:ext uri="{BB962C8B-B14F-4D97-AF65-F5344CB8AC3E}">
        <p14:creationId xmlns:p14="http://schemas.microsoft.com/office/powerpoint/2010/main" val="38743793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s_subtitl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2" name="Espace réservé du texte 11"/>
          <p:cNvSpPr>
            <a:spLocks noGrp="1"/>
          </p:cNvSpPr>
          <p:nvPr>
            <p:ph type="body" sz="quarter" idx="13" hasCustomPrompt="1"/>
          </p:nvPr>
        </p:nvSpPr>
        <p:spPr bwMode="gray">
          <a:xfrm>
            <a:off x="792000" y="1467061"/>
            <a:ext cx="106056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4" name="Titre 3"/>
          <p:cNvSpPr>
            <a:spLocks noGrp="1"/>
          </p:cNvSpPr>
          <p:nvPr>
            <p:ph type="title" hasCustomPrompt="1"/>
          </p:nvPr>
        </p:nvSpPr>
        <p:spPr bwMode="gray">
          <a:xfrm>
            <a:off x="792000" y="557645"/>
            <a:ext cx="10605600" cy="648000"/>
          </a:xfrm>
        </p:spPr>
        <p:txBody>
          <a:bodyPr/>
          <a:lstStyle>
            <a:lvl1pPr>
              <a:defRPr>
                <a:solidFill>
                  <a:schemeClr val="accent3"/>
                </a:solidFill>
              </a:defRPr>
            </a:lvl1pPr>
          </a:lstStyle>
          <a:p>
            <a:r>
              <a:rPr lang="en-GB" noProof="0"/>
              <a:t>Title</a:t>
            </a:r>
          </a:p>
        </p:txBody>
      </p:sp>
      <p:sp>
        <p:nvSpPr>
          <p:cNvPr id="2" name="Espace réservé de la date 1"/>
          <p:cNvSpPr>
            <a:spLocks noGrp="1"/>
          </p:cNvSpPr>
          <p:nvPr>
            <p:ph type="dt" sz="half" idx="14"/>
          </p:nvPr>
        </p:nvSpPr>
        <p:spPr bwMode="gray"/>
        <p:txBody>
          <a:bodyPr/>
          <a:lstStyle/>
          <a:p>
            <a:pPr algn="l"/>
            <a:r>
              <a:rPr lang="en-GB" noProof="0"/>
              <a:t>Date</a:t>
            </a:r>
          </a:p>
        </p:txBody>
      </p:sp>
      <p:sp>
        <p:nvSpPr>
          <p:cNvPr id="5" name="Espace réservé du pied de page 4"/>
          <p:cNvSpPr>
            <a:spLocks noGrp="1"/>
          </p:cNvSpPr>
          <p:nvPr>
            <p:ph type="ftr" sz="quarter" idx="15"/>
          </p:nvPr>
        </p:nvSpPr>
        <p:spPr bwMode="gray"/>
        <p:txBody>
          <a:bodyPr/>
          <a:lstStyle/>
          <a:p>
            <a:r>
              <a:rPr lang="en-GB" noProof="0"/>
              <a:t>Title of the presentation on three lines - Lorem impsum dolor sit amet consectetuer adipiscing elit, sed diam nonummy</a:t>
            </a:r>
          </a:p>
        </p:txBody>
      </p:sp>
      <p:sp>
        <p:nvSpPr>
          <p:cNvPr id="6" name="Espace réservé du numéro de diapositive 5"/>
          <p:cNvSpPr>
            <a:spLocks noGrp="1"/>
          </p:cNvSpPr>
          <p:nvPr>
            <p:ph type="sldNum" sz="quarter" idx="16"/>
          </p:nvPr>
        </p:nvSpPr>
        <p:spPr bwMode="gray"/>
        <p:txBody>
          <a:bodyPr/>
          <a:lstStyle/>
          <a:p>
            <a:fld id="{733122C9-A0B9-462F-8757-0847AD287B63}" type="slidenum">
              <a:rPr lang="en-GB" noProof="0" smtClean="0"/>
              <a:pPr/>
              <a:t>‹#›</a:t>
            </a:fld>
            <a:endParaRPr lang="en-GB" noProof="0"/>
          </a:p>
        </p:txBody>
      </p:sp>
    </p:spTree>
    <p:extLst>
      <p:ext uri="{BB962C8B-B14F-4D97-AF65-F5344CB8AC3E}">
        <p14:creationId xmlns:p14="http://schemas.microsoft.com/office/powerpoint/2010/main" val="4854282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ontents">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792000" y="1483200"/>
            <a:ext cx="4800000" cy="4717575"/>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0" name="Espace réservé du contenu 2"/>
          <p:cNvSpPr>
            <a:spLocks noGrp="1"/>
          </p:cNvSpPr>
          <p:nvPr>
            <p:ph idx="14" hasCustomPrompt="1"/>
          </p:nvPr>
        </p:nvSpPr>
        <p:spPr bwMode="gray">
          <a:xfrm>
            <a:off x="6597600" y="1483200"/>
            <a:ext cx="4800000" cy="4717575"/>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2" name="Titre 1"/>
          <p:cNvSpPr>
            <a:spLocks noGrp="1"/>
          </p:cNvSpPr>
          <p:nvPr>
            <p:ph type="title" hasCustomPrompt="1"/>
          </p:nvPr>
        </p:nvSpPr>
        <p:spPr>
          <a:xfrm>
            <a:off x="792000" y="557645"/>
            <a:ext cx="10605600" cy="648000"/>
          </a:xfrm>
        </p:spPr>
        <p:txBody>
          <a:bodyPr/>
          <a:lstStyle>
            <a:lvl1pPr>
              <a:defRPr/>
            </a:lvl1pPr>
          </a:lstStyle>
          <a:p>
            <a:r>
              <a:rPr lang="en-GB" noProof="0"/>
              <a:t>Title</a:t>
            </a:r>
          </a:p>
        </p:txBody>
      </p:sp>
    </p:spTree>
    <p:extLst>
      <p:ext uri="{BB962C8B-B14F-4D97-AF65-F5344CB8AC3E}">
        <p14:creationId xmlns:p14="http://schemas.microsoft.com/office/powerpoint/2010/main" val="18298263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ontents_subtitl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792000" y="2019320"/>
            <a:ext cx="4800000" cy="4181455"/>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67061"/>
            <a:ext cx="106056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4" name="Titre 3"/>
          <p:cNvSpPr>
            <a:spLocks noGrp="1"/>
          </p:cNvSpPr>
          <p:nvPr>
            <p:ph type="title" hasCustomPrompt="1"/>
          </p:nvPr>
        </p:nvSpPr>
        <p:spPr bwMode="gray">
          <a:xfrm>
            <a:off x="792000" y="557645"/>
            <a:ext cx="10605600" cy="648000"/>
          </a:xfrm>
        </p:spPr>
        <p:txBody>
          <a:bodyPr/>
          <a:lstStyle>
            <a:lvl1pPr>
              <a:defRPr>
                <a:solidFill>
                  <a:schemeClr val="accent3"/>
                </a:solidFill>
              </a:defRPr>
            </a:lvl1pPr>
          </a:lstStyle>
          <a:p>
            <a:r>
              <a:rPr lang="en-GB" noProof="0"/>
              <a:t>Title</a:t>
            </a:r>
          </a:p>
        </p:txBody>
      </p:sp>
      <p:sp>
        <p:nvSpPr>
          <p:cNvPr id="10" name="Espace réservé du contenu 2"/>
          <p:cNvSpPr>
            <a:spLocks noGrp="1"/>
          </p:cNvSpPr>
          <p:nvPr>
            <p:ph idx="14" hasCustomPrompt="1"/>
          </p:nvPr>
        </p:nvSpPr>
        <p:spPr bwMode="gray">
          <a:xfrm>
            <a:off x="6597600" y="2019320"/>
            <a:ext cx="4800000" cy="4181455"/>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Tree>
    <p:extLst>
      <p:ext uri="{BB962C8B-B14F-4D97-AF65-F5344CB8AC3E}">
        <p14:creationId xmlns:p14="http://schemas.microsoft.com/office/powerpoint/2010/main" val="2260559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s_conclusion">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792000" y="1483200"/>
            <a:ext cx="10605600" cy="3888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5" name="Espace réservé du texte 4"/>
          <p:cNvSpPr>
            <a:spLocks noGrp="1"/>
          </p:cNvSpPr>
          <p:nvPr>
            <p:ph type="body" sz="quarter" idx="14" hasCustomPrompt="1"/>
          </p:nvPr>
        </p:nvSpPr>
        <p:spPr bwMode="gray">
          <a:xfrm>
            <a:off x="792000" y="5409084"/>
            <a:ext cx="10605600" cy="684213"/>
          </a:xfrm>
          <a:prstGeom prst="roundRect">
            <a:avLst>
              <a:gd name="adj" fmla="val 50000"/>
            </a:avLst>
          </a:prstGeom>
          <a:solidFill>
            <a:schemeClr val="accent3"/>
          </a:solidFill>
        </p:spPr>
        <p:txBody>
          <a:bodyPr lIns="720000" rIns="720000" anchor="ctr" anchorCtr="0">
            <a:normAutofit/>
          </a:bodyPr>
          <a:lstStyle>
            <a:lvl1pPr marL="0" indent="0" algn="ctr">
              <a:spcBef>
                <a:spcPts val="0"/>
              </a:spcBef>
              <a:buNone/>
              <a:defRPr sz="1800" b="1">
                <a:solidFill>
                  <a:schemeClr val="bg1"/>
                </a:solidFill>
              </a:defRPr>
            </a:lvl1pPr>
          </a:lstStyle>
          <a:p>
            <a:pPr lvl="0"/>
            <a:r>
              <a:rPr lang="en-GB" noProof="0"/>
              <a:t>Conclusion / Key message </a:t>
            </a:r>
          </a:p>
        </p:txBody>
      </p:sp>
      <p:sp>
        <p:nvSpPr>
          <p:cNvPr id="11" name="Espace réservé du texte 4"/>
          <p:cNvSpPr>
            <a:spLocks noGrp="1"/>
          </p:cNvSpPr>
          <p:nvPr>
            <p:ph type="body" sz="quarter" idx="15" hasCustomPrompt="1"/>
          </p:nvPr>
        </p:nvSpPr>
        <p:spPr bwMode="gray">
          <a:xfrm>
            <a:off x="10713600" y="5409084"/>
            <a:ext cx="684000" cy="684213"/>
          </a:xfrm>
          <a:prstGeom prst="roundRect">
            <a:avLst>
              <a:gd name="adj" fmla="val 50000"/>
            </a:avLst>
          </a:prstGeom>
          <a:solidFill>
            <a:schemeClr val="accent1"/>
          </a:solidFill>
        </p:spPr>
        <p:txBody>
          <a:bodyPr anchor="ctr" anchorCtr="0">
            <a:normAutofit/>
          </a:bodyPr>
          <a:lstStyle>
            <a:lvl1pPr marL="0" indent="0" algn="ctr">
              <a:buNone/>
              <a:defRPr sz="1800" b="1" baseline="0">
                <a:solidFill>
                  <a:schemeClr val="tx1">
                    <a:alpha val="0"/>
                  </a:schemeClr>
                </a:solidFill>
              </a:defRPr>
            </a:lvl1pPr>
          </a:lstStyle>
          <a:p>
            <a:pPr lvl="0"/>
            <a:r>
              <a:rPr lang="en-GB" noProof="0"/>
              <a:t> </a:t>
            </a:r>
          </a:p>
        </p:txBody>
      </p:sp>
      <p:sp>
        <p:nvSpPr>
          <p:cNvPr id="4" name="Titre 3"/>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Tree>
    <p:extLst>
      <p:ext uri="{BB962C8B-B14F-4D97-AF65-F5344CB8AC3E}">
        <p14:creationId xmlns:p14="http://schemas.microsoft.com/office/powerpoint/2010/main" val="15206419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s_subtitle_conclusion">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792000" y="2019320"/>
            <a:ext cx="10605600" cy="3348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67061"/>
            <a:ext cx="10605600" cy="360000"/>
          </a:xfrm>
        </p:spPr>
        <p:txBody>
          <a:bodyPr>
            <a:norm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5" name="Espace réservé du texte 4"/>
          <p:cNvSpPr>
            <a:spLocks noGrp="1"/>
          </p:cNvSpPr>
          <p:nvPr>
            <p:ph type="body" sz="quarter" idx="14" hasCustomPrompt="1"/>
          </p:nvPr>
        </p:nvSpPr>
        <p:spPr bwMode="gray">
          <a:xfrm>
            <a:off x="792000" y="5409084"/>
            <a:ext cx="10605600" cy="684213"/>
          </a:xfrm>
          <a:prstGeom prst="roundRect">
            <a:avLst>
              <a:gd name="adj" fmla="val 50000"/>
            </a:avLst>
          </a:prstGeom>
          <a:solidFill>
            <a:schemeClr val="accent3"/>
          </a:solidFill>
        </p:spPr>
        <p:txBody>
          <a:bodyPr lIns="720000" rIns="720000" anchor="ctr" anchorCtr="0">
            <a:normAutofit/>
          </a:bodyPr>
          <a:lstStyle>
            <a:lvl1pPr marL="0" indent="0" algn="ctr">
              <a:spcBef>
                <a:spcPts val="0"/>
              </a:spcBef>
              <a:buNone/>
              <a:defRPr sz="1800" b="1">
                <a:solidFill>
                  <a:schemeClr val="bg1"/>
                </a:solidFill>
              </a:defRPr>
            </a:lvl1pPr>
          </a:lstStyle>
          <a:p>
            <a:pPr lvl="0"/>
            <a:r>
              <a:rPr lang="en-GB" noProof="0"/>
              <a:t>Conclusion / Key message </a:t>
            </a:r>
          </a:p>
        </p:txBody>
      </p:sp>
      <p:sp>
        <p:nvSpPr>
          <p:cNvPr id="11" name="Espace réservé du texte 4"/>
          <p:cNvSpPr>
            <a:spLocks noGrp="1"/>
          </p:cNvSpPr>
          <p:nvPr>
            <p:ph type="body" sz="quarter" idx="15" hasCustomPrompt="1"/>
          </p:nvPr>
        </p:nvSpPr>
        <p:spPr bwMode="gray">
          <a:xfrm>
            <a:off x="10713600" y="5409084"/>
            <a:ext cx="684000" cy="684213"/>
          </a:xfrm>
          <a:prstGeom prst="roundRect">
            <a:avLst>
              <a:gd name="adj" fmla="val 50000"/>
            </a:avLst>
          </a:prstGeom>
          <a:solidFill>
            <a:schemeClr val="accent1"/>
          </a:solidFill>
        </p:spPr>
        <p:txBody>
          <a:bodyPr anchor="ctr" anchorCtr="0">
            <a:normAutofit/>
          </a:bodyPr>
          <a:lstStyle>
            <a:lvl1pPr marL="0" indent="0" algn="ctr">
              <a:buNone/>
              <a:defRPr sz="1800" b="1" baseline="0">
                <a:solidFill>
                  <a:schemeClr val="tx1">
                    <a:alpha val="0"/>
                  </a:schemeClr>
                </a:solidFill>
              </a:defRPr>
            </a:lvl1pPr>
          </a:lstStyle>
          <a:p>
            <a:pPr lvl="0"/>
            <a:r>
              <a:rPr lang="en-GB" noProof="0"/>
              <a:t> </a:t>
            </a:r>
          </a:p>
        </p:txBody>
      </p:sp>
      <p:sp>
        <p:nvSpPr>
          <p:cNvPr id="4" name="Titre 3"/>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Tree>
    <p:extLst>
      <p:ext uri="{BB962C8B-B14F-4D97-AF65-F5344CB8AC3E}">
        <p14:creationId xmlns:p14="http://schemas.microsoft.com/office/powerpoint/2010/main" val="20563549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ontents_conclusion">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5" name="Espace réservé du texte 4"/>
          <p:cNvSpPr>
            <a:spLocks noGrp="1"/>
          </p:cNvSpPr>
          <p:nvPr>
            <p:ph type="body" sz="quarter" idx="14" hasCustomPrompt="1"/>
          </p:nvPr>
        </p:nvSpPr>
        <p:spPr bwMode="gray">
          <a:xfrm>
            <a:off x="792000" y="5409084"/>
            <a:ext cx="10605600" cy="684213"/>
          </a:xfrm>
          <a:prstGeom prst="roundRect">
            <a:avLst>
              <a:gd name="adj" fmla="val 50000"/>
            </a:avLst>
          </a:prstGeom>
          <a:solidFill>
            <a:schemeClr val="accent3"/>
          </a:solidFill>
        </p:spPr>
        <p:txBody>
          <a:bodyPr lIns="720000" rIns="720000" anchor="ctr" anchorCtr="0">
            <a:normAutofit/>
          </a:bodyPr>
          <a:lstStyle>
            <a:lvl1pPr marL="0" indent="0" algn="ctr">
              <a:spcBef>
                <a:spcPts val="0"/>
              </a:spcBef>
              <a:buNone/>
              <a:defRPr sz="1800" b="1">
                <a:solidFill>
                  <a:schemeClr val="bg1"/>
                </a:solidFill>
              </a:defRPr>
            </a:lvl1pPr>
          </a:lstStyle>
          <a:p>
            <a:pPr lvl="0"/>
            <a:r>
              <a:rPr lang="en-GB" noProof="0"/>
              <a:t>Conclusion / Key message </a:t>
            </a:r>
          </a:p>
        </p:txBody>
      </p:sp>
      <p:sp>
        <p:nvSpPr>
          <p:cNvPr id="11" name="Espace réservé du texte 4"/>
          <p:cNvSpPr>
            <a:spLocks noGrp="1"/>
          </p:cNvSpPr>
          <p:nvPr>
            <p:ph type="body" sz="quarter" idx="15" hasCustomPrompt="1"/>
          </p:nvPr>
        </p:nvSpPr>
        <p:spPr bwMode="gray">
          <a:xfrm>
            <a:off x="10713600" y="5409084"/>
            <a:ext cx="684000" cy="684213"/>
          </a:xfrm>
          <a:prstGeom prst="roundRect">
            <a:avLst>
              <a:gd name="adj" fmla="val 50000"/>
            </a:avLst>
          </a:prstGeom>
          <a:solidFill>
            <a:schemeClr val="accent1"/>
          </a:solidFill>
        </p:spPr>
        <p:txBody>
          <a:bodyPr anchor="ctr" anchorCtr="0">
            <a:normAutofit/>
          </a:bodyPr>
          <a:lstStyle>
            <a:lvl1pPr marL="0" indent="0" algn="ctr">
              <a:buNone/>
              <a:defRPr sz="1800" b="1" baseline="0">
                <a:solidFill>
                  <a:schemeClr val="tx1">
                    <a:alpha val="0"/>
                  </a:schemeClr>
                </a:solidFill>
              </a:defRPr>
            </a:lvl1pPr>
          </a:lstStyle>
          <a:p>
            <a:pPr lvl="0"/>
            <a:r>
              <a:rPr lang="en-GB" noProof="0"/>
              <a:t> </a:t>
            </a:r>
          </a:p>
        </p:txBody>
      </p:sp>
      <p:sp>
        <p:nvSpPr>
          <p:cNvPr id="4" name="Titre 3"/>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10" name="Espace réservé du contenu 2"/>
          <p:cNvSpPr>
            <a:spLocks noGrp="1"/>
          </p:cNvSpPr>
          <p:nvPr>
            <p:ph idx="1" hasCustomPrompt="1"/>
          </p:nvPr>
        </p:nvSpPr>
        <p:spPr bwMode="gray">
          <a:xfrm>
            <a:off x="792000" y="1483199"/>
            <a:ext cx="4800000" cy="3888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2" name="Espace réservé du contenu 2"/>
          <p:cNvSpPr>
            <a:spLocks noGrp="1"/>
          </p:cNvSpPr>
          <p:nvPr>
            <p:ph idx="16" hasCustomPrompt="1"/>
          </p:nvPr>
        </p:nvSpPr>
        <p:spPr bwMode="gray">
          <a:xfrm>
            <a:off x="6597600" y="1483199"/>
            <a:ext cx="4800000" cy="3888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Tree>
    <p:extLst>
      <p:ext uri="{BB962C8B-B14F-4D97-AF65-F5344CB8AC3E}">
        <p14:creationId xmlns:p14="http://schemas.microsoft.com/office/powerpoint/2010/main" val="27010272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ontents_subtitle_conclusion">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67061"/>
            <a:ext cx="10605600" cy="360000"/>
          </a:xfrm>
        </p:spPr>
        <p:txBody>
          <a:bodyPr>
            <a:norm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5" name="Espace réservé du texte 4"/>
          <p:cNvSpPr>
            <a:spLocks noGrp="1"/>
          </p:cNvSpPr>
          <p:nvPr>
            <p:ph type="body" sz="quarter" idx="14" hasCustomPrompt="1"/>
          </p:nvPr>
        </p:nvSpPr>
        <p:spPr bwMode="gray">
          <a:xfrm>
            <a:off x="792000" y="5409084"/>
            <a:ext cx="10605600" cy="684213"/>
          </a:xfrm>
          <a:prstGeom prst="roundRect">
            <a:avLst>
              <a:gd name="adj" fmla="val 50000"/>
            </a:avLst>
          </a:prstGeom>
          <a:solidFill>
            <a:schemeClr val="accent3"/>
          </a:solidFill>
        </p:spPr>
        <p:txBody>
          <a:bodyPr lIns="720000" rIns="720000" anchor="ctr" anchorCtr="0">
            <a:normAutofit/>
          </a:bodyPr>
          <a:lstStyle>
            <a:lvl1pPr marL="0" indent="0" algn="ctr">
              <a:spcBef>
                <a:spcPts val="0"/>
              </a:spcBef>
              <a:buNone/>
              <a:defRPr sz="1800" b="1">
                <a:solidFill>
                  <a:schemeClr val="bg1"/>
                </a:solidFill>
              </a:defRPr>
            </a:lvl1pPr>
          </a:lstStyle>
          <a:p>
            <a:pPr lvl="0"/>
            <a:r>
              <a:rPr lang="en-GB" noProof="0"/>
              <a:t>Conclusion / Key message </a:t>
            </a:r>
          </a:p>
        </p:txBody>
      </p:sp>
      <p:sp>
        <p:nvSpPr>
          <p:cNvPr id="11" name="Espace réservé du texte 4"/>
          <p:cNvSpPr>
            <a:spLocks noGrp="1"/>
          </p:cNvSpPr>
          <p:nvPr>
            <p:ph type="body" sz="quarter" idx="15" hasCustomPrompt="1"/>
          </p:nvPr>
        </p:nvSpPr>
        <p:spPr bwMode="gray">
          <a:xfrm>
            <a:off x="10713600" y="5409084"/>
            <a:ext cx="684000" cy="684213"/>
          </a:xfrm>
          <a:prstGeom prst="roundRect">
            <a:avLst>
              <a:gd name="adj" fmla="val 50000"/>
            </a:avLst>
          </a:prstGeom>
          <a:solidFill>
            <a:schemeClr val="accent1"/>
          </a:solidFill>
        </p:spPr>
        <p:txBody>
          <a:bodyPr anchor="ctr" anchorCtr="0">
            <a:normAutofit/>
          </a:bodyPr>
          <a:lstStyle>
            <a:lvl1pPr marL="0" indent="0" algn="ctr">
              <a:buNone/>
              <a:defRPr sz="1800" b="1" baseline="0">
                <a:solidFill>
                  <a:schemeClr val="tx1">
                    <a:alpha val="0"/>
                  </a:schemeClr>
                </a:solidFill>
              </a:defRPr>
            </a:lvl1pPr>
          </a:lstStyle>
          <a:p>
            <a:pPr lvl="0"/>
            <a:r>
              <a:rPr lang="en-GB" noProof="0"/>
              <a:t> </a:t>
            </a:r>
          </a:p>
        </p:txBody>
      </p:sp>
      <p:sp>
        <p:nvSpPr>
          <p:cNvPr id="4" name="Titre 3"/>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14" name="Espace réservé du contenu 2"/>
          <p:cNvSpPr>
            <a:spLocks noGrp="1"/>
          </p:cNvSpPr>
          <p:nvPr>
            <p:ph idx="1" hasCustomPrompt="1"/>
          </p:nvPr>
        </p:nvSpPr>
        <p:spPr bwMode="gray">
          <a:xfrm>
            <a:off x="792000" y="2019319"/>
            <a:ext cx="4800000" cy="3348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5" name="Espace réservé du contenu 2"/>
          <p:cNvSpPr>
            <a:spLocks noGrp="1"/>
          </p:cNvSpPr>
          <p:nvPr>
            <p:ph idx="16" hasCustomPrompt="1"/>
          </p:nvPr>
        </p:nvSpPr>
        <p:spPr bwMode="gray">
          <a:xfrm>
            <a:off x="6597600" y="2019319"/>
            <a:ext cx="4800000" cy="3348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Tree>
    <p:extLst>
      <p:ext uri="{BB962C8B-B14F-4D97-AF65-F5344CB8AC3E}">
        <p14:creationId xmlns:p14="http://schemas.microsoft.com/office/powerpoint/2010/main" val="25737581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s_1picture_bottom">
    <p:spTree>
      <p:nvGrpSpPr>
        <p:cNvPr id="1" name=""/>
        <p:cNvGrpSpPr/>
        <p:nvPr/>
      </p:nvGrpSpPr>
      <p:grpSpPr>
        <a:xfrm>
          <a:off x="0" y="0"/>
          <a:ext cx="0" cy="0"/>
          <a:chOff x="0" y="0"/>
          <a:chExt cx="0" cy="0"/>
        </a:xfrm>
      </p:grpSpPr>
      <p:sp>
        <p:nvSpPr>
          <p:cNvPr id="16" name="Espace réservé du contenu 15"/>
          <p:cNvSpPr>
            <a:spLocks noGrp="1"/>
          </p:cNvSpPr>
          <p:nvPr>
            <p:ph sz="quarter" idx="17" hasCustomPrompt="1"/>
          </p:nvPr>
        </p:nvSpPr>
        <p:spPr bwMode="gray">
          <a:xfrm>
            <a:off x="792000" y="1483200"/>
            <a:ext cx="10605600" cy="1944000"/>
          </a:xfrm>
        </p:spPr>
        <p:txBody>
          <a:body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3456000"/>
            <a:ext cx="12192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2" name="Titre 1"/>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10" name="Espace réservé du texte 4"/>
          <p:cNvSpPr>
            <a:spLocks noGrp="1"/>
          </p:cNvSpPr>
          <p:nvPr>
            <p:ph type="body" sz="quarter" idx="18" hasCustomPrompt="1"/>
          </p:nvPr>
        </p:nvSpPr>
        <p:spPr bwMode="gray">
          <a:xfrm rot="5400000">
            <a:off x="695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2976596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07/12/2023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8153400" y="0"/>
            <a:ext cx="4038601" cy="6858000"/>
          </a:xfrm>
        </p:spPr>
        <p:txBody>
          <a:bodyPr/>
          <a:lstStyle/>
          <a:p>
            <a:endParaRPr lang="id-ID"/>
          </a:p>
        </p:txBody>
      </p:sp>
      <p:sp>
        <p:nvSpPr>
          <p:cNvPr id="13" name="Rectangle 5">
            <a:extLst>
              <a:ext uri="{FF2B5EF4-FFF2-40B4-BE49-F238E27FC236}">
                <a16:creationId xmlns:a16="http://schemas.microsoft.com/office/drawing/2014/main" id="{D04C83A6-5AC3-0D42-A9B6-074B40480457}"/>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Slide Number Placeholder 4">
            <a:extLst>
              <a:ext uri="{FF2B5EF4-FFF2-40B4-BE49-F238E27FC236}">
                <a16:creationId xmlns:a16="http://schemas.microsoft.com/office/drawing/2014/main" id="{8379BEA9-2DAE-AA42-81A5-E2B33D778199}"/>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263746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s_subtitle_1picture_bottom">
    <p:spTree>
      <p:nvGrpSpPr>
        <p:cNvPr id="1" name=""/>
        <p:cNvGrpSpPr/>
        <p:nvPr/>
      </p:nvGrpSpPr>
      <p:grpSpPr>
        <a:xfrm>
          <a:off x="0" y="0"/>
          <a:ext cx="0" cy="0"/>
          <a:chOff x="0" y="0"/>
          <a:chExt cx="0" cy="0"/>
        </a:xfrm>
      </p:grpSpPr>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3456000"/>
            <a:ext cx="12192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67061"/>
            <a:ext cx="106056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16" name="Espace réservé du contenu 15"/>
          <p:cNvSpPr>
            <a:spLocks noGrp="1"/>
          </p:cNvSpPr>
          <p:nvPr>
            <p:ph sz="quarter" idx="17" hasCustomPrompt="1"/>
          </p:nvPr>
        </p:nvSpPr>
        <p:spPr bwMode="gray">
          <a:xfrm>
            <a:off x="792000" y="2019600"/>
            <a:ext cx="10605600" cy="1404000"/>
          </a:xfrm>
        </p:spPr>
        <p:txBody>
          <a:body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2" name="Titre 1"/>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10" name="Espace réservé du texte 4"/>
          <p:cNvSpPr>
            <a:spLocks noGrp="1"/>
          </p:cNvSpPr>
          <p:nvPr>
            <p:ph type="body" sz="quarter" idx="18" hasCustomPrompt="1"/>
          </p:nvPr>
        </p:nvSpPr>
        <p:spPr bwMode="gray">
          <a:xfrm rot="5400000">
            <a:off x="695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7756995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s_2_pictures_bottom">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6192000" y="3456000"/>
            <a:ext cx="6000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3456000"/>
            <a:ext cx="6000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Titre 2"/>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14" name="Espace réservé du contenu 15"/>
          <p:cNvSpPr>
            <a:spLocks noGrp="1"/>
          </p:cNvSpPr>
          <p:nvPr>
            <p:ph sz="quarter" idx="17" hasCustomPrompt="1"/>
          </p:nvPr>
        </p:nvSpPr>
        <p:spPr bwMode="gray">
          <a:xfrm>
            <a:off x="792000" y="1483200"/>
            <a:ext cx="10605600" cy="1944000"/>
          </a:xfrm>
        </p:spPr>
        <p:txBody>
          <a:body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1" name="Espace réservé du texte 4"/>
          <p:cNvSpPr>
            <a:spLocks noGrp="1"/>
          </p:cNvSpPr>
          <p:nvPr>
            <p:ph type="body" sz="quarter" idx="18" hasCustomPrompt="1"/>
          </p:nvPr>
        </p:nvSpPr>
        <p:spPr bwMode="gray">
          <a:xfrm rot="5400000">
            <a:off x="695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5" name="Espace réservé du texte 4"/>
          <p:cNvSpPr>
            <a:spLocks noGrp="1"/>
          </p:cNvSpPr>
          <p:nvPr>
            <p:ph type="body" sz="quarter" idx="19" hasCustomPrompt="1"/>
          </p:nvPr>
        </p:nvSpPr>
        <p:spPr bwMode="gray">
          <a:xfrm rot="5400000">
            <a:off x="6887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12131820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s_subtitle_2_pictures_bottom">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6192000" y="3456000"/>
            <a:ext cx="6000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3456000"/>
            <a:ext cx="6000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Titre 2"/>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14" name="Espace réservé du contenu 15"/>
          <p:cNvSpPr>
            <a:spLocks noGrp="1"/>
          </p:cNvSpPr>
          <p:nvPr>
            <p:ph sz="quarter" idx="17" hasCustomPrompt="1"/>
          </p:nvPr>
        </p:nvSpPr>
        <p:spPr bwMode="gray">
          <a:xfrm>
            <a:off x="792000" y="2019600"/>
            <a:ext cx="10605600" cy="1404000"/>
          </a:xfrm>
        </p:spPr>
        <p:txBody>
          <a:body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1" name="Espace réservé du texte 4"/>
          <p:cNvSpPr>
            <a:spLocks noGrp="1"/>
          </p:cNvSpPr>
          <p:nvPr>
            <p:ph type="body" sz="quarter" idx="18" hasCustomPrompt="1"/>
          </p:nvPr>
        </p:nvSpPr>
        <p:spPr bwMode="gray">
          <a:xfrm rot="5400000">
            <a:off x="695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5" name="Espace réservé du texte 4"/>
          <p:cNvSpPr>
            <a:spLocks noGrp="1"/>
          </p:cNvSpPr>
          <p:nvPr>
            <p:ph type="body" sz="quarter" idx="19" hasCustomPrompt="1"/>
          </p:nvPr>
        </p:nvSpPr>
        <p:spPr bwMode="gray">
          <a:xfrm rot="5400000">
            <a:off x="6887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6" name="Espace réservé du texte 11"/>
          <p:cNvSpPr>
            <a:spLocks noGrp="1"/>
          </p:cNvSpPr>
          <p:nvPr>
            <p:ph type="body" sz="quarter" idx="13" hasCustomPrompt="1"/>
          </p:nvPr>
        </p:nvSpPr>
        <p:spPr bwMode="gray">
          <a:xfrm>
            <a:off x="792000" y="1467061"/>
            <a:ext cx="106056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Tree>
    <p:extLst>
      <p:ext uri="{BB962C8B-B14F-4D97-AF65-F5344CB8AC3E}">
        <p14:creationId xmlns:p14="http://schemas.microsoft.com/office/powerpoint/2010/main" val="33149520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s_1picture_right">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7080000" y="0"/>
            <a:ext cx="5112000" cy="6192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Espace réservé du contenu 2"/>
          <p:cNvSpPr>
            <a:spLocks noGrp="1"/>
          </p:cNvSpPr>
          <p:nvPr>
            <p:ph idx="1" hasCustomPrompt="1"/>
          </p:nvPr>
        </p:nvSpPr>
        <p:spPr bwMode="gray">
          <a:xfrm>
            <a:off x="792000" y="1483200"/>
            <a:ext cx="5828400" cy="4716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du texte 4"/>
          <p:cNvSpPr>
            <a:spLocks noGrp="1"/>
          </p:cNvSpPr>
          <p:nvPr>
            <p:ph type="body" sz="quarter" idx="16" hasCustomPrompt="1"/>
          </p:nvPr>
        </p:nvSpPr>
        <p:spPr bwMode="gray">
          <a:xfrm rot="5400000">
            <a:off x="7775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4" name="Titre 3"/>
          <p:cNvSpPr>
            <a:spLocks noGrp="1"/>
          </p:cNvSpPr>
          <p:nvPr>
            <p:ph type="title" hasCustomPrompt="1"/>
          </p:nvPr>
        </p:nvSpPr>
        <p:spPr>
          <a:xfrm>
            <a:off x="792000" y="557645"/>
            <a:ext cx="5828400" cy="648000"/>
          </a:xfrm>
        </p:spPr>
        <p:txBody>
          <a:bodyPr/>
          <a:lstStyle>
            <a:lvl1pPr>
              <a:defRPr/>
            </a:lvl1pPr>
          </a:lstStyle>
          <a:p>
            <a:r>
              <a:rPr lang="en-GB" noProof="0"/>
              <a:t>Title</a:t>
            </a:r>
          </a:p>
        </p:txBody>
      </p:sp>
    </p:spTree>
    <p:extLst>
      <p:ext uri="{BB962C8B-B14F-4D97-AF65-F5344CB8AC3E}">
        <p14:creationId xmlns:p14="http://schemas.microsoft.com/office/powerpoint/2010/main" val="23326717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s_subtitle_1picture_right">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7080000" y="0"/>
            <a:ext cx="5112000" cy="6192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Espace réservé du contenu 2"/>
          <p:cNvSpPr>
            <a:spLocks noGrp="1"/>
          </p:cNvSpPr>
          <p:nvPr>
            <p:ph idx="1" hasCustomPrompt="1"/>
          </p:nvPr>
        </p:nvSpPr>
        <p:spPr bwMode="gray">
          <a:xfrm>
            <a:off x="792000" y="2019320"/>
            <a:ext cx="5828400" cy="4181455"/>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67061"/>
            <a:ext cx="58284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13" name="Espace réservé du texte 4"/>
          <p:cNvSpPr>
            <a:spLocks noGrp="1"/>
          </p:cNvSpPr>
          <p:nvPr>
            <p:ph type="body" sz="quarter" idx="16" hasCustomPrompt="1"/>
          </p:nvPr>
        </p:nvSpPr>
        <p:spPr bwMode="gray">
          <a:xfrm rot="5400000">
            <a:off x="7775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4" name="Titre 3"/>
          <p:cNvSpPr>
            <a:spLocks noGrp="1"/>
          </p:cNvSpPr>
          <p:nvPr>
            <p:ph type="title" hasCustomPrompt="1"/>
          </p:nvPr>
        </p:nvSpPr>
        <p:spPr>
          <a:xfrm>
            <a:off x="792000" y="557645"/>
            <a:ext cx="5828400" cy="648000"/>
          </a:xfrm>
        </p:spPr>
        <p:txBody>
          <a:bodyPr/>
          <a:lstStyle>
            <a:lvl1pPr>
              <a:defRPr/>
            </a:lvl1pPr>
          </a:lstStyle>
          <a:p>
            <a:r>
              <a:rPr lang="en-GB" noProof="0"/>
              <a:t>Title</a:t>
            </a:r>
          </a:p>
        </p:txBody>
      </p:sp>
    </p:spTree>
    <p:extLst>
      <p:ext uri="{BB962C8B-B14F-4D97-AF65-F5344CB8AC3E}">
        <p14:creationId xmlns:p14="http://schemas.microsoft.com/office/powerpoint/2010/main" val="28073012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s_2_pictures_right">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7080000" y="0"/>
            <a:ext cx="5112000" cy="3024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Espace réservé du contenu 2"/>
          <p:cNvSpPr>
            <a:spLocks noGrp="1"/>
          </p:cNvSpPr>
          <p:nvPr>
            <p:ph idx="1" hasCustomPrompt="1"/>
          </p:nvPr>
        </p:nvSpPr>
        <p:spPr bwMode="gray">
          <a:xfrm>
            <a:off x="792000" y="1483200"/>
            <a:ext cx="5828400" cy="4716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4" name="Espace réservé pour une image  15">
            <a:extLst>
              <a:ext uri="{FF2B5EF4-FFF2-40B4-BE49-F238E27FC236}">
                <a16:creationId xmlns:a16="http://schemas.microsoft.com/office/drawing/2014/main" id="{A3FF6568-34B8-4C7C-95F9-D26DA72F510E}"/>
              </a:ext>
            </a:extLst>
          </p:cNvPr>
          <p:cNvSpPr>
            <a:spLocks noGrp="1"/>
          </p:cNvSpPr>
          <p:nvPr>
            <p:ph type="pic" sz="quarter" idx="15" hasCustomPrompt="1"/>
          </p:nvPr>
        </p:nvSpPr>
        <p:spPr bwMode="gray">
          <a:xfrm>
            <a:off x="7080000" y="3168000"/>
            <a:ext cx="5112000" cy="3024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2" name="Espace réservé du texte 4"/>
          <p:cNvSpPr>
            <a:spLocks noGrp="1"/>
          </p:cNvSpPr>
          <p:nvPr>
            <p:ph type="body" sz="quarter" idx="16" hasCustomPrompt="1"/>
          </p:nvPr>
        </p:nvSpPr>
        <p:spPr bwMode="gray">
          <a:xfrm rot="5400000">
            <a:off x="7775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3" name="Espace réservé du texte 4"/>
          <p:cNvSpPr>
            <a:spLocks noGrp="1"/>
          </p:cNvSpPr>
          <p:nvPr>
            <p:ph type="body" sz="quarter" idx="17" hasCustomPrompt="1"/>
          </p:nvPr>
        </p:nvSpPr>
        <p:spPr bwMode="gray">
          <a:xfrm rot="5400000">
            <a:off x="7775632" y="2904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4" name="Titre 3"/>
          <p:cNvSpPr>
            <a:spLocks noGrp="1"/>
          </p:cNvSpPr>
          <p:nvPr>
            <p:ph type="title" hasCustomPrompt="1"/>
          </p:nvPr>
        </p:nvSpPr>
        <p:spPr>
          <a:xfrm>
            <a:off x="792000" y="557645"/>
            <a:ext cx="5828400" cy="648000"/>
          </a:xfrm>
        </p:spPr>
        <p:txBody>
          <a:bodyPr/>
          <a:lstStyle>
            <a:lvl1pPr>
              <a:defRPr baseline="0"/>
            </a:lvl1pPr>
          </a:lstStyle>
          <a:p>
            <a:r>
              <a:rPr lang="en-GB" noProof="0"/>
              <a:t>Title</a:t>
            </a:r>
          </a:p>
        </p:txBody>
      </p:sp>
    </p:spTree>
    <p:extLst>
      <p:ext uri="{BB962C8B-B14F-4D97-AF65-F5344CB8AC3E}">
        <p14:creationId xmlns:p14="http://schemas.microsoft.com/office/powerpoint/2010/main" val="28929161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s_subtitle_2_pictures_right">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7080000" y="0"/>
            <a:ext cx="5112000" cy="3024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Espace réservé du contenu 2"/>
          <p:cNvSpPr>
            <a:spLocks noGrp="1"/>
          </p:cNvSpPr>
          <p:nvPr>
            <p:ph idx="1" hasCustomPrompt="1"/>
          </p:nvPr>
        </p:nvSpPr>
        <p:spPr bwMode="gray">
          <a:xfrm>
            <a:off x="792000" y="2019320"/>
            <a:ext cx="5828400" cy="4181455"/>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67061"/>
            <a:ext cx="58284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14" name="Espace réservé pour une image  15">
            <a:extLst>
              <a:ext uri="{FF2B5EF4-FFF2-40B4-BE49-F238E27FC236}">
                <a16:creationId xmlns:a16="http://schemas.microsoft.com/office/drawing/2014/main" id="{A3FF6568-34B8-4C7C-95F9-D26DA72F510E}"/>
              </a:ext>
            </a:extLst>
          </p:cNvPr>
          <p:cNvSpPr>
            <a:spLocks noGrp="1"/>
          </p:cNvSpPr>
          <p:nvPr>
            <p:ph type="pic" sz="quarter" idx="15" hasCustomPrompt="1"/>
          </p:nvPr>
        </p:nvSpPr>
        <p:spPr bwMode="gray">
          <a:xfrm>
            <a:off x="7080000" y="3168000"/>
            <a:ext cx="5112000" cy="3024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2" name="Titre 1"/>
          <p:cNvSpPr>
            <a:spLocks noGrp="1"/>
          </p:cNvSpPr>
          <p:nvPr>
            <p:ph type="title" hasCustomPrompt="1"/>
          </p:nvPr>
        </p:nvSpPr>
        <p:spPr bwMode="gray">
          <a:xfrm>
            <a:off x="792000" y="557645"/>
            <a:ext cx="5828400" cy="648000"/>
          </a:xfrm>
        </p:spPr>
        <p:txBody>
          <a:bodyPr/>
          <a:lstStyle>
            <a:lvl1pPr>
              <a:defRPr baseline="0"/>
            </a:lvl1pPr>
          </a:lstStyle>
          <a:p>
            <a:r>
              <a:rPr lang="en-GB" noProof="0"/>
              <a:t>Title</a:t>
            </a:r>
          </a:p>
        </p:txBody>
      </p:sp>
      <p:sp>
        <p:nvSpPr>
          <p:cNvPr id="15" name="Espace réservé du texte 4"/>
          <p:cNvSpPr>
            <a:spLocks noGrp="1"/>
          </p:cNvSpPr>
          <p:nvPr>
            <p:ph type="body" sz="quarter" idx="16" hasCustomPrompt="1"/>
          </p:nvPr>
        </p:nvSpPr>
        <p:spPr bwMode="gray">
          <a:xfrm rot="5400000">
            <a:off x="7775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6" name="Espace réservé du texte 4"/>
          <p:cNvSpPr>
            <a:spLocks noGrp="1"/>
          </p:cNvSpPr>
          <p:nvPr>
            <p:ph type="body" sz="quarter" idx="17" hasCustomPrompt="1"/>
          </p:nvPr>
        </p:nvSpPr>
        <p:spPr bwMode="gray">
          <a:xfrm rot="5400000">
            <a:off x="7775632" y="2904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36856278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Contents_1picture_left">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792000" y="1483199"/>
            <a:ext cx="4800000" cy="1854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0" name="Espace réservé du contenu 2"/>
          <p:cNvSpPr>
            <a:spLocks noGrp="1"/>
          </p:cNvSpPr>
          <p:nvPr>
            <p:ph idx="14" hasCustomPrompt="1"/>
          </p:nvPr>
        </p:nvSpPr>
        <p:spPr bwMode="gray">
          <a:xfrm>
            <a:off x="6597600" y="1483200"/>
            <a:ext cx="4800000" cy="4717575"/>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1"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792000" y="3456000"/>
            <a:ext cx="4800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2" name="Espace réservé du texte 4"/>
          <p:cNvSpPr>
            <a:spLocks noGrp="1"/>
          </p:cNvSpPr>
          <p:nvPr>
            <p:ph type="body" sz="quarter" idx="17" hasCustomPrompt="1"/>
          </p:nvPr>
        </p:nvSpPr>
        <p:spPr bwMode="gray">
          <a:xfrm rot="5400000">
            <a:off x="1487632" y="2877384"/>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2" name="Titre 1"/>
          <p:cNvSpPr>
            <a:spLocks noGrp="1"/>
          </p:cNvSpPr>
          <p:nvPr>
            <p:ph type="title" hasCustomPrompt="1"/>
          </p:nvPr>
        </p:nvSpPr>
        <p:spPr>
          <a:xfrm>
            <a:off x="792000" y="557645"/>
            <a:ext cx="10605600" cy="648000"/>
          </a:xfrm>
        </p:spPr>
        <p:txBody>
          <a:bodyPr/>
          <a:lstStyle>
            <a:lvl1pPr>
              <a:defRPr/>
            </a:lvl1pPr>
          </a:lstStyle>
          <a:p>
            <a:r>
              <a:rPr lang="en-GB" noProof="0"/>
              <a:t>Title</a:t>
            </a:r>
          </a:p>
        </p:txBody>
      </p:sp>
    </p:spTree>
    <p:extLst>
      <p:ext uri="{BB962C8B-B14F-4D97-AF65-F5344CB8AC3E}">
        <p14:creationId xmlns:p14="http://schemas.microsoft.com/office/powerpoint/2010/main" val="13640098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Rectangle 1"/>
          <p:cNvSpPr/>
          <p:nvPr userDrawn="1"/>
        </p:nvSpPr>
        <p:spPr bwMode="gray">
          <a:xfrm>
            <a:off x="0" y="0"/>
            <a:ext cx="2400000"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4"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0" y="0"/>
            <a:ext cx="12192000" cy="6192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1" name="Espace réservé du texte 4"/>
          <p:cNvSpPr>
            <a:spLocks noGrp="1"/>
          </p:cNvSpPr>
          <p:nvPr>
            <p:ph type="body" sz="quarter" idx="16" hasCustomPrompt="1"/>
          </p:nvPr>
        </p:nvSpPr>
        <p:spPr bwMode="gray">
          <a:xfrm rot="5400000">
            <a:off x="695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8" name="ZoneTexte 17"/>
          <p:cNvSpPr txBox="1"/>
          <p:nvPr userDrawn="1"/>
        </p:nvSpPr>
        <p:spPr bwMode="gray">
          <a:xfrm>
            <a:off x="-3025013" y="0"/>
            <a:ext cx="2736304" cy="1200329"/>
          </a:xfrm>
          <a:prstGeom prst="rect">
            <a:avLst/>
          </a:prstGeom>
          <a:solidFill>
            <a:schemeClr val="bg1"/>
          </a:solidFill>
          <a:ln w="28575">
            <a:solidFill>
              <a:schemeClr val="tx1"/>
            </a:solidFill>
            <a:bevel/>
          </a:ln>
        </p:spPr>
        <p:txBody>
          <a:bodyPr wrap="square" rtlCol="0">
            <a:spAutoFit/>
          </a:bodyPr>
          <a:lstStyle/>
          <a:p>
            <a:r>
              <a:rPr lang="en-GB" sz="800" b="0" noProof="0"/>
              <a:t>To move/resize the picture inside </a:t>
            </a:r>
            <a:br>
              <a:rPr lang="en-GB" sz="800" b="0" noProof="0"/>
            </a:br>
            <a:r>
              <a:rPr lang="en-GB" sz="800" b="0" noProof="0"/>
              <a:t>the picture area:</a:t>
            </a:r>
          </a:p>
          <a:p>
            <a:endParaRPr lang="en-GB" sz="800" b="0" noProof="0"/>
          </a:p>
          <a:p>
            <a:pPr marL="171450" indent="-171450">
              <a:buFontTx/>
              <a:buChar char="-"/>
            </a:pPr>
            <a:r>
              <a:rPr lang="en-GB" sz="800" b="0" noProof="0"/>
              <a:t>Click on the icon to insert a picture</a:t>
            </a:r>
          </a:p>
          <a:p>
            <a:pPr marL="171450" indent="-171450">
              <a:buFontTx/>
              <a:buChar char="-"/>
            </a:pPr>
            <a:r>
              <a:rPr lang="en-GB" sz="800" b="0" noProof="0"/>
              <a:t>Select the picture</a:t>
            </a:r>
          </a:p>
          <a:p>
            <a:pPr marL="171450" indent="-171450">
              <a:buFontTx/>
              <a:buChar char="-"/>
            </a:pPr>
            <a:r>
              <a:rPr lang="en-GB" sz="800" b="0" noProof="0"/>
              <a:t>Click right on the picture and </a:t>
            </a:r>
            <a:r>
              <a:rPr lang="en-GB" sz="800" b="1" noProof="0"/>
              <a:t>select “Crop”</a:t>
            </a:r>
          </a:p>
          <a:p>
            <a:pPr marL="171450" indent="-171450">
              <a:buFontTx/>
              <a:buChar char="-"/>
            </a:pPr>
            <a:r>
              <a:rPr lang="en-GB" sz="800" b="0" noProof="0"/>
              <a:t>Move and resize (if needed) your picture (don’t use the black cropping handles)</a:t>
            </a:r>
          </a:p>
          <a:p>
            <a:pPr marL="171450" indent="-171450">
              <a:buFontTx/>
              <a:buChar char="-"/>
            </a:pPr>
            <a:r>
              <a:rPr lang="en-GB" sz="800" b="0" noProof="0"/>
              <a:t>Hit the Esc key to exit the cropping mode</a:t>
            </a:r>
          </a:p>
        </p:txBody>
      </p:sp>
      <p:sp>
        <p:nvSpPr>
          <p:cNvPr id="10" name="ZoneTexte 9"/>
          <p:cNvSpPr txBox="1"/>
          <p:nvPr userDrawn="1"/>
        </p:nvSpPr>
        <p:spPr bwMode="gray">
          <a:xfrm>
            <a:off x="-3025013" y="1736812"/>
            <a:ext cx="2736304" cy="1569660"/>
          </a:xfrm>
          <a:prstGeom prst="rect">
            <a:avLst/>
          </a:prstGeom>
          <a:solidFill>
            <a:schemeClr val="bg1"/>
          </a:solidFill>
          <a:ln w="28575">
            <a:solidFill>
              <a:schemeClr val="tx1"/>
            </a:solidFill>
            <a:bevel/>
          </a:ln>
        </p:spPr>
        <p:txBody>
          <a:bodyPr wrap="square" rtlCol="0">
            <a:spAutoFit/>
          </a:bodyPr>
          <a:lstStyle/>
          <a:p>
            <a:r>
              <a:rPr lang="en-GB" sz="800"/>
              <a:t>To change a picture:</a:t>
            </a:r>
          </a:p>
          <a:p>
            <a:endParaRPr lang="en-GB" sz="80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b="1" u="none"/>
              <a:t>Remove it </a:t>
            </a:r>
            <a:r>
              <a:rPr lang="en-GB" sz="800"/>
              <a:t>(“</a:t>
            </a:r>
            <a:r>
              <a:rPr lang="en-GB" sz="800" err="1"/>
              <a:t>Suppr</a:t>
            </a:r>
            <a:r>
              <a:rPr lang="en-GB" sz="800"/>
              <a:t>” button)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Click on the icon to insert a new picture</a:t>
            </a:r>
          </a:p>
          <a:p>
            <a:pPr marL="171450" indent="-171450">
              <a:buFontTx/>
              <a:buChar char="-"/>
            </a:pPr>
            <a:endParaRPr lang="en-GB" sz="800" b="0" baseline="0" noProof="0"/>
          </a:p>
          <a:p>
            <a:pPr marL="0" indent="0">
              <a:buFontTx/>
              <a:buNone/>
            </a:pPr>
            <a:r>
              <a:rPr lang="en-GB" sz="800" b="0" baseline="0" noProof="0"/>
              <a:t>Attention:</a:t>
            </a:r>
            <a:r>
              <a:rPr lang="en-GB" sz="800"/>
              <a:t> The new picture will be automatically put at the forefront, appearing on top of the caption box.</a:t>
            </a:r>
            <a:endParaRPr lang="en-GB" sz="800" b="0" baseline="0" noProof="0"/>
          </a:p>
          <a:p>
            <a:pPr marL="0" indent="0">
              <a:buFontTx/>
              <a:buNone/>
            </a:pPr>
            <a:endParaRPr lang="en-GB" sz="800" b="0" baseline="0" noProof="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new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Place the picture into background position (right mouse click / “Send to Back” / “Send Backward”)</a:t>
            </a:r>
          </a:p>
        </p:txBody>
      </p:sp>
    </p:spTree>
    <p:extLst>
      <p:ext uri="{BB962C8B-B14F-4D97-AF65-F5344CB8AC3E}">
        <p14:creationId xmlns:p14="http://schemas.microsoft.com/office/powerpoint/2010/main" val="9096113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Pictures">
    <p:spTree>
      <p:nvGrpSpPr>
        <p:cNvPr id="1" name=""/>
        <p:cNvGrpSpPr/>
        <p:nvPr/>
      </p:nvGrpSpPr>
      <p:grpSpPr>
        <a:xfrm>
          <a:off x="0" y="0"/>
          <a:ext cx="0" cy="0"/>
          <a:chOff x="0" y="0"/>
          <a:chExt cx="0" cy="0"/>
        </a:xfrm>
      </p:grpSpPr>
      <p:sp>
        <p:nvSpPr>
          <p:cNvPr id="15" name="Rectangle 14"/>
          <p:cNvSpPr/>
          <p:nvPr userDrawn="1"/>
        </p:nvSpPr>
        <p:spPr bwMode="gray">
          <a:xfrm>
            <a:off x="0" y="0"/>
            <a:ext cx="2400000"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6192000" y="0"/>
            <a:ext cx="6000000" cy="6192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0"/>
            <a:ext cx="6000000" cy="6192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1" name="Espace réservé du texte 4"/>
          <p:cNvSpPr>
            <a:spLocks noGrp="1"/>
          </p:cNvSpPr>
          <p:nvPr>
            <p:ph type="body" sz="quarter" idx="17" hasCustomPrompt="1"/>
          </p:nvPr>
        </p:nvSpPr>
        <p:spPr bwMode="gray">
          <a:xfrm rot="5400000">
            <a:off x="695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2" name="Espace réservé du texte 4"/>
          <p:cNvSpPr>
            <a:spLocks noGrp="1"/>
          </p:cNvSpPr>
          <p:nvPr>
            <p:ph type="body" sz="quarter" idx="18" hasCustomPrompt="1"/>
          </p:nvPr>
        </p:nvSpPr>
        <p:spPr bwMode="gray">
          <a:xfrm rot="5400000">
            <a:off x="6887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2340211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07/12/2023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7945120" y="0"/>
            <a:ext cx="4246881" cy="6858000"/>
          </a:xfrm>
        </p:spPr>
        <p:txBody>
          <a:bodyPr/>
          <a:lstStyle/>
          <a:p>
            <a:endParaRPr lang="id-ID"/>
          </a:p>
        </p:txBody>
      </p:sp>
      <p:sp>
        <p:nvSpPr>
          <p:cNvPr id="13" name="Rectangle 5">
            <a:extLst>
              <a:ext uri="{FF2B5EF4-FFF2-40B4-BE49-F238E27FC236}">
                <a16:creationId xmlns:a16="http://schemas.microsoft.com/office/drawing/2014/main" id="{A2936E54-6B0B-2C49-A98E-72BCFFDE99DF}"/>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Slide Number Placeholder 4">
            <a:extLst>
              <a:ext uri="{FF2B5EF4-FFF2-40B4-BE49-F238E27FC236}">
                <a16:creationId xmlns:a16="http://schemas.microsoft.com/office/drawing/2014/main" id="{955FE8EE-AEDC-D448-8B18-6AEBB4FAD6AE}"/>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156626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_1picture_bottom">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1872000"/>
            <a:ext cx="12192000" cy="4320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Titre 2"/>
          <p:cNvSpPr>
            <a:spLocks noGrp="1"/>
          </p:cNvSpPr>
          <p:nvPr>
            <p:ph type="title" hasCustomPrompt="1"/>
          </p:nvPr>
        </p:nvSpPr>
        <p:spPr bwMode="gray"/>
        <p:txBody>
          <a:bodyPr/>
          <a:lstStyle>
            <a:lvl1pPr>
              <a:defRPr/>
            </a:lvl1pPr>
          </a:lstStyle>
          <a:p>
            <a:r>
              <a:rPr lang="en-GB" noProof="0"/>
              <a:t>Title</a:t>
            </a:r>
          </a:p>
        </p:txBody>
      </p:sp>
      <p:sp>
        <p:nvSpPr>
          <p:cNvPr id="11" name="Espace réservé du texte 4"/>
          <p:cNvSpPr>
            <a:spLocks noGrp="1"/>
          </p:cNvSpPr>
          <p:nvPr>
            <p:ph type="body" sz="quarter" idx="17" hasCustomPrompt="1"/>
          </p:nvPr>
        </p:nvSpPr>
        <p:spPr bwMode="gray">
          <a:xfrm rot="5400000">
            <a:off x="695632" y="1608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38753278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_subtitle_1picture_bottom">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4" name="Espace réservé du texte 11"/>
          <p:cNvSpPr>
            <a:spLocks noGrp="1"/>
          </p:cNvSpPr>
          <p:nvPr>
            <p:ph type="body" sz="quarter" idx="13" hasCustomPrompt="1"/>
          </p:nvPr>
        </p:nvSpPr>
        <p:spPr bwMode="gray">
          <a:xfrm>
            <a:off x="792000" y="1467061"/>
            <a:ext cx="106056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1872000"/>
            <a:ext cx="12192000" cy="4320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Titre 2"/>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11" name="Espace réservé du texte 4"/>
          <p:cNvSpPr>
            <a:spLocks noGrp="1"/>
          </p:cNvSpPr>
          <p:nvPr>
            <p:ph type="body" sz="quarter" idx="17" hasCustomPrompt="1"/>
          </p:nvPr>
        </p:nvSpPr>
        <p:spPr bwMode="gray">
          <a:xfrm rot="5400000">
            <a:off x="695632" y="1608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28996323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_subtitle_6_pictures">
    <p:spTree>
      <p:nvGrpSpPr>
        <p:cNvPr id="1" name=""/>
        <p:cNvGrpSpPr/>
        <p:nvPr/>
      </p:nvGrpSpPr>
      <p:grpSpPr>
        <a:xfrm>
          <a:off x="0" y="0"/>
          <a:ext cx="0" cy="0"/>
          <a:chOff x="0" y="0"/>
          <a:chExt cx="0" cy="0"/>
        </a:xfrm>
      </p:grpSpPr>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7" hasCustomPrompt="1"/>
          </p:nvPr>
        </p:nvSpPr>
        <p:spPr bwMode="gray">
          <a:xfrm>
            <a:off x="412800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6" name="Espace réservé pour une image  15">
            <a:extLst>
              <a:ext uri="{FF2B5EF4-FFF2-40B4-BE49-F238E27FC236}">
                <a16:creationId xmlns:a16="http://schemas.microsoft.com/office/drawing/2014/main" id="{A3FF6568-34B8-4C7C-95F9-D26DA72F510E}"/>
              </a:ext>
            </a:extLst>
          </p:cNvPr>
          <p:cNvSpPr>
            <a:spLocks noGrp="1"/>
          </p:cNvSpPr>
          <p:nvPr>
            <p:ph type="pic" sz="quarter" idx="18" hasCustomPrompt="1"/>
          </p:nvPr>
        </p:nvSpPr>
        <p:spPr bwMode="gray">
          <a:xfrm>
            <a:off x="825600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7" name="Espace réservé pour une image  15">
            <a:extLst>
              <a:ext uri="{FF2B5EF4-FFF2-40B4-BE49-F238E27FC236}">
                <a16:creationId xmlns:a16="http://schemas.microsoft.com/office/drawing/2014/main" id="{A3FF6568-34B8-4C7C-95F9-D26DA72F510E}"/>
              </a:ext>
            </a:extLst>
          </p:cNvPr>
          <p:cNvSpPr>
            <a:spLocks noGrp="1"/>
          </p:cNvSpPr>
          <p:nvPr>
            <p:ph type="pic" sz="quarter" idx="19" hasCustomPrompt="1"/>
          </p:nvPr>
        </p:nvSpPr>
        <p:spPr bwMode="gray">
          <a:xfrm>
            <a:off x="-1175" y="4104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8" name="Espace réservé pour une image  15">
            <a:extLst>
              <a:ext uri="{FF2B5EF4-FFF2-40B4-BE49-F238E27FC236}">
                <a16:creationId xmlns:a16="http://schemas.microsoft.com/office/drawing/2014/main" id="{A3FF6568-34B8-4C7C-95F9-D26DA72F510E}"/>
              </a:ext>
            </a:extLst>
          </p:cNvPr>
          <p:cNvSpPr>
            <a:spLocks noGrp="1"/>
          </p:cNvSpPr>
          <p:nvPr>
            <p:ph type="pic" sz="quarter" idx="20" hasCustomPrompt="1"/>
          </p:nvPr>
        </p:nvSpPr>
        <p:spPr bwMode="gray">
          <a:xfrm>
            <a:off x="4127413" y="4104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9" name="Espace réservé pour une image  15">
            <a:extLst>
              <a:ext uri="{FF2B5EF4-FFF2-40B4-BE49-F238E27FC236}">
                <a16:creationId xmlns:a16="http://schemas.microsoft.com/office/drawing/2014/main" id="{A3FF6568-34B8-4C7C-95F9-D26DA72F510E}"/>
              </a:ext>
            </a:extLst>
          </p:cNvPr>
          <p:cNvSpPr>
            <a:spLocks noGrp="1"/>
          </p:cNvSpPr>
          <p:nvPr>
            <p:ph type="pic" sz="quarter" idx="21" hasCustomPrompt="1"/>
          </p:nvPr>
        </p:nvSpPr>
        <p:spPr bwMode="gray">
          <a:xfrm>
            <a:off x="8256000" y="4104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4" name="Espace réservé du texte 11"/>
          <p:cNvSpPr>
            <a:spLocks noGrp="1"/>
          </p:cNvSpPr>
          <p:nvPr>
            <p:ph type="body" sz="quarter" idx="13" hasCustomPrompt="1"/>
          </p:nvPr>
        </p:nvSpPr>
        <p:spPr bwMode="gray">
          <a:xfrm>
            <a:off x="792000" y="1467061"/>
            <a:ext cx="106056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3" name="Titre 2"/>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Tree>
    <p:extLst>
      <p:ext uri="{BB962C8B-B14F-4D97-AF65-F5344CB8AC3E}">
        <p14:creationId xmlns:p14="http://schemas.microsoft.com/office/powerpoint/2010/main" val="40639729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Contents_subtitle_3_pictures">
    <p:spTree>
      <p:nvGrpSpPr>
        <p:cNvPr id="1" name=""/>
        <p:cNvGrpSpPr/>
        <p:nvPr/>
      </p:nvGrpSpPr>
      <p:grpSpPr>
        <a:xfrm>
          <a:off x="0" y="0"/>
          <a:ext cx="0" cy="0"/>
          <a:chOff x="0" y="0"/>
          <a:chExt cx="0" cy="0"/>
        </a:xfrm>
      </p:grpSpPr>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6" name="Espace réservé pour une image  15">
            <a:extLst>
              <a:ext uri="{FF2B5EF4-FFF2-40B4-BE49-F238E27FC236}">
                <a16:creationId xmlns:a16="http://schemas.microsoft.com/office/drawing/2014/main" id="{A3FF6568-34B8-4C7C-95F9-D26DA72F510E}"/>
              </a:ext>
            </a:extLst>
          </p:cNvPr>
          <p:cNvSpPr>
            <a:spLocks noGrp="1"/>
          </p:cNvSpPr>
          <p:nvPr>
            <p:ph type="pic" sz="quarter" idx="18" hasCustomPrompt="1"/>
          </p:nvPr>
        </p:nvSpPr>
        <p:spPr bwMode="gray">
          <a:xfrm>
            <a:off x="825600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8" name="Espace réservé pour une image  15">
            <a:extLst>
              <a:ext uri="{FF2B5EF4-FFF2-40B4-BE49-F238E27FC236}">
                <a16:creationId xmlns:a16="http://schemas.microsoft.com/office/drawing/2014/main" id="{A3FF6568-34B8-4C7C-95F9-D26DA72F510E}"/>
              </a:ext>
            </a:extLst>
          </p:cNvPr>
          <p:cNvSpPr>
            <a:spLocks noGrp="1"/>
          </p:cNvSpPr>
          <p:nvPr>
            <p:ph type="pic" sz="quarter" idx="20" hasCustomPrompt="1"/>
          </p:nvPr>
        </p:nvSpPr>
        <p:spPr bwMode="gray">
          <a:xfrm>
            <a:off x="4127413" y="4104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4" name="Espace réservé du texte 11"/>
          <p:cNvSpPr>
            <a:spLocks noGrp="1"/>
          </p:cNvSpPr>
          <p:nvPr>
            <p:ph type="body" sz="quarter" idx="13" hasCustomPrompt="1"/>
          </p:nvPr>
        </p:nvSpPr>
        <p:spPr bwMode="gray">
          <a:xfrm>
            <a:off x="792000" y="1467061"/>
            <a:ext cx="106056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3" name="Titre 2"/>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6" name="Espace réservé du contenu 5"/>
          <p:cNvSpPr>
            <a:spLocks noGrp="1"/>
          </p:cNvSpPr>
          <p:nvPr>
            <p:ph sz="quarter" idx="21" hasCustomPrompt="1"/>
          </p:nvPr>
        </p:nvSpPr>
        <p:spPr>
          <a:xfrm>
            <a:off x="4128000" y="1872000"/>
            <a:ext cx="3936000" cy="2088000"/>
          </a:xfrm>
        </p:spPr>
        <p:txBody>
          <a:bodyPr lIns="144000" tIns="144000" rIns="144000" bIns="144000"/>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20" name="Espace réservé du contenu 5"/>
          <p:cNvSpPr>
            <a:spLocks noGrp="1"/>
          </p:cNvSpPr>
          <p:nvPr>
            <p:ph sz="quarter" idx="22" hasCustomPrompt="1"/>
          </p:nvPr>
        </p:nvSpPr>
        <p:spPr>
          <a:xfrm>
            <a:off x="0" y="4104000"/>
            <a:ext cx="3936000" cy="2088000"/>
          </a:xfrm>
        </p:spPr>
        <p:txBody>
          <a:bodyPr lIns="144000" tIns="144000" rIns="144000" bIns="144000"/>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21" name="Espace réservé du contenu 5"/>
          <p:cNvSpPr>
            <a:spLocks noGrp="1"/>
          </p:cNvSpPr>
          <p:nvPr>
            <p:ph sz="quarter" idx="23" hasCustomPrompt="1"/>
          </p:nvPr>
        </p:nvSpPr>
        <p:spPr>
          <a:xfrm>
            <a:off x="8256000" y="4104000"/>
            <a:ext cx="3936000" cy="2088000"/>
          </a:xfrm>
        </p:spPr>
        <p:txBody>
          <a:bodyPr lIns="144000" tIns="144000" rIns="144000" bIns="144000"/>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Tree>
    <p:extLst>
      <p:ext uri="{BB962C8B-B14F-4D97-AF65-F5344CB8AC3E}">
        <p14:creationId xmlns:p14="http://schemas.microsoft.com/office/powerpoint/2010/main" val="2781624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_subtitle_2_pictures_bottom">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6192000" y="1872000"/>
            <a:ext cx="6000000" cy="4320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1872000"/>
            <a:ext cx="6000000" cy="4320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1" name="Espace réservé du texte 11"/>
          <p:cNvSpPr>
            <a:spLocks noGrp="1"/>
          </p:cNvSpPr>
          <p:nvPr>
            <p:ph type="body" sz="quarter" idx="13" hasCustomPrompt="1"/>
          </p:nvPr>
        </p:nvSpPr>
        <p:spPr bwMode="gray">
          <a:xfrm>
            <a:off x="792000" y="1467061"/>
            <a:ext cx="106056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3" name="Titre 2"/>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14" name="Espace réservé du texte 4"/>
          <p:cNvSpPr>
            <a:spLocks noGrp="1"/>
          </p:cNvSpPr>
          <p:nvPr>
            <p:ph type="body" sz="quarter" idx="17" hasCustomPrompt="1"/>
          </p:nvPr>
        </p:nvSpPr>
        <p:spPr bwMode="gray">
          <a:xfrm rot="5400000">
            <a:off x="695632" y="1608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5" name="Espace réservé du texte 4"/>
          <p:cNvSpPr>
            <a:spLocks noGrp="1"/>
          </p:cNvSpPr>
          <p:nvPr>
            <p:ph type="body" sz="quarter" idx="18" hasCustomPrompt="1"/>
          </p:nvPr>
        </p:nvSpPr>
        <p:spPr bwMode="gray">
          <a:xfrm rot="5400000">
            <a:off x="6887632" y="1608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42272700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Pictures">
    <p:spTree>
      <p:nvGrpSpPr>
        <p:cNvPr id="1" name=""/>
        <p:cNvGrpSpPr/>
        <p:nvPr/>
      </p:nvGrpSpPr>
      <p:grpSpPr>
        <a:xfrm>
          <a:off x="0" y="0"/>
          <a:ext cx="0" cy="0"/>
          <a:chOff x="0" y="0"/>
          <a:chExt cx="0" cy="0"/>
        </a:xfrm>
      </p:grpSpPr>
      <p:sp>
        <p:nvSpPr>
          <p:cNvPr id="21" name="Rectangle 20"/>
          <p:cNvSpPr/>
          <p:nvPr userDrawn="1"/>
        </p:nvSpPr>
        <p:spPr bwMode="gray">
          <a:xfrm>
            <a:off x="0" y="0"/>
            <a:ext cx="2400000"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240000" y="180000"/>
            <a:ext cx="4200000" cy="3852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7" hasCustomPrompt="1"/>
          </p:nvPr>
        </p:nvSpPr>
        <p:spPr bwMode="gray">
          <a:xfrm>
            <a:off x="240000" y="4104000"/>
            <a:ext cx="4944000" cy="2088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4" name="Espace réservé pour une image  15">
            <a:extLst>
              <a:ext uri="{FF2B5EF4-FFF2-40B4-BE49-F238E27FC236}">
                <a16:creationId xmlns:a16="http://schemas.microsoft.com/office/drawing/2014/main" id="{A3FF6568-34B8-4C7C-95F9-D26DA72F510E}"/>
              </a:ext>
            </a:extLst>
          </p:cNvPr>
          <p:cNvSpPr>
            <a:spLocks noGrp="1"/>
          </p:cNvSpPr>
          <p:nvPr>
            <p:ph type="pic" sz="quarter" idx="18" hasCustomPrompt="1"/>
          </p:nvPr>
        </p:nvSpPr>
        <p:spPr bwMode="gray">
          <a:xfrm>
            <a:off x="10331669" y="4104000"/>
            <a:ext cx="1617600" cy="2088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a:t>
            </a:r>
            <a:br>
              <a:rPr lang="en-GB" noProof="0"/>
            </a:br>
            <a:r>
              <a:rPr lang="en-GB" noProof="0"/>
              <a:t>to insert a picture </a:t>
            </a:r>
          </a:p>
        </p:txBody>
      </p:sp>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9" hasCustomPrompt="1"/>
          </p:nvPr>
        </p:nvSpPr>
        <p:spPr bwMode="gray">
          <a:xfrm>
            <a:off x="8752495" y="180000"/>
            <a:ext cx="3201600" cy="3852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6" name="Espace réservé pour une image  15">
            <a:extLst>
              <a:ext uri="{FF2B5EF4-FFF2-40B4-BE49-F238E27FC236}">
                <a16:creationId xmlns:a16="http://schemas.microsoft.com/office/drawing/2014/main" id="{A3FF6568-34B8-4C7C-95F9-D26DA72F510E}"/>
              </a:ext>
            </a:extLst>
          </p:cNvPr>
          <p:cNvSpPr>
            <a:spLocks noGrp="1"/>
          </p:cNvSpPr>
          <p:nvPr>
            <p:ph type="pic" sz="quarter" idx="20" hasCustomPrompt="1"/>
          </p:nvPr>
        </p:nvSpPr>
        <p:spPr bwMode="gray">
          <a:xfrm>
            <a:off x="4544248" y="180000"/>
            <a:ext cx="4104000" cy="1872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7" name="Espace réservé pour une image  15">
            <a:extLst>
              <a:ext uri="{FF2B5EF4-FFF2-40B4-BE49-F238E27FC236}">
                <a16:creationId xmlns:a16="http://schemas.microsoft.com/office/drawing/2014/main" id="{A3FF6568-34B8-4C7C-95F9-D26DA72F510E}"/>
              </a:ext>
            </a:extLst>
          </p:cNvPr>
          <p:cNvSpPr>
            <a:spLocks noGrp="1"/>
          </p:cNvSpPr>
          <p:nvPr>
            <p:ph type="pic" sz="quarter" idx="21" hasCustomPrompt="1"/>
          </p:nvPr>
        </p:nvSpPr>
        <p:spPr bwMode="gray">
          <a:xfrm>
            <a:off x="4544248" y="2124000"/>
            <a:ext cx="4104000" cy="1908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8" name="Espace réservé pour une image  15">
            <a:extLst>
              <a:ext uri="{FF2B5EF4-FFF2-40B4-BE49-F238E27FC236}">
                <a16:creationId xmlns:a16="http://schemas.microsoft.com/office/drawing/2014/main" id="{A3FF6568-34B8-4C7C-95F9-D26DA72F510E}"/>
              </a:ext>
            </a:extLst>
          </p:cNvPr>
          <p:cNvSpPr>
            <a:spLocks noGrp="1"/>
          </p:cNvSpPr>
          <p:nvPr>
            <p:ph type="pic" sz="quarter" idx="22" hasCustomPrompt="1"/>
          </p:nvPr>
        </p:nvSpPr>
        <p:spPr bwMode="gray">
          <a:xfrm>
            <a:off x="5285835" y="4104000"/>
            <a:ext cx="4944000" cy="2088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27" name="ZoneTexte 26"/>
          <p:cNvSpPr txBox="1"/>
          <p:nvPr userDrawn="1"/>
        </p:nvSpPr>
        <p:spPr bwMode="gray">
          <a:xfrm>
            <a:off x="-3025013" y="0"/>
            <a:ext cx="2736304" cy="1200329"/>
          </a:xfrm>
          <a:prstGeom prst="rect">
            <a:avLst/>
          </a:prstGeom>
          <a:solidFill>
            <a:schemeClr val="bg1"/>
          </a:solidFill>
          <a:ln w="28575">
            <a:solidFill>
              <a:schemeClr val="tx1"/>
            </a:solidFill>
            <a:bevel/>
          </a:ln>
        </p:spPr>
        <p:txBody>
          <a:bodyPr wrap="square" rtlCol="0">
            <a:spAutoFit/>
          </a:bodyPr>
          <a:lstStyle/>
          <a:p>
            <a:r>
              <a:rPr lang="en-GB" sz="800" b="0" noProof="0"/>
              <a:t>To move/resize the picture inside </a:t>
            </a:r>
            <a:br>
              <a:rPr lang="en-GB" sz="800" b="0" noProof="0"/>
            </a:br>
            <a:r>
              <a:rPr lang="en-GB" sz="800" b="0" noProof="0"/>
              <a:t>the picture area:</a:t>
            </a:r>
          </a:p>
          <a:p>
            <a:endParaRPr lang="en-GB" sz="800" b="0" noProof="0"/>
          </a:p>
          <a:p>
            <a:pPr marL="171450" indent="-171450">
              <a:buFontTx/>
              <a:buChar char="-"/>
            </a:pPr>
            <a:r>
              <a:rPr lang="en-GB" sz="800" b="0" noProof="0"/>
              <a:t>Click on the icon to insert a picture</a:t>
            </a:r>
          </a:p>
          <a:p>
            <a:pPr marL="171450" indent="-171450">
              <a:buFontTx/>
              <a:buChar char="-"/>
            </a:pPr>
            <a:r>
              <a:rPr lang="en-GB" sz="800" b="0" noProof="0"/>
              <a:t>Select the picture</a:t>
            </a:r>
          </a:p>
          <a:p>
            <a:pPr marL="171450" indent="-171450">
              <a:buFontTx/>
              <a:buChar char="-"/>
            </a:pPr>
            <a:r>
              <a:rPr lang="en-GB" sz="800" b="0" noProof="0"/>
              <a:t>Click right on the picture and </a:t>
            </a:r>
            <a:r>
              <a:rPr lang="en-GB" sz="800" b="1" noProof="0"/>
              <a:t>select “Crop”</a:t>
            </a:r>
          </a:p>
          <a:p>
            <a:pPr marL="171450" indent="-171450">
              <a:buFontTx/>
              <a:buChar char="-"/>
            </a:pPr>
            <a:r>
              <a:rPr lang="en-GB" sz="800" b="0" noProof="0"/>
              <a:t>Move and resize (if needed) your picture (don’t use the black cropping handles)</a:t>
            </a:r>
          </a:p>
          <a:p>
            <a:pPr marL="171450" indent="-171450">
              <a:buFontTx/>
              <a:buChar char="-"/>
            </a:pPr>
            <a:r>
              <a:rPr lang="en-GB" sz="800" b="0" noProof="0"/>
              <a:t>Hit the Esc key to exit the cropping mode</a:t>
            </a:r>
          </a:p>
        </p:txBody>
      </p:sp>
      <p:sp>
        <p:nvSpPr>
          <p:cNvPr id="19" name="ZoneTexte 18"/>
          <p:cNvSpPr txBox="1"/>
          <p:nvPr userDrawn="1"/>
        </p:nvSpPr>
        <p:spPr bwMode="gray">
          <a:xfrm>
            <a:off x="-3025013" y="1736812"/>
            <a:ext cx="2736304" cy="1569660"/>
          </a:xfrm>
          <a:prstGeom prst="rect">
            <a:avLst/>
          </a:prstGeom>
          <a:solidFill>
            <a:schemeClr val="bg1"/>
          </a:solidFill>
          <a:ln w="28575">
            <a:solidFill>
              <a:schemeClr val="tx1"/>
            </a:solidFill>
            <a:bevel/>
          </a:ln>
        </p:spPr>
        <p:txBody>
          <a:bodyPr wrap="square" rtlCol="0">
            <a:spAutoFit/>
          </a:bodyPr>
          <a:lstStyle/>
          <a:p>
            <a:r>
              <a:rPr lang="en-GB" sz="800"/>
              <a:t>To change a picture:</a:t>
            </a:r>
          </a:p>
          <a:p>
            <a:endParaRPr lang="en-GB" sz="80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b="1" u="none"/>
              <a:t>Remove it </a:t>
            </a:r>
            <a:r>
              <a:rPr lang="en-GB" sz="800"/>
              <a:t>(“</a:t>
            </a:r>
            <a:r>
              <a:rPr lang="en-GB" sz="800" err="1"/>
              <a:t>Suppr</a:t>
            </a:r>
            <a:r>
              <a:rPr lang="en-GB" sz="800"/>
              <a:t>” button)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Click on the icon to insert a new picture</a:t>
            </a:r>
          </a:p>
          <a:p>
            <a:pPr marL="171450" indent="-171450">
              <a:buFontTx/>
              <a:buChar char="-"/>
            </a:pPr>
            <a:endParaRPr lang="en-GB" sz="800" b="0" baseline="0" noProof="0"/>
          </a:p>
          <a:p>
            <a:pPr marL="0" indent="0">
              <a:buFontTx/>
              <a:buNone/>
            </a:pPr>
            <a:r>
              <a:rPr lang="en-GB" sz="800" b="0" baseline="0" noProof="0"/>
              <a:t>Attention:</a:t>
            </a:r>
            <a:r>
              <a:rPr lang="en-GB" sz="800"/>
              <a:t> The new picture will be automatically put at the forefront, appearing on top of the caption box.</a:t>
            </a:r>
            <a:endParaRPr lang="en-GB" sz="800" b="0" baseline="0" noProof="0"/>
          </a:p>
          <a:p>
            <a:pPr marL="0" indent="0">
              <a:buFontTx/>
              <a:buNone/>
            </a:pPr>
            <a:endParaRPr lang="en-GB" sz="800" b="0" baseline="0" noProof="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new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Place the picture into background position (right mouse click / “Send to Back” / “Send Backward”)</a:t>
            </a:r>
          </a:p>
        </p:txBody>
      </p:sp>
    </p:spTree>
    <p:extLst>
      <p:ext uri="{BB962C8B-B14F-4D97-AF65-F5344CB8AC3E}">
        <p14:creationId xmlns:p14="http://schemas.microsoft.com/office/powerpoint/2010/main" val="35699996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ircle_with_pictur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GB" noProof="0"/>
              <a:t>Title</a:t>
            </a:r>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7"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4" hasCustomPrompt="1"/>
          </p:nvPr>
        </p:nvSpPr>
        <p:spPr bwMode="gray">
          <a:xfrm>
            <a:off x="5315215" y="1340768"/>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8"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5" hasCustomPrompt="1"/>
          </p:nvPr>
        </p:nvSpPr>
        <p:spPr bwMode="gray">
          <a:xfrm>
            <a:off x="6744072" y="1973982"/>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9"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6" hasCustomPrompt="1"/>
          </p:nvPr>
        </p:nvSpPr>
        <p:spPr bwMode="gray">
          <a:xfrm>
            <a:off x="7392144" y="3232026"/>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10"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7" hasCustomPrompt="1"/>
          </p:nvPr>
        </p:nvSpPr>
        <p:spPr bwMode="gray">
          <a:xfrm>
            <a:off x="6744072" y="4501691"/>
            <a:ext cx="1062000" cy="1062000"/>
          </a:xfrm>
          <a:prstGeom prst="ellipse">
            <a:avLst/>
          </a:prstGeom>
          <a:solidFill>
            <a:schemeClr val="accent3"/>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11"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8" hasCustomPrompt="1"/>
          </p:nvPr>
        </p:nvSpPr>
        <p:spPr bwMode="gray">
          <a:xfrm>
            <a:off x="5318009" y="5123284"/>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12"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9" hasCustomPrompt="1"/>
          </p:nvPr>
        </p:nvSpPr>
        <p:spPr bwMode="gray">
          <a:xfrm>
            <a:off x="3966148" y="4501691"/>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13"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20" hasCustomPrompt="1"/>
          </p:nvPr>
        </p:nvSpPr>
        <p:spPr bwMode="gray">
          <a:xfrm>
            <a:off x="3301184" y="3232026"/>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14"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21" hasCustomPrompt="1"/>
          </p:nvPr>
        </p:nvSpPr>
        <p:spPr bwMode="gray">
          <a:xfrm>
            <a:off x="3966148" y="1973982"/>
            <a:ext cx="1062000" cy="1062000"/>
          </a:xfrm>
          <a:prstGeom prst="ellipse">
            <a:avLst/>
          </a:prstGeom>
          <a:solidFill>
            <a:schemeClr val="accent3"/>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21" name="Espace réservé du texte 17"/>
          <p:cNvSpPr>
            <a:spLocks noGrp="1"/>
          </p:cNvSpPr>
          <p:nvPr>
            <p:ph type="body" sz="quarter" idx="26" hasCustomPrompt="1"/>
          </p:nvPr>
        </p:nvSpPr>
        <p:spPr bwMode="gray">
          <a:xfrm>
            <a:off x="6600056" y="1245518"/>
            <a:ext cx="2400000" cy="600596"/>
          </a:xfrm>
        </p:spPr>
        <p:txBody>
          <a:bodyPr anchor="b" anchorCtr="0">
            <a:normAutofit/>
          </a:bodyPr>
          <a:lstStyle>
            <a:lvl1pPr marL="0" indent="0">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2" name="Espace réservé du texte 17"/>
          <p:cNvSpPr>
            <a:spLocks noGrp="1"/>
          </p:cNvSpPr>
          <p:nvPr>
            <p:ph type="body" sz="quarter" idx="27" hasCustomPrompt="1"/>
          </p:nvPr>
        </p:nvSpPr>
        <p:spPr bwMode="gray">
          <a:xfrm>
            <a:off x="8084252" y="2204684"/>
            <a:ext cx="2400000" cy="600596"/>
          </a:xfrm>
        </p:spPr>
        <p:txBody>
          <a:bodyPr anchor="ctr" anchorCtr="0">
            <a:normAutofit/>
          </a:bodyPr>
          <a:lstStyle>
            <a:lvl1pPr marL="0" indent="0">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3" name="Espace réservé du texte 17"/>
          <p:cNvSpPr>
            <a:spLocks noGrp="1"/>
          </p:cNvSpPr>
          <p:nvPr>
            <p:ph type="body" sz="quarter" idx="28" hasCustomPrompt="1"/>
          </p:nvPr>
        </p:nvSpPr>
        <p:spPr bwMode="gray">
          <a:xfrm>
            <a:off x="8728308" y="3462728"/>
            <a:ext cx="2400000" cy="600596"/>
          </a:xfrm>
        </p:spPr>
        <p:txBody>
          <a:bodyPr anchor="ctr" anchorCtr="0">
            <a:normAutofit/>
          </a:bodyPr>
          <a:lstStyle>
            <a:lvl1pPr marL="0" indent="0">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4" name="Espace réservé du texte 17"/>
          <p:cNvSpPr>
            <a:spLocks noGrp="1"/>
          </p:cNvSpPr>
          <p:nvPr>
            <p:ph type="body" sz="quarter" idx="29" hasCustomPrompt="1"/>
          </p:nvPr>
        </p:nvSpPr>
        <p:spPr bwMode="gray">
          <a:xfrm>
            <a:off x="8076220" y="4732393"/>
            <a:ext cx="2400000" cy="600596"/>
          </a:xfrm>
        </p:spPr>
        <p:txBody>
          <a:bodyPr anchor="ctr" anchorCtr="0">
            <a:normAutofit/>
          </a:bodyPr>
          <a:lstStyle>
            <a:lvl1pPr marL="0" indent="0">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5" name="Espace réservé du texte 17"/>
          <p:cNvSpPr>
            <a:spLocks noGrp="1"/>
          </p:cNvSpPr>
          <p:nvPr>
            <p:ph type="body" sz="quarter" idx="30" hasCustomPrompt="1"/>
          </p:nvPr>
        </p:nvSpPr>
        <p:spPr bwMode="gray">
          <a:xfrm>
            <a:off x="2723892" y="5667496"/>
            <a:ext cx="2400000" cy="600596"/>
          </a:xfrm>
        </p:spPr>
        <p:txBody>
          <a:bodyPr anchor="t" anchorCtr="0">
            <a:normAutofit/>
          </a:bodyPr>
          <a:lstStyle>
            <a:lvl1pPr marL="0" indent="0" algn="r">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6" name="Espace réservé du texte 17"/>
          <p:cNvSpPr>
            <a:spLocks noGrp="1"/>
          </p:cNvSpPr>
          <p:nvPr>
            <p:ph type="body" sz="quarter" idx="31" hasCustomPrompt="1"/>
          </p:nvPr>
        </p:nvSpPr>
        <p:spPr bwMode="gray">
          <a:xfrm>
            <a:off x="1323060" y="2204684"/>
            <a:ext cx="2400000" cy="600596"/>
          </a:xfrm>
        </p:spPr>
        <p:txBody>
          <a:bodyPr anchor="ctr" anchorCtr="0">
            <a:normAutofit/>
          </a:bodyPr>
          <a:lstStyle>
            <a:lvl1pPr marL="0" indent="0" algn="r">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7" name="Espace réservé du texte 17"/>
          <p:cNvSpPr>
            <a:spLocks noGrp="1"/>
          </p:cNvSpPr>
          <p:nvPr>
            <p:ph type="body" sz="quarter" idx="32" hasCustomPrompt="1"/>
          </p:nvPr>
        </p:nvSpPr>
        <p:spPr bwMode="gray">
          <a:xfrm>
            <a:off x="699258" y="3462908"/>
            <a:ext cx="2400000" cy="600596"/>
          </a:xfrm>
        </p:spPr>
        <p:txBody>
          <a:bodyPr anchor="ctr" anchorCtr="0">
            <a:normAutofit/>
          </a:bodyPr>
          <a:lstStyle>
            <a:lvl1pPr marL="0" indent="0" algn="r">
              <a:buNone/>
              <a:defRPr sz="12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8" name="Espace réservé du texte 17"/>
          <p:cNvSpPr>
            <a:spLocks noGrp="1"/>
          </p:cNvSpPr>
          <p:nvPr>
            <p:ph type="body" sz="quarter" idx="33" hasCustomPrompt="1"/>
          </p:nvPr>
        </p:nvSpPr>
        <p:spPr bwMode="gray">
          <a:xfrm>
            <a:off x="1323060" y="4732573"/>
            <a:ext cx="2400000" cy="600596"/>
          </a:xfrm>
        </p:spPr>
        <p:txBody>
          <a:bodyPr anchor="ctr" anchorCtr="0">
            <a:normAutofit/>
          </a:bodyPr>
          <a:lstStyle>
            <a:lvl1pPr marL="0" indent="0" algn="r">
              <a:buNone/>
              <a:defRPr sz="12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Tree>
    <p:extLst>
      <p:ext uri="{BB962C8B-B14F-4D97-AF65-F5344CB8AC3E}">
        <p14:creationId xmlns:p14="http://schemas.microsoft.com/office/powerpoint/2010/main" val="1115317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Key_numbers">
    <p:spTree>
      <p:nvGrpSpPr>
        <p:cNvPr id="1" name=""/>
        <p:cNvGrpSpPr/>
        <p:nvPr/>
      </p:nvGrpSpPr>
      <p:grpSpPr>
        <a:xfrm>
          <a:off x="0" y="0"/>
          <a:ext cx="0" cy="0"/>
          <a:chOff x="0" y="0"/>
          <a:chExt cx="0" cy="0"/>
        </a:xfrm>
      </p:grpSpPr>
      <p:sp>
        <p:nvSpPr>
          <p:cNvPr id="22" name="Espace réservé pour une image  15">
            <a:extLst>
              <a:ext uri="{FF2B5EF4-FFF2-40B4-BE49-F238E27FC236}">
                <a16:creationId xmlns:a16="http://schemas.microsoft.com/office/drawing/2014/main" id="{A3FF6568-34B8-4C7C-95F9-D26DA72F510E}"/>
              </a:ext>
            </a:extLst>
          </p:cNvPr>
          <p:cNvSpPr>
            <a:spLocks noGrp="1"/>
          </p:cNvSpPr>
          <p:nvPr>
            <p:ph type="pic" sz="quarter" idx="43" hasCustomPrompt="1"/>
          </p:nvPr>
        </p:nvSpPr>
        <p:spPr bwMode="gray">
          <a:xfrm>
            <a:off x="8131200" y="3096000"/>
            <a:ext cx="4060800" cy="3096000"/>
          </a:xfrm>
          <a:prstGeom prst="rect">
            <a:avLst/>
          </a:prstGeom>
          <a:solidFill>
            <a:srgbClr val="BBC1C7"/>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a:t>
            </a:r>
            <a:br>
              <a:rPr lang="en-GB" noProof="0"/>
            </a:br>
            <a:r>
              <a:rPr lang="en-GB" noProof="0"/>
              <a:t>to insert a picture </a:t>
            </a:r>
          </a:p>
        </p:txBody>
      </p:sp>
      <p:sp>
        <p:nvSpPr>
          <p:cNvPr id="23"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4065600" y="0"/>
            <a:ext cx="4060800" cy="3096000"/>
          </a:xfrm>
          <a:prstGeom prst="rect">
            <a:avLst/>
          </a:prstGeom>
          <a:solidFill>
            <a:schemeClr val="accent3"/>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a:t>
            </a:r>
            <a:br>
              <a:rPr lang="en-GB" noProof="0"/>
            </a:br>
            <a:r>
              <a:rPr lang="en-GB" noProof="0"/>
              <a:t>to insert a picture </a:t>
            </a:r>
          </a:p>
        </p:txBody>
      </p:sp>
      <p:sp>
        <p:nvSpPr>
          <p:cNvPr id="25" name="Espace réservé pour une image  15">
            <a:extLst>
              <a:ext uri="{FF2B5EF4-FFF2-40B4-BE49-F238E27FC236}">
                <a16:creationId xmlns:a16="http://schemas.microsoft.com/office/drawing/2014/main" id="{A3FF6568-34B8-4C7C-95F9-D26DA72F510E}"/>
              </a:ext>
            </a:extLst>
          </p:cNvPr>
          <p:cNvSpPr>
            <a:spLocks noGrp="1"/>
          </p:cNvSpPr>
          <p:nvPr>
            <p:ph type="pic" sz="quarter" idx="40" hasCustomPrompt="1"/>
          </p:nvPr>
        </p:nvSpPr>
        <p:spPr bwMode="gray">
          <a:xfrm>
            <a:off x="0" y="3096000"/>
            <a:ext cx="4060800" cy="3096000"/>
          </a:xfrm>
          <a:prstGeom prst="rect">
            <a:avLst/>
          </a:prstGeom>
          <a:solidFill>
            <a:schemeClr val="accent1"/>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a:t>
            </a:r>
            <a:br>
              <a:rPr lang="en-GB" noProof="0"/>
            </a:br>
            <a:r>
              <a:rPr lang="en-GB" noProof="0"/>
              <a:t>to insert a picture </a:t>
            </a:r>
          </a:p>
        </p:txBody>
      </p:sp>
      <p:sp>
        <p:nvSpPr>
          <p:cNvPr id="19" name="Rectangle 18"/>
          <p:cNvSpPr/>
          <p:nvPr userDrawn="1"/>
        </p:nvSpPr>
        <p:spPr bwMode="gray">
          <a:xfrm>
            <a:off x="4065600" y="3096000"/>
            <a:ext cx="4060800" cy="3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 name="Rectangle 1"/>
          <p:cNvSpPr/>
          <p:nvPr userDrawn="1"/>
        </p:nvSpPr>
        <p:spPr bwMode="gray">
          <a:xfrm>
            <a:off x="0" y="0"/>
            <a:ext cx="4060800" cy="309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7" name="Espace réservé du texte 6"/>
          <p:cNvSpPr>
            <a:spLocks noGrp="1"/>
          </p:cNvSpPr>
          <p:nvPr>
            <p:ph type="body" sz="quarter" idx="27" hasCustomPrompt="1"/>
          </p:nvPr>
        </p:nvSpPr>
        <p:spPr bwMode="gray">
          <a:xfrm>
            <a:off x="0" y="0"/>
            <a:ext cx="4060800" cy="1882800"/>
          </a:xfrm>
        </p:spPr>
        <p:txBody>
          <a:bodyPr anchor="b" anchorCtr="0">
            <a:normAutofit/>
          </a:bodyPr>
          <a:lstStyle>
            <a:lvl1pPr marL="0" indent="0" algn="ctr">
              <a:lnSpc>
                <a:spcPct val="85000"/>
              </a:lnSpc>
              <a:spcBef>
                <a:spcPts val="0"/>
              </a:spcBef>
              <a:buNone/>
              <a:defRPr sz="9650">
                <a:solidFill>
                  <a:schemeClr val="bg1"/>
                </a:solidFill>
              </a:defRPr>
            </a:lvl1pPr>
          </a:lstStyle>
          <a:p>
            <a:pPr lvl="0"/>
            <a:r>
              <a:rPr lang="en-GB" noProof="0"/>
              <a:t>000</a:t>
            </a:r>
          </a:p>
        </p:txBody>
      </p:sp>
      <p:sp>
        <p:nvSpPr>
          <p:cNvPr id="27" name="Espace réservé du texte 6"/>
          <p:cNvSpPr>
            <a:spLocks noGrp="1"/>
          </p:cNvSpPr>
          <p:nvPr>
            <p:ph type="body" sz="quarter" idx="28" hasCustomPrompt="1"/>
          </p:nvPr>
        </p:nvSpPr>
        <p:spPr bwMode="gray">
          <a:xfrm>
            <a:off x="0" y="1864800"/>
            <a:ext cx="4060800" cy="1231200"/>
          </a:xfrm>
        </p:spPr>
        <p:txBody>
          <a:bodyPr anchor="t" anchorCtr="0">
            <a:normAutofit/>
          </a:bodyPr>
          <a:lstStyle>
            <a:lvl1pPr marL="0" indent="0" algn="ctr">
              <a:lnSpc>
                <a:spcPct val="85000"/>
              </a:lnSpc>
              <a:spcBef>
                <a:spcPts val="0"/>
              </a:spcBef>
              <a:buNone/>
              <a:defRPr sz="2900">
                <a:solidFill>
                  <a:schemeClr val="bg1"/>
                </a:solidFill>
              </a:defRPr>
            </a:lvl1pPr>
          </a:lstStyle>
          <a:p>
            <a:pPr lvl="0"/>
            <a:r>
              <a:rPr lang="en-GB" noProof="0"/>
              <a:t>Text</a:t>
            </a:r>
          </a:p>
        </p:txBody>
      </p:sp>
      <p:sp>
        <p:nvSpPr>
          <p:cNvPr id="34" name="Espace réservé du texte 6"/>
          <p:cNvSpPr>
            <a:spLocks noGrp="1"/>
          </p:cNvSpPr>
          <p:nvPr>
            <p:ph type="body" sz="quarter" idx="35" hasCustomPrompt="1"/>
          </p:nvPr>
        </p:nvSpPr>
        <p:spPr bwMode="gray">
          <a:xfrm>
            <a:off x="4065600" y="3096000"/>
            <a:ext cx="4060800" cy="1882800"/>
          </a:xfrm>
        </p:spPr>
        <p:txBody>
          <a:bodyPr anchor="b" anchorCtr="0">
            <a:normAutofit/>
          </a:bodyPr>
          <a:lstStyle>
            <a:lvl1pPr marL="0" indent="0" algn="ctr">
              <a:lnSpc>
                <a:spcPct val="85000"/>
              </a:lnSpc>
              <a:spcBef>
                <a:spcPts val="0"/>
              </a:spcBef>
              <a:buNone/>
              <a:defRPr sz="9650">
                <a:solidFill>
                  <a:schemeClr val="bg1"/>
                </a:solidFill>
              </a:defRPr>
            </a:lvl1pPr>
          </a:lstStyle>
          <a:p>
            <a:pPr lvl="0"/>
            <a:r>
              <a:rPr lang="en-GB" noProof="0"/>
              <a:t>000</a:t>
            </a:r>
          </a:p>
        </p:txBody>
      </p:sp>
      <p:sp>
        <p:nvSpPr>
          <p:cNvPr id="35" name="Espace réservé du texte 6"/>
          <p:cNvSpPr>
            <a:spLocks noGrp="1"/>
          </p:cNvSpPr>
          <p:nvPr>
            <p:ph type="body" sz="quarter" idx="36" hasCustomPrompt="1"/>
          </p:nvPr>
        </p:nvSpPr>
        <p:spPr bwMode="gray">
          <a:xfrm>
            <a:off x="4065600" y="4960800"/>
            <a:ext cx="4060800" cy="1231200"/>
          </a:xfrm>
        </p:spPr>
        <p:txBody>
          <a:bodyPr anchor="t" anchorCtr="0">
            <a:normAutofit/>
          </a:bodyPr>
          <a:lstStyle>
            <a:lvl1pPr marL="0" indent="0" algn="ctr">
              <a:lnSpc>
                <a:spcPct val="85000"/>
              </a:lnSpc>
              <a:spcBef>
                <a:spcPts val="0"/>
              </a:spcBef>
              <a:buNone/>
              <a:defRPr sz="2900">
                <a:solidFill>
                  <a:schemeClr val="bg1"/>
                </a:solidFill>
              </a:defRPr>
            </a:lvl1pPr>
          </a:lstStyle>
          <a:p>
            <a:pPr lvl="0"/>
            <a:r>
              <a:rPr lang="en-GB" noProof="0"/>
              <a:t>Text</a:t>
            </a:r>
          </a:p>
        </p:txBody>
      </p:sp>
      <p:sp>
        <p:nvSpPr>
          <p:cNvPr id="17" name="Rectangle 16"/>
          <p:cNvSpPr/>
          <p:nvPr userDrawn="1"/>
        </p:nvSpPr>
        <p:spPr bwMode="gray">
          <a:xfrm>
            <a:off x="8131200" y="0"/>
            <a:ext cx="4060800" cy="30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0" name="Espace réservé du texte 6"/>
          <p:cNvSpPr>
            <a:spLocks noGrp="1"/>
          </p:cNvSpPr>
          <p:nvPr>
            <p:ph type="body" sz="quarter" idx="41" hasCustomPrompt="1"/>
          </p:nvPr>
        </p:nvSpPr>
        <p:spPr bwMode="gray">
          <a:xfrm>
            <a:off x="8131200" y="0"/>
            <a:ext cx="4060800" cy="1882800"/>
          </a:xfrm>
        </p:spPr>
        <p:txBody>
          <a:bodyPr anchor="b" anchorCtr="0">
            <a:normAutofit/>
          </a:bodyPr>
          <a:lstStyle>
            <a:lvl1pPr marL="0" indent="0" algn="ctr">
              <a:lnSpc>
                <a:spcPct val="85000"/>
              </a:lnSpc>
              <a:spcBef>
                <a:spcPts val="0"/>
              </a:spcBef>
              <a:buNone/>
              <a:defRPr sz="9650">
                <a:solidFill>
                  <a:schemeClr val="bg1"/>
                </a:solidFill>
              </a:defRPr>
            </a:lvl1pPr>
          </a:lstStyle>
          <a:p>
            <a:pPr lvl="0"/>
            <a:r>
              <a:rPr lang="en-GB" noProof="0"/>
              <a:t>000</a:t>
            </a:r>
          </a:p>
        </p:txBody>
      </p:sp>
      <p:sp>
        <p:nvSpPr>
          <p:cNvPr id="21" name="Espace réservé du texte 6"/>
          <p:cNvSpPr>
            <a:spLocks noGrp="1"/>
          </p:cNvSpPr>
          <p:nvPr>
            <p:ph type="body" sz="quarter" idx="42" hasCustomPrompt="1"/>
          </p:nvPr>
        </p:nvSpPr>
        <p:spPr bwMode="gray">
          <a:xfrm>
            <a:off x="8126400" y="1867256"/>
            <a:ext cx="4060800" cy="1231200"/>
          </a:xfrm>
        </p:spPr>
        <p:txBody>
          <a:bodyPr anchor="t" anchorCtr="0">
            <a:normAutofit/>
          </a:bodyPr>
          <a:lstStyle>
            <a:lvl1pPr marL="0" indent="0" algn="ctr">
              <a:lnSpc>
                <a:spcPct val="85000"/>
              </a:lnSpc>
              <a:spcBef>
                <a:spcPts val="0"/>
              </a:spcBef>
              <a:buNone/>
              <a:defRPr sz="2900">
                <a:solidFill>
                  <a:schemeClr val="bg1"/>
                </a:solidFill>
              </a:defRPr>
            </a:lvl1pPr>
          </a:lstStyle>
          <a:p>
            <a:pPr lvl="0"/>
            <a:r>
              <a:rPr lang="en-GB" noProof="0"/>
              <a:t>Text</a:t>
            </a:r>
          </a:p>
        </p:txBody>
      </p:sp>
    </p:spTree>
    <p:extLst>
      <p:ext uri="{BB962C8B-B14F-4D97-AF65-F5344CB8AC3E}">
        <p14:creationId xmlns:p14="http://schemas.microsoft.com/office/powerpoint/2010/main" val="2717380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pic>
        <p:nvPicPr>
          <p:cNvPr id="7" name="Image 6">
            <a:hlinkClick r:id="rId2"/>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7274100" y="2780924"/>
            <a:ext cx="312000" cy="234000"/>
          </a:xfrm>
          <a:prstGeom prst="rect">
            <a:avLst/>
          </a:prstGeom>
        </p:spPr>
      </p:pic>
      <p:pic>
        <p:nvPicPr>
          <p:cNvPr id="15" name="Image 14">
            <a:hlinkClick r:id="rId4"/>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gray">
          <a:xfrm>
            <a:off x="8688288" y="2780924"/>
            <a:ext cx="312000" cy="234000"/>
          </a:xfrm>
          <a:prstGeom prst="rect">
            <a:avLst/>
          </a:prstGeom>
        </p:spPr>
      </p:pic>
      <p:pic>
        <p:nvPicPr>
          <p:cNvPr id="16" name="Image 15">
            <a:hlinkClick r:id="rId6"/>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bwMode="gray">
          <a:xfrm>
            <a:off x="8216892" y="2780924"/>
            <a:ext cx="312000" cy="234000"/>
          </a:xfrm>
          <a:prstGeom prst="rect">
            <a:avLst/>
          </a:prstGeom>
        </p:spPr>
      </p:pic>
      <p:pic>
        <p:nvPicPr>
          <p:cNvPr id="18" name="Image 17">
            <a:hlinkClick r:id="rId8"/>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bwMode="gray">
          <a:xfrm>
            <a:off x="7745496" y="2780924"/>
            <a:ext cx="312000" cy="234000"/>
          </a:xfrm>
          <a:prstGeom prst="rect">
            <a:avLst/>
          </a:prstGeom>
        </p:spPr>
      </p:pic>
      <p:sp>
        <p:nvSpPr>
          <p:cNvPr id="3" name="ZoneTexte 2">
            <a:hlinkClick r:id="rId10"/>
          </p:cNvPr>
          <p:cNvSpPr txBox="1"/>
          <p:nvPr userDrawn="1"/>
        </p:nvSpPr>
        <p:spPr>
          <a:xfrm>
            <a:off x="7092968" y="2359890"/>
            <a:ext cx="2108526" cy="400110"/>
          </a:xfrm>
          <a:prstGeom prst="rect">
            <a:avLst/>
          </a:prstGeom>
          <a:solidFill>
            <a:schemeClr val="bg1">
              <a:alpha val="0"/>
            </a:schemeClr>
          </a:solidFill>
        </p:spPr>
        <p:txBody>
          <a:bodyPr wrap="none" rtlCol="0">
            <a:spAutoFit/>
          </a:bodyPr>
          <a:lstStyle/>
          <a:p>
            <a:pPr algn="ctr"/>
            <a:r>
              <a:rPr lang="fr-FR" sz="2000">
                <a:solidFill>
                  <a:schemeClr val="bg1"/>
                </a:solidFill>
              </a:rPr>
              <a:t>www.alstom.com</a:t>
            </a:r>
          </a:p>
        </p:txBody>
      </p:sp>
      <p:pic>
        <p:nvPicPr>
          <p:cNvPr id="20" name="Image 19"/>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bwMode="gray">
          <a:xfrm>
            <a:off x="5123206" y="5428270"/>
            <a:ext cx="1944000" cy="690490"/>
          </a:xfrm>
          <a:prstGeom prst="rect">
            <a:avLst/>
          </a:prstGeom>
        </p:spPr>
      </p:pic>
      <p:grpSp>
        <p:nvGrpSpPr>
          <p:cNvPr id="4" name="Groupe 3"/>
          <p:cNvGrpSpPr/>
          <p:nvPr userDrawn="1"/>
        </p:nvGrpSpPr>
        <p:grpSpPr>
          <a:xfrm>
            <a:off x="2542560" y="1124744"/>
            <a:ext cx="7105292" cy="4032000"/>
            <a:chOff x="2542560" y="981176"/>
            <a:chExt cx="7105292" cy="4032000"/>
          </a:xfrm>
        </p:grpSpPr>
        <p:sp>
          <p:nvSpPr>
            <p:cNvPr id="17" name="Ellipse 16">
              <a:extLst>
                <a:ext uri="{FF2B5EF4-FFF2-40B4-BE49-F238E27FC236}">
                  <a16:creationId xmlns:a16="http://schemas.microsoft.com/office/drawing/2014/main" id="{1B78F9F7-2561-40A6-B3B6-97BC76FBCF81}"/>
                </a:ext>
              </a:extLst>
            </p:cNvPr>
            <p:cNvSpPr>
              <a:spLocks noChangeAspect="1"/>
            </p:cNvSpPr>
            <p:nvPr userDrawn="1"/>
          </p:nvSpPr>
          <p:spPr bwMode="gray">
            <a:xfrm>
              <a:off x="2542560" y="981176"/>
              <a:ext cx="4032000" cy="4032000"/>
            </a:xfrm>
            <a:prstGeom prst="ellipse">
              <a:avLst/>
            </a:prstGeom>
            <a:solidFill>
              <a:schemeClr val="accent3"/>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9" name="Ellipse 18">
              <a:extLst>
                <a:ext uri="{FF2B5EF4-FFF2-40B4-BE49-F238E27FC236}">
                  <a16:creationId xmlns:a16="http://schemas.microsoft.com/office/drawing/2014/main" id="{1B78F9F7-2561-40A6-B3B6-97BC76FBCF81}"/>
                </a:ext>
              </a:extLst>
            </p:cNvPr>
            <p:cNvSpPr>
              <a:spLocks noChangeAspect="1"/>
            </p:cNvSpPr>
            <p:nvPr userDrawn="1"/>
          </p:nvSpPr>
          <p:spPr bwMode="gray">
            <a:xfrm>
              <a:off x="5615852" y="981176"/>
              <a:ext cx="4032000" cy="4032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nvGrpSpPr>
            <p:cNvPr id="21" name="Groupe 20"/>
            <p:cNvGrpSpPr/>
            <p:nvPr userDrawn="1"/>
          </p:nvGrpSpPr>
          <p:grpSpPr>
            <a:xfrm>
              <a:off x="6577589" y="2684374"/>
              <a:ext cx="2108526" cy="655034"/>
              <a:chOff x="6182924" y="2359890"/>
              <a:chExt cx="2108526" cy="655034"/>
            </a:xfrm>
          </p:grpSpPr>
          <p:pic>
            <p:nvPicPr>
              <p:cNvPr id="22" name="Image 21">
                <a:hlinkClick r:id="rId2"/>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6582339" y="2780924"/>
                <a:ext cx="234000" cy="234000"/>
              </a:xfrm>
              <a:prstGeom prst="rect">
                <a:avLst/>
              </a:prstGeom>
            </p:spPr>
          </p:pic>
          <p:pic>
            <p:nvPicPr>
              <p:cNvPr id="23" name="Image 22">
                <a:hlinkClick r:id="rId4"/>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gray">
              <a:xfrm>
                <a:off x="7642980" y="2780924"/>
                <a:ext cx="234000" cy="234000"/>
              </a:xfrm>
              <a:prstGeom prst="rect">
                <a:avLst/>
              </a:prstGeom>
            </p:spPr>
          </p:pic>
          <p:pic>
            <p:nvPicPr>
              <p:cNvPr id="24" name="Image 23">
                <a:hlinkClick r:id="rId6"/>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bwMode="gray">
              <a:xfrm>
                <a:off x="7289433" y="2780924"/>
                <a:ext cx="234000" cy="234000"/>
              </a:xfrm>
              <a:prstGeom prst="rect">
                <a:avLst/>
              </a:prstGeom>
            </p:spPr>
          </p:pic>
          <p:pic>
            <p:nvPicPr>
              <p:cNvPr id="25" name="Image 24">
                <a:hlinkClick r:id="rId8"/>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bwMode="gray">
              <a:xfrm>
                <a:off x="6935886" y="2780924"/>
                <a:ext cx="234000" cy="234000"/>
              </a:xfrm>
              <a:prstGeom prst="rect">
                <a:avLst/>
              </a:prstGeom>
            </p:spPr>
          </p:pic>
          <p:sp>
            <p:nvSpPr>
              <p:cNvPr id="26" name="ZoneTexte 25">
                <a:hlinkClick r:id="rId10"/>
              </p:cNvPr>
              <p:cNvSpPr txBox="1"/>
              <p:nvPr userDrawn="1"/>
            </p:nvSpPr>
            <p:spPr>
              <a:xfrm>
                <a:off x="6182924" y="2359890"/>
                <a:ext cx="2108526" cy="400110"/>
              </a:xfrm>
              <a:prstGeom prst="rect">
                <a:avLst/>
              </a:prstGeom>
              <a:solidFill>
                <a:schemeClr val="bg1">
                  <a:alpha val="0"/>
                </a:schemeClr>
              </a:solidFill>
            </p:spPr>
            <p:txBody>
              <a:bodyPr wrap="none" rtlCol="0">
                <a:spAutoFit/>
              </a:bodyPr>
              <a:lstStyle/>
              <a:p>
                <a:pPr algn="ctr"/>
                <a:r>
                  <a:rPr lang="en-GB" sz="2000" noProof="0">
                    <a:solidFill>
                      <a:schemeClr val="bg1"/>
                    </a:solidFill>
                  </a:rPr>
                  <a:t>www.alstom.com</a:t>
                </a:r>
              </a:p>
            </p:txBody>
          </p:sp>
        </p:grpSp>
      </p:grpSp>
    </p:spTree>
    <p:extLst>
      <p:ext uri="{BB962C8B-B14F-4D97-AF65-F5344CB8AC3E}">
        <p14:creationId xmlns:p14="http://schemas.microsoft.com/office/powerpoint/2010/main" val="35285526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over_generic_red_v1">
    <p:spTree>
      <p:nvGrpSpPr>
        <p:cNvPr id="1" name=""/>
        <p:cNvGrpSpPr/>
        <p:nvPr/>
      </p:nvGrpSpPr>
      <p:grpSpPr>
        <a:xfrm>
          <a:off x="0" y="0"/>
          <a:ext cx="0" cy="0"/>
          <a:chOff x="0" y="0"/>
          <a:chExt cx="0" cy="0"/>
        </a:xfrm>
      </p:grpSpPr>
      <p:sp>
        <p:nvSpPr>
          <p:cNvPr id="16" name="Ellipse 15">
            <a:extLst>
              <a:ext uri="{FF2B5EF4-FFF2-40B4-BE49-F238E27FC236}">
                <a16:creationId xmlns:a16="http://schemas.microsoft.com/office/drawing/2014/main" id="{1B78F9F7-2561-40A6-B3B6-97BC76FBCF81}"/>
              </a:ext>
            </a:extLst>
          </p:cNvPr>
          <p:cNvSpPr>
            <a:spLocks noChangeAspect="1"/>
          </p:cNvSpPr>
          <p:nvPr userDrawn="1"/>
        </p:nvSpPr>
        <p:spPr bwMode="gray">
          <a:xfrm>
            <a:off x="5494456" y="713700"/>
            <a:ext cx="4860000" cy="4860000"/>
          </a:xfrm>
          <a:prstGeom prst="ellipse">
            <a:avLst/>
          </a:prstGeom>
          <a:solidFill>
            <a:schemeClr val="accent1"/>
          </a:solidFill>
          <a:ln w="1016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8" name="Imag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980312" y="5769260"/>
            <a:ext cx="2229788" cy="792000"/>
          </a:xfrm>
          <a:prstGeom prst="rect">
            <a:avLst/>
          </a:prstGeom>
        </p:spPr>
      </p:pic>
      <p:sp>
        <p:nvSpPr>
          <p:cNvPr id="3" name="Sous-titre 2"/>
          <p:cNvSpPr>
            <a:spLocks noGrp="1"/>
          </p:cNvSpPr>
          <p:nvPr>
            <p:ph type="subTitle" idx="1" hasCustomPrompt="1"/>
          </p:nvPr>
        </p:nvSpPr>
        <p:spPr bwMode="gray">
          <a:xfrm>
            <a:off x="6192008" y="3142708"/>
            <a:ext cx="4140000" cy="574324"/>
          </a:xfrm>
          <a:prstGeom prst="rect">
            <a:avLst/>
          </a:prstGeom>
        </p:spPr>
        <p:txBody>
          <a:bodyPr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Click to insert speaker name</a:t>
            </a:r>
          </a:p>
        </p:txBody>
      </p:sp>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p:ph type="title" hasCustomPrompt="1"/>
          </p:nvPr>
        </p:nvSpPr>
        <p:spPr bwMode="gray">
          <a:xfrm>
            <a:off x="6192008" y="1484784"/>
            <a:ext cx="4140000" cy="1490400"/>
          </a:xfrm>
        </p:spPr>
        <p:txBody>
          <a:bodyPr anchor="b" anchorCtr="0">
            <a:normAutofit/>
          </a:bodyPr>
          <a:lstStyle>
            <a:lvl1pPr>
              <a:lnSpc>
                <a:spcPct val="100000"/>
              </a:lnSpc>
              <a:defRPr sz="2800" b="1">
                <a:solidFill>
                  <a:schemeClr val="bg1"/>
                </a:solidFill>
              </a:defRPr>
            </a:lvl1pPr>
          </a:lstStyle>
          <a:p>
            <a:r>
              <a:rPr lang="en-GB" noProof="0"/>
              <a:t>Click to insert presentation title</a:t>
            </a:r>
          </a:p>
        </p:txBody>
      </p:sp>
      <p:sp>
        <p:nvSpPr>
          <p:cNvPr id="17" name="Espace réservé du texte 6"/>
          <p:cNvSpPr>
            <a:spLocks noGrp="1"/>
          </p:cNvSpPr>
          <p:nvPr>
            <p:ph type="body" sz="quarter" idx="14" hasCustomPrompt="1"/>
          </p:nvPr>
        </p:nvSpPr>
        <p:spPr bwMode="gray">
          <a:xfrm>
            <a:off x="6192008" y="3717513"/>
            <a:ext cx="4140000" cy="1107018"/>
          </a:xfrm>
        </p:spPr>
        <p:txBody>
          <a:bodyPr>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a:t>Click to insert date</a:t>
            </a:r>
          </a:p>
        </p:txBody>
      </p:sp>
    </p:spTree>
    <p:extLst>
      <p:ext uri="{BB962C8B-B14F-4D97-AF65-F5344CB8AC3E}">
        <p14:creationId xmlns:p14="http://schemas.microsoft.com/office/powerpoint/2010/main" val="3410007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07/12/2023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1" name="Rectangle 5">
            <a:extLst>
              <a:ext uri="{FF2B5EF4-FFF2-40B4-BE49-F238E27FC236}">
                <a16:creationId xmlns:a16="http://schemas.microsoft.com/office/drawing/2014/main" id="{812D2C6D-98DA-E34F-ACAE-E98486FC9129}"/>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A87A6F23-E16C-AF47-85FB-6029690F7A59}"/>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234010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over_generic_blue_v1">
    <p:spTree>
      <p:nvGrpSpPr>
        <p:cNvPr id="1" name=""/>
        <p:cNvGrpSpPr/>
        <p:nvPr/>
      </p:nvGrpSpPr>
      <p:grpSpPr>
        <a:xfrm>
          <a:off x="0" y="0"/>
          <a:ext cx="0" cy="0"/>
          <a:chOff x="0" y="0"/>
          <a:chExt cx="0" cy="0"/>
        </a:xfrm>
      </p:grpSpPr>
      <p:grpSp>
        <p:nvGrpSpPr>
          <p:cNvPr id="16" name="Groupe 15"/>
          <p:cNvGrpSpPr/>
          <p:nvPr userDrawn="1"/>
        </p:nvGrpSpPr>
        <p:grpSpPr>
          <a:xfrm>
            <a:off x="1835956" y="713700"/>
            <a:ext cx="8518500" cy="4860000"/>
            <a:chOff x="306000" y="713700"/>
            <a:chExt cx="8518500" cy="4860000"/>
          </a:xfrm>
        </p:grpSpPr>
        <p:sp>
          <p:nvSpPr>
            <p:cNvPr id="17" name="Forme libre 16"/>
            <p:cNvSpPr/>
            <p:nvPr userDrawn="1"/>
          </p:nvSpPr>
          <p:spPr bwMode="gray">
            <a:xfrm>
              <a:off x="306000" y="713700"/>
              <a:ext cx="4257000" cy="4860000"/>
            </a:xfrm>
            <a:custGeom>
              <a:avLst/>
              <a:gdLst>
                <a:gd name="connsiteX0" fmla="*/ 2430000 w 4257000"/>
                <a:gd name="connsiteY0" fmla="*/ 0 h 4860000"/>
                <a:gd name="connsiteX1" fmla="*/ 3152608 w 4257000"/>
                <a:gd name="connsiteY1" fmla="*/ 109248 h 4860000"/>
                <a:gd name="connsiteX2" fmla="*/ 3375866 w 4257000"/>
                <a:gd name="connsiteY2" fmla="*/ 190962 h 4860000"/>
                <a:gd name="connsiteX3" fmla="*/ 3588282 w 4257000"/>
                <a:gd name="connsiteY3" fmla="*/ 293288 h 4860000"/>
                <a:gd name="connsiteX4" fmla="*/ 3698050 w 4257000"/>
                <a:gd name="connsiteY4" fmla="*/ 359974 h 4860000"/>
                <a:gd name="connsiteX5" fmla="*/ 3788636 w 4257000"/>
                <a:gd name="connsiteY5" fmla="*/ 415006 h 4860000"/>
                <a:gd name="connsiteX6" fmla="*/ 3878887 w 4257000"/>
                <a:gd name="connsiteY6" fmla="*/ 482494 h 4860000"/>
                <a:gd name="connsiteX7" fmla="*/ 3975706 w 4257000"/>
                <a:gd name="connsiteY7" fmla="*/ 554894 h 4860000"/>
                <a:gd name="connsiteX8" fmla="*/ 4055153 w 4257000"/>
                <a:gd name="connsiteY8" fmla="*/ 627100 h 4860000"/>
                <a:gd name="connsiteX9" fmla="*/ 4148270 w 4257000"/>
                <a:gd name="connsiteY9" fmla="*/ 711731 h 4860000"/>
                <a:gd name="connsiteX10" fmla="*/ 4257000 w 4257000"/>
                <a:gd name="connsiteY10" fmla="*/ 831364 h 4860000"/>
                <a:gd name="connsiteX11" fmla="*/ 4208894 w 4257000"/>
                <a:gd name="connsiteY11" fmla="*/ 884294 h 4860000"/>
                <a:gd name="connsiteX12" fmla="*/ 3654000 w 4257000"/>
                <a:gd name="connsiteY12" fmla="*/ 2430000 h 4860000"/>
                <a:gd name="connsiteX13" fmla="*/ 4208894 w 4257000"/>
                <a:gd name="connsiteY13" fmla="*/ 3975706 h 4860000"/>
                <a:gd name="connsiteX14" fmla="*/ 4257000 w 4257000"/>
                <a:gd name="connsiteY14" fmla="*/ 4028636 h 4860000"/>
                <a:gd name="connsiteX15" fmla="*/ 4148270 w 4257000"/>
                <a:gd name="connsiteY15" fmla="*/ 4148270 h 4860000"/>
                <a:gd name="connsiteX16" fmla="*/ 2430000 w 4257000"/>
                <a:gd name="connsiteY16" fmla="*/ 4860000 h 4860000"/>
                <a:gd name="connsiteX17" fmla="*/ 0 w 4257000"/>
                <a:gd name="connsiteY17" fmla="*/ 2430000 h 4860000"/>
                <a:gd name="connsiteX18" fmla="*/ 2430000 w 4257000"/>
                <a:gd name="connsiteY18"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7000" h="4860000">
                  <a:moveTo>
                    <a:pt x="2430000" y="0"/>
                  </a:moveTo>
                  <a:cubicBezTo>
                    <a:pt x="2681635" y="0"/>
                    <a:pt x="2924336" y="38248"/>
                    <a:pt x="3152608" y="109248"/>
                  </a:cubicBezTo>
                  <a:cubicBezTo>
                    <a:pt x="3228698" y="132915"/>
                    <a:pt x="3303186" y="160220"/>
                    <a:pt x="3375866" y="190962"/>
                  </a:cubicBezTo>
                  <a:lnTo>
                    <a:pt x="3588282" y="293288"/>
                  </a:lnTo>
                  <a:lnTo>
                    <a:pt x="3698050" y="359974"/>
                  </a:lnTo>
                  <a:lnTo>
                    <a:pt x="3788636" y="415006"/>
                  </a:lnTo>
                  <a:lnTo>
                    <a:pt x="3878887" y="482494"/>
                  </a:lnTo>
                  <a:lnTo>
                    <a:pt x="3975706" y="554894"/>
                  </a:lnTo>
                  <a:lnTo>
                    <a:pt x="4055153" y="627100"/>
                  </a:lnTo>
                  <a:lnTo>
                    <a:pt x="4148270" y="711731"/>
                  </a:ln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8" name="Ellipse 17">
              <a:extLst>
                <a:ext uri="{FF2B5EF4-FFF2-40B4-BE49-F238E27FC236}">
                  <a16:creationId xmlns:a16="http://schemas.microsoft.com/office/drawing/2014/main" id="{1B78F9F7-2561-40A6-B3B6-97BC76FBCF81}"/>
                </a:ext>
              </a:extLst>
            </p:cNvPr>
            <p:cNvSpPr>
              <a:spLocks noChangeAspect="1"/>
            </p:cNvSpPr>
            <p:nvPr userDrawn="1"/>
          </p:nvSpPr>
          <p:spPr bwMode="gray">
            <a:xfrm>
              <a:off x="3964500" y="713700"/>
              <a:ext cx="4860000" cy="4860000"/>
            </a:xfrm>
            <a:prstGeom prst="ellipse">
              <a:avLst/>
            </a:prstGeom>
            <a:solidFill>
              <a:schemeClr val="accent3"/>
            </a:solidFill>
            <a:ln w="1016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3" name="Sous-titre 2"/>
          <p:cNvSpPr>
            <a:spLocks noGrp="1"/>
          </p:cNvSpPr>
          <p:nvPr>
            <p:ph type="subTitle" idx="1" hasCustomPrompt="1"/>
          </p:nvPr>
        </p:nvSpPr>
        <p:spPr bwMode="gray">
          <a:xfrm>
            <a:off x="6192008" y="3142708"/>
            <a:ext cx="4140000" cy="574324"/>
          </a:xfrm>
          <a:prstGeom prst="rect">
            <a:avLst/>
          </a:prstGeom>
        </p:spPr>
        <p:txBody>
          <a:bodyPr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Click to insert speaker name</a:t>
            </a:r>
          </a:p>
        </p:txBody>
      </p:sp>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p:ph type="title" hasCustomPrompt="1"/>
          </p:nvPr>
        </p:nvSpPr>
        <p:spPr bwMode="gray">
          <a:xfrm>
            <a:off x="6192008" y="1484784"/>
            <a:ext cx="4140000" cy="1489250"/>
          </a:xfrm>
        </p:spPr>
        <p:txBody>
          <a:bodyPr anchor="b" anchorCtr="0">
            <a:normAutofit/>
          </a:bodyPr>
          <a:lstStyle>
            <a:lvl1pPr>
              <a:lnSpc>
                <a:spcPct val="100000"/>
              </a:lnSpc>
              <a:defRPr sz="2800" b="1">
                <a:solidFill>
                  <a:schemeClr val="bg1"/>
                </a:solidFill>
              </a:defRPr>
            </a:lvl1pPr>
          </a:lstStyle>
          <a:p>
            <a:r>
              <a:rPr lang="en-GB" noProof="0"/>
              <a:t>Click to insert presentation title</a:t>
            </a:r>
          </a:p>
        </p:txBody>
      </p:sp>
      <p:sp>
        <p:nvSpPr>
          <p:cNvPr id="13" name="Espace réservé du texte 6"/>
          <p:cNvSpPr>
            <a:spLocks noGrp="1"/>
          </p:cNvSpPr>
          <p:nvPr>
            <p:ph type="body" sz="quarter" idx="14" hasCustomPrompt="1"/>
          </p:nvPr>
        </p:nvSpPr>
        <p:spPr bwMode="gray">
          <a:xfrm>
            <a:off x="6192008" y="3717513"/>
            <a:ext cx="4140000" cy="1107018"/>
          </a:xfrm>
        </p:spPr>
        <p:txBody>
          <a:bodyPr>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a:t>Click to insert date</a:t>
            </a:r>
          </a:p>
        </p:txBody>
      </p:sp>
      <p:pic>
        <p:nvPicPr>
          <p:cNvPr id="15" name="Imag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980312" y="5769260"/>
            <a:ext cx="2229788" cy="792000"/>
          </a:xfrm>
          <a:prstGeom prst="rect">
            <a:avLst/>
          </a:prstGeom>
        </p:spPr>
      </p:pic>
    </p:spTree>
    <p:extLst>
      <p:ext uri="{BB962C8B-B14F-4D97-AF65-F5344CB8AC3E}">
        <p14:creationId xmlns:p14="http://schemas.microsoft.com/office/powerpoint/2010/main" val="23025477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over_generic_red_v2">
    <p:spTree>
      <p:nvGrpSpPr>
        <p:cNvPr id="1" name=""/>
        <p:cNvGrpSpPr/>
        <p:nvPr/>
      </p:nvGrpSpPr>
      <p:grpSpPr>
        <a:xfrm>
          <a:off x="0" y="0"/>
          <a:ext cx="0" cy="0"/>
          <a:chOff x="0" y="0"/>
          <a:chExt cx="0" cy="0"/>
        </a:xfrm>
      </p:grpSpPr>
      <p:grpSp>
        <p:nvGrpSpPr>
          <p:cNvPr id="22" name="Groupe 21"/>
          <p:cNvGrpSpPr/>
          <p:nvPr userDrawn="1"/>
        </p:nvGrpSpPr>
        <p:grpSpPr>
          <a:xfrm>
            <a:off x="1835956" y="713700"/>
            <a:ext cx="8518500" cy="4860000"/>
            <a:chOff x="306000" y="713700"/>
            <a:chExt cx="8518500" cy="4860000"/>
          </a:xfrm>
        </p:grpSpPr>
        <p:sp>
          <p:nvSpPr>
            <p:cNvPr id="23" name="Forme libre 22"/>
            <p:cNvSpPr/>
            <p:nvPr userDrawn="1"/>
          </p:nvSpPr>
          <p:spPr bwMode="gray">
            <a:xfrm>
              <a:off x="306000" y="713700"/>
              <a:ext cx="4257000" cy="4860000"/>
            </a:xfrm>
            <a:custGeom>
              <a:avLst/>
              <a:gdLst>
                <a:gd name="connsiteX0" fmla="*/ 2430000 w 4257000"/>
                <a:gd name="connsiteY0" fmla="*/ 0 h 4860000"/>
                <a:gd name="connsiteX1" fmla="*/ 3152608 w 4257000"/>
                <a:gd name="connsiteY1" fmla="*/ 109248 h 4860000"/>
                <a:gd name="connsiteX2" fmla="*/ 3375866 w 4257000"/>
                <a:gd name="connsiteY2" fmla="*/ 190962 h 4860000"/>
                <a:gd name="connsiteX3" fmla="*/ 3588282 w 4257000"/>
                <a:gd name="connsiteY3" fmla="*/ 293288 h 4860000"/>
                <a:gd name="connsiteX4" fmla="*/ 3698050 w 4257000"/>
                <a:gd name="connsiteY4" fmla="*/ 359974 h 4860000"/>
                <a:gd name="connsiteX5" fmla="*/ 3788636 w 4257000"/>
                <a:gd name="connsiteY5" fmla="*/ 415006 h 4860000"/>
                <a:gd name="connsiteX6" fmla="*/ 3878887 w 4257000"/>
                <a:gd name="connsiteY6" fmla="*/ 482494 h 4860000"/>
                <a:gd name="connsiteX7" fmla="*/ 3975706 w 4257000"/>
                <a:gd name="connsiteY7" fmla="*/ 554894 h 4860000"/>
                <a:gd name="connsiteX8" fmla="*/ 4055153 w 4257000"/>
                <a:gd name="connsiteY8" fmla="*/ 627100 h 4860000"/>
                <a:gd name="connsiteX9" fmla="*/ 4148270 w 4257000"/>
                <a:gd name="connsiteY9" fmla="*/ 711731 h 4860000"/>
                <a:gd name="connsiteX10" fmla="*/ 4257000 w 4257000"/>
                <a:gd name="connsiteY10" fmla="*/ 831364 h 4860000"/>
                <a:gd name="connsiteX11" fmla="*/ 4208894 w 4257000"/>
                <a:gd name="connsiteY11" fmla="*/ 884294 h 4860000"/>
                <a:gd name="connsiteX12" fmla="*/ 3654000 w 4257000"/>
                <a:gd name="connsiteY12" fmla="*/ 2430000 h 4860000"/>
                <a:gd name="connsiteX13" fmla="*/ 4208894 w 4257000"/>
                <a:gd name="connsiteY13" fmla="*/ 3975706 h 4860000"/>
                <a:gd name="connsiteX14" fmla="*/ 4257000 w 4257000"/>
                <a:gd name="connsiteY14" fmla="*/ 4028636 h 4860000"/>
                <a:gd name="connsiteX15" fmla="*/ 4148270 w 4257000"/>
                <a:gd name="connsiteY15" fmla="*/ 4148270 h 4860000"/>
                <a:gd name="connsiteX16" fmla="*/ 2430000 w 4257000"/>
                <a:gd name="connsiteY16" fmla="*/ 4860000 h 4860000"/>
                <a:gd name="connsiteX17" fmla="*/ 0 w 4257000"/>
                <a:gd name="connsiteY17" fmla="*/ 2430000 h 4860000"/>
                <a:gd name="connsiteX18" fmla="*/ 2430000 w 4257000"/>
                <a:gd name="connsiteY18"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7000" h="4860000">
                  <a:moveTo>
                    <a:pt x="2430000" y="0"/>
                  </a:moveTo>
                  <a:cubicBezTo>
                    <a:pt x="2681635" y="0"/>
                    <a:pt x="2924336" y="38248"/>
                    <a:pt x="3152608" y="109248"/>
                  </a:cubicBezTo>
                  <a:cubicBezTo>
                    <a:pt x="3228698" y="132915"/>
                    <a:pt x="3303186" y="160220"/>
                    <a:pt x="3375866" y="190962"/>
                  </a:cubicBezTo>
                  <a:lnTo>
                    <a:pt x="3588282" y="293288"/>
                  </a:lnTo>
                  <a:lnTo>
                    <a:pt x="3698050" y="359974"/>
                  </a:lnTo>
                  <a:lnTo>
                    <a:pt x="3788636" y="415006"/>
                  </a:lnTo>
                  <a:lnTo>
                    <a:pt x="3878887" y="482494"/>
                  </a:lnTo>
                  <a:lnTo>
                    <a:pt x="3975706" y="554894"/>
                  </a:lnTo>
                  <a:lnTo>
                    <a:pt x="4055153" y="627100"/>
                  </a:lnTo>
                  <a:lnTo>
                    <a:pt x="4148270" y="711731"/>
                  </a:ln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4" name="Ellipse 23">
              <a:extLst>
                <a:ext uri="{FF2B5EF4-FFF2-40B4-BE49-F238E27FC236}">
                  <a16:creationId xmlns:a16="http://schemas.microsoft.com/office/drawing/2014/main" id="{1B78F9F7-2561-40A6-B3B6-97BC76FBCF81}"/>
                </a:ext>
              </a:extLst>
            </p:cNvPr>
            <p:cNvSpPr>
              <a:spLocks noChangeAspect="1"/>
            </p:cNvSpPr>
            <p:nvPr userDrawn="1"/>
          </p:nvSpPr>
          <p:spPr bwMode="gray">
            <a:xfrm>
              <a:off x="3964500" y="713700"/>
              <a:ext cx="4860000" cy="4860000"/>
            </a:xfrm>
            <a:prstGeom prst="ellipse">
              <a:avLst/>
            </a:prstGeom>
            <a:solidFill>
              <a:schemeClr val="accent1"/>
            </a:solidFill>
            <a:ln w="1016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pic>
        <p:nvPicPr>
          <p:cNvPr id="25" name="Imag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980312" y="5769260"/>
            <a:ext cx="2229788" cy="792000"/>
          </a:xfrm>
          <a:prstGeom prst="rect">
            <a:avLst/>
          </a:prstGeom>
        </p:spPr>
      </p:pic>
      <p:sp>
        <p:nvSpPr>
          <p:cNvPr id="3" name="Sous-titre 2"/>
          <p:cNvSpPr>
            <a:spLocks noGrp="1"/>
          </p:cNvSpPr>
          <p:nvPr>
            <p:ph type="subTitle" idx="1" hasCustomPrompt="1"/>
          </p:nvPr>
        </p:nvSpPr>
        <p:spPr bwMode="gray">
          <a:xfrm>
            <a:off x="6192008" y="3142708"/>
            <a:ext cx="4140000" cy="574324"/>
          </a:xfrm>
          <a:prstGeom prst="rect">
            <a:avLst/>
          </a:prstGeom>
        </p:spPr>
        <p:txBody>
          <a:bodyPr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Click to insert speaker name</a:t>
            </a:r>
          </a:p>
        </p:txBody>
      </p:sp>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p:ph type="title" hasCustomPrompt="1"/>
          </p:nvPr>
        </p:nvSpPr>
        <p:spPr bwMode="gray">
          <a:xfrm>
            <a:off x="6192008" y="1484784"/>
            <a:ext cx="4140000" cy="1489250"/>
          </a:xfrm>
        </p:spPr>
        <p:txBody>
          <a:bodyPr anchor="b" anchorCtr="0">
            <a:normAutofit/>
          </a:bodyPr>
          <a:lstStyle>
            <a:lvl1pPr>
              <a:lnSpc>
                <a:spcPct val="100000"/>
              </a:lnSpc>
              <a:defRPr sz="2800" b="1">
                <a:solidFill>
                  <a:schemeClr val="bg1"/>
                </a:solidFill>
              </a:defRPr>
            </a:lvl1pPr>
          </a:lstStyle>
          <a:p>
            <a:r>
              <a:rPr lang="en-GB" noProof="0"/>
              <a:t>Click to insert presentation title</a:t>
            </a:r>
          </a:p>
        </p:txBody>
      </p:sp>
      <p:sp>
        <p:nvSpPr>
          <p:cNvPr id="17" name="Espace réservé du texte 6"/>
          <p:cNvSpPr>
            <a:spLocks noGrp="1"/>
          </p:cNvSpPr>
          <p:nvPr>
            <p:ph type="body" sz="quarter" idx="14" hasCustomPrompt="1"/>
          </p:nvPr>
        </p:nvSpPr>
        <p:spPr bwMode="gray">
          <a:xfrm>
            <a:off x="6192008" y="3717513"/>
            <a:ext cx="4140000" cy="1107018"/>
          </a:xfrm>
        </p:spPr>
        <p:txBody>
          <a:bodyPr>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a:t>Click to insert date</a:t>
            </a:r>
          </a:p>
        </p:txBody>
      </p:sp>
    </p:spTree>
    <p:extLst>
      <p:ext uri="{BB962C8B-B14F-4D97-AF65-F5344CB8AC3E}">
        <p14:creationId xmlns:p14="http://schemas.microsoft.com/office/powerpoint/2010/main" val="40620168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over_generic_blue_v2">
    <p:spTree>
      <p:nvGrpSpPr>
        <p:cNvPr id="1" name=""/>
        <p:cNvGrpSpPr/>
        <p:nvPr/>
      </p:nvGrpSpPr>
      <p:grpSpPr>
        <a:xfrm>
          <a:off x="0" y="0"/>
          <a:ext cx="0" cy="0"/>
          <a:chOff x="0" y="0"/>
          <a:chExt cx="0" cy="0"/>
        </a:xfrm>
      </p:grpSpPr>
      <p:grpSp>
        <p:nvGrpSpPr>
          <p:cNvPr id="15" name="Groupe 14"/>
          <p:cNvGrpSpPr/>
          <p:nvPr userDrawn="1"/>
        </p:nvGrpSpPr>
        <p:grpSpPr>
          <a:xfrm>
            <a:off x="1835956" y="713700"/>
            <a:ext cx="8518500" cy="4860000"/>
            <a:chOff x="306000" y="713700"/>
            <a:chExt cx="8518500" cy="4860000"/>
          </a:xfrm>
        </p:grpSpPr>
        <p:sp>
          <p:nvSpPr>
            <p:cNvPr id="16" name="Forme libre 15"/>
            <p:cNvSpPr/>
            <p:nvPr userDrawn="1"/>
          </p:nvSpPr>
          <p:spPr bwMode="gray">
            <a:xfrm>
              <a:off x="306000" y="713700"/>
              <a:ext cx="4257000" cy="4860000"/>
            </a:xfrm>
            <a:custGeom>
              <a:avLst/>
              <a:gdLst>
                <a:gd name="connsiteX0" fmla="*/ 2430000 w 4257000"/>
                <a:gd name="connsiteY0" fmla="*/ 0 h 4860000"/>
                <a:gd name="connsiteX1" fmla="*/ 3152608 w 4257000"/>
                <a:gd name="connsiteY1" fmla="*/ 109248 h 4860000"/>
                <a:gd name="connsiteX2" fmla="*/ 3375866 w 4257000"/>
                <a:gd name="connsiteY2" fmla="*/ 190962 h 4860000"/>
                <a:gd name="connsiteX3" fmla="*/ 3588282 w 4257000"/>
                <a:gd name="connsiteY3" fmla="*/ 293288 h 4860000"/>
                <a:gd name="connsiteX4" fmla="*/ 3698050 w 4257000"/>
                <a:gd name="connsiteY4" fmla="*/ 359974 h 4860000"/>
                <a:gd name="connsiteX5" fmla="*/ 3788636 w 4257000"/>
                <a:gd name="connsiteY5" fmla="*/ 415006 h 4860000"/>
                <a:gd name="connsiteX6" fmla="*/ 3878887 w 4257000"/>
                <a:gd name="connsiteY6" fmla="*/ 482494 h 4860000"/>
                <a:gd name="connsiteX7" fmla="*/ 3975706 w 4257000"/>
                <a:gd name="connsiteY7" fmla="*/ 554894 h 4860000"/>
                <a:gd name="connsiteX8" fmla="*/ 4055153 w 4257000"/>
                <a:gd name="connsiteY8" fmla="*/ 627100 h 4860000"/>
                <a:gd name="connsiteX9" fmla="*/ 4148270 w 4257000"/>
                <a:gd name="connsiteY9" fmla="*/ 711731 h 4860000"/>
                <a:gd name="connsiteX10" fmla="*/ 4257000 w 4257000"/>
                <a:gd name="connsiteY10" fmla="*/ 831364 h 4860000"/>
                <a:gd name="connsiteX11" fmla="*/ 4208894 w 4257000"/>
                <a:gd name="connsiteY11" fmla="*/ 884294 h 4860000"/>
                <a:gd name="connsiteX12" fmla="*/ 3654000 w 4257000"/>
                <a:gd name="connsiteY12" fmla="*/ 2430000 h 4860000"/>
                <a:gd name="connsiteX13" fmla="*/ 4208894 w 4257000"/>
                <a:gd name="connsiteY13" fmla="*/ 3975706 h 4860000"/>
                <a:gd name="connsiteX14" fmla="*/ 4257000 w 4257000"/>
                <a:gd name="connsiteY14" fmla="*/ 4028636 h 4860000"/>
                <a:gd name="connsiteX15" fmla="*/ 4148270 w 4257000"/>
                <a:gd name="connsiteY15" fmla="*/ 4148270 h 4860000"/>
                <a:gd name="connsiteX16" fmla="*/ 2430000 w 4257000"/>
                <a:gd name="connsiteY16" fmla="*/ 4860000 h 4860000"/>
                <a:gd name="connsiteX17" fmla="*/ 0 w 4257000"/>
                <a:gd name="connsiteY17" fmla="*/ 2430000 h 4860000"/>
                <a:gd name="connsiteX18" fmla="*/ 2430000 w 4257000"/>
                <a:gd name="connsiteY18"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7000" h="4860000">
                  <a:moveTo>
                    <a:pt x="2430000" y="0"/>
                  </a:moveTo>
                  <a:cubicBezTo>
                    <a:pt x="2681635" y="0"/>
                    <a:pt x="2924336" y="38248"/>
                    <a:pt x="3152608" y="109248"/>
                  </a:cubicBezTo>
                  <a:cubicBezTo>
                    <a:pt x="3228698" y="132915"/>
                    <a:pt x="3303186" y="160220"/>
                    <a:pt x="3375866" y="190962"/>
                  </a:cubicBezTo>
                  <a:lnTo>
                    <a:pt x="3588282" y="293288"/>
                  </a:lnTo>
                  <a:lnTo>
                    <a:pt x="3698050" y="359974"/>
                  </a:lnTo>
                  <a:lnTo>
                    <a:pt x="3788636" y="415006"/>
                  </a:lnTo>
                  <a:lnTo>
                    <a:pt x="3878887" y="482494"/>
                  </a:lnTo>
                  <a:lnTo>
                    <a:pt x="3975706" y="554894"/>
                  </a:lnTo>
                  <a:lnTo>
                    <a:pt x="4055153" y="627100"/>
                  </a:lnTo>
                  <a:lnTo>
                    <a:pt x="4148270" y="711731"/>
                  </a:ln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Ellipse 16">
              <a:extLst>
                <a:ext uri="{FF2B5EF4-FFF2-40B4-BE49-F238E27FC236}">
                  <a16:creationId xmlns:a16="http://schemas.microsoft.com/office/drawing/2014/main" id="{1B78F9F7-2561-40A6-B3B6-97BC76FBCF81}"/>
                </a:ext>
              </a:extLst>
            </p:cNvPr>
            <p:cNvSpPr>
              <a:spLocks noChangeAspect="1"/>
            </p:cNvSpPr>
            <p:nvPr userDrawn="1"/>
          </p:nvSpPr>
          <p:spPr bwMode="gray">
            <a:xfrm>
              <a:off x="3964500" y="713700"/>
              <a:ext cx="4860000" cy="4860000"/>
            </a:xfrm>
            <a:prstGeom prst="ellipse">
              <a:avLst/>
            </a:prstGeom>
            <a:solidFill>
              <a:schemeClr val="accent3"/>
            </a:solidFill>
            <a:ln w="1016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pic>
        <p:nvPicPr>
          <p:cNvPr id="18" name="Imag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980312" y="5769260"/>
            <a:ext cx="2229788" cy="792000"/>
          </a:xfrm>
          <a:prstGeom prst="rect">
            <a:avLst/>
          </a:prstGeom>
        </p:spPr>
      </p:pic>
      <p:sp>
        <p:nvSpPr>
          <p:cNvPr id="3" name="Sous-titre 2"/>
          <p:cNvSpPr>
            <a:spLocks noGrp="1"/>
          </p:cNvSpPr>
          <p:nvPr>
            <p:ph type="subTitle" idx="1" hasCustomPrompt="1"/>
          </p:nvPr>
        </p:nvSpPr>
        <p:spPr bwMode="gray">
          <a:xfrm>
            <a:off x="6192008" y="3142708"/>
            <a:ext cx="4140000" cy="574324"/>
          </a:xfrm>
          <a:prstGeom prst="rect">
            <a:avLst/>
          </a:prstGeom>
        </p:spPr>
        <p:txBody>
          <a:bodyPr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Click to insert speaker name</a:t>
            </a:r>
          </a:p>
        </p:txBody>
      </p:sp>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p:ph type="title" hasCustomPrompt="1"/>
          </p:nvPr>
        </p:nvSpPr>
        <p:spPr bwMode="gray">
          <a:xfrm>
            <a:off x="6192008" y="1484784"/>
            <a:ext cx="4140000" cy="1489250"/>
          </a:xfrm>
        </p:spPr>
        <p:txBody>
          <a:bodyPr anchor="b" anchorCtr="0">
            <a:normAutofit/>
          </a:bodyPr>
          <a:lstStyle>
            <a:lvl1pPr>
              <a:lnSpc>
                <a:spcPct val="100000"/>
              </a:lnSpc>
              <a:defRPr sz="2800" b="1">
                <a:solidFill>
                  <a:schemeClr val="bg1"/>
                </a:solidFill>
              </a:defRPr>
            </a:lvl1pPr>
          </a:lstStyle>
          <a:p>
            <a:r>
              <a:rPr lang="en-GB" noProof="0"/>
              <a:t>Click to insert presentation title</a:t>
            </a:r>
          </a:p>
        </p:txBody>
      </p:sp>
      <p:sp>
        <p:nvSpPr>
          <p:cNvPr id="13" name="Espace réservé du texte 6"/>
          <p:cNvSpPr>
            <a:spLocks noGrp="1"/>
          </p:cNvSpPr>
          <p:nvPr>
            <p:ph type="body" sz="quarter" idx="14" hasCustomPrompt="1"/>
          </p:nvPr>
        </p:nvSpPr>
        <p:spPr bwMode="gray">
          <a:xfrm>
            <a:off x="6192008" y="3717513"/>
            <a:ext cx="4140000" cy="1107018"/>
          </a:xfrm>
        </p:spPr>
        <p:txBody>
          <a:bodyPr>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a:t>Click to insert date</a:t>
            </a:r>
          </a:p>
        </p:txBody>
      </p:sp>
      <p:sp>
        <p:nvSpPr>
          <p:cNvPr id="19" name="ZoneTexte 18"/>
          <p:cNvSpPr txBox="1"/>
          <p:nvPr userDrawn="1"/>
        </p:nvSpPr>
        <p:spPr bwMode="gray">
          <a:xfrm>
            <a:off x="-1752872" y="0"/>
            <a:ext cx="1464162" cy="830997"/>
          </a:xfrm>
          <a:prstGeom prst="rect">
            <a:avLst/>
          </a:prstGeom>
          <a:solidFill>
            <a:schemeClr val="bg1"/>
          </a:solidFill>
          <a:ln w="28575">
            <a:solidFill>
              <a:schemeClr val="tx1"/>
            </a:solidFill>
            <a:bevel/>
          </a:ln>
        </p:spPr>
        <p:txBody>
          <a:bodyPr wrap="square" rtlCol="0">
            <a:spAutoFit/>
          </a:bodyPr>
          <a:lstStyle/>
          <a:p>
            <a:r>
              <a:rPr lang="en-GB" sz="800" b="0" noProof="0"/>
              <a:t>More cover slides are available on www.partners.alstom.com (in the section “Graphic guidelines and templates / PowerPoint templates”)</a:t>
            </a:r>
          </a:p>
        </p:txBody>
      </p:sp>
    </p:spTree>
    <p:extLst>
      <p:ext uri="{BB962C8B-B14F-4D97-AF65-F5344CB8AC3E}">
        <p14:creationId xmlns:p14="http://schemas.microsoft.com/office/powerpoint/2010/main" val="1541262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Cover_generic_blue_v3">
    <p:spTree>
      <p:nvGrpSpPr>
        <p:cNvPr id="1" name=""/>
        <p:cNvGrpSpPr/>
        <p:nvPr/>
      </p:nvGrpSpPr>
      <p:grpSpPr>
        <a:xfrm>
          <a:off x="0" y="0"/>
          <a:ext cx="0" cy="0"/>
          <a:chOff x="0" y="0"/>
          <a:chExt cx="0" cy="0"/>
        </a:xfrm>
      </p:grpSpPr>
      <p:grpSp>
        <p:nvGrpSpPr>
          <p:cNvPr id="15" name="Groupe 14"/>
          <p:cNvGrpSpPr/>
          <p:nvPr userDrawn="1"/>
        </p:nvGrpSpPr>
        <p:grpSpPr>
          <a:xfrm>
            <a:off x="1835956" y="713700"/>
            <a:ext cx="8518500" cy="4860000"/>
            <a:chOff x="306000" y="713700"/>
            <a:chExt cx="8518500" cy="4860000"/>
          </a:xfrm>
        </p:grpSpPr>
        <p:sp>
          <p:nvSpPr>
            <p:cNvPr id="16" name="Forme libre 15"/>
            <p:cNvSpPr/>
            <p:nvPr userDrawn="1"/>
          </p:nvSpPr>
          <p:spPr bwMode="gray">
            <a:xfrm>
              <a:off x="306000" y="713700"/>
              <a:ext cx="4257000" cy="4860000"/>
            </a:xfrm>
            <a:custGeom>
              <a:avLst/>
              <a:gdLst>
                <a:gd name="connsiteX0" fmla="*/ 2430000 w 4257000"/>
                <a:gd name="connsiteY0" fmla="*/ 0 h 4860000"/>
                <a:gd name="connsiteX1" fmla="*/ 3152608 w 4257000"/>
                <a:gd name="connsiteY1" fmla="*/ 109248 h 4860000"/>
                <a:gd name="connsiteX2" fmla="*/ 3375866 w 4257000"/>
                <a:gd name="connsiteY2" fmla="*/ 190962 h 4860000"/>
                <a:gd name="connsiteX3" fmla="*/ 3588282 w 4257000"/>
                <a:gd name="connsiteY3" fmla="*/ 293288 h 4860000"/>
                <a:gd name="connsiteX4" fmla="*/ 3698050 w 4257000"/>
                <a:gd name="connsiteY4" fmla="*/ 359974 h 4860000"/>
                <a:gd name="connsiteX5" fmla="*/ 3788636 w 4257000"/>
                <a:gd name="connsiteY5" fmla="*/ 415006 h 4860000"/>
                <a:gd name="connsiteX6" fmla="*/ 3878887 w 4257000"/>
                <a:gd name="connsiteY6" fmla="*/ 482494 h 4860000"/>
                <a:gd name="connsiteX7" fmla="*/ 3975706 w 4257000"/>
                <a:gd name="connsiteY7" fmla="*/ 554894 h 4860000"/>
                <a:gd name="connsiteX8" fmla="*/ 4055153 w 4257000"/>
                <a:gd name="connsiteY8" fmla="*/ 627100 h 4860000"/>
                <a:gd name="connsiteX9" fmla="*/ 4148270 w 4257000"/>
                <a:gd name="connsiteY9" fmla="*/ 711731 h 4860000"/>
                <a:gd name="connsiteX10" fmla="*/ 4257000 w 4257000"/>
                <a:gd name="connsiteY10" fmla="*/ 831364 h 4860000"/>
                <a:gd name="connsiteX11" fmla="*/ 4208894 w 4257000"/>
                <a:gd name="connsiteY11" fmla="*/ 884294 h 4860000"/>
                <a:gd name="connsiteX12" fmla="*/ 3654000 w 4257000"/>
                <a:gd name="connsiteY12" fmla="*/ 2430000 h 4860000"/>
                <a:gd name="connsiteX13" fmla="*/ 4208894 w 4257000"/>
                <a:gd name="connsiteY13" fmla="*/ 3975706 h 4860000"/>
                <a:gd name="connsiteX14" fmla="*/ 4257000 w 4257000"/>
                <a:gd name="connsiteY14" fmla="*/ 4028636 h 4860000"/>
                <a:gd name="connsiteX15" fmla="*/ 4148270 w 4257000"/>
                <a:gd name="connsiteY15" fmla="*/ 4148270 h 4860000"/>
                <a:gd name="connsiteX16" fmla="*/ 2430000 w 4257000"/>
                <a:gd name="connsiteY16" fmla="*/ 4860000 h 4860000"/>
                <a:gd name="connsiteX17" fmla="*/ 0 w 4257000"/>
                <a:gd name="connsiteY17" fmla="*/ 2430000 h 4860000"/>
                <a:gd name="connsiteX18" fmla="*/ 2430000 w 4257000"/>
                <a:gd name="connsiteY18"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7000" h="4860000">
                  <a:moveTo>
                    <a:pt x="2430000" y="0"/>
                  </a:moveTo>
                  <a:cubicBezTo>
                    <a:pt x="2681635" y="0"/>
                    <a:pt x="2924336" y="38248"/>
                    <a:pt x="3152608" y="109248"/>
                  </a:cubicBezTo>
                  <a:cubicBezTo>
                    <a:pt x="3228698" y="132915"/>
                    <a:pt x="3303186" y="160220"/>
                    <a:pt x="3375866" y="190962"/>
                  </a:cubicBezTo>
                  <a:lnTo>
                    <a:pt x="3588282" y="293288"/>
                  </a:lnTo>
                  <a:lnTo>
                    <a:pt x="3698050" y="359974"/>
                  </a:lnTo>
                  <a:lnTo>
                    <a:pt x="3788636" y="415006"/>
                  </a:lnTo>
                  <a:lnTo>
                    <a:pt x="3878887" y="482494"/>
                  </a:lnTo>
                  <a:lnTo>
                    <a:pt x="3975706" y="554894"/>
                  </a:lnTo>
                  <a:lnTo>
                    <a:pt x="4055153" y="627100"/>
                  </a:lnTo>
                  <a:lnTo>
                    <a:pt x="4148270" y="711731"/>
                  </a:ln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Ellipse 16">
              <a:extLst>
                <a:ext uri="{FF2B5EF4-FFF2-40B4-BE49-F238E27FC236}">
                  <a16:creationId xmlns:a16="http://schemas.microsoft.com/office/drawing/2014/main" id="{1B78F9F7-2561-40A6-B3B6-97BC76FBCF81}"/>
                </a:ext>
              </a:extLst>
            </p:cNvPr>
            <p:cNvSpPr>
              <a:spLocks noChangeAspect="1"/>
            </p:cNvSpPr>
            <p:nvPr userDrawn="1"/>
          </p:nvSpPr>
          <p:spPr bwMode="gray">
            <a:xfrm>
              <a:off x="3964500" y="713700"/>
              <a:ext cx="4860000" cy="4860000"/>
            </a:xfrm>
            <a:prstGeom prst="ellipse">
              <a:avLst/>
            </a:prstGeom>
            <a:solidFill>
              <a:schemeClr val="accent3"/>
            </a:solidFill>
            <a:ln w="1016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3" name="Sous-titre 2"/>
          <p:cNvSpPr>
            <a:spLocks noGrp="1"/>
          </p:cNvSpPr>
          <p:nvPr>
            <p:ph type="subTitle" idx="1" hasCustomPrompt="1"/>
          </p:nvPr>
        </p:nvSpPr>
        <p:spPr bwMode="gray">
          <a:xfrm>
            <a:off x="6192008" y="3142708"/>
            <a:ext cx="4140000" cy="574324"/>
          </a:xfrm>
          <a:prstGeom prst="rect">
            <a:avLst/>
          </a:prstGeom>
        </p:spPr>
        <p:txBody>
          <a:bodyPr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Click to insert speaker name</a:t>
            </a:r>
          </a:p>
        </p:txBody>
      </p:sp>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p:ph type="title" hasCustomPrompt="1"/>
          </p:nvPr>
        </p:nvSpPr>
        <p:spPr bwMode="gray">
          <a:xfrm>
            <a:off x="6192008" y="1484784"/>
            <a:ext cx="4140000" cy="1489250"/>
          </a:xfrm>
        </p:spPr>
        <p:txBody>
          <a:bodyPr anchor="b" anchorCtr="0">
            <a:normAutofit/>
          </a:bodyPr>
          <a:lstStyle>
            <a:lvl1pPr>
              <a:lnSpc>
                <a:spcPct val="100000"/>
              </a:lnSpc>
              <a:defRPr sz="2800" b="1">
                <a:solidFill>
                  <a:schemeClr val="bg1"/>
                </a:solidFill>
              </a:defRPr>
            </a:lvl1pPr>
          </a:lstStyle>
          <a:p>
            <a:r>
              <a:rPr lang="en-GB" noProof="0"/>
              <a:t>Click to insert presentation title</a:t>
            </a:r>
          </a:p>
        </p:txBody>
      </p:sp>
      <p:sp>
        <p:nvSpPr>
          <p:cNvPr id="13" name="Espace réservé du texte 6"/>
          <p:cNvSpPr>
            <a:spLocks noGrp="1"/>
          </p:cNvSpPr>
          <p:nvPr>
            <p:ph type="body" sz="quarter" idx="14" hasCustomPrompt="1"/>
          </p:nvPr>
        </p:nvSpPr>
        <p:spPr bwMode="gray">
          <a:xfrm>
            <a:off x="6192008" y="3717513"/>
            <a:ext cx="4140000" cy="1107018"/>
          </a:xfrm>
        </p:spPr>
        <p:txBody>
          <a:bodyPr>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a:t>Click to insert date</a:t>
            </a:r>
          </a:p>
        </p:txBody>
      </p:sp>
      <p:pic>
        <p:nvPicPr>
          <p:cNvPr id="19" name="Imag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980312" y="5769260"/>
            <a:ext cx="2229788" cy="792000"/>
          </a:xfrm>
          <a:prstGeom prst="rect">
            <a:avLst/>
          </a:prstGeom>
        </p:spPr>
      </p:pic>
      <p:sp>
        <p:nvSpPr>
          <p:cNvPr id="14" name="ZoneTexte 13"/>
          <p:cNvSpPr txBox="1"/>
          <p:nvPr userDrawn="1"/>
        </p:nvSpPr>
        <p:spPr bwMode="gray">
          <a:xfrm>
            <a:off x="-1752872" y="0"/>
            <a:ext cx="1464162" cy="830997"/>
          </a:xfrm>
          <a:prstGeom prst="rect">
            <a:avLst/>
          </a:prstGeom>
          <a:solidFill>
            <a:schemeClr val="bg1"/>
          </a:solidFill>
          <a:ln w="28575">
            <a:solidFill>
              <a:schemeClr val="tx1"/>
            </a:solidFill>
            <a:bevel/>
          </a:ln>
        </p:spPr>
        <p:txBody>
          <a:bodyPr wrap="square" rtlCol="0">
            <a:spAutoFit/>
          </a:bodyPr>
          <a:lstStyle/>
          <a:p>
            <a:r>
              <a:rPr lang="en-GB" sz="800" b="0" noProof="0"/>
              <a:t>More cover slides are available on www.partners.alstom.com (in the section “Graphic guidelines and templates / PowerPoint templates”)</a:t>
            </a:r>
          </a:p>
        </p:txBody>
      </p:sp>
    </p:spTree>
    <p:extLst>
      <p:ext uri="{BB962C8B-B14F-4D97-AF65-F5344CB8AC3E}">
        <p14:creationId xmlns:p14="http://schemas.microsoft.com/office/powerpoint/2010/main" val="42325080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over_customizable_red">
    <p:spTree>
      <p:nvGrpSpPr>
        <p:cNvPr id="1" name=""/>
        <p:cNvGrpSpPr/>
        <p:nvPr/>
      </p:nvGrpSpPr>
      <p:grpSpPr>
        <a:xfrm>
          <a:off x="0" y="0"/>
          <a:ext cx="0" cy="0"/>
          <a:chOff x="0" y="0"/>
          <a:chExt cx="0" cy="0"/>
        </a:xfrm>
      </p:grpSpPr>
      <p:sp>
        <p:nvSpPr>
          <p:cNvPr id="13" name="Ellipse 12">
            <a:extLst>
              <a:ext uri="{FF2B5EF4-FFF2-40B4-BE49-F238E27FC236}">
                <a16:creationId xmlns:a16="http://schemas.microsoft.com/office/drawing/2014/main" id="{1B78F9F7-2561-40A6-B3B6-97BC76FBCF81}"/>
              </a:ext>
            </a:extLst>
          </p:cNvPr>
          <p:cNvSpPr>
            <a:spLocks noChangeAspect="1"/>
          </p:cNvSpPr>
          <p:nvPr userDrawn="1"/>
        </p:nvSpPr>
        <p:spPr bwMode="gray">
          <a:xfrm>
            <a:off x="5494456" y="713700"/>
            <a:ext cx="4860000" cy="4860000"/>
          </a:xfrm>
          <a:prstGeom prst="ellipse">
            <a:avLst/>
          </a:prstGeom>
          <a:solidFill>
            <a:schemeClr val="accent1"/>
          </a:solidFill>
          <a:ln w="1016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Espace réservé pour une image  15">
            <a:extLst>
              <a:ext uri="{FF2B5EF4-FFF2-40B4-BE49-F238E27FC236}">
                <a16:creationId xmlns:a16="http://schemas.microsoft.com/office/drawing/2014/main" id="{A3FF6568-34B8-4C7C-95F9-D26DA72F510E}"/>
              </a:ext>
            </a:extLst>
          </p:cNvPr>
          <p:cNvSpPr>
            <a:spLocks noGrp="1"/>
          </p:cNvSpPr>
          <p:nvPr>
            <p:ph type="pic" sz="quarter" idx="13" hasCustomPrompt="1"/>
          </p:nvPr>
        </p:nvSpPr>
        <p:spPr bwMode="gray">
          <a:xfrm>
            <a:off x="1835956" y="713700"/>
            <a:ext cx="4257000" cy="4860000"/>
          </a:xfrm>
          <a:custGeom>
            <a:avLst/>
            <a:gdLst>
              <a:gd name="connsiteX0" fmla="*/ 2430000 w 4257000"/>
              <a:gd name="connsiteY0" fmla="*/ 0 h 4860000"/>
              <a:gd name="connsiteX1" fmla="*/ 4148270 w 4257000"/>
              <a:gd name="connsiteY1" fmla="*/ 711731 h 4860000"/>
              <a:gd name="connsiteX2" fmla="*/ 4257000 w 4257000"/>
              <a:gd name="connsiteY2" fmla="*/ 831364 h 4860000"/>
              <a:gd name="connsiteX3" fmla="*/ 4208894 w 4257000"/>
              <a:gd name="connsiteY3" fmla="*/ 884294 h 4860000"/>
              <a:gd name="connsiteX4" fmla="*/ 3654000 w 4257000"/>
              <a:gd name="connsiteY4" fmla="*/ 2430000 h 4860000"/>
              <a:gd name="connsiteX5" fmla="*/ 4208894 w 4257000"/>
              <a:gd name="connsiteY5" fmla="*/ 3975706 h 4860000"/>
              <a:gd name="connsiteX6" fmla="*/ 4257000 w 4257000"/>
              <a:gd name="connsiteY6" fmla="*/ 4028636 h 4860000"/>
              <a:gd name="connsiteX7" fmla="*/ 4148270 w 4257000"/>
              <a:gd name="connsiteY7" fmla="*/ 4148270 h 4860000"/>
              <a:gd name="connsiteX8" fmla="*/ 2430000 w 4257000"/>
              <a:gd name="connsiteY8" fmla="*/ 4860000 h 4860000"/>
              <a:gd name="connsiteX9" fmla="*/ 0 w 4257000"/>
              <a:gd name="connsiteY9" fmla="*/ 2430000 h 4860000"/>
              <a:gd name="connsiteX10" fmla="*/ 2430000 w 4257000"/>
              <a:gd name="connsiteY10"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7000" h="4860000">
                <a:moveTo>
                  <a:pt x="2430000" y="0"/>
                </a:moveTo>
                <a:cubicBezTo>
                  <a:pt x="3101026" y="0"/>
                  <a:pt x="3708526" y="271987"/>
                  <a:pt x="4148270" y="711731"/>
                </a:cubicBez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Select the icon to insert a picture </a:t>
            </a:r>
          </a:p>
        </p:txBody>
      </p:sp>
      <p:pic>
        <p:nvPicPr>
          <p:cNvPr id="18" name="Imag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980312" y="5769260"/>
            <a:ext cx="2229788" cy="792000"/>
          </a:xfrm>
          <a:prstGeom prst="rect">
            <a:avLst/>
          </a:prstGeom>
        </p:spPr>
      </p:pic>
      <p:sp>
        <p:nvSpPr>
          <p:cNvPr id="3" name="Sous-titre 2"/>
          <p:cNvSpPr>
            <a:spLocks noGrp="1"/>
          </p:cNvSpPr>
          <p:nvPr>
            <p:ph type="subTitle" idx="1" hasCustomPrompt="1"/>
          </p:nvPr>
        </p:nvSpPr>
        <p:spPr bwMode="gray">
          <a:xfrm>
            <a:off x="6192008" y="3142708"/>
            <a:ext cx="4140000" cy="574324"/>
          </a:xfrm>
          <a:prstGeom prst="rect">
            <a:avLst/>
          </a:prstGeom>
        </p:spPr>
        <p:txBody>
          <a:bodyPr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Click to insert speaker name</a:t>
            </a:r>
          </a:p>
        </p:txBody>
      </p:sp>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p:ph type="title" hasCustomPrompt="1"/>
          </p:nvPr>
        </p:nvSpPr>
        <p:spPr bwMode="gray">
          <a:xfrm>
            <a:off x="6192008" y="1484784"/>
            <a:ext cx="4140000" cy="1489250"/>
          </a:xfrm>
        </p:spPr>
        <p:txBody>
          <a:bodyPr anchor="b" anchorCtr="0">
            <a:normAutofit/>
          </a:bodyPr>
          <a:lstStyle>
            <a:lvl1pPr>
              <a:lnSpc>
                <a:spcPct val="100000"/>
              </a:lnSpc>
              <a:defRPr sz="2800" b="1">
                <a:solidFill>
                  <a:schemeClr val="bg1"/>
                </a:solidFill>
              </a:defRPr>
            </a:lvl1pPr>
          </a:lstStyle>
          <a:p>
            <a:r>
              <a:rPr lang="en-GB" noProof="0"/>
              <a:t>Click to insert presentation title</a:t>
            </a:r>
          </a:p>
        </p:txBody>
      </p:sp>
      <p:sp>
        <p:nvSpPr>
          <p:cNvPr id="17" name="Espace réservé du texte 6"/>
          <p:cNvSpPr>
            <a:spLocks noGrp="1"/>
          </p:cNvSpPr>
          <p:nvPr>
            <p:ph type="body" sz="quarter" idx="14" hasCustomPrompt="1"/>
          </p:nvPr>
        </p:nvSpPr>
        <p:spPr bwMode="gray">
          <a:xfrm>
            <a:off x="6192008" y="3717513"/>
            <a:ext cx="4140000" cy="1107018"/>
          </a:xfrm>
        </p:spPr>
        <p:txBody>
          <a:bodyPr>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a:t>Click to insert date</a:t>
            </a:r>
          </a:p>
        </p:txBody>
      </p:sp>
      <p:sp>
        <p:nvSpPr>
          <p:cNvPr id="14" name="ZoneTexte 13"/>
          <p:cNvSpPr txBox="1"/>
          <p:nvPr userDrawn="1"/>
        </p:nvSpPr>
        <p:spPr bwMode="gray">
          <a:xfrm>
            <a:off x="-3025013" y="1736812"/>
            <a:ext cx="2736304" cy="1569660"/>
          </a:xfrm>
          <a:prstGeom prst="rect">
            <a:avLst/>
          </a:prstGeom>
          <a:solidFill>
            <a:schemeClr val="bg1"/>
          </a:solidFill>
          <a:ln w="28575">
            <a:solidFill>
              <a:schemeClr val="tx1"/>
            </a:solidFill>
            <a:bevel/>
          </a:ln>
        </p:spPr>
        <p:txBody>
          <a:bodyPr wrap="square" rtlCol="0">
            <a:spAutoFit/>
          </a:bodyPr>
          <a:lstStyle/>
          <a:p>
            <a:r>
              <a:rPr lang="en-GB" sz="800"/>
              <a:t>To change a picture:</a:t>
            </a:r>
          </a:p>
          <a:p>
            <a:endParaRPr lang="en-GB" sz="80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b="1" u="none"/>
              <a:t>Remove it </a:t>
            </a:r>
            <a:r>
              <a:rPr lang="en-GB" sz="800"/>
              <a:t>(“</a:t>
            </a:r>
            <a:r>
              <a:rPr lang="en-GB" sz="800" err="1"/>
              <a:t>Suppr</a:t>
            </a:r>
            <a:r>
              <a:rPr lang="en-GB" sz="800"/>
              <a:t>” button)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Click on the icon to insert a new picture</a:t>
            </a:r>
          </a:p>
          <a:p>
            <a:pPr marL="171450" indent="-171450">
              <a:buFontTx/>
              <a:buChar char="-"/>
            </a:pPr>
            <a:endParaRPr lang="en-GB" sz="800" b="0" baseline="0" noProof="0"/>
          </a:p>
          <a:p>
            <a:pPr marL="0" indent="0">
              <a:buFontTx/>
              <a:buNone/>
            </a:pPr>
            <a:r>
              <a:rPr lang="en-GB" sz="800" b="0" baseline="0" noProof="0"/>
              <a:t>Attention:</a:t>
            </a:r>
            <a:r>
              <a:rPr lang="en-GB" sz="800"/>
              <a:t> The new picture will be automatically put at the forefront, appearing on top of the caption box.</a:t>
            </a:r>
            <a:endParaRPr lang="en-GB" sz="800" b="0" baseline="0" noProof="0"/>
          </a:p>
          <a:p>
            <a:pPr marL="0" indent="0">
              <a:buFontTx/>
              <a:buNone/>
            </a:pPr>
            <a:endParaRPr lang="en-GB" sz="800" b="0" baseline="0" noProof="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new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Place the picture into background position (right mouse click / “Send to Back” / “Send Backward”)</a:t>
            </a:r>
          </a:p>
        </p:txBody>
      </p:sp>
      <p:sp>
        <p:nvSpPr>
          <p:cNvPr id="15" name="ZoneTexte 14"/>
          <p:cNvSpPr txBox="1"/>
          <p:nvPr userDrawn="1"/>
        </p:nvSpPr>
        <p:spPr bwMode="gray">
          <a:xfrm>
            <a:off x="-3025013" y="0"/>
            <a:ext cx="2736304" cy="1200329"/>
          </a:xfrm>
          <a:prstGeom prst="rect">
            <a:avLst/>
          </a:prstGeom>
          <a:solidFill>
            <a:schemeClr val="bg1"/>
          </a:solidFill>
          <a:ln w="28575">
            <a:solidFill>
              <a:schemeClr val="tx1"/>
            </a:solidFill>
            <a:bevel/>
          </a:ln>
        </p:spPr>
        <p:txBody>
          <a:bodyPr wrap="square" rtlCol="0">
            <a:spAutoFit/>
          </a:bodyPr>
          <a:lstStyle/>
          <a:p>
            <a:r>
              <a:rPr lang="en-GB" sz="800" b="0" noProof="0"/>
              <a:t>To move/resize the picture inside </a:t>
            </a:r>
            <a:br>
              <a:rPr lang="en-GB" sz="800" b="0" noProof="0"/>
            </a:br>
            <a:r>
              <a:rPr lang="en-GB" sz="800" b="0" noProof="0"/>
              <a:t>the picture area:</a:t>
            </a:r>
          </a:p>
          <a:p>
            <a:endParaRPr lang="en-GB" sz="800" b="0" noProof="0"/>
          </a:p>
          <a:p>
            <a:pPr marL="171450" indent="-171450">
              <a:buFontTx/>
              <a:buChar char="-"/>
            </a:pPr>
            <a:r>
              <a:rPr lang="en-GB" sz="800" b="0" noProof="0"/>
              <a:t>Click on the icon to insert a picture</a:t>
            </a:r>
          </a:p>
          <a:p>
            <a:pPr marL="171450" indent="-171450">
              <a:buFontTx/>
              <a:buChar char="-"/>
            </a:pPr>
            <a:r>
              <a:rPr lang="en-GB" sz="800" b="0" noProof="0"/>
              <a:t>Select the picture</a:t>
            </a:r>
          </a:p>
          <a:p>
            <a:pPr marL="171450" indent="-171450">
              <a:buFontTx/>
              <a:buChar char="-"/>
            </a:pPr>
            <a:r>
              <a:rPr lang="en-GB" sz="800" b="0" noProof="0"/>
              <a:t>Click right on the picture and </a:t>
            </a:r>
            <a:r>
              <a:rPr lang="en-GB" sz="800" b="1" noProof="0"/>
              <a:t>select “Crop”</a:t>
            </a:r>
          </a:p>
          <a:p>
            <a:pPr marL="171450" indent="-171450">
              <a:buFontTx/>
              <a:buChar char="-"/>
            </a:pPr>
            <a:r>
              <a:rPr lang="en-GB" sz="800" b="0" noProof="0"/>
              <a:t>Move and resize (if needed) your picture (don’t use the black cropping handles)</a:t>
            </a:r>
          </a:p>
          <a:p>
            <a:pPr marL="171450" indent="-171450">
              <a:buFontTx/>
              <a:buChar char="-"/>
            </a:pPr>
            <a:r>
              <a:rPr lang="en-GB" sz="800" b="0" noProof="0"/>
              <a:t>Hit the Esc key to exit the cropping mode</a:t>
            </a:r>
          </a:p>
        </p:txBody>
      </p:sp>
    </p:spTree>
    <p:extLst>
      <p:ext uri="{BB962C8B-B14F-4D97-AF65-F5344CB8AC3E}">
        <p14:creationId xmlns:p14="http://schemas.microsoft.com/office/powerpoint/2010/main" val="10850451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over_customizable_blue">
    <p:spTree>
      <p:nvGrpSpPr>
        <p:cNvPr id="1" name=""/>
        <p:cNvGrpSpPr/>
        <p:nvPr/>
      </p:nvGrpSpPr>
      <p:grpSpPr>
        <a:xfrm>
          <a:off x="0" y="0"/>
          <a:ext cx="0" cy="0"/>
          <a:chOff x="0" y="0"/>
          <a:chExt cx="0" cy="0"/>
        </a:xfrm>
      </p:grpSpPr>
      <p:sp>
        <p:nvSpPr>
          <p:cNvPr id="14" name="Ellipse 13">
            <a:extLst>
              <a:ext uri="{FF2B5EF4-FFF2-40B4-BE49-F238E27FC236}">
                <a16:creationId xmlns:a16="http://schemas.microsoft.com/office/drawing/2014/main" id="{1B78F9F7-2561-40A6-B3B6-97BC76FBCF81}"/>
              </a:ext>
            </a:extLst>
          </p:cNvPr>
          <p:cNvSpPr>
            <a:spLocks noChangeAspect="1"/>
          </p:cNvSpPr>
          <p:nvPr userDrawn="1"/>
        </p:nvSpPr>
        <p:spPr bwMode="gray">
          <a:xfrm>
            <a:off x="5494456" y="713700"/>
            <a:ext cx="4860000" cy="4860000"/>
          </a:xfrm>
          <a:prstGeom prst="ellipse">
            <a:avLst/>
          </a:prstGeom>
          <a:solidFill>
            <a:schemeClr val="accent3"/>
          </a:solidFill>
          <a:ln w="1016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3" hasCustomPrompt="1"/>
          </p:nvPr>
        </p:nvSpPr>
        <p:spPr bwMode="gray">
          <a:xfrm>
            <a:off x="1835956" y="713700"/>
            <a:ext cx="4257000" cy="4860000"/>
          </a:xfrm>
          <a:custGeom>
            <a:avLst/>
            <a:gdLst>
              <a:gd name="connsiteX0" fmla="*/ 2430000 w 4257000"/>
              <a:gd name="connsiteY0" fmla="*/ 0 h 4860000"/>
              <a:gd name="connsiteX1" fmla="*/ 4148270 w 4257000"/>
              <a:gd name="connsiteY1" fmla="*/ 711731 h 4860000"/>
              <a:gd name="connsiteX2" fmla="*/ 4257000 w 4257000"/>
              <a:gd name="connsiteY2" fmla="*/ 831364 h 4860000"/>
              <a:gd name="connsiteX3" fmla="*/ 4208894 w 4257000"/>
              <a:gd name="connsiteY3" fmla="*/ 884294 h 4860000"/>
              <a:gd name="connsiteX4" fmla="*/ 3654000 w 4257000"/>
              <a:gd name="connsiteY4" fmla="*/ 2430000 h 4860000"/>
              <a:gd name="connsiteX5" fmla="*/ 4208894 w 4257000"/>
              <a:gd name="connsiteY5" fmla="*/ 3975706 h 4860000"/>
              <a:gd name="connsiteX6" fmla="*/ 4257000 w 4257000"/>
              <a:gd name="connsiteY6" fmla="*/ 4028636 h 4860000"/>
              <a:gd name="connsiteX7" fmla="*/ 4148270 w 4257000"/>
              <a:gd name="connsiteY7" fmla="*/ 4148270 h 4860000"/>
              <a:gd name="connsiteX8" fmla="*/ 2430000 w 4257000"/>
              <a:gd name="connsiteY8" fmla="*/ 4860000 h 4860000"/>
              <a:gd name="connsiteX9" fmla="*/ 0 w 4257000"/>
              <a:gd name="connsiteY9" fmla="*/ 2430000 h 4860000"/>
              <a:gd name="connsiteX10" fmla="*/ 2430000 w 4257000"/>
              <a:gd name="connsiteY10"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7000" h="4860000">
                <a:moveTo>
                  <a:pt x="2430000" y="0"/>
                </a:moveTo>
                <a:cubicBezTo>
                  <a:pt x="3101026" y="0"/>
                  <a:pt x="3708526" y="271987"/>
                  <a:pt x="4148270" y="711731"/>
                </a:cubicBez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Select the icon to insert a picture </a:t>
            </a:r>
          </a:p>
        </p:txBody>
      </p:sp>
      <p:pic>
        <p:nvPicPr>
          <p:cNvPr id="17" name="Imag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980312" y="5769260"/>
            <a:ext cx="2229788" cy="792000"/>
          </a:xfrm>
          <a:prstGeom prst="rect">
            <a:avLst/>
          </a:prstGeom>
        </p:spPr>
      </p:pic>
      <p:sp>
        <p:nvSpPr>
          <p:cNvPr id="3" name="Sous-titre 2"/>
          <p:cNvSpPr>
            <a:spLocks noGrp="1"/>
          </p:cNvSpPr>
          <p:nvPr>
            <p:ph type="subTitle" idx="1" hasCustomPrompt="1"/>
          </p:nvPr>
        </p:nvSpPr>
        <p:spPr bwMode="gray">
          <a:xfrm>
            <a:off x="6192008" y="3142708"/>
            <a:ext cx="4140000" cy="574324"/>
          </a:xfrm>
          <a:prstGeom prst="rect">
            <a:avLst/>
          </a:prstGeom>
        </p:spPr>
        <p:txBody>
          <a:bodyPr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Click to insert speaker name</a:t>
            </a:r>
          </a:p>
        </p:txBody>
      </p:sp>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p:ph type="title" hasCustomPrompt="1"/>
          </p:nvPr>
        </p:nvSpPr>
        <p:spPr bwMode="gray">
          <a:xfrm>
            <a:off x="6192008" y="1484784"/>
            <a:ext cx="4140000" cy="1489250"/>
          </a:xfrm>
        </p:spPr>
        <p:txBody>
          <a:bodyPr anchor="b" anchorCtr="0">
            <a:normAutofit/>
          </a:bodyPr>
          <a:lstStyle>
            <a:lvl1pPr>
              <a:lnSpc>
                <a:spcPct val="100000"/>
              </a:lnSpc>
              <a:defRPr sz="2800" b="1">
                <a:solidFill>
                  <a:schemeClr val="bg1"/>
                </a:solidFill>
              </a:defRPr>
            </a:lvl1pPr>
          </a:lstStyle>
          <a:p>
            <a:r>
              <a:rPr lang="en-GB" noProof="0"/>
              <a:t>Click to insert presentation title</a:t>
            </a:r>
          </a:p>
        </p:txBody>
      </p:sp>
      <p:sp>
        <p:nvSpPr>
          <p:cNvPr id="13" name="Espace réservé du texte 6"/>
          <p:cNvSpPr>
            <a:spLocks noGrp="1"/>
          </p:cNvSpPr>
          <p:nvPr>
            <p:ph type="body" sz="quarter" idx="14" hasCustomPrompt="1"/>
          </p:nvPr>
        </p:nvSpPr>
        <p:spPr bwMode="gray">
          <a:xfrm>
            <a:off x="6192008" y="3717513"/>
            <a:ext cx="4140000" cy="1107018"/>
          </a:xfrm>
        </p:spPr>
        <p:txBody>
          <a:bodyPr>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a:t>Click to insert date</a:t>
            </a:r>
          </a:p>
        </p:txBody>
      </p:sp>
      <p:sp>
        <p:nvSpPr>
          <p:cNvPr id="22" name="ZoneTexte 21"/>
          <p:cNvSpPr txBox="1"/>
          <p:nvPr userDrawn="1"/>
        </p:nvSpPr>
        <p:spPr bwMode="gray">
          <a:xfrm>
            <a:off x="-3025013" y="0"/>
            <a:ext cx="2736304" cy="1200329"/>
          </a:xfrm>
          <a:prstGeom prst="rect">
            <a:avLst/>
          </a:prstGeom>
          <a:solidFill>
            <a:schemeClr val="bg1"/>
          </a:solidFill>
          <a:ln w="28575">
            <a:solidFill>
              <a:schemeClr val="tx1"/>
            </a:solidFill>
            <a:bevel/>
          </a:ln>
        </p:spPr>
        <p:txBody>
          <a:bodyPr wrap="square" rtlCol="0">
            <a:spAutoFit/>
          </a:bodyPr>
          <a:lstStyle/>
          <a:p>
            <a:r>
              <a:rPr lang="en-GB" sz="800" b="0" noProof="0"/>
              <a:t>To move/resize the picture inside </a:t>
            </a:r>
            <a:br>
              <a:rPr lang="en-GB" sz="800" b="0" noProof="0"/>
            </a:br>
            <a:r>
              <a:rPr lang="en-GB" sz="800" b="0" noProof="0"/>
              <a:t>the picture area:</a:t>
            </a:r>
          </a:p>
          <a:p>
            <a:endParaRPr lang="en-GB" sz="800" b="0" noProof="0"/>
          </a:p>
          <a:p>
            <a:pPr marL="171450" indent="-171450">
              <a:buFontTx/>
              <a:buChar char="-"/>
            </a:pPr>
            <a:r>
              <a:rPr lang="en-GB" sz="800" b="0" noProof="0"/>
              <a:t>Click on the icon to insert a picture</a:t>
            </a:r>
          </a:p>
          <a:p>
            <a:pPr marL="171450" indent="-171450">
              <a:buFontTx/>
              <a:buChar char="-"/>
            </a:pPr>
            <a:r>
              <a:rPr lang="en-GB" sz="800" b="0" noProof="0"/>
              <a:t>Select the picture</a:t>
            </a:r>
          </a:p>
          <a:p>
            <a:pPr marL="171450" indent="-171450">
              <a:buFontTx/>
              <a:buChar char="-"/>
            </a:pPr>
            <a:r>
              <a:rPr lang="en-GB" sz="800" b="0" noProof="0"/>
              <a:t>Click right on the picture and </a:t>
            </a:r>
            <a:r>
              <a:rPr lang="en-GB" sz="800" b="1" noProof="0"/>
              <a:t>select “Crop”</a:t>
            </a:r>
          </a:p>
          <a:p>
            <a:pPr marL="171450" indent="-171450">
              <a:buFontTx/>
              <a:buChar char="-"/>
            </a:pPr>
            <a:r>
              <a:rPr lang="en-GB" sz="800" b="0" noProof="0"/>
              <a:t>Move and resize (if needed) your picture (don’t use the black cropping handles)</a:t>
            </a:r>
          </a:p>
          <a:p>
            <a:pPr marL="171450" indent="-171450">
              <a:buFontTx/>
              <a:buChar char="-"/>
            </a:pPr>
            <a:r>
              <a:rPr lang="en-GB" sz="800" b="0" noProof="0"/>
              <a:t>Hit the Esc key to exit the cropping mode</a:t>
            </a:r>
          </a:p>
        </p:txBody>
      </p:sp>
      <p:sp>
        <p:nvSpPr>
          <p:cNvPr id="23" name="ZoneTexte 22"/>
          <p:cNvSpPr txBox="1"/>
          <p:nvPr userDrawn="1"/>
        </p:nvSpPr>
        <p:spPr bwMode="gray">
          <a:xfrm>
            <a:off x="-3025013" y="1736812"/>
            <a:ext cx="2736304" cy="1569660"/>
          </a:xfrm>
          <a:prstGeom prst="rect">
            <a:avLst/>
          </a:prstGeom>
          <a:solidFill>
            <a:schemeClr val="bg1"/>
          </a:solidFill>
          <a:ln w="28575">
            <a:solidFill>
              <a:schemeClr val="tx1"/>
            </a:solidFill>
            <a:bevel/>
          </a:ln>
        </p:spPr>
        <p:txBody>
          <a:bodyPr wrap="square" rtlCol="0">
            <a:spAutoFit/>
          </a:bodyPr>
          <a:lstStyle/>
          <a:p>
            <a:r>
              <a:rPr lang="en-GB" sz="800"/>
              <a:t>To change a picture:</a:t>
            </a:r>
          </a:p>
          <a:p>
            <a:endParaRPr lang="en-GB" sz="80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b="1" u="none"/>
              <a:t>Remove it </a:t>
            </a:r>
            <a:r>
              <a:rPr lang="en-GB" sz="800"/>
              <a:t>(“</a:t>
            </a:r>
            <a:r>
              <a:rPr lang="en-GB" sz="800" err="1"/>
              <a:t>Suppr</a:t>
            </a:r>
            <a:r>
              <a:rPr lang="en-GB" sz="800"/>
              <a:t>” button)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Click on the icon to insert a new picture</a:t>
            </a:r>
          </a:p>
          <a:p>
            <a:pPr marL="171450" indent="-171450">
              <a:buFontTx/>
              <a:buChar char="-"/>
            </a:pPr>
            <a:endParaRPr lang="en-GB" sz="800" b="0" baseline="0" noProof="0"/>
          </a:p>
          <a:p>
            <a:pPr marL="0" indent="0">
              <a:buFontTx/>
              <a:buNone/>
            </a:pPr>
            <a:r>
              <a:rPr lang="en-GB" sz="800" b="0" baseline="0" noProof="0"/>
              <a:t>Attention:</a:t>
            </a:r>
            <a:r>
              <a:rPr lang="en-GB" sz="800"/>
              <a:t> The new picture will be automatically put at the forefront, appearing on top of the caption box.</a:t>
            </a:r>
            <a:endParaRPr lang="en-GB" sz="800" b="0" baseline="0" noProof="0"/>
          </a:p>
          <a:p>
            <a:pPr marL="0" indent="0">
              <a:buFontTx/>
              <a:buNone/>
            </a:pPr>
            <a:endParaRPr lang="en-GB" sz="800" b="0" baseline="0" noProof="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new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Place the picture into background position (right mouse click / “Send to Back” / “Send Backward”)</a:t>
            </a:r>
          </a:p>
        </p:txBody>
      </p:sp>
    </p:spTree>
    <p:extLst>
      <p:ext uri="{BB962C8B-B14F-4D97-AF65-F5344CB8AC3E}">
        <p14:creationId xmlns:p14="http://schemas.microsoft.com/office/powerpoint/2010/main" val="42891704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genda_short_titl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824026" y="742854"/>
            <a:ext cx="6573600" cy="770396"/>
          </a:xfrm>
        </p:spPr>
        <p:txBody>
          <a:bodyPr>
            <a:normAutofit/>
          </a:bodyPr>
          <a:lstStyle>
            <a:lvl1pPr>
              <a:lnSpc>
                <a:spcPct val="100000"/>
              </a:lnSpc>
              <a:defRPr sz="4400"/>
            </a:lvl1pPr>
          </a:lstStyle>
          <a:p>
            <a:r>
              <a:rPr lang="en-GB" noProof="0"/>
              <a:t>Agenda</a:t>
            </a:r>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9" name="Espace réservé du texte 8"/>
          <p:cNvSpPr>
            <a:spLocks noGrp="1"/>
          </p:cNvSpPr>
          <p:nvPr>
            <p:ph type="body" sz="quarter" idx="17" hasCustomPrompt="1"/>
          </p:nvPr>
        </p:nvSpPr>
        <p:spPr bwMode="gray">
          <a:xfrm>
            <a:off x="4824026" y="1998661"/>
            <a:ext cx="6573600" cy="4202113"/>
          </a:xfrm>
        </p:spPr>
        <p:txBody>
          <a:bodyPr/>
          <a:lstStyle>
            <a:lvl1pPr marL="361950" indent="-361950">
              <a:spcBef>
                <a:spcPts val="2400"/>
              </a:spcBef>
              <a:buClr>
                <a:schemeClr val="accent1"/>
              </a:buClr>
              <a:buSzPct val="100000"/>
              <a:buFont typeface="+mj-lt"/>
              <a:buAutoNum type="arabicPeriod"/>
              <a:tabLst>
                <a:tab pos="3676650" algn="r"/>
              </a:tabLst>
              <a:defRPr/>
            </a:lvl1pPr>
            <a:lvl2pPr marL="368300" indent="0">
              <a:buNone/>
              <a:tabLst>
                <a:tab pos="3676650" algn="r"/>
              </a:tabLst>
              <a:defRPr>
                <a:solidFill>
                  <a:schemeClr val="accent4"/>
                </a:solidFill>
              </a:defRPr>
            </a:lvl2pPr>
          </a:lstStyle>
          <a:p>
            <a:pPr lvl="0"/>
            <a:r>
              <a:rPr lang="en-GB" noProof="0"/>
              <a:t>Text level 1</a:t>
            </a:r>
          </a:p>
          <a:p>
            <a:pPr lvl="1"/>
            <a:r>
              <a:rPr lang="en-GB" noProof="0"/>
              <a:t>Text level 2</a:t>
            </a:r>
          </a:p>
        </p:txBody>
      </p:sp>
      <p:sp>
        <p:nvSpPr>
          <p:cNvPr id="19" name="Rectangle 18"/>
          <p:cNvSpPr/>
          <p:nvPr userDrawn="1"/>
        </p:nvSpPr>
        <p:spPr bwMode="gray">
          <a:xfrm>
            <a:off x="0" y="0"/>
            <a:ext cx="4392000" cy="6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2" name="Ellipse 21">
            <a:extLst>
              <a:ext uri="{FF2B5EF4-FFF2-40B4-BE49-F238E27FC236}">
                <a16:creationId xmlns:a16="http://schemas.microsoft.com/office/drawing/2014/main" id="{1B78F9F7-2561-40A6-B3B6-97BC76FBCF81}"/>
              </a:ext>
            </a:extLst>
          </p:cNvPr>
          <p:cNvSpPr>
            <a:spLocks noChangeAspect="1"/>
          </p:cNvSpPr>
          <p:nvPr userDrawn="1"/>
        </p:nvSpPr>
        <p:spPr bwMode="gray">
          <a:xfrm>
            <a:off x="1925706" y="1844824"/>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3" name="Ellipse 22">
            <a:extLst>
              <a:ext uri="{FF2B5EF4-FFF2-40B4-BE49-F238E27FC236}">
                <a16:creationId xmlns:a16="http://schemas.microsoft.com/office/drawing/2014/main" id="{1B78F9F7-2561-40A6-B3B6-97BC76FBCF81}"/>
              </a:ext>
            </a:extLst>
          </p:cNvPr>
          <p:cNvSpPr>
            <a:spLocks noChangeAspect="1"/>
          </p:cNvSpPr>
          <p:nvPr userDrawn="1"/>
        </p:nvSpPr>
        <p:spPr bwMode="gray">
          <a:xfrm>
            <a:off x="1925706" y="3861048"/>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4" name="Ellipse 23">
            <a:extLst>
              <a:ext uri="{FF2B5EF4-FFF2-40B4-BE49-F238E27FC236}">
                <a16:creationId xmlns:a16="http://schemas.microsoft.com/office/drawing/2014/main" id="{1B78F9F7-2561-40A6-B3B6-97BC76FBCF81}"/>
              </a:ext>
            </a:extLst>
          </p:cNvPr>
          <p:cNvSpPr>
            <a:spLocks noChangeAspect="1"/>
          </p:cNvSpPr>
          <p:nvPr userDrawn="1"/>
        </p:nvSpPr>
        <p:spPr bwMode="gray">
          <a:xfrm>
            <a:off x="935596" y="2852936"/>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5" name="Ellipse 24">
            <a:extLst>
              <a:ext uri="{FF2B5EF4-FFF2-40B4-BE49-F238E27FC236}">
                <a16:creationId xmlns:a16="http://schemas.microsoft.com/office/drawing/2014/main" id="{1B78F9F7-2561-40A6-B3B6-97BC76FBCF81}"/>
              </a:ext>
            </a:extLst>
          </p:cNvPr>
          <p:cNvSpPr>
            <a:spLocks noChangeAspect="1"/>
          </p:cNvSpPr>
          <p:nvPr userDrawn="1"/>
        </p:nvSpPr>
        <p:spPr bwMode="gray">
          <a:xfrm>
            <a:off x="2915816" y="2852936"/>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6" name="Ellipse 25">
            <a:extLst>
              <a:ext uri="{FF2B5EF4-FFF2-40B4-BE49-F238E27FC236}">
                <a16:creationId xmlns:a16="http://schemas.microsoft.com/office/drawing/2014/main" id="{1B78F9F7-2561-40A6-B3B6-97BC76FBCF81}"/>
              </a:ext>
            </a:extLst>
          </p:cNvPr>
          <p:cNvSpPr>
            <a:spLocks noChangeAspect="1"/>
          </p:cNvSpPr>
          <p:nvPr userDrawn="1"/>
        </p:nvSpPr>
        <p:spPr bwMode="gray">
          <a:xfrm>
            <a:off x="2663068" y="2179142"/>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7" name="Ellipse 26">
            <a:extLst>
              <a:ext uri="{FF2B5EF4-FFF2-40B4-BE49-F238E27FC236}">
                <a16:creationId xmlns:a16="http://schemas.microsoft.com/office/drawing/2014/main" id="{1B78F9F7-2561-40A6-B3B6-97BC76FBCF81}"/>
              </a:ext>
            </a:extLst>
          </p:cNvPr>
          <p:cNvSpPr>
            <a:spLocks noChangeAspect="1"/>
          </p:cNvSpPr>
          <p:nvPr userDrawn="1"/>
        </p:nvSpPr>
        <p:spPr bwMode="gray">
          <a:xfrm>
            <a:off x="2663068" y="3518260"/>
            <a:ext cx="540000" cy="540000"/>
          </a:xfrm>
          <a:prstGeom prst="ellipse">
            <a:avLst/>
          </a:prstGeom>
          <a:solidFill>
            <a:schemeClr val="bg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8" name="Ellipse 27">
            <a:extLst>
              <a:ext uri="{FF2B5EF4-FFF2-40B4-BE49-F238E27FC236}">
                <a16:creationId xmlns:a16="http://schemas.microsoft.com/office/drawing/2014/main" id="{1B78F9F7-2561-40A6-B3B6-97BC76FBCF81}"/>
              </a:ext>
            </a:extLst>
          </p:cNvPr>
          <p:cNvSpPr>
            <a:spLocks noChangeAspect="1"/>
          </p:cNvSpPr>
          <p:nvPr userDrawn="1"/>
        </p:nvSpPr>
        <p:spPr bwMode="gray">
          <a:xfrm>
            <a:off x="1205596" y="2179142"/>
            <a:ext cx="540000" cy="540000"/>
          </a:xfrm>
          <a:prstGeom prst="ellipse">
            <a:avLst/>
          </a:prstGeom>
          <a:solidFill>
            <a:schemeClr val="bg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9" name="Ellipse 28">
            <a:extLst>
              <a:ext uri="{FF2B5EF4-FFF2-40B4-BE49-F238E27FC236}">
                <a16:creationId xmlns:a16="http://schemas.microsoft.com/office/drawing/2014/main" id="{1B78F9F7-2561-40A6-B3B6-97BC76FBCF81}"/>
              </a:ext>
            </a:extLst>
          </p:cNvPr>
          <p:cNvSpPr>
            <a:spLocks noChangeAspect="1"/>
          </p:cNvSpPr>
          <p:nvPr userDrawn="1"/>
        </p:nvSpPr>
        <p:spPr bwMode="gray">
          <a:xfrm>
            <a:off x="1205596" y="3518260"/>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cxnSp>
        <p:nvCxnSpPr>
          <p:cNvPr id="30" name="Connecteur droit 29"/>
          <p:cNvCxnSpPr/>
          <p:nvPr userDrawn="1"/>
        </p:nvCxnSpPr>
        <p:spPr bwMode="gray">
          <a:xfrm>
            <a:off x="4824027" y="1556792"/>
            <a:ext cx="972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57434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genda_1_column">
    <p:spTree>
      <p:nvGrpSpPr>
        <p:cNvPr id="1" name=""/>
        <p:cNvGrpSpPr/>
        <p:nvPr/>
      </p:nvGrpSpPr>
      <p:grpSpPr>
        <a:xfrm>
          <a:off x="0" y="0"/>
          <a:ext cx="0" cy="0"/>
          <a:chOff x="0" y="0"/>
          <a:chExt cx="0" cy="0"/>
        </a:xfrm>
      </p:grpSpPr>
      <p:sp>
        <p:nvSpPr>
          <p:cNvPr id="6" name="Rectangle 5"/>
          <p:cNvSpPr/>
          <p:nvPr userDrawn="1"/>
        </p:nvSpPr>
        <p:spPr bwMode="gray">
          <a:xfrm>
            <a:off x="0" y="0"/>
            <a:ext cx="288000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1" name="Espace réservé du texte 8"/>
          <p:cNvSpPr>
            <a:spLocks noGrp="1"/>
          </p:cNvSpPr>
          <p:nvPr>
            <p:ph type="body" sz="quarter" idx="18" hasCustomPrompt="1"/>
          </p:nvPr>
        </p:nvSpPr>
        <p:spPr bwMode="gray">
          <a:xfrm>
            <a:off x="792000" y="1998661"/>
            <a:ext cx="10605600" cy="4202113"/>
          </a:xfrm>
        </p:spPr>
        <p:txBody>
          <a:bodyPr numCol="1" spcCol="360000"/>
          <a:lstStyle>
            <a:lvl1pPr marL="361950" indent="-361950">
              <a:spcBef>
                <a:spcPts val="2400"/>
              </a:spcBef>
              <a:buClr>
                <a:schemeClr val="accent1"/>
              </a:buClr>
              <a:buSzPct val="100000"/>
              <a:buFont typeface="+mj-lt"/>
              <a:buAutoNum type="arabicPeriod"/>
              <a:tabLst>
                <a:tab pos="3676650" algn="r"/>
              </a:tabLst>
              <a:defRPr/>
            </a:lvl1pPr>
            <a:lvl2pPr marL="368300" indent="0">
              <a:buNone/>
              <a:tabLst>
                <a:tab pos="3676650" algn="r"/>
              </a:tabLst>
              <a:defRPr>
                <a:solidFill>
                  <a:schemeClr val="accent4"/>
                </a:solidFill>
              </a:defRPr>
            </a:lvl2pPr>
          </a:lstStyle>
          <a:p>
            <a:pPr lvl="0"/>
            <a:r>
              <a:rPr lang="en-GB" noProof="0"/>
              <a:t>Text level 1</a:t>
            </a:r>
          </a:p>
          <a:p>
            <a:pPr lvl="1"/>
            <a:r>
              <a:rPr lang="en-GB" noProof="0"/>
              <a:t>Text level 2</a:t>
            </a:r>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20" name="Titre 19"/>
          <p:cNvSpPr>
            <a:spLocks noGrp="1"/>
          </p:cNvSpPr>
          <p:nvPr>
            <p:ph type="title" hasCustomPrompt="1"/>
          </p:nvPr>
        </p:nvSpPr>
        <p:spPr bwMode="gray">
          <a:xfrm>
            <a:off x="792000" y="741258"/>
            <a:ext cx="10605600" cy="770400"/>
          </a:xfrm>
        </p:spPr>
        <p:txBody>
          <a:bodyPr>
            <a:noAutofit/>
          </a:bodyPr>
          <a:lstStyle>
            <a:lvl1pPr>
              <a:lnSpc>
                <a:spcPct val="100000"/>
              </a:lnSpc>
              <a:defRPr sz="4400" b="0" baseline="0"/>
            </a:lvl1pPr>
          </a:lstStyle>
          <a:p>
            <a:r>
              <a:rPr lang="en-GB" noProof="0"/>
              <a:t>Agenda</a:t>
            </a:r>
          </a:p>
        </p:txBody>
      </p:sp>
      <p:cxnSp>
        <p:nvCxnSpPr>
          <p:cNvPr id="9" name="Connecteur droit 8"/>
          <p:cNvCxnSpPr/>
          <p:nvPr userDrawn="1"/>
        </p:nvCxnSpPr>
        <p:spPr bwMode="gray">
          <a:xfrm>
            <a:off x="792000" y="1556792"/>
            <a:ext cx="972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5295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genda_2_columns">
    <p:spTree>
      <p:nvGrpSpPr>
        <p:cNvPr id="1" name=""/>
        <p:cNvGrpSpPr/>
        <p:nvPr/>
      </p:nvGrpSpPr>
      <p:grpSpPr>
        <a:xfrm>
          <a:off x="0" y="0"/>
          <a:ext cx="0" cy="0"/>
          <a:chOff x="0" y="0"/>
          <a:chExt cx="0" cy="0"/>
        </a:xfrm>
      </p:grpSpPr>
      <p:sp>
        <p:nvSpPr>
          <p:cNvPr id="6" name="Rectangle 5"/>
          <p:cNvSpPr/>
          <p:nvPr userDrawn="1"/>
        </p:nvSpPr>
        <p:spPr bwMode="gray">
          <a:xfrm>
            <a:off x="0" y="0"/>
            <a:ext cx="288000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1" name="Espace réservé du texte 8"/>
          <p:cNvSpPr>
            <a:spLocks noGrp="1"/>
          </p:cNvSpPr>
          <p:nvPr>
            <p:ph type="body" sz="quarter" idx="18" hasCustomPrompt="1"/>
          </p:nvPr>
        </p:nvSpPr>
        <p:spPr bwMode="gray">
          <a:xfrm>
            <a:off x="792000" y="1998661"/>
            <a:ext cx="10605600" cy="4202113"/>
          </a:xfrm>
        </p:spPr>
        <p:txBody>
          <a:bodyPr numCol="2" spcCol="360000"/>
          <a:lstStyle>
            <a:lvl1pPr marL="361950" indent="-361950">
              <a:spcBef>
                <a:spcPts val="2400"/>
              </a:spcBef>
              <a:buClr>
                <a:schemeClr val="accent1"/>
              </a:buClr>
              <a:buSzPct val="100000"/>
              <a:buFont typeface="+mj-lt"/>
              <a:buAutoNum type="arabicPeriod"/>
              <a:tabLst>
                <a:tab pos="3676650" algn="r"/>
              </a:tabLst>
              <a:defRPr/>
            </a:lvl1pPr>
            <a:lvl2pPr marL="368300" indent="0">
              <a:buNone/>
              <a:tabLst>
                <a:tab pos="3676650" algn="r"/>
              </a:tabLst>
              <a:defRPr>
                <a:solidFill>
                  <a:schemeClr val="accent4"/>
                </a:solidFill>
              </a:defRPr>
            </a:lvl2pPr>
          </a:lstStyle>
          <a:p>
            <a:pPr lvl="0"/>
            <a:r>
              <a:rPr lang="en-GB" noProof="0"/>
              <a:t>Text level 1</a:t>
            </a:r>
          </a:p>
          <a:p>
            <a:pPr lvl="1"/>
            <a:r>
              <a:rPr lang="en-GB" noProof="0"/>
              <a:t>Text level 2</a:t>
            </a:r>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20" name="Titre 19"/>
          <p:cNvSpPr>
            <a:spLocks noGrp="1"/>
          </p:cNvSpPr>
          <p:nvPr>
            <p:ph type="title" hasCustomPrompt="1"/>
          </p:nvPr>
        </p:nvSpPr>
        <p:spPr bwMode="gray">
          <a:xfrm>
            <a:off x="792000" y="741258"/>
            <a:ext cx="10605600" cy="770400"/>
          </a:xfrm>
        </p:spPr>
        <p:txBody>
          <a:bodyPr>
            <a:noAutofit/>
          </a:bodyPr>
          <a:lstStyle>
            <a:lvl1pPr>
              <a:lnSpc>
                <a:spcPct val="100000"/>
              </a:lnSpc>
              <a:defRPr sz="4400" b="0" baseline="0"/>
            </a:lvl1pPr>
          </a:lstStyle>
          <a:p>
            <a:r>
              <a:rPr lang="en-GB" noProof="0"/>
              <a:t>Agenda</a:t>
            </a:r>
          </a:p>
        </p:txBody>
      </p:sp>
      <p:cxnSp>
        <p:nvCxnSpPr>
          <p:cNvPr id="9" name="Connecteur droit 8"/>
          <p:cNvCxnSpPr/>
          <p:nvPr userDrawn="1"/>
        </p:nvCxnSpPr>
        <p:spPr bwMode="gray">
          <a:xfrm>
            <a:off x="792000" y="1556792"/>
            <a:ext cx="972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7806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14" name="Rectangle 13"/>
          <p:cNvSpPr/>
          <p:nvPr userDrawn="1"/>
        </p:nvSpPr>
        <p:spPr bwMode="gray">
          <a:xfrm>
            <a:off x="1354" y="0"/>
            <a:ext cx="12190647" cy="61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5" name="Rectangle à coins arrondis 14"/>
          <p:cNvSpPr/>
          <p:nvPr userDrawn="1"/>
        </p:nvSpPr>
        <p:spPr bwMode="gray">
          <a:xfrm>
            <a:off x="719403" y="1512162"/>
            <a:ext cx="10968000" cy="33120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7" name="Titre 6"/>
          <p:cNvSpPr>
            <a:spLocks noGrp="1"/>
          </p:cNvSpPr>
          <p:nvPr>
            <p:ph type="title" hasCustomPrompt="1"/>
          </p:nvPr>
        </p:nvSpPr>
        <p:spPr bwMode="gray">
          <a:xfrm>
            <a:off x="719403" y="1512162"/>
            <a:ext cx="3312000" cy="3312368"/>
          </a:xfrm>
          <a:prstGeom prst="ellipse">
            <a:avLst/>
          </a:prstGeom>
          <a:solidFill>
            <a:schemeClr val="accent1"/>
          </a:solidFill>
        </p:spPr>
        <p:txBody>
          <a:bodyPr anchor="ctr" anchorCtr="0">
            <a:normAutofit/>
          </a:bodyPr>
          <a:lstStyle>
            <a:lvl1pPr algn="ctr">
              <a:lnSpc>
                <a:spcPct val="100000"/>
              </a:lnSpc>
              <a:defRPr sz="9500">
                <a:solidFill>
                  <a:schemeClr val="bg1"/>
                </a:solidFill>
              </a:defRPr>
            </a:lvl1pPr>
          </a:lstStyle>
          <a:p>
            <a:r>
              <a:rPr lang="en-GB" noProof="0"/>
              <a:t>00</a:t>
            </a:r>
          </a:p>
        </p:txBody>
      </p:sp>
      <p:sp>
        <p:nvSpPr>
          <p:cNvPr id="9" name="Espace réservé du texte 8"/>
          <p:cNvSpPr>
            <a:spLocks noGrp="1"/>
          </p:cNvSpPr>
          <p:nvPr>
            <p:ph type="body" sz="quarter" idx="13" hasCustomPrompt="1"/>
          </p:nvPr>
        </p:nvSpPr>
        <p:spPr bwMode="gray">
          <a:xfrm>
            <a:off x="4680000" y="2182484"/>
            <a:ext cx="6132132" cy="1998000"/>
          </a:xfrm>
        </p:spPr>
        <p:txBody>
          <a:bodyPr anchor="ctr" anchorCtr="0">
            <a:normAutofit/>
          </a:bodyPr>
          <a:lstStyle>
            <a:lvl1pPr marL="0" indent="0">
              <a:lnSpc>
                <a:spcPct val="80000"/>
              </a:lnSpc>
              <a:buNone/>
              <a:defRPr sz="2800">
                <a:solidFill>
                  <a:schemeClr val="bg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Title of chapter</a:t>
            </a:r>
          </a:p>
        </p:txBody>
      </p:sp>
    </p:spTree>
    <p:extLst>
      <p:ext uri="{BB962C8B-B14F-4D97-AF65-F5344CB8AC3E}">
        <p14:creationId xmlns:p14="http://schemas.microsoft.com/office/powerpoint/2010/main" val="1537095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07/12/2023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2" name="Picture Placeholder 4"/>
          <p:cNvSpPr>
            <a:spLocks noGrp="1"/>
          </p:cNvSpPr>
          <p:nvPr>
            <p:ph type="pic" sz="quarter" idx="13"/>
          </p:nvPr>
        </p:nvSpPr>
        <p:spPr>
          <a:xfrm>
            <a:off x="-2" y="3501016"/>
            <a:ext cx="2520000" cy="2340000"/>
          </a:xfrm>
          <a:prstGeom prst="rect">
            <a:avLst/>
          </a:prstGeom>
          <a:noFill/>
        </p:spPr>
      </p:sp>
      <p:sp>
        <p:nvSpPr>
          <p:cNvPr id="13" name="Picture Placeholder 5"/>
          <p:cNvSpPr>
            <a:spLocks noGrp="1"/>
          </p:cNvSpPr>
          <p:nvPr>
            <p:ph type="pic" sz="quarter" idx="14"/>
          </p:nvPr>
        </p:nvSpPr>
        <p:spPr>
          <a:xfrm>
            <a:off x="2519998" y="3501016"/>
            <a:ext cx="2520000" cy="2340000"/>
          </a:xfrm>
          <a:prstGeom prst="rect">
            <a:avLst/>
          </a:prstGeom>
          <a:noFill/>
        </p:spPr>
      </p:sp>
      <p:sp>
        <p:nvSpPr>
          <p:cNvPr id="14" name="Picture Placeholder 6"/>
          <p:cNvSpPr>
            <a:spLocks noGrp="1"/>
          </p:cNvSpPr>
          <p:nvPr>
            <p:ph type="pic" sz="quarter" idx="15"/>
          </p:nvPr>
        </p:nvSpPr>
        <p:spPr>
          <a:xfrm>
            <a:off x="9672000" y="3501016"/>
            <a:ext cx="2520000" cy="2340000"/>
          </a:xfrm>
          <a:prstGeom prst="rect">
            <a:avLst/>
          </a:prstGeom>
          <a:noFill/>
        </p:spPr>
      </p:sp>
      <p:sp>
        <p:nvSpPr>
          <p:cNvPr id="15" name="Picture Placeholder 5"/>
          <p:cNvSpPr>
            <a:spLocks noGrp="1"/>
          </p:cNvSpPr>
          <p:nvPr>
            <p:ph type="pic" sz="quarter" idx="16"/>
          </p:nvPr>
        </p:nvSpPr>
        <p:spPr>
          <a:xfrm>
            <a:off x="5039998" y="1899433"/>
            <a:ext cx="4632002" cy="2799500"/>
          </a:xfrm>
          <a:prstGeom prst="rect">
            <a:avLst/>
          </a:prstGeom>
          <a:noFill/>
        </p:spPr>
        <p:txBody>
          <a:bodyPr/>
          <a:lstStyle/>
          <a:p>
            <a:endParaRPr lang="id-ID"/>
          </a:p>
        </p:txBody>
      </p:sp>
      <p:sp>
        <p:nvSpPr>
          <p:cNvPr id="19" name="Rectangle 5">
            <a:extLst>
              <a:ext uri="{FF2B5EF4-FFF2-40B4-BE49-F238E27FC236}">
                <a16:creationId xmlns:a16="http://schemas.microsoft.com/office/drawing/2014/main" id="{B4BCEA0A-800A-8043-B6B4-F28E1EF1C36E}"/>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Slide Number Placeholder 4">
            <a:extLst>
              <a:ext uri="{FF2B5EF4-FFF2-40B4-BE49-F238E27FC236}">
                <a16:creationId xmlns:a16="http://schemas.microsoft.com/office/drawing/2014/main" id="{98BEF4F9-1277-CD4A-80BC-026EEB22A59F}"/>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222206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hapter_subtitle">
    <p:spTree>
      <p:nvGrpSpPr>
        <p:cNvPr id="1" name=""/>
        <p:cNvGrpSpPr/>
        <p:nvPr/>
      </p:nvGrpSpPr>
      <p:grpSpPr>
        <a:xfrm>
          <a:off x="0" y="0"/>
          <a:ext cx="0" cy="0"/>
          <a:chOff x="0" y="0"/>
          <a:chExt cx="0" cy="0"/>
        </a:xfrm>
      </p:grpSpPr>
      <p:sp>
        <p:nvSpPr>
          <p:cNvPr id="12" name="Rectangle 11"/>
          <p:cNvSpPr/>
          <p:nvPr userDrawn="1"/>
        </p:nvSpPr>
        <p:spPr bwMode="gray">
          <a:xfrm>
            <a:off x="1354" y="0"/>
            <a:ext cx="12190647" cy="61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3" name="Rectangle à coins arrondis 12"/>
          <p:cNvSpPr/>
          <p:nvPr userDrawn="1"/>
        </p:nvSpPr>
        <p:spPr bwMode="gray">
          <a:xfrm>
            <a:off x="719403" y="1512162"/>
            <a:ext cx="10968000" cy="33120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7" name="Titre 6"/>
          <p:cNvSpPr>
            <a:spLocks noGrp="1"/>
          </p:cNvSpPr>
          <p:nvPr>
            <p:ph type="title" hasCustomPrompt="1"/>
          </p:nvPr>
        </p:nvSpPr>
        <p:spPr bwMode="gray">
          <a:xfrm>
            <a:off x="719403" y="1512162"/>
            <a:ext cx="3312000" cy="3312368"/>
          </a:xfrm>
          <a:prstGeom prst="ellipse">
            <a:avLst/>
          </a:prstGeom>
          <a:solidFill>
            <a:schemeClr val="accent1"/>
          </a:solidFill>
        </p:spPr>
        <p:txBody>
          <a:bodyPr anchor="ctr" anchorCtr="0">
            <a:normAutofit/>
          </a:bodyPr>
          <a:lstStyle>
            <a:lvl1pPr algn="ctr">
              <a:lnSpc>
                <a:spcPct val="100000"/>
              </a:lnSpc>
              <a:defRPr sz="9500">
                <a:solidFill>
                  <a:schemeClr val="bg1"/>
                </a:solidFill>
              </a:defRPr>
            </a:lvl1pPr>
          </a:lstStyle>
          <a:p>
            <a:r>
              <a:rPr lang="en-GB" noProof="0"/>
              <a:t>00</a:t>
            </a:r>
          </a:p>
        </p:txBody>
      </p:sp>
      <p:sp>
        <p:nvSpPr>
          <p:cNvPr id="9" name="Espace réservé du texte 8"/>
          <p:cNvSpPr>
            <a:spLocks noGrp="1"/>
          </p:cNvSpPr>
          <p:nvPr>
            <p:ph type="body" sz="quarter" idx="13" hasCustomPrompt="1"/>
          </p:nvPr>
        </p:nvSpPr>
        <p:spPr bwMode="gray">
          <a:xfrm>
            <a:off x="4680000" y="1736813"/>
            <a:ext cx="6228000" cy="1541443"/>
          </a:xfrm>
        </p:spPr>
        <p:txBody>
          <a:bodyPr anchor="b" anchorCtr="0">
            <a:normAutofit/>
          </a:bodyPr>
          <a:lstStyle>
            <a:lvl1pPr marL="0" indent="0">
              <a:lnSpc>
                <a:spcPct val="80000"/>
              </a:lnSpc>
              <a:buNone/>
              <a:defRPr sz="2800">
                <a:solidFill>
                  <a:schemeClr val="bg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Title of chapter</a:t>
            </a:r>
          </a:p>
        </p:txBody>
      </p:sp>
      <p:sp>
        <p:nvSpPr>
          <p:cNvPr id="10" name="Espace réservé du texte 8"/>
          <p:cNvSpPr>
            <a:spLocks noGrp="1"/>
          </p:cNvSpPr>
          <p:nvPr>
            <p:ph type="body" sz="quarter" idx="14" hasCustomPrompt="1"/>
          </p:nvPr>
        </p:nvSpPr>
        <p:spPr bwMode="gray">
          <a:xfrm>
            <a:off x="4680000" y="3681028"/>
            <a:ext cx="6228000" cy="972108"/>
          </a:xfrm>
        </p:spPr>
        <p:txBody>
          <a:bodyPr anchor="t" anchorCtr="0">
            <a:normAutofit/>
          </a:bodyPr>
          <a:lstStyle>
            <a:lvl1pPr marL="0" indent="0">
              <a:lnSpc>
                <a:spcPct val="85000"/>
              </a:lnSpc>
              <a:spcBef>
                <a:spcPts val="0"/>
              </a:spcBef>
              <a:buNone/>
              <a:defRPr sz="1400" baseline="0">
                <a:solidFill>
                  <a:schemeClr val="bg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 of chapter</a:t>
            </a:r>
          </a:p>
        </p:txBody>
      </p:sp>
      <p:cxnSp>
        <p:nvCxnSpPr>
          <p:cNvPr id="11" name="Connecteur droit 10"/>
          <p:cNvCxnSpPr/>
          <p:nvPr userDrawn="1"/>
        </p:nvCxnSpPr>
        <p:spPr bwMode="gray">
          <a:xfrm>
            <a:off x="4680000" y="3454878"/>
            <a:ext cx="1296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27361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792000" y="1484784"/>
            <a:ext cx="10605600" cy="4715991"/>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4" name="Titre 3"/>
          <p:cNvSpPr>
            <a:spLocks noGrp="1"/>
          </p:cNvSpPr>
          <p:nvPr>
            <p:ph type="title" hasCustomPrompt="1"/>
          </p:nvPr>
        </p:nvSpPr>
        <p:spPr bwMode="gray">
          <a:xfrm>
            <a:off x="792000" y="557645"/>
            <a:ext cx="10605600" cy="648000"/>
          </a:xfrm>
        </p:spPr>
        <p:txBody>
          <a:bodyPr/>
          <a:lstStyle>
            <a:lvl1pPr>
              <a:defRPr>
                <a:solidFill>
                  <a:schemeClr val="accent3"/>
                </a:solidFill>
              </a:defRPr>
            </a:lvl1pPr>
          </a:lstStyle>
          <a:p>
            <a:r>
              <a:rPr lang="en-GB" noProof="0"/>
              <a:t>Title</a:t>
            </a:r>
          </a:p>
        </p:txBody>
      </p:sp>
      <p:sp>
        <p:nvSpPr>
          <p:cNvPr id="2" name="Espace réservé de la date 1"/>
          <p:cNvSpPr>
            <a:spLocks noGrp="1"/>
          </p:cNvSpPr>
          <p:nvPr>
            <p:ph type="dt" sz="half" idx="14"/>
          </p:nvPr>
        </p:nvSpPr>
        <p:spPr bwMode="gray"/>
        <p:txBody>
          <a:bodyPr/>
          <a:lstStyle/>
          <a:p>
            <a:pPr algn="l"/>
            <a:r>
              <a:rPr lang="en-GB" noProof="0"/>
              <a:t>Date</a:t>
            </a:r>
          </a:p>
        </p:txBody>
      </p:sp>
      <p:sp>
        <p:nvSpPr>
          <p:cNvPr id="5" name="Espace réservé du pied de page 4"/>
          <p:cNvSpPr>
            <a:spLocks noGrp="1"/>
          </p:cNvSpPr>
          <p:nvPr>
            <p:ph type="ftr" sz="quarter" idx="15"/>
          </p:nvPr>
        </p:nvSpPr>
        <p:spPr bwMode="gray"/>
        <p:txBody>
          <a:bodyPr/>
          <a:lstStyle/>
          <a:p>
            <a:r>
              <a:rPr lang="en-GB" noProof="0"/>
              <a:t>Title of the presentation on three lines - Lorem impsum dolor sit amet consectetuer adipiscing elit, sed diam nonummy</a:t>
            </a:r>
          </a:p>
        </p:txBody>
      </p:sp>
      <p:sp>
        <p:nvSpPr>
          <p:cNvPr id="6" name="Espace réservé du numéro de diapositive 5"/>
          <p:cNvSpPr>
            <a:spLocks noGrp="1"/>
          </p:cNvSpPr>
          <p:nvPr>
            <p:ph type="sldNum" sz="quarter" idx="16"/>
          </p:nvPr>
        </p:nvSpPr>
        <p:spPr bwMode="gray"/>
        <p:txBody>
          <a:bodyPr/>
          <a:lstStyle/>
          <a:p>
            <a:fld id="{733122C9-A0B9-462F-8757-0847AD287B63}" type="slidenum">
              <a:rPr lang="en-GB" noProof="0" smtClean="0"/>
              <a:pPr/>
              <a:t>‹#›</a:t>
            </a:fld>
            <a:endParaRPr lang="en-GB" noProof="0"/>
          </a:p>
        </p:txBody>
      </p:sp>
    </p:spTree>
    <p:extLst>
      <p:ext uri="{BB962C8B-B14F-4D97-AF65-F5344CB8AC3E}">
        <p14:creationId xmlns:p14="http://schemas.microsoft.com/office/powerpoint/2010/main" val="18732900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s_subtitl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2" name="Espace réservé du texte 11"/>
          <p:cNvSpPr>
            <a:spLocks noGrp="1"/>
          </p:cNvSpPr>
          <p:nvPr>
            <p:ph type="body" sz="quarter" idx="13" hasCustomPrompt="1"/>
          </p:nvPr>
        </p:nvSpPr>
        <p:spPr bwMode="gray">
          <a:xfrm>
            <a:off x="792000" y="1467061"/>
            <a:ext cx="106056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4" name="Titre 3"/>
          <p:cNvSpPr>
            <a:spLocks noGrp="1"/>
          </p:cNvSpPr>
          <p:nvPr>
            <p:ph type="title" hasCustomPrompt="1"/>
          </p:nvPr>
        </p:nvSpPr>
        <p:spPr bwMode="gray">
          <a:xfrm>
            <a:off x="792000" y="557645"/>
            <a:ext cx="10605600" cy="648000"/>
          </a:xfrm>
        </p:spPr>
        <p:txBody>
          <a:bodyPr/>
          <a:lstStyle>
            <a:lvl1pPr>
              <a:defRPr>
                <a:solidFill>
                  <a:schemeClr val="accent3"/>
                </a:solidFill>
              </a:defRPr>
            </a:lvl1pPr>
          </a:lstStyle>
          <a:p>
            <a:r>
              <a:rPr lang="en-GB" noProof="0"/>
              <a:t>Title</a:t>
            </a:r>
          </a:p>
        </p:txBody>
      </p:sp>
      <p:sp>
        <p:nvSpPr>
          <p:cNvPr id="2" name="Espace réservé de la date 1"/>
          <p:cNvSpPr>
            <a:spLocks noGrp="1"/>
          </p:cNvSpPr>
          <p:nvPr>
            <p:ph type="dt" sz="half" idx="14"/>
          </p:nvPr>
        </p:nvSpPr>
        <p:spPr bwMode="gray"/>
        <p:txBody>
          <a:bodyPr/>
          <a:lstStyle/>
          <a:p>
            <a:pPr algn="l"/>
            <a:r>
              <a:rPr lang="en-GB" noProof="0"/>
              <a:t>Date</a:t>
            </a:r>
          </a:p>
        </p:txBody>
      </p:sp>
      <p:sp>
        <p:nvSpPr>
          <p:cNvPr id="5" name="Espace réservé du pied de page 4"/>
          <p:cNvSpPr>
            <a:spLocks noGrp="1"/>
          </p:cNvSpPr>
          <p:nvPr>
            <p:ph type="ftr" sz="quarter" idx="15"/>
          </p:nvPr>
        </p:nvSpPr>
        <p:spPr bwMode="gray"/>
        <p:txBody>
          <a:bodyPr/>
          <a:lstStyle/>
          <a:p>
            <a:r>
              <a:rPr lang="en-GB" noProof="0"/>
              <a:t>Title of the presentation on three lines - Lorem impsum dolor sit amet consectetuer adipiscing elit, sed diam nonummy</a:t>
            </a:r>
          </a:p>
        </p:txBody>
      </p:sp>
      <p:sp>
        <p:nvSpPr>
          <p:cNvPr id="6" name="Espace réservé du numéro de diapositive 5"/>
          <p:cNvSpPr>
            <a:spLocks noGrp="1"/>
          </p:cNvSpPr>
          <p:nvPr>
            <p:ph type="sldNum" sz="quarter" idx="16"/>
          </p:nvPr>
        </p:nvSpPr>
        <p:spPr bwMode="gray"/>
        <p:txBody>
          <a:bodyPr/>
          <a:lstStyle/>
          <a:p>
            <a:fld id="{733122C9-A0B9-462F-8757-0847AD287B63}" type="slidenum">
              <a:rPr lang="en-GB" noProof="0" smtClean="0"/>
              <a:pPr/>
              <a:t>‹#›</a:t>
            </a:fld>
            <a:endParaRPr lang="en-GB" noProof="0"/>
          </a:p>
        </p:txBody>
      </p:sp>
    </p:spTree>
    <p:extLst>
      <p:ext uri="{BB962C8B-B14F-4D97-AF65-F5344CB8AC3E}">
        <p14:creationId xmlns:p14="http://schemas.microsoft.com/office/powerpoint/2010/main" val="38588132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Contents">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792000" y="1483200"/>
            <a:ext cx="4800000" cy="4717575"/>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0" name="Espace réservé du contenu 2"/>
          <p:cNvSpPr>
            <a:spLocks noGrp="1"/>
          </p:cNvSpPr>
          <p:nvPr>
            <p:ph idx="14" hasCustomPrompt="1"/>
          </p:nvPr>
        </p:nvSpPr>
        <p:spPr bwMode="gray">
          <a:xfrm>
            <a:off x="6597600" y="1483200"/>
            <a:ext cx="4800000" cy="4717575"/>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2" name="Titre 1"/>
          <p:cNvSpPr>
            <a:spLocks noGrp="1"/>
          </p:cNvSpPr>
          <p:nvPr>
            <p:ph type="title" hasCustomPrompt="1"/>
          </p:nvPr>
        </p:nvSpPr>
        <p:spPr>
          <a:xfrm>
            <a:off x="792000" y="557645"/>
            <a:ext cx="10605600" cy="648000"/>
          </a:xfrm>
        </p:spPr>
        <p:txBody>
          <a:bodyPr/>
          <a:lstStyle>
            <a:lvl1pPr>
              <a:defRPr/>
            </a:lvl1pPr>
          </a:lstStyle>
          <a:p>
            <a:r>
              <a:rPr lang="en-GB" noProof="0"/>
              <a:t>Title</a:t>
            </a:r>
          </a:p>
        </p:txBody>
      </p:sp>
    </p:spTree>
    <p:extLst>
      <p:ext uri="{BB962C8B-B14F-4D97-AF65-F5344CB8AC3E}">
        <p14:creationId xmlns:p14="http://schemas.microsoft.com/office/powerpoint/2010/main" val="8286597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Contents_subtitl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792000" y="2019320"/>
            <a:ext cx="4800000" cy="4181455"/>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67061"/>
            <a:ext cx="106056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4" name="Titre 3"/>
          <p:cNvSpPr>
            <a:spLocks noGrp="1"/>
          </p:cNvSpPr>
          <p:nvPr>
            <p:ph type="title" hasCustomPrompt="1"/>
          </p:nvPr>
        </p:nvSpPr>
        <p:spPr bwMode="gray">
          <a:xfrm>
            <a:off x="792000" y="557645"/>
            <a:ext cx="10605600" cy="648000"/>
          </a:xfrm>
        </p:spPr>
        <p:txBody>
          <a:bodyPr/>
          <a:lstStyle>
            <a:lvl1pPr>
              <a:defRPr>
                <a:solidFill>
                  <a:schemeClr val="accent3"/>
                </a:solidFill>
              </a:defRPr>
            </a:lvl1pPr>
          </a:lstStyle>
          <a:p>
            <a:r>
              <a:rPr lang="en-GB" noProof="0"/>
              <a:t>Title</a:t>
            </a:r>
          </a:p>
        </p:txBody>
      </p:sp>
      <p:sp>
        <p:nvSpPr>
          <p:cNvPr id="10" name="Espace réservé du contenu 2"/>
          <p:cNvSpPr>
            <a:spLocks noGrp="1"/>
          </p:cNvSpPr>
          <p:nvPr>
            <p:ph idx="14" hasCustomPrompt="1"/>
          </p:nvPr>
        </p:nvSpPr>
        <p:spPr bwMode="gray">
          <a:xfrm>
            <a:off x="6597600" y="2019320"/>
            <a:ext cx="4800000" cy="4181455"/>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Tree>
    <p:extLst>
      <p:ext uri="{BB962C8B-B14F-4D97-AF65-F5344CB8AC3E}">
        <p14:creationId xmlns:p14="http://schemas.microsoft.com/office/powerpoint/2010/main" val="1917633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s_conclusion">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792000" y="1483200"/>
            <a:ext cx="10605600" cy="3888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5" name="Espace réservé du texte 4"/>
          <p:cNvSpPr>
            <a:spLocks noGrp="1"/>
          </p:cNvSpPr>
          <p:nvPr>
            <p:ph type="body" sz="quarter" idx="14" hasCustomPrompt="1"/>
          </p:nvPr>
        </p:nvSpPr>
        <p:spPr bwMode="gray">
          <a:xfrm>
            <a:off x="792000" y="5409084"/>
            <a:ext cx="10605600" cy="684213"/>
          </a:xfrm>
          <a:prstGeom prst="roundRect">
            <a:avLst>
              <a:gd name="adj" fmla="val 50000"/>
            </a:avLst>
          </a:prstGeom>
          <a:solidFill>
            <a:schemeClr val="accent3"/>
          </a:solidFill>
        </p:spPr>
        <p:txBody>
          <a:bodyPr lIns="720000" rIns="720000" anchor="ctr" anchorCtr="0">
            <a:normAutofit/>
          </a:bodyPr>
          <a:lstStyle>
            <a:lvl1pPr marL="0" indent="0" algn="ctr">
              <a:spcBef>
                <a:spcPts val="0"/>
              </a:spcBef>
              <a:buNone/>
              <a:defRPr sz="1800" b="1">
                <a:solidFill>
                  <a:schemeClr val="bg1"/>
                </a:solidFill>
              </a:defRPr>
            </a:lvl1pPr>
          </a:lstStyle>
          <a:p>
            <a:pPr lvl="0"/>
            <a:r>
              <a:rPr lang="en-GB" noProof="0"/>
              <a:t>Conclusion / Key message </a:t>
            </a:r>
          </a:p>
        </p:txBody>
      </p:sp>
      <p:sp>
        <p:nvSpPr>
          <p:cNvPr id="11" name="Espace réservé du texte 4"/>
          <p:cNvSpPr>
            <a:spLocks noGrp="1"/>
          </p:cNvSpPr>
          <p:nvPr>
            <p:ph type="body" sz="quarter" idx="15" hasCustomPrompt="1"/>
          </p:nvPr>
        </p:nvSpPr>
        <p:spPr bwMode="gray">
          <a:xfrm>
            <a:off x="10713600" y="5409084"/>
            <a:ext cx="684000" cy="684213"/>
          </a:xfrm>
          <a:prstGeom prst="roundRect">
            <a:avLst>
              <a:gd name="adj" fmla="val 50000"/>
            </a:avLst>
          </a:prstGeom>
          <a:solidFill>
            <a:schemeClr val="accent1"/>
          </a:solidFill>
        </p:spPr>
        <p:txBody>
          <a:bodyPr anchor="ctr" anchorCtr="0">
            <a:normAutofit/>
          </a:bodyPr>
          <a:lstStyle>
            <a:lvl1pPr marL="0" indent="0" algn="ctr">
              <a:buNone/>
              <a:defRPr sz="1800" b="1" baseline="0">
                <a:solidFill>
                  <a:schemeClr val="tx1">
                    <a:alpha val="0"/>
                  </a:schemeClr>
                </a:solidFill>
              </a:defRPr>
            </a:lvl1pPr>
          </a:lstStyle>
          <a:p>
            <a:pPr lvl="0"/>
            <a:r>
              <a:rPr lang="en-GB" noProof="0"/>
              <a:t> </a:t>
            </a:r>
          </a:p>
        </p:txBody>
      </p:sp>
      <p:sp>
        <p:nvSpPr>
          <p:cNvPr id="4" name="Titre 3"/>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Tree>
    <p:extLst>
      <p:ext uri="{BB962C8B-B14F-4D97-AF65-F5344CB8AC3E}">
        <p14:creationId xmlns:p14="http://schemas.microsoft.com/office/powerpoint/2010/main" val="31150841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s_subtitle_conclusion">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792000" y="2019320"/>
            <a:ext cx="10605600" cy="3348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67061"/>
            <a:ext cx="10605600" cy="360000"/>
          </a:xfrm>
        </p:spPr>
        <p:txBody>
          <a:bodyPr>
            <a:norm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5" name="Espace réservé du texte 4"/>
          <p:cNvSpPr>
            <a:spLocks noGrp="1"/>
          </p:cNvSpPr>
          <p:nvPr>
            <p:ph type="body" sz="quarter" idx="14" hasCustomPrompt="1"/>
          </p:nvPr>
        </p:nvSpPr>
        <p:spPr bwMode="gray">
          <a:xfrm>
            <a:off x="792000" y="5409084"/>
            <a:ext cx="10605600" cy="684213"/>
          </a:xfrm>
          <a:prstGeom prst="roundRect">
            <a:avLst>
              <a:gd name="adj" fmla="val 50000"/>
            </a:avLst>
          </a:prstGeom>
          <a:solidFill>
            <a:schemeClr val="accent3"/>
          </a:solidFill>
        </p:spPr>
        <p:txBody>
          <a:bodyPr lIns="720000" rIns="720000" anchor="ctr" anchorCtr="0">
            <a:normAutofit/>
          </a:bodyPr>
          <a:lstStyle>
            <a:lvl1pPr marL="0" indent="0" algn="ctr">
              <a:spcBef>
                <a:spcPts val="0"/>
              </a:spcBef>
              <a:buNone/>
              <a:defRPr sz="1800" b="1">
                <a:solidFill>
                  <a:schemeClr val="bg1"/>
                </a:solidFill>
              </a:defRPr>
            </a:lvl1pPr>
          </a:lstStyle>
          <a:p>
            <a:pPr lvl="0"/>
            <a:r>
              <a:rPr lang="en-GB" noProof="0"/>
              <a:t>Conclusion / Key message </a:t>
            </a:r>
          </a:p>
        </p:txBody>
      </p:sp>
      <p:sp>
        <p:nvSpPr>
          <p:cNvPr id="11" name="Espace réservé du texte 4"/>
          <p:cNvSpPr>
            <a:spLocks noGrp="1"/>
          </p:cNvSpPr>
          <p:nvPr>
            <p:ph type="body" sz="quarter" idx="15" hasCustomPrompt="1"/>
          </p:nvPr>
        </p:nvSpPr>
        <p:spPr bwMode="gray">
          <a:xfrm>
            <a:off x="10713600" y="5409084"/>
            <a:ext cx="684000" cy="684213"/>
          </a:xfrm>
          <a:prstGeom prst="roundRect">
            <a:avLst>
              <a:gd name="adj" fmla="val 50000"/>
            </a:avLst>
          </a:prstGeom>
          <a:solidFill>
            <a:schemeClr val="accent1"/>
          </a:solidFill>
        </p:spPr>
        <p:txBody>
          <a:bodyPr anchor="ctr" anchorCtr="0">
            <a:normAutofit/>
          </a:bodyPr>
          <a:lstStyle>
            <a:lvl1pPr marL="0" indent="0" algn="ctr">
              <a:buNone/>
              <a:defRPr sz="1800" b="1" baseline="0">
                <a:solidFill>
                  <a:schemeClr val="tx1">
                    <a:alpha val="0"/>
                  </a:schemeClr>
                </a:solidFill>
              </a:defRPr>
            </a:lvl1pPr>
          </a:lstStyle>
          <a:p>
            <a:pPr lvl="0"/>
            <a:r>
              <a:rPr lang="en-GB" noProof="0"/>
              <a:t> </a:t>
            </a:r>
          </a:p>
        </p:txBody>
      </p:sp>
      <p:sp>
        <p:nvSpPr>
          <p:cNvPr id="4" name="Titre 3"/>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Tree>
    <p:extLst>
      <p:ext uri="{BB962C8B-B14F-4D97-AF65-F5344CB8AC3E}">
        <p14:creationId xmlns:p14="http://schemas.microsoft.com/office/powerpoint/2010/main" val="37049522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Contents_conclusion">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5" name="Espace réservé du texte 4"/>
          <p:cNvSpPr>
            <a:spLocks noGrp="1"/>
          </p:cNvSpPr>
          <p:nvPr>
            <p:ph type="body" sz="quarter" idx="14" hasCustomPrompt="1"/>
          </p:nvPr>
        </p:nvSpPr>
        <p:spPr bwMode="gray">
          <a:xfrm>
            <a:off x="792000" y="5409084"/>
            <a:ext cx="10605600" cy="684213"/>
          </a:xfrm>
          <a:prstGeom prst="roundRect">
            <a:avLst>
              <a:gd name="adj" fmla="val 50000"/>
            </a:avLst>
          </a:prstGeom>
          <a:solidFill>
            <a:schemeClr val="accent3"/>
          </a:solidFill>
        </p:spPr>
        <p:txBody>
          <a:bodyPr lIns="720000" rIns="720000" anchor="ctr" anchorCtr="0">
            <a:normAutofit/>
          </a:bodyPr>
          <a:lstStyle>
            <a:lvl1pPr marL="0" indent="0" algn="ctr">
              <a:spcBef>
                <a:spcPts val="0"/>
              </a:spcBef>
              <a:buNone/>
              <a:defRPr sz="1800" b="1">
                <a:solidFill>
                  <a:schemeClr val="bg1"/>
                </a:solidFill>
              </a:defRPr>
            </a:lvl1pPr>
          </a:lstStyle>
          <a:p>
            <a:pPr lvl="0"/>
            <a:r>
              <a:rPr lang="en-GB" noProof="0"/>
              <a:t>Conclusion / Key message </a:t>
            </a:r>
          </a:p>
        </p:txBody>
      </p:sp>
      <p:sp>
        <p:nvSpPr>
          <p:cNvPr id="11" name="Espace réservé du texte 4"/>
          <p:cNvSpPr>
            <a:spLocks noGrp="1"/>
          </p:cNvSpPr>
          <p:nvPr>
            <p:ph type="body" sz="quarter" idx="15" hasCustomPrompt="1"/>
          </p:nvPr>
        </p:nvSpPr>
        <p:spPr bwMode="gray">
          <a:xfrm>
            <a:off x="10713600" y="5409084"/>
            <a:ext cx="684000" cy="684213"/>
          </a:xfrm>
          <a:prstGeom prst="roundRect">
            <a:avLst>
              <a:gd name="adj" fmla="val 50000"/>
            </a:avLst>
          </a:prstGeom>
          <a:solidFill>
            <a:schemeClr val="accent1"/>
          </a:solidFill>
        </p:spPr>
        <p:txBody>
          <a:bodyPr anchor="ctr" anchorCtr="0">
            <a:normAutofit/>
          </a:bodyPr>
          <a:lstStyle>
            <a:lvl1pPr marL="0" indent="0" algn="ctr">
              <a:buNone/>
              <a:defRPr sz="1800" b="1" baseline="0">
                <a:solidFill>
                  <a:schemeClr val="tx1">
                    <a:alpha val="0"/>
                  </a:schemeClr>
                </a:solidFill>
              </a:defRPr>
            </a:lvl1pPr>
          </a:lstStyle>
          <a:p>
            <a:pPr lvl="0"/>
            <a:r>
              <a:rPr lang="en-GB" noProof="0"/>
              <a:t> </a:t>
            </a:r>
          </a:p>
        </p:txBody>
      </p:sp>
      <p:sp>
        <p:nvSpPr>
          <p:cNvPr id="4" name="Titre 3"/>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10" name="Espace réservé du contenu 2"/>
          <p:cNvSpPr>
            <a:spLocks noGrp="1"/>
          </p:cNvSpPr>
          <p:nvPr>
            <p:ph idx="1" hasCustomPrompt="1"/>
          </p:nvPr>
        </p:nvSpPr>
        <p:spPr bwMode="gray">
          <a:xfrm>
            <a:off x="792000" y="1483199"/>
            <a:ext cx="4800000" cy="3888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2" name="Espace réservé du contenu 2"/>
          <p:cNvSpPr>
            <a:spLocks noGrp="1"/>
          </p:cNvSpPr>
          <p:nvPr>
            <p:ph idx="16" hasCustomPrompt="1"/>
          </p:nvPr>
        </p:nvSpPr>
        <p:spPr bwMode="gray">
          <a:xfrm>
            <a:off x="6597600" y="1483199"/>
            <a:ext cx="4800000" cy="3888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Tree>
    <p:extLst>
      <p:ext uri="{BB962C8B-B14F-4D97-AF65-F5344CB8AC3E}">
        <p14:creationId xmlns:p14="http://schemas.microsoft.com/office/powerpoint/2010/main" val="3600925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Contents_subtitle_conclusion">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67061"/>
            <a:ext cx="10605600" cy="360000"/>
          </a:xfrm>
        </p:spPr>
        <p:txBody>
          <a:bodyPr>
            <a:norm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5" name="Espace réservé du texte 4"/>
          <p:cNvSpPr>
            <a:spLocks noGrp="1"/>
          </p:cNvSpPr>
          <p:nvPr>
            <p:ph type="body" sz="quarter" idx="14" hasCustomPrompt="1"/>
          </p:nvPr>
        </p:nvSpPr>
        <p:spPr bwMode="gray">
          <a:xfrm>
            <a:off x="792000" y="5409084"/>
            <a:ext cx="10605600" cy="684213"/>
          </a:xfrm>
          <a:prstGeom prst="roundRect">
            <a:avLst>
              <a:gd name="adj" fmla="val 50000"/>
            </a:avLst>
          </a:prstGeom>
          <a:solidFill>
            <a:schemeClr val="accent3"/>
          </a:solidFill>
        </p:spPr>
        <p:txBody>
          <a:bodyPr lIns="720000" rIns="720000" anchor="ctr" anchorCtr="0">
            <a:normAutofit/>
          </a:bodyPr>
          <a:lstStyle>
            <a:lvl1pPr marL="0" indent="0" algn="ctr">
              <a:spcBef>
                <a:spcPts val="0"/>
              </a:spcBef>
              <a:buNone/>
              <a:defRPr sz="1800" b="1">
                <a:solidFill>
                  <a:schemeClr val="bg1"/>
                </a:solidFill>
              </a:defRPr>
            </a:lvl1pPr>
          </a:lstStyle>
          <a:p>
            <a:pPr lvl="0"/>
            <a:r>
              <a:rPr lang="en-GB" noProof="0"/>
              <a:t>Conclusion / Key message </a:t>
            </a:r>
          </a:p>
        </p:txBody>
      </p:sp>
      <p:sp>
        <p:nvSpPr>
          <p:cNvPr id="11" name="Espace réservé du texte 4"/>
          <p:cNvSpPr>
            <a:spLocks noGrp="1"/>
          </p:cNvSpPr>
          <p:nvPr>
            <p:ph type="body" sz="quarter" idx="15" hasCustomPrompt="1"/>
          </p:nvPr>
        </p:nvSpPr>
        <p:spPr bwMode="gray">
          <a:xfrm>
            <a:off x="10713600" y="5409084"/>
            <a:ext cx="684000" cy="684213"/>
          </a:xfrm>
          <a:prstGeom prst="roundRect">
            <a:avLst>
              <a:gd name="adj" fmla="val 50000"/>
            </a:avLst>
          </a:prstGeom>
          <a:solidFill>
            <a:schemeClr val="accent1"/>
          </a:solidFill>
        </p:spPr>
        <p:txBody>
          <a:bodyPr anchor="ctr" anchorCtr="0">
            <a:normAutofit/>
          </a:bodyPr>
          <a:lstStyle>
            <a:lvl1pPr marL="0" indent="0" algn="ctr">
              <a:buNone/>
              <a:defRPr sz="1800" b="1" baseline="0">
                <a:solidFill>
                  <a:schemeClr val="tx1">
                    <a:alpha val="0"/>
                  </a:schemeClr>
                </a:solidFill>
              </a:defRPr>
            </a:lvl1pPr>
          </a:lstStyle>
          <a:p>
            <a:pPr lvl="0"/>
            <a:r>
              <a:rPr lang="en-GB" noProof="0"/>
              <a:t> </a:t>
            </a:r>
          </a:p>
        </p:txBody>
      </p:sp>
      <p:sp>
        <p:nvSpPr>
          <p:cNvPr id="4" name="Titre 3"/>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14" name="Espace réservé du contenu 2"/>
          <p:cNvSpPr>
            <a:spLocks noGrp="1"/>
          </p:cNvSpPr>
          <p:nvPr>
            <p:ph idx="1" hasCustomPrompt="1"/>
          </p:nvPr>
        </p:nvSpPr>
        <p:spPr bwMode="gray">
          <a:xfrm>
            <a:off x="792000" y="2019319"/>
            <a:ext cx="4800000" cy="3348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5" name="Espace réservé du contenu 2"/>
          <p:cNvSpPr>
            <a:spLocks noGrp="1"/>
          </p:cNvSpPr>
          <p:nvPr>
            <p:ph idx="16" hasCustomPrompt="1"/>
          </p:nvPr>
        </p:nvSpPr>
        <p:spPr bwMode="gray">
          <a:xfrm>
            <a:off x="6597600" y="2019319"/>
            <a:ext cx="4800000" cy="3348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Tree>
    <p:extLst>
      <p:ext uri="{BB962C8B-B14F-4D97-AF65-F5344CB8AC3E}">
        <p14:creationId xmlns:p14="http://schemas.microsoft.com/office/powerpoint/2010/main" val="949608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s_1picture_bottom">
    <p:spTree>
      <p:nvGrpSpPr>
        <p:cNvPr id="1" name=""/>
        <p:cNvGrpSpPr/>
        <p:nvPr/>
      </p:nvGrpSpPr>
      <p:grpSpPr>
        <a:xfrm>
          <a:off x="0" y="0"/>
          <a:ext cx="0" cy="0"/>
          <a:chOff x="0" y="0"/>
          <a:chExt cx="0" cy="0"/>
        </a:xfrm>
      </p:grpSpPr>
      <p:sp>
        <p:nvSpPr>
          <p:cNvPr id="16" name="Espace réservé du contenu 15"/>
          <p:cNvSpPr>
            <a:spLocks noGrp="1"/>
          </p:cNvSpPr>
          <p:nvPr>
            <p:ph sz="quarter" idx="17" hasCustomPrompt="1"/>
          </p:nvPr>
        </p:nvSpPr>
        <p:spPr bwMode="gray">
          <a:xfrm>
            <a:off x="792000" y="1483200"/>
            <a:ext cx="10605600" cy="1944000"/>
          </a:xfrm>
        </p:spPr>
        <p:txBody>
          <a:body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3456000"/>
            <a:ext cx="12192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2" name="Titre 1"/>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10" name="Espace réservé du texte 4"/>
          <p:cNvSpPr>
            <a:spLocks noGrp="1"/>
          </p:cNvSpPr>
          <p:nvPr>
            <p:ph type="body" sz="quarter" idx="18" hasCustomPrompt="1"/>
          </p:nvPr>
        </p:nvSpPr>
        <p:spPr bwMode="gray">
          <a:xfrm rot="5400000">
            <a:off x="695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1602416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07/12/2023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6" name="Picture Placeholder 13"/>
          <p:cNvSpPr>
            <a:spLocks noGrp="1"/>
          </p:cNvSpPr>
          <p:nvPr>
            <p:ph type="pic" sz="quarter" idx="19"/>
          </p:nvPr>
        </p:nvSpPr>
        <p:spPr>
          <a:xfrm>
            <a:off x="10061562" y="1672683"/>
            <a:ext cx="2130438" cy="1561171"/>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7" name="Picture Placeholder 13"/>
          <p:cNvSpPr>
            <a:spLocks noGrp="1"/>
          </p:cNvSpPr>
          <p:nvPr>
            <p:ph type="pic" sz="quarter" idx="20"/>
          </p:nvPr>
        </p:nvSpPr>
        <p:spPr>
          <a:xfrm>
            <a:off x="5611608" y="3376961"/>
            <a:ext cx="1505265" cy="1529576"/>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8" name="Picture Placeholder 13"/>
          <p:cNvSpPr>
            <a:spLocks noGrp="1"/>
          </p:cNvSpPr>
          <p:nvPr>
            <p:ph type="pic" sz="quarter" idx="21"/>
          </p:nvPr>
        </p:nvSpPr>
        <p:spPr>
          <a:xfrm>
            <a:off x="7273030" y="3376961"/>
            <a:ext cx="2654682" cy="3481039"/>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9" name="Picture Placeholder 13"/>
          <p:cNvSpPr>
            <a:spLocks noGrp="1"/>
          </p:cNvSpPr>
          <p:nvPr>
            <p:ph type="pic" sz="quarter" idx="22"/>
          </p:nvPr>
        </p:nvSpPr>
        <p:spPr>
          <a:xfrm>
            <a:off x="5611608" y="-11151"/>
            <a:ext cx="4293796" cy="3245005"/>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5" name="Rectangle 5">
            <a:extLst>
              <a:ext uri="{FF2B5EF4-FFF2-40B4-BE49-F238E27FC236}">
                <a16:creationId xmlns:a16="http://schemas.microsoft.com/office/drawing/2014/main" id="{762EBF39-40C8-DC45-B9F8-2DC26C5E6F43}"/>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Slide Number Placeholder 4">
            <a:extLst>
              <a:ext uri="{FF2B5EF4-FFF2-40B4-BE49-F238E27FC236}">
                <a16:creationId xmlns:a16="http://schemas.microsoft.com/office/drawing/2014/main" id="{F0CA2C18-378C-CF4D-A5AF-AAEFCA215965}"/>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142828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20" grpId="0"/>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s_subtitle_1picture_bottom">
    <p:spTree>
      <p:nvGrpSpPr>
        <p:cNvPr id="1" name=""/>
        <p:cNvGrpSpPr/>
        <p:nvPr/>
      </p:nvGrpSpPr>
      <p:grpSpPr>
        <a:xfrm>
          <a:off x="0" y="0"/>
          <a:ext cx="0" cy="0"/>
          <a:chOff x="0" y="0"/>
          <a:chExt cx="0" cy="0"/>
        </a:xfrm>
      </p:grpSpPr>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3456000"/>
            <a:ext cx="12192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67061"/>
            <a:ext cx="106056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16" name="Espace réservé du contenu 15"/>
          <p:cNvSpPr>
            <a:spLocks noGrp="1"/>
          </p:cNvSpPr>
          <p:nvPr>
            <p:ph sz="quarter" idx="17" hasCustomPrompt="1"/>
          </p:nvPr>
        </p:nvSpPr>
        <p:spPr bwMode="gray">
          <a:xfrm>
            <a:off x="792000" y="2019600"/>
            <a:ext cx="10605600" cy="1404000"/>
          </a:xfrm>
        </p:spPr>
        <p:txBody>
          <a:body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2" name="Titre 1"/>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10" name="Espace réservé du texte 4"/>
          <p:cNvSpPr>
            <a:spLocks noGrp="1"/>
          </p:cNvSpPr>
          <p:nvPr>
            <p:ph type="body" sz="quarter" idx="18" hasCustomPrompt="1"/>
          </p:nvPr>
        </p:nvSpPr>
        <p:spPr bwMode="gray">
          <a:xfrm rot="5400000">
            <a:off x="695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1283302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s_2_pictures_bottom">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6192000" y="3456000"/>
            <a:ext cx="6000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3456000"/>
            <a:ext cx="6000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Titre 2"/>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14" name="Espace réservé du contenu 15"/>
          <p:cNvSpPr>
            <a:spLocks noGrp="1"/>
          </p:cNvSpPr>
          <p:nvPr>
            <p:ph sz="quarter" idx="17" hasCustomPrompt="1"/>
          </p:nvPr>
        </p:nvSpPr>
        <p:spPr bwMode="gray">
          <a:xfrm>
            <a:off x="792000" y="1483200"/>
            <a:ext cx="10605600" cy="1944000"/>
          </a:xfrm>
        </p:spPr>
        <p:txBody>
          <a:body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1" name="Espace réservé du texte 4"/>
          <p:cNvSpPr>
            <a:spLocks noGrp="1"/>
          </p:cNvSpPr>
          <p:nvPr>
            <p:ph type="body" sz="quarter" idx="18" hasCustomPrompt="1"/>
          </p:nvPr>
        </p:nvSpPr>
        <p:spPr bwMode="gray">
          <a:xfrm rot="5400000">
            <a:off x="695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5" name="Espace réservé du texte 4"/>
          <p:cNvSpPr>
            <a:spLocks noGrp="1"/>
          </p:cNvSpPr>
          <p:nvPr>
            <p:ph type="body" sz="quarter" idx="19" hasCustomPrompt="1"/>
          </p:nvPr>
        </p:nvSpPr>
        <p:spPr bwMode="gray">
          <a:xfrm rot="5400000">
            <a:off x="6887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36340742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s_subtitle_2_pictures_bottom">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6192000" y="3456000"/>
            <a:ext cx="6000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3456000"/>
            <a:ext cx="6000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Titre 2"/>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14" name="Espace réservé du contenu 15"/>
          <p:cNvSpPr>
            <a:spLocks noGrp="1"/>
          </p:cNvSpPr>
          <p:nvPr>
            <p:ph sz="quarter" idx="17" hasCustomPrompt="1"/>
          </p:nvPr>
        </p:nvSpPr>
        <p:spPr bwMode="gray">
          <a:xfrm>
            <a:off x="792000" y="2019600"/>
            <a:ext cx="10605600" cy="1404000"/>
          </a:xfrm>
        </p:spPr>
        <p:txBody>
          <a:body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1" name="Espace réservé du texte 4"/>
          <p:cNvSpPr>
            <a:spLocks noGrp="1"/>
          </p:cNvSpPr>
          <p:nvPr>
            <p:ph type="body" sz="quarter" idx="18" hasCustomPrompt="1"/>
          </p:nvPr>
        </p:nvSpPr>
        <p:spPr bwMode="gray">
          <a:xfrm rot="5400000">
            <a:off x="695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5" name="Espace réservé du texte 4"/>
          <p:cNvSpPr>
            <a:spLocks noGrp="1"/>
          </p:cNvSpPr>
          <p:nvPr>
            <p:ph type="body" sz="quarter" idx="19" hasCustomPrompt="1"/>
          </p:nvPr>
        </p:nvSpPr>
        <p:spPr bwMode="gray">
          <a:xfrm rot="5400000">
            <a:off x="6887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6" name="Espace réservé du texte 11"/>
          <p:cNvSpPr>
            <a:spLocks noGrp="1"/>
          </p:cNvSpPr>
          <p:nvPr>
            <p:ph type="body" sz="quarter" idx="13" hasCustomPrompt="1"/>
          </p:nvPr>
        </p:nvSpPr>
        <p:spPr bwMode="gray">
          <a:xfrm>
            <a:off x="792000" y="1467061"/>
            <a:ext cx="106056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Tree>
    <p:extLst>
      <p:ext uri="{BB962C8B-B14F-4D97-AF65-F5344CB8AC3E}">
        <p14:creationId xmlns:p14="http://schemas.microsoft.com/office/powerpoint/2010/main" val="38529468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s_1picture_right">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7080000" y="0"/>
            <a:ext cx="5112000" cy="6192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Espace réservé du contenu 2"/>
          <p:cNvSpPr>
            <a:spLocks noGrp="1"/>
          </p:cNvSpPr>
          <p:nvPr>
            <p:ph idx="1" hasCustomPrompt="1"/>
          </p:nvPr>
        </p:nvSpPr>
        <p:spPr bwMode="gray">
          <a:xfrm>
            <a:off x="792000" y="1483200"/>
            <a:ext cx="5828400" cy="4716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du texte 4"/>
          <p:cNvSpPr>
            <a:spLocks noGrp="1"/>
          </p:cNvSpPr>
          <p:nvPr>
            <p:ph type="body" sz="quarter" idx="16" hasCustomPrompt="1"/>
          </p:nvPr>
        </p:nvSpPr>
        <p:spPr bwMode="gray">
          <a:xfrm rot="5400000">
            <a:off x="7775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4" name="Titre 3"/>
          <p:cNvSpPr>
            <a:spLocks noGrp="1"/>
          </p:cNvSpPr>
          <p:nvPr>
            <p:ph type="title" hasCustomPrompt="1"/>
          </p:nvPr>
        </p:nvSpPr>
        <p:spPr>
          <a:xfrm>
            <a:off x="792000" y="557645"/>
            <a:ext cx="5828400" cy="648000"/>
          </a:xfrm>
        </p:spPr>
        <p:txBody>
          <a:bodyPr/>
          <a:lstStyle>
            <a:lvl1pPr>
              <a:defRPr/>
            </a:lvl1pPr>
          </a:lstStyle>
          <a:p>
            <a:r>
              <a:rPr lang="en-GB" noProof="0"/>
              <a:t>Title</a:t>
            </a:r>
          </a:p>
        </p:txBody>
      </p:sp>
    </p:spTree>
    <p:extLst>
      <p:ext uri="{BB962C8B-B14F-4D97-AF65-F5344CB8AC3E}">
        <p14:creationId xmlns:p14="http://schemas.microsoft.com/office/powerpoint/2010/main" val="19227024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s_subtitle_1picture_right">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7080000" y="0"/>
            <a:ext cx="5112000" cy="6192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Espace réservé du contenu 2"/>
          <p:cNvSpPr>
            <a:spLocks noGrp="1"/>
          </p:cNvSpPr>
          <p:nvPr>
            <p:ph idx="1" hasCustomPrompt="1"/>
          </p:nvPr>
        </p:nvSpPr>
        <p:spPr bwMode="gray">
          <a:xfrm>
            <a:off x="792000" y="2019320"/>
            <a:ext cx="5828400" cy="4181455"/>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67061"/>
            <a:ext cx="58284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13" name="Espace réservé du texte 4"/>
          <p:cNvSpPr>
            <a:spLocks noGrp="1"/>
          </p:cNvSpPr>
          <p:nvPr>
            <p:ph type="body" sz="quarter" idx="16" hasCustomPrompt="1"/>
          </p:nvPr>
        </p:nvSpPr>
        <p:spPr bwMode="gray">
          <a:xfrm rot="5400000">
            <a:off x="7775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4" name="Titre 3"/>
          <p:cNvSpPr>
            <a:spLocks noGrp="1"/>
          </p:cNvSpPr>
          <p:nvPr>
            <p:ph type="title" hasCustomPrompt="1"/>
          </p:nvPr>
        </p:nvSpPr>
        <p:spPr>
          <a:xfrm>
            <a:off x="792000" y="557645"/>
            <a:ext cx="5828400" cy="648000"/>
          </a:xfrm>
        </p:spPr>
        <p:txBody>
          <a:bodyPr/>
          <a:lstStyle>
            <a:lvl1pPr>
              <a:defRPr/>
            </a:lvl1pPr>
          </a:lstStyle>
          <a:p>
            <a:r>
              <a:rPr lang="en-GB" noProof="0"/>
              <a:t>Title</a:t>
            </a:r>
          </a:p>
        </p:txBody>
      </p:sp>
    </p:spTree>
    <p:extLst>
      <p:ext uri="{BB962C8B-B14F-4D97-AF65-F5344CB8AC3E}">
        <p14:creationId xmlns:p14="http://schemas.microsoft.com/office/powerpoint/2010/main" val="12940703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s_2_pictures_right">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7080000" y="0"/>
            <a:ext cx="5112000" cy="3024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Espace réservé du contenu 2"/>
          <p:cNvSpPr>
            <a:spLocks noGrp="1"/>
          </p:cNvSpPr>
          <p:nvPr>
            <p:ph idx="1" hasCustomPrompt="1"/>
          </p:nvPr>
        </p:nvSpPr>
        <p:spPr bwMode="gray">
          <a:xfrm>
            <a:off x="792000" y="1483200"/>
            <a:ext cx="5828400" cy="4716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4" name="Espace réservé pour une image  15">
            <a:extLst>
              <a:ext uri="{FF2B5EF4-FFF2-40B4-BE49-F238E27FC236}">
                <a16:creationId xmlns:a16="http://schemas.microsoft.com/office/drawing/2014/main" id="{A3FF6568-34B8-4C7C-95F9-D26DA72F510E}"/>
              </a:ext>
            </a:extLst>
          </p:cNvPr>
          <p:cNvSpPr>
            <a:spLocks noGrp="1"/>
          </p:cNvSpPr>
          <p:nvPr>
            <p:ph type="pic" sz="quarter" idx="15" hasCustomPrompt="1"/>
          </p:nvPr>
        </p:nvSpPr>
        <p:spPr bwMode="gray">
          <a:xfrm>
            <a:off x="7080000" y="3168000"/>
            <a:ext cx="5112000" cy="3024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2" name="Espace réservé du texte 4"/>
          <p:cNvSpPr>
            <a:spLocks noGrp="1"/>
          </p:cNvSpPr>
          <p:nvPr>
            <p:ph type="body" sz="quarter" idx="16" hasCustomPrompt="1"/>
          </p:nvPr>
        </p:nvSpPr>
        <p:spPr bwMode="gray">
          <a:xfrm rot="5400000">
            <a:off x="7775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3" name="Espace réservé du texte 4"/>
          <p:cNvSpPr>
            <a:spLocks noGrp="1"/>
          </p:cNvSpPr>
          <p:nvPr>
            <p:ph type="body" sz="quarter" idx="17" hasCustomPrompt="1"/>
          </p:nvPr>
        </p:nvSpPr>
        <p:spPr bwMode="gray">
          <a:xfrm rot="5400000">
            <a:off x="7775632" y="2904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4" name="Titre 3"/>
          <p:cNvSpPr>
            <a:spLocks noGrp="1"/>
          </p:cNvSpPr>
          <p:nvPr>
            <p:ph type="title" hasCustomPrompt="1"/>
          </p:nvPr>
        </p:nvSpPr>
        <p:spPr>
          <a:xfrm>
            <a:off x="792000" y="557645"/>
            <a:ext cx="5828400" cy="648000"/>
          </a:xfrm>
        </p:spPr>
        <p:txBody>
          <a:bodyPr/>
          <a:lstStyle>
            <a:lvl1pPr>
              <a:defRPr baseline="0"/>
            </a:lvl1pPr>
          </a:lstStyle>
          <a:p>
            <a:r>
              <a:rPr lang="en-GB" noProof="0"/>
              <a:t>Title</a:t>
            </a:r>
          </a:p>
        </p:txBody>
      </p:sp>
    </p:spTree>
    <p:extLst>
      <p:ext uri="{BB962C8B-B14F-4D97-AF65-F5344CB8AC3E}">
        <p14:creationId xmlns:p14="http://schemas.microsoft.com/office/powerpoint/2010/main" val="22241833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s_subtitle_2_pictures_right">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7080000" y="0"/>
            <a:ext cx="5112000" cy="3024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Espace réservé du contenu 2"/>
          <p:cNvSpPr>
            <a:spLocks noGrp="1"/>
          </p:cNvSpPr>
          <p:nvPr>
            <p:ph idx="1" hasCustomPrompt="1"/>
          </p:nvPr>
        </p:nvSpPr>
        <p:spPr bwMode="gray">
          <a:xfrm>
            <a:off x="792000" y="2019320"/>
            <a:ext cx="5828400" cy="4181455"/>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67061"/>
            <a:ext cx="58284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14" name="Espace réservé pour une image  15">
            <a:extLst>
              <a:ext uri="{FF2B5EF4-FFF2-40B4-BE49-F238E27FC236}">
                <a16:creationId xmlns:a16="http://schemas.microsoft.com/office/drawing/2014/main" id="{A3FF6568-34B8-4C7C-95F9-D26DA72F510E}"/>
              </a:ext>
            </a:extLst>
          </p:cNvPr>
          <p:cNvSpPr>
            <a:spLocks noGrp="1"/>
          </p:cNvSpPr>
          <p:nvPr>
            <p:ph type="pic" sz="quarter" idx="15" hasCustomPrompt="1"/>
          </p:nvPr>
        </p:nvSpPr>
        <p:spPr bwMode="gray">
          <a:xfrm>
            <a:off x="7080000" y="3168000"/>
            <a:ext cx="5112000" cy="3024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2" name="Titre 1"/>
          <p:cNvSpPr>
            <a:spLocks noGrp="1"/>
          </p:cNvSpPr>
          <p:nvPr>
            <p:ph type="title" hasCustomPrompt="1"/>
          </p:nvPr>
        </p:nvSpPr>
        <p:spPr bwMode="gray">
          <a:xfrm>
            <a:off x="792000" y="557645"/>
            <a:ext cx="5828400" cy="648000"/>
          </a:xfrm>
        </p:spPr>
        <p:txBody>
          <a:bodyPr/>
          <a:lstStyle>
            <a:lvl1pPr>
              <a:defRPr baseline="0"/>
            </a:lvl1pPr>
          </a:lstStyle>
          <a:p>
            <a:r>
              <a:rPr lang="en-GB" noProof="0"/>
              <a:t>Title</a:t>
            </a:r>
          </a:p>
        </p:txBody>
      </p:sp>
      <p:sp>
        <p:nvSpPr>
          <p:cNvPr id="15" name="Espace réservé du texte 4"/>
          <p:cNvSpPr>
            <a:spLocks noGrp="1"/>
          </p:cNvSpPr>
          <p:nvPr>
            <p:ph type="body" sz="quarter" idx="16" hasCustomPrompt="1"/>
          </p:nvPr>
        </p:nvSpPr>
        <p:spPr bwMode="gray">
          <a:xfrm rot="5400000">
            <a:off x="7775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6" name="Espace réservé du texte 4"/>
          <p:cNvSpPr>
            <a:spLocks noGrp="1"/>
          </p:cNvSpPr>
          <p:nvPr>
            <p:ph type="body" sz="quarter" idx="17" hasCustomPrompt="1"/>
          </p:nvPr>
        </p:nvSpPr>
        <p:spPr bwMode="gray">
          <a:xfrm rot="5400000">
            <a:off x="7775632" y="2904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16278961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Contents_1picture_left">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792000" y="1483199"/>
            <a:ext cx="4800000" cy="1854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0" name="Espace réservé du contenu 2"/>
          <p:cNvSpPr>
            <a:spLocks noGrp="1"/>
          </p:cNvSpPr>
          <p:nvPr>
            <p:ph idx="14" hasCustomPrompt="1"/>
          </p:nvPr>
        </p:nvSpPr>
        <p:spPr bwMode="gray">
          <a:xfrm>
            <a:off x="6597600" y="1483200"/>
            <a:ext cx="4800000" cy="4717575"/>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1"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792000" y="3456000"/>
            <a:ext cx="4800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2" name="Espace réservé du texte 4"/>
          <p:cNvSpPr>
            <a:spLocks noGrp="1"/>
          </p:cNvSpPr>
          <p:nvPr>
            <p:ph type="body" sz="quarter" idx="17" hasCustomPrompt="1"/>
          </p:nvPr>
        </p:nvSpPr>
        <p:spPr bwMode="gray">
          <a:xfrm rot="5400000">
            <a:off x="1487632" y="2877384"/>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2" name="Titre 1"/>
          <p:cNvSpPr>
            <a:spLocks noGrp="1"/>
          </p:cNvSpPr>
          <p:nvPr>
            <p:ph type="title" hasCustomPrompt="1"/>
          </p:nvPr>
        </p:nvSpPr>
        <p:spPr>
          <a:xfrm>
            <a:off x="792000" y="557645"/>
            <a:ext cx="10605600" cy="648000"/>
          </a:xfrm>
        </p:spPr>
        <p:txBody>
          <a:bodyPr/>
          <a:lstStyle>
            <a:lvl1pPr>
              <a:defRPr/>
            </a:lvl1pPr>
          </a:lstStyle>
          <a:p>
            <a:r>
              <a:rPr lang="en-GB" noProof="0"/>
              <a:t>Title</a:t>
            </a:r>
          </a:p>
        </p:txBody>
      </p:sp>
    </p:spTree>
    <p:extLst>
      <p:ext uri="{BB962C8B-B14F-4D97-AF65-F5344CB8AC3E}">
        <p14:creationId xmlns:p14="http://schemas.microsoft.com/office/powerpoint/2010/main" val="8210621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Rectangle 1"/>
          <p:cNvSpPr/>
          <p:nvPr userDrawn="1"/>
        </p:nvSpPr>
        <p:spPr bwMode="gray">
          <a:xfrm>
            <a:off x="0" y="0"/>
            <a:ext cx="2400000"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4"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0" y="0"/>
            <a:ext cx="12192000" cy="6192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1" name="Espace réservé du texte 4"/>
          <p:cNvSpPr>
            <a:spLocks noGrp="1"/>
          </p:cNvSpPr>
          <p:nvPr>
            <p:ph type="body" sz="quarter" idx="16" hasCustomPrompt="1"/>
          </p:nvPr>
        </p:nvSpPr>
        <p:spPr bwMode="gray">
          <a:xfrm rot="5400000">
            <a:off x="695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8" name="ZoneTexte 17"/>
          <p:cNvSpPr txBox="1"/>
          <p:nvPr userDrawn="1"/>
        </p:nvSpPr>
        <p:spPr bwMode="gray">
          <a:xfrm>
            <a:off x="-3025013" y="0"/>
            <a:ext cx="2736304" cy="1200329"/>
          </a:xfrm>
          <a:prstGeom prst="rect">
            <a:avLst/>
          </a:prstGeom>
          <a:solidFill>
            <a:schemeClr val="bg1"/>
          </a:solidFill>
          <a:ln w="28575">
            <a:solidFill>
              <a:schemeClr val="tx1"/>
            </a:solidFill>
            <a:bevel/>
          </a:ln>
        </p:spPr>
        <p:txBody>
          <a:bodyPr wrap="square" rtlCol="0">
            <a:spAutoFit/>
          </a:bodyPr>
          <a:lstStyle/>
          <a:p>
            <a:r>
              <a:rPr lang="en-GB" sz="800" b="0" noProof="0"/>
              <a:t>To move/resize the picture inside </a:t>
            </a:r>
            <a:br>
              <a:rPr lang="en-GB" sz="800" b="0" noProof="0"/>
            </a:br>
            <a:r>
              <a:rPr lang="en-GB" sz="800" b="0" noProof="0"/>
              <a:t>the picture area:</a:t>
            </a:r>
          </a:p>
          <a:p>
            <a:endParaRPr lang="en-GB" sz="800" b="0" noProof="0"/>
          </a:p>
          <a:p>
            <a:pPr marL="171450" indent="-171450">
              <a:buFontTx/>
              <a:buChar char="-"/>
            </a:pPr>
            <a:r>
              <a:rPr lang="en-GB" sz="800" b="0" noProof="0"/>
              <a:t>Click on the icon to insert a picture</a:t>
            </a:r>
          </a:p>
          <a:p>
            <a:pPr marL="171450" indent="-171450">
              <a:buFontTx/>
              <a:buChar char="-"/>
            </a:pPr>
            <a:r>
              <a:rPr lang="en-GB" sz="800" b="0" noProof="0"/>
              <a:t>Select the picture</a:t>
            </a:r>
          </a:p>
          <a:p>
            <a:pPr marL="171450" indent="-171450">
              <a:buFontTx/>
              <a:buChar char="-"/>
            </a:pPr>
            <a:r>
              <a:rPr lang="en-GB" sz="800" b="0" noProof="0"/>
              <a:t>Click right on the picture and </a:t>
            </a:r>
            <a:r>
              <a:rPr lang="en-GB" sz="800" b="1" noProof="0"/>
              <a:t>select “Crop”</a:t>
            </a:r>
          </a:p>
          <a:p>
            <a:pPr marL="171450" indent="-171450">
              <a:buFontTx/>
              <a:buChar char="-"/>
            </a:pPr>
            <a:r>
              <a:rPr lang="en-GB" sz="800" b="0" noProof="0"/>
              <a:t>Move and resize (if needed) your picture (don’t use the black cropping handles)</a:t>
            </a:r>
          </a:p>
          <a:p>
            <a:pPr marL="171450" indent="-171450">
              <a:buFontTx/>
              <a:buChar char="-"/>
            </a:pPr>
            <a:r>
              <a:rPr lang="en-GB" sz="800" b="0" noProof="0"/>
              <a:t>Hit the Esc key to exit the cropping mode</a:t>
            </a:r>
          </a:p>
        </p:txBody>
      </p:sp>
      <p:sp>
        <p:nvSpPr>
          <p:cNvPr id="10" name="ZoneTexte 9"/>
          <p:cNvSpPr txBox="1"/>
          <p:nvPr userDrawn="1"/>
        </p:nvSpPr>
        <p:spPr bwMode="gray">
          <a:xfrm>
            <a:off x="-3025013" y="1736812"/>
            <a:ext cx="2736304" cy="1569660"/>
          </a:xfrm>
          <a:prstGeom prst="rect">
            <a:avLst/>
          </a:prstGeom>
          <a:solidFill>
            <a:schemeClr val="bg1"/>
          </a:solidFill>
          <a:ln w="28575">
            <a:solidFill>
              <a:schemeClr val="tx1"/>
            </a:solidFill>
            <a:bevel/>
          </a:ln>
        </p:spPr>
        <p:txBody>
          <a:bodyPr wrap="square" rtlCol="0">
            <a:spAutoFit/>
          </a:bodyPr>
          <a:lstStyle/>
          <a:p>
            <a:r>
              <a:rPr lang="en-GB" sz="800"/>
              <a:t>To change a picture:</a:t>
            </a:r>
          </a:p>
          <a:p>
            <a:endParaRPr lang="en-GB" sz="80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b="1" u="none"/>
              <a:t>Remove it </a:t>
            </a:r>
            <a:r>
              <a:rPr lang="en-GB" sz="800"/>
              <a:t>(“</a:t>
            </a:r>
            <a:r>
              <a:rPr lang="en-GB" sz="800" err="1"/>
              <a:t>Suppr</a:t>
            </a:r>
            <a:r>
              <a:rPr lang="en-GB" sz="800"/>
              <a:t>” button)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Click on the icon to insert a new picture</a:t>
            </a:r>
          </a:p>
          <a:p>
            <a:pPr marL="171450" indent="-171450">
              <a:buFontTx/>
              <a:buChar char="-"/>
            </a:pPr>
            <a:endParaRPr lang="en-GB" sz="800" b="0" baseline="0" noProof="0"/>
          </a:p>
          <a:p>
            <a:pPr marL="0" indent="0">
              <a:buFontTx/>
              <a:buNone/>
            </a:pPr>
            <a:r>
              <a:rPr lang="en-GB" sz="800" b="0" baseline="0" noProof="0"/>
              <a:t>Attention:</a:t>
            </a:r>
            <a:r>
              <a:rPr lang="en-GB" sz="800"/>
              <a:t> The new picture will be automatically put at the forefront, appearing on top of the caption box.</a:t>
            </a:r>
            <a:endParaRPr lang="en-GB" sz="800" b="0" baseline="0" noProof="0"/>
          </a:p>
          <a:p>
            <a:pPr marL="0" indent="0">
              <a:buFontTx/>
              <a:buNone/>
            </a:pPr>
            <a:endParaRPr lang="en-GB" sz="800" b="0" baseline="0" noProof="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new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Place the picture into background position (right mouse click / “Send to Back” / “Send Backward”)</a:t>
            </a:r>
          </a:p>
        </p:txBody>
      </p:sp>
    </p:spTree>
    <p:extLst>
      <p:ext uri="{BB962C8B-B14F-4D97-AF65-F5344CB8AC3E}">
        <p14:creationId xmlns:p14="http://schemas.microsoft.com/office/powerpoint/2010/main" val="34448163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Pictures">
    <p:spTree>
      <p:nvGrpSpPr>
        <p:cNvPr id="1" name=""/>
        <p:cNvGrpSpPr/>
        <p:nvPr/>
      </p:nvGrpSpPr>
      <p:grpSpPr>
        <a:xfrm>
          <a:off x="0" y="0"/>
          <a:ext cx="0" cy="0"/>
          <a:chOff x="0" y="0"/>
          <a:chExt cx="0" cy="0"/>
        </a:xfrm>
      </p:grpSpPr>
      <p:sp>
        <p:nvSpPr>
          <p:cNvPr id="15" name="Rectangle 14"/>
          <p:cNvSpPr/>
          <p:nvPr userDrawn="1"/>
        </p:nvSpPr>
        <p:spPr bwMode="gray">
          <a:xfrm>
            <a:off x="0" y="0"/>
            <a:ext cx="2400000"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6192000" y="0"/>
            <a:ext cx="6000000" cy="6192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0"/>
            <a:ext cx="6000000" cy="6192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1" name="Espace réservé du texte 4"/>
          <p:cNvSpPr>
            <a:spLocks noGrp="1"/>
          </p:cNvSpPr>
          <p:nvPr>
            <p:ph type="body" sz="quarter" idx="17" hasCustomPrompt="1"/>
          </p:nvPr>
        </p:nvSpPr>
        <p:spPr bwMode="gray">
          <a:xfrm rot="5400000">
            <a:off x="695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2" name="Espace réservé du texte 4"/>
          <p:cNvSpPr>
            <a:spLocks noGrp="1"/>
          </p:cNvSpPr>
          <p:nvPr>
            <p:ph type="body" sz="quarter" idx="18" hasCustomPrompt="1"/>
          </p:nvPr>
        </p:nvSpPr>
        <p:spPr bwMode="gray">
          <a:xfrm rot="5400000">
            <a:off x="6887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2647748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image" Target="../media/image1.emf"/><Relationship Id="rId5" Type="http://schemas.openxmlformats.org/officeDocument/2006/relationships/slideLayout" Target="../slideLayouts/slideLayout122.xml"/><Relationship Id="rId10" Type="http://schemas.openxmlformats.org/officeDocument/2006/relationships/theme" Target="../theme/theme10.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image" Target="../media/image1.emf"/><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theme" Target="../theme/theme11.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2.emf"/><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1.emf"/><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9" Type="http://schemas.openxmlformats.org/officeDocument/2006/relationships/slideLayout" Target="../slideLayouts/slideLayout67.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42" Type="http://schemas.openxmlformats.org/officeDocument/2006/relationships/image" Target="../media/image4.png"/><Relationship Id="rId7" Type="http://schemas.openxmlformats.org/officeDocument/2006/relationships/slideLayout" Target="../slideLayouts/slideLayout3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41" Type="http://schemas.openxmlformats.org/officeDocument/2006/relationships/theme" Target="../theme/theme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37" Type="http://schemas.openxmlformats.org/officeDocument/2006/relationships/slideLayout" Target="../slideLayouts/slideLayout65.xml"/><Relationship Id="rId40" Type="http://schemas.openxmlformats.org/officeDocument/2006/relationships/slideLayout" Target="../slideLayouts/slideLayout68.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slideLayout" Target="../slideLayouts/slideLayout64.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 Id="rId8" Type="http://schemas.openxmlformats.org/officeDocument/2006/relationships/slideLayout" Target="../slideLayouts/slideLayout36.xml"/><Relationship Id="rId3" Type="http://schemas.openxmlformats.org/officeDocument/2006/relationships/slideLayout" Target="../slideLayouts/slideLayout31.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38"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9" Type="http://schemas.openxmlformats.org/officeDocument/2006/relationships/slideLayout" Target="../slideLayouts/slideLayout107.xml"/><Relationship Id="rId21" Type="http://schemas.openxmlformats.org/officeDocument/2006/relationships/slideLayout" Target="../slideLayouts/slideLayout89.xml"/><Relationship Id="rId34" Type="http://schemas.openxmlformats.org/officeDocument/2006/relationships/slideLayout" Target="../slideLayouts/slideLayout102.xml"/><Relationship Id="rId42" Type="http://schemas.openxmlformats.org/officeDocument/2006/relationships/image" Target="../media/image4.png"/><Relationship Id="rId7" Type="http://schemas.openxmlformats.org/officeDocument/2006/relationships/slideLayout" Target="../slideLayouts/slideLayout7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slideLayout" Target="../slideLayouts/slideLayout97.xml"/><Relationship Id="rId41" Type="http://schemas.openxmlformats.org/officeDocument/2006/relationships/theme" Target="../theme/theme5.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32" Type="http://schemas.openxmlformats.org/officeDocument/2006/relationships/slideLayout" Target="../slideLayouts/slideLayout100.xml"/><Relationship Id="rId37" Type="http://schemas.openxmlformats.org/officeDocument/2006/relationships/slideLayout" Target="../slideLayouts/slideLayout105.xml"/><Relationship Id="rId40" Type="http://schemas.openxmlformats.org/officeDocument/2006/relationships/slideLayout" Target="../slideLayouts/slideLayout108.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36" Type="http://schemas.openxmlformats.org/officeDocument/2006/relationships/slideLayout" Target="../slideLayouts/slideLayout104.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31" Type="http://schemas.openxmlformats.org/officeDocument/2006/relationships/slideLayout" Target="../slideLayouts/slideLayout99.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slideLayout" Target="../slideLayouts/slideLayout98.xml"/><Relationship Id="rId35" Type="http://schemas.openxmlformats.org/officeDocument/2006/relationships/slideLayout" Target="../slideLayouts/slideLayout103.xml"/><Relationship Id="rId8" Type="http://schemas.openxmlformats.org/officeDocument/2006/relationships/slideLayout" Target="../slideLayouts/slideLayout76.xml"/><Relationship Id="rId3" Type="http://schemas.openxmlformats.org/officeDocument/2006/relationships/slideLayout" Target="../slideLayouts/slideLayout71.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33" Type="http://schemas.openxmlformats.org/officeDocument/2006/relationships/slideLayout" Target="../slideLayouts/slideLayout101.xml"/><Relationship Id="rId38" Type="http://schemas.openxmlformats.org/officeDocument/2006/relationships/slideLayout" Target="../slideLayouts/slideLayout10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image" Target="../media/image14.png"/><Relationship Id="rId5" Type="http://schemas.openxmlformats.org/officeDocument/2006/relationships/theme" Target="../theme/theme6.xml"/><Relationship Id="rId4" Type="http://schemas.openxmlformats.org/officeDocument/2006/relationships/slideLayout" Target="../slideLayouts/slideLayout112.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2.svg"/><Relationship Id="rId2" Type="http://schemas.openxmlformats.org/officeDocument/2006/relationships/theme" Target="../theme/theme8.xml"/><Relationship Id="rId1" Type="http://schemas.openxmlformats.org/officeDocument/2006/relationships/slideLayout" Target="../slideLayouts/slideLayout115.xml"/><Relationship Id="rId6" Type="http://schemas.openxmlformats.org/officeDocument/2006/relationships/image" Target="../media/image31.png"/><Relationship Id="rId5" Type="http://schemas.openxmlformats.org/officeDocument/2006/relationships/image" Target="../media/image25.svg"/><Relationship Id="rId4" Type="http://schemas.openxmlformats.org/officeDocument/2006/relationships/image" Target="../media/image24.png"/></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theme" Target="../theme/theme9.xml"/><Relationship Id="rId7" Type="http://schemas.openxmlformats.org/officeDocument/2006/relationships/image" Target="../media/image31.png"/><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364B7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254323"/>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pic>
        <p:nvPicPr>
          <p:cNvPr id="5" name="Immagine 4">
            <a:extLst>
              <a:ext uri="{FF2B5EF4-FFF2-40B4-BE49-F238E27FC236}">
                <a16:creationId xmlns:a16="http://schemas.microsoft.com/office/drawing/2014/main" id="{B74E196B-AC53-B446-A793-EFB48626EB95}"/>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450975" y="152400"/>
            <a:ext cx="1485900" cy="901700"/>
          </a:xfrm>
          <a:prstGeom prst="rect">
            <a:avLst/>
          </a:prstGeom>
        </p:spPr>
      </p:pic>
    </p:spTree>
    <p:extLst>
      <p:ext uri="{BB962C8B-B14F-4D97-AF65-F5344CB8AC3E}">
        <p14:creationId xmlns:p14="http://schemas.microsoft.com/office/powerpoint/2010/main" val="122676458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852" r:id="rId4"/>
    <p:sldLayoutId id="2147483696" r:id="rId5"/>
    <p:sldLayoutId id="2147483697" r:id="rId6"/>
    <p:sldLayoutId id="2147483698" r:id="rId7"/>
    <p:sldLayoutId id="2147483691" r:id="rId8"/>
    <p:sldLayoutId id="2147483699" r:id="rId9"/>
  </p:sldLayoutIdLst>
  <p:hf hdr="0" ftr="0" dt="0"/>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14">
          <p15:clr>
            <a:srgbClr val="F26B43"/>
          </p15:clr>
        </p15:guide>
        <p15:guide id="2" orient="horz" pos="96">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364B7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254323"/>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pic>
        <p:nvPicPr>
          <p:cNvPr id="5" name="Immagine 4">
            <a:extLst>
              <a:ext uri="{FF2B5EF4-FFF2-40B4-BE49-F238E27FC236}">
                <a16:creationId xmlns:a16="http://schemas.microsoft.com/office/drawing/2014/main" id="{B74E196B-AC53-B446-A793-EFB48626EB9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450975" y="152400"/>
            <a:ext cx="1485900" cy="901700"/>
          </a:xfrm>
          <a:prstGeom prst="rect">
            <a:avLst/>
          </a:prstGeom>
        </p:spPr>
      </p:pic>
    </p:spTree>
    <p:extLst>
      <p:ext uri="{BB962C8B-B14F-4D97-AF65-F5344CB8AC3E}">
        <p14:creationId xmlns:p14="http://schemas.microsoft.com/office/powerpoint/2010/main" val="1127424322"/>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Lst>
  <p:hf hdr="0" ftr="0" dt="0"/>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14">
          <p15:clr>
            <a:srgbClr val="F26B43"/>
          </p15:clr>
        </p15:guide>
        <p15:guide id="2" orient="horz" pos="96">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364B7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254323"/>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pic>
        <p:nvPicPr>
          <p:cNvPr id="5" name="Immagine 4">
            <a:extLst>
              <a:ext uri="{FF2B5EF4-FFF2-40B4-BE49-F238E27FC236}">
                <a16:creationId xmlns:a16="http://schemas.microsoft.com/office/drawing/2014/main" id="{B74E196B-AC53-B446-A793-EFB48626EB95}"/>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450975" y="152400"/>
            <a:ext cx="1485900" cy="901700"/>
          </a:xfrm>
          <a:prstGeom prst="rect">
            <a:avLst/>
          </a:prstGeom>
        </p:spPr>
      </p:pic>
    </p:spTree>
    <p:extLst>
      <p:ext uri="{BB962C8B-B14F-4D97-AF65-F5344CB8AC3E}">
        <p14:creationId xmlns:p14="http://schemas.microsoft.com/office/powerpoint/2010/main" val="2904445533"/>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Lst>
  <p:hf hdr="0" ftr="0" dt="0"/>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14">
          <p15:clr>
            <a:srgbClr val="F26B43"/>
          </p15:clr>
        </p15:guide>
        <p15:guide id="2" orient="horz" pos="9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254323"/>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pic>
        <p:nvPicPr>
          <p:cNvPr id="4" name="Immagine 3">
            <a:extLst>
              <a:ext uri="{FF2B5EF4-FFF2-40B4-BE49-F238E27FC236}">
                <a16:creationId xmlns:a16="http://schemas.microsoft.com/office/drawing/2014/main" id="{E86ECB1A-693F-2041-AC72-F644481AEFFD}"/>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450975" y="150674"/>
            <a:ext cx="1485900" cy="901700"/>
          </a:xfrm>
          <a:prstGeom prst="rect">
            <a:avLst/>
          </a:prstGeom>
        </p:spPr>
      </p:pic>
    </p:spTree>
    <p:extLst>
      <p:ext uri="{BB962C8B-B14F-4D97-AF65-F5344CB8AC3E}">
        <p14:creationId xmlns:p14="http://schemas.microsoft.com/office/powerpoint/2010/main" val="361401950"/>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677" r:id="rId6"/>
    <p:sldLayoutId id="2147483678" r:id="rId7"/>
    <p:sldLayoutId id="2147483679" r:id="rId8"/>
    <p:sldLayoutId id="2147483680" r:id="rId9"/>
    <p:sldLayoutId id="2147483890" r:id="rId10"/>
  </p:sldLayoutIdLst>
  <p:hf hdr="0" ftr="0" dt="0"/>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1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364B7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254323"/>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pic>
        <p:nvPicPr>
          <p:cNvPr id="5" name="Immagine 4">
            <a:extLst>
              <a:ext uri="{FF2B5EF4-FFF2-40B4-BE49-F238E27FC236}">
                <a16:creationId xmlns:a16="http://schemas.microsoft.com/office/drawing/2014/main" id="{B74E196B-AC53-B446-A793-EFB48626EB95}"/>
              </a:ext>
            </a:extLst>
          </p:cNvPr>
          <p:cNvPicPr>
            <a:picLocks noChangeAspect="1"/>
          </p:cNvPicPr>
          <p:nvPr userDrawn="1"/>
        </p:nvPicPr>
        <p:blipFill>
          <a:blip r:embed="rId11"/>
          <a:stretch>
            <a:fillRect/>
          </a:stretch>
        </p:blipFill>
        <p:spPr>
          <a:xfrm>
            <a:off x="1450975" y="152400"/>
            <a:ext cx="1485900" cy="901700"/>
          </a:xfrm>
          <a:prstGeom prst="rect">
            <a:avLst/>
          </a:prstGeom>
        </p:spPr>
      </p:pic>
    </p:spTree>
    <p:extLst>
      <p:ext uri="{BB962C8B-B14F-4D97-AF65-F5344CB8AC3E}">
        <p14:creationId xmlns:p14="http://schemas.microsoft.com/office/powerpoint/2010/main" val="111394610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Lst>
  <p:hf hdr="0" ftr="0" dt="0"/>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14">
          <p15:clr>
            <a:srgbClr val="F26B43"/>
          </p15:clr>
        </p15:guide>
        <p15:guide id="2" orient="horz" pos="9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792000" y="557645"/>
            <a:ext cx="10605600" cy="648000"/>
          </a:xfrm>
          <a:prstGeom prst="rect">
            <a:avLst/>
          </a:prstGeom>
        </p:spPr>
        <p:txBody>
          <a:bodyPr vert="horz" lIns="0" tIns="0" rIns="0" bIns="0" rtlCol="0" anchor="t" anchorCtr="0">
            <a:normAutofit/>
          </a:bodyPr>
          <a:lstStyle/>
          <a:p>
            <a:r>
              <a:rPr lang="en-GB" noProof="0"/>
              <a:t>Title</a:t>
            </a:r>
          </a:p>
        </p:txBody>
      </p:sp>
      <p:sp>
        <p:nvSpPr>
          <p:cNvPr id="3" name="Espace réservé du texte 2"/>
          <p:cNvSpPr>
            <a:spLocks noGrp="1"/>
          </p:cNvSpPr>
          <p:nvPr>
            <p:ph type="body" idx="1"/>
          </p:nvPr>
        </p:nvSpPr>
        <p:spPr bwMode="gray">
          <a:xfrm>
            <a:off x="792000" y="2019600"/>
            <a:ext cx="10605600" cy="4183200"/>
          </a:xfrm>
          <a:prstGeom prst="rect">
            <a:avLst/>
          </a:prstGeom>
        </p:spPr>
        <p:txBody>
          <a:bodyPr vert="horz" lIns="0" tIns="0" rIns="0" bIns="0" rtlCol="0" anchor="t" anchorCtr="0">
            <a:normAutofit/>
          </a:body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4" name="Espace réservé de la date 3"/>
          <p:cNvSpPr>
            <a:spLocks noGrp="1"/>
          </p:cNvSpPr>
          <p:nvPr>
            <p:ph type="dt" sz="half" idx="2"/>
          </p:nvPr>
        </p:nvSpPr>
        <p:spPr bwMode="gray">
          <a:xfrm>
            <a:off x="0" y="6678000"/>
            <a:ext cx="240000" cy="180000"/>
          </a:xfrm>
          <a:prstGeom prst="rect">
            <a:avLst/>
          </a:prstGeom>
          <a:ln>
            <a:solidFill>
              <a:schemeClr val="tx1">
                <a:alpha val="0"/>
              </a:schemeClr>
            </a:solidFill>
          </a:ln>
        </p:spPr>
        <p:txBody>
          <a:bodyPr vert="horz" lIns="0" tIns="0" rIns="0" bIns="0" rtlCol="0" anchor="t" anchorCtr="0">
            <a:noAutofit/>
          </a:bodyPr>
          <a:lstStyle>
            <a:lvl1pPr algn="ctr">
              <a:defRPr sz="500">
                <a:solidFill>
                  <a:schemeClr val="tx1">
                    <a:alpha val="0"/>
                  </a:schemeClr>
                </a:solidFill>
              </a:defRPr>
            </a:lvl1pPr>
          </a:lstStyle>
          <a:p>
            <a:pPr algn="l"/>
            <a:r>
              <a:rPr lang="en-GB" noProof="0"/>
              <a:t>Date</a:t>
            </a:r>
          </a:p>
        </p:txBody>
      </p:sp>
      <p:sp>
        <p:nvSpPr>
          <p:cNvPr id="5" name="Espace réservé du pied de page 4"/>
          <p:cNvSpPr>
            <a:spLocks noGrp="1"/>
          </p:cNvSpPr>
          <p:nvPr>
            <p:ph type="ftr" sz="quarter" idx="3"/>
          </p:nvPr>
        </p:nvSpPr>
        <p:spPr bwMode="gray">
          <a:xfrm>
            <a:off x="0" y="6678000"/>
            <a:ext cx="240000" cy="180000"/>
          </a:xfrm>
          <a:prstGeom prst="rect">
            <a:avLst/>
          </a:prstGeom>
          <a:ln>
            <a:solidFill>
              <a:schemeClr val="bg1">
                <a:alpha val="0"/>
              </a:schemeClr>
            </a:solidFill>
          </a:ln>
        </p:spPr>
        <p:txBody>
          <a:bodyPr vert="horz" lIns="0" tIns="0" rIns="0" bIns="0" rtlCol="0" anchor="t" anchorCtr="0">
            <a:noAutofit/>
          </a:bodyPr>
          <a:lstStyle>
            <a:lvl1pPr algn="l">
              <a:defRPr sz="100">
                <a:solidFill>
                  <a:schemeClr val="accent3">
                    <a:alpha val="0"/>
                  </a:schemeClr>
                </a:solidFill>
              </a:defRPr>
            </a:lvl1pPr>
          </a:lstStyle>
          <a:p>
            <a:r>
              <a:rPr lang="en-GB" noProof="0"/>
              <a:t>Title of the presentation on three lines - Lorem impsum dolor sit amet consectetuer adipiscing elit, sed diam nonummy</a:t>
            </a:r>
          </a:p>
        </p:txBody>
      </p:sp>
      <p:sp>
        <p:nvSpPr>
          <p:cNvPr id="6" name="Espace réservé du numéro de diapositive 5"/>
          <p:cNvSpPr>
            <a:spLocks noGrp="1"/>
          </p:cNvSpPr>
          <p:nvPr>
            <p:ph type="sldNum" sz="quarter" idx="4"/>
          </p:nvPr>
        </p:nvSpPr>
        <p:spPr bwMode="gray">
          <a:xfrm>
            <a:off x="11551083" y="6438518"/>
            <a:ext cx="639565" cy="419482"/>
          </a:xfrm>
          <a:prstGeom prst="rect">
            <a:avLst/>
          </a:prstGeom>
        </p:spPr>
        <p:txBody>
          <a:bodyPr vert="horz" lIns="0" tIns="0" rIns="0" bIns="0" rtlCol="0" anchor="t" anchorCtr="0">
            <a:noAutofit/>
          </a:bodyPr>
          <a:lstStyle>
            <a:lvl1pPr algn="l">
              <a:defRPr sz="1200" b="1">
                <a:solidFill>
                  <a:schemeClr val="accent3"/>
                </a:solidFill>
              </a:defRPr>
            </a:lvl1pPr>
          </a:lstStyle>
          <a:p>
            <a:fld id="{733122C9-A0B9-462F-8757-0847AD287B63}" type="slidenum">
              <a:rPr lang="en-GB" noProof="0" smtClean="0"/>
              <a:pPr/>
              <a:t>‹#›</a:t>
            </a:fld>
            <a:endParaRPr lang="en-GB" noProof="0"/>
          </a:p>
        </p:txBody>
      </p:sp>
      <p:sp>
        <p:nvSpPr>
          <p:cNvPr id="12" name="ZoneTexte 11"/>
          <p:cNvSpPr txBox="1"/>
          <p:nvPr/>
        </p:nvSpPr>
        <p:spPr bwMode="gray">
          <a:xfrm>
            <a:off x="479424" y="6309320"/>
            <a:ext cx="8424575" cy="467742"/>
          </a:xfrm>
          <a:prstGeom prst="rect">
            <a:avLst/>
          </a:prstGeom>
          <a:noFill/>
        </p:spPr>
        <p:txBody>
          <a:bodyPr wrap="square" lIns="0" tIns="0" rIns="0" bIns="0" rtlCol="0" anchor="ctr" anchorCtr="0">
            <a:noAutofit/>
          </a:bodyPr>
          <a:lstStyle/>
          <a:p>
            <a:pPr algn="just"/>
            <a:r>
              <a:rPr lang="en-GB" sz="500" noProof="0">
                <a:solidFill>
                  <a:schemeClr val="accent3"/>
                </a:solidFill>
              </a:rPr>
              <a:t>© ALSTOM SA, 2019. All rights reserved. Information contained in this document is indicative only. No representation or warranty is given or should be relied on that it is complete or correct or will apply to any particular project. This will depend on the technical and commercial circumstances. It is provided without liability and is subject to change without notice. Reproduction, use or disclosure to third parties, without express written authorisation, is strictly prohibited.</a:t>
            </a:r>
          </a:p>
        </p:txBody>
      </p:sp>
      <p:sp>
        <p:nvSpPr>
          <p:cNvPr id="13" name="Forme libre : forme 16">
            <a:extLst>
              <a:ext uri="{FF2B5EF4-FFF2-40B4-BE49-F238E27FC236}">
                <a16:creationId xmlns:a16="http://schemas.microsoft.com/office/drawing/2014/main" id="{2D8D400B-B6B4-4B94-81C8-D56CC7959C97}"/>
              </a:ext>
            </a:extLst>
          </p:cNvPr>
          <p:cNvSpPr>
            <a:spLocks noChangeAspect="1"/>
          </p:cNvSpPr>
          <p:nvPr userDrawn="1"/>
        </p:nvSpPr>
        <p:spPr bwMode="gray">
          <a:xfrm>
            <a:off x="0" y="396000"/>
            <a:ext cx="360000" cy="720000"/>
          </a:xfrm>
          <a:custGeom>
            <a:avLst/>
            <a:gdLst>
              <a:gd name="connsiteX0" fmla="*/ 0 w 360000"/>
              <a:gd name="connsiteY0" fmla="*/ 0 h 720000"/>
              <a:gd name="connsiteX1" fmla="*/ 360000 w 360000"/>
              <a:gd name="connsiteY1" fmla="*/ 360000 h 720000"/>
              <a:gd name="connsiteX2" fmla="*/ 0 w 360000"/>
              <a:gd name="connsiteY2" fmla="*/ 720000 h 720000"/>
            </a:gdLst>
            <a:ahLst/>
            <a:cxnLst>
              <a:cxn ang="0">
                <a:pos x="connsiteX0" y="connsiteY0"/>
              </a:cxn>
              <a:cxn ang="0">
                <a:pos x="connsiteX1" y="connsiteY1"/>
              </a:cxn>
              <a:cxn ang="0">
                <a:pos x="connsiteX2" y="connsiteY2"/>
              </a:cxn>
            </a:cxnLst>
            <a:rect l="l" t="t" r="r" b="b"/>
            <a:pathLst>
              <a:path w="360000" h="720000">
                <a:moveTo>
                  <a:pt x="0" y="0"/>
                </a:moveTo>
                <a:cubicBezTo>
                  <a:pt x="198823" y="0"/>
                  <a:pt x="360000" y="161177"/>
                  <a:pt x="360000" y="360000"/>
                </a:cubicBezTo>
                <a:cubicBezTo>
                  <a:pt x="360000" y="558823"/>
                  <a:pt x="198823" y="720000"/>
                  <a:pt x="0" y="72000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noProof="0"/>
          </a:p>
        </p:txBody>
      </p:sp>
      <p:sp>
        <p:nvSpPr>
          <p:cNvPr id="16" name="Ellipse 15"/>
          <p:cNvSpPr>
            <a:spLocks noChangeAspect="1"/>
          </p:cNvSpPr>
          <p:nvPr userDrawn="1"/>
        </p:nvSpPr>
        <p:spPr bwMode="gray">
          <a:xfrm>
            <a:off x="9703546" y="6489340"/>
            <a:ext cx="93600" cy="93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8" name="Ellipse 17"/>
          <p:cNvSpPr>
            <a:spLocks noChangeAspect="1"/>
          </p:cNvSpPr>
          <p:nvPr userDrawn="1"/>
        </p:nvSpPr>
        <p:spPr bwMode="gray">
          <a:xfrm>
            <a:off x="11198758" y="6489340"/>
            <a:ext cx="93600" cy="93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9" name="Image 18"/>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bwMode="gray">
          <a:xfrm>
            <a:off x="10048866" y="6452200"/>
            <a:ext cx="900000" cy="180000"/>
          </a:xfrm>
          <a:prstGeom prst="rect">
            <a:avLst/>
          </a:prstGeom>
        </p:spPr>
      </p:pic>
      <p:cxnSp>
        <p:nvCxnSpPr>
          <p:cNvPr id="20" name="Connecteur droit 19"/>
          <p:cNvCxnSpPr/>
          <p:nvPr userDrawn="1"/>
        </p:nvCxnSpPr>
        <p:spPr bwMode="gray">
          <a:xfrm>
            <a:off x="792000" y="1260000"/>
            <a:ext cx="972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335905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 id="2147483732" r:id="rId32"/>
    <p:sldLayoutId id="2147483733" r:id="rId33"/>
    <p:sldLayoutId id="2147483734" r:id="rId34"/>
    <p:sldLayoutId id="2147483735" r:id="rId35"/>
    <p:sldLayoutId id="2147483736" r:id="rId36"/>
    <p:sldLayoutId id="2147483737" r:id="rId37"/>
    <p:sldLayoutId id="2147483738" r:id="rId38"/>
    <p:sldLayoutId id="2147483739" r:id="rId39"/>
    <p:sldLayoutId id="2147483740" r:id="rId40"/>
  </p:sldLayoutIdLst>
  <p:hf hdr="0"/>
  <p:txStyles>
    <p:titleStyle>
      <a:lvl1pPr algn="l" defTabSz="914400" rtl="0" eaLnBrk="1" latinLnBrk="0" hangingPunct="1">
        <a:lnSpc>
          <a:spcPct val="75000"/>
        </a:lnSpc>
        <a:spcBef>
          <a:spcPct val="0"/>
        </a:spcBef>
        <a:buNone/>
        <a:defRPr sz="2400" b="0" kern="1200">
          <a:solidFill>
            <a:schemeClr val="accent3"/>
          </a:solidFill>
          <a:latin typeface="+mj-lt"/>
          <a:ea typeface="+mj-ea"/>
          <a:cs typeface="+mj-cs"/>
        </a:defRPr>
      </a:lvl1pPr>
    </p:titleStyle>
    <p:bodyStyle>
      <a:lvl1pPr marL="268288" indent="-268288" algn="l" defTabSz="914400" rtl="0" eaLnBrk="1" latinLnBrk="0" hangingPunct="1">
        <a:lnSpc>
          <a:spcPct val="95000"/>
        </a:lnSpc>
        <a:spcBef>
          <a:spcPts val="1200"/>
        </a:spcBef>
        <a:spcAft>
          <a:spcPts val="0"/>
        </a:spcAft>
        <a:buClr>
          <a:schemeClr val="accent1"/>
        </a:buClr>
        <a:buSzPct val="80000"/>
        <a:buFont typeface="Arial" pitchFamily="34" charset="0"/>
        <a:buChar char="●"/>
        <a:tabLst/>
        <a:defRPr sz="2000" kern="1200">
          <a:solidFill>
            <a:schemeClr val="accent3"/>
          </a:solidFill>
          <a:latin typeface="+mn-lt"/>
          <a:ea typeface="+mn-ea"/>
          <a:cs typeface="+mn-cs"/>
        </a:defRPr>
      </a:lvl1pPr>
      <a:lvl2pPr marL="490538" indent="-222250" algn="l" defTabSz="914400" rtl="0" eaLnBrk="1" latinLnBrk="0" hangingPunct="1">
        <a:lnSpc>
          <a:spcPct val="95000"/>
        </a:lnSpc>
        <a:spcBef>
          <a:spcPts val="0"/>
        </a:spcBef>
        <a:buSzPct val="100000"/>
        <a:buFont typeface="Arial" pitchFamily="34" charset="0"/>
        <a:buChar char="-"/>
        <a:tabLst/>
        <a:defRPr sz="1800" kern="1200">
          <a:solidFill>
            <a:schemeClr val="accent3"/>
          </a:solidFill>
          <a:latin typeface="+mn-lt"/>
          <a:ea typeface="+mn-ea"/>
          <a:cs typeface="+mn-cs"/>
        </a:defRPr>
      </a:lvl2pPr>
      <a:lvl3pPr marL="490538" indent="223838" algn="l" defTabSz="914400" rtl="0" eaLnBrk="1" latinLnBrk="0" hangingPunct="1">
        <a:lnSpc>
          <a:spcPct val="95000"/>
        </a:lnSpc>
        <a:spcBef>
          <a:spcPts val="0"/>
        </a:spcBef>
        <a:buClr>
          <a:schemeClr val="accent1"/>
        </a:buClr>
        <a:buSzPct val="100000"/>
        <a:buFont typeface="Wingdings 2" pitchFamily="18" charset="2"/>
        <a:buChar char=""/>
        <a:tabLst/>
        <a:defRPr sz="1400" kern="1200">
          <a:solidFill>
            <a:schemeClr val="accent3"/>
          </a:solidFill>
          <a:latin typeface="+mn-lt"/>
          <a:ea typeface="+mn-ea"/>
          <a:cs typeface="+mn-cs"/>
        </a:defRPr>
      </a:lvl3pPr>
      <a:lvl4pPr marL="714375"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4pPr>
      <a:lvl5pPr marL="938213"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5pPr>
      <a:lvl6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6pPr>
      <a:lvl7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7pPr>
      <a:lvl8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8pPr>
      <a:lvl9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792000" y="557645"/>
            <a:ext cx="10605600" cy="648000"/>
          </a:xfrm>
          <a:prstGeom prst="rect">
            <a:avLst/>
          </a:prstGeom>
        </p:spPr>
        <p:txBody>
          <a:bodyPr vert="horz" lIns="0" tIns="0" rIns="0" bIns="0" rtlCol="0" anchor="t" anchorCtr="0">
            <a:normAutofit/>
          </a:bodyPr>
          <a:lstStyle/>
          <a:p>
            <a:r>
              <a:rPr lang="en-GB" noProof="0"/>
              <a:t>Title</a:t>
            </a:r>
          </a:p>
        </p:txBody>
      </p:sp>
      <p:sp>
        <p:nvSpPr>
          <p:cNvPr id="3" name="Espace réservé du texte 2"/>
          <p:cNvSpPr>
            <a:spLocks noGrp="1"/>
          </p:cNvSpPr>
          <p:nvPr>
            <p:ph type="body" idx="1"/>
          </p:nvPr>
        </p:nvSpPr>
        <p:spPr bwMode="gray">
          <a:xfrm>
            <a:off x="792000" y="2019600"/>
            <a:ext cx="10605600" cy="4183200"/>
          </a:xfrm>
          <a:prstGeom prst="rect">
            <a:avLst/>
          </a:prstGeom>
        </p:spPr>
        <p:txBody>
          <a:bodyPr vert="horz" lIns="0" tIns="0" rIns="0" bIns="0" rtlCol="0" anchor="t" anchorCtr="0">
            <a:normAutofit/>
          </a:body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4" name="Espace réservé de la date 3"/>
          <p:cNvSpPr>
            <a:spLocks noGrp="1"/>
          </p:cNvSpPr>
          <p:nvPr>
            <p:ph type="dt" sz="half" idx="2"/>
          </p:nvPr>
        </p:nvSpPr>
        <p:spPr bwMode="gray">
          <a:xfrm>
            <a:off x="0" y="6678000"/>
            <a:ext cx="240000" cy="180000"/>
          </a:xfrm>
          <a:prstGeom prst="rect">
            <a:avLst/>
          </a:prstGeom>
          <a:ln>
            <a:solidFill>
              <a:schemeClr val="tx1">
                <a:alpha val="0"/>
              </a:schemeClr>
            </a:solidFill>
          </a:ln>
        </p:spPr>
        <p:txBody>
          <a:bodyPr vert="horz" lIns="0" tIns="0" rIns="0" bIns="0" rtlCol="0" anchor="t" anchorCtr="0">
            <a:noAutofit/>
          </a:bodyPr>
          <a:lstStyle>
            <a:lvl1pPr algn="ctr">
              <a:defRPr sz="500">
                <a:solidFill>
                  <a:schemeClr val="tx1">
                    <a:alpha val="0"/>
                  </a:schemeClr>
                </a:solidFill>
              </a:defRPr>
            </a:lvl1pPr>
          </a:lstStyle>
          <a:p>
            <a:pPr algn="l"/>
            <a:r>
              <a:rPr lang="en-GB" noProof="0"/>
              <a:t>Date</a:t>
            </a:r>
          </a:p>
        </p:txBody>
      </p:sp>
      <p:sp>
        <p:nvSpPr>
          <p:cNvPr id="5" name="Espace réservé du pied de page 4"/>
          <p:cNvSpPr>
            <a:spLocks noGrp="1"/>
          </p:cNvSpPr>
          <p:nvPr>
            <p:ph type="ftr" sz="quarter" idx="3"/>
          </p:nvPr>
        </p:nvSpPr>
        <p:spPr bwMode="gray">
          <a:xfrm>
            <a:off x="0" y="6678000"/>
            <a:ext cx="240000" cy="180000"/>
          </a:xfrm>
          <a:prstGeom prst="rect">
            <a:avLst/>
          </a:prstGeom>
          <a:ln>
            <a:solidFill>
              <a:schemeClr val="bg1">
                <a:alpha val="0"/>
              </a:schemeClr>
            </a:solidFill>
          </a:ln>
        </p:spPr>
        <p:txBody>
          <a:bodyPr vert="horz" lIns="0" tIns="0" rIns="0" bIns="0" rtlCol="0" anchor="t" anchorCtr="0">
            <a:noAutofit/>
          </a:bodyPr>
          <a:lstStyle>
            <a:lvl1pPr algn="l">
              <a:defRPr sz="100">
                <a:solidFill>
                  <a:schemeClr val="accent3">
                    <a:alpha val="0"/>
                  </a:schemeClr>
                </a:solidFill>
              </a:defRPr>
            </a:lvl1pPr>
          </a:lstStyle>
          <a:p>
            <a:r>
              <a:rPr lang="en-GB" noProof="0"/>
              <a:t>Title of the presentation on three lines - Lorem impsum dolor sit amet consectetuer adipiscing elit, sed diam nonummy</a:t>
            </a:r>
          </a:p>
        </p:txBody>
      </p:sp>
      <p:sp>
        <p:nvSpPr>
          <p:cNvPr id="6" name="Espace réservé du numéro de diapositive 5"/>
          <p:cNvSpPr>
            <a:spLocks noGrp="1"/>
          </p:cNvSpPr>
          <p:nvPr>
            <p:ph type="sldNum" sz="quarter" idx="4"/>
          </p:nvPr>
        </p:nvSpPr>
        <p:spPr bwMode="gray">
          <a:xfrm>
            <a:off x="11551083" y="6438518"/>
            <a:ext cx="639565" cy="419482"/>
          </a:xfrm>
          <a:prstGeom prst="rect">
            <a:avLst/>
          </a:prstGeom>
        </p:spPr>
        <p:txBody>
          <a:bodyPr vert="horz" lIns="0" tIns="0" rIns="0" bIns="0" rtlCol="0" anchor="t" anchorCtr="0">
            <a:noAutofit/>
          </a:bodyPr>
          <a:lstStyle>
            <a:lvl1pPr algn="l">
              <a:defRPr sz="1200" b="1">
                <a:solidFill>
                  <a:schemeClr val="accent3"/>
                </a:solidFill>
              </a:defRPr>
            </a:lvl1pPr>
          </a:lstStyle>
          <a:p>
            <a:fld id="{733122C9-A0B9-462F-8757-0847AD287B63}" type="slidenum">
              <a:rPr lang="en-GB" noProof="0" smtClean="0"/>
              <a:pPr/>
              <a:t>‹#›</a:t>
            </a:fld>
            <a:endParaRPr lang="en-GB" noProof="0"/>
          </a:p>
        </p:txBody>
      </p:sp>
      <p:sp>
        <p:nvSpPr>
          <p:cNvPr id="12" name="ZoneTexte 11"/>
          <p:cNvSpPr txBox="1"/>
          <p:nvPr/>
        </p:nvSpPr>
        <p:spPr bwMode="gray">
          <a:xfrm>
            <a:off x="479424" y="6309320"/>
            <a:ext cx="8424575" cy="467742"/>
          </a:xfrm>
          <a:prstGeom prst="rect">
            <a:avLst/>
          </a:prstGeom>
          <a:noFill/>
        </p:spPr>
        <p:txBody>
          <a:bodyPr wrap="square" lIns="0" tIns="0" rIns="0" bIns="0" rtlCol="0" anchor="ctr" anchorCtr="0">
            <a:noAutofit/>
          </a:bodyPr>
          <a:lstStyle/>
          <a:p>
            <a:pPr algn="just"/>
            <a:r>
              <a:rPr lang="en-GB" sz="500" noProof="0">
                <a:solidFill>
                  <a:schemeClr val="accent3"/>
                </a:solidFill>
              </a:rPr>
              <a:t>© ALSTOM SA, 2023. All rights reserved. Information contained in this document is indicative only. No representation or warranty is given or should be relied on that it is complete or correct or will apply to any particular project. This will depend on the technical and commercial circumstances. It is provided without liability and is subject to change without notice. Reproduction, use or disclosure to third parties, without express written authorisation, is strictly prohibited.</a:t>
            </a:r>
          </a:p>
        </p:txBody>
      </p:sp>
      <p:sp>
        <p:nvSpPr>
          <p:cNvPr id="13" name="Forme libre : forme 16">
            <a:extLst>
              <a:ext uri="{FF2B5EF4-FFF2-40B4-BE49-F238E27FC236}">
                <a16:creationId xmlns:a16="http://schemas.microsoft.com/office/drawing/2014/main" id="{2D8D400B-B6B4-4B94-81C8-D56CC7959C97}"/>
              </a:ext>
            </a:extLst>
          </p:cNvPr>
          <p:cNvSpPr>
            <a:spLocks noChangeAspect="1"/>
          </p:cNvSpPr>
          <p:nvPr userDrawn="1"/>
        </p:nvSpPr>
        <p:spPr bwMode="gray">
          <a:xfrm>
            <a:off x="0" y="396000"/>
            <a:ext cx="360000" cy="720000"/>
          </a:xfrm>
          <a:custGeom>
            <a:avLst/>
            <a:gdLst>
              <a:gd name="connsiteX0" fmla="*/ 0 w 360000"/>
              <a:gd name="connsiteY0" fmla="*/ 0 h 720000"/>
              <a:gd name="connsiteX1" fmla="*/ 360000 w 360000"/>
              <a:gd name="connsiteY1" fmla="*/ 360000 h 720000"/>
              <a:gd name="connsiteX2" fmla="*/ 0 w 360000"/>
              <a:gd name="connsiteY2" fmla="*/ 720000 h 720000"/>
            </a:gdLst>
            <a:ahLst/>
            <a:cxnLst>
              <a:cxn ang="0">
                <a:pos x="connsiteX0" y="connsiteY0"/>
              </a:cxn>
              <a:cxn ang="0">
                <a:pos x="connsiteX1" y="connsiteY1"/>
              </a:cxn>
              <a:cxn ang="0">
                <a:pos x="connsiteX2" y="connsiteY2"/>
              </a:cxn>
            </a:cxnLst>
            <a:rect l="l" t="t" r="r" b="b"/>
            <a:pathLst>
              <a:path w="360000" h="720000">
                <a:moveTo>
                  <a:pt x="0" y="0"/>
                </a:moveTo>
                <a:cubicBezTo>
                  <a:pt x="198823" y="0"/>
                  <a:pt x="360000" y="161177"/>
                  <a:pt x="360000" y="360000"/>
                </a:cubicBezTo>
                <a:cubicBezTo>
                  <a:pt x="360000" y="558823"/>
                  <a:pt x="198823" y="720000"/>
                  <a:pt x="0" y="72000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noProof="0"/>
          </a:p>
        </p:txBody>
      </p:sp>
      <p:sp>
        <p:nvSpPr>
          <p:cNvPr id="16" name="Ellipse 15"/>
          <p:cNvSpPr>
            <a:spLocks noChangeAspect="1"/>
          </p:cNvSpPr>
          <p:nvPr userDrawn="1"/>
        </p:nvSpPr>
        <p:spPr bwMode="gray">
          <a:xfrm>
            <a:off x="9703546" y="6489340"/>
            <a:ext cx="93600" cy="93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8" name="Ellipse 17"/>
          <p:cNvSpPr>
            <a:spLocks noChangeAspect="1"/>
          </p:cNvSpPr>
          <p:nvPr userDrawn="1"/>
        </p:nvSpPr>
        <p:spPr bwMode="gray">
          <a:xfrm>
            <a:off x="11198758" y="6489340"/>
            <a:ext cx="93600" cy="93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9" name="Image 18"/>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bwMode="gray">
          <a:xfrm>
            <a:off x="10048866" y="6452200"/>
            <a:ext cx="900000" cy="180000"/>
          </a:xfrm>
          <a:prstGeom prst="rect">
            <a:avLst/>
          </a:prstGeom>
        </p:spPr>
      </p:pic>
      <p:cxnSp>
        <p:nvCxnSpPr>
          <p:cNvPr id="20" name="Connecteur droit 19"/>
          <p:cNvCxnSpPr/>
          <p:nvPr userDrawn="1"/>
        </p:nvCxnSpPr>
        <p:spPr bwMode="gray">
          <a:xfrm>
            <a:off x="792000" y="1260000"/>
            <a:ext cx="972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512728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3771" r:id="rId30"/>
    <p:sldLayoutId id="2147483772" r:id="rId31"/>
    <p:sldLayoutId id="2147483773" r:id="rId32"/>
    <p:sldLayoutId id="2147483774" r:id="rId33"/>
    <p:sldLayoutId id="2147483775" r:id="rId34"/>
    <p:sldLayoutId id="2147483776" r:id="rId35"/>
    <p:sldLayoutId id="2147483777" r:id="rId36"/>
    <p:sldLayoutId id="2147483778" r:id="rId37"/>
    <p:sldLayoutId id="2147483779" r:id="rId38"/>
    <p:sldLayoutId id="2147483780" r:id="rId39"/>
    <p:sldLayoutId id="2147483781" r:id="rId40"/>
  </p:sldLayoutIdLst>
  <p:hf hdr="0"/>
  <p:txStyles>
    <p:titleStyle>
      <a:lvl1pPr algn="l" defTabSz="914400" rtl="0" eaLnBrk="1" latinLnBrk="0" hangingPunct="1">
        <a:lnSpc>
          <a:spcPct val="75000"/>
        </a:lnSpc>
        <a:spcBef>
          <a:spcPct val="0"/>
        </a:spcBef>
        <a:buNone/>
        <a:defRPr sz="2400" b="0" kern="1200">
          <a:solidFill>
            <a:schemeClr val="accent3"/>
          </a:solidFill>
          <a:latin typeface="+mj-lt"/>
          <a:ea typeface="+mj-ea"/>
          <a:cs typeface="+mj-cs"/>
        </a:defRPr>
      </a:lvl1pPr>
    </p:titleStyle>
    <p:bodyStyle>
      <a:lvl1pPr marL="268288" indent="-268288" algn="l" defTabSz="914400" rtl="0" eaLnBrk="1" latinLnBrk="0" hangingPunct="1">
        <a:lnSpc>
          <a:spcPct val="95000"/>
        </a:lnSpc>
        <a:spcBef>
          <a:spcPts val="1200"/>
        </a:spcBef>
        <a:spcAft>
          <a:spcPts val="0"/>
        </a:spcAft>
        <a:buClr>
          <a:schemeClr val="accent1"/>
        </a:buClr>
        <a:buSzPct val="80000"/>
        <a:buFont typeface="Arial" pitchFamily="34" charset="0"/>
        <a:buChar char="●"/>
        <a:tabLst/>
        <a:defRPr sz="2000" kern="1200">
          <a:solidFill>
            <a:schemeClr val="accent3"/>
          </a:solidFill>
          <a:latin typeface="+mn-lt"/>
          <a:ea typeface="+mn-ea"/>
          <a:cs typeface="+mn-cs"/>
        </a:defRPr>
      </a:lvl1pPr>
      <a:lvl2pPr marL="490538" indent="-222250" algn="l" defTabSz="914400" rtl="0" eaLnBrk="1" latinLnBrk="0" hangingPunct="1">
        <a:lnSpc>
          <a:spcPct val="95000"/>
        </a:lnSpc>
        <a:spcBef>
          <a:spcPts val="0"/>
        </a:spcBef>
        <a:buSzPct val="100000"/>
        <a:buFont typeface="Arial" pitchFamily="34" charset="0"/>
        <a:buChar char="-"/>
        <a:tabLst/>
        <a:defRPr sz="1800" kern="1200">
          <a:solidFill>
            <a:schemeClr val="accent3"/>
          </a:solidFill>
          <a:latin typeface="+mn-lt"/>
          <a:ea typeface="+mn-ea"/>
          <a:cs typeface="+mn-cs"/>
        </a:defRPr>
      </a:lvl2pPr>
      <a:lvl3pPr marL="490538" indent="223838" algn="l" defTabSz="914400" rtl="0" eaLnBrk="1" latinLnBrk="0" hangingPunct="1">
        <a:lnSpc>
          <a:spcPct val="95000"/>
        </a:lnSpc>
        <a:spcBef>
          <a:spcPts val="0"/>
        </a:spcBef>
        <a:buClr>
          <a:schemeClr val="accent1"/>
        </a:buClr>
        <a:buSzPct val="100000"/>
        <a:buFont typeface="Wingdings 2" pitchFamily="18" charset="2"/>
        <a:buChar char=""/>
        <a:tabLst/>
        <a:defRPr sz="1400" kern="1200">
          <a:solidFill>
            <a:schemeClr val="accent3"/>
          </a:solidFill>
          <a:latin typeface="+mn-lt"/>
          <a:ea typeface="+mn-ea"/>
          <a:cs typeface="+mn-cs"/>
        </a:defRPr>
      </a:lvl3pPr>
      <a:lvl4pPr marL="714375"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4pPr>
      <a:lvl5pPr marL="938213"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5pPr>
      <a:lvl6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6pPr>
      <a:lvl7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7pPr>
      <a:lvl8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8pPr>
      <a:lvl9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65000"/>
          </a:schemeClr>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7D0FAA8-34D3-A85A-BD9F-00379F7A399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76745871"/>
      </p:ext>
    </p:extLst>
  </p:cSld>
  <p:clrMap bg1="lt1" tx1="dk1" bg2="lt2" tx2="dk2" accent1="accent1" accent2="accent2" accent3="accent3" accent4="accent4" accent5="accent5" accent6="accent6" hlink="hlink" folHlink="folHlink"/>
  <p:sldLayoutIdLst>
    <p:sldLayoutId id="2147483799" r:id="rId1"/>
    <p:sldLayoutId id="2147483823" r:id="rId2"/>
    <p:sldLayoutId id="2147483820" r:id="rId3"/>
    <p:sldLayoutId id="2147483802" r:id="rId4"/>
  </p:sldLayoutIdLst>
  <p:hf hdr="0" ft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657">
          <p15:clr>
            <a:srgbClr val="F26B43"/>
          </p15:clr>
        </p15:guide>
        <p15:guide id="4" orient="horz" pos="4192">
          <p15:clr>
            <a:srgbClr val="F26B43"/>
          </p15:clr>
        </p15:guide>
        <p15:guide id="5" pos="7297">
          <p15:clr>
            <a:srgbClr val="F26B43"/>
          </p15:clr>
        </p15:guide>
        <p15:guide id="6" pos="257">
          <p15:clr>
            <a:srgbClr val="F26B43"/>
          </p15:clr>
        </p15:guide>
        <p15:guide id="7" orient="horz" pos="112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635AEDE-657B-4D49-6F01-7206E80B21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0" name="Elemento grafico 19">
            <a:extLst>
              <a:ext uri="{FF2B5EF4-FFF2-40B4-BE49-F238E27FC236}">
                <a16:creationId xmlns:a16="http://schemas.microsoft.com/office/drawing/2014/main" id="{4C7A7E9E-2300-F872-AB77-80179EE60F08}"/>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711083" y="183585"/>
            <a:ext cx="491406" cy="231174"/>
          </a:xfrm>
          <a:prstGeom prst="rect">
            <a:avLst/>
          </a:prstGeom>
        </p:spPr>
      </p:pic>
    </p:spTree>
    <p:extLst>
      <p:ext uri="{BB962C8B-B14F-4D97-AF65-F5344CB8AC3E}">
        <p14:creationId xmlns:p14="http://schemas.microsoft.com/office/powerpoint/2010/main" val="2874655206"/>
      </p:ext>
    </p:extLst>
  </p:cSld>
  <p:clrMap bg1="lt1" tx1="dk1" bg2="lt2" tx2="dk2" accent1="accent1" accent2="accent2" accent3="accent3" accent4="accent4" accent5="accent5" accent6="accent6" hlink="hlink" folHlink="folHlink"/>
  <p:sldLayoutIdLst>
    <p:sldLayoutId id="2147483826" r:id="rId1"/>
    <p:sldLayoutId id="2147483827" r:id="rId2"/>
  </p:sldLayoutIdLst>
  <p:hf sldNum="0"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657">
          <p15:clr>
            <a:srgbClr val="F26B43"/>
          </p15:clr>
        </p15:guide>
        <p15:guide id="4" orient="horz" pos="4192">
          <p15:clr>
            <a:srgbClr val="F26B43"/>
          </p15:clr>
        </p15:guide>
        <p15:guide id="5" pos="7297">
          <p15:clr>
            <a:srgbClr val="F26B43"/>
          </p15:clr>
        </p15:guide>
        <p15:guide id="6" pos="257">
          <p15:clr>
            <a:srgbClr val="F26B43"/>
          </p15:clr>
        </p15:guide>
        <p15:guide id="7" orient="horz" pos="1127">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pPr defTabSz="1219170"/>
              <a:t>‹#›</a:t>
            </a:fld>
            <a:endParaRPr lang="it-IT"/>
          </a:p>
        </p:txBody>
      </p:sp>
      <p:sp>
        <p:nvSpPr>
          <p:cNvPr id="6" name="Segnaposto numero diapositiva 5">
            <a:extLst>
              <a:ext uri="{FF2B5EF4-FFF2-40B4-BE49-F238E27FC236}">
                <a16:creationId xmlns:a16="http://schemas.microsoft.com/office/drawing/2014/main" id="{C0A90B36-213A-D512-C24A-5DE7482D69E3}"/>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pPr defTabSz="1219170"/>
              <a:t>‹#›</a:t>
            </a:fld>
            <a:endParaRPr lang="it-IT"/>
          </a:p>
        </p:txBody>
      </p:sp>
      <p:pic>
        <p:nvPicPr>
          <p:cNvPr id="7" name="Immagine 6">
            <a:extLst>
              <a:ext uri="{FF2B5EF4-FFF2-40B4-BE49-F238E27FC236}">
                <a16:creationId xmlns:a16="http://schemas.microsoft.com/office/drawing/2014/main" id="{12909C1F-E10F-4A76-2C76-EE62E27D1E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01483" y="0"/>
            <a:ext cx="490518" cy="6858000"/>
          </a:xfrm>
          <a:prstGeom prst="rect">
            <a:avLst/>
          </a:prstGeom>
        </p:spPr>
      </p:pic>
      <p:pic>
        <p:nvPicPr>
          <p:cNvPr id="8" name="Elemento grafico 7">
            <a:extLst>
              <a:ext uri="{FF2B5EF4-FFF2-40B4-BE49-F238E27FC236}">
                <a16:creationId xmlns:a16="http://schemas.microsoft.com/office/drawing/2014/main" id="{C94A8C45-0852-ABE6-0A6F-59571E6B3B8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711009" y="187111"/>
            <a:ext cx="472888" cy="222462"/>
          </a:xfrm>
          <a:prstGeom prst="rect">
            <a:avLst/>
          </a:prstGeom>
        </p:spPr>
      </p:pic>
      <p:pic>
        <p:nvPicPr>
          <p:cNvPr id="9" name="Elemento grafico 8">
            <a:extLst>
              <a:ext uri="{FF2B5EF4-FFF2-40B4-BE49-F238E27FC236}">
                <a16:creationId xmlns:a16="http://schemas.microsoft.com/office/drawing/2014/main" id="{534963BA-C0AA-3E08-DB75-7ABA4A8A0266}"/>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60851" y="6190666"/>
            <a:ext cx="992975" cy="484440"/>
          </a:xfrm>
          <a:prstGeom prst="rect">
            <a:avLst/>
          </a:prstGeom>
        </p:spPr>
      </p:pic>
    </p:spTree>
    <p:extLst>
      <p:ext uri="{BB962C8B-B14F-4D97-AF65-F5344CB8AC3E}">
        <p14:creationId xmlns:p14="http://schemas.microsoft.com/office/powerpoint/2010/main" val="1516851676"/>
      </p:ext>
    </p:extLst>
  </p:cSld>
  <p:clrMap bg1="lt1" tx1="dk1" bg2="lt2" tx2="dk2" accent1="accent1" accent2="accent2" accent3="accent3" accent4="accent4" accent5="accent5" accent6="accent6" hlink="hlink" folHlink="folHlink"/>
  <p:sldLayoutIdLst>
    <p:sldLayoutId id="2147483819" r:id="rId1"/>
  </p:sldLayoutIdLst>
  <p:hf hdr="0" ft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657">
          <p15:clr>
            <a:srgbClr val="F26B43"/>
          </p15:clr>
        </p15:guide>
        <p15:guide id="4" orient="horz" pos="4192">
          <p15:clr>
            <a:srgbClr val="F26B43"/>
          </p15:clr>
        </p15:guide>
        <p15:guide id="5" pos="7297">
          <p15:clr>
            <a:srgbClr val="F26B43"/>
          </p15:clr>
        </p15:guide>
        <p15:guide id="6" pos="257">
          <p15:clr>
            <a:srgbClr val="F26B43"/>
          </p15:clr>
        </p15:guide>
        <p15:guide id="7" orient="horz" pos="1127">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pPr defTabSz="1219170"/>
              <a:t>‹#›</a:t>
            </a:fld>
            <a:endParaRPr lang="it-IT"/>
          </a:p>
        </p:txBody>
      </p:sp>
      <p:sp>
        <p:nvSpPr>
          <p:cNvPr id="6" name="Segnaposto numero diapositiva 5">
            <a:extLst>
              <a:ext uri="{FF2B5EF4-FFF2-40B4-BE49-F238E27FC236}">
                <a16:creationId xmlns:a16="http://schemas.microsoft.com/office/drawing/2014/main" id="{C0A90B36-213A-D512-C24A-5DE7482D69E3}"/>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pPr defTabSz="1219170"/>
              <a:t>‹#›</a:t>
            </a:fld>
            <a:endParaRPr lang="it-IT"/>
          </a:p>
        </p:txBody>
      </p:sp>
      <p:pic>
        <p:nvPicPr>
          <p:cNvPr id="7" name="Immagine 6">
            <a:extLst>
              <a:ext uri="{FF2B5EF4-FFF2-40B4-BE49-F238E27FC236}">
                <a16:creationId xmlns:a16="http://schemas.microsoft.com/office/drawing/2014/main" id="{12909C1F-E10F-4A76-2C76-EE62E27D1E3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01483" y="0"/>
            <a:ext cx="490518" cy="6858000"/>
          </a:xfrm>
          <a:prstGeom prst="rect">
            <a:avLst/>
          </a:prstGeom>
        </p:spPr>
      </p:pic>
      <p:pic>
        <p:nvPicPr>
          <p:cNvPr id="8" name="Elemento grafico 7">
            <a:extLst>
              <a:ext uri="{FF2B5EF4-FFF2-40B4-BE49-F238E27FC236}">
                <a16:creationId xmlns:a16="http://schemas.microsoft.com/office/drawing/2014/main" id="{C94A8C45-0852-ABE6-0A6F-59571E6B3B8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711009" y="187111"/>
            <a:ext cx="472888" cy="222462"/>
          </a:xfrm>
          <a:prstGeom prst="rect">
            <a:avLst/>
          </a:prstGeom>
        </p:spPr>
      </p:pic>
      <p:pic>
        <p:nvPicPr>
          <p:cNvPr id="9" name="Elemento grafico 8">
            <a:extLst>
              <a:ext uri="{FF2B5EF4-FFF2-40B4-BE49-F238E27FC236}">
                <a16:creationId xmlns:a16="http://schemas.microsoft.com/office/drawing/2014/main" id="{534963BA-C0AA-3E08-DB75-7ABA4A8A0266}"/>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60851" y="6190666"/>
            <a:ext cx="992975" cy="484440"/>
          </a:xfrm>
          <a:prstGeom prst="rect">
            <a:avLst/>
          </a:prstGeom>
        </p:spPr>
      </p:pic>
    </p:spTree>
    <p:extLst>
      <p:ext uri="{BB962C8B-B14F-4D97-AF65-F5344CB8AC3E}">
        <p14:creationId xmlns:p14="http://schemas.microsoft.com/office/powerpoint/2010/main" val="1516851676"/>
      </p:ext>
    </p:extLst>
  </p:cSld>
  <p:clrMap bg1="lt1" tx1="dk1" bg2="lt2" tx2="dk2" accent1="accent1" accent2="accent2" accent3="accent3" accent4="accent4" accent5="accent5" accent6="accent6" hlink="hlink" folHlink="folHlink"/>
  <p:sldLayoutIdLst>
    <p:sldLayoutId id="2147483850" r:id="rId1"/>
    <p:sldLayoutId id="2147483851" r:id="rId2"/>
  </p:sldLayoutIdLst>
  <p:hf hdr="0" ft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657">
          <p15:clr>
            <a:srgbClr val="F26B43"/>
          </p15:clr>
        </p15:guide>
        <p15:guide id="4" orient="horz" pos="4192">
          <p15:clr>
            <a:srgbClr val="F26B43"/>
          </p15:clr>
        </p15:guide>
        <p15:guide id="5" pos="7297">
          <p15:clr>
            <a:srgbClr val="F26B43"/>
          </p15:clr>
        </p15:guide>
        <p15:guide id="6" pos="257">
          <p15:clr>
            <a:srgbClr val="F26B43"/>
          </p15:clr>
        </p15:guide>
        <p15:guide id="7" orient="horz" pos="112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24.xml"/><Relationship Id="rId4" Type="http://schemas.openxmlformats.org/officeDocument/2006/relationships/hyperlink" Target="mailto:TSI-QA-2023@era.europa.e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mailto:TSI-QA-2023@era.europa.eu" TargetMode="Externa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1.xml"/><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3B5253-9F99-8EDC-4502-61D69336F3E3}"/>
              </a:ext>
            </a:extLst>
          </p:cNvPr>
          <p:cNvSpPr txBox="1"/>
          <p:nvPr/>
        </p:nvSpPr>
        <p:spPr>
          <a:xfrm>
            <a:off x="3911600" y="1286411"/>
            <a:ext cx="8006612" cy="1446550"/>
          </a:xfrm>
          <a:prstGeom prst="rect">
            <a:avLst/>
          </a:prstGeom>
          <a:noFill/>
        </p:spPr>
        <p:txBody>
          <a:bodyPr wrap="square">
            <a:spAutoFit/>
          </a:bodyPr>
          <a:lstStyle/>
          <a:p>
            <a:pPr algn="just"/>
            <a:r>
              <a:rPr lang="es-ES" sz="4400" dirty="0">
                <a:solidFill>
                  <a:schemeClr val="bg1"/>
                </a:solidFill>
              </a:rPr>
              <a:t>CCS TSI</a:t>
            </a:r>
          </a:p>
          <a:p>
            <a:pPr algn="just"/>
            <a:r>
              <a:rPr lang="es-ES" sz="4400" dirty="0">
                <a:solidFill>
                  <a:schemeClr val="bg1"/>
                </a:solidFill>
              </a:rPr>
              <a:t>Regulation (EU) 2023/1695</a:t>
            </a:r>
            <a:endParaRPr lang="en-GB" sz="4400" dirty="0">
              <a:solidFill>
                <a:schemeClr val="bg1"/>
              </a:solidFill>
            </a:endParaRPr>
          </a:p>
        </p:txBody>
      </p:sp>
      <p:pic>
        <p:nvPicPr>
          <p:cNvPr id="5" name="Picture 4" descr="Railroad tracks intersecting">
            <a:extLst>
              <a:ext uri="{FF2B5EF4-FFF2-40B4-BE49-F238E27FC236}">
                <a16:creationId xmlns:a16="http://schemas.microsoft.com/office/drawing/2014/main" id="{713DB401-EFB5-5ADE-3D86-20EFD31C74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966" y="1286411"/>
            <a:ext cx="2364828" cy="2364828"/>
          </a:xfrm>
          <a:prstGeom prst="rect">
            <a:avLst/>
          </a:prstGeom>
        </p:spPr>
      </p:pic>
      <p:pic>
        <p:nvPicPr>
          <p:cNvPr id="1026" name="Picture 2">
            <a:extLst>
              <a:ext uri="{FF2B5EF4-FFF2-40B4-BE49-F238E27FC236}">
                <a16:creationId xmlns:a16="http://schemas.microsoft.com/office/drawing/2014/main" id="{3A654FE2-C158-7008-8CF6-C40BC853FD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53" y="3846785"/>
            <a:ext cx="3110653" cy="26328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9F292D8-5B36-7A14-3BE8-0FB3818A6FFE}"/>
              </a:ext>
            </a:extLst>
          </p:cNvPr>
          <p:cNvSpPr txBox="1"/>
          <p:nvPr/>
        </p:nvSpPr>
        <p:spPr>
          <a:xfrm>
            <a:off x="5177002" y="5571589"/>
            <a:ext cx="6097314" cy="646331"/>
          </a:xfrm>
          <a:prstGeom prst="rect">
            <a:avLst/>
          </a:prstGeom>
          <a:noFill/>
        </p:spPr>
        <p:txBody>
          <a:bodyPr wrap="square">
            <a:spAutoFit/>
          </a:bodyPr>
          <a:lstStyle/>
          <a:p>
            <a:pPr algn="r"/>
            <a:r>
              <a:rPr lang="en-US" dirty="0">
                <a:solidFill>
                  <a:schemeClr val="bg1"/>
                </a:solidFill>
              </a:rPr>
              <a:t>Questions received at </a:t>
            </a:r>
            <a:br>
              <a:rPr lang="en-US" dirty="0">
                <a:solidFill>
                  <a:schemeClr val="bg1"/>
                </a:solidFill>
              </a:rPr>
            </a:br>
            <a:r>
              <a:rPr lang="en-GB" b="0" i="0" dirty="0">
                <a:solidFill>
                  <a:schemeClr val="bg1"/>
                </a:solidFill>
                <a:effectLst/>
                <a:latin typeface="system-ui"/>
                <a:hlinkClick r:id="rId4">
                  <a:extLst>
                    <a:ext uri="{A12FA001-AC4F-418D-AE19-62706E023703}">
                      <ahyp:hlinkClr xmlns:ahyp="http://schemas.microsoft.com/office/drawing/2018/hyperlinkcolor" val="tx"/>
                    </a:ext>
                  </a:extLst>
                </a:hlinkClick>
              </a:rPr>
              <a:t>TSI-QA-2023@era.europa.eu</a:t>
            </a:r>
            <a:endParaRPr lang="en-GB" dirty="0"/>
          </a:p>
        </p:txBody>
      </p:sp>
    </p:spTree>
    <p:extLst>
      <p:ext uri="{BB962C8B-B14F-4D97-AF65-F5344CB8AC3E}">
        <p14:creationId xmlns:p14="http://schemas.microsoft.com/office/powerpoint/2010/main" val="2174980229"/>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D1B2D3C5-B719-E59D-82BF-0AE269684387}"/>
              </a:ext>
            </a:extLst>
          </p:cNvPr>
          <p:cNvSpPr>
            <a:spLocks noGrp="1"/>
          </p:cNvSpPr>
          <p:nvPr>
            <p:ph type="title"/>
          </p:nvPr>
        </p:nvSpPr>
        <p:spPr>
          <a:xfrm>
            <a:off x="1419730" y="318787"/>
            <a:ext cx="10515600" cy="1273215"/>
          </a:xfrm>
        </p:spPr>
        <p:txBody>
          <a:bodyPr>
            <a:normAutofit fontScale="90000"/>
          </a:bodyPr>
          <a:lstStyle/>
          <a:p>
            <a:pPr algn="r"/>
            <a:r>
              <a:rPr lang="en-US" dirty="0">
                <a:solidFill>
                  <a:schemeClr val="bg1"/>
                </a:solidFill>
              </a:rPr>
              <a:t>Questions received at </a:t>
            </a:r>
            <a:br>
              <a:rPr lang="en-US" dirty="0">
                <a:solidFill>
                  <a:schemeClr val="bg1"/>
                </a:solidFill>
              </a:rPr>
            </a:br>
            <a:r>
              <a:rPr lang="en-GB" b="0" i="0" dirty="0">
                <a:solidFill>
                  <a:schemeClr val="bg1"/>
                </a:solidFill>
                <a:effectLst/>
                <a:latin typeface="system-ui"/>
                <a:hlinkClick r:id="rId2">
                  <a:extLst>
                    <a:ext uri="{A12FA001-AC4F-418D-AE19-62706E023703}">
                      <ahyp:hlinkClr xmlns:ahyp="http://schemas.microsoft.com/office/drawing/2018/hyperlinkcolor" val="tx"/>
                    </a:ext>
                  </a:extLst>
                </a:hlinkClick>
              </a:rPr>
              <a:t>TSI-QA-2023@era.europa.eu</a:t>
            </a:r>
            <a:endParaRPr lang="en-US" dirty="0">
              <a:solidFill>
                <a:schemeClr val="bg1"/>
              </a:solidFill>
            </a:endParaRPr>
          </a:p>
        </p:txBody>
      </p:sp>
      <p:sp>
        <p:nvSpPr>
          <p:cNvPr id="6" name="TextBox 5">
            <a:extLst>
              <a:ext uri="{FF2B5EF4-FFF2-40B4-BE49-F238E27FC236}">
                <a16:creationId xmlns:a16="http://schemas.microsoft.com/office/drawing/2014/main" id="{99DE8CBC-F1AF-7DA6-54F7-CAAC507F3EC8}"/>
              </a:ext>
            </a:extLst>
          </p:cNvPr>
          <p:cNvSpPr txBox="1"/>
          <p:nvPr/>
        </p:nvSpPr>
        <p:spPr>
          <a:xfrm>
            <a:off x="5451980" y="2532211"/>
            <a:ext cx="6483350" cy="332398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What was the situation of in previous TSIs?</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What was changed in TSI LOC&amp;PAS  2023?</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What was changed in TSI CCS 2023?</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utumn leaves color progression">
            <a:extLst>
              <a:ext uri="{FF2B5EF4-FFF2-40B4-BE49-F238E27FC236}">
                <a16:creationId xmlns:a16="http://schemas.microsoft.com/office/drawing/2014/main" id="{AB0A61B0-190E-E76C-2CC5-85C30BC20D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825" y="2532211"/>
            <a:ext cx="4714875" cy="3143250"/>
          </a:xfrm>
          <a:prstGeom prst="rect">
            <a:avLst/>
          </a:prstGeom>
        </p:spPr>
      </p:pic>
    </p:spTree>
    <p:extLst>
      <p:ext uri="{BB962C8B-B14F-4D97-AF65-F5344CB8AC3E}">
        <p14:creationId xmlns:p14="http://schemas.microsoft.com/office/powerpoint/2010/main" val="660801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6FEF4-03AD-69E4-BCE3-AA46D68096B9}"/>
              </a:ext>
            </a:extLst>
          </p:cNvPr>
          <p:cNvSpPr>
            <a:spLocks noGrp="1"/>
          </p:cNvSpPr>
          <p:nvPr>
            <p:ph type="title"/>
          </p:nvPr>
        </p:nvSpPr>
        <p:spPr>
          <a:xfrm>
            <a:off x="3638550" y="44429"/>
            <a:ext cx="8489656" cy="1273215"/>
          </a:xfrm>
        </p:spPr>
        <p:txBody>
          <a:bodyPr>
            <a:normAutofit/>
          </a:bodyPr>
          <a:lstStyle/>
          <a:p>
            <a:pPr algn="r"/>
            <a:r>
              <a:rPr lang="fr-FR" sz="4000" dirty="0" err="1">
                <a:solidFill>
                  <a:srgbClr val="364B7D"/>
                </a:solidFill>
                <a:latin typeface="Calibri Body"/>
              </a:rPr>
              <a:t>What</a:t>
            </a:r>
            <a:r>
              <a:rPr lang="fr-FR" sz="4000" dirty="0">
                <a:solidFill>
                  <a:srgbClr val="364B7D"/>
                </a:solidFill>
                <a:latin typeface="Calibri Body"/>
              </a:rPr>
              <a:t> </a:t>
            </a:r>
            <a:r>
              <a:rPr lang="fr-FR" sz="4000" dirty="0" err="1">
                <a:solidFill>
                  <a:srgbClr val="364B7D"/>
                </a:solidFill>
                <a:latin typeface="Calibri Body"/>
              </a:rPr>
              <a:t>was</a:t>
            </a:r>
            <a:r>
              <a:rPr lang="fr-FR" sz="4000" dirty="0">
                <a:solidFill>
                  <a:srgbClr val="364B7D"/>
                </a:solidFill>
                <a:latin typeface="Calibri Body"/>
              </a:rPr>
              <a:t> the situation of in </a:t>
            </a:r>
            <a:r>
              <a:rPr lang="fr-FR" sz="4000" dirty="0" err="1">
                <a:solidFill>
                  <a:srgbClr val="364B7D"/>
                </a:solidFill>
                <a:latin typeface="Calibri Body"/>
              </a:rPr>
              <a:t>previous</a:t>
            </a:r>
            <a:r>
              <a:rPr lang="fr-FR" sz="4000" dirty="0">
                <a:solidFill>
                  <a:srgbClr val="364B7D"/>
                </a:solidFill>
                <a:latin typeface="Calibri Body"/>
              </a:rPr>
              <a:t> </a:t>
            </a:r>
            <a:r>
              <a:rPr lang="fr-FR" sz="4000" dirty="0" err="1">
                <a:solidFill>
                  <a:srgbClr val="364B7D"/>
                </a:solidFill>
                <a:latin typeface="Calibri Body"/>
              </a:rPr>
              <a:t>TSIs</a:t>
            </a:r>
            <a:r>
              <a:rPr lang="fr-FR" sz="4000" dirty="0">
                <a:solidFill>
                  <a:srgbClr val="364B7D"/>
                </a:solidFill>
                <a:latin typeface="Calibri Body"/>
              </a:rPr>
              <a:t>?</a:t>
            </a:r>
            <a:endParaRPr lang="en-US" sz="4000" dirty="0">
              <a:solidFill>
                <a:srgbClr val="364B7D"/>
              </a:solidFill>
              <a:latin typeface="Calibri Body"/>
            </a:endParaRPr>
          </a:p>
        </p:txBody>
      </p:sp>
      <p:sp>
        <p:nvSpPr>
          <p:cNvPr id="3" name="Content Placeholder 2">
            <a:extLst>
              <a:ext uri="{FF2B5EF4-FFF2-40B4-BE49-F238E27FC236}">
                <a16:creationId xmlns:a16="http://schemas.microsoft.com/office/drawing/2014/main" id="{881DA4F8-F6F0-1C0C-C633-8334A2E555F1}"/>
              </a:ext>
            </a:extLst>
          </p:cNvPr>
          <p:cNvSpPr>
            <a:spLocks noGrp="1"/>
          </p:cNvSpPr>
          <p:nvPr>
            <p:ph idx="4294967295"/>
          </p:nvPr>
        </p:nvSpPr>
        <p:spPr>
          <a:xfrm>
            <a:off x="808604" y="1466541"/>
            <a:ext cx="10515600" cy="5024438"/>
          </a:xfrm>
        </p:spPr>
        <p:txBody>
          <a:bodyPr>
            <a:normAutofit fontScale="85000" lnSpcReduction="20000"/>
          </a:bodyPr>
          <a:lstStyle/>
          <a:p>
            <a:pPr algn="just"/>
            <a:r>
              <a:rPr lang="en-US" dirty="0">
                <a:solidFill>
                  <a:schemeClr val="tx1"/>
                </a:solidFill>
              </a:rPr>
              <a:t>All interfaces where not identified and specified end to end. Only </a:t>
            </a:r>
            <a:r>
              <a:rPr lang="en-US" b="1" dirty="0">
                <a:solidFill>
                  <a:schemeClr val="tx1"/>
                </a:solidFill>
              </a:rPr>
              <a:t>few parameters in TSI LOC&amp;PAS </a:t>
            </a:r>
            <a:r>
              <a:rPr lang="en-US" dirty="0">
                <a:solidFill>
                  <a:schemeClr val="tx1"/>
                </a:solidFill>
              </a:rPr>
              <a:t>were referring to Train interface unit (subset 34) (</a:t>
            </a:r>
            <a:r>
              <a:rPr lang="en-US" dirty="0" err="1">
                <a:solidFill>
                  <a:schemeClr val="tx1"/>
                </a:solidFill>
              </a:rPr>
              <a:t>eg</a:t>
            </a:r>
            <a:r>
              <a:rPr lang="en-US" dirty="0">
                <a:solidFill>
                  <a:schemeClr val="tx1"/>
                </a:solidFill>
              </a:rPr>
              <a:t> doors, Emergency braking command, Running through separation sections) other where missing or incomplete.</a:t>
            </a:r>
          </a:p>
          <a:p>
            <a:pPr algn="just"/>
            <a:endParaRPr lang="en-US" dirty="0">
              <a:solidFill>
                <a:schemeClr val="tx1"/>
              </a:solidFill>
            </a:endParaRPr>
          </a:p>
          <a:p>
            <a:pPr algn="just"/>
            <a:r>
              <a:rPr lang="en-US" dirty="0">
                <a:solidFill>
                  <a:schemeClr val="tx1"/>
                </a:solidFill>
              </a:rPr>
              <a:t>Scope of work between CCS and RST Notified Bodies was not always clear. </a:t>
            </a:r>
          </a:p>
          <a:p>
            <a:pPr algn="just"/>
            <a:endParaRPr lang="en-US" dirty="0">
              <a:solidFill>
                <a:schemeClr val="tx1"/>
              </a:solidFill>
            </a:endParaRPr>
          </a:p>
          <a:p>
            <a:pPr algn="just"/>
            <a:r>
              <a:rPr lang="en-US" dirty="0">
                <a:solidFill>
                  <a:schemeClr val="tx1"/>
                </a:solidFill>
              </a:rPr>
              <a:t>Clarification needed on some train interface functions :</a:t>
            </a:r>
          </a:p>
          <a:p>
            <a:pPr lvl="1" algn="just"/>
            <a:r>
              <a:rPr lang="en-US" dirty="0">
                <a:solidFill>
                  <a:schemeClr val="tx1"/>
                </a:solidFill>
              </a:rPr>
              <a:t>Requirement applicable to rolling stock</a:t>
            </a:r>
          </a:p>
          <a:p>
            <a:pPr lvl="1" algn="just"/>
            <a:r>
              <a:rPr lang="en-US" dirty="0">
                <a:solidFill>
                  <a:schemeClr val="tx1"/>
                </a:solidFill>
              </a:rPr>
              <a:t>Application to Newly developed design vs existing vehicle type  and rolling stock in operation</a:t>
            </a:r>
          </a:p>
          <a:p>
            <a:pPr lvl="1" algn="just"/>
            <a:r>
              <a:rPr lang="en-US" dirty="0">
                <a:solidFill>
                  <a:schemeClr val="tx1"/>
                </a:solidFill>
              </a:rPr>
              <a:t>Conditions under which a function is to be implemented or not (depending on the designer choice, vehicle characteristics)</a:t>
            </a:r>
          </a:p>
          <a:p>
            <a:pPr algn="just"/>
            <a:endParaRPr lang="en-US" dirty="0">
              <a:solidFill>
                <a:schemeClr val="tx1"/>
              </a:solidFill>
            </a:endParaRPr>
          </a:p>
          <a:p>
            <a:pPr algn="just"/>
            <a:r>
              <a:rPr lang="en-US" dirty="0">
                <a:solidFill>
                  <a:schemeClr val="tx1"/>
                </a:solidFill>
              </a:rPr>
              <a:t>There was no predisposition requirements to new RST type </a:t>
            </a:r>
            <a:r>
              <a:rPr lang="en-US" b="1" dirty="0">
                <a:solidFill>
                  <a:schemeClr val="tx1"/>
                </a:solidFill>
              </a:rPr>
              <a:t>when ETCS is not installed.</a:t>
            </a:r>
          </a:p>
          <a:p>
            <a:pPr marL="0" indent="0" algn="just">
              <a:buNone/>
            </a:pPr>
            <a:endParaRPr lang="en-US" b="1" dirty="0">
              <a:solidFill>
                <a:schemeClr val="tx1"/>
              </a:solidFill>
            </a:endParaRPr>
          </a:p>
          <a:p>
            <a:pPr algn="just"/>
            <a:endParaRPr lang="en-US" dirty="0">
              <a:solidFill>
                <a:schemeClr val="tx1"/>
              </a:solidFill>
            </a:endParaRPr>
          </a:p>
        </p:txBody>
      </p:sp>
    </p:spTree>
    <p:extLst>
      <p:ext uri="{BB962C8B-B14F-4D97-AF65-F5344CB8AC3E}">
        <p14:creationId xmlns:p14="http://schemas.microsoft.com/office/powerpoint/2010/main" val="807417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6FEF4-03AD-69E4-BCE3-AA46D68096B9}"/>
              </a:ext>
            </a:extLst>
          </p:cNvPr>
          <p:cNvSpPr>
            <a:spLocks noGrp="1"/>
          </p:cNvSpPr>
          <p:nvPr>
            <p:ph type="title"/>
          </p:nvPr>
        </p:nvSpPr>
        <p:spPr>
          <a:xfrm>
            <a:off x="3638550" y="44429"/>
            <a:ext cx="8489656" cy="1273215"/>
          </a:xfrm>
        </p:spPr>
        <p:txBody>
          <a:bodyPr>
            <a:normAutofit/>
          </a:bodyPr>
          <a:lstStyle/>
          <a:p>
            <a:pPr algn="r"/>
            <a:r>
              <a:rPr lang="fr-FR" sz="4000" dirty="0" err="1">
                <a:solidFill>
                  <a:srgbClr val="364B7D"/>
                </a:solidFill>
                <a:latin typeface="Calibri Body"/>
              </a:rPr>
              <a:t>What</a:t>
            </a:r>
            <a:r>
              <a:rPr lang="fr-FR" sz="4000" dirty="0">
                <a:solidFill>
                  <a:srgbClr val="364B7D"/>
                </a:solidFill>
                <a:latin typeface="Calibri Body"/>
              </a:rPr>
              <a:t> </a:t>
            </a:r>
            <a:r>
              <a:rPr lang="fr-FR" sz="4000" dirty="0" err="1">
                <a:solidFill>
                  <a:srgbClr val="364B7D"/>
                </a:solidFill>
                <a:latin typeface="Calibri Body"/>
              </a:rPr>
              <a:t>was</a:t>
            </a:r>
            <a:r>
              <a:rPr lang="fr-FR" sz="4000" dirty="0">
                <a:solidFill>
                  <a:srgbClr val="364B7D"/>
                </a:solidFill>
                <a:latin typeface="Calibri Body"/>
              </a:rPr>
              <a:t> </a:t>
            </a:r>
            <a:r>
              <a:rPr lang="fr-FR" sz="4000" dirty="0" err="1">
                <a:solidFill>
                  <a:srgbClr val="364B7D"/>
                </a:solidFill>
                <a:latin typeface="Calibri Body"/>
              </a:rPr>
              <a:t>changed</a:t>
            </a:r>
            <a:r>
              <a:rPr lang="fr-FR" sz="4000" dirty="0">
                <a:solidFill>
                  <a:srgbClr val="364B7D"/>
                </a:solidFill>
                <a:latin typeface="Calibri Body"/>
              </a:rPr>
              <a:t> in TSI LOC&amp;PAS  2023?</a:t>
            </a:r>
            <a:endParaRPr lang="en-US" sz="4000" dirty="0">
              <a:solidFill>
                <a:srgbClr val="364B7D"/>
              </a:solidFill>
              <a:latin typeface="Calibri Body"/>
            </a:endParaRPr>
          </a:p>
        </p:txBody>
      </p:sp>
      <p:sp>
        <p:nvSpPr>
          <p:cNvPr id="3" name="Content Placeholder 2">
            <a:extLst>
              <a:ext uri="{FF2B5EF4-FFF2-40B4-BE49-F238E27FC236}">
                <a16:creationId xmlns:a16="http://schemas.microsoft.com/office/drawing/2014/main" id="{881DA4F8-F6F0-1C0C-C633-8334A2E555F1}"/>
              </a:ext>
            </a:extLst>
          </p:cNvPr>
          <p:cNvSpPr>
            <a:spLocks noGrp="1"/>
          </p:cNvSpPr>
          <p:nvPr>
            <p:ph idx="4294967295"/>
          </p:nvPr>
        </p:nvSpPr>
        <p:spPr>
          <a:xfrm>
            <a:off x="475389" y="1317644"/>
            <a:ext cx="11566793" cy="5024438"/>
          </a:xfrm>
        </p:spPr>
        <p:txBody>
          <a:bodyPr>
            <a:normAutofit fontScale="25000" lnSpcReduction="20000"/>
          </a:bodyPr>
          <a:lstStyle/>
          <a:p>
            <a:pPr algn="just">
              <a:spcBef>
                <a:spcPts val="600"/>
              </a:spcBef>
              <a:spcAft>
                <a:spcPts val="600"/>
              </a:spcAft>
            </a:pPr>
            <a:r>
              <a:rPr lang="en-GB" sz="8800" b="1" dirty="0">
                <a:solidFill>
                  <a:schemeClr val="tx1"/>
                </a:solidFill>
              </a:rPr>
              <a:t>Chapter 4 :</a:t>
            </a:r>
            <a:r>
              <a:rPr lang="en-GB" sz="8800" dirty="0">
                <a:solidFill>
                  <a:schemeClr val="tx1"/>
                </a:solidFill>
              </a:rPr>
              <a:t> </a:t>
            </a:r>
          </a:p>
          <a:p>
            <a:pPr lvl="1" algn="just">
              <a:spcBef>
                <a:spcPts val="600"/>
              </a:spcBef>
              <a:spcAft>
                <a:spcPts val="600"/>
              </a:spcAft>
            </a:pPr>
            <a:r>
              <a:rPr lang="en-GB" sz="8000" dirty="0">
                <a:solidFill>
                  <a:schemeClr val="tx1"/>
                </a:solidFill>
              </a:rPr>
              <a:t>Applicable requirements to RST when </a:t>
            </a:r>
            <a:r>
              <a:rPr lang="en-GB" sz="8000" b="1" dirty="0">
                <a:solidFill>
                  <a:schemeClr val="tx1"/>
                </a:solidFill>
              </a:rPr>
              <a:t>ETCS onboard is installed </a:t>
            </a:r>
            <a:r>
              <a:rPr lang="en-GB" sz="8000" dirty="0">
                <a:solidFill>
                  <a:schemeClr val="tx1"/>
                </a:solidFill>
              </a:rPr>
              <a:t>are defined in specific parameters of chapter 4 of </a:t>
            </a:r>
            <a:r>
              <a:rPr lang="en-GB" sz="8000" b="1" dirty="0">
                <a:solidFill>
                  <a:schemeClr val="tx1"/>
                </a:solidFill>
              </a:rPr>
              <a:t>TSI LOC&amp;PAS that refer to appendix J2, index B. </a:t>
            </a:r>
          </a:p>
          <a:p>
            <a:pPr lvl="1" algn="just">
              <a:spcBef>
                <a:spcPts val="600"/>
              </a:spcBef>
              <a:spcAft>
                <a:spcPts val="600"/>
              </a:spcAft>
            </a:pPr>
            <a:r>
              <a:rPr lang="en-GB" sz="8000" dirty="0">
                <a:solidFill>
                  <a:schemeClr val="tx1"/>
                </a:solidFill>
              </a:rPr>
              <a:t>They cover </a:t>
            </a:r>
            <a:r>
              <a:rPr lang="en-GB" sz="8000" b="1" dirty="0">
                <a:solidFill>
                  <a:schemeClr val="tx1"/>
                </a:solidFill>
              </a:rPr>
              <a:t>train interface functions </a:t>
            </a:r>
            <a:r>
              <a:rPr lang="en-GB" sz="8000" dirty="0">
                <a:solidFill>
                  <a:schemeClr val="tx1"/>
                </a:solidFill>
              </a:rPr>
              <a:t>such as brake command (service, emergency), special brakes (status, inhibition), station platform, traction (cut off, running through separation, pantograph), ETCS mode etc.</a:t>
            </a:r>
          </a:p>
          <a:p>
            <a:pPr algn="just">
              <a:spcBef>
                <a:spcPts val="600"/>
              </a:spcBef>
              <a:spcAft>
                <a:spcPts val="600"/>
              </a:spcAft>
            </a:pPr>
            <a:endParaRPr lang="en-GB" sz="4000" b="1" dirty="0">
              <a:solidFill>
                <a:schemeClr val="tx1"/>
              </a:solidFill>
            </a:endParaRPr>
          </a:p>
          <a:p>
            <a:pPr algn="just">
              <a:spcBef>
                <a:spcPts val="600"/>
              </a:spcBef>
              <a:spcAft>
                <a:spcPts val="600"/>
              </a:spcAft>
            </a:pPr>
            <a:r>
              <a:rPr lang="en-GB" sz="8800" b="1" dirty="0">
                <a:solidFill>
                  <a:schemeClr val="tx1"/>
                </a:solidFill>
              </a:rPr>
              <a:t>Appendix J2, index B refers to subset 34</a:t>
            </a:r>
          </a:p>
          <a:p>
            <a:pPr lvl="1"/>
            <a:r>
              <a:rPr lang="en-US" sz="8000" dirty="0">
                <a:solidFill>
                  <a:schemeClr val="tx1"/>
                </a:solidFill>
              </a:rPr>
              <a:t>Provide the detailed requirements and conditions  the RST should comply with.</a:t>
            </a:r>
          </a:p>
          <a:p>
            <a:pPr marL="228600" lvl="1" algn="just">
              <a:spcBef>
                <a:spcPts val="600"/>
              </a:spcBef>
              <a:spcAft>
                <a:spcPts val="600"/>
              </a:spcAft>
            </a:pPr>
            <a:endParaRPr lang="en-US" sz="4000" b="1" dirty="0">
              <a:solidFill>
                <a:schemeClr val="tx1"/>
              </a:solidFill>
            </a:endParaRPr>
          </a:p>
          <a:p>
            <a:pPr marL="228600" lvl="1" algn="just">
              <a:spcBef>
                <a:spcPts val="600"/>
              </a:spcBef>
              <a:spcAft>
                <a:spcPts val="600"/>
              </a:spcAft>
            </a:pPr>
            <a:r>
              <a:rPr lang="en-US" sz="8800" b="1" dirty="0">
                <a:solidFill>
                  <a:schemeClr val="tx1"/>
                </a:solidFill>
              </a:rPr>
              <a:t>Point 6.2.10 : </a:t>
            </a:r>
          </a:p>
          <a:p>
            <a:pPr marL="685800" lvl="2" algn="just">
              <a:spcBef>
                <a:spcPts val="600"/>
              </a:spcBef>
              <a:spcAft>
                <a:spcPts val="600"/>
              </a:spcAft>
            </a:pPr>
            <a:r>
              <a:rPr lang="en-US" sz="8000" dirty="0">
                <a:solidFill>
                  <a:schemeClr val="tx1"/>
                </a:solidFill>
              </a:rPr>
              <a:t>Provide provisions regarding EC verification when ETCS is installed  in RST/RST type. It covers newly developed vehicle designs and all other vehicle types and RST in operation.</a:t>
            </a:r>
          </a:p>
          <a:p>
            <a:pPr lvl="1"/>
            <a:r>
              <a:rPr lang="en-US" sz="8000" dirty="0">
                <a:solidFill>
                  <a:schemeClr val="tx1"/>
                </a:solidFill>
              </a:rPr>
              <a:t>Compliance of the RST with train interface functions requirements </a:t>
            </a:r>
            <a:r>
              <a:rPr lang="en-US" sz="8000" b="1" dirty="0">
                <a:solidFill>
                  <a:schemeClr val="tx1"/>
                </a:solidFill>
              </a:rPr>
              <a:t>can be assessed only when ETCS is installed.</a:t>
            </a:r>
          </a:p>
          <a:p>
            <a:pPr lvl="1"/>
            <a:r>
              <a:rPr lang="en-US" sz="8000" dirty="0">
                <a:solidFill>
                  <a:schemeClr val="tx1"/>
                </a:solidFill>
              </a:rPr>
              <a:t>Assessment of the train interface functions part of the EC verification for the </a:t>
            </a:r>
            <a:r>
              <a:rPr lang="en-US" sz="8000" b="1" dirty="0">
                <a:solidFill>
                  <a:schemeClr val="tx1"/>
                </a:solidFill>
              </a:rPr>
              <a:t>CCS on-board in accordance with point 6.3.3 of TSI CCS : CCS NOBO.</a:t>
            </a:r>
          </a:p>
          <a:p>
            <a:pPr lvl="1"/>
            <a:r>
              <a:rPr lang="en-US" sz="8000" dirty="0">
                <a:solidFill>
                  <a:schemeClr val="tx1"/>
                </a:solidFill>
              </a:rPr>
              <a:t>Other TSIs requirements applicable to RST are assessed by </a:t>
            </a:r>
            <a:r>
              <a:rPr lang="en-US" sz="8000" b="1" dirty="0">
                <a:solidFill>
                  <a:schemeClr val="tx1"/>
                </a:solidFill>
              </a:rPr>
              <a:t>RST NOBO.</a:t>
            </a:r>
            <a:endParaRPr lang="en-US" sz="8000" dirty="0">
              <a:solidFill>
                <a:schemeClr val="tx1"/>
              </a:solidFill>
            </a:endParaRPr>
          </a:p>
          <a:p>
            <a:pPr lvl="1"/>
            <a:endParaRPr lang="en-GB" sz="4800" dirty="0">
              <a:solidFill>
                <a:schemeClr val="tx1"/>
              </a:solidFill>
            </a:endParaRPr>
          </a:p>
          <a:p>
            <a:pPr marL="768350" indent="-457200" algn="just">
              <a:spcBef>
                <a:spcPts val="600"/>
              </a:spcBef>
              <a:spcAft>
                <a:spcPts val="600"/>
              </a:spcAft>
              <a:buFontTx/>
              <a:buChar char="-"/>
            </a:pPr>
            <a:endParaRPr lang="en-GB" sz="4800" dirty="0">
              <a:solidFill>
                <a:schemeClr val="tx1"/>
              </a:solidFill>
            </a:endParaRPr>
          </a:p>
        </p:txBody>
      </p:sp>
    </p:spTree>
    <p:extLst>
      <p:ext uri="{BB962C8B-B14F-4D97-AF65-F5344CB8AC3E}">
        <p14:creationId xmlns:p14="http://schemas.microsoft.com/office/powerpoint/2010/main" val="2380288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6FEF4-03AD-69E4-BCE3-AA46D68096B9}"/>
              </a:ext>
            </a:extLst>
          </p:cNvPr>
          <p:cNvSpPr>
            <a:spLocks noGrp="1"/>
          </p:cNvSpPr>
          <p:nvPr>
            <p:ph type="title"/>
          </p:nvPr>
        </p:nvSpPr>
        <p:spPr>
          <a:xfrm>
            <a:off x="3638550" y="44429"/>
            <a:ext cx="8489656" cy="1273215"/>
          </a:xfrm>
        </p:spPr>
        <p:txBody>
          <a:bodyPr>
            <a:normAutofit/>
          </a:bodyPr>
          <a:lstStyle/>
          <a:p>
            <a:pPr algn="r"/>
            <a:r>
              <a:rPr lang="fr-FR" sz="4000" dirty="0" err="1">
                <a:solidFill>
                  <a:srgbClr val="364B7D"/>
                </a:solidFill>
                <a:latin typeface="Calibri Body"/>
              </a:rPr>
              <a:t>What</a:t>
            </a:r>
            <a:r>
              <a:rPr lang="fr-FR" sz="4000" dirty="0">
                <a:solidFill>
                  <a:srgbClr val="364B7D"/>
                </a:solidFill>
                <a:latin typeface="Calibri Body"/>
              </a:rPr>
              <a:t> </a:t>
            </a:r>
            <a:r>
              <a:rPr lang="fr-FR" sz="4000" dirty="0" err="1">
                <a:solidFill>
                  <a:srgbClr val="364B7D"/>
                </a:solidFill>
                <a:latin typeface="Calibri Body"/>
              </a:rPr>
              <a:t>was</a:t>
            </a:r>
            <a:r>
              <a:rPr lang="fr-FR" sz="4000" dirty="0">
                <a:solidFill>
                  <a:srgbClr val="364B7D"/>
                </a:solidFill>
                <a:latin typeface="Calibri Body"/>
              </a:rPr>
              <a:t> </a:t>
            </a:r>
            <a:r>
              <a:rPr lang="fr-FR" sz="4000" dirty="0" err="1">
                <a:solidFill>
                  <a:srgbClr val="364B7D"/>
                </a:solidFill>
                <a:latin typeface="Calibri Body"/>
              </a:rPr>
              <a:t>changed</a:t>
            </a:r>
            <a:r>
              <a:rPr lang="fr-FR" sz="4000" dirty="0">
                <a:solidFill>
                  <a:srgbClr val="364B7D"/>
                </a:solidFill>
                <a:latin typeface="Calibri Body"/>
              </a:rPr>
              <a:t> in TSI LOC&amp;PAS  2023?</a:t>
            </a:r>
            <a:endParaRPr lang="en-US" sz="4000" dirty="0">
              <a:solidFill>
                <a:srgbClr val="364B7D"/>
              </a:solidFill>
              <a:latin typeface="Calibri Body"/>
            </a:endParaRPr>
          </a:p>
        </p:txBody>
      </p:sp>
      <p:sp>
        <p:nvSpPr>
          <p:cNvPr id="3" name="Content Placeholder 2">
            <a:extLst>
              <a:ext uri="{FF2B5EF4-FFF2-40B4-BE49-F238E27FC236}">
                <a16:creationId xmlns:a16="http://schemas.microsoft.com/office/drawing/2014/main" id="{881DA4F8-F6F0-1C0C-C633-8334A2E555F1}"/>
              </a:ext>
            </a:extLst>
          </p:cNvPr>
          <p:cNvSpPr>
            <a:spLocks noGrp="1"/>
          </p:cNvSpPr>
          <p:nvPr>
            <p:ph idx="4294967295"/>
          </p:nvPr>
        </p:nvSpPr>
        <p:spPr>
          <a:xfrm>
            <a:off x="762108" y="1195321"/>
            <a:ext cx="11194833" cy="5024438"/>
          </a:xfrm>
        </p:spPr>
        <p:txBody>
          <a:bodyPr>
            <a:normAutofit fontScale="25000" lnSpcReduction="20000"/>
          </a:bodyPr>
          <a:lstStyle/>
          <a:p>
            <a:pPr algn="just">
              <a:lnSpc>
                <a:spcPct val="120000"/>
              </a:lnSpc>
              <a:spcBef>
                <a:spcPts val="600"/>
              </a:spcBef>
              <a:spcAft>
                <a:spcPts val="600"/>
              </a:spcAft>
            </a:pPr>
            <a:r>
              <a:rPr lang="en-GB" sz="8800" b="1" dirty="0">
                <a:solidFill>
                  <a:schemeClr val="tx1"/>
                </a:solidFill>
              </a:rPr>
              <a:t>Chapter 7.1.5 </a:t>
            </a:r>
            <a:r>
              <a:rPr lang="en-US" sz="8800" b="1" dirty="0">
                <a:solidFill>
                  <a:schemeClr val="tx1"/>
                </a:solidFill>
              </a:rPr>
              <a:t>Pre fitment requirements for new RST design where ETCS is not yet installed</a:t>
            </a:r>
            <a:endParaRPr lang="en-GB" sz="8800" dirty="0">
              <a:solidFill>
                <a:schemeClr val="tx1"/>
              </a:solidFill>
            </a:endParaRPr>
          </a:p>
          <a:p>
            <a:pPr lvl="1" algn="just">
              <a:lnSpc>
                <a:spcPct val="120000"/>
              </a:lnSpc>
              <a:spcBef>
                <a:spcPts val="600"/>
              </a:spcBef>
              <a:spcAft>
                <a:spcPts val="600"/>
              </a:spcAft>
            </a:pPr>
            <a:r>
              <a:rPr lang="en-US" sz="8000" dirty="0">
                <a:solidFill>
                  <a:schemeClr val="tx1"/>
                </a:solidFill>
              </a:rPr>
              <a:t>Applies to </a:t>
            </a:r>
            <a:r>
              <a:rPr lang="en-US" sz="8000" b="1" u="sng" dirty="0">
                <a:solidFill>
                  <a:schemeClr val="tx1"/>
                </a:solidFill>
              </a:rPr>
              <a:t>newly developed vehicle design</a:t>
            </a:r>
            <a:r>
              <a:rPr lang="en-US" sz="8000" dirty="0">
                <a:solidFill>
                  <a:schemeClr val="tx1"/>
                </a:solidFill>
              </a:rPr>
              <a:t>, including special vehicle referred in 7.4.3.2 of TSI CCS, where </a:t>
            </a:r>
            <a:r>
              <a:rPr lang="en-US" sz="8000" b="1" dirty="0">
                <a:solidFill>
                  <a:schemeClr val="tx1"/>
                </a:solidFill>
              </a:rPr>
              <a:t>ETCS on-board is not yet </a:t>
            </a:r>
            <a:r>
              <a:rPr lang="en-US" sz="8000" dirty="0">
                <a:solidFill>
                  <a:schemeClr val="tx1"/>
                </a:solidFill>
              </a:rPr>
              <a:t>installed, with </a:t>
            </a:r>
            <a:r>
              <a:rPr lang="en-US" sz="8000" b="1" dirty="0">
                <a:solidFill>
                  <a:schemeClr val="tx1"/>
                </a:solidFill>
              </a:rPr>
              <a:t>the aim </a:t>
            </a:r>
            <a:r>
              <a:rPr lang="en-US" sz="8000" b="1" u="sng" dirty="0">
                <a:solidFill>
                  <a:schemeClr val="tx1"/>
                </a:solidFill>
              </a:rPr>
              <a:t>to have RST ready when this system will be installed:</a:t>
            </a:r>
          </a:p>
          <a:p>
            <a:pPr lvl="2" algn="just">
              <a:lnSpc>
                <a:spcPct val="120000"/>
              </a:lnSpc>
              <a:spcBef>
                <a:spcPts val="600"/>
              </a:spcBef>
              <a:spcAft>
                <a:spcPts val="600"/>
              </a:spcAft>
            </a:pPr>
            <a:r>
              <a:rPr lang="en-US" sz="7200" dirty="0">
                <a:solidFill>
                  <a:schemeClr val="tx1"/>
                </a:solidFill>
              </a:rPr>
              <a:t>Compliance with requirements related to Train interface functions.</a:t>
            </a:r>
          </a:p>
          <a:p>
            <a:pPr lvl="2" algn="just">
              <a:lnSpc>
                <a:spcPct val="120000"/>
              </a:lnSpc>
              <a:spcBef>
                <a:spcPts val="600"/>
              </a:spcBef>
              <a:spcAft>
                <a:spcPts val="600"/>
              </a:spcAft>
            </a:pPr>
            <a:r>
              <a:rPr lang="en-US" sz="7200" dirty="0">
                <a:solidFill>
                  <a:schemeClr val="tx1"/>
                </a:solidFill>
              </a:rPr>
              <a:t>Description of train interface functions implemented including interfaces and protocols of communication shall be documented in technical documentation.</a:t>
            </a:r>
          </a:p>
          <a:p>
            <a:pPr lvl="2" algn="just">
              <a:lnSpc>
                <a:spcPct val="120000"/>
              </a:lnSpc>
              <a:spcBef>
                <a:spcPts val="600"/>
              </a:spcBef>
              <a:spcAft>
                <a:spcPts val="600"/>
              </a:spcAft>
            </a:pPr>
            <a:r>
              <a:rPr lang="en-US" sz="7200" dirty="0">
                <a:solidFill>
                  <a:schemeClr val="tx1"/>
                </a:solidFill>
              </a:rPr>
              <a:t>Space shall be available for installation of ETCS on-board </a:t>
            </a:r>
            <a:r>
              <a:rPr lang="en-US" sz="7200" dirty="0" err="1">
                <a:solidFill>
                  <a:schemeClr val="tx1"/>
                </a:solidFill>
              </a:rPr>
              <a:t>equipments</a:t>
            </a:r>
            <a:r>
              <a:rPr lang="en-US" sz="7200" dirty="0">
                <a:solidFill>
                  <a:schemeClr val="tx1"/>
                </a:solidFill>
              </a:rPr>
              <a:t> defined in TSI CCS (</a:t>
            </a:r>
            <a:r>
              <a:rPr lang="en-US" sz="7200" dirty="0" err="1">
                <a:solidFill>
                  <a:schemeClr val="tx1"/>
                </a:solidFill>
              </a:rPr>
              <a:t>e.g</a:t>
            </a:r>
            <a:r>
              <a:rPr lang="en-US" sz="7200" dirty="0">
                <a:solidFill>
                  <a:schemeClr val="tx1"/>
                </a:solidFill>
              </a:rPr>
              <a:t> ETCS DMI, antennas, etc.). The conditions for installation of </a:t>
            </a:r>
            <a:r>
              <a:rPr lang="en-US" sz="7200" dirty="0" err="1">
                <a:solidFill>
                  <a:schemeClr val="tx1"/>
                </a:solidFill>
              </a:rPr>
              <a:t>equipments</a:t>
            </a:r>
            <a:r>
              <a:rPr lang="en-US" sz="7200" dirty="0">
                <a:solidFill>
                  <a:schemeClr val="tx1"/>
                </a:solidFill>
              </a:rPr>
              <a:t> must be documented in the technical documentation.</a:t>
            </a:r>
          </a:p>
          <a:p>
            <a:pPr lvl="1" algn="just">
              <a:lnSpc>
                <a:spcPct val="120000"/>
              </a:lnSpc>
              <a:spcBef>
                <a:spcPts val="600"/>
              </a:spcBef>
              <a:spcAft>
                <a:spcPts val="600"/>
              </a:spcAft>
            </a:pPr>
            <a:r>
              <a:rPr lang="en-US" sz="8000" dirty="0" err="1">
                <a:solidFill>
                  <a:schemeClr val="tx1"/>
                </a:solidFill>
              </a:rPr>
              <a:t>NoBo</a:t>
            </a:r>
            <a:r>
              <a:rPr lang="en-US" sz="8000" dirty="0">
                <a:solidFill>
                  <a:schemeClr val="tx1"/>
                </a:solidFill>
              </a:rPr>
              <a:t> RST shall verify that the documentation requested is provided.</a:t>
            </a:r>
          </a:p>
          <a:p>
            <a:pPr lvl="1" algn="just">
              <a:lnSpc>
                <a:spcPct val="120000"/>
              </a:lnSpc>
              <a:spcBef>
                <a:spcPts val="600"/>
              </a:spcBef>
              <a:spcAft>
                <a:spcPts val="600"/>
              </a:spcAft>
            </a:pPr>
            <a:r>
              <a:rPr lang="en-US" sz="7600" dirty="0">
                <a:solidFill>
                  <a:schemeClr val="tx1"/>
                </a:solidFill>
              </a:rPr>
              <a:t>When ETCS on-board is installed, the assessment of the integration of the interface functions in the vehicle is part of the EC verification for the CCS on-board by CCS </a:t>
            </a:r>
            <a:r>
              <a:rPr lang="en-US" sz="7600" dirty="0" err="1">
                <a:solidFill>
                  <a:schemeClr val="tx1"/>
                </a:solidFill>
              </a:rPr>
              <a:t>NoBO</a:t>
            </a:r>
            <a:r>
              <a:rPr lang="en-US" sz="7600" dirty="0">
                <a:solidFill>
                  <a:schemeClr val="tx1"/>
                </a:solidFill>
              </a:rPr>
              <a:t> according to point 6.3.3 of TSI CCS.</a:t>
            </a:r>
            <a:endParaRPr lang="en-GB" sz="4800" dirty="0">
              <a:solidFill>
                <a:schemeClr val="tx1"/>
              </a:solidFill>
            </a:endParaRPr>
          </a:p>
        </p:txBody>
      </p:sp>
      <p:pic>
        <p:nvPicPr>
          <p:cNvPr id="4" name="Picture 3">
            <a:extLst>
              <a:ext uri="{FF2B5EF4-FFF2-40B4-BE49-F238E27FC236}">
                <a16:creationId xmlns:a16="http://schemas.microsoft.com/office/drawing/2014/main" id="{B3FE027E-1D19-3214-81B9-BD7F2E4193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50" t="23108" r="5890" b="14194"/>
          <a:stretch/>
        </p:blipFill>
        <p:spPr>
          <a:xfrm>
            <a:off x="124499" y="5954367"/>
            <a:ext cx="932688" cy="701508"/>
          </a:xfrm>
          <a:prstGeom prst="rect">
            <a:avLst/>
          </a:prstGeom>
        </p:spPr>
      </p:pic>
    </p:spTree>
    <p:extLst>
      <p:ext uri="{BB962C8B-B14F-4D97-AF65-F5344CB8AC3E}">
        <p14:creationId xmlns:p14="http://schemas.microsoft.com/office/powerpoint/2010/main" val="2473949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6FEF4-03AD-69E4-BCE3-AA46D68096B9}"/>
              </a:ext>
            </a:extLst>
          </p:cNvPr>
          <p:cNvSpPr>
            <a:spLocks noGrp="1"/>
          </p:cNvSpPr>
          <p:nvPr>
            <p:ph type="title"/>
          </p:nvPr>
        </p:nvSpPr>
        <p:spPr>
          <a:xfrm>
            <a:off x="3638550" y="44429"/>
            <a:ext cx="8489656" cy="1273215"/>
          </a:xfrm>
        </p:spPr>
        <p:txBody>
          <a:bodyPr>
            <a:normAutofit/>
          </a:bodyPr>
          <a:lstStyle/>
          <a:p>
            <a:pPr algn="r"/>
            <a:r>
              <a:rPr lang="fr-FR" sz="4000" dirty="0" err="1">
                <a:solidFill>
                  <a:srgbClr val="364B7D"/>
                </a:solidFill>
                <a:latin typeface="Calibri Body"/>
              </a:rPr>
              <a:t>What</a:t>
            </a:r>
            <a:r>
              <a:rPr lang="fr-FR" sz="4000" dirty="0">
                <a:solidFill>
                  <a:srgbClr val="364B7D"/>
                </a:solidFill>
                <a:latin typeface="Calibri Body"/>
              </a:rPr>
              <a:t> </a:t>
            </a:r>
            <a:r>
              <a:rPr lang="fr-FR" sz="4000" dirty="0" err="1">
                <a:solidFill>
                  <a:srgbClr val="364B7D"/>
                </a:solidFill>
                <a:latin typeface="Calibri Body"/>
              </a:rPr>
              <a:t>was</a:t>
            </a:r>
            <a:r>
              <a:rPr lang="fr-FR" sz="4000" dirty="0">
                <a:solidFill>
                  <a:srgbClr val="364B7D"/>
                </a:solidFill>
                <a:latin typeface="Calibri Body"/>
              </a:rPr>
              <a:t> </a:t>
            </a:r>
            <a:r>
              <a:rPr lang="fr-FR" sz="4000" dirty="0" err="1">
                <a:solidFill>
                  <a:srgbClr val="364B7D"/>
                </a:solidFill>
                <a:latin typeface="Calibri Body"/>
              </a:rPr>
              <a:t>changed</a:t>
            </a:r>
            <a:r>
              <a:rPr lang="fr-FR" sz="4000" dirty="0">
                <a:solidFill>
                  <a:srgbClr val="364B7D"/>
                </a:solidFill>
                <a:latin typeface="Calibri Body"/>
              </a:rPr>
              <a:t> in TSI CCS 2023?</a:t>
            </a:r>
            <a:endParaRPr lang="en-US" sz="4000" dirty="0">
              <a:solidFill>
                <a:srgbClr val="364B7D"/>
              </a:solidFill>
              <a:latin typeface="Calibri Body"/>
            </a:endParaRPr>
          </a:p>
        </p:txBody>
      </p:sp>
      <p:sp>
        <p:nvSpPr>
          <p:cNvPr id="3" name="Content Placeholder 2">
            <a:extLst>
              <a:ext uri="{FF2B5EF4-FFF2-40B4-BE49-F238E27FC236}">
                <a16:creationId xmlns:a16="http://schemas.microsoft.com/office/drawing/2014/main" id="{881DA4F8-F6F0-1C0C-C633-8334A2E555F1}"/>
              </a:ext>
            </a:extLst>
          </p:cNvPr>
          <p:cNvSpPr>
            <a:spLocks noGrp="1"/>
          </p:cNvSpPr>
          <p:nvPr>
            <p:ph idx="4294967295"/>
          </p:nvPr>
        </p:nvSpPr>
        <p:spPr>
          <a:xfrm>
            <a:off x="808604" y="1224366"/>
            <a:ext cx="10515600" cy="5589205"/>
          </a:xfrm>
        </p:spPr>
        <p:txBody>
          <a:bodyPr>
            <a:noAutofit/>
          </a:bodyPr>
          <a:lstStyle/>
          <a:p>
            <a:pPr algn="just">
              <a:spcBef>
                <a:spcPts val="600"/>
              </a:spcBef>
              <a:spcAft>
                <a:spcPts val="600"/>
              </a:spcAft>
            </a:pPr>
            <a:r>
              <a:rPr lang="en-GB" sz="2000" b="1" dirty="0">
                <a:solidFill>
                  <a:schemeClr val="tx1"/>
                </a:solidFill>
              </a:rPr>
              <a:t>Point 4.2.2 - ETCS onboard functionality : </a:t>
            </a:r>
            <a:r>
              <a:rPr lang="en-US" sz="2000" dirty="0">
                <a:solidFill>
                  <a:schemeClr val="tx1"/>
                </a:solidFill>
              </a:rPr>
              <a:t>Requirements regarding forwarding information/orders and receiving state information from RST are defined in </a:t>
            </a:r>
          </a:p>
          <a:p>
            <a:pPr lvl="1" algn="just">
              <a:spcBef>
                <a:spcPts val="600"/>
              </a:spcBef>
              <a:spcAft>
                <a:spcPts val="600"/>
              </a:spcAft>
            </a:pPr>
            <a:r>
              <a:rPr lang="en-US" sz="1800" dirty="0">
                <a:solidFill>
                  <a:schemeClr val="tx1"/>
                </a:solidFill>
              </a:rPr>
              <a:t>Subset 34 (train interface FIS) applicable to all vehicles when ETCS is installed</a:t>
            </a:r>
          </a:p>
          <a:p>
            <a:pPr lvl="1" algn="just">
              <a:spcBef>
                <a:spcPts val="600"/>
              </a:spcBef>
              <a:spcAft>
                <a:spcPts val="600"/>
              </a:spcAft>
            </a:pPr>
            <a:r>
              <a:rPr lang="en-US" sz="1800" dirty="0">
                <a:solidFill>
                  <a:schemeClr val="tx1"/>
                </a:solidFill>
              </a:rPr>
              <a:t>For </a:t>
            </a:r>
            <a:r>
              <a:rPr lang="en-US" sz="1800" b="1" dirty="0">
                <a:solidFill>
                  <a:schemeClr val="tx1"/>
                </a:solidFill>
              </a:rPr>
              <a:t>newly developed design </a:t>
            </a:r>
            <a:r>
              <a:rPr lang="en-US" sz="1800" dirty="0">
                <a:solidFill>
                  <a:schemeClr val="tx1"/>
                </a:solidFill>
              </a:rPr>
              <a:t>following subsets are mandatory :</a:t>
            </a:r>
          </a:p>
          <a:p>
            <a:pPr lvl="2" algn="just">
              <a:spcBef>
                <a:spcPts val="600"/>
              </a:spcBef>
              <a:spcAft>
                <a:spcPts val="600"/>
              </a:spcAft>
            </a:pPr>
            <a:r>
              <a:rPr lang="en-US" sz="1400" dirty="0">
                <a:solidFill>
                  <a:schemeClr val="tx1"/>
                </a:solidFill>
              </a:rPr>
              <a:t>Subset 119 (train interface FFFIS) : physical implementation of the interface</a:t>
            </a:r>
          </a:p>
          <a:p>
            <a:pPr lvl="2" algn="just">
              <a:spcBef>
                <a:spcPts val="600"/>
              </a:spcBef>
              <a:spcAft>
                <a:spcPts val="600"/>
              </a:spcAft>
            </a:pPr>
            <a:r>
              <a:rPr lang="en-US" sz="1400" dirty="0">
                <a:solidFill>
                  <a:schemeClr val="tx1"/>
                </a:solidFill>
              </a:rPr>
              <a:t> Subset 120 (Train interface – safety requirement) : safety analysis of the interface </a:t>
            </a:r>
          </a:p>
          <a:p>
            <a:pPr algn="just">
              <a:spcBef>
                <a:spcPts val="600"/>
              </a:spcBef>
              <a:spcAft>
                <a:spcPts val="600"/>
              </a:spcAft>
            </a:pPr>
            <a:r>
              <a:rPr lang="en-GB" sz="2000" b="1" dirty="0">
                <a:solidFill>
                  <a:schemeClr val="tx1"/>
                </a:solidFill>
              </a:rPr>
              <a:t>Chapter 3 of Subset 34 : </a:t>
            </a:r>
            <a:r>
              <a:rPr lang="en-US" sz="2000" dirty="0">
                <a:solidFill>
                  <a:schemeClr val="tx1"/>
                </a:solidFill>
              </a:rPr>
              <a:t>Provide a table that contains conditions for the application of the Train Interface functions by the RST subsystem covering: </a:t>
            </a:r>
          </a:p>
          <a:p>
            <a:pPr lvl="1" algn="just">
              <a:spcBef>
                <a:spcPts val="600"/>
              </a:spcBef>
              <a:spcAft>
                <a:spcPts val="600"/>
              </a:spcAft>
            </a:pPr>
            <a:r>
              <a:rPr lang="en-US" sz="1600" dirty="0">
                <a:solidFill>
                  <a:schemeClr val="tx1"/>
                </a:solidFill>
              </a:rPr>
              <a:t>‘newly developed vehicle designs’ / ‘all other vehicle types and RST in operation’</a:t>
            </a:r>
          </a:p>
          <a:p>
            <a:pPr lvl="1" algn="just">
              <a:spcBef>
                <a:spcPts val="600"/>
              </a:spcBef>
              <a:spcAft>
                <a:spcPts val="600"/>
              </a:spcAft>
            </a:pPr>
            <a:r>
              <a:rPr lang="en-US" sz="1600" dirty="0">
                <a:solidFill>
                  <a:schemeClr val="tx1"/>
                </a:solidFill>
              </a:rPr>
              <a:t>Indicates which function is </a:t>
            </a:r>
            <a:r>
              <a:rPr lang="en-US" sz="1600" b="1" dirty="0">
                <a:solidFill>
                  <a:schemeClr val="tx1"/>
                </a:solidFill>
              </a:rPr>
              <a:t>Optional</a:t>
            </a:r>
            <a:r>
              <a:rPr lang="en-US" sz="1600" dirty="0">
                <a:solidFill>
                  <a:schemeClr val="tx1"/>
                </a:solidFill>
              </a:rPr>
              <a:t>:</a:t>
            </a:r>
          </a:p>
          <a:p>
            <a:pPr lvl="2" algn="just">
              <a:spcBef>
                <a:spcPts val="600"/>
              </a:spcBef>
              <a:spcAft>
                <a:spcPts val="600"/>
              </a:spcAft>
            </a:pPr>
            <a:r>
              <a:rPr lang="en-US" sz="1600" dirty="0">
                <a:solidFill>
                  <a:schemeClr val="tx1"/>
                </a:solidFill>
              </a:rPr>
              <a:t>To be understood as a </a:t>
            </a:r>
            <a:r>
              <a:rPr lang="en-US" sz="1600" b="1" dirty="0">
                <a:solidFill>
                  <a:schemeClr val="tx1"/>
                </a:solidFill>
              </a:rPr>
              <a:t>designer’s choice </a:t>
            </a:r>
            <a:r>
              <a:rPr lang="en-US" sz="1600" dirty="0">
                <a:solidFill>
                  <a:schemeClr val="tx1"/>
                </a:solidFill>
              </a:rPr>
              <a:t>which has to be decided by the vehicle designer and/or the train operator </a:t>
            </a:r>
            <a:r>
              <a:rPr lang="en-US" sz="1600" b="1" dirty="0">
                <a:solidFill>
                  <a:schemeClr val="tx1"/>
                </a:solidFill>
              </a:rPr>
              <a:t>depending on the characteristics of the respective vehicle</a:t>
            </a:r>
            <a:r>
              <a:rPr lang="en-US" sz="1600" dirty="0">
                <a:solidFill>
                  <a:schemeClr val="tx1"/>
                </a:solidFill>
              </a:rPr>
              <a:t>, </a:t>
            </a:r>
            <a:r>
              <a:rPr lang="en-US" sz="1600" b="1" dirty="0">
                <a:solidFill>
                  <a:schemeClr val="tx1"/>
                </a:solidFill>
              </a:rPr>
              <a:t>project requirements or if the corresponding function is implemented (e.g. Eddy current brake).</a:t>
            </a:r>
          </a:p>
          <a:p>
            <a:pPr lvl="2" algn="just">
              <a:spcBef>
                <a:spcPts val="600"/>
              </a:spcBef>
              <a:spcAft>
                <a:spcPts val="600"/>
              </a:spcAft>
            </a:pPr>
            <a:r>
              <a:rPr lang="en-US" sz="1600" b="1" dirty="0">
                <a:solidFill>
                  <a:schemeClr val="tx1"/>
                </a:solidFill>
              </a:rPr>
              <a:t>A condition for use</a:t>
            </a:r>
            <a:r>
              <a:rPr lang="en-US" sz="1600" dirty="0">
                <a:solidFill>
                  <a:schemeClr val="tx1"/>
                </a:solidFill>
              </a:rPr>
              <a:t> shall clearly state that a vehicle has not implemented the corresponding train interface functions.</a:t>
            </a:r>
          </a:p>
          <a:p>
            <a:pPr lvl="1" algn="just">
              <a:spcBef>
                <a:spcPts val="600"/>
              </a:spcBef>
              <a:spcAft>
                <a:spcPts val="600"/>
              </a:spcAft>
            </a:pPr>
            <a:r>
              <a:rPr lang="en-US" sz="1600" dirty="0">
                <a:solidFill>
                  <a:schemeClr val="tx1"/>
                </a:solidFill>
              </a:rPr>
              <a:t>Indicates which function is </a:t>
            </a:r>
            <a:r>
              <a:rPr lang="en-US" sz="1600" b="1" dirty="0">
                <a:solidFill>
                  <a:schemeClr val="tx1"/>
                </a:solidFill>
              </a:rPr>
              <a:t>Mandatory : </a:t>
            </a:r>
            <a:r>
              <a:rPr lang="en-US" sz="1600" dirty="0">
                <a:solidFill>
                  <a:schemeClr val="tx1"/>
                </a:solidFill>
              </a:rPr>
              <a:t>means that the function </a:t>
            </a:r>
            <a:r>
              <a:rPr lang="en-US" sz="1600" b="1" dirty="0">
                <a:solidFill>
                  <a:schemeClr val="tx1"/>
                </a:solidFill>
              </a:rPr>
              <a:t>has to be implemented in the RST</a:t>
            </a:r>
            <a:r>
              <a:rPr lang="en-US" sz="1600" dirty="0">
                <a:solidFill>
                  <a:schemeClr val="tx1"/>
                </a:solidFill>
              </a:rPr>
              <a:t>.  </a:t>
            </a:r>
            <a:endParaRPr lang="en-GB" sz="2000" dirty="0">
              <a:solidFill>
                <a:schemeClr val="tx1"/>
              </a:solidFill>
            </a:endParaRPr>
          </a:p>
          <a:p>
            <a:pPr marL="768350" indent="-457200" algn="just">
              <a:spcBef>
                <a:spcPts val="600"/>
              </a:spcBef>
              <a:spcAft>
                <a:spcPts val="600"/>
              </a:spcAft>
              <a:buFontTx/>
              <a:buChar char="-"/>
            </a:pPr>
            <a:endParaRPr lang="en-GB" sz="1800" dirty="0">
              <a:solidFill>
                <a:schemeClr val="tx1"/>
              </a:solidFill>
            </a:endParaRPr>
          </a:p>
        </p:txBody>
      </p:sp>
    </p:spTree>
    <p:extLst>
      <p:ext uri="{BB962C8B-B14F-4D97-AF65-F5344CB8AC3E}">
        <p14:creationId xmlns:p14="http://schemas.microsoft.com/office/powerpoint/2010/main" val="3080213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D1B2D3C5-B719-E59D-82BF-0AE269684387}"/>
              </a:ext>
            </a:extLst>
          </p:cNvPr>
          <p:cNvSpPr>
            <a:spLocks noGrp="1"/>
          </p:cNvSpPr>
          <p:nvPr>
            <p:ph type="title"/>
          </p:nvPr>
        </p:nvSpPr>
        <p:spPr>
          <a:xfrm>
            <a:off x="1419730" y="318787"/>
            <a:ext cx="10515600" cy="1273215"/>
          </a:xfrm>
        </p:spPr>
        <p:txBody>
          <a:bodyPr>
            <a:normAutofit/>
          </a:bodyPr>
          <a:lstStyle/>
          <a:p>
            <a:pPr algn="r"/>
            <a:r>
              <a:rPr lang="es-ES" dirty="0" err="1">
                <a:solidFill>
                  <a:schemeClr val="bg1"/>
                </a:solidFill>
              </a:rPr>
              <a:t>Appendix</a:t>
            </a:r>
            <a:r>
              <a:rPr lang="es-ES" dirty="0">
                <a:solidFill>
                  <a:schemeClr val="bg1"/>
                </a:solidFill>
              </a:rPr>
              <a:t> B </a:t>
            </a:r>
            <a:r>
              <a:rPr lang="es-ES" dirty="0" err="1">
                <a:solidFill>
                  <a:schemeClr val="bg1"/>
                </a:solidFill>
              </a:rPr>
              <a:t>On-board</a:t>
            </a:r>
            <a:endParaRPr lang="en-US" dirty="0">
              <a:solidFill>
                <a:schemeClr val="bg1"/>
              </a:solidFill>
            </a:endParaRPr>
          </a:p>
        </p:txBody>
      </p:sp>
      <p:sp>
        <p:nvSpPr>
          <p:cNvPr id="6" name="TextBox 5">
            <a:extLst>
              <a:ext uri="{FF2B5EF4-FFF2-40B4-BE49-F238E27FC236}">
                <a16:creationId xmlns:a16="http://schemas.microsoft.com/office/drawing/2014/main" id="{99DE8CBC-F1AF-7DA6-54F7-CAAC507F3EC8}"/>
              </a:ext>
            </a:extLst>
          </p:cNvPr>
          <p:cNvSpPr txBox="1"/>
          <p:nvPr/>
        </p:nvSpPr>
        <p:spPr>
          <a:xfrm>
            <a:off x="5388918" y="1785195"/>
            <a:ext cx="6483350" cy="427809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Definition of phases applicable for a project: It is for the</a:t>
            </a:r>
            <a:r>
              <a:rPr lang="en-US" sz="2400" dirty="0">
                <a:solidFill>
                  <a:prstClr val="white"/>
                </a:solidFill>
                <a:latin typeface="Calibri" panose="020F0502020204030204"/>
              </a:rPr>
              <a:t> complete series or for each vehicle</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457200" indent="-457200" algn="just">
              <a:spcAft>
                <a:spcPts val="1200"/>
              </a:spcAft>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Which are the applicable dates for design phases and production phases?</a:t>
            </a:r>
          </a:p>
          <a:p>
            <a:pPr marL="457200" indent="-457200" algn="just">
              <a:spcAft>
                <a:spcPts val="1200"/>
              </a:spcAft>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Validity of the certificates? Can the NoBo issue a certificate in accordance with Regulation (EU) 2016/919 and does not have to explicitly mention Regulation (EU) 2023/1695?</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Several hands raised and ready to answer a question">
            <a:extLst>
              <a:ext uri="{FF2B5EF4-FFF2-40B4-BE49-F238E27FC236}">
                <a16:creationId xmlns:a16="http://schemas.microsoft.com/office/drawing/2014/main" id="{99048C9F-9B35-8A21-7224-A14E18040F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732" y="1785195"/>
            <a:ext cx="4724698" cy="3153644"/>
          </a:xfrm>
          <a:prstGeom prst="rect">
            <a:avLst/>
          </a:prstGeom>
        </p:spPr>
      </p:pic>
    </p:spTree>
    <p:extLst>
      <p:ext uri="{BB962C8B-B14F-4D97-AF65-F5344CB8AC3E}">
        <p14:creationId xmlns:p14="http://schemas.microsoft.com/office/powerpoint/2010/main" val="2430699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6FEF4-03AD-69E4-BCE3-AA46D68096B9}"/>
              </a:ext>
            </a:extLst>
          </p:cNvPr>
          <p:cNvSpPr>
            <a:spLocks noGrp="1"/>
          </p:cNvSpPr>
          <p:nvPr>
            <p:ph type="title"/>
          </p:nvPr>
        </p:nvSpPr>
        <p:spPr>
          <a:xfrm>
            <a:off x="1593150" y="79499"/>
            <a:ext cx="10515600" cy="1273215"/>
          </a:xfrm>
        </p:spPr>
        <p:txBody>
          <a:bodyPr>
            <a:normAutofit/>
          </a:bodyPr>
          <a:lstStyle/>
          <a:p>
            <a:pPr algn="r"/>
            <a:r>
              <a:rPr lang="fr-FR" sz="4000" dirty="0">
                <a:solidFill>
                  <a:srgbClr val="364B7D"/>
                </a:solidFill>
                <a:latin typeface="Calibri Body"/>
              </a:rPr>
              <a:t>Appendix B On-</a:t>
            </a:r>
            <a:r>
              <a:rPr lang="fr-FR" sz="4000" dirty="0" err="1">
                <a:solidFill>
                  <a:srgbClr val="364B7D"/>
                </a:solidFill>
                <a:latin typeface="Calibri Body"/>
              </a:rPr>
              <a:t>board</a:t>
            </a:r>
            <a:endParaRPr lang="en-US" sz="4000" dirty="0">
              <a:solidFill>
                <a:srgbClr val="364B7D"/>
              </a:solidFill>
              <a:latin typeface="Calibri Body"/>
            </a:endParaRPr>
          </a:p>
        </p:txBody>
      </p:sp>
      <p:sp>
        <p:nvSpPr>
          <p:cNvPr id="3" name="Content Placeholder 2">
            <a:extLst>
              <a:ext uri="{FF2B5EF4-FFF2-40B4-BE49-F238E27FC236}">
                <a16:creationId xmlns:a16="http://schemas.microsoft.com/office/drawing/2014/main" id="{881DA4F8-F6F0-1C0C-C633-8334A2E555F1}"/>
              </a:ext>
            </a:extLst>
          </p:cNvPr>
          <p:cNvSpPr>
            <a:spLocks noGrp="1"/>
          </p:cNvSpPr>
          <p:nvPr>
            <p:ph idx="4294967295"/>
          </p:nvPr>
        </p:nvSpPr>
        <p:spPr>
          <a:xfrm>
            <a:off x="3815256" y="1278211"/>
            <a:ext cx="7953704" cy="5382720"/>
          </a:xfrm>
        </p:spPr>
        <p:txBody>
          <a:bodyPr>
            <a:normAutofit fontScale="85000" lnSpcReduction="10000"/>
          </a:bodyPr>
          <a:lstStyle/>
          <a:p>
            <a:pPr algn="just">
              <a:lnSpc>
                <a:spcPct val="110000"/>
              </a:lnSpc>
              <a:spcBef>
                <a:spcPts val="600"/>
              </a:spcBef>
              <a:spcAft>
                <a:spcPts val="600"/>
              </a:spcAft>
            </a:pPr>
            <a:r>
              <a:rPr lang="en-GB" dirty="0">
                <a:solidFill>
                  <a:schemeClr val="tx1"/>
                </a:solidFill>
              </a:rPr>
              <a:t>CCS TSI text defines the new requirements.</a:t>
            </a:r>
          </a:p>
          <a:p>
            <a:pPr algn="just">
              <a:lnSpc>
                <a:spcPct val="110000"/>
              </a:lnSpc>
              <a:spcBef>
                <a:spcPts val="600"/>
              </a:spcBef>
              <a:spcAft>
                <a:spcPts val="600"/>
              </a:spcAft>
            </a:pPr>
            <a:r>
              <a:rPr lang="en-GB" dirty="0">
                <a:solidFill>
                  <a:schemeClr val="tx1"/>
                </a:solidFill>
              </a:rPr>
              <a:t>Appendix B defines the transition regimes and dates to temporarily use requirements from previous TSI.</a:t>
            </a:r>
          </a:p>
          <a:p>
            <a:pPr algn="just">
              <a:lnSpc>
                <a:spcPct val="110000"/>
              </a:lnSpc>
              <a:spcBef>
                <a:spcPts val="600"/>
              </a:spcBef>
              <a:spcAft>
                <a:spcPts val="600"/>
              </a:spcAft>
            </a:pPr>
            <a:endParaRPr lang="en-GB" b="1" dirty="0">
              <a:solidFill>
                <a:schemeClr val="tx1"/>
              </a:solidFill>
            </a:endParaRPr>
          </a:p>
          <a:p>
            <a:pPr algn="just">
              <a:lnSpc>
                <a:spcPct val="110000"/>
              </a:lnSpc>
              <a:spcBef>
                <a:spcPts val="600"/>
              </a:spcBef>
              <a:spcAft>
                <a:spcPts val="600"/>
              </a:spcAft>
            </a:pPr>
            <a:r>
              <a:rPr lang="en-GB" b="1" dirty="0">
                <a:solidFill>
                  <a:schemeClr val="tx1"/>
                </a:solidFill>
              </a:rPr>
              <a:t>Phases and dates :</a:t>
            </a:r>
            <a:r>
              <a:rPr lang="en-GB" dirty="0">
                <a:solidFill>
                  <a:schemeClr val="tx1"/>
                </a:solidFill>
              </a:rPr>
              <a:t> </a:t>
            </a:r>
          </a:p>
          <a:p>
            <a:pPr lvl="1" algn="just">
              <a:lnSpc>
                <a:spcPct val="110000"/>
              </a:lnSpc>
              <a:spcBef>
                <a:spcPts val="0"/>
              </a:spcBef>
              <a:spcAft>
                <a:spcPts val="600"/>
              </a:spcAft>
            </a:pPr>
            <a:r>
              <a:rPr lang="en-GB" dirty="0">
                <a:solidFill>
                  <a:schemeClr val="tx1"/>
                </a:solidFill>
              </a:rPr>
              <a:t>This topic will be further clarified in the CCS TSI Application Guide under preparation.</a:t>
            </a:r>
          </a:p>
          <a:p>
            <a:pPr lvl="1" algn="just">
              <a:lnSpc>
                <a:spcPct val="110000"/>
              </a:lnSpc>
              <a:spcBef>
                <a:spcPts val="0"/>
              </a:spcBef>
              <a:spcAft>
                <a:spcPts val="600"/>
              </a:spcAft>
            </a:pPr>
            <a:r>
              <a:rPr lang="en-GB" dirty="0">
                <a:solidFill>
                  <a:schemeClr val="tx1"/>
                </a:solidFill>
              </a:rPr>
              <a:t>Definition of phases in point 7.2.4.1:</a:t>
            </a:r>
          </a:p>
          <a:p>
            <a:pPr lvl="2" algn="just">
              <a:lnSpc>
                <a:spcPct val="110000"/>
              </a:lnSpc>
              <a:spcBef>
                <a:spcPts val="0"/>
              </a:spcBef>
              <a:spcAft>
                <a:spcPts val="600"/>
              </a:spcAft>
            </a:pPr>
            <a:r>
              <a:rPr lang="en-GB" dirty="0">
                <a:solidFill>
                  <a:schemeClr val="tx1"/>
                </a:solidFill>
              </a:rPr>
              <a:t>Design phase: From contract to the NoBo to the issuing of the EC Certificate</a:t>
            </a:r>
          </a:p>
          <a:p>
            <a:pPr lvl="2" algn="just">
              <a:lnSpc>
                <a:spcPct val="110000"/>
              </a:lnSpc>
              <a:spcBef>
                <a:spcPts val="0"/>
              </a:spcBef>
              <a:spcAft>
                <a:spcPts val="600"/>
              </a:spcAft>
            </a:pPr>
            <a:r>
              <a:rPr lang="en-GB" dirty="0">
                <a:solidFill>
                  <a:schemeClr val="tx1"/>
                </a:solidFill>
              </a:rPr>
              <a:t>Production phase: Allows to place on the market each vehicle</a:t>
            </a:r>
          </a:p>
          <a:p>
            <a:pPr lvl="1" algn="just">
              <a:lnSpc>
                <a:spcPct val="110000"/>
              </a:lnSpc>
              <a:spcBef>
                <a:spcPts val="0"/>
              </a:spcBef>
              <a:spcAft>
                <a:spcPts val="600"/>
              </a:spcAft>
            </a:pPr>
            <a:r>
              <a:rPr lang="en-GB" dirty="0">
                <a:solidFill>
                  <a:schemeClr val="tx1"/>
                </a:solidFill>
              </a:rPr>
              <a:t>Dates in Appendix B – Tables B1.1 (subsystems) and B3 (specific IC):</a:t>
            </a:r>
          </a:p>
          <a:p>
            <a:pPr lvl="2" algn="just">
              <a:lnSpc>
                <a:spcPct val="110000"/>
              </a:lnSpc>
              <a:spcBef>
                <a:spcPts val="0"/>
              </a:spcBef>
              <a:spcAft>
                <a:spcPts val="600"/>
              </a:spcAft>
            </a:pPr>
            <a:r>
              <a:rPr lang="en-GB" dirty="0">
                <a:solidFill>
                  <a:schemeClr val="tx1"/>
                </a:solidFill>
              </a:rPr>
              <a:t>Production phase: The latest date to place vehicles on the market according to the design.</a:t>
            </a:r>
          </a:p>
          <a:p>
            <a:pPr lvl="1" algn="just">
              <a:lnSpc>
                <a:spcPct val="110000"/>
              </a:lnSpc>
              <a:spcBef>
                <a:spcPts val="0"/>
              </a:spcBef>
              <a:spcAft>
                <a:spcPts val="600"/>
              </a:spcAft>
            </a:pPr>
            <a:endParaRPr lang="en-GB" dirty="0">
              <a:solidFill>
                <a:schemeClr val="tx1"/>
              </a:solidFill>
            </a:endParaRPr>
          </a:p>
          <a:p>
            <a:pPr lvl="1" algn="just">
              <a:lnSpc>
                <a:spcPct val="110000"/>
              </a:lnSpc>
              <a:spcBef>
                <a:spcPts val="0"/>
              </a:spcBef>
              <a:spcAft>
                <a:spcPts val="600"/>
              </a:spcAft>
            </a:pPr>
            <a:endParaRPr lang="en-GB" dirty="0">
              <a:solidFill>
                <a:schemeClr val="tx1"/>
              </a:solidFill>
            </a:endParaRPr>
          </a:p>
          <a:p>
            <a:pPr lvl="1" algn="just">
              <a:spcBef>
                <a:spcPts val="600"/>
              </a:spcBef>
              <a:spcAft>
                <a:spcPts val="600"/>
              </a:spcAft>
            </a:pPr>
            <a:endParaRPr lang="en-GB" dirty="0">
              <a:solidFill>
                <a:schemeClr val="tx1"/>
              </a:solidFill>
            </a:endParaRPr>
          </a:p>
        </p:txBody>
      </p:sp>
      <p:pic>
        <p:nvPicPr>
          <p:cNvPr id="5" name="Picture 4" descr="Silhouette of person boarding train">
            <a:extLst>
              <a:ext uri="{FF2B5EF4-FFF2-40B4-BE49-F238E27FC236}">
                <a16:creationId xmlns:a16="http://schemas.microsoft.com/office/drawing/2014/main" id="{BF4323DE-25ED-C6A3-153C-42B7A192F5FC}"/>
              </a:ext>
            </a:extLst>
          </p:cNvPr>
          <p:cNvPicPr>
            <a:picLocks noChangeAspect="1"/>
          </p:cNvPicPr>
          <p:nvPr/>
        </p:nvPicPr>
        <p:blipFill rotWithShape="1">
          <a:blip r:embed="rId3">
            <a:extLst>
              <a:ext uri="{28A0092B-C50C-407E-A947-70E740481C1C}">
                <a14:useLocalDpi xmlns:a14="http://schemas.microsoft.com/office/drawing/2010/main" val="0"/>
              </a:ext>
            </a:extLst>
          </a:blip>
          <a:srcRect r="36114"/>
          <a:stretch/>
        </p:blipFill>
        <p:spPr>
          <a:xfrm>
            <a:off x="352247" y="2137652"/>
            <a:ext cx="3343936" cy="3488084"/>
          </a:xfrm>
          <a:prstGeom prst="rect">
            <a:avLst/>
          </a:prstGeom>
        </p:spPr>
      </p:pic>
    </p:spTree>
    <p:extLst>
      <p:ext uri="{BB962C8B-B14F-4D97-AF65-F5344CB8AC3E}">
        <p14:creationId xmlns:p14="http://schemas.microsoft.com/office/powerpoint/2010/main" val="3636816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6FEF4-03AD-69E4-BCE3-AA46D68096B9}"/>
              </a:ext>
            </a:extLst>
          </p:cNvPr>
          <p:cNvSpPr>
            <a:spLocks noGrp="1"/>
          </p:cNvSpPr>
          <p:nvPr>
            <p:ph type="title"/>
          </p:nvPr>
        </p:nvSpPr>
        <p:spPr>
          <a:xfrm>
            <a:off x="1593150" y="79499"/>
            <a:ext cx="10515600" cy="1273215"/>
          </a:xfrm>
        </p:spPr>
        <p:txBody>
          <a:bodyPr>
            <a:normAutofit/>
          </a:bodyPr>
          <a:lstStyle/>
          <a:p>
            <a:pPr algn="r"/>
            <a:r>
              <a:rPr lang="fr-FR" sz="4000" dirty="0">
                <a:solidFill>
                  <a:srgbClr val="364B7D"/>
                </a:solidFill>
                <a:latin typeface="Calibri Body"/>
              </a:rPr>
              <a:t>Appendix B On-</a:t>
            </a:r>
            <a:r>
              <a:rPr lang="fr-FR" sz="4000" dirty="0" err="1">
                <a:solidFill>
                  <a:srgbClr val="364B7D"/>
                </a:solidFill>
                <a:latin typeface="Calibri Body"/>
              </a:rPr>
              <a:t>board</a:t>
            </a:r>
            <a:endParaRPr lang="en-US" sz="4000" dirty="0">
              <a:solidFill>
                <a:srgbClr val="364B7D"/>
              </a:solidFill>
              <a:latin typeface="Calibri Body"/>
            </a:endParaRPr>
          </a:p>
        </p:txBody>
      </p:sp>
      <p:sp>
        <p:nvSpPr>
          <p:cNvPr id="3" name="Content Placeholder 2">
            <a:extLst>
              <a:ext uri="{FF2B5EF4-FFF2-40B4-BE49-F238E27FC236}">
                <a16:creationId xmlns:a16="http://schemas.microsoft.com/office/drawing/2014/main" id="{881DA4F8-F6F0-1C0C-C633-8334A2E555F1}"/>
              </a:ext>
            </a:extLst>
          </p:cNvPr>
          <p:cNvSpPr>
            <a:spLocks noGrp="1"/>
          </p:cNvSpPr>
          <p:nvPr>
            <p:ph idx="4294967295"/>
          </p:nvPr>
        </p:nvSpPr>
        <p:spPr>
          <a:xfrm>
            <a:off x="307429" y="1352714"/>
            <a:ext cx="7953704" cy="5382720"/>
          </a:xfrm>
        </p:spPr>
        <p:txBody>
          <a:bodyPr>
            <a:normAutofit/>
          </a:bodyPr>
          <a:lstStyle/>
          <a:p>
            <a:pPr algn="just">
              <a:lnSpc>
                <a:spcPct val="110000"/>
              </a:lnSpc>
              <a:spcBef>
                <a:spcPts val="600"/>
              </a:spcBef>
              <a:spcAft>
                <a:spcPts val="600"/>
              </a:spcAft>
            </a:pPr>
            <a:r>
              <a:rPr lang="en-GB" b="1" dirty="0">
                <a:solidFill>
                  <a:schemeClr val="tx1"/>
                </a:solidFill>
              </a:rPr>
              <a:t>Validity of certificates:</a:t>
            </a:r>
            <a:r>
              <a:rPr lang="en-GB" dirty="0">
                <a:solidFill>
                  <a:schemeClr val="tx1"/>
                </a:solidFill>
              </a:rPr>
              <a:t> </a:t>
            </a:r>
          </a:p>
          <a:p>
            <a:pPr lvl="1" algn="just">
              <a:lnSpc>
                <a:spcPct val="110000"/>
              </a:lnSpc>
              <a:spcBef>
                <a:spcPts val="0"/>
              </a:spcBef>
              <a:spcAft>
                <a:spcPts val="600"/>
              </a:spcAft>
            </a:pPr>
            <a:r>
              <a:rPr lang="en-GB" dirty="0">
                <a:solidFill>
                  <a:schemeClr val="tx1"/>
                </a:solidFill>
              </a:rPr>
              <a:t>From the Entry into force of the new CCS TSI, new certificates shall be issued according to CCS TSI (EU) 2023/1695.</a:t>
            </a:r>
          </a:p>
          <a:p>
            <a:pPr lvl="1" algn="just">
              <a:lnSpc>
                <a:spcPct val="110000"/>
              </a:lnSpc>
              <a:spcBef>
                <a:spcPts val="0"/>
              </a:spcBef>
              <a:spcAft>
                <a:spcPts val="600"/>
              </a:spcAft>
            </a:pPr>
            <a:r>
              <a:rPr lang="en-GB" dirty="0">
                <a:solidFill>
                  <a:schemeClr val="tx1"/>
                </a:solidFill>
              </a:rPr>
              <a:t>Existing certificates are still valid under conditions for Subsystems (point 7.2.4.1.3) and ICs (point 7.2.4.3).</a:t>
            </a:r>
          </a:p>
          <a:p>
            <a:pPr lvl="1" algn="just">
              <a:lnSpc>
                <a:spcPct val="110000"/>
              </a:lnSpc>
              <a:spcBef>
                <a:spcPts val="0"/>
              </a:spcBef>
              <a:spcAft>
                <a:spcPts val="600"/>
              </a:spcAft>
            </a:pPr>
            <a:r>
              <a:rPr lang="en-GB" dirty="0">
                <a:solidFill>
                  <a:schemeClr val="tx1"/>
                </a:solidFill>
              </a:rPr>
              <a:t>Appendix B allows in defined cases to use requirements from previous TSI.</a:t>
            </a:r>
          </a:p>
          <a:p>
            <a:pPr lvl="1" algn="just">
              <a:lnSpc>
                <a:spcPct val="110000"/>
              </a:lnSpc>
              <a:spcBef>
                <a:spcPts val="0"/>
              </a:spcBef>
              <a:spcAft>
                <a:spcPts val="600"/>
              </a:spcAft>
            </a:pPr>
            <a:r>
              <a:rPr lang="en-GB" dirty="0">
                <a:solidFill>
                  <a:schemeClr val="tx1"/>
                </a:solidFill>
              </a:rPr>
              <a:t>CCS TSI allows (Table 6.2.1 – row 1c) to use ICs certified against a different version of the TSI if ensures compliance of the subsystem with the TSI in force. (E.g. SIM Card)</a:t>
            </a:r>
          </a:p>
          <a:p>
            <a:pPr lvl="1" algn="just">
              <a:lnSpc>
                <a:spcPct val="110000"/>
              </a:lnSpc>
              <a:spcBef>
                <a:spcPts val="0"/>
              </a:spcBef>
              <a:spcAft>
                <a:spcPts val="600"/>
              </a:spcAft>
            </a:pPr>
            <a:endParaRPr lang="en-GB" dirty="0">
              <a:solidFill>
                <a:schemeClr val="tx1"/>
              </a:solidFill>
            </a:endParaRPr>
          </a:p>
          <a:p>
            <a:pPr lvl="1" algn="just">
              <a:spcBef>
                <a:spcPts val="600"/>
              </a:spcBef>
              <a:spcAft>
                <a:spcPts val="600"/>
              </a:spcAft>
            </a:pPr>
            <a:endParaRPr lang="en-GB" dirty="0">
              <a:solidFill>
                <a:schemeClr val="tx1"/>
              </a:solidFill>
            </a:endParaRPr>
          </a:p>
        </p:txBody>
      </p:sp>
      <p:pic>
        <p:nvPicPr>
          <p:cNvPr id="6" name="Picture 5" descr="Melting wall clock on gray background">
            <a:extLst>
              <a:ext uri="{FF2B5EF4-FFF2-40B4-BE49-F238E27FC236}">
                <a16:creationId xmlns:a16="http://schemas.microsoft.com/office/drawing/2014/main" id="{5725D14E-2186-87F4-93C6-4974D8514939}"/>
              </a:ext>
            </a:extLst>
          </p:cNvPr>
          <p:cNvPicPr>
            <a:picLocks noChangeAspect="1"/>
          </p:cNvPicPr>
          <p:nvPr/>
        </p:nvPicPr>
        <p:blipFill rotWithShape="1">
          <a:blip r:embed="rId3">
            <a:extLst>
              <a:ext uri="{28A0092B-C50C-407E-A947-70E740481C1C}">
                <a14:useLocalDpi xmlns:a14="http://schemas.microsoft.com/office/drawing/2010/main" val="0"/>
              </a:ext>
            </a:extLst>
          </a:blip>
          <a:srcRect l="24525" t="8196" r="25654" b="6558"/>
          <a:stretch/>
        </p:blipFill>
        <p:spPr>
          <a:xfrm>
            <a:off x="8600090" y="1647497"/>
            <a:ext cx="3284482" cy="4508937"/>
          </a:xfrm>
          <a:prstGeom prst="rect">
            <a:avLst/>
          </a:prstGeom>
        </p:spPr>
      </p:pic>
    </p:spTree>
    <p:extLst>
      <p:ext uri="{BB962C8B-B14F-4D97-AF65-F5344CB8AC3E}">
        <p14:creationId xmlns:p14="http://schemas.microsoft.com/office/powerpoint/2010/main" val="2640921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D1B2D3C5-B719-E59D-82BF-0AE269684387}"/>
              </a:ext>
            </a:extLst>
          </p:cNvPr>
          <p:cNvSpPr>
            <a:spLocks noGrp="1"/>
          </p:cNvSpPr>
          <p:nvPr>
            <p:ph type="title"/>
          </p:nvPr>
        </p:nvSpPr>
        <p:spPr>
          <a:xfrm>
            <a:off x="1419730" y="318787"/>
            <a:ext cx="10515600" cy="1273215"/>
          </a:xfrm>
        </p:spPr>
        <p:txBody>
          <a:bodyPr>
            <a:normAutofit/>
          </a:bodyPr>
          <a:lstStyle/>
          <a:p>
            <a:pPr algn="r"/>
            <a:r>
              <a:rPr lang="es-ES" dirty="0" err="1">
                <a:solidFill>
                  <a:schemeClr val="bg1"/>
                </a:solidFill>
              </a:rPr>
              <a:t>Appendix</a:t>
            </a:r>
            <a:r>
              <a:rPr lang="es-ES" dirty="0">
                <a:solidFill>
                  <a:schemeClr val="bg1"/>
                </a:solidFill>
              </a:rPr>
              <a:t> B </a:t>
            </a:r>
            <a:r>
              <a:rPr lang="es-ES" dirty="0" err="1">
                <a:solidFill>
                  <a:schemeClr val="bg1"/>
                </a:solidFill>
              </a:rPr>
              <a:t>Trackside</a:t>
            </a:r>
            <a:endParaRPr lang="en-US" dirty="0">
              <a:solidFill>
                <a:schemeClr val="bg1"/>
              </a:solidFill>
            </a:endParaRPr>
          </a:p>
        </p:txBody>
      </p:sp>
      <p:sp>
        <p:nvSpPr>
          <p:cNvPr id="6" name="TextBox 5">
            <a:extLst>
              <a:ext uri="{FF2B5EF4-FFF2-40B4-BE49-F238E27FC236}">
                <a16:creationId xmlns:a16="http://schemas.microsoft.com/office/drawing/2014/main" id="{99DE8CBC-F1AF-7DA6-54F7-CAAC507F3EC8}"/>
              </a:ext>
            </a:extLst>
          </p:cNvPr>
          <p:cNvSpPr txBox="1"/>
          <p:nvPr/>
        </p:nvSpPr>
        <p:spPr>
          <a:xfrm>
            <a:off x="5388918" y="1785195"/>
            <a:ext cx="6483350" cy="3262432"/>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Definitions of §7.2.4.1.1 are also applicable to CCS Trackside Subsystem?</a:t>
            </a:r>
          </a:p>
          <a:p>
            <a:pPr marL="457200" indent="-457200" algn="just">
              <a:spcAft>
                <a:spcPts val="1200"/>
              </a:spcAft>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 CCS trackside project in an advanced stage of development shall demonstrate the compliance with all the requirements from CCS TSI 2023 or only with the requirements from transition regime?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question mark of a typewriter type bar">
            <a:extLst>
              <a:ext uri="{FF2B5EF4-FFF2-40B4-BE49-F238E27FC236}">
                <a16:creationId xmlns:a16="http://schemas.microsoft.com/office/drawing/2014/main" id="{EC4A9684-8D38-363C-9BB6-1EE02A0BB7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727" y="1931276"/>
            <a:ext cx="4694183" cy="3129455"/>
          </a:xfrm>
          <a:prstGeom prst="rect">
            <a:avLst/>
          </a:prstGeom>
        </p:spPr>
      </p:pic>
    </p:spTree>
    <p:extLst>
      <p:ext uri="{BB962C8B-B14F-4D97-AF65-F5344CB8AC3E}">
        <p14:creationId xmlns:p14="http://schemas.microsoft.com/office/powerpoint/2010/main" val="3567046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6FEF4-03AD-69E4-BCE3-AA46D68096B9}"/>
              </a:ext>
            </a:extLst>
          </p:cNvPr>
          <p:cNvSpPr>
            <a:spLocks noGrp="1"/>
          </p:cNvSpPr>
          <p:nvPr>
            <p:ph type="title"/>
          </p:nvPr>
        </p:nvSpPr>
        <p:spPr>
          <a:xfrm>
            <a:off x="1593150" y="79499"/>
            <a:ext cx="10515600" cy="1273215"/>
          </a:xfrm>
        </p:spPr>
        <p:txBody>
          <a:bodyPr>
            <a:normAutofit/>
          </a:bodyPr>
          <a:lstStyle/>
          <a:p>
            <a:pPr algn="r"/>
            <a:r>
              <a:rPr lang="fr-FR" sz="4000" dirty="0">
                <a:solidFill>
                  <a:srgbClr val="364B7D"/>
                </a:solidFill>
                <a:latin typeface="Calibri Body"/>
              </a:rPr>
              <a:t>Appendix B </a:t>
            </a:r>
            <a:r>
              <a:rPr lang="fr-FR" sz="4000" dirty="0" err="1">
                <a:solidFill>
                  <a:srgbClr val="364B7D"/>
                </a:solidFill>
                <a:latin typeface="Calibri Body"/>
              </a:rPr>
              <a:t>Trackside</a:t>
            </a:r>
            <a:endParaRPr lang="en-US" sz="4000" dirty="0">
              <a:solidFill>
                <a:srgbClr val="364B7D"/>
              </a:solidFill>
              <a:latin typeface="Calibri Body"/>
            </a:endParaRPr>
          </a:p>
        </p:txBody>
      </p:sp>
      <p:sp>
        <p:nvSpPr>
          <p:cNvPr id="3" name="Content Placeholder 2">
            <a:extLst>
              <a:ext uri="{FF2B5EF4-FFF2-40B4-BE49-F238E27FC236}">
                <a16:creationId xmlns:a16="http://schemas.microsoft.com/office/drawing/2014/main" id="{881DA4F8-F6F0-1C0C-C633-8334A2E555F1}"/>
              </a:ext>
            </a:extLst>
          </p:cNvPr>
          <p:cNvSpPr>
            <a:spLocks noGrp="1"/>
          </p:cNvSpPr>
          <p:nvPr>
            <p:ph idx="4294967295"/>
          </p:nvPr>
        </p:nvSpPr>
        <p:spPr>
          <a:xfrm>
            <a:off x="3815256" y="1278211"/>
            <a:ext cx="7953704" cy="5382720"/>
          </a:xfrm>
        </p:spPr>
        <p:txBody>
          <a:bodyPr>
            <a:normAutofit/>
          </a:bodyPr>
          <a:lstStyle/>
          <a:p>
            <a:pPr algn="just">
              <a:lnSpc>
                <a:spcPct val="110000"/>
              </a:lnSpc>
              <a:spcBef>
                <a:spcPts val="600"/>
              </a:spcBef>
              <a:spcAft>
                <a:spcPts val="600"/>
              </a:spcAft>
            </a:pPr>
            <a:r>
              <a:rPr lang="en-GB" b="1" dirty="0">
                <a:solidFill>
                  <a:schemeClr val="tx1"/>
                </a:solidFill>
              </a:rPr>
              <a:t>Phases and transition regime:</a:t>
            </a:r>
            <a:endParaRPr lang="en-GB" dirty="0">
              <a:solidFill>
                <a:schemeClr val="tx1"/>
              </a:solidFill>
            </a:endParaRPr>
          </a:p>
          <a:p>
            <a:pPr lvl="1" algn="just">
              <a:lnSpc>
                <a:spcPct val="110000"/>
              </a:lnSpc>
              <a:spcBef>
                <a:spcPts val="0"/>
              </a:spcBef>
              <a:spcAft>
                <a:spcPts val="600"/>
              </a:spcAft>
            </a:pPr>
            <a:r>
              <a:rPr lang="en-GB" dirty="0">
                <a:solidFill>
                  <a:schemeClr val="tx1"/>
                </a:solidFill>
              </a:rPr>
              <a:t>This topic will be further clarified in the CCS TSI Application Guide under preparation.</a:t>
            </a:r>
          </a:p>
          <a:p>
            <a:pPr lvl="1" algn="just">
              <a:lnSpc>
                <a:spcPct val="110000"/>
              </a:lnSpc>
              <a:spcBef>
                <a:spcPts val="0"/>
              </a:spcBef>
              <a:spcAft>
                <a:spcPts val="600"/>
              </a:spcAft>
            </a:pPr>
            <a:r>
              <a:rPr lang="en-GB" dirty="0">
                <a:solidFill>
                  <a:schemeClr val="tx1"/>
                </a:solidFill>
              </a:rPr>
              <a:t>The definition of phases in point 7.2.4.1 is not applicable for trackside.</a:t>
            </a:r>
          </a:p>
          <a:p>
            <a:pPr lvl="1" algn="just">
              <a:lnSpc>
                <a:spcPct val="110000"/>
              </a:lnSpc>
              <a:spcBef>
                <a:spcPts val="0"/>
              </a:spcBef>
              <a:spcAft>
                <a:spcPts val="600"/>
              </a:spcAft>
            </a:pPr>
            <a:r>
              <a:rPr lang="en-GB" dirty="0">
                <a:solidFill>
                  <a:schemeClr val="tx1"/>
                </a:solidFill>
              </a:rPr>
              <a:t>Trackside transition regimes are defined in Appendix B – Table B2. </a:t>
            </a:r>
          </a:p>
          <a:p>
            <a:pPr lvl="1" algn="just">
              <a:lnSpc>
                <a:spcPct val="110000"/>
              </a:lnSpc>
              <a:spcBef>
                <a:spcPts val="0"/>
              </a:spcBef>
              <a:spcAft>
                <a:spcPts val="600"/>
              </a:spcAft>
            </a:pPr>
            <a:r>
              <a:rPr lang="en-GB" dirty="0">
                <a:solidFill>
                  <a:schemeClr val="tx1"/>
                </a:solidFill>
              </a:rPr>
              <a:t>Projects in advance stage can be finished according the previous set of specifications, but in the defined deadlines, the error correction process shall be performed.</a:t>
            </a:r>
          </a:p>
          <a:p>
            <a:pPr lvl="1" algn="just">
              <a:lnSpc>
                <a:spcPct val="110000"/>
              </a:lnSpc>
              <a:spcBef>
                <a:spcPts val="0"/>
              </a:spcBef>
              <a:spcAft>
                <a:spcPts val="600"/>
              </a:spcAft>
            </a:pPr>
            <a:endParaRPr lang="en-GB" dirty="0">
              <a:solidFill>
                <a:schemeClr val="tx1"/>
              </a:solidFill>
            </a:endParaRPr>
          </a:p>
          <a:p>
            <a:pPr lvl="1" algn="just">
              <a:spcBef>
                <a:spcPts val="600"/>
              </a:spcBef>
              <a:spcAft>
                <a:spcPts val="600"/>
              </a:spcAft>
            </a:pPr>
            <a:endParaRPr lang="en-GB" dirty="0">
              <a:solidFill>
                <a:schemeClr val="tx1"/>
              </a:solidFill>
            </a:endParaRPr>
          </a:p>
        </p:txBody>
      </p:sp>
      <p:pic>
        <p:nvPicPr>
          <p:cNvPr id="6" name="Picture 5" descr="Train track junctions">
            <a:extLst>
              <a:ext uri="{FF2B5EF4-FFF2-40B4-BE49-F238E27FC236}">
                <a16:creationId xmlns:a16="http://schemas.microsoft.com/office/drawing/2014/main" id="{00F4A1AF-8403-2FA4-3653-6F30957C5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40" y="2782613"/>
            <a:ext cx="3720540" cy="2490951"/>
          </a:xfrm>
          <a:prstGeom prst="rect">
            <a:avLst/>
          </a:prstGeom>
        </p:spPr>
      </p:pic>
    </p:spTree>
    <p:extLst>
      <p:ext uri="{BB962C8B-B14F-4D97-AF65-F5344CB8AC3E}">
        <p14:creationId xmlns:p14="http://schemas.microsoft.com/office/powerpoint/2010/main" val="4126187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D1B2D3C5-B719-E59D-82BF-0AE269684387}"/>
              </a:ext>
            </a:extLst>
          </p:cNvPr>
          <p:cNvSpPr>
            <a:spLocks noGrp="1"/>
          </p:cNvSpPr>
          <p:nvPr>
            <p:ph type="title"/>
          </p:nvPr>
        </p:nvSpPr>
        <p:spPr>
          <a:xfrm>
            <a:off x="1419730" y="318787"/>
            <a:ext cx="10515600" cy="1273215"/>
          </a:xfrm>
        </p:spPr>
        <p:txBody>
          <a:bodyPr>
            <a:normAutofit/>
          </a:bodyPr>
          <a:lstStyle/>
          <a:p>
            <a:pPr algn="r"/>
            <a:r>
              <a:rPr lang="es-ES" dirty="0">
                <a:solidFill>
                  <a:schemeClr val="bg1"/>
                </a:solidFill>
              </a:rPr>
              <a:t>CCS TSI </a:t>
            </a:r>
            <a:r>
              <a:rPr lang="es-ES" dirty="0" err="1">
                <a:solidFill>
                  <a:schemeClr val="bg1"/>
                </a:solidFill>
              </a:rPr>
              <a:t>Scope</a:t>
            </a:r>
            <a:endParaRPr lang="en-US" dirty="0">
              <a:solidFill>
                <a:schemeClr val="bg1"/>
              </a:solidFill>
            </a:endParaRPr>
          </a:p>
        </p:txBody>
      </p:sp>
      <p:sp>
        <p:nvSpPr>
          <p:cNvPr id="6" name="TextBox 5">
            <a:extLst>
              <a:ext uri="{FF2B5EF4-FFF2-40B4-BE49-F238E27FC236}">
                <a16:creationId xmlns:a16="http://schemas.microsoft.com/office/drawing/2014/main" id="{99DE8CBC-F1AF-7DA6-54F7-CAAC507F3EC8}"/>
              </a:ext>
            </a:extLst>
          </p:cNvPr>
          <p:cNvSpPr txBox="1"/>
          <p:nvPr/>
        </p:nvSpPr>
        <p:spPr>
          <a:xfrm>
            <a:off x="5388918" y="1785195"/>
            <a:ext cx="6483350" cy="5386090"/>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Why does the CCS TSI not specify any interoperability requirement for the interlockings, level crossings and certain other elements of the CCS?</a:t>
            </a:r>
          </a:p>
          <a:p>
            <a:pPr marL="457200" indent="-457200" algn="just">
              <a:spcAft>
                <a:spcPts val="1200"/>
              </a:spcAft>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Is it possible to certified as Interoperability Constituent (IC) an OBU which is capable to work only in Level 0 and Level 1 ? </a:t>
            </a:r>
          </a:p>
          <a:p>
            <a:pPr marL="457200" marR="0" lvl="0" indent="-4572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Must Ethernet bus be mandatory for new vehicles? Is it possible by using the gateway/converter e.g. MVB to Ethernet to fulfill the requirement?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Quizzical burrowing owl looking forward">
            <a:extLst>
              <a:ext uri="{FF2B5EF4-FFF2-40B4-BE49-F238E27FC236}">
                <a16:creationId xmlns:a16="http://schemas.microsoft.com/office/drawing/2014/main" id="{FF96FB29-081F-CE45-1163-7E78469C42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318" y="1923393"/>
            <a:ext cx="4333778" cy="3011214"/>
          </a:xfrm>
          <a:prstGeom prst="rect">
            <a:avLst/>
          </a:prstGeom>
        </p:spPr>
      </p:pic>
    </p:spTree>
    <p:extLst>
      <p:ext uri="{BB962C8B-B14F-4D97-AF65-F5344CB8AC3E}">
        <p14:creationId xmlns:p14="http://schemas.microsoft.com/office/powerpoint/2010/main" val="947815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D1B2D3C5-B719-E59D-82BF-0AE269684387}"/>
              </a:ext>
            </a:extLst>
          </p:cNvPr>
          <p:cNvSpPr>
            <a:spLocks noGrp="1"/>
          </p:cNvSpPr>
          <p:nvPr>
            <p:ph type="title"/>
          </p:nvPr>
        </p:nvSpPr>
        <p:spPr>
          <a:xfrm>
            <a:off x="1419730" y="318787"/>
            <a:ext cx="10515600" cy="1273215"/>
          </a:xfrm>
        </p:spPr>
        <p:txBody>
          <a:bodyPr>
            <a:normAutofit/>
          </a:bodyPr>
          <a:lstStyle/>
          <a:p>
            <a:pPr algn="r"/>
            <a:r>
              <a:rPr lang="es-ES" dirty="0">
                <a:solidFill>
                  <a:schemeClr val="bg1"/>
                </a:solidFill>
              </a:rPr>
              <a:t>Radio</a:t>
            </a:r>
            <a:endParaRPr lang="en-US" dirty="0">
              <a:solidFill>
                <a:schemeClr val="bg1"/>
              </a:solidFill>
            </a:endParaRPr>
          </a:p>
        </p:txBody>
      </p:sp>
      <p:sp>
        <p:nvSpPr>
          <p:cNvPr id="6" name="TextBox 5">
            <a:extLst>
              <a:ext uri="{FF2B5EF4-FFF2-40B4-BE49-F238E27FC236}">
                <a16:creationId xmlns:a16="http://schemas.microsoft.com/office/drawing/2014/main" id="{99DE8CBC-F1AF-7DA6-54F7-CAAC507F3EC8}"/>
              </a:ext>
            </a:extLst>
          </p:cNvPr>
          <p:cNvSpPr txBox="1"/>
          <p:nvPr/>
        </p:nvSpPr>
        <p:spPr>
          <a:xfrm>
            <a:off x="5388918" y="1785195"/>
            <a:ext cx="6483350" cy="4431983"/>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Is specification GSM-R B1 MR1 backward compatible with the previous specification GSM-R B1 ?</a:t>
            </a:r>
          </a:p>
          <a:p>
            <a:pPr marL="457200" marR="0" lvl="0" indent="-4572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Which transition regime from TSI CCS table B2 is specifically applicable for GSM-R ?</a:t>
            </a:r>
          </a:p>
          <a:p>
            <a:pPr marL="457200" marR="0" lvl="0" indent="-4572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Should RMR (GSM-R or FRMCS) have a System Identifier?</a:t>
            </a:r>
          </a:p>
          <a:p>
            <a:pPr marL="457200" marR="0" lvl="0" indent="-4572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Puzzles in brain">
            <a:extLst>
              <a:ext uri="{FF2B5EF4-FFF2-40B4-BE49-F238E27FC236}">
                <a16:creationId xmlns:a16="http://schemas.microsoft.com/office/drawing/2014/main" id="{C5BC7239-52AC-210F-ACA8-C86B0150C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769" y="2003972"/>
            <a:ext cx="4786148" cy="3190765"/>
          </a:xfrm>
          <a:prstGeom prst="rect">
            <a:avLst/>
          </a:prstGeom>
        </p:spPr>
      </p:pic>
    </p:spTree>
    <p:extLst>
      <p:ext uri="{BB962C8B-B14F-4D97-AF65-F5344CB8AC3E}">
        <p14:creationId xmlns:p14="http://schemas.microsoft.com/office/powerpoint/2010/main" val="1815822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6FEF4-03AD-69E4-BCE3-AA46D68096B9}"/>
              </a:ext>
            </a:extLst>
          </p:cNvPr>
          <p:cNvSpPr>
            <a:spLocks noGrp="1"/>
          </p:cNvSpPr>
          <p:nvPr>
            <p:ph type="title"/>
          </p:nvPr>
        </p:nvSpPr>
        <p:spPr>
          <a:xfrm>
            <a:off x="1593150" y="79499"/>
            <a:ext cx="10515600" cy="1273215"/>
          </a:xfrm>
        </p:spPr>
        <p:txBody>
          <a:bodyPr>
            <a:normAutofit/>
          </a:bodyPr>
          <a:lstStyle/>
          <a:p>
            <a:pPr algn="r"/>
            <a:r>
              <a:rPr lang="fr-FR" sz="4000" dirty="0">
                <a:solidFill>
                  <a:srgbClr val="364B7D"/>
                </a:solidFill>
                <a:latin typeface="Calibri Body"/>
              </a:rPr>
              <a:t>Radio</a:t>
            </a:r>
            <a:endParaRPr lang="en-US" sz="4000" dirty="0">
              <a:solidFill>
                <a:srgbClr val="364B7D"/>
              </a:solidFill>
              <a:latin typeface="Calibri Body"/>
            </a:endParaRPr>
          </a:p>
        </p:txBody>
      </p:sp>
      <p:sp>
        <p:nvSpPr>
          <p:cNvPr id="3" name="Content Placeholder 2">
            <a:extLst>
              <a:ext uri="{FF2B5EF4-FFF2-40B4-BE49-F238E27FC236}">
                <a16:creationId xmlns:a16="http://schemas.microsoft.com/office/drawing/2014/main" id="{881DA4F8-F6F0-1C0C-C633-8334A2E555F1}"/>
              </a:ext>
            </a:extLst>
          </p:cNvPr>
          <p:cNvSpPr>
            <a:spLocks noGrp="1"/>
          </p:cNvSpPr>
          <p:nvPr>
            <p:ph idx="4294967295"/>
          </p:nvPr>
        </p:nvSpPr>
        <p:spPr>
          <a:xfrm>
            <a:off x="3815256" y="1278211"/>
            <a:ext cx="7953704" cy="5382720"/>
          </a:xfrm>
        </p:spPr>
        <p:txBody>
          <a:bodyPr>
            <a:normAutofit fontScale="85000" lnSpcReduction="10000"/>
          </a:bodyPr>
          <a:lstStyle/>
          <a:p>
            <a:pPr algn="just">
              <a:lnSpc>
                <a:spcPct val="110000"/>
              </a:lnSpc>
              <a:spcBef>
                <a:spcPts val="600"/>
              </a:spcBef>
              <a:spcAft>
                <a:spcPts val="600"/>
              </a:spcAft>
            </a:pPr>
            <a:r>
              <a:rPr lang="en-GB" b="1" dirty="0">
                <a:solidFill>
                  <a:schemeClr val="tx1"/>
                </a:solidFill>
              </a:rPr>
              <a:t>Compatibility:</a:t>
            </a:r>
            <a:endParaRPr lang="en-GB" dirty="0">
              <a:solidFill>
                <a:schemeClr val="tx1"/>
              </a:solidFill>
            </a:endParaRPr>
          </a:p>
          <a:p>
            <a:pPr lvl="1" algn="just">
              <a:lnSpc>
                <a:spcPct val="110000"/>
              </a:lnSpc>
              <a:spcBef>
                <a:spcPts val="0"/>
              </a:spcBef>
              <a:spcAft>
                <a:spcPts val="600"/>
              </a:spcAft>
            </a:pPr>
            <a:r>
              <a:rPr lang="en-US" dirty="0">
                <a:solidFill>
                  <a:schemeClr val="tx1"/>
                </a:solidFill>
              </a:rPr>
              <a:t>GSM-R B1MR1 is compatible in general. There are some errors corrected in it, and the BCA will be issued shortly, with the mitigations to be applied in the trackside to overcome the potential issues. </a:t>
            </a:r>
          </a:p>
          <a:p>
            <a:pPr algn="just">
              <a:lnSpc>
                <a:spcPct val="110000"/>
              </a:lnSpc>
              <a:spcBef>
                <a:spcPts val="0"/>
              </a:spcBef>
              <a:spcAft>
                <a:spcPts val="600"/>
              </a:spcAft>
            </a:pPr>
            <a:r>
              <a:rPr lang="en-GB" b="1" dirty="0">
                <a:solidFill>
                  <a:schemeClr val="tx1"/>
                </a:solidFill>
              </a:rPr>
              <a:t>Transition regime:</a:t>
            </a:r>
            <a:endParaRPr lang="en-GB" dirty="0">
              <a:solidFill>
                <a:schemeClr val="tx1"/>
              </a:solidFill>
            </a:endParaRPr>
          </a:p>
          <a:p>
            <a:pPr lvl="1" algn="just">
              <a:lnSpc>
                <a:spcPct val="110000"/>
              </a:lnSpc>
              <a:spcBef>
                <a:spcPts val="0"/>
              </a:spcBef>
              <a:spcAft>
                <a:spcPts val="600"/>
              </a:spcAft>
            </a:pPr>
            <a:r>
              <a:rPr lang="en-US" dirty="0">
                <a:solidFill>
                  <a:schemeClr val="tx1"/>
                </a:solidFill>
              </a:rPr>
              <a:t>The transition regime applies also to GSM-R. Regarding the use of previous specification GSM-R B1, please refer to the sections on “Former sets of specifications #2 and #3” in Appendix B.</a:t>
            </a:r>
          </a:p>
          <a:p>
            <a:pPr algn="just">
              <a:lnSpc>
                <a:spcPct val="110000"/>
              </a:lnSpc>
              <a:spcBef>
                <a:spcPts val="0"/>
              </a:spcBef>
              <a:spcAft>
                <a:spcPts val="600"/>
              </a:spcAft>
            </a:pPr>
            <a:r>
              <a:rPr lang="en-US" b="1" dirty="0">
                <a:solidFill>
                  <a:schemeClr val="tx1"/>
                </a:solidFill>
              </a:rPr>
              <a:t>System identifier:</a:t>
            </a:r>
          </a:p>
          <a:p>
            <a:pPr lvl="1" algn="just">
              <a:lnSpc>
                <a:spcPct val="110000"/>
              </a:lnSpc>
              <a:spcBef>
                <a:spcPts val="0"/>
              </a:spcBef>
              <a:spcAft>
                <a:spcPts val="600"/>
              </a:spcAft>
            </a:pPr>
            <a:r>
              <a:rPr lang="en-US" sz="2000" dirty="0">
                <a:solidFill>
                  <a:schemeClr val="tx1"/>
                </a:solidFill>
              </a:rPr>
              <a:t>Yes, GSM-R also shall have a system identifier. As defined in the section 4.2.20.3, the  Functional identifier shall indicate the functions implemented (e.g. Baseline 0, Baseline 1,…), while the </a:t>
            </a:r>
            <a:r>
              <a:rPr lang="en-US" sz="2000" dirty="0" err="1">
                <a:solidFill>
                  <a:schemeClr val="tx1"/>
                </a:solidFill>
              </a:rPr>
              <a:t>Realisation</a:t>
            </a:r>
            <a:r>
              <a:rPr lang="en-US" sz="2000" dirty="0">
                <a:solidFill>
                  <a:schemeClr val="tx1"/>
                </a:solidFill>
              </a:rPr>
              <a:t> identifier refers to a specific configuration (e.g. configuration of Group IDs – such as 555 or 200-,level of patching,…). This identifier shall be provided by the supplier.</a:t>
            </a:r>
          </a:p>
          <a:p>
            <a:pPr lvl="1" algn="just">
              <a:lnSpc>
                <a:spcPct val="110000"/>
              </a:lnSpc>
              <a:spcBef>
                <a:spcPts val="0"/>
              </a:spcBef>
              <a:spcAft>
                <a:spcPts val="600"/>
              </a:spcAft>
            </a:pPr>
            <a:endParaRPr lang="en-GB" dirty="0">
              <a:solidFill>
                <a:schemeClr val="tx1"/>
              </a:solidFill>
            </a:endParaRPr>
          </a:p>
          <a:p>
            <a:pPr lvl="1" algn="just">
              <a:spcBef>
                <a:spcPts val="600"/>
              </a:spcBef>
              <a:spcAft>
                <a:spcPts val="600"/>
              </a:spcAft>
            </a:pPr>
            <a:endParaRPr lang="en-GB" dirty="0">
              <a:solidFill>
                <a:schemeClr val="tx1"/>
              </a:solidFill>
            </a:endParaRPr>
          </a:p>
        </p:txBody>
      </p:sp>
      <p:pic>
        <p:nvPicPr>
          <p:cNvPr id="5" name="Picture 4" descr="Top view of the earth from outer space">
            <a:extLst>
              <a:ext uri="{FF2B5EF4-FFF2-40B4-BE49-F238E27FC236}">
                <a16:creationId xmlns:a16="http://schemas.microsoft.com/office/drawing/2014/main" id="{B9B76411-209B-6ADB-D2E0-73DD299B2E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56157"/>
            <a:ext cx="3815256" cy="2145685"/>
          </a:xfrm>
          <a:prstGeom prst="rect">
            <a:avLst/>
          </a:prstGeom>
        </p:spPr>
      </p:pic>
    </p:spTree>
    <p:extLst>
      <p:ext uri="{BB962C8B-B14F-4D97-AF65-F5344CB8AC3E}">
        <p14:creationId xmlns:p14="http://schemas.microsoft.com/office/powerpoint/2010/main" val="382981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D1B2D3C5-B719-E59D-82BF-0AE269684387}"/>
              </a:ext>
            </a:extLst>
          </p:cNvPr>
          <p:cNvSpPr>
            <a:spLocks noGrp="1"/>
          </p:cNvSpPr>
          <p:nvPr>
            <p:ph type="title"/>
          </p:nvPr>
        </p:nvSpPr>
        <p:spPr>
          <a:xfrm>
            <a:off x="1419730" y="318787"/>
            <a:ext cx="10515600" cy="1273215"/>
          </a:xfrm>
        </p:spPr>
        <p:txBody>
          <a:bodyPr>
            <a:normAutofit/>
          </a:bodyPr>
          <a:lstStyle/>
          <a:p>
            <a:pPr algn="r"/>
            <a:r>
              <a:rPr lang="es-ES" dirty="0">
                <a:solidFill>
                  <a:schemeClr val="bg1"/>
                </a:solidFill>
              </a:rPr>
              <a:t>ATO</a:t>
            </a:r>
            <a:endParaRPr lang="en-US" dirty="0">
              <a:solidFill>
                <a:schemeClr val="bg1"/>
              </a:solidFill>
            </a:endParaRPr>
          </a:p>
        </p:txBody>
      </p:sp>
      <p:sp>
        <p:nvSpPr>
          <p:cNvPr id="6" name="TextBox 5">
            <a:extLst>
              <a:ext uri="{FF2B5EF4-FFF2-40B4-BE49-F238E27FC236}">
                <a16:creationId xmlns:a16="http://schemas.microsoft.com/office/drawing/2014/main" id="{99DE8CBC-F1AF-7DA6-54F7-CAAC507F3EC8}"/>
              </a:ext>
            </a:extLst>
          </p:cNvPr>
          <p:cNvSpPr txBox="1"/>
          <p:nvPr/>
        </p:nvSpPr>
        <p:spPr>
          <a:xfrm>
            <a:off x="5388918" y="1785195"/>
            <a:ext cx="6483350" cy="621708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Is it possible to have an On-board in complaint with new TSI but without ATO functions (until when)?</a:t>
            </a:r>
          </a:p>
          <a:p>
            <a:pPr marL="457200" marR="0" lvl="0" indent="-4572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ATO Trackside functionality requires a new authorization for the track?</a:t>
            </a:r>
          </a:p>
          <a:p>
            <a:pPr marL="457200" marR="0" lvl="0" indent="-4572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Is </a:t>
            </a:r>
            <a:r>
              <a:rPr lang="en-US" sz="2400" dirty="0">
                <a:solidFill>
                  <a:prstClr val="white"/>
                </a:solidFill>
                <a:latin typeface="Calibri" panose="020F0502020204030204"/>
              </a:rPr>
              <a:t>it allowed for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the Infrastructure Manager want to use the public 4G or 5G to communique to the onboard?</a:t>
            </a:r>
          </a:p>
          <a:p>
            <a:pPr marL="457200" marR="0" lvl="0" indent="-4572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In ATO GoA1/2 the Class B trackside is 4G and 5G?</a:t>
            </a:r>
          </a:p>
          <a:p>
            <a:pPr marL="457200" marR="0" lvl="0" indent="-4572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Person with idea concept">
            <a:extLst>
              <a:ext uri="{FF2B5EF4-FFF2-40B4-BE49-F238E27FC236}">
                <a16:creationId xmlns:a16="http://schemas.microsoft.com/office/drawing/2014/main" id="{8084CACA-64F3-F8BF-A9F9-1F162B2A6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732" y="1891863"/>
            <a:ext cx="5143500" cy="3429000"/>
          </a:xfrm>
          <a:prstGeom prst="rect">
            <a:avLst/>
          </a:prstGeom>
        </p:spPr>
      </p:pic>
    </p:spTree>
    <p:extLst>
      <p:ext uri="{BB962C8B-B14F-4D97-AF65-F5344CB8AC3E}">
        <p14:creationId xmlns:p14="http://schemas.microsoft.com/office/powerpoint/2010/main" val="2210658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6FEF4-03AD-69E4-BCE3-AA46D68096B9}"/>
              </a:ext>
            </a:extLst>
          </p:cNvPr>
          <p:cNvSpPr>
            <a:spLocks noGrp="1"/>
          </p:cNvSpPr>
          <p:nvPr>
            <p:ph type="title"/>
          </p:nvPr>
        </p:nvSpPr>
        <p:spPr>
          <a:xfrm>
            <a:off x="1593150" y="79499"/>
            <a:ext cx="10515600" cy="1273215"/>
          </a:xfrm>
        </p:spPr>
        <p:txBody>
          <a:bodyPr>
            <a:normAutofit/>
          </a:bodyPr>
          <a:lstStyle/>
          <a:p>
            <a:pPr algn="r"/>
            <a:r>
              <a:rPr lang="fr-FR" sz="4000" dirty="0">
                <a:solidFill>
                  <a:srgbClr val="364B7D"/>
                </a:solidFill>
                <a:latin typeface="Calibri Body"/>
              </a:rPr>
              <a:t>ATO</a:t>
            </a:r>
            <a:endParaRPr lang="en-US" sz="4000" dirty="0">
              <a:solidFill>
                <a:srgbClr val="364B7D"/>
              </a:solidFill>
              <a:latin typeface="Calibri Body"/>
            </a:endParaRPr>
          </a:p>
        </p:txBody>
      </p:sp>
      <p:sp>
        <p:nvSpPr>
          <p:cNvPr id="3" name="Content Placeholder 2">
            <a:extLst>
              <a:ext uri="{FF2B5EF4-FFF2-40B4-BE49-F238E27FC236}">
                <a16:creationId xmlns:a16="http://schemas.microsoft.com/office/drawing/2014/main" id="{881DA4F8-F6F0-1C0C-C633-8334A2E555F1}"/>
              </a:ext>
            </a:extLst>
          </p:cNvPr>
          <p:cNvSpPr>
            <a:spLocks noGrp="1"/>
          </p:cNvSpPr>
          <p:nvPr>
            <p:ph idx="4294967295"/>
          </p:nvPr>
        </p:nvSpPr>
        <p:spPr>
          <a:xfrm>
            <a:off x="3815256" y="1278211"/>
            <a:ext cx="7953704" cy="5382720"/>
          </a:xfrm>
        </p:spPr>
        <p:txBody>
          <a:bodyPr>
            <a:normAutofit fontScale="92500" lnSpcReduction="20000"/>
          </a:bodyPr>
          <a:lstStyle/>
          <a:p>
            <a:pPr algn="just">
              <a:lnSpc>
                <a:spcPct val="110000"/>
              </a:lnSpc>
              <a:spcBef>
                <a:spcPts val="600"/>
              </a:spcBef>
              <a:spcAft>
                <a:spcPts val="600"/>
              </a:spcAft>
            </a:pPr>
            <a:r>
              <a:rPr lang="en-GB" b="1" dirty="0">
                <a:solidFill>
                  <a:schemeClr val="tx1"/>
                </a:solidFill>
              </a:rPr>
              <a:t>ATO on-board:</a:t>
            </a:r>
            <a:endParaRPr lang="en-GB" dirty="0">
              <a:solidFill>
                <a:schemeClr val="tx1"/>
              </a:solidFill>
            </a:endParaRPr>
          </a:p>
          <a:p>
            <a:pPr lvl="1" algn="just">
              <a:lnSpc>
                <a:spcPct val="110000"/>
              </a:lnSpc>
              <a:spcBef>
                <a:spcPts val="0"/>
              </a:spcBef>
              <a:spcAft>
                <a:spcPts val="600"/>
              </a:spcAft>
            </a:pPr>
            <a:r>
              <a:rPr lang="en-US" dirty="0">
                <a:solidFill>
                  <a:schemeClr val="tx1"/>
                </a:solidFill>
              </a:rPr>
              <a:t>ATO is an optional part of ERTMS. ATO GoA1/2 trackside implementation can lead to new mandatory on-board requirements triggered by the IM notification within the RINF or Network statement. </a:t>
            </a:r>
          </a:p>
          <a:p>
            <a:pPr algn="just">
              <a:lnSpc>
                <a:spcPct val="110000"/>
              </a:lnSpc>
              <a:spcBef>
                <a:spcPts val="0"/>
              </a:spcBef>
              <a:spcAft>
                <a:spcPts val="600"/>
              </a:spcAft>
            </a:pPr>
            <a:r>
              <a:rPr lang="en-GB" b="1" dirty="0">
                <a:solidFill>
                  <a:schemeClr val="tx1"/>
                </a:solidFill>
              </a:rPr>
              <a:t>ATO trackside:</a:t>
            </a:r>
            <a:endParaRPr lang="en-GB" dirty="0">
              <a:solidFill>
                <a:schemeClr val="tx1"/>
              </a:solidFill>
            </a:endParaRPr>
          </a:p>
          <a:p>
            <a:pPr lvl="1" algn="just">
              <a:lnSpc>
                <a:spcPct val="110000"/>
              </a:lnSpc>
              <a:spcBef>
                <a:spcPts val="0"/>
              </a:spcBef>
              <a:spcAft>
                <a:spcPts val="600"/>
              </a:spcAft>
            </a:pPr>
            <a:r>
              <a:rPr lang="en-GB" dirty="0">
                <a:solidFill>
                  <a:schemeClr val="tx1"/>
                </a:solidFill>
              </a:rPr>
              <a:t>The deployment of ATO trackside requires authorisation.</a:t>
            </a:r>
          </a:p>
          <a:p>
            <a:pPr lvl="1" algn="just">
              <a:lnSpc>
                <a:spcPct val="110000"/>
              </a:lnSpc>
              <a:spcBef>
                <a:spcPts val="0"/>
              </a:spcBef>
              <a:spcAft>
                <a:spcPts val="600"/>
              </a:spcAft>
            </a:pPr>
            <a:r>
              <a:rPr lang="en-US" dirty="0">
                <a:solidFill>
                  <a:schemeClr val="tx1"/>
                </a:solidFill>
              </a:rPr>
              <a:t>The use of public 4G or 5G for the ATO functionality (to communicate the ATO OB and the ATO TS) is possible. </a:t>
            </a:r>
          </a:p>
          <a:p>
            <a:pPr lvl="1" algn="just">
              <a:lnSpc>
                <a:spcPct val="110000"/>
              </a:lnSpc>
              <a:spcBef>
                <a:spcPts val="0"/>
              </a:spcBef>
              <a:spcAft>
                <a:spcPts val="600"/>
              </a:spcAft>
            </a:pPr>
            <a:r>
              <a:rPr lang="en-US" dirty="0">
                <a:solidFill>
                  <a:schemeClr val="tx1"/>
                </a:solidFill>
              </a:rPr>
              <a:t>There is no concept of “Class B trackside” for the communication system for ATO. ATO application may use any transmission mean to achieve the data communication.</a:t>
            </a:r>
          </a:p>
          <a:p>
            <a:pPr marL="457200" lvl="1" indent="0" algn="just">
              <a:lnSpc>
                <a:spcPct val="110000"/>
              </a:lnSpc>
              <a:spcBef>
                <a:spcPts val="0"/>
              </a:spcBef>
              <a:spcAft>
                <a:spcPts val="600"/>
              </a:spcAft>
              <a:buNone/>
            </a:pPr>
            <a:r>
              <a:rPr lang="en-US" dirty="0">
                <a:solidFill>
                  <a:schemeClr val="tx1"/>
                </a:solidFill>
              </a:rPr>
              <a:t>The CCS TSI 2023 only includes GSM-R PS. The ATO TS includes the </a:t>
            </a:r>
            <a:r>
              <a:rPr lang="en-US" dirty="0" err="1">
                <a:solidFill>
                  <a:schemeClr val="tx1"/>
                </a:solidFill>
              </a:rPr>
              <a:t>OBapp</a:t>
            </a:r>
            <a:r>
              <a:rPr lang="en-US" dirty="0">
                <a:solidFill>
                  <a:schemeClr val="tx1"/>
                </a:solidFill>
              </a:rPr>
              <a:t> interface to be ready to use FRMCS when available.</a:t>
            </a:r>
            <a:endParaRPr lang="en-GB" dirty="0">
              <a:solidFill>
                <a:schemeClr val="tx1"/>
              </a:solidFill>
            </a:endParaRPr>
          </a:p>
          <a:p>
            <a:pPr lvl="1" algn="just">
              <a:lnSpc>
                <a:spcPct val="110000"/>
              </a:lnSpc>
              <a:spcBef>
                <a:spcPts val="0"/>
              </a:spcBef>
              <a:spcAft>
                <a:spcPts val="600"/>
              </a:spcAft>
            </a:pPr>
            <a:endParaRPr lang="en-GB" dirty="0">
              <a:solidFill>
                <a:schemeClr val="tx1"/>
              </a:solidFill>
            </a:endParaRPr>
          </a:p>
        </p:txBody>
      </p:sp>
      <p:pic>
        <p:nvPicPr>
          <p:cNvPr id="6" name="Picture 5" descr="Abstract tunnel with lights on side">
            <a:extLst>
              <a:ext uri="{FF2B5EF4-FFF2-40B4-BE49-F238E27FC236}">
                <a16:creationId xmlns:a16="http://schemas.microsoft.com/office/drawing/2014/main" id="{471AC993-0CD8-7AEB-AFCF-0CBC5E2F48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11" y="2782614"/>
            <a:ext cx="3689130" cy="2459420"/>
          </a:xfrm>
          <a:prstGeom prst="rect">
            <a:avLst/>
          </a:prstGeom>
        </p:spPr>
      </p:pic>
    </p:spTree>
    <p:extLst>
      <p:ext uri="{BB962C8B-B14F-4D97-AF65-F5344CB8AC3E}">
        <p14:creationId xmlns:p14="http://schemas.microsoft.com/office/powerpoint/2010/main" val="749113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D1B2D3C5-B719-E59D-82BF-0AE269684387}"/>
              </a:ext>
            </a:extLst>
          </p:cNvPr>
          <p:cNvSpPr>
            <a:spLocks noGrp="1"/>
          </p:cNvSpPr>
          <p:nvPr>
            <p:ph type="title"/>
          </p:nvPr>
        </p:nvSpPr>
        <p:spPr>
          <a:xfrm>
            <a:off x="1419730" y="318787"/>
            <a:ext cx="10515600" cy="1273215"/>
          </a:xfrm>
        </p:spPr>
        <p:txBody>
          <a:bodyPr>
            <a:normAutofit/>
          </a:bodyPr>
          <a:lstStyle/>
          <a:p>
            <a:pPr algn="r"/>
            <a:r>
              <a:rPr lang="es-ES" dirty="0">
                <a:solidFill>
                  <a:schemeClr val="bg1"/>
                </a:solidFill>
              </a:rPr>
              <a:t>TSI OPE App. A</a:t>
            </a:r>
            <a:endParaRPr lang="en-US" dirty="0">
              <a:solidFill>
                <a:schemeClr val="bg1"/>
              </a:solidFill>
            </a:endParaRPr>
          </a:p>
        </p:txBody>
      </p:sp>
      <p:sp>
        <p:nvSpPr>
          <p:cNvPr id="6" name="TextBox 5">
            <a:extLst>
              <a:ext uri="{FF2B5EF4-FFF2-40B4-BE49-F238E27FC236}">
                <a16:creationId xmlns:a16="http://schemas.microsoft.com/office/drawing/2014/main" id="{99DE8CBC-F1AF-7DA6-54F7-CAAC507F3EC8}"/>
              </a:ext>
            </a:extLst>
          </p:cNvPr>
          <p:cNvSpPr txBox="1"/>
          <p:nvPr/>
        </p:nvSpPr>
        <p:spPr>
          <a:xfrm>
            <a:off x="4641011" y="1785195"/>
            <a:ext cx="7231257" cy="5447645"/>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End of Authority: different definitions between CCS TSI and OPE TSI?</a:t>
            </a:r>
          </a:p>
          <a:p>
            <a:pPr marL="457200" marR="0" lvl="0" indent="-4572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DMI indications vs lineside marker boards (MBs): which takes precedence?</a:t>
            </a:r>
          </a:p>
          <a:p>
            <a:pPr marL="457200" marR="0" lvl="0" indent="-4572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Authorisation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to start in SR through European Instruction 7 (OPE TSI App. A rule 6.2.4)</a:t>
            </a:r>
          </a:p>
          <a:p>
            <a:pPr marL="457200" marR="0" lvl="0" indent="-4572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OPE TSI App. A rule 6.44 – App. B2 rule 7 and use of European Instruction 8</a:t>
            </a:r>
          </a:p>
          <a:p>
            <a:pPr marL="457200" marR="0" lvl="0" indent="-4572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Back of people's heads and raised hands at corporate presentation with speaker and whiteboard out of focus in background">
            <a:extLst>
              <a:ext uri="{FF2B5EF4-FFF2-40B4-BE49-F238E27FC236}">
                <a16:creationId xmlns:a16="http://schemas.microsoft.com/office/drawing/2014/main" id="{9F8B7A0E-2F64-DC58-1C05-2BE2340B5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21" y="2348582"/>
            <a:ext cx="4118190" cy="2741003"/>
          </a:xfrm>
          <a:prstGeom prst="rect">
            <a:avLst/>
          </a:prstGeom>
        </p:spPr>
      </p:pic>
    </p:spTree>
    <p:extLst>
      <p:ext uri="{BB962C8B-B14F-4D97-AF65-F5344CB8AC3E}">
        <p14:creationId xmlns:p14="http://schemas.microsoft.com/office/powerpoint/2010/main" val="36760829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52B83-3F92-4D0D-BF5C-E7DE44C2D5E0}"/>
              </a:ext>
            </a:extLst>
          </p:cNvPr>
          <p:cNvSpPr>
            <a:spLocks noGrp="1"/>
          </p:cNvSpPr>
          <p:nvPr>
            <p:ph type="title"/>
          </p:nvPr>
        </p:nvSpPr>
        <p:spPr>
          <a:xfrm>
            <a:off x="3404394" y="100289"/>
            <a:ext cx="8463542" cy="1273215"/>
          </a:xfrm>
        </p:spPr>
        <p:txBody>
          <a:bodyPr>
            <a:normAutofit/>
          </a:bodyPr>
          <a:lstStyle/>
          <a:p>
            <a:pPr algn="r"/>
            <a:r>
              <a:rPr lang="en-US" sz="3200" dirty="0">
                <a:solidFill>
                  <a:schemeClr val="bg1"/>
                </a:solidFill>
              </a:rPr>
              <a:t>End Of Authority (1/2)</a:t>
            </a:r>
            <a:endParaRPr lang="en-GB" sz="3200" dirty="0">
              <a:solidFill>
                <a:schemeClr val="bg1"/>
              </a:solidFill>
            </a:endParaRPr>
          </a:p>
        </p:txBody>
      </p:sp>
      <p:sp>
        <p:nvSpPr>
          <p:cNvPr id="6" name="Content Placeholder 2">
            <a:extLst>
              <a:ext uri="{FF2B5EF4-FFF2-40B4-BE49-F238E27FC236}">
                <a16:creationId xmlns:a16="http://schemas.microsoft.com/office/drawing/2014/main" id="{CADD4E2E-DF2E-9D68-7945-FC3F6D1F31B7}"/>
              </a:ext>
            </a:extLst>
          </p:cNvPr>
          <p:cNvSpPr txBox="1">
            <a:spLocks/>
          </p:cNvSpPr>
          <p:nvPr/>
        </p:nvSpPr>
        <p:spPr>
          <a:xfrm>
            <a:off x="539496" y="1503848"/>
            <a:ext cx="11160667" cy="488933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EOA was originally defined for ETCS (CCS TSI Annex A Subset 023):</a:t>
            </a:r>
          </a:p>
          <a:p>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In OPE TSI 2023, it was agreed to extend the applicability of EOA as a generic term also in non-ERTMS applications (App. J):</a:t>
            </a:r>
          </a:p>
          <a:p>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OPE TSI definition of EOA covers the CCS TSI definition (Ss 023) - it does not contradict it (“target speed” is an ETCS-specific term; in the OPE definition the driver is still expected to stop at the EOA).</a:t>
            </a:r>
          </a:p>
        </p:txBody>
      </p:sp>
      <p:pic>
        <p:nvPicPr>
          <p:cNvPr id="4" name="Picture 3">
            <a:extLst>
              <a:ext uri="{FF2B5EF4-FFF2-40B4-BE49-F238E27FC236}">
                <a16:creationId xmlns:a16="http://schemas.microsoft.com/office/drawing/2014/main" id="{AB72DFE9-46CC-E2EB-E20E-F03E27800A8C}"/>
              </a:ext>
            </a:extLst>
          </p:cNvPr>
          <p:cNvPicPr>
            <a:picLocks noChangeAspect="1"/>
          </p:cNvPicPr>
          <p:nvPr/>
        </p:nvPicPr>
        <p:blipFill>
          <a:blip r:embed="rId3"/>
          <a:stretch>
            <a:fillRect/>
          </a:stretch>
        </p:blipFill>
        <p:spPr>
          <a:xfrm>
            <a:off x="1453562" y="2001733"/>
            <a:ext cx="8725656" cy="662997"/>
          </a:xfrm>
          <a:prstGeom prst="rect">
            <a:avLst/>
          </a:prstGeom>
        </p:spPr>
      </p:pic>
      <p:pic>
        <p:nvPicPr>
          <p:cNvPr id="7" name="Picture 6">
            <a:extLst>
              <a:ext uri="{FF2B5EF4-FFF2-40B4-BE49-F238E27FC236}">
                <a16:creationId xmlns:a16="http://schemas.microsoft.com/office/drawing/2014/main" id="{01C26817-E688-700E-83CF-81E1FE674356}"/>
              </a:ext>
            </a:extLst>
          </p:cNvPr>
          <p:cNvPicPr>
            <a:picLocks noChangeAspect="1"/>
          </p:cNvPicPr>
          <p:nvPr/>
        </p:nvPicPr>
        <p:blipFill>
          <a:blip r:embed="rId4"/>
          <a:stretch>
            <a:fillRect/>
          </a:stretch>
        </p:blipFill>
        <p:spPr>
          <a:xfrm>
            <a:off x="1605753" y="3586072"/>
            <a:ext cx="8421273" cy="736390"/>
          </a:xfrm>
          <a:prstGeom prst="rect">
            <a:avLst/>
          </a:prstGeom>
        </p:spPr>
      </p:pic>
      <p:pic>
        <p:nvPicPr>
          <p:cNvPr id="9" name="Picture 8">
            <a:extLst>
              <a:ext uri="{FF2B5EF4-FFF2-40B4-BE49-F238E27FC236}">
                <a16:creationId xmlns:a16="http://schemas.microsoft.com/office/drawing/2014/main" id="{8BA839BF-6AC6-8D84-6EE0-4B114B2FD47B}"/>
              </a:ext>
            </a:extLst>
          </p:cNvPr>
          <p:cNvPicPr>
            <a:picLocks noChangeAspect="1"/>
          </p:cNvPicPr>
          <p:nvPr/>
        </p:nvPicPr>
        <p:blipFill>
          <a:blip r:embed="rId5"/>
          <a:stretch>
            <a:fillRect/>
          </a:stretch>
        </p:blipFill>
        <p:spPr>
          <a:xfrm>
            <a:off x="1605752" y="4329152"/>
            <a:ext cx="8434161" cy="492229"/>
          </a:xfrm>
          <a:prstGeom prst="rect">
            <a:avLst/>
          </a:prstGeom>
        </p:spPr>
      </p:pic>
    </p:spTree>
    <p:extLst>
      <p:ext uri="{BB962C8B-B14F-4D97-AF65-F5344CB8AC3E}">
        <p14:creationId xmlns:p14="http://schemas.microsoft.com/office/powerpoint/2010/main" val="1731930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52B83-3F92-4D0D-BF5C-E7DE44C2D5E0}"/>
              </a:ext>
            </a:extLst>
          </p:cNvPr>
          <p:cNvSpPr>
            <a:spLocks noGrp="1"/>
          </p:cNvSpPr>
          <p:nvPr>
            <p:ph type="title"/>
          </p:nvPr>
        </p:nvSpPr>
        <p:spPr>
          <a:xfrm>
            <a:off x="3404394" y="100289"/>
            <a:ext cx="8463542" cy="1273215"/>
          </a:xfrm>
        </p:spPr>
        <p:txBody>
          <a:bodyPr>
            <a:normAutofit/>
          </a:bodyPr>
          <a:lstStyle/>
          <a:p>
            <a:pPr algn="r"/>
            <a:r>
              <a:rPr lang="en-US" sz="3200" dirty="0">
                <a:solidFill>
                  <a:schemeClr val="bg1"/>
                </a:solidFill>
              </a:rPr>
              <a:t>End Of Authority (2/2)</a:t>
            </a:r>
            <a:endParaRPr lang="en-GB" sz="3200" dirty="0">
              <a:solidFill>
                <a:schemeClr val="bg1"/>
              </a:solidFill>
            </a:endParaRPr>
          </a:p>
        </p:txBody>
      </p:sp>
      <p:sp>
        <p:nvSpPr>
          <p:cNvPr id="6" name="Content Placeholder 2">
            <a:extLst>
              <a:ext uri="{FF2B5EF4-FFF2-40B4-BE49-F238E27FC236}">
                <a16:creationId xmlns:a16="http://schemas.microsoft.com/office/drawing/2014/main" id="{CADD4E2E-DF2E-9D68-7945-FC3F6D1F31B7}"/>
              </a:ext>
            </a:extLst>
          </p:cNvPr>
          <p:cNvSpPr txBox="1">
            <a:spLocks/>
          </p:cNvSpPr>
          <p:nvPr/>
        </p:nvSpPr>
        <p:spPr>
          <a:xfrm>
            <a:off x="539496" y="1712563"/>
            <a:ext cx="11160667" cy="46806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“EOA” will designate the end location of any kind of movement authorisation in any operational situation (not only in ERTMS), regardless of the means used to identify or indicate it (DMI, Light Signal, Stop/ Location Marker, buffer stop etc.).</a:t>
            </a:r>
          </a:p>
          <a:p>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There are several benefits by adopting a common definition of EOA:</a:t>
            </a:r>
          </a:p>
          <a:p>
            <a:pPr lvl="1"/>
            <a:r>
              <a:rPr lang="en-US" i="1" dirty="0">
                <a:solidFill>
                  <a:srgbClr val="00B0F0"/>
                </a:solidFill>
                <a:latin typeface="Calibri" panose="020F0502020204030204" pitchFamily="34" charset="0"/>
                <a:ea typeface="Calibri" panose="020F0502020204030204" pitchFamily="34" charset="0"/>
                <a:cs typeface="Times New Roman" panose="02020603050405020304" pitchFamily="18" charset="0"/>
              </a:rPr>
              <a:t>Simplified operational rules (no need to list all possible EOAs)</a:t>
            </a:r>
          </a:p>
          <a:p>
            <a:pPr lvl="1"/>
            <a:r>
              <a:rPr lang="en-US" i="1" dirty="0">
                <a:solidFill>
                  <a:srgbClr val="00B0F0"/>
                </a:solidFill>
                <a:latin typeface="Calibri" panose="020F0502020204030204" pitchFamily="34" charset="0"/>
                <a:ea typeface="Calibri" panose="020F0502020204030204" pitchFamily="34" charset="0"/>
                <a:cs typeface="Times New Roman" panose="02020603050405020304" pitchFamily="18" charset="0"/>
              </a:rPr>
              <a:t>Simplified European Instructions</a:t>
            </a:r>
          </a:p>
          <a:p>
            <a:pPr lvl="1"/>
            <a:r>
              <a:rPr lang="en-US" i="1" dirty="0">
                <a:solidFill>
                  <a:srgbClr val="00B0F0"/>
                </a:solidFill>
                <a:latin typeface="Calibri" panose="020F0502020204030204" pitchFamily="34" charset="0"/>
                <a:ea typeface="Calibri" panose="020F0502020204030204" pitchFamily="34" charset="0"/>
                <a:cs typeface="Times New Roman" panose="02020603050405020304" pitchFamily="18" charset="0"/>
              </a:rPr>
              <a:t>Applicable to both: trains/shunting compositions</a:t>
            </a:r>
          </a:p>
          <a:p>
            <a:pPr lvl="1"/>
            <a:r>
              <a:rPr lang="en-US" i="1" dirty="0">
                <a:solidFill>
                  <a:srgbClr val="00B0F0"/>
                </a:solidFill>
                <a:latin typeface="Calibri" panose="020F0502020204030204" pitchFamily="34" charset="0"/>
                <a:ea typeface="Calibri" panose="020F0502020204030204" pitchFamily="34" charset="0"/>
                <a:cs typeface="Times New Roman" panose="02020603050405020304" pitchFamily="18" charset="0"/>
              </a:rPr>
              <a:t>Last but not least: it paves the way for ERTMS operation</a:t>
            </a:r>
          </a:p>
          <a:p>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8632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52B83-3F92-4D0D-BF5C-E7DE44C2D5E0}"/>
              </a:ext>
            </a:extLst>
          </p:cNvPr>
          <p:cNvSpPr>
            <a:spLocks noGrp="1"/>
          </p:cNvSpPr>
          <p:nvPr>
            <p:ph type="title"/>
          </p:nvPr>
        </p:nvSpPr>
        <p:spPr>
          <a:xfrm>
            <a:off x="3404394" y="100289"/>
            <a:ext cx="8463542" cy="1273215"/>
          </a:xfrm>
        </p:spPr>
        <p:txBody>
          <a:bodyPr>
            <a:normAutofit/>
          </a:bodyPr>
          <a:lstStyle/>
          <a:p>
            <a:pPr algn="r"/>
            <a:r>
              <a:rPr lang="en-US" sz="3200" dirty="0">
                <a:solidFill>
                  <a:schemeClr val="bg1"/>
                </a:solidFill>
              </a:rPr>
              <a:t>DMI indications vs lineside marker boards (MBs)</a:t>
            </a:r>
            <a:endParaRPr lang="en-GB" sz="3200" dirty="0">
              <a:solidFill>
                <a:schemeClr val="bg1"/>
              </a:solidFill>
            </a:endParaRPr>
          </a:p>
        </p:txBody>
      </p:sp>
      <p:sp>
        <p:nvSpPr>
          <p:cNvPr id="6" name="Content Placeholder 2">
            <a:extLst>
              <a:ext uri="{FF2B5EF4-FFF2-40B4-BE49-F238E27FC236}">
                <a16:creationId xmlns:a16="http://schemas.microsoft.com/office/drawing/2014/main" id="{CADD4E2E-DF2E-9D68-7945-FC3F6D1F31B7}"/>
              </a:ext>
            </a:extLst>
          </p:cNvPr>
          <p:cNvSpPr txBox="1">
            <a:spLocks/>
          </p:cNvSpPr>
          <p:nvPr/>
        </p:nvSpPr>
        <p:spPr>
          <a:xfrm>
            <a:off x="539496" y="1441939"/>
            <a:ext cx="11160667" cy="495124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OPE TSI App. A rules accommodate both DMI indications and lineside MBs.</a:t>
            </a:r>
          </a:p>
          <a:p>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high-level principle is defined in 5.1.1:</a:t>
            </a:r>
          </a:p>
          <a:p>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Primary source of information for the driver in cab signalling context shall be the DMI.</a:t>
            </a:r>
          </a:p>
          <a:p>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However, lack of harmonization in ETCS trackside engineering may require the driver to look out for lineside MBs. Examples:</a:t>
            </a:r>
          </a:p>
          <a:p>
            <a:pPr lvl="1"/>
            <a:r>
              <a:rPr lang="en-GB" dirty="0">
                <a:solidFill>
                  <a:schemeClr val="bg1"/>
                </a:solidFill>
              </a:rPr>
              <a:t>Stop/Location marker identifying the exact position of the EOA, if the EOA indicated on the DMI has not been reached yet; the driver shall respect the earliest of the two.</a:t>
            </a:r>
            <a:endParaRPr lang="en-GB" sz="2800" b="1" dirty="0">
              <a:solidFill>
                <a:schemeClr val="bg1"/>
              </a:solidFill>
              <a:cs typeface="Times New Roman" panose="02020603050405020304" pitchFamily="18" charset="0"/>
            </a:endParaRPr>
          </a:p>
          <a:p>
            <a:pPr lvl="1"/>
            <a:r>
              <a:rPr lang="en-GB" dirty="0">
                <a:solidFill>
                  <a:schemeClr val="bg1"/>
                </a:solidFill>
              </a:rPr>
              <a:t>Track Conditions not implemented on the trackside; driver shall observe the MBs.</a:t>
            </a:r>
          </a:p>
          <a:p>
            <a:pPr lvl="1"/>
            <a:r>
              <a:rPr lang="en-GB" dirty="0">
                <a:solidFill>
                  <a:schemeClr val="bg1"/>
                </a:solidFill>
              </a:rPr>
              <a:t>LX function not implemented on the trackside; driver shall obtain information otherwise.</a:t>
            </a:r>
          </a:p>
        </p:txBody>
      </p:sp>
      <p:pic>
        <p:nvPicPr>
          <p:cNvPr id="4" name="Picture 3">
            <a:extLst>
              <a:ext uri="{FF2B5EF4-FFF2-40B4-BE49-F238E27FC236}">
                <a16:creationId xmlns:a16="http://schemas.microsoft.com/office/drawing/2014/main" id="{CC15F553-0DE5-542E-1C8B-CC1A256577B9}"/>
              </a:ext>
            </a:extLst>
          </p:cNvPr>
          <p:cNvPicPr>
            <a:picLocks noChangeAspect="1"/>
          </p:cNvPicPr>
          <p:nvPr/>
        </p:nvPicPr>
        <p:blipFill>
          <a:blip r:embed="rId3"/>
          <a:stretch>
            <a:fillRect/>
          </a:stretch>
        </p:blipFill>
        <p:spPr>
          <a:xfrm>
            <a:off x="1189645" y="2240696"/>
            <a:ext cx="9127975" cy="1487247"/>
          </a:xfrm>
          <a:prstGeom prst="rect">
            <a:avLst/>
          </a:prstGeom>
        </p:spPr>
      </p:pic>
    </p:spTree>
    <p:extLst>
      <p:ext uri="{BB962C8B-B14F-4D97-AF65-F5344CB8AC3E}">
        <p14:creationId xmlns:p14="http://schemas.microsoft.com/office/powerpoint/2010/main" val="688369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52B83-3F92-4D0D-BF5C-E7DE44C2D5E0}"/>
              </a:ext>
            </a:extLst>
          </p:cNvPr>
          <p:cNvSpPr>
            <a:spLocks noGrp="1"/>
          </p:cNvSpPr>
          <p:nvPr>
            <p:ph type="title"/>
          </p:nvPr>
        </p:nvSpPr>
        <p:spPr>
          <a:xfrm>
            <a:off x="3404394" y="100289"/>
            <a:ext cx="8463542" cy="1273215"/>
          </a:xfrm>
        </p:spPr>
        <p:txBody>
          <a:bodyPr>
            <a:normAutofit/>
          </a:bodyPr>
          <a:lstStyle/>
          <a:p>
            <a:pPr algn="r"/>
            <a:r>
              <a:rPr lang="en-US" sz="3200" dirty="0">
                <a:solidFill>
                  <a:schemeClr val="bg1"/>
                </a:solidFill>
              </a:rPr>
              <a:t>Authorisation to start in SR through </a:t>
            </a:r>
            <a:br>
              <a:rPr lang="en-US" sz="3200" dirty="0">
                <a:solidFill>
                  <a:schemeClr val="bg1"/>
                </a:solidFill>
              </a:rPr>
            </a:br>
            <a:r>
              <a:rPr lang="en-US" sz="3200" dirty="0">
                <a:solidFill>
                  <a:schemeClr val="bg1"/>
                </a:solidFill>
              </a:rPr>
              <a:t>European Instruction 7 (OPE TSI App. A rule 6.2.4) </a:t>
            </a:r>
            <a:endParaRPr lang="en-GB" sz="3200" dirty="0">
              <a:solidFill>
                <a:schemeClr val="bg1"/>
              </a:solidFill>
            </a:endParaRPr>
          </a:p>
        </p:txBody>
      </p:sp>
      <p:sp>
        <p:nvSpPr>
          <p:cNvPr id="6" name="Content Placeholder 2">
            <a:extLst>
              <a:ext uri="{FF2B5EF4-FFF2-40B4-BE49-F238E27FC236}">
                <a16:creationId xmlns:a16="http://schemas.microsoft.com/office/drawing/2014/main" id="{CADD4E2E-DF2E-9D68-7945-FC3F6D1F31B7}"/>
              </a:ext>
            </a:extLst>
          </p:cNvPr>
          <p:cNvSpPr txBox="1">
            <a:spLocks/>
          </p:cNvSpPr>
          <p:nvPr/>
        </p:nvSpPr>
        <p:spPr>
          <a:xfrm>
            <a:off x="539496" y="1536192"/>
            <a:ext cx="4243519" cy="46504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latin typeface="Calibri" panose="020F0502020204030204" pitchFamily="34" charset="0"/>
                <a:cs typeface="Times New Roman" panose="02020603050405020304" pitchFamily="18" charset="0"/>
              </a:rPr>
              <a:t>Applies where no lineside signals exist to authorize train movement. </a:t>
            </a:r>
          </a:p>
          <a:p>
            <a:pPr marL="0" indent="0">
              <a:buNone/>
            </a:pPr>
            <a:r>
              <a:rPr lang="en-US" dirty="0">
                <a:solidFill>
                  <a:schemeClr val="bg1"/>
                </a:solidFill>
                <a:latin typeface="Calibri" panose="020F0502020204030204" pitchFamily="34" charset="0"/>
                <a:cs typeface="Times New Roman" panose="02020603050405020304" pitchFamily="18" charset="0"/>
              </a:rPr>
              <a:t>Two cases:</a:t>
            </a:r>
          </a:p>
          <a:p>
            <a:pPr marL="228600" lvl="1">
              <a:spcBef>
                <a:spcPts val="1000"/>
              </a:spcBef>
            </a:pPr>
            <a:endParaRPr lang="en-US" sz="2800" dirty="0">
              <a:solidFill>
                <a:schemeClr val="bg1"/>
              </a:solidFill>
              <a:latin typeface="Calibri" panose="020F0502020204030204" pitchFamily="34" charset="0"/>
              <a:cs typeface="Times New Roman" panose="02020603050405020304" pitchFamily="18" charset="0"/>
            </a:endParaRPr>
          </a:p>
          <a:p>
            <a:pPr marL="0" lvl="1" indent="0">
              <a:spcBef>
                <a:spcPts val="1000"/>
              </a:spcBef>
              <a:buNone/>
            </a:pPr>
            <a:r>
              <a:rPr lang="en-US" sz="2800" dirty="0">
                <a:solidFill>
                  <a:schemeClr val="bg1"/>
                </a:solidFill>
                <a:latin typeface="Calibri" panose="020F0502020204030204" pitchFamily="34" charset="0"/>
                <a:cs typeface="Times New Roman" panose="02020603050405020304" pitchFamily="18" charset="0"/>
              </a:rPr>
              <a:t>A. The train is located at an 	ETCS Stop Marker </a:t>
            </a:r>
          </a:p>
          <a:p>
            <a:pPr marL="457200" lvl="1" indent="0">
              <a:buNone/>
            </a:pPr>
            <a:endParaRPr lang="en-US" dirty="0">
              <a:solidFill>
                <a:schemeClr val="bg1"/>
              </a:solidFill>
            </a:endParaRPr>
          </a:p>
          <a:p>
            <a:pPr marL="457200" lvl="1" indent="0">
              <a:buNone/>
            </a:pPr>
            <a:endParaRPr lang="en-US" dirty="0">
              <a:solidFill>
                <a:schemeClr val="bg1"/>
              </a:solidFill>
            </a:endParaRPr>
          </a:p>
          <a:p>
            <a:pPr marL="457200" lvl="1" indent="0">
              <a:buNone/>
            </a:pPr>
            <a:endParaRPr lang="en-US" dirty="0">
              <a:solidFill>
                <a:schemeClr val="bg1"/>
              </a:solidFill>
            </a:endParaRPr>
          </a:p>
        </p:txBody>
      </p:sp>
      <p:pic>
        <p:nvPicPr>
          <p:cNvPr id="8" name="Picture 7">
            <a:extLst>
              <a:ext uri="{FF2B5EF4-FFF2-40B4-BE49-F238E27FC236}">
                <a16:creationId xmlns:a16="http://schemas.microsoft.com/office/drawing/2014/main" id="{7C4AE7D7-4976-DF8B-8389-8533933AB3BB}"/>
              </a:ext>
            </a:extLst>
          </p:cNvPr>
          <p:cNvPicPr>
            <a:picLocks noChangeAspect="1"/>
          </p:cNvPicPr>
          <p:nvPr/>
        </p:nvPicPr>
        <p:blipFill>
          <a:blip r:embed="rId3"/>
          <a:stretch>
            <a:fillRect/>
          </a:stretch>
        </p:blipFill>
        <p:spPr>
          <a:xfrm>
            <a:off x="4908022" y="1373504"/>
            <a:ext cx="6683319" cy="4930567"/>
          </a:xfrm>
          <a:prstGeom prst="rect">
            <a:avLst/>
          </a:prstGeom>
        </p:spPr>
      </p:pic>
      <p:pic>
        <p:nvPicPr>
          <p:cNvPr id="4" name="Picture 3">
            <a:extLst>
              <a:ext uri="{FF2B5EF4-FFF2-40B4-BE49-F238E27FC236}">
                <a16:creationId xmlns:a16="http://schemas.microsoft.com/office/drawing/2014/main" id="{3B6DFF22-DA42-AED9-1B69-416D7F2643E9}"/>
              </a:ext>
            </a:extLst>
          </p:cNvPr>
          <p:cNvPicPr>
            <a:picLocks noChangeAspect="1"/>
          </p:cNvPicPr>
          <p:nvPr/>
        </p:nvPicPr>
        <p:blipFill>
          <a:blip r:embed="rId4"/>
          <a:stretch>
            <a:fillRect/>
          </a:stretch>
        </p:blipFill>
        <p:spPr>
          <a:xfrm>
            <a:off x="414810" y="5012484"/>
            <a:ext cx="4216617" cy="844593"/>
          </a:xfrm>
          <a:prstGeom prst="rect">
            <a:avLst/>
          </a:prstGeom>
        </p:spPr>
      </p:pic>
    </p:spTree>
    <p:extLst>
      <p:ext uri="{BB962C8B-B14F-4D97-AF65-F5344CB8AC3E}">
        <p14:creationId xmlns:p14="http://schemas.microsoft.com/office/powerpoint/2010/main" val="2200124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52B83-3F92-4D0D-BF5C-E7DE44C2D5E0}"/>
              </a:ext>
            </a:extLst>
          </p:cNvPr>
          <p:cNvSpPr>
            <a:spLocks noGrp="1"/>
          </p:cNvSpPr>
          <p:nvPr>
            <p:ph type="title"/>
          </p:nvPr>
        </p:nvSpPr>
        <p:spPr>
          <a:xfrm>
            <a:off x="3404394" y="100289"/>
            <a:ext cx="8463542" cy="1273215"/>
          </a:xfrm>
        </p:spPr>
        <p:txBody>
          <a:bodyPr>
            <a:normAutofit/>
          </a:bodyPr>
          <a:lstStyle/>
          <a:p>
            <a:pPr algn="r"/>
            <a:r>
              <a:rPr lang="en-US" sz="3200" dirty="0">
                <a:solidFill>
                  <a:schemeClr val="bg1"/>
                </a:solidFill>
              </a:rPr>
              <a:t>Authorisation to start in SR through </a:t>
            </a:r>
            <a:br>
              <a:rPr lang="en-US" sz="3200" dirty="0">
                <a:solidFill>
                  <a:schemeClr val="bg1"/>
                </a:solidFill>
              </a:rPr>
            </a:br>
            <a:r>
              <a:rPr lang="en-US" sz="3200" dirty="0">
                <a:solidFill>
                  <a:schemeClr val="bg1"/>
                </a:solidFill>
              </a:rPr>
              <a:t>European Instruction 7 (OPE TSI App. A rule 6.2.4) </a:t>
            </a:r>
            <a:endParaRPr lang="en-GB" sz="3200" dirty="0">
              <a:solidFill>
                <a:schemeClr val="bg1"/>
              </a:solidFill>
            </a:endParaRPr>
          </a:p>
        </p:txBody>
      </p:sp>
      <p:sp>
        <p:nvSpPr>
          <p:cNvPr id="6" name="Content Placeholder 2">
            <a:extLst>
              <a:ext uri="{FF2B5EF4-FFF2-40B4-BE49-F238E27FC236}">
                <a16:creationId xmlns:a16="http://schemas.microsoft.com/office/drawing/2014/main" id="{CADD4E2E-DF2E-9D68-7945-FC3F6D1F31B7}"/>
              </a:ext>
            </a:extLst>
          </p:cNvPr>
          <p:cNvSpPr txBox="1">
            <a:spLocks/>
          </p:cNvSpPr>
          <p:nvPr/>
        </p:nvSpPr>
        <p:spPr>
          <a:xfrm>
            <a:off x="539496" y="1536192"/>
            <a:ext cx="4243519" cy="46504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endParaRPr lang="en-US" sz="2800" dirty="0">
              <a:solidFill>
                <a:schemeClr val="bg1"/>
              </a:solidFill>
              <a:latin typeface="Calibri" panose="020F0502020204030204" pitchFamily="34" charset="0"/>
              <a:cs typeface="Times New Roman" panose="02020603050405020304" pitchFamily="18" charset="0"/>
            </a:endParaRPr>
          </a:p>
          <a:p>
            <a:pPr marL="0" lvl="1" indent="0">
              <a:spcBef>
                <a:spcPts val="1000"/>
              </a:spcBef>
              <a:buNone/>
            </a:pPr>
            <a:endParaRPr lang="en-US" sz="2800" dirty="0">
              <a:solidFill>
                <a:schemeClr val="bg1"/>
              </a:solidFill>
              <a:latin typeface="Calibri" panose="020F0502020204030204" pitchFamily="34" charset="0"/>
              <a:cs typeface="Times New Roman" panose="02020603050405020304" pitchFamily="18" charset="0"/>
            </a:endParaRPr>
          </a:p>
          <a:p>
            <a:pPr marL="0" lvl="1" indent="0">
              <a:spcBef>
                <a:spcPts val="1000"/>
              </a:spcBef>
              <a:buNone/>
            </a:pPr>
            <a:endParaRPr lang="en-US" sz="2800" dirty="0">
              <a:solidFill>
                <a:schemeClr val="bg1"/>
              </a:solidFill>
              <a:latin typeface="Calibri" panose="020F0502020204030204" pitchFamily="34" charset="0"/>
              <a:cs typeface="Times New Roman" panose="02020603050405020304" pitchFamily="18" charset="0"/>
            </a:endParaRPr>
          </a:p>
          <a:p>
            <a:pPr marL="0" lvl="1" indent="0">
              <a:spcBef>
                <a:spcPts val="1000"/>
              </a:spcBef>
              <a:buNone/>
            </a:pPr>
            <a:r>
              <a:rPr lang="en-US" sz="2800" dirty="0">
                <a:solidFill>
                  <a:schemeClr val="bg1"/>
                </a:solidFill>
                <a:latin typeface="Calibri" panose="020F0502020204030204" pitchFamily="34" charset="0"/>
                <a:cs typeface="Times New Roman" panose="02020603050405020304" pitchFamily="18" charset="0"/>
              </a:rPr>
              <a:t>B. The train is </a:t>
            </a:r>
            <a:r>
              <a:rPr lang="en-US" sz="2800" b="1" dirty="0">
                <a:solidFill>
                  <a:schemeClr val="bg1"/>
                </a:solidFill>
                <a:latin typeface="Calibri" panose="020F0502020204030204" pitchFamily="34" charset="0"/>
                <a:cs typeface="Times New Roman" panose="02020603050405020304" pitchFamily="18" charset="0"/>
              </a:rPr>
              <a:t>not</a:t>
            </a:r>
            <a:r>
              <a:rPr lang="en-US" sz="2800" dirty="0">
                <a:solidFill>
                  <a:schemeClr val="bg1"/>
                </a:solidFill>
                <a:latin typeface="Calibri" panose="020F0502020204030204" pitchFamily="34" charset="0"/>
                <a:cs typeface="Times New Roman" panose="02020603050405020304" pitchFamily="18" charset="0"/>
              </a:rPr>
              <a:t> located at 	an ETCS Stop Marker </a:t>
            </a:r>
          </a:p>
          <a:p>
            <a:pPr marL="457200" lvl="1" indent="0">
              <a:buNone/>
            </a:pPr>
            <a:endParaRPr lang="en-US" dirty="0">
              <a:solidFill>
                <a:schemeClr val="bg1"/>
              </a:solidFill>
            </a:endParaRPr>
          </a:p>
          <a:p>
            <a:pPr marL="457200" lvl="1" indent="0">
              <a:buNone/>
            </a:pPr>
            <a:endParaRPr lang="en-US" dirty="0">
              <a:solidFill>
                <a:schemeClr val="bg1"/>
              </a:solidFill>
            </a:endParaRPr>
          </a:p>
          <a:p>
            <a:pPr marL="457200" lvl="1" indent="0">
              <a:buNone/>
            </a:pPr>
            <a:endParaRPr lang="en-US" dirty="0">
              <a:solidFill>
                <a:schemeClr val="bg1"/>
              </a:solidFill>
            </a:endParaRPr>
          </a:p>
        </p:txBody>
      </p:sp>
      <p:pic>
        <p:nvPicPr>
          <p:cNvPr id="4" name="Picture 3">
            <a:extLst>
              <a:ext uri="{FF2B5EF4-FFF2-40B4-BE49-F238E27FC236}">
                <a16:creationId xmlns:a16="http://schemas.microsoft.com/office/drawing/2014/main" id="{9FDB0713-E321-0A65-F291-42CD32A7920E}"/>
              </a:ext>
            </a:extLst>
          </p:cNvPr>
          <p:cNvPicPr>
            <a:picLocks noChangeAspect="1"/>
          </p:cNvPicPr>
          <p:nvPr/>
        </p:nvPicPr>
        <p:blipFill>
          <a:blip r:embed="rId3"/>
          <a:stretch>
            <a:fillRect/>
          </a:stretch>
        </p:blipFill>
        <p:spPr>
          <a:xfrm>
            <a:off x="4917604" y="1364712"/>
            <a:ext cx="6690940" cy="4953429"/>
          </a:xfrm>
          <a:prstGeom prst="rect">
            <a:avLst/>
          </a:prstGeom>
        </p:spPr>
      </p:pic>
      <p:pic>
        <p:nvPicPr>
          <p:cNvPr id="5" name="Picture 4">
            <a:extLst>
              <a:ext uri="{FF2B5EF4-FFF2-40B4-BE49-F238E27FC236}">
                <a16:creationId xmlns:a16="http://schemas.microsoft.com/office/drawing/2014/main" id="{37ACEBDD-A2C7-D62B-ED7F-B83BEC0C8F18}"/>
              </a:ext>
            </a:extLst>
          </p:cNvPr>
          <p:cNvPicPr>
            <a:picLocks noChangeAspect="1"/>
          </p:cNvPicPr>
          <p:nvPr/>
        </p:nvPicPr>
        <p:blipFill>
          <a:blip r:embed="rId4"/>
          <a:stretch>
            <a:fillRect/>
          </a:stretch>
        </p:blipFill>
        <p:spPr>
          <a:xfrm>
            <a:off x="539496" y="4314087"/>
            <a:ext cx="4210266" cy="825542"/>
          </a:xfrm>
          <a:prstGeom prst="rect">
            <a:avLst/>
          </a:prstGeom>
        </p:spPr>
      </p:pic>
    </p:spTree>
    <p:extLst>
      <p:ext uri="{BB962C8B-B14F-4D97-AF65-F5344CB8AC3E}">
        <p14:creationId xmlns:p14="http://schemas.microsoft.com/office/powerpoint/2010/main" val="3541559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6FEF4-03AD-69E4-BCE3-AA46D68096B9}"/>
              </a:ext>
            </a:extLst>
          </p:cNvPr>
          <p:cNvSpPr>
            <a:spLocks noGrp="1"/>
          </p:cNvSpPr>
          <p:nvPr>
            <p:ph type="title"/>
          </p:nvPr>
        </p:nvSpPr>
        <p:spPr>
          <a:xfrm>
            <a:off x="1593150" y="79499"/>
            <a:ext cx="10515600" cy="1273215"/>
          </a:xfrm>
        </p:spPr>
        <p:txBody>
          <a:bodyPr>
            <a:normAutofit/>
          </a:bodyPr>
          <a:lstStyle/>
          <a:p>
            <a:pPr algn="r"/>
            <a:r>
              <a:rPr lang="fr-FR" sz="4000" dirty="0">
                <a:solidFill>
                  <a:srgbClr val="364B7D"/>
                </a:solidFill>
                <a:latin typeface="Calibri Body"/>
              </a:rPr>
              <a:t>CCS TSI Scope</a:t>
            </a:r>
            <a:endParaRPr lang="en-US" sz="4000" dirty="0">
              <a:solidFill>
                <a:srgbClr val="364B7D"/>
              </a:solidFill>
              <a:latin typeface="Calibri Body"/>
            </a:endParaRPr>
          </a:p>
        </p:txBody>
      </p:sp>
      <p:sp>
        <p:nvSpPr>
          <p:cNvPr id="3" name="Content Placeholder 2">
            <a:extLst>
              <a:ext uri="{FF2B5EF4-FFF2-40B4-BE49-F238E27FC236}">
                <a16:creationId xmlns:a16="http://schemas.microsoft.com/office/drawing/2014/main" id="{881DA4F8-F6F0-1C0C-C633-8334A2E555F1}"/>
              </a:ext>
            </a:extLst>
          </p:cNvPr>
          <p:cNvSpPr>
            <a:spLocks noGrp="1"/>
          </p:cNvSpPr>
          <p:nvPr>
            <p:ph idx="4294967295"/>
          </p:nvPr>
        </p:nvSpPr>
        <p:spPr>
          <a:xfrm>
            <a:off x="2309648" y="1317625"/>
            <a:ext cx="9882351" cy="5382720"/>
          </a:xfrm>
        </p:spPr>
        <p:txBody>
          <a:bodyPr>
            <a:normAutofit/>
          </a:bodyPr>
          <a:lstStyle/>
          <a:p>
            <a:pPr algn="just">
              <a:lnSpc>
                <a:spcPct val="110000"/>
              </a:lnSpc>
              <a:spcBef>
                <a:spcPts val="600"/>
              </a:spcBef>
              <a:spcAft>
                <a:spcPts val="600"/>
              </a:spcAft>
            </a:pPr>
            <a:r>
              <a:rPr lang="en-GB" b="1" dirty="0">
                <a:solidFill>
                  <a:schemeClr val="tx1"/>
                </a:solidFill>
              </a:rPr>
              <a:t>Scope :</a:t>
            </a:r>
            <a:r>
              <a:rPr lang="en-GB" dirty="0">
                <a:solidFill>
                  <a:schemeClr val="tx1"/>
                </a:solidFill>
              </a:rPr>
              <a:t> </a:t>
            </a:r>
          </a:p>
          <a:p>
            <a:pPr lvl="1" algn="just">
              <a:lnSpc>
                <a:spcPct val="110000"/>
              </a:lnSpc>
              <a:spcBef>
                <a:spcPts val="0"/>
              </a:spcBef>
              <a:spcAft>
                <a:spcPts val="600"/>
              </a:spcAft>
            </a:pPr>
            <a:r>
              <a:rPr lang="en-GB" dirty="0">
                <a:solidFill>
                  <a:schemeClr val="tx1"/>
                </a:solidFill>
              </a:rPr>
              <a:t>TSIs define the optimum level of harmonisation to achieve the objectives defined in the Interoperability Directives (EU) 2016/797.</a:t>
            </a:r>
          </a:p>
          <a:p>
            <a:pPr lvl="1" algn="just">
              <a:lnSpc>
                <a:spcPct val="110000"/>
              </a:lnSpc>
              <a:spcBef>
                <a:spcPts val="0"/>
              </a:spcBef>
              <a:spcAft>
                <a:spcPts val="600"/>
              </a:spcAft>
            </a:pPr>
            <a:endParaRPr lang="en-GB" dirty="0">
              <a:solidFill>
                <a:schemeClr val="tx1"/>
              </a:solidFill>
            </a:endParaRPr>
          </a:p>
          <a:p>
            <a:pPr lvl="1" algn="just">
              <a:lnSpc>
                <a:spcPct val="110000"/>
              </a:lnSpc>
              <a:spcBef>
                <a:spcPts val="0"/>
              </a:spcBef>
              <a:spcAft>
                <a:spcPts val="600"/>
              </a:spcAft>
            </a:pPr>
            <a:endParaRPr lang="en-GB" dirty="0">
              <a:solidFill>
                <a:schemeClr val="tx1"/>
              </a:solidFill>
            </a:endParaRPr>
          </a:p>
          <a:p>
            <a:pPr lvl="1" algn="just">
              <a:lnSpc>
                <a:spcPct val="110000"/>
              </a:lnSpc>
              <a:spcBef>
                <a:spcPts val="0"/>
              </a:spcBef>
              <a:spcAft>
                <a:spcPts val="600"/>
              </a:spcAft>
            </a:pPr>
            <a:r>
              <a:rPr lang="en-GB" dirty="0">
                <a:solidFill>
                  <a:schemeClr val="tx1"/>
                </a:solidFill>
              </a:rPr>
              <a:t>CCS subsystems are defined in Annex II of Interoperability Directive</a:t>
            </a:r>
          </a:p>
          <a:p>
            <a:pPr lvl="1" algn="just">
              <a:lnSpc>
                <a:spcPct val="110000"/>
              </a:lnSpc>
              <a:spcBef>
                <a:spcPts val="0"/>
              </a:spcBef>
              <a:spcAft>
                <a:spcPts val="600"/>
              </a:spcAft>
            </a:pPr>
            <a:endParaRPr lang="en-GB" dirty="0">
              <a:solidFill>
                <a:schemeClr val="tx1"/>
              </a:solidFill>
            </a:endParaRPr>
          </a:p>
          <a:p>
            <a:pPr lvl="1" algn="just">
              <a:lnSpc>
                <a:spcPct val="110000"/>
              </a:lnSpc>
              <a:spcBef>
                <a:spcPts val="0"/>
              </a:spcBef>
              <a:spcAft>
                <a:spcPts val="600"/>
              </a:spcAft>
            </a:pPr>
            <a:endParaRPr lang="en-GB" dirty="0">
              <a:solidFill>
                <a:schemeClr val="tx1"/>
              </a:solidFill>
            </a:endParaRPr>
          </a:p>
          <a:p>
            <a:pPr lvl="1" algn="just">
              <a:lnSpc>
                <a:spcPct val="110000"/>
              </a:lnSpc>
              <a:spcBef>
                <a:spcPts val="0"/>
              </a:spcBef>
              <a:spcAft>
                <a:spcPts val="600"/>
              </a:spcAft>
            </a:pPr>
            <a:r>
              <a:rPr lang="en-GB" dirty="0">
                <a:solidFill>
                  <a:schemeClr val="tx1"/>
                </a:solidFill>
              </a:rPr>
              <a:t>CCS TSI defines the interoperability requirements for subsystems: ETCS, RMR (GSM-R/FRMCS), ATO, track-side Train Detection.</a:t>
            </a:r>
          </a:p>
          <a:p>
            <a:pPr lvl="1" algn="just">
              <a:spcBef>
                <a:spcPts val="600"/>
              </a:spcBef>
              <a:spcAft>
                <a:spcPts val="600"/>
              </a:spcAft>
            </a:pPr>
            <a:endParaRPr lang="en-GB" dirty="0">
              <a:solidFill>
                <a:schemeClr val="tx1"/>
              </a:solidFill>
            </a:endParaRPr>
          </a:p>
        </p:txBody>
      </p:sp>
      <p:pic>
        <p:nvPicPr>
          <p:cNvPr id="6" name="Picture 5">
            <a:extLst>
              <a:ext uri="{FF2B5EF4-FFF2-40B4-BE49-F238E27FC236}">
                <a16:creationId xmlns:a16="http://schemas.microsoft.com/office/drawing/2014/main" id="{CADCD57E-C269-3059-8167-191F3771A5E2}"/>
              </a:ext>
            </a:extLst>
          </p:cNvPr>
          <p:cNvPicPr>
            <a:picLocks noChangeAspect="1"/>
          </p:cNvPicPr>
          <p:nvPr/>
        </p:nvPicPr>
        <p:blipFill>
          <a:blip r:embed="rId3"/>
          <a:stretch>
            <a:fillRect/>
          </a:stretch>
        </p:blipFill>
        <p:spPr>
          <a:xfrm>
            <a:off x="3417177" y="2688607"/>
            <a:ext cx="8225988" cy="1063665"/>
          </a:xfrm>
          <a:prstGeom prst="rect">
            <a:avLst/>
          </a:prstGeom>
        </p:spPr>
      </p:pic>
      <p:pic>
        <p:nvPicPr>
          <p:cNvPr id="8" name="Picture 7">
            <a:extLst>
              <a:ext uri="{FF2B5EF4-FFF2-40B4-BE49-F238E27FC236}">
                <a16:creationId xmlns:a16="http://schemas.microsoft.com/office/drawing/2014/main" id="{B7530176-EB27-68A6-5EB9-C23E95FBEAC5}"/>
              </a:ext>
            </a:extLst>
          </p:cNvPr>
          <p:cNvPicPr>
            <a:picLocks noChangeAspect="1"/>
          </p:cNvPicPr>
          <p:nvPr/>
        </p:nvPicPr>
        <p:blipFill>
          <a:blip r:embed="rId4"/>
          <a:stretch>
            <a:fillRect/>
          </a:stretch>
        </p:blipFill>
        <p:spPr>
          <a:xfrm>
            <a:off x="4114799" y="4169393"/>
            <a:ext cx="6710515" cy="931141"/>
          </a:xfrm>
          <a:prstGeom prst="rect">
            <a:avLst/>
          </a:prstGeom>
        </p:spPr>
      </p:pic>
      <p:pic>
        <p:nvPicPr>
          <p:cNvPr id="10" name="Picture 9">
            <a:extLst>
              <a:ext uri="{FF2B5EF4-FFF2-40B4-BE49-F238E27FC236}">
                <a16:creationId xmlns:a16="http://schemas.microsoft.com/office/drawing/2014/main" id="{E213AA9B-E3E4-4B30-1EFA-BAAEEE290240}"/>
              </a:ext>
            </a:extLst>
          </p:cNvPr>
          <p:cNvPicPr>
            <a:picLocks noChangeAspect="1"/>
          </p:cNvPicPr>
          <p:nvPr/>
        </p:nvPicPr>
        <p:blipFill>
          <a:blip r:embed="rId5"/>
          <a:stretch>
            <a:fillRect/>
          </a:stretch>
        </p:blipFill>
        <p:spPr>
          <a:xfrm>
            <a:off x="3462653" y="6164222"/>
            <a:ext cx="8064393" cy="348876"/>
          </a:xfrm>
          <a:prstGeom prst="rect">
            <a:avLst/>
          </a:prstGeom>
        </p:spPr>
      </p:pic>
      <p:pic>
        <p:nvPicPr>
          <p:cNvPr id="12" name="Picture 11" descr="Line in the sand with spheres">
            <a:extLst>
              <a:ext uri="{FF2B5EF4-FFF2-40B4-BE49-F238E27FC236}">
                <a16:creationId xmlns:a16="http://schemas.microsoft.com/office/drawing/2014/main" id="{D6D4942E-4072-AD70-3F9A-627184D955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897" y="2563574"/>
            <a:ext cx="2126485" cy="3195873"/>
          </a:xfrm>
          <a:prstGeom prst="rect">
            <a:avLst/>
          </a:prstGeom>
        </p:spPr>
      </p:pic>
    </p:spTree>
    <p:extLst>
      <p:ext uri="{BB962C8B-B14F-4D97-AF65-F5344CB8AC3E}">
        <p14:creationId xmlns:p14="http://schemas.microsoft.com/office/powerpoint/2010/main" val="197528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52B83-3F92-4D0D-BF5C-E7DE44C2D5E0}"/>
              </a:ext>
            </a:extLst>
          </p:cNvPr>
          <p:cNvSpPr>
            <a:spLocks noGrp="1"/>
          </p:cNvSpPr>
          <p:nvPr>
            <p:ph type="title"/>
          </p:nvPr>
        </p:nvSpPr>
        <p:spPr>
          <a:xfrm>
            <a:off x="3404394" y="100289"/>
            <a:ext cx="8463542" cy="1273215"/>
          </a:xfrm>
        </p:spPr>
        <p:txBody>
          <a:bodyPr>
            <a:normAutofit/>
          </a:bodyPr>
          <a:lstStyle/>
          <a:p>
            <a:pPr algn="r"/>
            <a:r>
              <a:rPr lang="en-US" sz="3200" dirty="0">
                <a:solidFill>
                  <a:schemeClr val="bg1"/>
                </a:solidFill>
              </a:rPr>
              <a:t>OPE TSI App. A rule 6.44 – App. B2 rule 7  </a:t>
            </a:r>
            <a:br>
              <a:rPr lang="en-US" sz="3200" dirty="0">
                <a:solidFill>
                  <a:schemeClr val="bg1"/>
                </a:solidFill>
              </a:rPr>
            </a:br>
            <a:r>
              <a:rPr lang="en-US" sz="3200" dirty="0">
                <a:solidFill>
                  <a:schemeClr val="bg1"/>
                </a:solidFill>
              </a:rPr>
              <a:t>and use of European Instruction 8</a:t>
            </a:r>
            <a:endParaRPr lang="en-GB" sz="3200" dirty="0">
              <a:solidFill>
                <a:schemeClr val="bg1"/>
              </a:solidFill>
            </a:endParaRPr>
          </a:p>
        </p:txBody>
      </p:sp>
      <p:sp>
        <p:nvSpPr>
          <p:cNvPr id="6" name="Content Placeholder 2">
            <a:extLst>
              <a:ext uri="{FF2B5EF4-FFF2-40B4-BE49-F238E27FC236}">
                <a16:creationId xmlns:a16="http://schemas.microsoft.com/office/drawing/2014/main" id="{CADD4E2E-DF2E-9D68-7945-FC3F6D1F31B7}"/>
              </a:ext>
            </a:extLst>
          </p:cNvPr>
          <p:cNvSpPr txBox="1">
            <a:spLocks/>
          </p:cNvSpPr>
          <p:nvPr/>
        </p:nvSpPr>
        <p:spPr>
          <a:xfrm>
            <a:off x="539496" y="1373504"/>
            <a:ext cx="11189442" cy="48131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457200">
              <a:spcBef>
                <a:spcPts val="1000"/>
              </a:spcBef>
            </a:pPr>
            <a:r>
              <a:rPr lang="en-US" dirty="0">
                <a:solidFill>
                  <a:schemeClr val="bg1"/>
                </a:solidFill>
                <a:latin typeface="Calibri" panose="020F0502020204030204" pitchFamily="34" charset="0"/>
                <a:cs typeface="Times New Roman" panose="02020603050405020304" pitchFamily="18" charset="0"/>
              </a:rPr>
              <a:t>The driver can be informed about a non-protected LX either through the DMI (icon/text message) or by other means (lineside signal, EI 8). </a:t>
            </a:r>
          </a:p>
          <a:p>
            <a:pPr marL="457200" lvl="1" indent="-457200">
              <a:spcBef>
                <a:spcPts val="1000"/>
              </a:spcBef>
            </a:pPr>
            <a:r>
              <a:rPr lang="en-US" dirty="0">
                <a:solidFill>
                  <a:schemeClr val="bg1"/>
                </a:solidFill>
                <a:latin typeface="Calibri" panose="020F0502020204030204" pitchFamily="34" charset="0"/>
                <a:cs typeface="Times New Roman" panose="02020603050405020304" pitchFamily="18" charset="0"/>
              </a:rPr>
              <a:t>If the LX function is implemented (Packet 88), ETCS will supervise train movement.</a:t>
            </a:r>
          </a:p>
          <a:p>
            <a:pPr marL="457200" lvl="1" indent="-457200">
              <a:spcBef>
                <a:spcPts val="1000"/>
              </a:spcBef>
            </a:pPr>
            <a:r>
              <a:rPr lang="en-US" dirty="0">
                <a:solidFill>
                  <a:schemeClr val="bg1"/>
                </a:solidFill>
                <a:latin typeface="Calibri" panose="020F0502020204030204" pitchFamily="34" charset="0"/>
                <a:cs typeface="Times New Roman" panose="02020603050405020304" pitchFamily="18" charset="0"/>
              </a:rPr>
              <a:t>In all cases the driver shall apply OPE TSI App. B2 rule 7 (high-level requirements):</a:t>
            </a:r>
          </a:p>
          <a:p>
            <a:pPr marL="0" lvl="1" indent="0">
              <a:spcBef>
                <a:spcPts val="1000"/>
              </a:spcBef>
              <a:buNone/>
            </a:pPr>
            <a:endParaRPr lang="en-US" sz="2800" dirty="0">
              <a:solidFill>
                <a:schemeClr val="bg1"/>
              </a:solidFill>
              <a:latin typeface="Calibri" panose="020F0502020204030204" pitchFamily="34" charset="0"/>
              <a:cs typeface="Times New Roman" panose="02020603050405020304" pitchFamily="18" charset="0"/>
            </a:endParaRPr>
          </a:p>
          <a:p>
            <a:pPr marL="0" lvl="1" indent="0">
              <a:spcBef>
                <a:spcPts val="1000"/>
              </a:spcBef>
              <a:buNone/>
            </a:pPr>
            <a:endParaRPr lang="en-US" sz="2800" dirty="0">
              <a:solidFill>
                <a:schemeClr val="bg1"/>
              </a:solidFill>
              <a:latin typeface="Calibri" panose="020F0502020204030204" pitchFamily="34" charset="0"/>
              <a:cs typeface="Times New Roman" panose="02020603050405020304" pitchFamily="18" charset="0"/>
            </a:endParaRPr>
          </a:p>
          <a:p>
            <a:pPr marL="0" lvl="1" indent="0">
              <a:spcBef>
                <a:spcPts val="1000"/>
              </a:spcBef>
              <a:buNone/>
            </a:pPr>
            <a:endParaRPr lang="en-US" sz="2800" dirty="0">
              <a:solidFill>
                <a:schemeClr val="bg1"/>
              </a:solidFill>
              <a:latin typeface="Calibri" panose="020F0502020204030204" pitchFamily="34" charset="0"/>
              <a:cs typeface="Times New Roman" panose="02020603050405020304" pitchFamily="18" charset="0"/>
            </a:endParaRPr>
          </a:p>
          <a:p>
            <a:pPr marL="457200" lvl="1" indent="0">
              <a:buNone/>
            </a:pPr>
            <a:endParaRPr lang="en-US" dirty="0">
              <a:solidFill>
                <a:schemeClr val="bg1"/>
              </a:solidFill>
            </a:endParaRPr>
          </a:p>
          <a:p>
            <a:pPr marL="457200" lvl="1" indent="0">
              <a:buNone/>
            </a:pPr>
            <a:endParaRPr lang="en-US" dirty="0">
              <a:solidFill>
                <a:schemeClr val="bg1"/>
              </a:solidFill>
            </a:endParaRPr>
          </a:p>
          <a:p>
            <a:pPr marL="457200" lvl="1" indent="0">
              <a:buNone/>
            </a:pPr>
            <a:endParaRPr lang="en-US" dirty="0">
              <a:solidFill>
                <a:schemeClr val="bg1"/>
              </a:solidFill>
            </a:endParaRPr>
          </a:p>
        </p:txBody>
      </p:sp>
      <p:pic>
        <p:nvPicPr>
          <p:cNvPr id="5" name="Picture 4">
            <a:extLst>
              <a:ext uri="{FF2B5EF4-FFF2-40B4-BE49-F238E27FC236}">
                <a16:creationId xmlns:a16="http://schemas.microsoft.com/office/drawing/2014/main" id="{D2F5FC9C-3756-8923-DF58-0C009345BD4A}"/>
              </a:ext>
            </a:extLst>
          </p:cNvPr>
          <p:cNvPicPr>
            <a:picLocks noChangeAspect="1"/>
          </p:cNvPicPr>
          <p:nvPr/>
        </p:nvPicPr>
        <p:blipFill>
          <a:blip r:embed="rId3"/>
          <a:stretch>
            <a:fillRect/>
          </a:stretch>
        </p:blipFill>
        <p:spPr>
          <a:xfrm>
            <a:off x="2787162" y="3093875"/>
            <a:ext cx="7900590" cy="3549540"/>
          </a:xfrm>
          <a:prstGeom prst="rect">
            <a:avLst/>
          </a:prstGeom>
        </p:spPr>
      </p:pic>
    </p:spTree>
    <p:extLst>
      <p:ext uri="{BB962C8B-B14F-4D97-AF65-F5344CB8AC3E}">
        <p14:creationId xmlns:p14="http://schemas.microsoft.com/office/powerpoint/2010/main" val="2947956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52B83-3F92-4D0D-BF5C-E7DE44C2D5E0}"/>
              </a:ext>
            </a:extLst>
          </p:cNvPr>
          <p:cNvSpPr>
            <a:spLocks noGrp="1"/>
          </p:cNvSpPr>
          <p:nvPr>
            <p:ph type="title"/>
          </p:nvPr>
        </p:nvSpPr>
        <p:spPr>
          <a:xfrm>
            <a:off x="3404394" y="100289"/>
            <a:ext cx="8463542" cy="1273215"/>
          </a:xfrm>
        </p:spPr>
        <p:txBody>
          <a:bodyPr>
            <a:normAutofit/>
          </a:bodyPr>
          <a:lstStyle/>
          <a:p>
            <a:pPr algn="r"/>
            <a:r>
              <a:rPr lang="en-US" sz="3200" dirty="0">
                <a:solidFill>
                  <a:schemeClr val="bg1"/>
                </a:solidFill>
              </a:rPr>
              <a:t>OPE TSI App. A rule 6.44 – App. B2 rule 7  </a:t>
            </a:r>
            <a:br>
              <a:rPr lang="en-US" sz="3200" dirty="0">
                <a:solidFill>
                  <a:schemeClr val="bg1"/>
                </a:solidFill>
              </a:rPr>
            </a:br>
            <a:r>
              <a:rPr lang="en-US" sz="3200" dirty="0">
                <a:solidFill>
                  <a:schemeClr val="bg1"/>
                </a:solidFill>
              </a:rPr>
              <a:t>and use of European Instruction 8</a:t>
            </a:r>
            <a:endParaRPr lang="en-GB" sz="3200" dirty="0">
              <a:solidFill>
                <a:schemeClr val="bg1"/>
              </a:solidFill>
            </a:endParaRPr>
          </a:p>
        </p:txBody>
      </p:sp>
      <p:sp>
        <p:nvSpPr>
          <p:cNvPr id="6" name="Content Placeholder 2">
            <a:extLst>
              <a:ext uri="{FF2B5EF4-FFF2-40B4-BE49-F238E27FC236}">
                <a16:creationId xmlns:a16="http://schemas.microsoft.com/office/drawing/2014/main" id="{CADD4E2E-DF2E-9D68-7945-FC3F6D1F31B7}"/>
              </a:ext>
            </a:extLst>
          </p:cNvPr>
          <p:cNvSpPr txBox="1">
            <a:spLocks/>
          </p:cNvSpPr>
          <p:nvPr/>
        </p:nvSpPr>
        <p:spPr>
          <a:xfrm>
            <a:off x="539496" y="1536192"/>
            <a:ext cx="6248166" cy="46504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endParaRPr lang="en-US" sz="2800" dirty="0">
              <a:solidFill>
                <a:schemeClr val="bg1"/>
              </a:solidFill>
              <a:latin typeface="Calibri" panose="020F0502020204030204" pitchFamily="34" charset="0"/>
              <a:cs typeface="Times New Roman" panose="02020603050405020304" pitchFamily="18" charset="0"/>
            </a:endParaRPr>
          </a:p>
          <a:p>
            <a:pPr marL="0" lvl="1" indent="0">
              <a:spcBef>
                <a:spcPts val="1000"/>
              </a:spcBef>
              <a:buNone/>
            </a:pPr>
            <a:r>
              <a:rPr lang="en-US" sz="2800" dirty="0">
                <a:solidFill>
                  <a:schemeClr val="bg1"/>
                </a:solidFill>
                <a:latin typeface="Calibri" panose="020F0502020204030204" pitchFamily="34" charset="0"/>
                <a:cs typeface="Times New Roman" panose="02020603050405020304" pitchFamily="18" charset="0"/>
              </a:rPr>
              <a:t>If the LX function is not implemented on trackside, then </a:t>
            </a:r>
            <a:r>
              <a:rPr lang="en-US" sz="2800" b="1" dirty="0">
                <a:solidFill>
                  <a:schemeClr val="bg1"/>
                </a:solidFill>
                <a:latin typeface="Calibri" panose="020F0502020204030204" pitchFamily="34" charset="0"/>
                <a:cs typeface="Times New Roman" panose="02020603050405020304" pitchFamily="18" charset="0"/>
              </a:rPr>
              <a:t>EI 8 is the only harmonized instrument </a:t>
            </a:r>
            <a:r>
              <a:rPr lang="en-US" sz="2800" dirty="0">
                <a:solidFill>
                  <a:schemeClr val="bg1"/>
                </a:solidFill>
                <a:latin typeface="Calibri" panose="020F0502020204030204" pitchFamily="34" charset="0"/>
                <a:cs typeface="Times New Roman" panose="02020603050405020304" pitchFamily="18" charset="0"/>
              </a:rPr>
              <a:t>to instruct the driver how to pass a defective LX </a:t>
            </a:r>
          </a:p>
          <a:p>
            <a:pPr marL="0" lvl="1" indent="0">
              <a:spcBef>
                <a:spcPts val="1000"/>
              </a:spcBef>
              <a:buNone/>
            </a:pPr>
            <a:r>
              <a:rPr lang="en-US" sz="2800" dirty="0">
                <a:solidFill>
                  <a:schemeClr val="bg1"/>
                </a:solidFill>
                <a:latin typeface="Calibri" panose="020F0502020204030204" pitchFamily="34" charset="0"/>
                <a:cs typeface="Times New Roman" panose="02020603050405020304" pitchFamily="18" charset="0"/>
              </a:rPr>
              <a:t> </a:t>
            </a:r>
          </a:p>
          <a:p>
            <a:pPr marL="0" lvl="1" indent="0">
              <a:spcBef>
                <a:spcPts val="1000"/>
              </a:spcBef>
              <a:buNone/>
            </a:pPr>
            <a:r>
              <a:rPr lang="en-US" sz="2800" dirty="0">
                <a:solidFill>
                  <a:schemeClr val="bg1"/>
                </a:solidFill>
                <a:latin typeface="Calibri" panose="020F0502020204030204" pitchFamily="34" charset="0"/>
                <a:cs typeface="Times New Roman" panose="02020603050405020304" pitchFamily="18" charset="0"/>
              </a:rPr>
              <a:t>EI 8 offers many possibilities to define the exact driver actions, in line with App. B2 rule 7.</a:t>
            </a:r>
          </a:p>
          <a:p>
            <a:pPr marL="457200" lvl="1" indent="0">
              <a:buNone/>
            </a:pPr>
            <a:endParaRPr lang="en-US" dirty="0">
              <a:solidFill>
                <a:schemeClr val="bg1"/>
              </a:solidFill>
            </a:endParaRPr>
          </a:p>
          <a:p>
            <a:pPr marL="457200" lvl="1" indent="0">
              <a:buNone/>
            </a:pPr>
            <a:endParaRPr lang="en-US" dirty="0">
              <a:solidFill>
                <a:schemeClr val="bg1"/>
              </a:solidFill>
            </a:endParaRPr>
          </a:p>
          <a:p>
            <a:pPr marL="457200" lvl="1" indent="0">
              <a:buNone/>
            </a:pPr>
            <a:endParaRPr lang="en-US" dirty="0">
              <a:solidFill>
                <a:schemeClr val="bg1"/>
              </a:solidFill>
            </a:endParaRPr>
          </a:p>
        </p:txBody>
      </p:sp>
      <p:pic>
        <p:nvPicPr>
          <p:cNvPr id="5" name="Picture 4">
            <a:extLst>
              <a:ext uri="{FF2B5EF4-FFF2-40B4-BE49-F238E27FC236}">
                <a16:creationId xmlns:a16="http://schemas.microsoft.com/office/drawing/2014/main" id="{5A9C301F-4438-51EE-B4CD-291C649DA914}"/>
              </a:ext>
            </a:extLst>
          </p:cNvPr>
          <p:cNvPicPr>
            <a:picLocks noChangeAspect="1"/>
          </p:cNvPicPr>
          <p:nvPr/>
        </p:nvPicPr>
        <p:blipFill>
          <a:blip r:embed="rId3"/>
          <a:stretch>
            <a:fillRect/>
          </a:stretch>
        </p:blipFill>
        <p:spPr>
          <a:xfrm>
            <a:off x="7509212" y="1186961"/>
            <a:ext cx="3874391" cy="5500756"/>
          </a:xfrm>
          <a:prstGeom prst="rect">
            <a:avLst/>
          </a:prstGeom>
        </p:spPr>
      </p:pic>
    </p:spTree>
    <p:extLst>
      <p:ext uri="{BB962C8B-B14F-4D97-AF65-F5344CB8AC3E}">
        <p14:creationId xmlns:p14="http://schemas.microsoft.com/office/powerpoint/2010/main" val="19572458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D1B2D3C5-B719-E59D-82BF-0AE269684387}"/>
              </a:ext>
            </a:extLst>
          </p:cNvPr>
          <p:cNvSpPr>
            <a:spLocks noGrp="1"/>
          </p:cNvSpPr>
          <p:nvPr>
            <p:ph type="title"/>
          </p:nvPr>
        </p:nvSpPr>
        <p:spPr>
          <a:xfrm>
            <a:off x="1419730" y="318787"/>
            <a:ext cx="10515600" cy="1273215"/>
          </a:xfrm>
        </p:spPr>
        <p:txBody>
          <a:bodyPr>
            <a:normAutofit/>
          </a:bodyPr>
          <a:lstStyle/>
          <a:p>
            <a:pPr algn="r"/>
            <a:r>
              <a:rPr lang="es-ES" dirty="0" err="1">
                <a:solidFill>
                  <a:schemeClr val="bg1"/>
                </a:solidFill>
              </a:rPr>
              <a:t>Other</a:t>
            </a:r>
            <a:r>
              <a:rPr lang="es-ES" dirty="0">
                <a:solidFill>
                  <a:schemeClr val="bg1"/>
                </a:solidFill>
              </a:rPr>
              <a:t> CCS </a:t>
            </a:r>
            <a:r>
              <a:rPr lang="es-ES" dirty="0" err="1">
                <a:solidFill>
                  <a:schemeClr val="bg1"/>
                </a:solidFill>
              </a:rPr>
              <a:t>questions</a:t>
            </a:r>
            <a:endParaRPr lang="en-US" dirty="0">
              <a:solidFill>
                <a:schemeClr val="bg1"/>
              </a:solidFill>
            </a:endParaRPr>
          </a:p>
        </p:txBody>
      </p:sp>
      <p:sp>
        <p:nvSpPr>
          <p:cNvPr id="6" name="TextBox 5">
            <a:extLst>
              <a:ext uri="{FF2B5EF4-FFF2-40B4-BE49-F238E27FC236}">
                <a16:creationId xmlns:a16="http://schemas.microsoft.com/office/drawing/2014/main" id="{99DE8CBC-F1AF-7DA6-54F7-CAAC507F3EC8}"/>
              </a:ext>
            </a:extLst>
          </p:cNvPr>
          <p:cNvSpPr txBox="1"/>
          <p:nvPr/>
        </p:nvSpPr>
        <p:spPr>
          <a:xfrm>
            <a:off x="5388918" y="2155685"/>
            <a:ext cx="6483350" cy="1908215"/>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Error correction procedure.</a:t>
            </a:r>
          </a:p>
          <a:p>
            <a:pPr marL="457200" marR="0" lvl="0" indent="-4572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Question marks in a line and one question mark is lit">
            <a:extLst>
              <a:ext uri="{FF2B5EF4-FFF2-40B4-BE49-F238E27FC236}">
                <a16:creationId xmlns:a16="http://schemas.microsoft.com/office/drawing/2014/main" id="{6250F545-F2F6-8017-BCB6-239BA3D4DE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732" y="2270234"/>
            <a:ext cx="4670535" cy="3113690"/>
          </a:xfrm>
          <a:prstGeom prst="rect">
            <a:avLst/>
          </a:prstGeom>
        </p:spPr>
      </p:pic>
    </p:spTree>
    <p:extLst>
      <p:ext uri="{BB962C8B-B14F-4D97-AF65-F5344CB8AC3E}">
        <p14:creationId xmlns:p14="http://schemas.microsoft.com/office/powerpoint/2010/main" val="404682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6FEF4-03AD-69E4-BCE3-AA46D68096B9}"/>
              </a:ext>
            </a:extLst>
          </p:cNvPr>
          <p:cNvSpPr>
            <a:spLocks noGrp="1"/>
          </p:cNvSpPr>
          <p:nvPr>
            <p:ph type="title"/>
          </p:nvPr>
        </p:nvSpPr>
        <p:spPr>
          <a:xfrm>
            <a:off x="1593150" y="79499"/>
            <a:ext cx="8252416" cy="1273215"/>
          </a:xfrm>
        </p:spPr>
        <p:txBody>
          <a:bodyPr>
            <a:normAutofit/>
          </a:bodyPr>
          <a:lstStyle/>
          <a:p>
            <a:pPr algn="r"/>
            <a:r>
              <a:rPr lang="fr-FR" sz="4000" dirty="0">
                <a:solidFill>
                  <a:srgbClr val="364B7D"/>
                </a:solidFill>
                <a:latin typeface="Calibri Body"/>
              </a:rPr>
              <a:t>CCS TSI Scope</a:t>
            </a:r>
            <a:endParaRPr lang="en-US" sz="4000" dirty="0">
              <a:solidFill>
                <a:srgbClr val="364B7D"/>
              </a:solidFill>
              <a:latin typeface="Calibri Body"/>
            </a:endParaRPr>
          </a:p>
        </p:txBody>
      </p:sp>
      <p:sp>
        <p:nvSpPr>
          <p:cNvPr id="3" name="Content Placeholder 2">
            <a:extLst>
              <a:ext uri="{FF2B5EF4-FFF2-40B4-BE49-F238E27FC236}">
                <a16:creationId xmlns:a16="http://schemas.microsoft.com/office/drawing/2014/main" id="{881DA4F8-F6F0-1C0C-C633-8334A2E555F1}"/>
              </a:ext>
            </a:extLst>
          </p:cNvPr>
          <p:cNvSpPr>
            <a:spLocks noGrp="1"/>
          </p:cNvSpPr>
          <p:nvPr>
            <p:ph idx="4294967295"/>
          </p:nvPr>
        </p:nvSpPr>
        <p:spPr>
          <a:xfrm>
            <a:off x="370489" y="1432213"/>
            <a:ext cx="8978463" cy="5382720"/>
          </a:xfrm>
        </p:spPr>
        <p:txBody>
          <a:bodyPr>
            <a:normAutofit fontScale="92500" lnSpcReduction="10000"/>
          </a:bodyPr>
          <a:lstStyle/>
          <a:p>
            <a:pPr algn="just">
              <a:lnSpc>
                <a:spcPct val="110000"/>
              </a:lnSpc>
              <a:spcBef>
                <a:spcPts val="600"/>
              </a:spcBef>
              <a:spcAft>
                <a:spcPts val="600"/>
              </a:spcAft>
            </a:pPr>
            <a:r>
              <a:rPr lang="en-GB" b="1" dirty="0">
                <a:solidFill>
                  <a:schemeClr val="tx1"/>
                </a:solidFill>
              </a:rPr>
              <a:t>ETCS On-board Unit:</a:t>
            </a:r>
            <a:r>
              <a:rPr lang="en-GB" dirty="0">
                <a:solidFill>
                  <a:schemeClr val="tx1"/>
                </a:solidFill>
              </a:rPr>
              <a:t> </a:t>
            </a:r>
          </a:p>
          <a:p>
            <a:pPr lvl="1" algn="just">
              <a:lnSpc>
                <a:spcPct val="110000"/>
              </a:lnSpc>
              <a:spcBef>
                <a:spcPts val="0"/>
              </a:spcBef>
              <a:spcAft>
                <a:spcPts val="600"/>
              </a:spcAft>
            </a:pPr>
            <a:r>
              <a:rPr lang="en-GB" b="1" dirty="0">
                <a:solidFill>
                  <a:schemeClr val="tx1"/>
                </a:solidFill>
              </a:rPr>
              <a:t>Trackside Levels:</a:t>
            </a:r>
            <a:endParaRPr lang="en-GB" dirty="0">
              <a:solidFill>
                <a:schemeClr val="tx1"/>
              </a:solidFill>
            </a:endParaRPr>
          </a:p>
          <a:p>
            <a:pPr marL="457200" lvl="1" indent="0" algn="just">
              <a:lnSpc>
                <a:spcPct val="110000"/>
              </a:lnSpc>
              <a:spcBef>
                <a:spcPts val="0"/>
              </a:spcBef>
              <a:spcAft>
                <a:spcPts val="600"/>
              </a:spcAft>
              <a:buNone/>
            </a:pPr>
            <a:r>
              <a:rPr lang="en-GB" dirty="0">
                <a:solidFill>
                  <a:schemeClr val="tx1"/>
                </a:solidFill>
              </a:rPr>
              <a:t>CCS TSI point 2.3 define the options for trackside levels.</a:t>
            </a:r>
          </a:p>
          <a:p>
            <a:pPr marL="457200" lvl="1" indent="0" algn="just">
              <a:lnSpc>
                <a:spcPct val="110000"/>
              </a:lnSpc>
              <a:spcBef>
                <a:spcPts val="0"/>
              </a:spcBef>
              <a:spcAft>
                <a:spcPts val="600"/>
              </a:spcAft>
              <a:buNone/>
            </a:pPr>
            <a:r>
              <a:rPr lang="en-GB" dirty="0">
                <a:solidFill>
                  <a:schemeClr val="tx1"/>
                </a:solidFill>
              </a:rPr>
              <a:t>In point 7.2.9 options and mandatory functions are described. </a:t>
            </a:r>
          </a:p>
          <a:p>
            <a:pPr marL="457200" lvl="1" indent="0" algn="just">
              <a:lnSpc>
                <a:spcPct val="110000"/>
              </a:lnSpc>
              <a:spcBef>
                <a:spcPts val="0"/>
              </a:spcBef>
              <a:spcAft>
                <a:spcPts val="600"/>
              </a:spcAft>
              <a:buNone/>
            </a:pPr>
            <a:r>
              <a:rPr lang="en-GB" dirty="0">
                <a:solidFill>
                  <a:schemeClr val="tx1"/>
                </a:solidFill>
              </a:rPr>
              <a:t>A vehicle may not be equipped Data Transmission Part, but the ETCS OBU shall be functionally complete.</a:t>
            </a:r>
          </a:p>
          <a:p>
            <a:pPr lvl="1" algn="just">
              <a:lnSpc>
                <a:spcPct val="110000"/>
              </a:lnSpc>
              <a:spcBef>
                <a:spcPts val="0"/>
              </a:spcBef>
              <a:spcAft>
                <a:spcPts val="600"/>
              </a:spcAft>
            </a:pPr>
            <a:r>
              <a:rPr lang="en-GB" b="1" dirty="0">
                <a:solidFill>
                  <a:schemeClr val="tx1"/>
                </a:solidFill>
              </a:rPr>
              <a:t>Ethernet:</a:t>
            </a:r>
          </a:p>
          <a:p>
            <a:pPr marL="457200" lvl="1" indent="0" algn="just">
              <a:lnSpc>
                <a:spcPct val="110000"/>
              </a:lnSpc>
              <a:spcBef>
                <a:spcPts val="0"/>
              </a:spcBef>
              <a:spcAft>
                <a:spcPts val="600"/>
              </a:spcAft>
              <a:buNone/>
            </a:pPr>
            <a:r>
              <a:rPr lang="en-US" dirty="0">
                <a:solidFill>
                  <a:schemeClr val="tx1"/>
                </a:solidFill>
              </a:rPr>
              <a:t>ATO/FRMCS interface is based on an Ethernet-interface, so ETCS IC will require an Ethernet based connection.  Existing ETCS ICs might implement the Ethernet-interface to ATO/FRMCS based on adapters from CAN/MVB to Ethernet.  Newly built ICs, even if ATO or FRMCS functionality is not yet included  (ETCS version up to 2.1),  should always implement the Ethernet based connection(s) as defined in SS-147.</a:t>
            </a:r>
            <a:endParaRPr lang="en-GB" dirty="0">
              <a:solidFill>
                <a:schemeClr val="tx1"/>
              </a:solidFill>
            </a:endParaRPr>
          </a:p>
        </p:txBody>
      </p:sp>
      <p:pic>
        <p:nvPicPr>
          <p:cNvPr id="2050" name="Picture 2">
            <a:extLst>
              <a:ext uri="{FF2B5EF4-FFF2-40B4-BE49-F238E27FC236}">
                <a16:creationId xmlns:a16="http://schemas.microsoft.com/office/drawing/2014/main" id="{9B12A036-99BC-E871-8F1E-22E574B6C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5537" y="0"/>
            <a:ext cx="21764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286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D1B2D3C5-B719-E59D-82BF-0AE269684387}"/>
              </a:ext>
            </a:extLst>
          </p:cNvPr>
          <p:cNvSpPr>
            <a:spLocks noGrp="1"/>
          </p:cNvSpPr>
          <p:nvPr>
            <p:ph type="title"/>
          </p:nvPr>
        </p:nvSpPr>
        <p:spPr>
          <a:xfrm>
            <a:off x="1419730" y="318787"/>
            <a:ext cx="10515600" cy="1273215"/>
          </a:xfrm>
        </p:spPr>
        <p:txBody>
          <a:bodyPr>
            <a:normAutofit/>
          </a:bodyPr>
          <a:lstStyle/>
          <a:p>
            <a:pPr algn="r"/>
            <a:r>
              <a:rPr lang="es-ES" dirty="0">
                <a:solidFill>
                  <a:schemeClr val="bg1"/>
                </a:solidFill>
              </a:rPr>
              <a:t>ETCS </a:t>
            </a:r>
            <a:r>
              <a:rPr lang="es-ES" dirty="0" err="1">
                <a:solidFill>
                  <a:schemeClr val="bg1"/>
                </a:solidFill>
              </a:rPr>
              <a:t>Installation</a:t>
            </a:r>
            <a:r>
              <a:rPr lang="es-ES" dirty="0">
                <a:solidFill>
                  <a:schemeClr val="bg1"/>
                </a:solidFill>
              </a:rPr>
              <a:t> </a:t>
            </a:r>
            <a:r>
              <a:rPr lang="es-ES" dirty="0" err="1">
                <a:solidFill>
                  <a:schemeClr val="bg1"/>
                </a:solidFill>
              </a:rPr>
              <a:t>requirements</a:t>
            </a:r>
            <a:endParaRPr lang="en-US" dirty="0">
              <a:solidFill>
                <a:schemeClr val="bg1"/>
              </a:solidFill>
            </a:endParaRPr>
          </a:p>
        </p:txBody>
      </p:sp>
      <p:sp>
        <p:nvSpPr>
          <p:cNvPr id="6" name="TextBox 5">
            <a:extLst>
              <a:ext uri="{FF2B5EF4-FFF2-40B4-BE49-F238E27FC236}">
                <a16:creationId xmlns:a16="http://schemas.microsoft.com/office/drawing/2014/main" id="{99DE8CBC-F1AF-7DA6-54F7-CAAC507F3EC8}"/>
              </a:ext>
            </a:extLst>
          </p:cNvPr>
          <p:cNvSpPr txBox="1"/>
          <p:nvPr/>
        </p:nvSpPr>
        <p:spPr>
          <a:xfrm>
            <a:off x="5451980" y="2407933"/>
            <a:ext cx="6483350" cy="3262432"/>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Existing vehicles: Installing a new type of class B device in a vehicle, for example, the addition of a German PZB system in a vehicle previously equipped with Polish class B systems? </a:t>
            </a:r>
          </a:p>
          <a:p>
            <a:pPr marL="457200" marR="0" lvl="0" indent="-4572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For extension of area of use without any modification of the vehicle, only previous TSI can be still applied according to table B1.1?</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3D black question marks with one yellow question mark">
            <a:extLst>
              <a:ext uri="{FF2B5EF4-FFF2-40B4-BE49-F238E27FC236}">
                <a16:creationId xmlns:a16="http://schemas.microsoft.com/office/drawing/2014/main" id="{C5654D26-F06C-1E0D-0822-FCB9F1963756}"/>
              </a:ext>
            </a:extLst>
          </p:cNvPr>
          <p:cNvPicPr>
            <a:picLocks noChangeAspect="1"/>
          </p:cNvPicPr>
          <p:nvPr/>
        </p:nvPicPr>
        <p:blipFill rotWithShape="1">
          <a:blip r:embed="rId3">
            <a:extLst>
              <a:ext uri="{28A0092B-C50C-407E-A947-70E740481C1C}">
                <a14:useLocalDpi xmlns:a14="http://schemas.microsoft.com/office/drawing/2010/main" val="0"/>
              </a:ext>
            </a:extLst>
          </a:blip>
          <a:srcRect l="35163"/>
          <a:stretch/>
        </p:blipFill>
        <p:spPr>
          <a:xfrm>
            <a:off x="319732" y="2475186"/>
            <a:ext cx="5100132" cy="2872558"/>
          </a:xfrm>
          <a:prstGeom prst="rect">
            <a:avLst/>
          </a:prstGeom>
        </p:spPr>
      </p:pic>
    </p:spTree>
    <p:extLst>
      <p:ext uri="{BB962C8B-B14F-4D97-AF65-F5344CB8AC3E}">
        <p14:creationId xmlns:p14="http://schemas.microsoft.com/office/powerpoint/2010/main" val="3261657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6FEF4-03AD-69E4-BCE3-AA46D68096B9}"/>
              </a:ext>
            </a:extLst>
          </p:cNvPr>
          <p:cNvSpPr>
            <a:spLocks noGrp="1"/>
          </p:cNvSpPr>
          <p:nvPr>
            <p:ph type="title"/>
          </p:nvPr>
        </p:nvSpPr>
        <p:spPr>
          <a:xfrm>
            <a:off x="1593150" y="79499"/>
            <a:ext cx="8252416" cy="1273215"/>
          </a:xfrm>
        </p:spPr>
        <p:txBody>
          <a:bodyPr>
            <a:normAutofit/>
          </a:bodyPr>
          <a:lstStyle/>
          <a:p>
            <a:pPr algn="r"/>
            <a:r>
              <a:rPr lang="fr-FR" sz="4000" dirty="0">
                <a:solidFill>
                  <a:srgbClr val="364B7D"/>
                </a:solidFill>
                <a:latin typeface="Calibri Body"/>
              </a:rPr>
              <a:t>ETCS Installation </a:t>
            </a:r>
            <a:r>
              <a:rPr lang="fr-FR" sz="4000" dirty="0" err="1">
                <a:solidFill>
                  <a:srgbClr val="364B7D"/>
                </a:solidFill>
                <a:latin typeface="Calibri Body"/>
              </a:rPr>
              <a:t>requirements</a:t>
            </a:r>
            <a:endParaRPr lang="en-US" sz="4000" dirty="0">
              <a:solidFill>
                <a:srgbClr val="364B7D"/>
              </a:solidFill>
              <a:latin typeface="Calibri Body"/>
            </a:endParaRPr>
          </a:p>
        </p:txBody>
      </p:sp>
      <p:sp>
        <p:nvSpPr>
          <p:cNvPr id="3" name="Content Placeholder 2">
            <a:extLst>
              <a:ext uri="{FF2B5EF4-FFF2-40B4-BE49-F238E27FC236}">
                <a16:creationId xmlns:a16="http://schemas.microsoft.com/office/drawing/2014/main" id="{881DA4F8-F6F0-1C0C-C633-8334A2E555F1}"/>
              </a:ext>
            </a:extLst>
          </p:cNvPr>
          <p:cNvSpPr>
            <a:spLocks noGrp="1"/>
          </p:cNvSpPr>
          <p:nvPr>
            <p:ph idx="4294967295"/>
          </p:nvPr>
        </p:nvSpPr>
        <p:spPr>
          <a:xfrm>
            <a:off x="370489" y="1432213"/>
            <a:ext cx="8978463" cy="5382720"/>
          </a:xfrm>
        </p:spPr>
        <p:txBody>
          <a:bodyPr>
            <a:normAutofit/>
          </a:bodyPr>
          <a:lstStyle/>
          <a:p>
            <a:pPr algn="just">
              <a:lnSpc>
                <a:spcPct val="110000"/>
              </a:lnSpc>
              <a:spcBef>
                <a:spcPts val="600"/>
              </a:spcBef>
              <a:spcAft>
                <a:spcPts val="600"/>
              </a:spcAft>
            </a:pPr>
            <a:r>
              <a:rPr lang="en-GB" b="1" dirty="0">
                <a:solidFill>
                  <a:schemeClr val="tx1"/>
                </a:solidFill>
              </a:rPr>
              <a:t>Existing vehicles:</a:t>
            </a:r>
            <a:r>
              <a:rPr lang="en-GB" dirty="0">
                <a:solidFill>
                  <a:schemeClr val="tx1"/>
                </a:solidFill>
              </a:rPr>
              <a:t> </a:t>
            </a:r>
          </a:p>
          <a:p>
            <a:pPr marL="457200" lvl="1" indent="0" algn="just">
              <a:lnSpc>
                <a:spcPct val="110000"/>
              </a:lnSpc>
              <a:spcBef>
                <a:spcPts val="0"/>
              </a:spcBef>
              <a:spcAft>
                <a:spcPts val="600"/>
              </a:spcAft>
              <a:buNone/>
            </a:pPr>
            <a:r>
              <a:rPr lang="en-GB" dirty="0">
                <a:solidFill>
                  <a:schemeClr val="tx1"/>
                </a:solidFill>
              </a:rPr>
              <a:t>Point 7.4.2.2: If the CCS on-board subsystem is modified to add an additional Class B system, the vehicle shall be also equipped and ready for operation with ETCS. Replacement/renewal of existing Class B system does not require installation of ETCS.</a:t>
            </a:r>
          </a:p>
          <a:p>
            <a:pPr algn="just">
              <a:lnSpc>
                <a:spcPct val="110000"/>
              </a:lnSpc>
              <a:spcBef>
                <a:spcPts val="600"/>
              </a:spcBef>
              <a:spcAft>
                <a:spcPts val="600"/>
              </a:spcAft>
            </a:pPr>
            <a:r>
              <a:rPr lang="en-GB" b="1" dirty="0">
                <a:solidFill>
                  <a:schemeClr val="tx1"/>
                </a:solidFill>
              </a:rPr>
              <a:t>Extension of area of use:</a:t>
            </a:r>
            <a:r>
              <a:rPr lang="en-GB" dirty="0">
                <a:solidFill>
                  <a:schemeClr val="tx1"/>
                </a:solidFill>
              </a:rPr>
              <a:t> </a:t>
            </a:r>
          </a:p>
          <a:p>
            <a:pPr marL="457200" lvl="1" indent="0" algn="just">
              <a:lnSpc>
                <a:spcPct val="110000"/>
              </a:lnSpc>
              <a:spcBef>
                <a:spcPts val="0"/>
              </a:spcBef>
              <a:spcAft>
                <a:spcPts val="600"/>
              </a:spcAft>
              <a:buNone/>
            </a:pPr>
            <a:r>
              <a:rPr lang="en-US" dirty="0">
                <a:solidFill>
                  <a:schemeClr val="tx1"/>
                </a:solidFill>
              </a:rPr>
              <a:t>Point 7.4.2.3: </a:t>
            </a:r>
          </a:p>
        </p:txBody>
      </p:sp>
      <p:pic>
        <p:nvPicPr>
          <p:cNvPr id="3074" name="Picture 2">
            <a:extLst>
              <a:ext uri="{FF2B5EF4-FFF2-40B4-BE49-F238E27FC236}">
                <a16:creationId xmlns:a16="http://schemas.microsoft.com/office/drawing/2014/main" id="{7543D462-ACF2-D2A7-01A9-47C51153AF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704"/>
          <a:stretch/>
        </p:blipFill>
        <p:spPr bwMode="auto">
          <a:xfrm>
            <a:off x="10336005" y="0"/>
            <a:ext cx="185599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8F4DE85-286E-814A-FE41-517A7B0AD7DE}"/>
              </a:ext>
            </a:extLst>
          </p:cNvPr>
          <p:cNvPicPr>
            <a:picLocks noChangeAspect="1"/>
          </p:cNvPicPr>
          <p:nvPr/>
        </p:nvPicPr>
        <p:blipFill>
          <a:blip r:embed="rId4"/>
          <a:stretch>
            <a:fillRect/>
          </a:stretch>
        </p:blipFill>
        <p:spPr>
          <a:xfrm>
            <a:off x="370489" y="4965976"/>
            <a:ext cx="9549306" cy="664434"/>
          </a:xfrm>
          <a:prstGeom prst="rect">
            <a:avLst/>
          </a:prstGeom>
        </p:spPr>
      </p:pic>
    </p:spTree>
    <p:extLst>
      <p:ext uri="{BB962C8B-B14F-4D97-AF65-F5344CB8AC3E}">
        <p14:creationId xmlns:p14="http://schemas.microsoft.com/office/powerpoint/2010/main" val="1625194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D1B2D3C5-B719-E59D-82BF-0AE269684387}"/>
              </a:ext>
            </a:extLst>
          </p:cNvPr>
          <p:cNvSpPr>
            <a:spLocks noGrp="1"/>
          </p:cNvSpPr>
          <p:nvPr>
            <p:ph type="title"/>
          </p:nvPr>
        </p:nvSpPr>
        <p:spPr>
          <a:xfrm>
            <a:off x="1419730" y="318787"/>
            <a:ext cx="10515600" cy="1273215"/>
          </a:xfrm>
        </p:spPr>
        <p:txBody>
          <a:bodyPr>
            <a:normAutofit/>
          </a:bodyPr>
          <a:lstStyle/>
          <a:p>
            <a:pPr algn="r"/>
            <a:r>
              <a:rPr lang="es-ES" dirty="0" err="1">
                <a:solidFill>
                  <a:schemeClr val="bg1"/>
                </a:solidFill>
              </a:rPr>
              <a:t>Special</a:t>
            </a:r>
            <a:r>
              <a:rPr lang="es-ES" dirty="0">
                <a:solidFill>
                  <a:schemeClr val="bg1"/>
                </a:solidFill>
              </a:rPr>
              <a:t> </a:t>
            </a:r>
            <a:r>
              <a:rPr lang="es-ES" dirty="0" err="1">
                <a:solidFill>
                  <a:schemeClr val="bg1"/>
                </a:solidFill>
              </a:rPr>
              <a:t>vehicles</a:t>
            </a:r>
            <a:endParaRPr lang="en-US" dirty="0">
              <a:solidFill>
                <a:schemeClr val="bg1"/>
              </a:solidFill>
            </a:endParaRPr>
          </a:p>
        </p:txBody>
      </p:sp>
      <p:sp>
        <p:nvSpPr>
          <p:cNvPr id="6" name="TextBox 5">
            <a:extLst>
              <a:ext uri="{FF2B5EF4-FFF2-40B4-BE49-F238E27FC236}">
                <a16:creationId xmlns:a16="http://schemas.microsoft.com/office/drawing/2014/main" id="{99DE8CBC-F1AF-7DA6-54F7-CAAC507F3EC8}"/>
              </a:ext>
            </a:extLst>
          </p:cNvPr>
          <p:cNvSpPr txBox="1"/>
          <p:nvPr/>
        </p:nvSpPr>
        <p:spPr>
          <a:xfrm>
            <a:off x="5388918" y="1785195"/>
            <a:ext cx="6483350" cy="3200876"/>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When special vehicles should be equipped with ETCS?</a:t>
            </a:r>
          </a:p>
          <a:p>
            <a:pPr marL="457200" indent="-457200" algn="just">
              <a:spcAft>
                <a:spcPts val="1200"/>
              </a:spcAft>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Cold Movement Detector (CMD). Is this requirement applicable also to Special Vehicles to be equipped with ETCS, as the space available on wheels may make it difficult to implement this feature? Can derogation request be submitted for Special Vehicles?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Wood human figure">
            <a:extLst>
              <a:ext uri="{FF2B5EF4-FFF2-40B4-BE49-F238E27FC236}">
                <a16:creationId xmlns:a16="http://schemas.microsoft.com/office/drawing/2014/main" id="{4E09CECF-2577-47BB-6FB3-94CECD2EFC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36" y="1962807"/>
            <a:ext cx="4398578" cy="2932385"/>
          </a:xfrm>
          <a:prstGeom prst="rect">
            <a:avLst/>
          </a:prstGeom>
        </p:spPr>
      </p:pic>
    </p:spTree>
    <p:extLst>
      <p:ext uri="{BB962C8B-B14F-4D97-AF65-F5344CB8AC3E}">
        <p14:creationId xmlns:p14="http://schemas.microsoft.com/office/powerpoint/2010/main" val="3040302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6FEF4-03AD-69E4-BCE3-AA46D68096B9}"/>
              </a:ext>
            </a:extLst>
          </p:cNvPr>
          <p:cNvSpPr>
            <a:spLocks noGrp="1"/>
          </p:cNvSpPr>
          <p:nvPr>
            <p:ph type="title"/>
          </p:nvPr>
        </p:nvSpPr>
        <p:spPr>
          <a:xfrm>
            <a:off x="1593150" y="79499"/>
            <a:ext cx="10515600" cy="1273215"/>
          </a:xfrm>
        </p:spPr>
        <p:txBody>
          <a:bodyPr>
            <a:normAutofit/>
          </a:bodyPr>
          <a:lstStyle/>
          <a:p>
            <a:pPr algn="r"/>
            <a:r>
              <a:rPr lang="fr-FR" sz="4000" dirty="0" err="1">
                <a:solidFill>
                  <a:srgbClr val="364B7D"/>
                </a:solidFill>
                <a:latin typeface="Calibri Body"/>
              </a:rPr>
              <a:t>Special</a:t>
            </a:r>
            <a:r>
              <a:rPr lang="fr-FR" sz="4000" dirty="0">
                <a:solidFill>
                  <a:srgbClr val="364B7D"/>
                </a:solidFill>
                <a:latin typeface="Calibri Body"/>
              </a:rPr>
              <a:t> </a:t>
            </a:r>
            <a:r>
              <a:rPr lang="fr-FR" sz="4000" dirty="0" err="1">
                <a:solidFill>
                  <a:srgbClr val="364B7D"/>
                </a:solidFill>
                <a:latin typeface="Calibri Body"/>
              </a:rPr>
              <a:t>vehicles</a:t>
            </a:r>
            <a:endParaRPr lang="en-US" sz="4000" dirty="0">
              <a:solidFill>
                <a:srgbClr val="364B7D"/>
              </a:solidFill>
              <a:latin typeface="Calibri Body"/>
            </a:endParaRPr>
          </a:p>
        </p:txBody>
      </p:sp>
      <p:sp>
        <p:nvSpPr>
          <p:cNvPr id="3" name="Content Placeholder 2">
            <a:extLst>
              <a:ext uri="{FF2B5EF4-FFF2-40B4-BE49-F238E27FC236}">
                <a16:creationId xmlns:a16="http://schemas.microsoft.com/office/drawing/2014/main" id="{881DA4F8-F6F0-1C0C-C633-8334A2E555F1}"/>
              </a:ext>
            </a:extLst>
          </p:cNvPr>
          <p:cNvSpPr>
            <a:spLocks noGrp="1"/>
          </p:cNvSpPr>
          <p:nvPr>
            <p:ph idx="4294967295"/>
          </p:nvPr>
        </p:nvSpPr>
        <p:spPr>
          <a:xfrm>
            <a:off x="4199846" y="1278211"/>
            <a:ext cx="7569113" cy="5382720"/>
          </a:xfrm>
        </p:spPr>
        <p:txBody>
          <a:bodyPr>
            <a:normAutofit fontScale="92500" lnSpcReduction="10000"/>
          </a:bodyPr>
          <a:lstStyle/>
          <a:p>
            <a:pPr algn="just">
              <a:lnSpc>
                <a:spcPct val="110000"/>
              </a:lnSpc>
              <a:spcBef>
                <a:spcPts val="600"/>
              </a:spcBef>
              <a:spcAft>
                <a:spcPts val="600"/>
              </a:spcAft>
            </a:pPr>
            <a:r>
              <a:rPr lang="en-GB" b="1" dirty="0">
                <a:solidFill>
                  <a:schemeClr val="tx1"/>
                </a:solidFill>
              </a:rPr>
              <a:t>Scope: </a:t>
            </a:r>
          </a:p>
          <a:p>
            <a:pPr lvl="1" algn="just">
              <a:lnSpc>
                <a:spcPct val="110000"/>
              </a:lnSpc>
              <a:spcBef>
                <a:spcPts val="600"/>
              </a:spcBef>
              <a:spcAft>
                <a:spcPts val="600"/>
              </a:spcAft>
            </a:pPr>
            <a:r>
              <a:rPr lang="en-GB" dirty="0">
                <a:solidFill>
                  <a:schemeClr val="tx1"/>
                </a:solidFill>
              </a:rPr>
              <a:t>Special vehicles are in the scope of CCS TSI as defined point 1.1:</a:t>
            </a:r>
          </a:p>
          <a:p>
            <a:pPr lvl="1" algn="just">
              <a:lnSpc>
                <a:spcPct val="110000"/>
              </a:lnSpc>
              <a:spcBef>
                <a:spcPts val="0"/>
              </a:spcBef>
              <a:spcAft>
                <a:spcPts val="600"/>
              </a:spcAft>
            </a:pPr>
            <a:endParaRPr lang="en-GB" dirty="0">
              <a:solidFill>
                <a:schemeClr val="tx1"/>
              </a:solidFill>
            </a:endParaRPr>
          </a:p>
          <a:p>
            <a:pPr algn="just">
              <a:lnSpc>
                <a:spcPct val="110000"/>
              </a:lnSpc>
              <a:spcBef>
                <a:spcPts val="0"/>
              </a:spcBef>
              <a:spcAft>
                <a:spcPts val="600"/>
              </a:spcAft>
            </a:pPr>
            <a:r>
              <a:rPr lang="en-GB" b="1" dirty="0">
                <a:solidFill>
                  <a:schemeClr val="tx1"/>
                </a:solidFill>
              </a:rPr>
              <a:t>National requirements:</a:t>
            </a:r>
          </a:p>
          <a:p>
            <a:pPr lvl="1" algn="just">
              <a:lnSpc>
                <a:spcPct val="110000"/>
              </a:lnSpc>
              <a:spcBef>
                <a:spcPts val="0"/>
              </a:spcBef>
              <a:spcAft>
                <a:spcPts val="600"/>
              </a:spcAft>
            </a:pPr>
            <a:r>
              <a:rPr lang="en-GB" dirty="0">
                <a:solidFill>
                  <a:schemeClr val="tx1"/>
                </a:solidFill>
              </a:rPr>
              <a:t>Point 7.4.3.2: Member states may decide to exclude them, under the defined conditions.</a:t>
            </a:r>
          </a:p>
          <a:p>
            <a:pPr algn="just">
              <a:lnSpc>
                <a:spcPct val="110000"/>
              </a:lnSpc>
              <a:spcBef>
                <a:spcPts val="0"/>
              </a:spcBef>
              <a:spcAft>
                <a:spcPts val="600"/>
              </a:spcAft>
            </a:pPr>
            <a:r>
              <a:rPr lang="en-GB" b="1" dirty="0">
                <a:solidFill>
                  <a:schemeClr val="tx1"/>
                </a:solidFill>
              </a:rPr>
              <a:t>Transition regime:</a:t>
            </a:r>
          </a:p>
          <a:p>
            <a:pPr lvl="1" algn="just">
              <a:lnSpc>
                <a:spcPct val="110000"/>
              </a:lnSpc>
              <a:spcBef>
                <a:spcPts val="0"/>
              </a:spcBef>
              <a:spcAft>
                <a:spcPts val="600"/>
              </a:spcAft>
            </a:pPr>
            <a:r>
              <a:rPr lang="en-GB" dirty="0">
                <a:solidFill>
                  <a:schemeClr val="tx1"/>
                </a:solidFill>
              </a:rPr>
              <a:t>Specific requirements in Table B1.1 row 2, where extended time is provided.</a:t>
            </a:r>
          </a:p>
          <a:p>
            <a:pPr algn="just">
              <a:lnSpc>
                <a:spcPct val="110000"/>
              </a:lnSpc>
              <a:spcBef>
                <a:spcPts val="0"/>
              </a:spcBef>
              <a:spcAft>
                <a:spcPts val="600"/>
              </a:spcAft>
            </a:pPr>
            <a:r>
              <a:rPr lang="en-GB" b="1" dirty="0">
                <a:solidFill>
                  <a:schemeClr val="tx1"/>
                </a:solidFill>
              </a:rPr>
              <a:t>Non application of TSI </a:t>
            </a:r>
            <a:r>
              <a:rPr lang="en-GB" dirty="0">
                <a:solidFill>
                  <a:schemeClr val="tx1"/>
                </a:solidFill>
              </a:rPr>
              <a:t>remains always possible since it is in the Interoperability Directive</a:t>
            </a:r>
            <a:endParaRPr lang="en-GB" b="1" dirty="0">
              <a:solidFill>
                <a:schemeClr val="tx1"/>
              </a:solidFill>
            </a:endParaRPr>
          </a:p>
          <a:p>
            <a:pPr lvl="1" algn="just">
              <a:lnSpc>
                <a:spcPct val="110000"/>
              </a:lnSpc>
              <a:spcBef>
                <a:spcPts val="0"/>
              </a:spcBef>
              <a:spcAft>
                <a:spcPts val="600"/>
              </a:spcAft>
            </a:pPr>
            <a:endParaRPr lang="en-GB" dirty="0">
              <a:solidFill>
                <a:schemeClr val="tx1"/>
              </a:solidFill>
            </a:endParaRPr>
          </a:p>
          <a:p>
            <a:pPr lvl="1" algn="just">
              <a:lnSpc>
                <a:spcPct val="110000"/>
              </a:lnSpc>
              <a:spcBef>
                <a:spcPts val="0"/>
              </a:spcBef>
              <a:spcAft>
                <a:spcPts val="600"/>
              </a:spcAft>
            </a:pPr>
            <a:endParaRPr lang="en-GB" dirty="0">
              <a:solidFill>
                <a:schemeClr val="tx1"/>
              </a:solidFill>
            </a:endParaRPr>
          </a:p>
          <a:p>
            <a:pPr lvl="1" algn="just">
              <a:lnSpc>
                <a:spcPct val="110000"/>
              </a:lnSpc>
              <a:spcBef>
                <a:spcPts val="0"/>
              </a:spcBef>
              <a:spcAft>
                <a:spcPts val="600"/>
              </a:spcAft>
            </a:pPr>
            <a:endParaRPr lang="en-GB" dirty="0">
              <a:solidFill>
                <a:schemeClr val="tx1"/>
              </a:solidFill>
            </a:endParaRPr>
          </a:p>
          <a:p>
            <a:pPr lvl="1" algn="just">
              <a:spcBef>
                <a:spcPts val="600"/>
              </a:spcBef>
              <a:spcAft>
                <a:spcPts val="600"/>
              </a:spcAft>
            </a:pPr>
            <a:endParaRPr lang="en-GB" dirty="0">
              <a:solidFill>
                <a:schemeClr val="tx1"/>
              </a:solidFill>
            </a:endParaRPr>
          </a:p>
        </p:txBody>
      </p:sp>
      <p:pic>
        <p:nvPicPr>
          <p:cNvPr id="5" name="Picture 4" descr="Close-up of train wheels">
            <a:extLst>
              <a:ext uri="{FF2B5EF4-FFF2-40B4-BE49-F238E27FC236}">
                <a16:creationId xmlns:a16="http://schemas.microsoft.com/office/drawing/2014/main" id="{2417C5D9-3520-22D5-D98E-2CB8EA9023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621" y="2551426"/>
            <a:ext cx="3950226" cy="2632841"/>
          </a:xfrm>
          <a:prstGeom prst="rect">
            <a:avLst/>
          </a:prstGeom>
        </p:spPr>
      </p:pic>
      <p:pic>
        <p:nvPicPr>
          <p:cNvPr id="8" name="Picture 7">
            <a:extLst>
              <a:ext uri="{FF2B5EF4-FFF2-40B4-BE49-F238E27FC236}">
                <a16:creationId xmlns:a16="http://schemas.microsoft.com/office/drawing/2014/main" id="{D96F48E6-F3F3-225F-E367-0D48CED85667}"/>
              </a:ext>
            </a:extLst>
          </p:cNvPr>
          <p:cNvPicPr>
            <a:picLocks noChangeAspect="1"/>
          </p:cNvPicPr>
          <p:nvPr/>
        </p:nvPicPr>
        <p:blipFill>
          <a:blip r:embed="rId4"/>
          <a:stretch>
            <a:fillRect/>
          </a:stretch>
        </p:blipFill>
        <p:spPr>
          <a:xfrm>
            <a:off x="4550328" y="2551426"/>
            <a:ext cx="7218631" cy="508931"/>
          </a:xfrm>
          <a:prstGeom prst="rect">
            <a:avLst/>
          </a:prstGeom>
        </p:spPr>
      </p:pic>
    </p:spTree>
    <p:extLst>
      <p:ext uri="{BB962C8B-B14F-4D97-AF65-F5344CB8AC3E}">
        <p14:creationId xmlns:p14="http://schemas.microsoft.com/office/powerpoint/2010/main" val="1492702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3B5253-9F99-8EDC-4502-61D69336F3E3}"/>
              </a:ext>
            </a:extLst>
          </p:cNvPr>
          <p:cNvSpPr txBox="1"/>
          <p:nvPr/>
        </p:nvSpPr>
        <p:spPr>
          <a:xfrm>
            <a:off x="3911600" y="1286411"/>
            <a:ext cx="8006612" cy="2062103"/>
          </a:xfrm>
          <a:prstGeom prst="rect">
            <a:avLst/>
          </a:prstGeom>
          <a:noFill/>
        </p:spPr>
        <p:txBody>
          <a:bodyPr wrap="square">
            <a:spAutoFit/>
          </a:bodyPr>
          <a:lstStyle/>
          <a:p>
            <a:pPr algn="just"/>
            <a:r>
              <a:rPr lang="fr-BE" sz="4400" dirty="0">
                <a:solidFill>
                  <a:schemeClr val="bg1"/>
                </a:solidFill>
              </a:rPr>
              <a:t>Interfaces </a:t>
            </a:r>
            <a:r>
              <a:rPr lang="fr-BE" sz="4400" dirty="0" err="1">
                <a:solidFill>
                  <a:schemeClr val="bg1"/>
                </a:solidFill>
              </a:rPr>
              <a:t>between</a:t>
            </a:r>
            <a:r>
              <a:rPr lang="fr-BE" sz="4400" dirty="0">
                <a:solidFill>
                  <a:schemeClr val="bg1"/>
                </a:solidFill>
              </a:rPr>
              <a:t> ETCS </a:t>
            </a:r>
            <a:r>
              <a:rPr lang="fr-BE" sz="4400" dirty="0" err="1">
                <a:solidFill>
                  <a:schemeClr val="bg1"/>
                </a:solidFill>
              </a:rPr>
              <a:t>onboard</a:t>
            </a:r>
            <a:r>
              <a:rPr lang="fr-BE" sz="4400" dirty="0">
                <a:solidFill>
                  <a:schemeClr val="bg1"/>
                </a:solidFill>
              </a:rPr>
              <a:t> and Rolling Stock</a:t>
            </a:r>
            <a:endParaRPr lang="en-GB" sz="4400" dirty="0">
              <a:solidFill>
                <a:schemeClr val="bg1"/>
              </a:solidFill>
            </a:endParaRPr>
          </a:p>
          <a:p>
            <a:endParaRPr lang="en-GB" sz="4000" dirty="0">
              <a:solidFill>
                <a:schemeClr val="bg1"/>
              </a:solidFill>
            </a:endParaRPr>
          </a:p>
        </p:txBody>
      </p:sp>
      <p:pic>
        <p:nvPicPr>
          <p:cNvPr id="4" name="Picture 3" descr="A train at a station&#10;&#10;Description automatically generated">
            <a:extLst>
              <a:ext uri="{FF2B5EF4-FFF2-40B4-BE49-F238E27FC236}">
                <a16:creationId xmlns:a16="http://schemas.microsoft.com/office/drawing/2014/main" id="{26E3D11C-688F-814B-DB33-DC1C584CDF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788" y="3746296"/>
            <a:ext cx="3408254" cy="2204715"/>
          </a:xfrm>
          <a:prstGeom prst="rect">
            <a:avLst/>
          </a:prstGeom>
        </p:spPr>
      </p:pic>
      <p:pic>
        <p:nvPicPr>
          <p:cNvPr id="6" name="Picture 5" descr="Blue train on a train track in the middle of the forest">
            <a:extLst>
              <a:ext uri="{FF2B5EF4-FFF2-40B4-BE49-F238E27FC236}">
                <a16:creationId xmlns:a16="http://schemas.microsoft.com/office/drawing/2014/main" id="{9B066802-0D6F-50D4-F50A-6468A40B84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788" y="1286411"/>
            <a:ext cx="3408254" cy="2273300"/>
          </a:xfrm>
          <a:prstGeom prst="rect">
            <a:avLst/>
          </a:prstGeom>
        </p:spPr>
      </p:pic>
    </p:spTree>
    <p:extLst>
      <p:ext uri="{BB962C8B-B14F-4D97-AF65-F5344CB8AC3E}">
        <p14:creationId xmlns:p14="http://schemas.microsoft.com/office/powerpoint/2010/main" val="2430059212"/>
      </p:ext>
    </p:extLst>
  </p:cSld>
  <p:clrMapOvr>
    <a:masterClrMapping/>
  </p:clrMapOvr>
  <p:transition spd="slow">
    <p:push/>
  </p:transition>
</p:sld>
</file>

<file path=ppt/theme/theme1.xml><?xml version="1.0" encoding="utf-8"?>
<a:theme xmlns:a="http://schemas.openxmlformats.org/drawingml/2006/main" name="2_Office Theme">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RA_New_PPT_Template.potx" id="{ECCACE19-3B30-4458-A50B-6BB28FE2FCAB}" vid="{668021BB-D978-49FD-A893-5ADFBBA4FB9B}"/>
    </a:ext>
  </a:extLst>
</a:theme>
</file>

<file path=ppt/theme/theme10.xml><?xml version="1.0" encoding="utf-8"?>
<a:theme xmlns:a="http://schemas.openxmlformats.org/drawingml/2006/main" name="5_Office Theme">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RA-Presentation-template-20230224" id="{FF4DCEE5-3D10-4D64-AF40-78E72FB03CB4}" vid="{A59410AE-06A4-408C-811C-BBD9ADBCBE23}"/>
    </a:ext>
  </a:extLst>
</a:theme>
</file>

<file path=ppt/theme/theme11.xml><?xml version="1.0" encoding="utf-8"?>
<a:theme xmlns:a="http://schemas.openxmlformats.org/drawingml/2006/main" name="1_Office Theme">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RA-Presentation-template-20230224" id="{FF4DCEE5-3D10-4D64-AF40-78E72FB03CB4}" vid="{A506738C-3C78-4984-A7CB-DFC8F2429924}"/>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RA_New_PPT_Template.potx" id="{ECCACE19-3B30-4458-A50B-6BB28FE2FCAB}" vid="{30FF0902-7799-4672-A02C-EBA7DB385761}"/>
    </a:ext>
  </a:extLst>
</a:theme>
</file>

<file path=ppt/theme/theme3.xml><?xml version="1.0" encoding="utf-8"?>
<a:theme xmlns:a="http://schemas.openxmlformats.org/drawingml/2006/main" name="4_Office Theme">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RA_New_PPT_Template.potx" id="{ECCACE19-3B30-4458-A50B-6BB28FE2FCAB}" vid="{668021BB-D978-49FD-A893-5ADFBBA4FB9B}"/>
    </a:ext>
  </a:extLst>
</a:theme>
</file>

<file path=ppt/theme/theme4.xml><?xml version="1.0" encoding="utf-8"?>
<a:theme xmlns:a="http://schemas.openxmlformats.org/drawingml/2006/main" name="1_Alstom">
  <a:themeElements>
    <a:clrScheme name="ALSTOM PPT">
      <a:dk1>
        <a:srgbClr val="000000"/>
      </a:dk1>
      <a:lt1>
        <a:srgbClr val="FFFFFF"/>
      </a:lt1>
      <a:dk2>
        <a:srgbClr val="7F7F7F"/>
      </a:dk2>
      <a:lt2>
        <a:srgbClr val="D8D8D8"/>
      </a:lt2>
      <a:accent1>
        <a:srgbClr val="DC3223"/>
      </a:accent1>
      <a:accent2>
        <a:srgbClr val="EB827D"/>
      </a:accent2>
      <a:accent3>
        <a:srgbClr val="1E3246"/>
      </a:accent3>
      <a:accent4>
        <a:srgbClr val="788291"/>
      </a:accent4>
      <a:accent5>
        <a:srgbClr val="19AA6E"/>
      </a:accent5>
      <a:accent6>
        <a:srgbClr val="73CDAA"/>
      </a:accent6>
      <a:hlink>
        <a:srgbClr val="6F98C1"/>
      </a:hlink>
      <a:folHlink>
        <a:srgbClr val="6F98C1"/>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solidFill>
              <a:schemeClr val="accent3"/>
            </a:solidFill>
          </a:defRPr>
        </a:defPPr>
      </a:lstStyle>
    </a:txDef>
  </a:objectDefaults>
  <a:extraClrSchemeLst/>
  <a:extLst>
    <a:ext uri="{05A4C25C-085E-4340-85A3-A5531E510DB2}">
      <thm15:themeFamily xmlns:thm15="http://schemas.microsoft.com/office/thememl/2012/main" name="Alstom_16_9_2.pptx" id="{C57E7253-FCA8-4F77-B4FD-41CBA0BD5829}" vid="{11E0D888-6912-46DB-82AF-3EA55CB51767}"/>
    </a:ext>
  </a:extLst>
</a:theme>
</file>

<file path=ppt/theme/theme5.xml><?xml version="1.0" encoding="utf-8"?>
<a:theme xmlns:a="http://schemas.openxmlformats.org/drawingml/2006/main" name="Alstom">
  <a:themeElements>
    <a:clrScheme name="ALSTOM PPT">
      <a:dk1>
        <a:srgbClr val="000000"/>
      </a:dk1>
      <a:lt1>
        <a:srgbClr val="FFFFFF"/>
      </a:lt1>
      <a:dk2>
        <a:srgbClr val="7F7F7F"/>
      </a:dk2>
      <a:lt2>
        <a:srgbClr val="D8D8D8"/>
      </a:lt2>
      <a:accent1>
        <a:srgbClr val="DC3223"/>
      </a:accent1>
      <a:accent2>
        <a:srgbClr val="EB827D"/>
      </a:accent2>
      <a:accent3>
        <a:srgbClr val="1E3246"/>
      </a:accent3>
      <a:accent4>
        <a:srgbClr val="788291"/>
      </a:accent4>
      <a:accent5>
        <a:srgbClr val="19AA6E"/>
      </a:accent5>
      <a:accent6>
        <a:srgbClr val="73CDAA"/>
      </a:accent6>
      <a:hlink>
        <a:srgbClr val="6F98C1"/>
      </a:hlink>
      <a:folHlink>
        <a:srgbClr val="6F98C1"/>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solidFill>
              <a:schemeClr val="accent3"/>
            </a:solidFill>
          </a:defRPr>
        </a:defPPr>
      </a:lstStyle>
    </a:txDef>
  </a:objectDefaults>
  <a:extraClrSchemeLst/>
  <a:extLst>
    <a:ext uri="{05A4C25C-085E-4340-85A3-A5531E510DB2}">
      <thm15:themeFamily xmlns:thm15="http://schemas.microsoft.com/office/thememl/2012/main" name="Alstom_16_9_2.pptx" id="{C57E7253-FCA8-4F77-B4FD-41CBA0BD5829}" vid="{11E0D888-6912-46DB-82AF-3EA55CB51767}"/>
    </a:ext>
  </a:extLst>
</a:theme>
</file>

<file path=ppt/theme/theme6.xml><?xml version="1.0" encoding="utf-8"?>
<a:theme xmlns:a="http://schemas.openxmlformats.org/drawingml/2006/main" name="Cover 1 - Proiezione">
  <a:themeElements>
    <a:clrScheme name="FS">
      <a:dk1>
        <a:srgbClr val="000000"/>
      </a:dk1>
      <a:lt1>
        <a:srgbClr val="FFFFFF"/>
      </a:lt1>
      <a:dk2>
        <a:srgbClr val="DC002E"/>
      </a:dk2>
      <a:lt2>
        <a:srgbClr val="717073"/>
      </a:lt2>
      <a:accent1>
        <a:srgbClr val="DC002E"/>
      </a:accent1>
      <a:accent2>
        <a:srgbClr val="006666"/>
      </a:accent2>
      <a:accent3>
        <a:srgbClr val="004687"/>
      </a:accent3>
      <a:accent4>
        <a:srgbClr val="F8B322"/>
      </a:accent4>
      <a:accent5>
        <a:srgbClr val="00BE7D"/>
      </a:accent5>
      <a:accent6>
        <a:srgbClr val="5A068C"/>
      </a:accent6>
      <a:hlink>
        <a:srgbClr val="E01F38"/>
      </a:hlink>
      <a:folHlink>
        <a:srgbClr val="E01F3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Intermezzi e Fine">
  <a:themeElements>
    <a:clrScheme name="FS">
      <a:dk1>
        <a:srgbClr val="000000"/>
      </a:dk1>
      <a:lt1>
        <a:srgbClr val="FFFFFF"/>
      </a:lt1>
      <a:dk2>
        <a:srgbClr val="DC002E"/>
      </a:dk2>
      <a:lt2>
        <a:srgbClr val="717073"/>
      </a:lt2>
      <a:accent1>
        <a:srgbClr val="DC002E"/>
      </a:accent1>
      <a:accent2>
        <a:srgbClr val="006666"/>
      </a:accent2>
      <a:accent3>
        <a:srgbClr val="004687"/>
      </a:accent3>
      <a:accent4>
        <a:srgbClr val="F8B322"/>
      </a:accent4>
      <a:accent5>
        <a:srgbClr val="00BE7D"/>
      </a:accent5>
      <a:accent6>
        <a:srgbClr val="5A068C"/>
      </a:accent6>
      <a:hlink>
        <a:srgbClr val="E01F38"/>
      </a:hlink>
      <a:folHlink>
        <a:srgbClr val="E01F3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Indice">
  <a:themeElements>
    <a:clrScheme name="FS">
      <a:dk1>
        <a:srgbClr val="000000"/>
      </a:dk1>
      <a:lt1>
        <a:srgbClr val="FFFFFF"/>
      </a:lt1>
      <a:dk2>
        <a:srgbClr val="DC002E"/>
      </a:dk2>
      <a:lt2>
        <a:srgbClr val="717073"/>
      </a:lt2>
      <a:accent1>
        <a:srgbClr val="DC002E"/>
      </a:accent1>
      <a:accent2>
        <a:srgbClr val="006666"/>
      </a:accent2>
      <a:accent3>
        <a:srgbClr val="004687"/>
      </a:accent3>
      <a:accent4>
        <a:srgbClr val="F8B322"/>
      </a:accent4>
      <a:accent5>
        <a:srgbClr val="00BE7D"/>
      </a:accent5>
      <a:accent6>
        <a:srgbClr val="5A068C"/>
      </a:accent6>
      <a:hlink>
        <a:srgbClr val="E01F38"/>
      </a:hlink>
      <a:folHlink>
        <a:srgbClr val="E01F3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Indice">
  <a:themeElements>
    <a:clrScheme name="FS">
      <a:dk1>
        <a:srgbClr val="000000"/>
      </a:dk1>
      <a:lt1>
        <a:srgbClr val="FFFFFF"/>
      </a:lt1>
      <a:dk2>
        <a:srgbClr val="DC002E"/>
      </a:dk2>
      <a:lt2>
        <a:srgbClr val="717073"/>
      </a:lt2>
      <a:accent1>
        <a:srgbClr val="DC002E"/>
      </a:accent1>
      <a:accent2>
        <a:srgbClr val="006666"/>
      </a:accent2>
      <a:accent3>
        <a:srgbClr val="004687"/>
      </a:accent3>
      <a:accent4>
        <a:srgbClr val="F8B322"/>
      </a:accent4>
      <a:accent5>
        <a:srgbClr val="00BE7D"/>
      </a:accent5>
      <a:accent6>
        <a:srgbClr val="5A068C"/>
      </a:accent6>
      <a:hlink>
        <a:srgbClr val="E01F38"/>
      </a:hlink>
      <a:folHlink>
        <a:srgbClr val="E01F3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9592fe1-76b3-425e-9982-488f19897f48">
      <Value>10</Value>
      <Value>37</Value>
      <Value>1</Value>
    </TaxCatchAll>
    <gf147c1d654543abacff4a31dfc45623 xmlns="49592fe1-76b3-425e-9982-488f19897f48">
      <Terms xmlns="http://schemas.microsoft.com/office/infopath/2007/PartnerControls">
        <TermInfo xmlns="http://schemas.microsoft.com/office/infopath/2007/PartnerControls">
          <TermName xmlns="http://schemas.microsoft.com/office/infopath/2007/PartnerControls">ERA</TermName>
          <TermId xmlns="http://schemas.microsoft.com/office/infopath/2007/PartnerControls">8287c6ea-6f12-4bfd-9fc9-6825fce534f5</TermId>
        </TermInfo>
      </Terms>
    </gf147c1d654543abacff4a31dfc45623>
    <g337828d867743cab065af36c4e1a31c xmlns="49592fe1-76b3-425e-9982-488f19897f48">
      <Terms xmlns="http://schemas.microsoft.com/office/infopath/2007/PartnerControls">
        <TermInfo xmlns="http://schemas.microsoft.com/office/infopath/2007/PartnerControls">
          <TermName xmlns="http://schemas.microsoft.com/office/infopath/2007/PartnerControls">COS - Communication services (events, press, internal communication)</TermName>
          <TermId xmlns="http://schemas.microsoft.com/office/infopath/2007/PartnerControls">6e7aecaf-4b6f-4553-9375-5c2379a2e3d6</TermId>
        </TermInfo>
      </Terms>
    </g337828d867743cab065af36c4e1a31c>
    <Project_x0020_Code xmlns="49592fe1-76b3-425e-9982-488f19897f48">1145</Project_x0020_Code>
    <h70713ed90ce4adeabe454f2aabfa4ef xmlns="49592fe1-76b3-425e-9982-488f19897f48">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d69afb93-d8c7-4c9e-870f-5298841c2f8f</TermId>
        </TermInfo>
      </Terms>
    </h70713ed90ce4adeabe454f2aabfa4ef>
    <_dlc_DocId xmlns="49592fe1-76b3-425e-9982-488f19897f48">EXTID-1720561991-1332</_dlc_DocId>
    <_dlc_DocIdUrl xmlns="49592fe1-76b3-425e-9982-488f19897f48">
      <Url>https://eraeuropaeu.sharepoint.com/sites/ERAAC2/_layouts/15/DocIdRedir.aspx?ID=EXTID-1720561991-1332</Url>
      <Description>EXTID-1720561991-1332</Description>
    </_dlc_DocIdUrl>
    <lcf76f155ced4ddcb4097134ff3c332f xmlns="26953278-7a42-4553-956c-147a7dabeb8a">
      <Terms xmlns="http://schemas.microsoft.com/office/infopath/2007/PartnerControls"/>
    </lcf76f155ced4ddcb4097134ff3c332f>
    <n1e69528015b461fa525910ffa640798 xmlns="49592fe1-76b3-425e-9982-488f19897f48">
      <Terms xmlns="http://schemas.microsoft.com/office/infopath/2007/PartnerControls"/>
    </n1e69528015b461fa525910ffa640798>
  </documentManagement>
</p:properties>
</file>

<file path=customXml/item2.xml><?xml version="1.0" encoding="utf-8"?>
<ct:contentTypeSchema xmlns:ct="http://schemas.microsoft.com/office/2006/metadata/contentType" xmlns:ma="http://schemas.microsoft.com/office/2006/metadata/properties/metaAttributes" ct:_="" ma:_="" ma:contentTypeName="ERA_Document" ma:contentTypeID="0x010100ED194B9F7C15044CBD43C025EAD2ECAB00FF048844D9D37C4EB6429E2DB8E478E6" ma:contentTypeVersion="1366" ma:contentTypeDescription="" ma:contentTypeScope="" ma:versionID="716940ac88146299aa7bc889dcd75885">
  <xsd:schema xmlns:xsd="http://www.w3.org/2001/XMLSchema" xmlns:xs="http://www.w3.org/2001/XMLSchema" xmlns:p="http://schemas.microsoft.com/office/2006/metadata/properties" xmlns:ns2="49592fe1-76b3-425e-9982-488f19897f48" xmlns:ns3="26953278-7a42-4553-956c-147a7dabeb8a" targetNamespace="http://schemas.microsoft.com/office/2006/metadata/properties" ma:root="true" ma:fieldsID="c87255395e4f93920391a604aa553d6b" ns2:_="" ns3:_="">
    <xsd:import namespace="49592fe1-76b3-425e-9982-488f19897f48"/>
    <xsd:import namespace="26953278-7a42-4553-956c-147a7dabeb8a"/>
    <xsd:element name="properties">
      <xsd:complexType>
        <xsd:sequence>
          <xsd:element name="documentManagement">
            <xsd:complexType>
              <xsd:all>
                <xsd:element ref="ns2:Project_x0020_Code" minOccurs="0"/>
                <xsd:element ref="ns2:TaxCatchAllLabel" minOccurs="0"/>
                <xsd:element ref="ns2:TaxCatchAll" minOccurs="0"/>
                <xsd:element ref="ns2:gf147c1d654543abacff4a31dfc45623" minOccurs="0"/>
                <xsd:element ref="ns2:g337828d867743cab065af36c4e1a31c" minOccurs="0"/>
                <xsd:element ref="ns2:h70713ed90ce4adeabe454f2aabfa4ef" minOccurs="0"/>
                <xsd:element ref="ns2:_dlc_DocId" minOccurs="0"/>
                <xsd:element ref="ns2:_dlc_DocIdUrl" minOccurs="0"/>
                <xsd:element ref="ns2:_dlc_DocIdPersistId" minOccurs="0"/>
                <xsd:element ref="ns2:n1e69528015b461fa525910ffa640798" minOccurs="0"/>
                <xsd:element ref="ns3:MediaServiceMetadata" minOccurs="0"/>
                <xsd:element ref="ns3:MediaServiceFastMetadata" minOccurs="0"/>
                <xsd:element ref="ns3:lcf76f155ced4ddcb4097134ff3c332f" minOccurs="0"/>
                <xsd:element ref="ns3:MediaServiceDateTaken" minOccurs="0"/>
                <xsd:element ref="ns3:MediaServiceLocation"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592fe1-76b3-425e-9982-488f19897f48" elementFormDefault="qualified">
    <xsd:import namespace="http://schemas.microsoft.com/office/2006/documentManagement/types"/>
    <xsd:import namespace="http://schemas.microsoft.com/office/infopath/2007/PartnerControls"/>
    <xsd:element name="Project_x0020_Code" ma:index="4" nillable="true" ma:displayName="Project Code" ma:description="Only if the project code exists" ma:internalName="Project_x0020_Code" ma:readOnly="false">
      <xsd:simpleType>
        <xsd:restriction base="dms:Text">
          <xsd:maxLength value="255"/>
        </xsd:restriction>
      </xsd:simpleType>
    </xsd:element>
    <xsd:element name="TaxCatchAllLabel" ma:index="8" nillable="true" ma:displayName="Taxonomy Catch All Column1" ma:hidden="true" ma:list="{598a463e-6d81-416e-8743-eab523be1b8a}" ma:internalName="TaxCatchAllLabel" ma:readOnly="true" ma:showField="CatchAllDataLabel" ma:web="c6820865-9993-4261-85b3-01753d86e300">
      <xsd:complexType>
        <xsd:complexContent>
          <xsd:extension base="dms:MultiChoiceLookup">
            <xsd:sequence>
              <xsd:element name="Value" type="dms:Lookup" maxOccurs="unbounded" minOccurs="0" nillable="true"/>
            </xsd:sequence>
          </xsd:extension>
        </xsd:complexContent>
      </xsd:complexType>
    </xsd:element>
    <xsd:element name="TaxCatchAll" ma:index="9" nillable="true" ma:displayName="Taxonomy Catch All Column" ma:hidden="true" ma:list="{598a463e-6d81-416e-8743-eab523be1b8a}" ma:internalName="TaxCatchAll" ma:readOnly="false" ma:showField="CatchAllData" ma:web="c6820865-9993-4261-85b3-01753d86e300">
      <xsd:complexType>
        <xsd:complexContent>
          <xsd:extension base="dms:MultiChoiceLookup">
            <xsd:sequence>
              <xsd:element name="Value" type="dms:Lookup" maxOccurs="unbounded" minOccurs="0" nillable="true"/>
            </xsd:sequence>
          </xsd:extension>
        </xsd:complexContent>
      </xsd:complexType>
    </xsd:element>
    <xsd:element name="gf147c1d654543abacff4a31dfc45623" ma:index="10" ma:taxonomy="true" ma:internalName="gf147c1d654543abacff4a31dfc45623" ma:taxonomyFieldName="Origin_x002d_Author" ma:displayName="Origin-Author" ma:readOnly="false" ma:default="1;#ERA|8287c6ea-6f12-4bfd-9fc9-6825fce534f5" ma:fieldId="{0f147c1d-6545-43ab-acff-4a31dfc45623}" ma:sspId="ec698c8c-469b-4390-ad13-30cd69364034" ma:termSetId="3bd325ee-ad60-4d4f-86e3-57acc143124f" ma:anchorId="00000000-0000-0000-0000-000000000000" ma:open="false" ma:isKeyword="false">
      <xsd:complexType>
        <xsd:sequence>
          <xsd:element ref="pc:Terms" minOccurs="0" maxOccurs="1"/>
        </xsd:sequence>
      </xsd:complexType>
    </xsd:element>
    <xsd:element name="g337828d867743cab065af36c4e1a31c" ma:index="11" ma:taxonomy="true" ma:internalName="g337828d867743cab065af36c4e1a31c" ma:taxonomyFieldName="Process" ma:displayName="Process" ma:indexed="true" ma:readOnly="false" ma:fieldId="{0337828d-8677-43ca-b065-af36c4e1a31c}" ma:sspId="ec698c8c-469b-4390-ad13-30cd69364034" ma:termSetId="41c32b1e-eebd-43d7-92b4-2a0b44ea6647" ma:anchorId="00000000-0000-0000-0000-000000000000" ma:open="false" ma:isKeyword="false">
      <xsd:complexType>
        <xsd:sequence>
          <xsd:element ref="pc:Terms" minOccurs="0" maxOccurs="1"/>
        </xsd:sequence>
      </xsd:complexType>
    </xsd:element>
    <xsd:element name="h70713ed90ce4adeabe454f2aabfa4ef" ma:index="12" ma:taxonomy="true" ma:internalName="h70713ed90ce4adeabe454f2aabfa4ef" ma:taxonomyFieldName="Document_x0020_type" ma:displayName="Document type" ma:readOnly="false" ma:fieldId="{170713ed-90ce-4ade-abe4-54f2aabfa4ef}" ma:sspId="ec698c8c-469b-4390-ad13-30cd69364034" ma:termSetId="07ece8fb-22f7-4a45-9bd0-d78559e8cddf" ma:anchorId="00000000-0000-0000-0000-000000000000" ma:open="false" ma:isKeyword="false">
      <xsd:complexType>
        <xsd:sequence>
          <xsd:element ref="pc:Terms" minOccurs="0" maxOccurs="1"/>
        </xsd:sequence>
      </xsd:complexType>
    </xsd:element>
    <xsd:element name="_dlc_DocId" ma:index="17" nillable="true" ma:displayName="Document ID Value" ma:description="The value of the document ID assigned to this item." ma:internalName="_dlc_DocId" ma:readOnly="true">
      <xsd:simpleType>
        <xsd:restriction base="dms:Text"/>
      </xsd:simpleType>
    </xsd:element>
    <xsd:element name="_dlc_DocIdUrl" ma:index="1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9" nillable="true" ma:displayName="Persist ID" ma:description="Keep ID on add." ma:hidden="true" ma:internalName="_dlc_DocIdPersistId" ma:readOnly="true">
      <xsd:simpleType>
        <xsd:restriction base="dms:Boolean"/>
      </xsd:simpleType>
    </xsd:element>
    <xsd:element name="n1e69528015b461fa525910ffa640798" ma:index="20" nillable="true" ma:taxonomy="true" ma:internalName="n1e69528015b461fa525910ffa640798" ma:taxonomyFieldName="ERAAC2_x0020__x002d__x0020_Name" ma:displayName="Topic" ma:default="" ma:fieldId="{71e69528-015b-461f-a525-910ffa640798}" ma:sspId="ec698c8c-469b-4390-ad13-30cd69364034" ma:termSetId="84ee0d73-a988-4973-a73b-a2ea4a0fc541"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6953278-7a42-4553-956c-147a7dabeb8a" elementFormDefault="qualified">
    <xsd:import namespace="http://schemas.microsoft.com/office/2006/documentManagement/types"/>
    <xsd:import namespace="http://schemas.microsoft.com/office/infopath/2007/PartnerControls"/>
    <xsd:element name="MediaServiceMetadata" ma:index="22" nillable="true" ma:displayName="MediaServiceMetadata" ma:hidden="true" ma:internalName="MediaServiceMetadata" ma:readOnly="true">
      <xsd:simpleType>
        <xsd:restriction base="dms:Note"/>
      </xsd:simpleType>
    </xsd:element>
    <xsd:element name="MediaServiceFastMetadata" ma:index="23" nillable="true" ma:displayName="MediaServiceFastMetadata" ma:hidden="true" ma:internalName="MediaServiceFastMetadata" ma:readOnly="true">
      <xsd:simpleType>
        <xsd:restriction base="dms:Not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ec698c8c-469b-4390-ad13-30cd69364034" ma:termSetId="09814cd3-568e-fe90-9814-8d621ff8fb84" ma:anchorId="fba54fb3-c3e1-fe81-a776-ca4b69148c4d" ma:open="true" ma:isKeyword="false">
      <xsd:complexType>
        <xsd:sequence>
          <xsd:element ref="pc:Terms" minOccurs="0" maxOccurs="1"/>
        </xsd:sequence>
      </xsd:complexType>
    </xsd:element>
    <xsd:element name="MediaServiceDateTaken" ma:index="26" nillable="true" ma:displayName="MediaServiceDateTaken" ma:hidden="true" ma:indexed="true" ma:internalName="MediaServiceDateTaken" ma:readOnly="true">
      <xsd:simpleType>
        <xsd:restriction base="dms:Text"/>
      </xsd:simpleType>
    </xsd:element>
    <xsd:element name="MediaServiceLocation" ma:index="27" nillable="true" ma:displayName="Location" ma:indexed="true" ma:internalName="MediaServiceLocation" ma:readOnly="true">
      <xsd:simpleType>
        <xsd:restriction base="dms:Text"/>
      </xsd:simple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element name="MediaServiceOCR" ma:index="3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ec698c8c-469b-4390-ad13-30cd69364034" ContentTypeId="0x010100ED194B9F7C15044CBD43C025EAD2ECAB" PreviousValue="true"/>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97D2683-C09C-46EE-9BB4-A11D8F475746}">
  <ds:schemaRefs>
    <ds:schemaRef ds:uri="http://purl.org/dc/dcmitype/"/>
    <ds:schemaRef ds:uri="http://schemas.microsoft.com/office/2006/documentManagement/types"/>
    <ds:schemaRef ds:uri="26953278-7a42-4553-956c-147a7dabeb8a"/>
    <ds:schemaRef ds:uri="http://schemas.microsoft.com/office/infopath/2007/PartnerControls"/>
    <ds:schemaRef ds:uri="http://schemas.openxmlformats.org/package/2006/metadata/core-properties"/>
    <ds:schemaRef ds:uri="http://www.w3.org/XML/1998/namespace"/>
    <ds:schemaRef ds:uri="http://purl.org/dc/terms/"/>
    <ds:schemaRef ds:uri="http://purl.org/dc/elements/1.1/"/>
    <ds:schemaRef ds:uri="49592fe1-76b3-425e-9982-488f19897f48"/>
    <ds:schemaRef ds:uri="http://schemas.microsoft.com/office/2006/metadata/properties"/>
  </ds:schemaRefs>
</ds:datastoreItem>
</file>

<file path=customXml/itemProps2.xml><?xml version="1.0" encoding="utf-8"?>
<ds:datastoreItem xmlns:ds="http://schemas.openxmlformats.org/officeDocument/2006/customXml" ds:itemID="{3E318C3E-60DE-4F5A-A06A-DAC7A1E52E65}">
  <ds:schemaRefs>
    <ds:schemaRef ds:uri="26953278-7a42-4553-956c-147a7dabeb8a"/>
    <ds:schemaRef ds:uri="49592fe1-76b3-425e-9982-488f19897f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770F31A-EA75-477F-842A-B8C778F1B9C1}">
  <ds:schemaRefs>
    <ds:schemaRef ds:uri="Microsoft.SharePoint.Taxonomy.ContentTypeSync"/>
  </ds:schemaRefs>
</ds:datastoreItem>
</file>

<file path=customXml/itemProps4.xml><?xml version="1.0" encoding="utf-8"?>
<ds:datastoreItem xmlns:ds="http://schemas.openxmlformats.org/officeDocument/2006/customXml" ds:itemID="{E035F58D-5F80-4278-903D-A99D898ACBA3}">
  <ds:schemaRefs>
    <ds:schemaRef ds:uri="http://schemas.microsoft.com/sharepoint/v3/contenttype/forms"/>
  </ds:schemaRefs>
</ds:datastoreItem>
</file>

<file path=customXml/itemProps5.xml><?xml version="1.0" encoding="utf-8"?>
<ds:datastoreItem xmlns:ds="http://schemas.openxmlformats.org/officeDocument/2006/customXml" ds:itemID="{1E7DFAF4-A14E-49A0-83EC-517B89B6257F}">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ERA Template_16 9</Template>
  <TotalTime>10514</TotalTime>
  <Words>2955</Words>
  <Application>Microsoft Office PowerPoint</Application>
  <PresentationFormat>Widescreen</PresentationFormat>
  <Paragraphs>261</Paragraphs>
  <Slides>32</Slides>
  <Notes>29</Notes>
  <HiddenSlides>0</HiddenSlides>
  <MMClips>0</MMClips>
  <ScaleCrop>false</ScaleCrop>
  <HeadingPairs>
    <vt:vector size="6" baseType="variant">
      <vt:variant>
        <vt:lpstr>Fonts Used</vt:lpstr>
      </vt:variant>
      <vt:variant>
        <vt:i4>11</vt:i4>
      </vt:variant>
      <vt:variant>
        <vt:lpstr>Theme</vt:lpstr>
      </vt:variant>
      <vt:variant>
        <vt:i4>11</vt:i4>
      </vt:variant>
      <vt:variant>
        <vt:lpstr>Slide Titles</vt:lpstr>
      </vt:variant>
      <vt:variant>
        <vt:i4>32</vt:i4>
      </vt:variant>
    </vt:vector>
  </HeadingPairs>
  <TitlesOfParts>
    <vt:vector size="54" baseType="lpstr">
      <vt:lpstr>Arial</vt:lpstr>
      <vt:lpstr>Calibri</vt:lpstr>
      <vt:lpstr>Calibri Body</vt:lpstr>
      <vt:lpstr>Calibri Light</vt:lpstr>
      <vt:lpstr>DB Office</vt:lpstr>
      <vt:lpstr>Lucida Sans</vt:lpstr>
      <vt:lpstr>Poppins Light</vt:lpstr>
      <vt:lpstr>system-ui</vt:lpstr>
      <vt:lpstr>Verdana</vt:lpstr>
      <vt:lpstr>Verdana-Italic</vt:lpstr>
      <vt:lpstr>Wingdings 2</vt:lpstr>
      <vt:lpstr>2_Office Theme</vt:lpstr>
      <vt:lpstr>3_Office Theme</vt:lpstr>
      <vt:lpstr>4_Office Theme</vt:lpstr>
      <vt:lpstr>1_Alstom</vt:lpstr>
      <vt:lpstr>Alstom</vt:lpstr>
      <vt:lpstr>Cover 1 - Proiezione</vt:lpstr>
      <vt:lpstr>1_Intermezzi e Fine</vt:lpstr>
      <vt:lpstr>Indice</vt:lpstr>
      <vt:lpstr>Indice</vt:lpstr>
      <vt:lpstr>5_Office Theme</vt:lpstr>
      <vt:lpstr>1_Office Theme</vt:lpstr>
      <vt:lpstr>PowerPoint Presentation</vt:lpstr>
      <vt:lpstr>CCS TSI Scope</vt:lpstr>
      <vt:lpstr>CCS TSI Scope</vt:lpstr>
      <vt:lpstr>CCS TSI Scope</vt:lpstr>
      <vt:lpstr>ETCS Installation requirements</vt:lpstr>
      <vt:lpstr>ETCS Installation requirements</vt:lpstr>
      <vt:lpstr>Special vehicles</vt:lpstr>
      <vt:lpstr>Special vehicles</vt:lpstr>
      <vt:lpstr>PowerPoint Presentation</vt:lpstr>
      <vt:lpstr>Questions received at  TSI-QA-2023@era.europa.eu</vt:lpstr>
      <vt:lpstr>What was the situation of in previous TSIs?</vt:lpstr>
      <vt:lpstr>What was changed in TSI LOC&amp;PAS  2023?</vt:lpstr>
      <vt:lpstr>What was changed in TSI LOC&amp;PAS  2023?</vt:lpstr>
      <vt:lpstr>What was changed in TSI CCS 2023?</vt:lpstr>
      <vt:lpstr>Appendix B On-board</vt:lpstr>
      <vt:lpstr>Appendix B On-board</vt:lpstr>
      <vt:lpstr>Appendix B On-board</vt:lpstr>
      <vt:lpstr>Appendix B Trackside</vt:lpstr>
      <vt:lpstr>Appendix B Trackside</vt:lpstr>
      <vt:lpstr>Radio</vt:lpstr>
      <vt:lpstr>Radio</vt:lpstr>
      <vt:lpstr>ATO</vt:lpstr>
      <vt:lpstr>ATO</vt:lpstr>
      <vt:lpstr>TSI OPE App. A</vt:lpstr>
      <vt:lpstr>End Of Authority (1/2)</vt:lpstr>
      <vt:lpstr>End Of Authority (2/2)</vt:lpstr>
      <vt:lpstr>DMI indications vs lineside marker boards (MBs)</vt:lpstr>
      <vt:lpstr>Authorisation to start in SR through  European Instruction 7 (OPE TSI App. A rule 6.2.4) </vt:lpstr>
      <vt:lpstr>Authorisation to start in SR through  European Instruction 7 (OPE TSI App. A rule 6.2.4) </vt:lpstr>
      <vt:lpstr>OPE TSI App. A rule 6.44 – App. B2 rule 7   and use of European Instruction 8</vt:lpstr>
      <vt:lpstr>OPE TSI App. A rule 6.44 – App. B2 rule 7   and use of European Instruction 8</vt:lpstr>
      <vt:lpstr>Other CCS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 MANAGEMENT PLATFORM</dc:title>
  <dc:creator>RUFFIN Emmanuel</dc:creator>
  <cp:lastModifiedBy>HERNANDEZ FERNANDEZ Juan</cp:lastModifiedBy>
  <cp:revision>7</cp:revision>
  <cp:lastPrinted>2022-10-10T14:54:39Z</cp:lastPrinted>
  <dcterms:created xsi:type="dcterms:W3CDTF">2022-09-27T08:16:10Z</dcterms:created>
  <dcterms:modified xsi:type="dcterms:W3CDTF">2023-12-07T10:48:22Z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0x010100ED194B9F7C15044CBD43C025EAD2ECAB00FF048844D9D37C4EB6429E2DB8E478E6</vt:lpwstr>
  </property>
  <property fmtid="{D5CDD505-2E9C-101B-9397-08002B2CF9AE}" pid="3" name="_dlc_DocIdItemGuid">
    <vt:lpwstr>38a0d3fc-83c6-44e6-b1a9-c007cf46ce05</vt:lpwstr>
  </property>
  <property fmtid="{D5CDD505-2E9C-101B-9397-08002B2CF9AE}" pid="4" name="Document type">
    <vt:lpwstr>37;#Presentation|d69afb93-d8c7-4c9e-870f-5298841c2f8f</vt:lpwstr>
  </property>
  <property fmtid="{D5CDD505-2E9C-101B-9397-08002B2CF9AE}" pid="5" name="MediaServiceImageTags">
    <vt:lpwstr/>
  </property>
  <property fmtid="{D5CDD505-2E9C-101B-9397-08002B2CF9AE}" pid="6" name="DossierNr">
    <vt:lpwstr/>
  </property>
  <property fmtid="{D5CDD505-2E9C-101B-9397-08002B2CF9AE}" pid="7" name="Instantie">
    <vt:lpwstr/>
  </property>
  <property fmtid="{D5CDD505-2E9C-101B-9397-08002B2CF9AE}" pid="8" name="MSIP_Label_36a229f9-d7c7-422f-b662-ff45a45ca423_Enabled">
    <vt:lpwstr>True</vt:lpwstr>
  </property>
  <property fmtid="{D5CDD505-2E9C-101B-9397-08002B2CF9AE}" pid="9" name="MSIP_Label_36a229f9-d7c7-422f-b662-ff45a45ca423_SiteId">
    <vt:lpwstr>25faedbb-f440-4315-83ee-6f7beb5e73f7</vt:lpwstr>
  </property>
  <property fmtid="{D5CDD505-2E9C-101B-9397-08002B2CF9AE}" pid="10" name="MSIP_Label_36a229f9-d7c7-422f-b662-ff45a45ca423_Owner">
    <vt:lpwstr>cyriel.martin@era.europa.eu</vt:lpwstr>
  </property>
  <property fmtid="{D5CDD505-2E9C-101B-9397-08002B2CF9AE}" pid="11" name="MSIP_Label_36a229f9-d7c7-422f-b662-ff45a45ca423_SetDate">
    <vt:lpwstr>2023-01-17T08:19:45.0647479Z</vt:lpwstr>
  </property>
  <property fmtid="{D5CDD505-2E9C-101B-9397-08002B2CF9AE}" pid="12" name="MSIP_Label_36a229f9-d7c7-422f-b662-ff45a45ca423_Name">
    <vt:lpwstr>General</vt:lpwstr>
  </property>
  <property fmtid="{D5CDD505-2E9C-101B-9397-08002B2CF9AE}" pid="13" name="MSIP_Label_36a229f9-d7c7-422f-b662-ff45a45ca423_Application">
    <vt:lpwstr>Microsoft Azure Information Protection</vt:lpwstr>
  </property>
  <property fmtid="{D5CDD505-2E9C-101B-9397-08002B2CF9AE}" pid="14" name="MSIP_Label_36a229f9-d7c7-422f-b662-ff45a45ca423_ActionId">
    <vt:lpwstr>3c4d6b38-35c8-4d7e-b85f-fa2691d67369</vt:lpwstr>
  </property>
  <property fmtid="{D5CDD505-2E9C-101B-9397-08002B2CF9AE}" pid="15" name="MSIP_Label_36a229f9-d7c7-422f-b662-ff45a45ca423_Extended_MSFT_Method">
    <vt:lpwstr>Manual</vt:lpwstr>
  </property>
  <property fmtid="{D5CDD505-2E9C-101B-9397-08002B2CF9AE}" pid="16" name="Sensitivity">
    <vt:lpwstr>General</vt:lpwstr>
  </property>
  <property fmtid="{D5CDD505-2E9C-101B-9397-08002B2CF9AE}" pid="17" name="Origin-Author">
    <vt:lpwstr>1;#ERA|8287c6ea-6f12-4bfd-9fc9-6825fce534f5</vt:lpwstr>
  </property>
  <property fmtid="{D5CDD505-2E9C-101B-9397-08002B2CF9AE}" pid="18" name="Process">
    <vt:lpwstr>10;#COS - Communication services (events, press, internal communication)|6e7aecaf-4b6f-4553-9375-5c2379a2e3d6</vt:lpwstr>
  </property>
  <property fmtid="{D5CDD505-2E9C-101B-9397-08002B2CF9AE}" pid="19" name="ERAAC2 - Name">
    <vt:lpwstr/>
  </property>
</Properties>
</file>