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6"/>
  </p:sldMasterIdLst>
  <p:notesMasterIdLst>
    <p:notesMasterId r:id="rId31"/>
  </p:notesMasterIdLst>
  <p:handoutMasterIdLst>
    <p:handoutMasterId r:id="rId32"/>
  </p:handoutMasterIdLst>
  <p:sldIdLst>
    <p:sldId id="671" r:id="rId7"/>
    <p:sldId id="717" r:id="rId8"/>
    <p:sldId id="674" r:id="rId9"/>
    <p:sldId id="675" r:id="rId10"/>
    <p:sldId id="676" r:id="rId11"/>
    <p:sldId id="689" r:id="rId12"/>
    <p:sldId id="690" r:id="rId13"/>
    <p:sldId id="691" r:id="rId14"/>
    <p:sldId id="692" r:id="rId15"/>
    <p:sldId id="693" r:id="rId16"/>
    <p:sldId id="694" r:id="rId17"/>
    <p:sldId id="695" r:id="rId18"/>
    <p:sldId id="696" r:id="rId19"/>
    <p:sldId id="698" r:id="rId20"/>
    <p:sldId id="699" r:id="rId21"/>
    <p:sldId id="701" r:id="rId22"/>
    <p:sldId id="702" r:id="rId23"/>
    <p:sldId id="708" r:id="rId24"/>
    <p:sldId id="703" r:id="rId25"/>
    <p:sldId id="704" r:id="rId26"/>
    <p:sldId id="712" r:id="rId27"/>
    <p:sldId id="709" r:id="rId28"/>
    <p:sldId id="710" r:id="rId29"/>
    <p:sldId id="672" r:id="rId30"/>
  </p:sldIdLst>
  <p:sldSz cx="2438400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40" userDrawn="1">
          <p15:clr>
            <a:srgbClr val="A4A3A4"/>
          </p15:clr>
        </p15:guide>
        <p15:guide id="2" orient="horz" pos="499" userDrawn="1">
          <p15:clr>
            <a:srgbClr val="A4A3A4"/>
          </p15:clr>
        </p15:guide>
        <p15:guide id="3" pos="14275" userDrawn="1">
          <p15:clr>
            <a:srgbClr val="A4A3A4"/>
          </p15:clr>
        </p15:guide>
        <p15:guide id="4" pos="7679" userDrawn="1">
          <p15:clr>
            <a:srgbClr val="A4A3A4"/>
          </p15:clr>
        </p15:guide>
        <p15:guide id="5" pos="10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74A3"/>
    <a:srgbClr val="575756"/>
    <a:srgbClr val="62B576"/>
    <a:srgbClr val="000000"/>
    <a:srgbClr val="B78B02"/>
    <a:srgbClr val="F10F21"/>
    <a:srgbClr val="DEA902"/>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BFA83-4C7B-4742-BD9A-6A315CFECDC9}" v="67" dt="2023-09-15T14:17:42.211"/>
    <p1510:client id="{929B3171-AD31-97D0-D7C8-9AA2E172EEDA}" v="21" dt="2023-09-21T10:59:42.78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97" autoAdjust="0"/>
  </p:normalViewPr>
  <p:slideViewPr>
    <p:cSldViewPr snapToGrid="0" snapToObjects="1">
      <p:cViewPr varScale="1">
        <p:scale>
          <a:sx n="47" d="100"/>
          <a:sy n="47" d="100"/>
        </p:scale>
        <p:origin x="1230" y="78"/>
      </p:cViewPr>
      <p:guideLst>
        <p:guide orient="horz" pos="8140"/>
        <p:guide orient="horz" pos="499"/>
        <p:guide pos="14275"/>
        <p:guide pos="7679"/>
        <p:guide pos="10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PILLAULT Virginie" userId="eec70644-9241-45e0-8fe8-9bed138d8528" providerId="ADAL" clId="{6BABFA83-4C7B-4742-BD9A-6A315CFECDC9}"/>
    <pc:docChg chg="undo redo custSel addSld delSld modSld">
      <pc:chgData name="PAPILLAULT Virginie" userId="eec70644-9241-45e0-8fe8-9bed138d8528" providerId="ADAL" clId="{6BABFA83-4C7B-4742-BD9A-6A315CFECDC9}" dt="2023-09-15T14:17:42.211" v="3928"/>
      <pc:docMkLst>
        <pc:docMk/>
      </pc:docMkLst>
      <pc:sldChg chg="addSp delSp modSp del mod">
        <pc:chgData name="PAPILLAULT Virginie" userId="eec70644-9241-45e0-8fe8-9bed138d8528" providerId="ADAL" clId="{6BABFA83-4C7B-4742-BD9A-6A315CFECDC9}" dt="2023-09-15T14:15:44.193" v="3898" actId="2696"/>
        <pc:sldMkLst>
          <pc:docMk/>
          <pc:sldMk cId="2258911559" sldId="673"/>
        </pc:sldMkLst>
        <pc:spChg chg="del mod">
          <ac:chgData name="PAPILLAULT Virginie" userId="eec70644-9241-45e0-8fe8-9bed138d8528" providerId="ADAL" clId="{6BABFA83-4C7B-4742-BD9A-6A315CFECDC9}" dt="2023-09-15T14:15:13.197" v="3894" actId="478"/>
          <ac:spMkLst>
            <pc:docMk/>
            <pc:sldMk cId="2258911559" sldId="673"/>
            <ac:spMk id="3" creationId="{81068248-5318-4EBA-A732-095BBEF7B9D7}"/>
          </ac:spMkLst>
        </pc:spChg>
        <pc:spChg chg="add del mod">
          <ac:chgData name="PAPILLAULT Virginie" userId="eec70644-9241-45e0-8fe8-9bed138d8528" providerId="ADAL" clId="{6BABFA83-4C7B-4742-BD9A-6A315CFECDC9}" dt="2023-09-15T14:15:16.282" v="3895" actId="478"/>
          <ac:spMkLst>
            <pc:docMk/>
            <pc:sldMk cId="2258911559" sldId="673"/>
            <ac:spMk id="6" creationId="{03CF9C26-E3F5-F315-60D6-885705B5C42A}"/>
          </ac:spMkLst>
        </pc:spChg>
        <pc:picChg chg="add mod modCrop">
          <ac:chgData name="PAPILLAULT Virginie" userId="eec70644-9241-45e0-8fe8-9bed138d8528" providerId="ADAL" clId="{6BABFA83-4C7B-4742-BD9A-6A315CFECDC9}" dt="2023-09-15T08:46:11.417" v="3747" actId="1076"/>
          <ac:picMkLst>
            <pc:docMk/>
            <pc:sldMk cId="2258911559" sldId="673"/>
            <ac:picMk id="5" creationId="{FF863F0E-55FD-09BF-D801-0C0FC7FC169A}"/>
          </ac:picMkLst>
        </pc:picChg>
      </pc:sldChg>
      <pc:sldChg chg="modSp mod">
        <pc:chgData name="PAPILLAULT Virginie" userId="eec70644-9241-45e0-8fe8-9bed138d8528" providerId="ADAL" clId="{6BABFA83-4C7B-4742-BD9A-6A315CFECDC9}" dt="2023-09-15T08:10:59.213" v="3481" actId="20577"/>
        <pc:sldMkLst>
          <pc:docMk/>
          <pc:sldMk cId="3102917777" sldId="674"/>
        </pc:sldMkLst>
        <pc:spChg chg="mod">
          <ac:chgData name="PAPILLAULT Virginie" userId="eec70644-9241-45e0-8fe8-9bed138d8528" providerId="ADAL" clId="{6BABFA83-4C7B-4742-BD9A-6A315CFECDC9}" dt="2023-09-15T08:10:59.213" v="3481" actId="20577"/>
          <ac:spMkLst>
            <pc:docMk/>
            <pc:sldMk cId="3102917777" sldId="674"/>
            <ac:spMk id="3" creationId="{81068248-5318-4EBA-A732-095BBEF7B9D7}"/>
          </ac:spMkLst>
        </pc:spChg>
      </pc:sldChg>
      <pc:sldChg chg="modSp mod">
        <pc:chgData name="PAPILLAULT Virginie" userId="eec70644-9241-45e0-8fe8-9bed138d8528" providerId="ADAL" clId="{6BABFA83-4C7B-4742-BD9A-6A315CFECDC9}" dt="2023-09-15T07:57:24.197" v="3430" actId="20577"/>
        <pc:sldMkLst>
          <pc:docMk/>
          <pc:sldMk cId="2033656177" sldId="675"/>
        </pc:sldMkLst>
        <pc:spChg chg="mod">
          <ac:chgData name="PAPILLAULT Virginie" userId="eec70644-9241-45e0-8fe8-9bed138d8528" providerId="ADAL" clId="{6BABFA83-4C7B-4742-BD9A-6A315CFECDC9}" dt="2023-09-15T07:57:24.197" v="3430" actId="20577"/>
          <ac:spMkLst>
            <pc:docMk/>
            <pc:sldMk cId="2033656177" sldId="675"/>
            <ac:spMk id="3" creationId="{81068248-5318-4EBA-A732-095BBEF7B9D7}"/>
          </ac:spMkLst>
        </pc:spChg>
      </pc:sldChg>
      <pc:sldChg chg="modSp mod">
        <pc:chgData name="PAPILLAULT Virginie" userId="eec70644-9241-45e0-8fe8-9bed138d8528" providerId="ADAL" clId="{6BABFA83-4C7B-4742-BD9A-6A315CFECDC9}" dt="2023-09-15T08:11:54.210" v="3487" actId="1076"/>
        <pc:sldMkLst>
          <pc:docMk/>
          <pc:sldMk cId="674609443" sldId="676"/>
        </pc:sldMkLst>
        <pc:spChg chg="mod">
          <ac:chgData name="PAPILLAULT Virginie" userId="eec70644-9241-45e0-8fe8-9bed138d8528" providerId="ADAL" clId="{6BABFA83-4C7B-4742-BD9A-6A315CFECDC9}" dt="2023-09-15T08:11:54.210" v="3487" actId="1076"/>
          <ac:spMkLst>
            <pc:docMk/>
            <pc:sldMk cId="674609443" sldId="676"/>
            <ac:spMk id="3" creationId="{81068248-5318-4EBA-A732-095BBEF7B9D7}"/>
          </ac:spMkLst>
        </pc:spChg>
      </pc:sldChg>
      <pc:sldChg chg="modSp mod">
        <pc:chgData name="PAPILLAULT Virginie" userId="eec70644-9241-45e0-8fe8-9bed138d8528" providerId="ADAL" clId="{6BABFA83-4C7B-4742-BD9A-6A315CFECDC9}" dt="2023-09-15T08:31:21.337" v="3678" actId="20577"/>
        <pc:sldMkLst>
          <pc:docMk/>
          <pc:sldMk cId="936712774" sldId="678"/>
        </pc:sldMkLst>
        <pc:spChg chg="mod">
          <ac:chgData name="PAPILLAULT Virginie" userId="eec70644-9241-45e0-8fe8-9bed138d8528" providerId="ADAL" clId="{6BABFA83-4C7B-4742-BD9A-6A315CFECDC9}" dt="2023-09-15T08:31:21.337" v="3678" actId="20577"/>
          <ac:spMkLst>
            <pc:docMk/>
            <pc:sldMk cId="936712774" sldId="678"/>
            <ac:spMk id="3" creationId="{81068248-5318-4EBA-A732-095BBEF7B9D7}"/>
          </ac:spMkLst>
        </pc:spChg>
      </pc:sldChg>
      <pc:sldChg chg="modSp mod">
        <pc:chgData name="PAPILLAULT Virginie" userId="eec70644-9241-45e0-8fe8-9bed138d8528" providerId="ADAL" clId="{6BABFA83-4C7B-4742-BD9A-6A315CFECDC9}" dt="2023-09-15T08:31:13.560" v="3674" actId="20577"/>
        <pc:sldMkLst>
          <pc:docMk/>
          <pc:sldMk cId="768963829" sldId="679"/>
        </pc:sldMkLst>
        <pc:spChg chg="mod">
          <ac:chgData name="PAPILLAULT Virginie" userId="eec70644-9241-45e0-8fe8-9bed138d8528" providerId="ADAL" clId="{6BABFA83-4C7B-4742-BD9A-6A315CFECDC9}" dt="2023-09-15T08:31:13.560" v="3674" actId="20577"/>
          <ac:spMkLst>
            <pc:docMk/>
            <pc:sldMk cId="768963829" sldId="679"/>
            <ac:spMk id="3" creationId="{81068248-5318-4EBA-A732-095BBEF7B9D7}"/>
          </ac:spMkLst>
        </pc:spChg>
      </pc:sldChg>
      <pc:sldChg chg="modSp mod">
        <pc:chgData name="PAPILLAULT Virginie" userId="eec70644-9241-45e0-8fe8-9bed138d8528" providerId="ADAL" clId="{6BABFA83-4C7B-4742-BD9A-6A315CFECDC9}" dt="2023-09-15T08:31:05.081" v="3670" actId="20577"/>
        <pc:sldMkLst>
          <pc:docMk/>
          <pc:sldMk cId="893306676" sldId="681"/>
        </pc:sldMkLst>
        <pc:spChg chg="mod">
          <ac:chgData name="PAPILLAULT Virginie" userId="eec70644-9241-45e0-8fe8-9bed138d8528" providerId="ADAL" clId="{6BABFA83-4C7B-4742-BD9A-6A315CFECDC9}" dt="2023-09-15T08:31:05.081" v="3670" actId="20577"/>
          <ac:spMkLst>
            <pc:docMk/>
            <pc:sldMk cId="893306676" sldId="681"/>
            <ac:spMk id="3" creationId="{81068248-5318-4EBA-A732-095BBEF7B9D7}"/>
          </ac:spMkLst>
        </pc:spChg>
      </pc:sldChg>
      <pc:sldChg chg="modSp mod">
        <pc:chgData name="PAPILLAULT Virginie" userId="eec70644-9241-45e0-8fe8-9bed138d8528" providerId="ADAL" clId="{6BABFA83-4C7B-4742-BD9A-6A315CFECDC9}" dt="2023-09-15T08:30:59.213" v="3666" actId="20577"/>
        <pc:sldMkLst>
          <pc:docMk/>
          <pc:sldMk cId="333417763" sldId="682"/>
        </pc:sldMkLst>
        <pc:spChg chg="mod">
          <ac:chgData name="PAPILLAULT Virginie" userId="eec70644-9241-45e0-8fe8-9bed138d8528" providerId="ADAL" clId="{6BABFA83-4C7B-4742-BD9A-6A315CFECDC9}" dt="2023-09-15T08:30:59.213" v="3666" actId="20577"/>
          <ac:spMkLst>
            <pc:docMk/>
            <pc:sldMk cId="333417763" sldId="682"/>
            <ac:spMk id="3" creationId="{81068248-5318-4EBA-A732-095BBEF7B9D7}"/>
          </ac:spMkLst>
        </pc:spChg>
      </pc:sldChg>
      <pc:sldChg chg="modSp mod">
        <pc:chgData name="PAPILLAULT Virginie" userId="eec70644-9241-45e0-8fe8-9bed138d8528" providerId="ADAL" clId="{6BABFA83-4C7B-4742-BD9A-6A315CFECDC9}" dt="2023-09-15T08:30:50.399" v="3660" actId="14100"/>
        <pc:sldMkLst>
          <pc:docMk/>
          <pc:sldMk cId="1140445243" sldId="683"/>
        </pc:sldMkLst>
        <pc:spChg chg="mod">
          <ac:chgData name="PAPILLAULT Virginie" userId="eec70644-9241-45e0-8fe8-9bed138d8528" providerId="ADAL" clId="{6BABFA83-4C7B-4742-BD9A-6A315CFECDC9}" dt="2023-09-15T08:30:50.399" v="3660" actId="14100"/>
          <ac:spMkLst>
            <pc:docMk/>
            <pc:sldMk cId="1140445243" sldId="683"/>
            <ac:spMk id="3" creationId="{81068248-5318-4EBA-A732-095BBEF7B9D7}"/>
          </ac:spMkLst>
        </pc:spChg>
      </pc:sldChg>
      <pc:sldChg chg="modSp mod">
        <pc:chgData name="PAPILLAULT Virginie" userId="eec70644-9241-45e0-8fe8-9bed138d8528" providerId="ADAL" clId="{6BABFA83-4C7B-4742-BD9A-6A315CFECDC9}" dt="2023-09-15T08:30:35.325" v="3655" actId="20577"/>
        <pc:sldMkLst>
          <pc:docMk/>
          <pc:sldMk cId="1709952328" sldId="686"/>
        </pc:sldMkLst>
        <pc:spChg chg="mod">
          <ac:chgData name="PAPILLAULT Virginie" userId="eec70644-9241-45e0-8fe8-9bed138d8528" providerId="ADAL" clId="{6BABFA83-4C7B-4742-BD9A-6A315CFECDC9}" dt="2023-09-15T08:30:35.325" v="3655" actId="20577"/>
          <ac:spMkLst>
            <pc:docMk/>
            <pc:sldMk cId="1709952328" sldId="686"/>
            <ac:spMk id="3" creationId="{81068248-5318-4EBA-A732-095BBEF7B9D7}"/>
          </ac:spMkLst>
        </pc:spChg>
      </pc:sldChg>
      <pc:sldChg chg="add">
        <pc:chgData name="PAPILLAULT Virginie" userId="eec70644-9241-45e0-8fe8-9bed138d8528" providerId="ADAL" clId="{6BABFA83-4C7B-4742-BD9A-6A315CFECDC9}" dt="2023-09-15T12:29:57.379" v="3891"/>
        <pc:sldMkLst>
          <pc:docMk/>
          <pc:sldMk cId="1712649926" sldId="687"/>
        </pc:sldMkLst>
      </pc:sldChg>
      <pc:sldChg chg="del">
        <pc:chgData name="PAPILLAULT Virginie" userId="eec70644-9241-45e0-8fe8-9bed138d8528" providerId="ADAL" clId="{6BABFA83-4C7B-4742-BD9A-6A315CFECDC9}" dt="2023-09-13T14:10:22.267" v="533" actId="2696"/>
        <pc:sldMkLst>
          <pc:docMk/>
          <pc:sldMk cId="3239593249" sldId="687"/>
        </pc:sldMkLst>
      </pc:sldChg>
      <pc:sldChg chg="addSp delSp modSp mod">
        <pc:chgData name="PAPILLAULT Virginie" userId="eec70644-9241-45e0-8fe8-9bed138d8528" providerId="ADAL" clId="{6BABFA83-4C7B-4742-BD9A-6A315CFECDC9}" dt="2023-09-15T12:20:08.951" v="3800" actId="27636"/>
        <pc:sldMkLst>
          <pc:docMk/>
          <pc:sldMk cId="4283926561" sldId="689"/>
        </pc:sldMkLst>
        <pc:spChg chg="mod">
          <ac:chgData name="PAPILLAULT Virginie" userId="eec70644-9241-45e0-8fe8-9bed138d8528" providerId="ADAL" clId="{6BABFA83-4C7B-4742-BD9A-6A315CFECDC9}" dt="2023-09-13T15:04:35.109" v="1206" actId="2711"/>
          <ac:spMkLst>
            <pc:docMk/>
            <pc:sldMk cId="4283926561" sldId="689"/>
            <ac:spMk id="2" creationId="{70155647-6FC0-4C37-8EB6-235A5FDD3779}"/>
          </ac:spMkLst>
        </pc:spChg>
        <pc:spChg chg="mod">
          <ac:chgData name="PAPILLAULT Virginie" userId="eec70644-9241-45e0-8fe8-9bed138d8528" providerId="ADAL" clId="{6BABFA83-4C7B-4742-BD9A-6A315CFECDC9}" dt="2023-09-15T12:20:08.951" v="3800" actId="27636"/>
          <ac:spMkLst>
            <pc:docMk/>
            <pc:sldMk cId="4283926561" sldId="689"/>
            <ac:spMk id="3" creationId="{81068248-5318-4EBA-A732-095BBEF7B9D7}"/>
          </ac:spMkLst>
        </pc:spChg>
        <pc:spChg chg="add del mod">
          <ac:chgData name="PAPILLAULT Virginie" userId="eec70644-9241-45e0-8fe8-9bed138d8528" providerId="ADAL" clId="{6BABFA83-4C7B-4742-BD9A-6A315CFECDC9}" dt="2023-09-15T12:20:01.673" v="3796" actId="1076"/>
          <ac:spMkLst>
            <pc:docMk/>
            <pc:sldMk cId="4283926561" sldId="689"/>
            <ac:spMk id="4" creationId="{A6EF93CC-8FB4-FDF7-477E-7DDAF4D58BE8}"/>
          </ac:spMkLst>
        </pc:spChg>
        <pc:spChg chg="add del mod">
          <ac:chgData name="PAPILLAULT Virginie" userId="eec70644-9241-45e0-8fe8-9bed138d8528" providerId="ADAL" clId="{6BABFA83-4C7B-4742-BD9A-6A315CFECDC9}" dt="2023-09-13T14:28:32.688" v="963"/>
          <ac:spMkLst>
            <pc:docMk/>
            <pc:sldMk cId="4283926561" sldId="689"/>
            <ac:spMk id="5" creationId="{9B0E2A73-81E3-20A0-CA09-57B43BA30AD4}"/>
          </ac:spMkLst>
        </pc:spChg>
      </pc:sldChg>
      <pc:sldChg chg="addSp modSp mod">
        <pc:chgData name="PAPILLAULT Virginie" userId="eec70644-9241-45e0-8fe8-9bed138d8528" providerId="ADAL" clId="{6BABFA83-4C7B-4742-BD9A-6A315CFECDC9}" dt="2023-09-15T08:30:14.526" v="3645" actId="20577"/>
        <pc:sldMkLst>
          <pc:docMk/>
          <pc:sldMk cId="3940386089" sldId="690"/>
        </pc:sldMkLst>
        <pc:spChg chg="mod">
          <ac:chgData name="PAPILLAULT Virginie" userId="eec70644-9241-45e0-8fe8-9bed138d8528" providerId="ADAL" clId="{6BABFA83-4C7B-4742-BD9A-6A315CFECDC9}" dt="2023-09-13T15:04:24.849" v="1205" actId="2711"/>
          <ac:spMkLst>
            <pc:docMk/>
            <pc:sldMk cId="3940386089" sldId="690"/>
            <ac:spMk id="2" creationId="{70155647-6FC0-4C37-8EB6-235A5FDD3779}"/>
          </ac:spMkLst>
        </pc:spChg>
        <pc:spChg chg="mod">
          <ac:chgData name="PAPILLAULT Virginie" userId="eec70644-9241-45e0-8fe8-9bed138d8528" providerId="ADAL" clId="{6BABFA83-4C7B-4742-BD9A-6A315CFECDC9}" dt="2023-09-15T08:30:14.526" v="3645" actId="20577"/>
          <ac:spMkLst>
            <pc:docMk/>
            <pc:sldMk cId="3940386089" sldId="690"/>
            <ac:spMk id="3" creationId="{81068248-5318-4EBA-A732-095BBEF7B9D7}"/>
          </ac:spMkLst>
        </pc:spChg>
        <pc:spChg chg="add mod">
          <ac:chgData name="PAPILLAULT Virginie" userId="eec70644-9241-45e0-8fe8-9bed138d8528" providerId="ADAL" clId="{6BABFA83-4C7B-4742-BD9A-6A315CFECDC9}" dt="2023-09-14T15:30:32.989" v="3165" actId="1036"/>
          <ac:spMkLst>
            <pc:docMk/>
            <pc:sldMk cId="3940386089" sldId="690"/>
            <ac:spMk id="4" creationId="{79C38E06-2E99-0420-858A-D2AB1C1D2146}"/>
          </ac:spMkLst>
        </pc:spChg>
      </pc:sldChg>
      <pc:sldChg chg="addSp delSp modSp mod">
        <pc:chgData name="PAPILLAULT Virginie" userId="eec70644-9241-45e0-8fe8-9bed138d8528" providerId="ADAL" clId="{6BABFA83-4C7B-4742-BD9A-6A315CFECDC9}" dt="2023-09-15T12:22:05.015" v="3827" actId="1038"/>
        <pc:sldMkLst>
          <pc:docMk/>
          <pc:sldMk cId="651002995" sldId="691"/>
        </pc:sldMkLst>
        <pc:spChg chg="mod">
          <ac:chgData name="PAPILLAULT Virginie" userId="eec70644-9241-45e0-8fe8-9bed138d8528" providerId="ADAL" clId="{6BABFA83-4C7B-4742-BD9A-6A315CFECDC9}" dt="2023-09-13T15:04:17.636" v="1204" actId="2711"/>
          <ac:spMkLst>
            <pc:docMk/>
            <pc:sldMk cId="651002995" sldId="691"/>
            <ac:spMk id="2" creationId="{70155647-6FC0-4C37-8EB6-235A5FDD3779}"/>
          </ac:spMkLst>
        </pc:spChg>
        <pc:spChg chg="mod">
          <ac:chgData name="PAPILLAULT Virginie" userId="eec70644-9241-45e0-8fe8-9bed138d8528" providerId="ADAL" clId="{6BABFA83-4C7B-4742-BD9A-6A315CFECDC9}" dt="2023-09-13T15:06:33.931" v="1228" actId="20577"/>
          <ac:spMkLst>
            <pc:docMk/>
            <pc:sldMk cId="651002995" sldId="691"/>
            <ac:spMk id="3" creationId="{81068248-5318-4EBA-A732-095BBEF7B9D7}"/>
          </ac:spMkLst>
        </pc:spChg>
        <pc:spChg chg="add del mod">
          <ac:chgData name="PAPILLAULT Virginie" userId="eec70644-9241-45e0-8fe8-9bed138d8528" providerId="ADAL" clId="{6BABFA83-4C7B-4742-BD9A-6A315CFECDC9}" dt="2023-09-13T15:07:19.949" v="1248" actId="478"/>
          <ac:spMkLst>
            <pc:docMk/>
            <pc:sldMk cId="651002995" sldId="691"/>
            <ac:spMk id="5" creationId="{1944C51D-BA61-BE21-A28A-42F7948F230A}"/>
          </ac:spMkLst>
        </pc:spChg>
        <pc:spChg chg="add del mod">
          <ac:chgData name="PAPILLAULT Virginie" userId="eec70644-9241-45e0-8fe8-9bed138d8528" providerId="ADAL" clId="{6BABFA83-4C7B-4742-BD9A-6A315CFECDC9}" dt="2023-09-15T12:20:52.423" v="3802" actId="478"/>
          <ac:spMkLst>
            <pc:docMk/>
            <pc:sldMk cId="651002995" sldId="691"/>
            <ac:spMk id="5" creationId="{7765A06F-3DE9-8B8A-CA06-BD0945DBAF96}"/>
          </ac:spMkLst>
        </pc:spChg>
        <pc:spChg chg="add mod">
          <ac:chgData name="PAPILLAULT Virginie" userId="eec70644-9241-45e0-8fe8-9bed138d8528" providerId="ADAL" clId="{6BABFA83-4C7B-4742-BD9A-6A315CFECDC9}" dt="2023-09-15T12:21:59.454" v="3821" actId="14100"/>
          <ac:spMkLst>
            <pc:docMk/>
            <pc:sldMk cId="651002995" sldId="691"/>
            <ac:spMk id="6" creationId="{3E777C5D-0CE8-830C-88BD-B65B0594F067}"/>
          </ac:spMkLst>
        </pc:spChg>
        <pc:spChg chg="add mod">
          <ac:chgData name="PAPILLAULT Virginie" userId="eec70644-9241-45e0-8fe8-9bed138d8528" providerId="ADAL" clId="{6BABFA83-4C7B-4742-BD9A-6A315CFECDC9}" dt="2023-09-15T08:13:42.629" v="3491" actId="122"/>
          <ac:spMkLst>
            <pc:docMk/>
            <pc:sldMk cId="651002995" sldId="691"/>
            <ac:spMk id="8" creationId="{035B1409-B959-C374-D829-D40EDB1D00AB}"/>
          </ac:spMkLst>
        </pc:spChg>
        <pc:picChg chg="del mod">
          <ac:chgData name="PAPILLAULT Virginie" userId="eec70644-9241-45e0-8fe8-9bed138d8528" providerId="ADAL" clId="{6BABFA83-4C7B-4742-BD9A-6A315CFECDC9}" dt="2023-09-15T08:14:22.949" v="3492" actId="478"/>
          <ac:picMkLst>
            <pc:docMk/>
            <pc:sldMk cId="651002995" sldId="691"/>
            <ac:picMk id="4" creationId="{2E914502-1937-077D-0795-94D39A684007}"/>
          </ac:picMkLst>
        </pc:picChg>
        <pc:picChg chg="add mod">
          <ac:chgData name="PAPILLAULT Virginie" userId="eec70644-9241-45e0-8fe8-9bed138d8528" providerId="ADAL" clId="{6BABFA83-4C7B-4742-BD9A-6A315CFECDC9}" dt="2023-09-15T12:22:05.015" v="3827" actId="1038"/>
          <ac:picMkLst>
            <pc:docMk/>
            <pc:sldMk cId="651002995" sldId="691"/>
            <ac:picMk id="4" creationId="{39C4379F-F60F-4A53-1745-35D05E491123}"/>
          </ac:picMkLst>
        </pc:picChg>
        <pc:picChg chg="add del mod">
          <ac:chgData name="PAPILLAULT Virginie" userId="eec70644-9241-45e0-8fe8-9bed138d8528" providerId="ADAL" clId="{6BABFA83-4C7B-4742-BD9A-6A315CFECDC9}" dt="2023-09-15T12:20:48.700" v="3801" actId="478"/>
          <ac:picMkLst>
            <pc:docMk/>
            <pc:sldMk cId="651002995" sldId="691"/>
            <ac:picMk id="7" creationId="{DCD7586D-8593-24E3-261B-ABEB2A5F9B2A}"/>
          </ac:picMkLst>
        </pc:picChg>
      </pc:sldChg>
      <pc:sldChg chg="addSp delSp modSp mod">
        <pc:chgData name="PAPILLAULT Virginie" userId="eec70644-9241-45e0-8fe8-9bed138d8528" providerId="ADAL" clId="{6BABFA83-4C7B-4742-BD9A-6A315CFECDC9}" dt="2023-09-15T12:25:37.503" v="3856" actId="20577"/>
        <pc:sldMkLst>
          <pc:docMk/>
          <pc:sldMk cId="1333237047" sldId="692"/>
        </pc:sldMkLst>
        <pc:spChg chg="mod">
          <ac:chgData name="PAPILLAULT Virginie" userId="eec70644-9241-45e0-8fe8-9bed138d8528" providerId="ADAL" clId="{6BABFA83-4C7B-4742-BD9A-6A315CFECDC9}" dt="2023-09-13T15:17:18.011" v="1730" actId="2711"/>
          <ac:spMkLst>
            <pc:docMk/>
            <pc:sldMk cId="1333237047" sldId="692"/>
            <ac:spMk id="2" creationId="{70155647-6FC0-4C37-8EB6-235A5FDD3779}"/>
          </ac:spMkLst>
        </pc:spChg>
        <pc:spChg chg="mod">
          <ac:chgData name="PAPILLAULT Virginie" userId="eec70644-9241-45e0-8fe8-9bed138d8528" providerId="ADAL" clId="{6BABFA83-4C7B-4742-BD9A-6A315CFECDC9}" dt="2023-09-15T12:25:37.503" v="3856" actId="20577"/>
          <ac:spMkLst>
            <pc:docMk/>
            <pc:sldMk cId="1333237047" sldId="692"/>
            <ac:spMk id="3" creationId="{81068248-5318-4EBA-A732-095BBEF7B9D7}"/>
          </ac:spMkLst>
        </pc:spChg>
        <pc:spChg chg="add mod">
          <ac:chgData name="PAPILLAULT Virginie" userId="eec70644-9241-45e0-8fe8-9bed138d8528" providerId="ADAL" clId="{6BABFA83-4C7B-4742-BD9A-6A315CFECDC9}" dt="2023-09-15T12:25:25.017" v="3854" actId="1076"/>
          <ac:spMkLst>
            <pc:docMk/>
            <pc:sldMk cId="1333237047" sldId="692"/>
            <ac:spMk id="4" creationId="{FBD5E013-9D83-D715-A720-4E914C806E65}"/>
          </ac:spMkLst>
        </pc:spChg>
        <pc:picChg chg="add del mod">
          <ac:chgData name="PAPILLAULT Virginie" userId="eec70644-9241-45e0-8fe8-9bed138d8528" providerId="ADAL" clId="{6BABFA83-4C7B-4742-BD9A-6A315CFECDC9}" dt="2023-09-13T15:44:26.627" v="2937" actId="478"/>
          <ac:picMkLst>
            <pc:docMk/>
            <pc:sldMk cId="1333237047" sldId="692"/>
            <ac:picMk id="6" creationId="{5B8954EA-6600-581F-C7A0-FB0897897057}"/>
          </ac:picMkLst>
        </pc:picChg>
      </pc:sldChg>
      <pc:sldChg chg="addSp delSp modSp mod">
        <pc:chgData name="PAPILLAULT Virginie" userId="eec70644-9241-45e0-8fe8-9bed138d8528" providerId="ADAL" clId="{6BABFA83-4C7B-4742-BD9A-6A315CFECDC9}" dt="2023-09-15T12:23:40.570" v="3839" actId="5793"/>
        <pc:sldMkLst>
          <pc:docMk/>
          <pc:sldMk cId="506663359" sldId="693"/>
        </pc:sldMkLst>
        <pc:spChg chg="mod">
          <ac:chgData name="PAPILLAULT Virginie" userId="eec70644-9241-45e0-8fe8-9bed138d8528" providerId="ADAL" clId="{6BABFA83-4C7B-4742-BD9A-6A315CFECDC9}" dt="2023-09-13T15:17:27.345" v="1731" actId="2711"/>
          <ac:spMkLst>
            <pc:docMk/>
            <pc:sldMk cId="506663359" sldId="693"/>
            <ac:spMk id="2" creationId="{70155647-6FC0-4C37-8EB6-235A5FDD3779}"/>
          </ac:spMkLst>
        </pc:spChg>
        <pc:spChg chg="mod">
          <ac:chgData name="PAPILLAULT Virginie" userId="eec70644-9241-45e0-8fe8-9bed138d8528" providerId="ADAL" clId="{6BABFA83-4C7B-4742-BD9A-6A315CFECDC9}" dt="2023-09-15T12:23:40.570" v="3839" actId="5793"/>
          <ac:spMkLst>
            <pc:docMk/>
            <pc:sldMk cId="506663359" sldId="693"/>
            <ac:spMk id="3" creationId="{81068248-5318-4EBA-A732-095BBEF7B9D7}"/>
          </ac:spMkLst>
        </pc:spChg>
        <pc:spChg chg="add del mod">
          <ac:chgData name="PAPILLAULT Virginie" userId="eec70644-9241-45e0-8fe8-9bed138d8528" providerId="ADAL" clId="{6BABFA83-4C7B-4742-BD9A-6A315CFECDC9}" dt="2023-09-13T15:13:59.106" v="1658" actId="478"/>
          <ac:spMkLst>
            <pc:docMk/>
            <pc:sldMk cId="506663359" sldId="693"/>
            <ac:spMk id="5" creationId="{69ED7144-45B9-4066-508A-A9B942186133}"/>
          </ac:spMkLst>
        </pc:spChg>
        <pc:spChg chg="add mod">
          <ac:chgData name="PAPILLAULT Virginie" userId="eec70644-9241-45e0-8fe8-9bed138d8528" providerId="ADAL" clId="{6BABFA83-4C7B-4742-BD9A-6A315CFECDC9}" dt="2023-09-15T08:23:22.537" v="3523" actId="1076"/>
          <ac:spMkLst>
            <pc:docMk/>
            <pc:sldMk cId="506663359" sldId="693"/>
            <ac:spMk id="6" creationId="{5C681467-9B8F-1595-A59D-DAA8B5F2A79D}"/>
          </ac:spMkLst>
        </pc:spChg>
      </pc:sldChg>
      <pc:sldChg chg="addSp modSp mod">
        <pc:chgData name="PAPILLAULT Virginie" userId="eec70644-9241-45e0-8fe8-9bed138d8528" providerId="ADAL" clId="{6BABFA83-4C7B-4742-BD9A-6A315CFECDC9}" dt="2023-09-15T08:29:33.241" v="3627" actId="20577"/>
        <pc:sldMkLst>
          <pc:docMk/>
          <pc:sldMk cId="281189821" sldId="694"/>
        </pc:sldMkLst>
        <pc:spChg chg="mod">
          <ac:chgData name="PAPILLAULT Virginie" userId="eec70644-9241-45e0-8fe8-9bed138d8528" providerId="ADAL" clId="{6BABFA83-4C7B-4742-BD9A-6A315CFECDC9}" dt="2023-09-13T15:17:35.525" v="1732" actId="2711"/>
          <ac:spMkLst>
            <pc:docMk/>
            <pc:sldMk cId="281189821" sldId="694"/>
            <ac:spMk id="2" creationId="{70155647-6FC0-4C37-8EB6-235A5FDD3779}"/>
          </ac:spMkLst>
        </pc:spChg>
        <pc:spChg chg="mod">
          <ac:chgData name="PAPILLAULT Virginie" userId="eec70644-9241-45e0-8fe8-9bed138d8528" providerId="ADAL" clId="{6BABFA83-4C7B-4742-BD9A-6A315CFECDC9}" dt="2023-09-15T08:29:33.241" v="3627" actId="20577"/>
          <ac:spMkLst>
            <pc:docMk/>
            <pc:sldMk cId="281189821" sldId="694"/>
            <ac:spMk id="3" creationId="{81068248-5318-4EBA-A732-095BBEF7B9D7}"/>
          </ac:spMkLst>
        </pc:spChg>
        <pc:spChg chg="add mod">
          <ac:chgData name="PAPILLAULT Virginie" userId="eec70644-9241-45e0-8fe8-9bed138d8528" providerId="ADAL" clId="{6BABFA83-4C7B-4742-BD9A-6A315CFECDC9}" dt="2023-09-13T15:22:00.982" v="1927" actId="1076"/>
          <ac:spMkLst>
            <pc:docMk/>
            <pc:sldMk cId="281189821" sldId="694"/>
            <ac:spMk id="4" creationId="{376F83DD-CB12-3A6D-E3E3-BA4B0D20179E}"/>
          </ac:spMkLst>
        </pc:spChg>
      </pc:sldChg>
      <pc:sldChg chg="addSp modSp mod">
        <pc:chgData name="PAPILLAULT Virginie" userId="eec70644-9241-45e0-8fe8-9bed138d8528" providerId="ADAL" clId="{6BABFA83-4C7B-4742-BD9A-6A315CFECDC9}" dt="2023-09-15T12:26:57.432" v="3882" actId="1036"/>
        <pc:sldMkLst>
          <pc:docMk/>
          <pc:sldMk cId="4017650922" sldId="695"/>
        </pc:sldMkLst>
        <pc:spChg chg="mod">
          <ac:chgData name="PAPILLAULT Virginie" userId="eec70644-9241-45e0-8fe8-9bed138d8528" providerId="ADAL" clId="{6BABFA83-4C7B-4742-BD9A-6A315CFECDC9}" dt="2023-09-13T15:17:47.196" v="1733" actId="2711"/>
          <ac:spMkLst>
            <pc:docMk/>
            <pc:sldMk cId="4017650922" sldId="695"/>
            <ac:spMk id="2" creationId="{70155647-6FC0-4C37-8EB6-235A5FDD3779}"/>
          </ac:spMkLst>
        </pc:spChg>
        <pc:spChg chg="mod">
          <ac:chgData name="PAPILLAULT Virginie" userId="eec70644-9241-45e0-8fe8-9bed138d8528" providerId="ADAL" clId="{6BABFA83-4C7B-4742-BD9A-6A315CFECDC9}" dt="2023-09-15T12:26:47.226" v="3869" actId="27636"/>
          <ac:spMkLst>
            <pc:docMk/>
            <pc:sldMk cId="4017650922" sldId="695"/>
            <ac:spMk id="3" creationId="{81068248-5318-4EBA-A732-095BBEF7B9D7}"/>
          </ac:spMkLst>
        </pc:spChg>
        <pc:spChg chg="add mod">
          <ac:chgData name="PAPILLAULT Virginie" userId="eec70644-9241-45e0-8fe8-9bed138d8528" providerId="ADAL" clId="{6BABFA83-4C7B-4742-BD9A-6A315CFECDC9}" dt="2023-09-15T12:26:57.432" v="3882" actId="1036"/>
          <ac:spMkLst>
            <pc:docMk/>
            <pc:sldMk cId="4017650922" sldId="695"/>
            <ac:spMk id="4" creationId="{B58226CA-D8F9-2E6F-69A6-ACCEEB4D09CA}"/>
          </ac:spMkLst>
        </pc:spChg>
      </pc:sldChg>
      <pc:sldChg chg="addSp delSp modSp mod">
        <pc:chgData name="PAPILLAULT Virginie" userId="eec70644-9241-45e0-8fe8-9bed138d8528" providerId="ADAL" clId="{6BABFA83-4C7B-4742-BD9A-6A315CFECDC9}" dt="2023-09-15T12:28:15.042" v="3886" actId="27636"/>
        <pc:sldMkLst>
          <pc:docMk/>
          <pc:sldMk cId="981400294" sldId="696"/>
        </pc:sldMkLst>
        <pc:spChg chg="mod">
          <ac:chgData name="PAPILLAULT Virginie" userId="eec70644-9241-45e0-8fe8-9bed138d8528" providerId="ADAL" clId="{6BABFA83-4C7B-4742-BD9A-6A315CFECDC9}" dt="2023-09-15T08:33:03.179" v="3681" actId="2711"/>
          <ac:spMkLst>
            <pc:docMk/>
            <pc:sldMk cId="981400294" sldId="696"/>
            <ac:spMk id="2" creationId="{70155647-6FC0-4C37-8EB6-235A5FDD3779}"/>
          </ac:spMkLst>
        </pc:spChg>
        <pc:spChg chg="mod">
          <ac:chgData name="PAPILLAULT Virginie" userId="eec70644-9241-45e0-8fe8-9bed138d8528" providerId="ADAL" clId="{6BABFA83-4C7B-4742-BD9A-6A315CFECDC9}" dt="2023-09-15T12:28:15.042" v="3886" actId="27636"/>
          <ac:spMkLst>
            <pc:docMk/>
            <pc:sldMk cId="981400294" sldId="696"/>
            <ac:spMk id="3" creationId="{81068248-5318-4EBA-A732-095BBEF7B9D7}"/>
          </ac:spMkLst>
        </pc:spChg>
        <pc:spChg chg="add del">
          <ac:chgData name="PAPILLAULT Virginie" userId="eec70644-9241-45e0-8fe8-9bed138d8528" providerId="ADAL" clId="{6BABFA83-4C7B-4742-BD9A-6A315CFECDC9}" dt="2023-09-13T15:25:43.653" v="2054" actId="478"/>
          <ac:spMkLst>
            <pc:docMk/>
            <pc:sldMk cId="981400294" sldId="696"/>
            <ac:spMk id="5" creationId="{C9DBD252-A507-5673-1D6F-9DC9442DAD44}"/>
          </ac:spMkLst>
        </pc:spChg>
        <pc:spChg chg="add mod">
          <ac:chgData name="PAPILLAULT Virginie" userId="eec70644-9241-45e0-8fe8-9bed138d8528" providerId="ADAL" clId="{6BABFA83-4C7B-4742-BD9A-6A315CFECDC9}" dt="2023-09-13T15:42:57.140" v="2933" actId="208"/>
          <ac:spMkLst>
            <pc:docMk/>
            <pc:sldMk cId="981400294" sldId="696"/>
            <ac:spMk id="6" creationId="{E9E3B116-00CE-76ED-AAC4-CE7E57B574C1}"/>
          </ac:spMkLst>
        </pc:spChg>
      </pc:sldChg>
      <pc:sldChg chg="modSp del mod">
        <pc:chgData name="PAPILLAULT Virginie" userId="eec70644-9241-45e0-8fe8-9bed138d8528" providerId="ADAL" clId="{6BABFA83-4C7B-4742-BD9A-6A315CFECDC9}" dt="2023-09-13T14:11:13.909" v="539" actId="2696"/>
        <pc:sldMkLst>
          <pc:docMk/>
          <pc:sldMk cId="926306476" sldId="697"/>
        </pc:sldMkLst>
        <pc:spChg chg="mod">
          <ac:chgData name="PAPILLAULT Virginie" userId="eec70644-9241-45e0-8fe8-9bed138d8528" providerId="ADAL" clId="{6BABFA83-4C7B-4742-BD9A-6A315CFECDC9}" dt="2023-09-13T14:10:46.078" v="535" actId="27636"/>
          <ac:spMkLst>
            <pc:docMk/>
            <pc:sldMk cId="926306476" sldId="697"/>
            <ac:spMk id="3" creationId="{81068248-5318-4EBA-A732-095BBEF7B9D7}"/>
          </ac:spMkLst>
        </pc:spChg>
      </pc:sldChg>
      <pc:sldChg chg="modSp mod">
        <pc:chgData name="PAPILLAULT Virginie" userId="eec70644-9241-45e0-8fe8-9bed138d8528" providerId="ADAL" clId="{6BABFA83-4C7B-4742-BD9A-6A315CFECDC9}" dt="2023-09-15T08:32:54.967" v="3680" actId="2711"/>
        <pc:sldMkLst>
          <pc:docMk/>
          <pc:sldMk cId="434053424" sldId="698"/>
        </pc:sldMkLst>
        <pc:spChg chg="mod">
          <ac:chgData name="PAPILLAULT Virginie" userId="eec70644-9241-45e0-8fe8-9bed138d8528" providerId="ADAL" clId="{6BABFA83-4C7B-4742-BD9A-6A315CFECDC9}" dt="2023-09-15T08:32:54.967" v="3680" actId="2711"/>
          <ac:spMkLst>
            <pc:docMk/>
            <pc:sldMk cId="434053424" sldId="698"/>
            <ac:spMk id="2" creationId="{70155647-6FC0-4C37-8EB6-235A5FDD3779}"/>
          </ac:spMkLst>
        </pc:spChg>
      </pc:sldChg>
      <pc:sldChg chg="modSp mod">
        <pc:chgData name="PAPILLAULT Virginie" userId="eec70644-9241-45e0-8fe8-9bed138d8528" providerId="ADAL" clId="{6BABFA83-4C7B-4742-BD9A-6A315CFECDC9}" dt="2023-09-15T08:28:42.381" v="3595" actId="20577"/>
        <pc:sldMkLst>
          <pc:docMk/>
          <pc:sldMk cId="933336256" sldId="699"/>
        </pc:sldMkLst>
        <pc:spChg chg="mod">
          <ac:chgData name="PAPILLAULT Virginie" userId="eec70644-9241-45e0-8fe8-9bed138d8528" providerId="ADAL" clId="{6BABFA83-4C7B-4742-BD9A-6A315CFECDC9}" dt="2023-09-15T08:28:42.381" v="3595" actId="20577"/>
          <ac:spMkLst>
            <pc:docMk/>
            <pc:sldMk cId="933336256" sldId="699"/>
            <ac:spMk id="2" creationId="{70155647-6FC0-4C37-8EB6-235A5FDD3779}"/>
          </ac:spMkLst>
        </pc:spChg>
        <pc:spChg chg="mod">
          <ac:chgData name="PAPILLAULT Virginie" userId="eec70644-9241-45e0-8fe8-9bed138d8528" providerId="ADAL" clId="{6BABFA83-4C7B-4742-BD9A-6A315CFECDC9}" dt="2023-09-13T13:33:50.728" v="4" actId="1076"/>
          <ac:spMkLst>
            <pc:docMk/>
            <pc:sldMk cId="933336256" sldId="699"/>
            <ac:spMk id="121" creationId="{A4461976-A0E3-0EB3-2FE0-3B9FD14CB1EF}"/>
          </ac:spMkLst>
        </pc:spChg>
        <pc:picChg chg="mod">
          <ac:chgData name="PAPILLAULT Virginie" userId="eec70644-9241-45e0-8fe8-9bed138d8528" providerId="ADAL" clId="{6BABFA83-4C7B-4742-BD9A-6A315CFECDC9}" dt="2023-09-13T13:33:51.540" v="5" actId="1076"/>
          <ac:picMkLst>
            <pc:docMk/>
            <pc:sldMk cId="933336256" sldId="699"/>
            <ac:picMk id="122" creationId="{169CFB3D-B3F3-1A17-09CD-92040B3C5207}"/>
          </ac:picMkLst>
        </pc:picChg>
      </pc:sldChg>
      <pc:sldChg chg="modSp mod">
        <pc:chgData name="PAPILLAULT Virginie" userId="eec70644-9241-45e0-8fe8-9bed138d8528" providerId="ADAL" clId="{6BABFA83-4C7B-4742-BD9A-6A315CFECDC9}" dt="2023-09-15T08:25:01.800" v="3545" actId="1038"/>
        <pc:sldMkLst>
          <pc:docMk/>
          <pc:sldMk cId="2675697359" sldId="701"/>
        </pc:sldMkLst>
        <pc:spChg chg="mod">
          <ac:chgData name="PAPILLAULT Virginie" userId="eec70644-9241-45e0-8fe8-9bed138d8528" providerId="ADAL" clId="{6BABFA83-4C7B-4742-BD9A-6A315CFECDC9}" dt="2023-09-15T08:25:01.800" v="3545" actId="1038"/>
          <ac:spMkLst>
            <pc:docMk/>
            <pc:sldMk cId="2675697359" sldId="701"/>
            <ac:spMk id="6" creationId="{7F228A5C-4B19-62D9-7C2F-01FF2B3BECB4}"/>
          </ac:spMkLst>
        </pc:spChg>
      </pc:sldChg>
      <pc:sldChg chg="modSp mod">
        <pc:chgData name="PAPILLAULT Virginie" userId="eec70644-9241-45e0-8fe8-9bed138d8528" providerId="ADAL" clId="{6BABFA83-4C7B-4742-BD9A-6A315CFECDC9}" dt="2023-09-15T12:28:37.107" v="3890" actId="1037"/>
        <pc:sldMkLst>
          <pc:docMk/>
          <pc:sldMk cId="548403470" sldId="702"/>
        </pc:sldMkLst>
        <pc:spChg chg="mod">
          <ac:chgData name="PAPILLAULT Virginie" userId="eec70644-9241-45e0-8fe8-9bed138d8528" providerId="ADAL" clId="{6BABFA83-4C7B-4742-BD9A-6A315CFECDC9}" dt="2023-09-15T12:28:37.107" v="3890" actId="1037"/>
          <ac:spMkLst>
            <pc:docMk/>
            <pc:sldMk cId="548403470" sldId="702"/>
            <ac:spMk id="3" creationId="{756963AD-C935-DC43-449E-4285CAEF3D67}"/>
          </ac:spMkLst>
        </pc:spChg>
      </pc:sldChg>
      <pc:sldChg chg="modSp mod">
        <pc:chgData name="PAPILLAULT Virginie" userId="eec70644-9241-45e0-8fe8-9bed138d8528" providerId="ADAL" clId="{6BABFA83-4C7B-4742-BD9A-6A315CFECDC9}" dt="2023-09-15T08:28:30.868" v="3593" actId="554"/>
        <pc:sldMkLst>
          <pc:docMk/>
          <pc:sldMk cId="2561632307" sldId="703"/>
        </pc:sldMkLst>
        <pc:spChg chg="mod">
          <ac:chgData name="PAPILLAULT Virginie" userId="eec70644-9241-45e0-8fe8-9bed138d8528" providerId="ADAL" clId="{6BABFA83-4C7B-4742-BD9A-6A315CFECDC9}" dt="2023-09-15T08:26:52.519" v="3568" actId="20577"/>
          <ac:spMkLst>
            <pc:docMk/>
            <pc:sldMk cId="2561632307" sldId="703"/>
            <ac:spMk id="2" creationId="{70155647-6FC0-4C37-8EB6-235A5FDD3779}"/>
          </ac:spMkLst>
        </pc:spChg>
        <pc:spChg chg="mod">
          <ac:chgData name="PAPILLAULT Virginie" userId="eec70644-9241-45e0-8fe8-9bed138d8528" providerId="ADAL" clId="{6BABFA83-4C7B-4742-BD9A-6A315CFECDC9}" dt="2023-09-15T08:28:30.868" v="3593" actId="554"/>
          <ac:spMkLst>
            <pc:docMk/>
            <pc:sldMk cId="2561632307" sldId="703"/>
            <ac:spMk id="4" creationId="{498871EA-8D26-4E3E-071B-86387D3CE4D5}"/>
          </ac:spMkLst>
        </pc:spChg>
        <pc:spChg chg="mod">
          <ac:chgData name="PAPILLAULT Virginie" userId="eec70644-9241-45e0-8fe8-9bed138d8528" providerId="ADAL" clId="{6BABFA83-4C7B-4742-BD9A-6A315CFECDC9}" dt="2023-09-15T08:28:30.868" v="3593" actId="554"/>
          <ac:spMkLst>
            <pc:docMk/>
            <pc:sldMk cId="2561632307" sldId="703"/>
            <ac:spMk id="9" creationId="{F0E72439-29EC-03C1-FD88-188B2D51869E}"/>
          </ac:spMkLst>
        </pc:spChg>
        <pc:spChg chg="mod">
          <ac:chgData name="PAPILLAULT Virginie" userId="eec70644-9241-45e0-8fe8-9bed138d8528" providerId="ADAL" clId="{6BABFA83-4C7B-4742-BD9A-6A315CFECDC9}" dt="2023-09-15T08:28:30.868" v="3593" actId="554"/>
          <ac:spMkLst>
            <pc:docMk/>
            <pc:sldMk cId="2561632307" sldId="703"/>
            <ac:spMk id="10" creationId="{3D7D3493-0C9D-A697-40F0-F263BE54AEB1}"/>
          </ac:spMkLst>
        </pc:spChg>
      </pc:sldChg>
      <pc:sldChg chg="modSp mod">
        <pc:chgData name="PAPILLAULT Virginie" userId="eec70644-9241-45e0-8fe8-9bed138d8528" providerId="ADAL" clId="{6BABFA83-4C7B-4742-BD9A-6A315CFECDC9}" dt="2023-09-15T08:48:35.976" v="3786" actId="1038"/>
        <pc:sldMkLst>
          <pc:docMk/>
          <pc:sldMk cId="3239800754" sldId="704"/>
        </pc:sldMkLst>
        <pc:picChg chg="mod">
          <ac:chgData name="PAPILLAULT Virginie" userId="eec70644-9241-45e0-8fe8-9bed138d8528" providerId="ADAL" clId="{6BABFA83-4C7B-4742-BD9A-6A315CFECDC9}" dt="2023-09-15T08:48:35.976" v="3786" actId="1038"/>
          <ac:picMkLst>
            <pc:docMk/>
            <pc:sldMk cId="3239800754" sldId="704"/>
            <ac:picMk id="3" creationId="{F0E25C4A-B3DF-E37C-BA32-64A730803F62}"/>
          </ac:picMkLst>
        </pc:picChg>
      </pc:sldChg>
      <pc:sldChg chg="addSp modSp mod">
        <pc:chgData name="PAPILLAULT Virginie" userId="eec70644-9241-45e0-8fe8-9bed138d8528" providerId="ADAL" clId="{6BABFA83-4C7B-4742-BD9A-6A315CFECDC9}" dt="2023-09-15T14:17:42.211" v="3928"/>
        <pc:sldMkLst>
          <pc:docMk/>
          <pc:sldMk cId="911761271" sldId="708"/>
        </pc:sldMkLst>
        <pc:spChg chg="mod">
          <ac:chgData name="PAPILLAULT Virginie" userId="eec70644-9241-45e0-8fe8-9bed138d8528" providerId="ADAL" clId="{6BABFA83-4C7B-4742-BD9A-6A315CFECDC9}" dt="2023-09-15T14:17:00.616" v="3927" actId="1076"/>
          <ac:spMkLst>
            <pc:docMk/>
            <pc:sldMk cId="911761271" sldId="708"/>
            <ac:spMk id="2" creationId="{70155647-6FC0-4C37-8EB6-235A5FDD3779}"/>
          </ac:spMkLst>
        </pc:spChg>
        <pc:spChg chg="mod">
          <ac:chgData name="PAPILLAULT Virginie" userId="eec70644-9241-45e0-8fe8-9bed138d8528" providerId="ADAL" clId="{6BABFA83-4C7B-4742-BD9A-6A315CFECDC9}" dt="2023-09-15T14:16:49.825" v="3917" actId="1076"/>
          <ac:spMkLst>
            <pc:docMk/>
            <pc:sldMk cId="911761271" sldId="708"/>
            <ac:spMk id="5" creationId="{97187BE0-B7A9-DBD4-FEFB-3A2582D79FC8}"/>
          </ac:spMkLst>
        </pc:spChg>
        <pc:picChg chg="add mod">
          <ac:chgData name="PAPILLAULT Virginie" userId="eec70644-9241-45e0-8fe8-9bed138d8528" providerId="ADAL" clId="{6BABFA83-4C7B-4742-BD9A-6A315CFECDC9}" dt="2023-09-15T14:17:42.211" v="3928"/>
          <ac:picMkLst>
            <pc:docMk/>
            <pc:sldMk cId="911761271" sldId="708"/>
            <ac:picMk id="3" creationId="{10FB7B30-A81A-DB45-29CC-F4025F944098}"/>
          </ac:picMkLst>
        </pc:picChg>
        <pc:picChg chg="add mod">
          <ac:chgData name="PAPILLAULT Virginie" userId="eec70644-9241-45e0-8fe8-9bed138d8528" providerId="ADAL" clId="{6BABFA83-4C7B-4742-BD9A-6A315CFECDC9}" dt="2023-09-15T14:16:59.677" v="3926" actId="1037"/>
          <ac:picMkLst>
            <pc:docMk/>
            <pc:sldMk cId="911761271" sldId="708"/>
            <ac:picMk id="4" creationId="{36DE22FA-3B1B-2445-EE12-FB68E5EF80A2}"/>
          </ac:picMkLst>
        </pc:picChg>
      </pc:sldChg>
      <pc:sldChg chg="modSp mod">
        <pc:chgData name="PAPILLAULT Virginie" userId="eec70644-9241-45e0-8fe8-9bed138d8528" providerId="ADAL" clId="{6BABFA83-4C7B-4742-BD9A-6A315CFECDC9}" dt="2023-09-13T15:29:29.238" v="2199" actId="1076"/>
        <pc:sldMkLst>
          <pc:docMk/>
          <pc:sldMk cId="1094336938" sldId="709"/>
        </pc:sldMkLst>
        <pc:spChg chg="mod">
          <ac:chgData name="PAPILLAULT Virginie" userId="eec70644-9241-45e0-8fe8-9bed138d8528" providerId="ADAL" clId="{6BABFA83-4C7B-4742-BD9A-6A315CFECDC9}" dt="2023-09-13T14:15:47.758" v="593" actId="20577"/>
          <ac:spMkLst>
            <pc:docMk/>
            <pc:sldMk cId="1094336938" sldId="709"/>
            <ac:spMk id="2" creationId="{70155647-6FC0-4C37-8EB6-235A5FDD3779}"/>
          </ac:spMkLst>
        </pc:spChg>
        <pc:spChg chg="mod">
          <ac:chgData name="PAPILLAULT Virginie" userId="eec70644-9241-45e0-8fe8-9bed138d8528" providerId="ADAL" clId="{6BABFA83-4C7B-4742-BD9A-6A315CFECDC9}" dt="2023-09-13T15:29:29.238" v="2199" actId="1076"/>
          <ac:spMkLst>
            <pc:docMk/>
            <pc:sldMk cId="1094336938" sldId="709"/>
            <ac:spMk id="5" creationId="{E25F62CB-DD5D-79C6-AB8E-8B328E5C1DED}"/>
          </ac:spMkLst>
        </pc:spChg>
      </pc:sldChg>
      <pc:sldChg chg="modSp mod">
        <pc:chgData name="PAPILLAULT Virginie" userId="eec70644-9241-45e0-8fe8-9bed138d8528" providerId="ADAL" clId="{6BABFA83-4C7B-4742-BD9A-6A315CFECDC9}" dt="2023-09-15T08:25:50.784" v="3551" actId="20577"/>
        <pc:sldMkLst>
          <pc:docMk/>
          <pc:sldMk cId="4008907113" sldId="710"/>
        </pc:sldMkLst>
        <pc:spChg chg="mod">
          <ac:chgData name="PAPILLAULT Virginie" userId="eec70644-9241-45e0-8fe8-9bed138d8528" providerId="ADAL" clId="{6BABFA83-4C7B-4742-BD9A-6A315CFECDC9}" dt="2023-09-13T14:18:03.099" v="693" actId="20577"/>
          <ac:spMkLst>
            <pc:docMk/>
            <pc:sldMk cId="4008907113" sldId="710"/>
            <ac:spMk id="2" creationId="{FCE7C678-62D2-F02D-38A9-E60CCAEC0A5A}"/>
          </ac:spMkLst>
        </pc:spChg>
        <pc:spChg chg="mod">
          <ac:chgData name="PAPILLAULT Virginie" userId="eec70644-9241-45e0-8fe8-9bed138d8528" providerId="ADAL" clId="{6BABFA83-4C7B-4742-BD9A-6A315CFECDC9}" dt="2023-09-15T08:25:50.784" v="3551" actId="20577"/>
          <ac:spMkLst>
            <pc:docMk/>
            <pc:sldMk cId="4008907113" sldId="710"/>
            <ac:spMk id="3" creationId="{283B9B89-E40C-4B43-E847-AECB9BB7648B}"/>
          </ac:spMkLst>
        </pc:spChg>
      </pc:sldChg>
      <pc:sldChg chg="modSp mod">
        <pc:chgData name="PAPILLAULT Virginie" userId="eec70644-9241-45e0-8fe8-9bed138d8528" providerId="ADAL" clId="{6BABFA83-4C7B-4742-BD9A-6A315CFECDC9}" dt="2023-09-13T15:27:41.640" v="2175" actId="20577"/>
        <pc:sldMkLst>
          <pc:docMk/>
          <pc:sldMk cId="3385012711" sldId="712"/>
        </pc:sldMkLst>
        <pc:spChg chg="mod">
          <ac:chgData name="PAPILLAULT Virginie" userId="eec70644-9241-45e0-8fe8-9bed138d8528" providerId="ADAL" clId="{6BABFA83-4C7B-4742-BD9A-6A315CFECDC9}" dt="2023-09-13T15:27:41.640" v="2175" actId="20577"/>
          <ac:spMkLst>
            <pc:docMk/>
            <pc:sldMk cId="3385012711" sldId="712"/>
            <ac:spMk id="5" creationId="{F46A9507-8664-CCB3-F1F0-0E72C3AD73D2}"/>
          </ac:spMkLst>
        </pc:spChg>
      </pc:sldChg>
      <pc:sldChg chg="addSp delSp modSp new del mod">
        <pc:chgData name="PAPILLAULT Virginie" userId="eec70644-9241-45e0-8fe8-9bed138d8528" providerId="ADAL" clId="{6BABFA83-4C7B-4742-BD9A-6A315CFECDC9}" dt="2023-09-15T12:30:00.937" v="3892" actId="47"/>
        <pc:sldMkLst>
          <pc:docMk/>
          <pc:sldMk cId="275661909" sldId="713"/>
        </pc:sldMkLst>
        <pc:spChg chg="del">
          <ac:chgData name="PAPILLAULT Virginie" userId="eec70644-9241-45e0-8fe8-9bed138d8528" providerId="ADAL" clId="{6BABFA83-4C7B-4742-BD9A-6A315CFECDC9}" dt="2023-09-15T08:40:18.407" v="3684" actId="478"/>
          <ac:spMkLst>
            <pc:docMk/>
            <pc:sldMk cId="275661909" sldId="713"/>
            <ac:spMk id="2" creationId="{72CD869D-FABB-F815-11E6-E96F1836FEE2}"/>
          </ac:spMkLst>
        </pc:spChg>
        <pc:spChg chg="del">
          <ac:chgData name="PAPILLAULT Virginie" userId="eec70644-9241-45e0-8fe8-9bed138d8528" providerId="ADAL" clId="{6BABFA83-4C7B-4742-BD9A-6A315CFECDC9}" dt="2023-09-15T08:40:17.243" v="3683" actId="478"/>
          <ac:spMkLst>
            <pc:docMk/>
            <pc:sldMk cId="275661909" sldId="713"/>
            <ac:spMk id="3" creationId="{BD981B61-AE63-0AF1-F7E9-A743579957EF}"/>
          </ac:spMkLst>
        </pc:spChg>
        <pc:picChg chg="add mod">
          <ac:chgData name="PAPILLAULT Virginie" userId="eec70644-9241-45e0-8fe8-9bed138d8528" providerId="ADAL" clId="{6BABFA83-4C7B-4742-BD9A-6A315CFECDC9}" dt="2023-09-15T10:04:18.703" v="3788" actId="26606"/>
          <ac:picMkLst>
            <pc:docMk/>
            <pc:sldMk cId="275661909" sldId="713"/>
            <ac:picMk id="1026" creationId="{0432597C-B34E-BBCC-6A59-AB825037F9C0}"/>
          </ac:picMkLst>
        </pc:picChg>
      </pc:sldChg>
      <pc:sldChg chg="addSp delSp modSp new del mod modClrScheme chgLayout">
        <pc:chgData name="PAPILLAULT Virginie" userId="eec70644-9241-45e0-8fe8-9bed138d8528" providerId="ADAL" clId="{6BABFA83-4C7B-4742-BD9A-6A315CFECDC9}" dt="2023-09-15T12:30:02.419" v="3893" actId="47"/>
        <pc:sldMkLst>
          <pc:docMk/>
          <pc:sldMk cId="4084650627" sldId="714"/>
        </pc:sldMkLst>
        <pc:spChg chg="del">
          <ac:chgData name="PAPILLAULT Virginie" userId="eec70644-9241-45e0-8fe8-9bed138d8528" providerId="ADAL" clId="{6BABFA83-4C7B-4742-BD9A-6A315CFECDC9}" dt="2023-09-15T08:41:23.269" v="3692" actId="478"/>
          <ac:spMkLst>
            <pc:docMk/>
            <pc:sldMk cId="4084650627" sldId="714"/>
            <ac:spMk id="2" creationId="{0B3A45F2-5904-9BF4-B8C5-B8C472CBE5B2}"/>
          </ac:spMkLst>
        </pc:spChg>
        <pc:spChg chg="del">
          <ac:chgData name="PAPILLAULT Virginie" userId="eec70644-9241-45e0-8fe8-9bed138d8528" providerId="ADAL" clId="{6BABFA83-4C7B-4742-BD9A-6A315CFECDC9}" dt="2023-09-15T08:41:24.753" v="3693" actId="478"/>
          <ac:spMkLst>
            <pc:docMk/>
            <pc:sldMk cId="4084650627" sldId="714"/>
            <ac:spMk id="3" creationId="{E67AE235-68DC-7B7C-E221-E413837E52CB}"/>
          </ac:spMkLst>
        </pc:spChg>
        <pc:picChg chg="add mod">
          <ac:chgData name="PAPILLAULT Virginie" userId="eec70644-9241-45e0-8fe8-9bed138d8528" providerId="ADAL" clId="{6BABFA83-4C7B-4742-BD9A-6A315CFECDC9}" dt="2023-09-15T10:04:13.623" v="3787" actId="26606"/>
          <ac:picMkLst>
            <pc:docMk/>
            <pc:sldMk cId="4084650627" sldId="714"/>
            <ac:picMk id="2050" creationId="{DFB59967-3388-C8E0-C703-8288B1A04CF8}"/>
          </ac:picMkLst>
        </pc:picChg>
      </pc:sldChg>
      <pc:sldChg chg="add">
        <pc:chgData name="PAPILLAULT Virginie" userId="eec70644-9241-45e0-8fe8-9bed138d8528" providerId="ADAL" clId="{6BABFA83-4C7B-4742-BD9A-6A315CFECDC9}" dt="2023-09-15T12:29:57.379" v="3891"/>
        <pc:sldMkLst>
          <pc:docMk/>
          <pc:sldMk cId="590238035" sldId="715"/>
        </pc:sldMkLst>
      </pc:sldChg>
      <pc:sldChg chg="add">
        <pc:chgData name="PAPILLAULT Virginie" userId="eec70644-9241-45e0-8fe8-9bed138d8528" providerId="ADAL" clId="{6BABFA83-4C7B-4742-BD9A-6A315CFECDC9}" dt="2023-09-15T12:29:57.379" v="3891"/>
        <pc:sldMkLst>
          <pc:docMk/>
          <pc:sldMk cId="3097745628" sldId="716"/>
        </pc:sldMkLst>
      </pc:sldChg>
      <pc:sldChg chg="addSp modSp mod">
        <pc:chgData name="PAPILLAULT Virginie" userId="eec70644-9241-45e0-8fe8-9bed138d8528" providerId="ADAL" clId="{6BABFA83-4C7B-4742-BD9A-6A315CFECDC9}" dt="2023-09-15T14:15:38.451" v="3897" actId="14100"/>
        <pc:sldMkLst>
          <pc:docMk/>
          <pc:sldMk cId="3406941740" sldId="717"/>
        </pc:sldMkLst>
        <pc:spChg chg="add mod">
          <ac:chgData name="PAPILLAULT Virginie" userId="eec70644-9241-45e0-8fe8-9bed138d8528" providerId="ADAL" clId="{6BABFA83-4C7B-4742-BD9A-6A315CFECDC9}" dt="2023-09-15T14:15:38.451" v="3897" actId="14100"/>
          <ac:spMkLst>
            <pc:docMk/>
            <pc:sldMk cId="3406941740" sldId="717"/>
            <ac:spMk id="2" creationId="{1187549B-3397-4A28-F87B-FA7E27DF238A}"/>
          </ac:spMkLst>
        </pc:spChg>
      </pc:sldChg>
    </pc:docChg>
  </pc:docChgLst>
  <pc:docChgLst>
    <pc:chgData name="CARPINELLI Fabrizio" userId="S::fabrizio.carpinelli@era.europa.eu::da3f4596-c4b2-4ef0-9559-baf91f475a29" providerId="AD" clId="Web-{929B3171-AD31-97D0-D7C8-9AA2E172EEDA}"/>
    <pc:docChg chg="delSld modSld">
      <pc:chgData name="CARPINELLI Fabrizio" userId="S::fabrizio.carpinelli@era.europa.eu::da3f4596-c4b2-4ef0-9559-baf91f475a29" providerId="AD" clId="Web-{929B3171-AD31-97D0-D7C8-9AA2E172EEDA}" dt="2023-09-21T10:59:42.783" v="20"/>
      <pc:docMkLst>
        <pc:docMk/>
      </pc:docMkLst>
      <pc:sldChg chg="del">
        <pc:chgData name="CARPINELLI Fabrizio" userId="S::fabrizio.carpinelli@era.europa.eu::da3f4596-c4b2-4ef0-9559-baf91f475a29" providerId="AD" clId="Web-{929B3171-AD31-97D0-D7C8-9AA2E172EEDA}" dt="2023-09-21T10:59:08.251" v="8"/>
        <pc:sldMkLst>
          <pc:docMk/>
          <pc:sldMk cId="936712774" sldId="678"/>
        </pc:sldMkLst>
      </pc:sldChg>
      <pc:sldChg chg="del">
        <pc:chgData name="CARPINELLI Fabrizio" userId="S::fabrizio.carpinelli@era.europa.eu::da3f4596-c4b2-4ef0-9559-baf91f475a29" providerId="AD" clId="Web-{929B3171-AD31-97D0-D7C8-9AA2E172EEDA}" dt="2023-09-21T10:59:08.251" v="7"/>
        <pc:sldMkLst>
          <pc:docMk/>
          <pc:sldMk cId="768963829" sldId="679"/>
        </pc:sldMkLst>
      </pc:sldChg>
      <pc:sldChg chg="del">
        <pc:chgData name="CARPINELLI Fabrizio" userId="S::fabrizio.carpinelli@era.europa.eu::da3f4596-c4b2-4ef0-9559-baf91f475a29" providerId="AD" clId="Web-{929B3171-AD31-97D0-D7C8-9AA2E172EEDA}" dt="2023-09-21T10:59:08.251" v="6"/>
        <pc:sldMkLst>
          <pc:docMk/>
          <pc:sldMk cId="398118654" sldId="680"/>
        </pc:sldMkLst>
      </pc:sldChg>
      <pc:sldChg chg="del">
        <pc:chgData name="CARPINELLI Fabrizio" userId="S::fabrizio.carpinelli@era.europa.eu::da3f4596-c4b2-4ef0-9559-baf91f475a29" providerId="AD" clId="Web-{929B3171-AD31-97D0-D7C8-9AA2E172EEDA}" dt="2023-09-21T10:59:08.251" v="5"/>
        <pc:sldMkLst>
          <pc:docMk/>
          <pc:sldMk cId="893306676" sldId="681"/>
        </pc:sldMkLst>
      </pc:sldChg>
      <pc:sldChg chg="del">
        <pc:chgData name="CARPINELLI Fabrizio" userId="S::fabrizio.carpinelli@era.europa.eu::da3f4596-c4b2-4ef0-9559-baf91f475a29" providerId="AD" clId="Web-{929B3171-AD31-97D0-D7C8-9AA2E172EEDA}" dt="2023-09-21T10:59:08.251" v="4"/>
        <pc:sldMkLst>
          <pc:docMk/>
          <pc:sldMk cId="333417763" sldId="682"/>
        </pc:sldMkLst>
      </pc:sldChg>
      <pc:sldChg chg="del">
        <pc:chgData name="CARPINELLI Fabrizio" userId="S::fabrizio.carpinelli@era.europa.eu::da3f4596-c4b2-4ef0-9559-baf91f475a29" providerId="AD" clId="Web-{929B3171-AD31-97D0-D7C8-9AA2E172EEDA}" dt="2023-09-21T10:59:08.251" v="3"/>
        <pc:sldMkLst>
          <pc:docMk/>
          <pc:sldMk cId="1140445243" sldId="683"/>
        </pc:sldMkLst>
      </pc:sldChg>
      <pc:sldChg chg="del">
        <pc:chgData name="CARPINELLI Fabrizio" userId="S::fabrizio.carpinelli@era.europa.eu::da3f4596-c4b2-4ef0-9559-baf91f475a29" providerId="AD" clId="Web-{929B3171-AD31-97D0-D7C8-9AA2E172EEDA}" dt="2023-09-21T10:59:08.251" v="2"/>
        <pc:sldMkLst>
          <pc:docMk/>
          <pc:sldMk cId="2474571161" sldId="685"/>
        </pc:sldMkLst>
      </pc:sldChg>
      <pc:sldChg chg="del">
        <pc:chgData name="CARPINELLI Fabrizio" userId="S::fabrizio.carpinelli@era.europa.eu::da3f4596-c4b2-4ef0-9559-baf91f475a29" providerId="AD" clId="Web-{929B3171-AD31-97D0-D7C8-9AA2E172EEDA}" dt="2023-09-21T10:59:08.251" v="1"/>
        <pc:sldMkLst>
          <pc:docMk/>
          <pc:sldMk cId="1709952328" sldId="686"/>
        </pc:sldMkLst>
      </pc:sldChg>
      <pc:sldChg chg="del">
        <pc:chgData name="CARPINELLI Fabrizio" userId="S::fabrizio.carpinelli@era.europa.eu::da3f4596-c4b2-4ef0-9559-baf91f475a29" providerId="AD" clId="Web-{929B3171-AD31-97D0-D7C8-9AA2E172EEDA}" dt="2023-09-21T10:59:37.346" v="18"/>
        <pc:sldMkLst>
          <pc:docMk/>
          <pc:sldMk cId="1712649926" sldId="687"/>
        </pc:sldMkLst>
      </pc:sldChg>
      <pc:sldChg chg="del">
        <pc:chgData name="CARPINELLI Fabrizio" userId="S::fabrizio.carpinelli@era.europa.eu::da3f4596-c4b2-4ef0-9559-baf91f475a29" providerId="AD" clId="Web-{929B3171-AD31-97D0-D7C8-9AA2E172EEDA}" dt="2023-09-21T10:59:08.251" v="0"/>
        <pc:sldMkLst>
          <pc:docMk/>
          <pc:sldMk cId="1943331447" sldId="688"/>
        </pc:sldMkLst>
      </pc:sldChg>
      <pc:sldChg chg="mod modShow">
        <pc:chgData name="CARPINELLI Fabrizio" userId="S::fabrizio.carpinelli@era.europa.eu::da3f4596-c4b2-4ef0-9559-baf91f475a29" providerId="AD" clId="Web-{929B3171-AD31-97D0-D7C8-9AA2E172EEDA}" dt="2023-09-21T10:59:29.501" v="17"/>
        <pc:sldMkLst>
          <pc:docMk/>
          <pc:sldMk cId="4283926561" sldId="689"/>
        </pc:sldMkLst>
      </pc:sldChg>
      <pc:sldChg chg="mod modShow">
        <pc:chgData name="CARPINELLI Fabrizio" userId="S::fabrizio.carpinelli@era.europa.eu::da3f4596-c4b2-4ef0-9559-baf91f475a29" providerId="AD" clId="Web-{929B3171-AD31-97D0-D7C8-9AA2E172EEDA}" dt="2023-09-21T10:59:28.970" v="9"/>
        <pc:sldMkLst>
          <pc:docMk/>
          <pc:sldMk cId="3940386089" sldId="690"/>
        </pc:sldMkLst>
      </pc:sldChg>
      <pc:sldChg chg="mod modShow">
        <pc:chgData name="CARPINELLI Fabrizio" userId="S::fabrizio.carpinelli@era.europa.eu::da3f4596-c4b2-4ef0-9559-baf91f475a29" providerId="AD" clId="Web-{929B3171-AD31-97D0-D7C8-9AA2E172EEDA}" dt="2023-09-21T10:59:29.064" v="10"/>
        <pc:sldMkLst>
          <pc:docMk/>
          <pc:sldMk cId="651002995" sldId="691"/>
        </pc:sldMkLst>
      </pc:sldChg>
      <pc:sldChg chg="mod modShow">
        <pc:chgData name="CARPINELLI Fabrizio" userId="S::fabrizio.carpinelli@era.europa.eu::da3f4596-c4b2-4ef0-9559-baf91f475a29" providerId="AD" clId="Web-{929B3171-AD31-97D0-D7C8-9AA2E172EEDA}" dt="2023-09-21T10:59:29.126" v="11"/>
        <pc:sldMkLst>
          <pc:docMk/>
          <pc:sldMk cId="1333237047" sldId="692"/>
        </pc:sldMkLst>
      </pc:sldChg>
      <pc:sldChg chg="mod modShow">
        <pc:chgData name="CARPINELLI Fabrizio" userId="S::fabrizio.carpinelli@era.europa.eu::da3f4596-c4b2-4ef0-9559-baf91f475a29" providerId="AD" clId="Web-{929B3171-AD31-97D0-D7C8-9AA2E172EEDA}" dt="2023-09-21T10:59:29.189" v="12"/>
        <pc:sldMkLst>
          <pc:docMk/>
          <pc:sldMk cId="506663359" sldId="693"/>
        </pc:sldMkLst>
      </pc:sldChg>
      <pc:sldChg chg="mod modShow">
        <pc:chgData name="CARPINELLI Fabrizio" userId="S::fabrizio.carpinelli@era.europa.eu::da3f4596-c4b2-4ef0-9559-baf91f475a29" providerId="AD" clId="Web-{929B3171-AD31-97D0-D7C8-9AA2E172EEDA}" dt="2023-09-21T10:59:29.251" v="13"/>
        <pc:sldMkLst>
          <pc:docMk/>
          <pc:sldMk cId="281189821" sldId="694"/>
        </pc:sldMkLst>
      </pc:sldChg>
      <pc:sldChg chg="mod modShow">
        <pc:chgData name="CARPINELLI Fabrizio" userId="S::fabrizio.carpinelli@era.europa.eu::da3f4596-c4b2-4ef0-9559-baf91f475a29" providerId="AD" clId="Web-{929B3171-AD31-97D0-D7C8-9AA2E172EEDA}" dt="2023-09-21T10:59:29.314" v="14"/>
        <pc:sldMkLst>
          <pc:docMk/>
          <pc:sldMk cId="4017650922" sldId="695"/>
        </pc:sldMkLst>
      </pc:sldChg>
      <pc:sldChg chg="mod modShow">
        <pc:chgData name="CARPINELLI Fabrizio" userId="S::fabrizio.carpinelli@era.europa.eu::da3f4596-c4b2-4ef0-9559-baf91f475a29" providerId="AD" clId="Web-{929B3171-AD31-97D0-D7C8-9AA2E172EEDA}" dt="2023-09-21T10:59:29.392" v="15"/>
        <pc:sldMkLst>
          <pc:docMk/>
          <pc:sldMk cId="981400294" sldId="696"/>
        </pc:sldMkLst>
      </pc:sldChg>
      <pc:sldChg chg="mod modShow">
        <pc:chgData name="CARPINELLI Fabrizio" userId="S::fabrizio.carpinelli@era.europa.eu::da3f4596-c4b2-4ef0-9559-baf91f475a29" providerId="AD" clId="Web-{929B3171-AD31-97D0-D7C8-9AA2E172EEDA}" dt="2023-09-21T10:59:29.423" v="16"/>
        <pc:sldMkLst>
          <pc:docMk/>
          <pc:sldMk cId="434053424" sldId="698"/>
        </pc:sldMkLst>
      </pc:sldChg>
      <pc:sldChg chg="del">
        <pc:chgData name="CARPINELLI Fabrizio" userId="S::fabrizio.carpinelli@era.europa.eu::da3f4596-c4b2-4ef0-9559-baf91f475a29" providerId="AD" clId="Web-{929B3171-AD31-97D0-D7C8-9AA2E172EEDA}" dt="2023-09-21T10:59:38.408" v="19"/>
        <pc:sldMkLst>
          <pc:docMk/>
          <pc:sldMk cId="590238035" sldId="715"/>
        </pc:sldMkLst>
      </pc:sldChg>
      <pc:sldChg chg="del">
        <pc:chgData name="CARPINELLI Fabrizio" userId="S::fabrizio.carpinelli@era.europa.eu::da3f4596-c4b2-4ef0-9559-baf91f475a29" providerId="AD" clId="Web-{929B3171-AD31-97D0-D7C8-9AA2E172EEDA}" dt="2023-09-21T10:59:42.783" v="20"/>
        <pc:sldMkLst>
          <pc:docMk/>
          <pc:sldMk cId="3097745628" sldId="7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94CB2D-72F5-5C4E-93D3-E8E8F059BBA5}" type="datetimeFigureOut">
              <a:rPr lang="en-US" smtClean="0"/>
              <a:pPr/>
              <a:t>9/21/2023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849E0F-067E-034A-A3D7-0C57F78FBA91}" type="slidenum">
              <a:rPr lang="en-US" smtClean="0"/>
              <a:pPr/>
              <a:t>‹#›</a:t>
            </a:fld>
            <a:endParaRPr lang="en-US"/>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Raleway"/>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Raleway"/>
              </a:defRPr>
            </a:lvl1pPr>
          </a:lstStyle>
          <a:p>
            <a:fld id="{EFC10EE1-B198-C942-8235-326C972CBB30}" type="datetimeFigureOut">
              <a:rPr lang="en-US" smtClean="0"/>
              <a:pPr/>
              <a:t>9/21/2023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Raleway"/>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Raleway"/>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Raleway"/>
        <a:ea typeface="+mn-ea"/>
        <a:cs typeface="+mn-cs"/>
      </a:defRPr>
    </a:lvl1pPr>
    <a:lvl2pPr marL="914217" algn="l" defTabSz="914217" rtl="0" eaLnBrk="1" latinLnBrk="0" hangingPunct="1">
      <a:defRPr sz="2400" kern="1200">
        <a:solidFill>
          <a:schemeClr val="tx1"/>
        </a:solidFill>
        <a:latin typeface="Raleway"/>
        <a:ea typeface="+mn-ea"/>
        <a:cs typeface="+mn-cs"/>
      </a:defRPr>
    </a:lvl2pPr>
    <a:lvl3pPr marL="1828434" algn="l" defTabSz="914217" rtl="0" eaLnBrk="1" latinLnBrk="0" hangingPunct="1">
      <a:defRPr sz="2400" kern="1200">
        <a:solidFill>
          <a:schemeClr val="tx1"/>
        </a:solidFill>
        <a:latin typeface="Raleway"/>
        <a:ea typeface="+mn-ea"/>
        <a:cs typeface="+mn-cs"/>
      </a:defRPr>
    </a:lvl3pPr>
    <a:lvl4pPr marL="2742651" algn="l" defTabSz="914217" rtl="0" eaLnBrk="1" latinLnBrk="0" hangingPunct="1">
      <a:defRPr sz="2400" kern="1200">
        <a:solidFill>
          <a:schemeClr val="tx1"/>
        </a:solidFill>
        <a:latin typeface="Raleway"/>
        <a:ea typeface="+mn-ea"/>
        <a:cs typeface="+mn-cs"/>
      </a:defRPr>
    </a:lvl4pPr>
    <a:lvl5pPr marL="3656868" algn="l" defTabSz="914217" rtl="0" eaLnBrk="1" latinLnBrk="0" hangingPunct="1">
      <a:defRPr sz="2400" kern="1200">
        <a:solidFill>
          <a:schemeClr val="tx1"/>
        </a:solidFill>
        <a:latin typeface="Raleway"/>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382167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370755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276365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06BE02D-20C0-F840-AFAC-BEA99C74FDC2}" type="slidenum">
              <a:rPr lang="en-US" smtClean="0"/>
              <a:pPr/>
              <a:t>27</a:t>
            </a:fld>
            <a:endParaRPr lang="en-US" dirty="0"/>
          </a:p>
        </p:txBody>
      </p:sp>
    </p:spTree>
    <p:extLst>
      <p:ext uri="{BB962C8B-B14F-4D97-AF65-F5344CB8AC3E}">
        <p14:creationId xmlns:p14="http://schemas.microsoft.com/office/powerpoint/2010/main" val="1733495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IC_1st page">
    <p:bg>
      <p:bgPr>
        <a:solidFill>
          <a:schemeClr val="tx1"/>
        </a:solidFill>
        <a:effectLst/>
      </p:bgPr>
    </p:bg>
    <p:spTree>
      <p:nvGrpSpPr>
        <p:cNvPr id="1" name=""/>
        <p:cNvGrpSpPr/>
        <p:nvPr/>
      </p:nvGrpSpPr>
      <p:grpSpPr>
        <a:xfrm>
          <a:off x="0" y="0"/>
          <a:ext cx="0" cy="0"/>
          <a:chOff x="0" y="0"/>
          <a:chExt cx="0" cy="0"/>
        </a:xfrm>
      </p:grpSpPr>
      <p:pic>
        <p:nvPicPr>
          <p:cNvPr id="9" name="Image 8" descr="LOGO_QUADRI.png">
            <a:extLst>
              <a:ext uri="{FF2B5EF4-FFF2-40B4-BE49-F238E27FC236}">
                <a16:creationId xmlns:a16="http://schemas.microsoft.com/office/drawing/2014/main" id="{EE1B69AE-A0A5-4519-9DF4-68D7D546DC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681455" y="1081782"/>
            <a:ext cx="5268669" cy="2275099"/>
          </a:xfrm>
          <a:prstGeom prst="rect">
            <a:avLst/>
          </a:prstGeom>
        </p:spPr>
      </p:pic>
      <p:sp>
        <p:nvSpPr>
          <p:cNvPr id="10" name="Espace réservé du texte 9">
            <a:extLst>
              <a:ext uri="{FF2B5EF4-FFF2-40B4-BE49-F238E27FC236}">
                <a16:creationId xmlns:a16="http://schemas.microsoft.com/office/drawing/2014/main" id="{9475DA46-B9A2-42D1-92CF-2F7FD9B75414}"/>
              </a:ext>
            </a:extLst>
          </p:cNvPr>
          <p:cNvSpPr>
            <a:spLocks noGrp="1"/>
          </p:cNvSpPr>
          <p:nvPr>
            <p:ph type="body" sz="quarter" idx="11" hasCustomPrompt="1"/>
          </p:nvPr>
        </p:nvSpPr>
        <p:spPr>
          <a:xfrm>
            <a:off x="3048795" y="12278531"/>
            <a:ext cx="19901329" cy="542378"/>
          </a:xfrm>
        </p:spPr>
        <p:txBody>
          <a:bodyPr>
            <a:noAutofit/>
          </a:bodyPr>
          <a:lstStyle>
            <a:lvl1pPr marL="0" indent="0" algn="r">
              <a:buNone/>
              <a:defRPr sz="2800">
                <a:solidFill>
                  <a:schemeClr val="bg2">
                    <a:lumMod val="95000"/>
                  </a:schemeClr>
                </a:solidFill>
              </a:defRPr>
            </a:lvl1pPr>
          </a:lstStyle>
          <a:p>
            <a:pPr lvl="0"/>
            <a:r>
              <a:rPr lang="fr-FR" dirty="0" err="1"/>
              <a:t>Title</a:t>
            </a:r>
            <a:endParaRPr lang="fr-FR" dirty="0"/>
          </a:p>
        </p:txBody>
      </p:sp>
      <p:sp>
        <p:nvSpPr>
          <p:cNvPr id="4" name="Espace réservé du texte 3">
            <a:extLst>
              <a:ext uri="{FF2B5EF4-FFF2-40B4-BE49-F238E27FC236}">
                <a16:creationId xmlns:a16="http://schemas.microsoft.com/office/drawing/2014/main" id="{3467B1E7-742F-43B8-A6A8-6A1D119743C9}"/>
              </a:ext>
            </a:extLst>
          </p:cNvPr>
          <p:cNvSpPr>
            <a:spLocks noGrp="1"/>
          </p:cNvSpPr>
          <p:nvPr>
            <p:ph type="body" sz="quarter" idx="10" hasCustomPrompt="1"/>
          </p:nvPr>
        </p:nvSpPr>
        <p:spPr>
          <a:xfrm>
            <a:off x="3048795" y="11657069"/>
            <a:ext cx="19901329" cy="598574"/>
          </a:xfrm>
        </p:spPr>
        <p:txBody>
          <a:bodyPr>
            <a:noAutofit/>
          </a:bodyPr>
          <a:lstStyle>
            <a:lvl1pPr marL="0" indent="0" algn="r">
              <a:buNone/>
              <a:defRPr sz="3600" b="1">
                <a:solidFill>
                  <a:schemeClr val="bg2">
                    <a:lumMod val="95000"/>
                  </a:schemeClr>
                </a:solidFill>
              </a:defRPr>
            </a:lvl1pPr>
          </a:lstStyle>
          <a:p>
            <a:pPr lvl="0"/>
            <a:r>
              <a:rPr lang="fr-FR" dirty="0"/>
              <a:t>First </a:t>
            </a:r>
            <a:r>
              <a:rPr lang="fr-FR" dirty="0" err="1"/>
              <a:t>name</a:t>
            </a:r>
            <a:r>
              <a:rPr lang="fr-FR" dirty="0"/>
              <a:t> </a:t>
            </a:r>
            <a:r>
              <a:rPr lang="fr-FR" dirty="0" err="1"/>
              <a:t>Surname</a:t>
            </a:r>
            <a:endParaRPr lang="fr-FR" dirty="0"/>
          </a:p>
        </p:txBody>
      </p:sp>
      <p:sp>
        <p:nvSpPr>
          <p:cNvPr id="5" name="Titre 1">
            <a:extLst>
              <a:ext uri="{FF2B5EF4-FFF2-40B4-BE49-F238E27FC236}">
                <a16:creationId xmlns:a16="http://schemas.microsoft.com/office/drawing/2014/main" id="{EC1D480B-7545-434D-B327-0F18F71CE3A1}"/>
              </a:ext>
            </a:extLst>
          </p:cNvPr>
          <p:cNvSpPr>
            <a:spLocks noGrp="1"/>
          </p:cNvSpPr>
          <p:nvPr>
            <p:ph type="ctrTitle" hasCustomPrompt="1"/>
          </p:nvPr>
        </p:nvSpPr>
        <p:spPr>
          <a:xfrm>
            <a:off x="3048795" y="2244725"/>
            <a:ext cx="17605400" cy="4775200"/>
          </a:xfrm>
        </p:spPr>
        <p:txBody>
          <a:bodyPr anchor="b">
            <a:normAutofit/>
          </a:bodyPr>
          <a:lstStyle>
            <a:lvl1pPr algn="ctr">
              <a:defRPr sz="8800" b="1" cap="all" baseline="0">
                <a:solidFill>
                  <a:schemeClr val="bg2"/>
                </a:solidFill>
              </a:defRPr>
            </a:lvl1pPr>
          </a:lstStyle>
          <a:p>
            <a:r>
              <a:rPr lang="fr-FR" dirty="0"/>
              <a:t>titre</a:t>
            </a:r>
          </a:p>
        </p:txBody>
      </p:sp>
      <p:sp>
        <p:nvSpPr>
          <p:cNvPr id="6" name="Sous-titre 2">
            <a:extLst>
              <a:ext uri="{FF2B5EF4-FFF2-40B4-BE49-F238E27FC236}">
                <a16:creationId xmlns:a16="http://schemas.microsoft.com/office/drawing/2014/main" id="{62DC76FA-45FA-4FCE-B426-1403B0E69FD7}"/>
              </a:ext>
            </a:extLst>
          </p:cNvPr>
          <p:cNvSpPr>
            <a:spLocks noGrp="1"/>
          </p:cNvSpPr>
          <p:nvPr>
            <p:ph type="subTitle" idx="1"/>
          </p:nvPr>
        </p:nvSpPr>
        <p:spPr>
          <a:xfrm>
            <a:off x="3048795" y="7204082"/>
            <a:ext cx="17605400" cy="3311525"/>
          </a:xfrm>
        </p:spPr>
        <p:txBody>
          <a:bodyPr>
            <a:normAutofit/>
          </a:bodyPr>
          <a:lstStyle>
            <a:lvl1pPr marL="0" indent="0" algn="ctr">
              <a:buNone/>
              <a:defRPr sz="5400" b="1">
                <a:solidFill>
                  <a:schemeClr val="bg2">
                    <a:lumMod val="75000"/>
                  </a:schemeClr>
                </a:solidFill>
                <a:latin typeface="Arial" panose="020B0604020202020204" pitchFamily="34" charset="0"/>
                <a:cs typeface="Arial" panose="020B0604020202020204" pitchFamily="34" charset="0"/>
              </a:defRPr>
            </a:lvl1pPr>
            <a:lvl2pPr marL="457207" indent="0" algn="ctr">
              <a:buNone/>
              <a:defRPr sz="2000"/>
            </a:lvl2pPr>
            <a:lvl3pPr marL="914415" indent="0" algn="ctr">
              <a:buNone/>
              <a:defRPr sz="1800"/>
            </a:lvl3pPr>
            <a:lvl4pPr marL="1371622" indent="0" algn="ctr">
              <a:buNone/>
              <a:defRPr sz="1600"/>
            </a:lvl4pPr>
            <a:lvl5pPr marL="1828831" indent="0" algn="ctr">
              <a:buNone/>
              <a:defRPr sz="1600"/>
            </a:lvl5pPr>
            <a:lvl6pPr marL="2286038" indent="0" algn="ctr">
              <a:buNone/>
              <a:defRPr sz="1600"/>
            </a:lvl6pPr>
            <a:lvl7pPr marL="2743246" indent="0" algn="ctr">
              <a:buNone/>
              <a:defRPr sz="1600"/>
            </a:lvl7pPr>
            <a:lvl8pPr marL="3200453" indent="0" algn="ctr">
              <a:buNone/>
              <a:defRPr sz="1600"/>
            </a:lvl8pPr>
            <a:lvl9pPr marL="3657661" indent="0" algn="ctr">
              <a:buNone/>
              <a:defRPr sz="1600"/>
            </a:lvl9pPr>
          </a:lstStyle>
          <a:p>
            <a:r>
              <a:rPr lang="fr-FR"/>
              <a:t>Modifiez le style des sous-titres du masque</a:t>
            </a:r>
            <a:endParaRPr lang="fr-FR" dirty="0"/>
          </a:p>
        </p:txBody>
      </p:sp>
      <p:sp>
        <p:nvSpPr>
          <p:cNvPr id="12" name="Espace réservé du texte 11">
            <a:extLst>
              <a:ext uri="{FF2B5EF4-FFF2-40B4-BE49-F238E27FC236}">
                <a16:creationId xmlns:a16="http://schemas.microsoft.com/office/drawing/2014/main" id="{57E36999-5730-44DF-B8C6-9DAF62E4EE99}"/>
              </a:ext>
            </a:extLst>
          </p:cNvPr>
          <p:cNvSpPr>
            <a:spLocks noGrp="1"/>
          </p:cNvSpPr>
          <p:nvPr>
            <p:ph type="body" sz="quarter" idx="12" hasCustomPrompt="1"/>
          </p:nvPr>
        </p:nvSpPr>
        <p:spPr>
          <a:xfrm>
            <a:off x="3049588" y="12840594"/>
            <a:ext cx="19900900" cy="576263"/>
          </a:xfrm>
        </p:spPr>
        <p:txBody>
          <a:bodyPr anchor="b" anchorCtr="0">
            <a:noAutofit/>
          </a:bodyPr>
          <a:lstStyle>
            <a:lvl1pPr marL="0" indent="0" algn="r">
              <a:buNone/>
              <a:defRPr sz="2000">
                <a:solidFill>
                  <a:schemeClr val="bg2">
                    <a:lumMod val="75000"/>
                  </a:schemeClr>
                </a:solidFill>
              </a:defRPr>
            </a:lvl1pPr>
          </a:lstStyle>
          <a:p>
            <a:pPr lvl="0"/>
            <a:r>
              <a:rPr lang="fr-FR" dirty="0"/>
              <a:t>Event, Date</a:t>
            </a:r>
          </a:p>
        </p:txBody>
      </p:sp>
    </p:spTree>
    <p:extLst>
      <p:ext uri="{BB962C8B-B14F-4D97-AF65-F5344CB8AC3E}">
        <p14:creationId xmlns:p14="http://schemas.microsoft.com/office/powerpoint/2010/main" val="720434485"/>
      </p:ext>
    </p:extLst>
  </p:cSld>
  <p:clrMapOvr>
    <a:masterClrMapping/>
  </p:clrMapOvr>
  <p:transition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IC_No Numbers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434485"/>
      </p:ext>
    </p:extLst>
  </p:cSld>
  <p:clrMapOvr>
    <a:masterClrMapping/>
  </p:clrMapOvr>
  <p:transition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IC_No Numbers dar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793403"/>
      </p:ext>
    </p:extLst>
  </p:cSld>
  <p:clrMapOvr>
    <a:masterClrMapping/>
  </p:clrMapOvr>
  <p:transition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IC_Photos">
    <p:spTree>
      <p:nvGrpSpPr>
        <p:cNvPr id="1" name=""/>
        <p:cNvGrpSpPr/>
        <p:nvPr/>
      </p:nvGrpSpPr>
      <p:grpSpPr>
        <a:xfrm>
          <a:off x="0" y="0"/>
          <a:ext cx="0" cy="0"/>
          <a:chOff x="0" y="0"/>
          <a:chExt cx="0" cy="0"/>
        </a:xfrm>
      </p:grpSpPr>
      <p:sp>
        <p:nvSpPr>
          <p:cNvPr id="5" name="Rectangle 4"/>
          <p:cNvSpPr/>
          <p:nvPr userDrawn="1"/>
        </p:nvSpPr>
        <p:spPr>
          <a:xfrm>
            <a:off x="0" y="0"/>
            <a:ext cx="24384000" cy="13716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p:txBody>
      </p:sp>
      <p:sp>
        <p:nvSpPr>
          <p:cNvPr id="12" name="Picture Placeholder 2"/>
          <p:cNvSpPr>
            <a:spLocks noGrp="1"/>
          </p:cNvSpPr>
          <p:nvPr>
            <p:ph type="pic" sz="quarter" idx="14"/>
          </p:nvPr>
        </p:nvSpPr>
        <p:spPr>
          <a:xfrm>
            <a:off x="12355540" y="6858000"/>
            <a:ext cx="12068143" cy="6858000"/>
          </a:xfrm>
          <a:prstGeom prst="rect">
            <a:avLst/>
          </a:prstGeom>
        </p:spPr>
        <p:txBody>
          <a:bodyPr>
            <a:normAutofit/>
          </a:bodyPr>
          <a:lstStyle>
            <a:lvl1pPr marL="0" indent="0">
              <a:buNone/>
              <a:defRPr sz="4000"/>
            </a:lvl1pPr>
          </a:lstStyle>
          <a:p>
            <a:r>
              <a:rPr lang="fr-FR"/>
              <a:t>Cliquez sur l'icône pour ajouter une image</a:t>
            </a:r>
            <a:endParaRPr lang="en-US" dirty="0"/>
          </a:p>
        </p:txBody>
      </p:sp>
      <p:sp>
        <p:nvSpPr>
          <p:cNvPr id="13" name="Picture Placeholder 2"/>
          <p:cNvSpPr>
            <a:spLocks noGrp="1"/>
          </p:cNvSpPr>
          <p:nvPr>
            <p:ph type="pic" sz="quarter" idx="13"/>
          </p:nvPr>
        </p:nvSpPr>
        <p:spPr>
          <a:xfrm>
            <a:off x="0" y="0"/>
            <a:ext cx="11956990" cy="6858000"/>
          </a:xfrm>
          <a:prstGeom prst="rect">
            <a:avLst/>
          </a:prstGeom>
        </p:spPr>
        <p:txBody>
          <a:bodyPr>
            <a:normAutofit/>
          </a:bodyPr>
          <a:lstStyle>
            <a:lvl1pPr marL="0" indent="0">
              <a:buNone/>
              <a:defRPr sz="4000"/>
            </a:lvl1pPr>
          </a:lstStyle>
          <a:p>
            <a:r>
              <a:rPr lang="fr-FR"/>
              <a:t>Cliquez sur l'icône pour ajouter une image</a:t>
            </a:r>
            <a:endParaRPr lang="en-US" dirty="0"/>
          </a:p>
        </p:txBody>
      </p:sp>
      <p:sp>
        <p:nvSpPr>
          <p:cNvPr id="6" name="Rectangle 5"/>
          <p:cNvSpPr/>
          <p:nvPr userDrawn="1"/>
        </p:nvSpPr>
        <p:spPr>
          <a:xfrm>
            <a:off x="11956991" y="0"/>
            <a:ext cx="398550"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3892905503"/>
      </p:ext>
    </p:extLst>
  </p:cSld>
  <p:clrMapOvr>
    <a:masterClrMapping/>
  </p:clrMapOvr>
  <p:transition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IC_Last page">
    <p:spTree>
      <p:nvGrpSpPr>
        <p:cNvPr id="1" name=""/>
        <p:cNvGrpSpPr/>
        <p:nvPr/>
      </p:nvGrpSpPr>
      <p:grpSpPr>
        <a:xfrm>
          <a:off x="0" y="0"/>
          <a:ext cx="0" cy="0"/>
          <a:chOff x="0" y="0"/>
          <a:chExt cx="0" cy="0"/>
        </a:xfrm>
      </p:grpSpPr>
      <p:pic>
        <p:nvPicPr>
          <p:cNvPr id="7" name="Image 6" descr="LOGO_QUADRI.png">
            <a:extLst>
              <a:ext uri="{FF2B5EF4-FFF2-40B4-BE49-F238E27FC236}">
                <a16:creationId xmlns:a16="http://schemas.microsoft.com/office/drawing/2014/main" id="{7871FDFC-66CD-49E4-AE06-6FA217D00E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925247" y="665237"/>
            <a:ext cx="4789698" cy="2068272"/>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71347910-4735-4A4C-9856-18318AE12F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9548" y="4565673"/>
            <a:ext cx="9644901" cy="4543200"/>
          </a:xfrm>
          <a:prstGeom prst="rect">
            <a:avLst/>
          </a:prstGeom>
        </p:spPr>
      </p:pic>
      <p:sp>
        <p:nvSpPr>
          <p:cNvPr id="5" name="TextBox 54">
            <a:extLst>
              <a:ext uri="{FF2B5EF4-FFF2-40B4-BE49-F238E27FC236}">
                <a16:creationId xmlns:a16="http://schemas.microsoft.com/office/drawing/2014/main" id="{E73F68BC-BCAC-47AE-A886-44CAF3287D95}"/>
              </a:ext>
            </a:extLst>
          </p:cNvPr>
          <p:cNvSpPr txBox="1"/>
          <p:nvPr userDrawn="1"/>
        </p:nvSpPr>
        <p:spPr>
          <a:xfrm>
            <a:off x="6545984" y="3243017"/>
            <a:ext cx="11292035" cy="923330"/>
          </a:xfrm>
          <a:prstGeom prst="rect">
            <a:avLst/>
          </a:prstGeom>
          <a:noFill/>
        </p:spPr>
        <p:txBody>
          <a:bodyPr wrap="square" rtlCol="0">
            <a:spAutoFit/>
          </a:bodyPr>
          <a:lstStyle/>
          <a:p>
            <a:pPr algn="ctr"/>
            <a:r>
              <a:rPr lang="en-US" sz="5400" b="1" dirty="0">
                <a:solidFill>
                  <a:srgbClr val="575756"/>
                </a:solidFill>
                <a:latin typeface="Arial Black" panose="020B0A04020102020204" pitchFamily="34" charset="0"/>
                <a:cs typeface="Raleway"/>
              </a:rPr>
              <a:t>Stay in touch with UIC: </a:t>
            </a:r>
          </a:p>
        </p:txBody>
      </p:sp>
      <p:sp>
        <p:nvSpPr>
          <p:cNvPr id="6" name="AutoShape 5">
            <a:extLst>
              <a:ext uri="{FF2B5EF4-FFF2-40B4-BE49-F238E27FC236}">
                <a16:creationId xmlns:a16="http://schemas.microsoft.com/office/drawing/2014/main" id="{03C81352-0069-4FFC-B00E-292D35DA23DA}"/>
              </a:ext>
            </a:extLst>
          </p:cNvPr>
          <p:cNvSpPr>
            <a:spLocks/>
          </p:cNvSpPr>
          <p:nvPr userDrawn="1"/>
        </p:nvSpPr>
        <p:spPr bwMode="auto">
          <a:xfrm>
            <a:off x="9745809" y="11940994"/>
            <a:ext cx="13702025" cy="1586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89" tIns="50789" rIns="50789" bIns="50789" anchor="ctr"/>
          <a:lstStyle/>
          <a:p>
            <a:pPr algn="r">
              <a:defRPr/>
            </a:pPr>
            <a:r>
              <a:rPr lang="en-US" sz="4400" b="1" dirty="0">
                <a:solidFill>
                  <a:srgbClr val="62B576"/>
                </a:solidFill>
                <a:latin typeface="Arial Black" panose="020B0A04020102020204" pitchFamily="34" charset="0"/>
                <a:cs typeface="Raleway"/>
              </a:rPr>
              <a:t>Thank you for </a:t>
            </a:r>
            <a:r>
              <a:rPr lang="en-US" sz="4400" b="1">
                <a:solidFill>
                  <a:srgbClr val="62B576"/>
                </a:solidFill>
                <a:latin typeface="Arial Black" panose="020B0A04020102020204" pitchFamily="34" charset="0"/>
                <a:cs typeface="Raleway"/>
              </a:rPr>
              <a:t>your attention</a:t>
            </a:r>
            <a:r>
              <a:rPr lang="en-US" sz="4400" b="1" dirty="0">
                <a:solidFill>
                  <a:srgbClr val="62B576"/>
                </a:solidFill>
                <a:latin typeface="Arial Black" panose="020B0A04020102020204" pitchFamily="34" charset="0"/>
                <a:cs typeface="Raleway"/>
              </a:rPr>
              <a:t>.</a:t>
            </a:r>
            <a:endParaRPr lang="es-ES" sz="4400" dirty="0">
              <a:solidFill>
                <a:srgbClr val="62B576"/>
              </a:solidFill>
              <a:latin typeface="Arial Black" panose="020B0A04020102020204" pitchFamily="34" charset="0"/>
              <a:cs typeface="Raleway"/>
            </a:endParaRPr>
          </a:p>
        </p:txBody>
      </p:sp>
    </p:spTree>
    <p:extLst>
      <p:ext uri="{BB962C8B-B14F-4D97-AF65-F5344CB8AC3E}">
        <p14:creationId xmlns:p14="http://schemas.microsoft.com/office/powerpoint/2010/main" val="532172175"/>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IC_Default light">
    <p:spTree>
      <p:nvGrpSpPr>
        <p:cNvPr id="1" name=""/>
        <p:cNvGrpSpPr/>
        <p:nvPr/>
      </p:nvGrpSpPr>
      <p:grpSpPr>
        <a:xfrm>
          <a:off x="0" y="0"/>
          <a:ext cx="0" cy="0"/>
          <a:chOff x="0" y="0"/>
          <a:chExt cx="0" cy="0"/>
        </a:xfrm>
      </p:grpSpPr>
      <p:sp>
        <p:nvSpPr>
          <p:cNvPr id="14" name="Teardrop 13"/>
          <p:cNvSpPr/>
          <p:nvPr userDrawn="1"/>
        </p:nvSpPr>
        <p:spPr>
          <a:xfrm>
            <a:off x="23082823" y="811398"/>
            <a:ext cx="713162" cy="712954"/>
          </a:xfrm>
          <a:prstGeom prst="teardrop">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15" name="TextBox 14"/>
          <p:cNvSpPr txBox="1"/>
          <p:nvPr userDrawn="1"/>
        </p:nvSpPr>
        <p:spPr>
          <a:xfrm>
            <a:off x="22917364" y="819685"/>
            <a:ext cx="1082876" cy="615645"/>
          </a:xfrm>
          <a:prstGeom prst="rect">
            <a:avLst/>
          </a:prstGeom>
          <a:noFill/>
          <a:effectLst>
            <a:outerShdw sx="1000" sy="1000" algn="ctr" rotWithShape="0">
              <a:schemeClr val="bg2"/>
            </a:outerShdw>
          </a:effectLst>
        </p:spPr>
        <p:txBody>
          <a:bodyPr wrap="none" lIns="182843" tIns="91422" rIns="182843" bIns="91422" rtlCol="0">
            <a:spAutoFit/>
          </a:bodyPr>
          <a:lstStyle/>
          <a:p>
            <a:pPr algn="ctr"/>
            <a:fld id="{260E2A6B-A809-4840-BF14-8648BC0BDF87}" type="slidenum">
              <a:rPr lang="id-ID" sz="2801" b="1" smtClean="0">
                <a:solidFill>
                  <a:schemeClr val="bg2"/>
                </a:solidFill>
                <a:latin typeface="Raleway Light"/>
                <a:cs typeface="Raleway Light"/>
              </a:rPr>
              <a:pPr algn="ctr"/>
              <a:t>‹#›</a:t>
            </a:fld>
            <a:endParaRPr lang="id-ID" sz="2801" dirty="0">
              <a:solidFill>
                <a:schemeClr val="bg2"/>
              </a:solidFill>
              <a:latin typeface="Raleway Light"/>
              <a:cs typeface="Raleway Light"/>
            </a:endParaRPr>
          </a:p>
        </p:txBody>
      </p:sp>
      <p:sp>
        <p:nvSpPr>
          <p:cNvPr id="4" name="Titre 3">
            <a:extLst>
              <a:ext uri="{FF2B5EF4-FFF2-40B4-BE49-F238E27FC236}">
                <a16:creationId xmlns:a16="http://schemas.microsoft.com/office/drawing/2014/main" id="{0D136CA8-CC35-4BAF-BF4E-8B4C24FAFD4F}"/>
              </a:ext>
            </a:extLst>
          </p:cNvPr>
          <p:cNvSpPr>
            <a:spLocks noGrp="1"/>
          </p:cNvSpPr>
          <p:nvPr>
            <p:ph type="title"/>
          </p:nvPr>
        </p:nvSpPr>
        <p:spPr/>
        <p:txBody>
          <a:bodyPr/>
          <a:lstStyle/>
          <a:p>
            <a:r>
              <a:rPr lang="fr-FR"/>
              <a:t>Modifiez le style du titre</a:t>
            </a:r>
            <a:endParaRPr lang="fr-FR" dirty="0"/>
          </a:p>
        </p:txBody>
      </p:sp>
      <p:sp>
        <p:nvSpPr>
          <p:cNvPr id="11" name="Espace réservé du contenu 5">
            <a:extLst>
              <a:ext uri="{FF2B5EF4-FFF2-40B4-BE49-F238E27FC236}">
                <a16:creationId xmlns:a16="http://schemas.microsoft.com/office/drawing/2014/main" id="{7B8BC83F-2B7F-416F-8DB8-51F4BB5D4610}"/>
              </a:ext>
            </a:extLst>
          </p:cNvPr>
          <p:cNvSpPr>
            <a:spLocks noGrp="1"/>
          </p:cNvSpPr>
          <p:nvPr>
            <p:ph sz="quarter" idx="10"/>
          </p:nvPr>
        </p:nvSpPr>
        <p:spPr>
          <a:xfrm>
            <a:off x="1676839" y="2693324"/>
            <a:ext cx="21030327" cy="96606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20434485"/>
      </p:ext>
    </p:extLst>
  </p:cSld>
  <p:clrMapOvr>
    <a:masterClrMapping/>
  </p:clrMapOvr>
  <p:transition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IC_Default dark">
    <p:bg>
      <p:bgPr>
        <a:solidFill>
          <a:schemeClr val="tx1"/>
        </a:solidFill>
        <a:effectLst/>
      </p:bgPr>
    </p:bg>
    <p:spTree>
      <p:nvGrpSpPr>
        <p:cNvPr id="1" name=""/>
        <p:cNvGrpSpPr/>
        <p:nvPr/>
      </p:nvGrpSpPr>
      <p:grpSpPr>
        <a:xfrm>
          <a:off x="0" y="0"/>
          <a:ext cx="0" cy="0"/>
          <a:chOff x="0" y="0"/>
          <a:chExt cx="0" cy="0"/>
        </a:xfrm>
      </p:grpSpPr>
      <p:sp>
        <p:nvSpPr>
          <p:cNvPr id="14" name="Teardrop 13"/>
          <p:cNvSpPr/>
          <p:nvPr userDrawn="1"/>
        </p:nvSpPr>
        <p:spPr>
          <a:xfrm>
            <a:off x="23082823" y="811398"/>
            <a:ext cx="713162" cy="712954"/>
          </a:xfrm>
          <a:prstGeom prst="teardrop">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15" name="TextBox 14"/>
          <p:cNvSpPr txBox="1"/>
          <p:nvPr userDrawn="1"/>
        </p:nvSpPr>
        <p:spPr>
          <a:xfrm>
            <a:off x="22917364" y="819685"/>
            <a:ext cx="1082876" cy="615645"/>
          </a:xfrm>
          <a:prstGeom prst="rect">
            <a:avLst/>
          </a:prstGeom>
          <a:noFill/>
          <a:effectLst>
            <a:outerShdw sx="1000" sy="1000" algn="ctr" rotWithShape="0">
              <a:schemeClr val="bg2"/>
            </a:outerShdw>
          </a:effectLst>
        </p:spPr>
        <p:txBody>
          <a:bodyPr wrap="none" lIns="182843" tIns="91422" rIns="182843" bIns="91422" rtlCol="0">
            <a:spAutoFit/>
          </a:bodyPr>
          <a:lstStyle/>
          <a:p>
            <a:pPr algn="ctr"/>
            <a:fld id="{260E2A6B-A809-4840-BF14-8648BC0BDF87}" type="slidenum">
              <a:rPr lang="id-ID" sz="2801" b="1" smtClean="0">
                <a:solidFill>
                  <a:schemeClr val="bg2"/>
                </a:solidFill>
                <a:latin typeface="Raleway Light"/>
                <a:cs typeface="Raleway Light"/>
              </a:rPr>
              <a:pPr algn="ctr"/>
              <a:t>‹#›</a:t>
            </a:fld>
            <a:endParaRPr lang="id-ID" sz="2801" dirty="0">
              <a:solidFill>
                <a:schemeClr val="bg2"/>
              </a:solidFill>
              <a:latin typeface="Raleway Light"/>
              <a:cs typeface="Raleway Light"/>
            </a:endParaRPr>
          </a:p>
        </p:txBody>
      </p:sp>
      <p:sp>
        <p:nvSpPr>
          <p:cNvPr id="2" name="Titre 1">
            <a:extLst>
              <a:ext uri="{FF2B5EF4-FFF2-40B4-BE49-F238E27FC236}">
                <a16:creationId xmlns:a16="http://schemas.microsoft.com/office/drawing/2014/main" id="{3392CA55-560F-4F34-9E56-F8A6162E72A4}"/>
              </a:ext>
            </a:extLst>
          </p:cNvPr>
          <p:cNvSpPr>
            <a:spLocks noGrp="1"/>
          </p:cNvSpPr>
          <p:nvPr>
            <p:ph type="title"/>
          </p:nvPr>
        </p:nvSpPr>
        <p:spPr/>
        <p:txBody>
          <a:bodyPr/>
          <a:lstStyle>
            <a:lvl1pPr>
              <a:defRPr>
                <a:solidFill>
                  <a:schemeClr val="bg2"/>
                </a:solidFill>
              </a:defRPr>
            </a:lvl1pPr>
          </a:lstStyle>
          <a:p>
            <a:r>
              <a:rPr lang="fr-FR"/>
              <a:t>Modifiez le style du titre</a:t>
            </a:r>
            <a:endParaRPr lang="fr-FR" dirty="0"/>
          </a:p>
        </p:txBody>
      </p:sp>
      <p:sp>
        <p:nvSpPr>
          <p:cNvPr id="7" name="Espace réservé du contenu 5">
            <a:extLst>
              <a:ext uri="{FF2B5EF4-FFF2-40B4-BE49-F238E27FC236}">
                <a16:creationId xmlns:a16="http://schemas.microsoft.com/office/drawing/2014/main" id="{9539E9F9-3AEB-451E-8069-B32ABFA36A1B}"/>
              </a:ext>
            </a:extLst>
          </p:cNvPr>
          <p:cNvSpPr>
            <a:spLocks noGrp="1"/>
          </p:cNvSpPr>
          <p:nvPr>
            <p:ph sz="quarter" idx="10"/>
          </p:nvPr>
        </p:nvSpPr>
        <p:spPr>
          <a:xfrm>
            <a:off x="1676839" y="2793076"/>
            <a:ext cx="21030327" cy="9560849"/>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720434485"/>
      </p:ext>
    </p:extLst>
  </p:cSld>
  <p:clrMapOvr>
    <a:masterClrMapping/>
  </p:clrMapOvr>
  <p:transition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IC_Default light_2 col">
    <p:spTree>
      <p:nvGrpSpPr>
        <p:cNvPr id="1" name=""/>
        <p:cNvGrpSpPr/>
        <p:nvPr/>
      </p:nvGrpSpPr>
      <p:grpSpPr>
        <a:xfrm>
          <a:off x="0" y="0"/>
          <a:ext cx="0" cy="0"/>
          <a:chOff x="0" y="0"/>
          <a:chExt cx="0" cy="0"/>
        </a:xfrm>
      </p:grpSpPr>
      <p:sp>
        <p:nvSpPr>
          <p:cNvPr id="14" name="Teardrop 13"/>
          <p:cNvSpPr/>
          <p:nvPr userDrawn="1"/>
        </p:nvSpPr>
        <p:spPr>
          <a:xfrm>
            <a:off x="23082823" y="811398"/>
            <a:ext cx="713162" cy="712954"/>
          </a:xfrm>
          <a:prstGeom prst="teardrop">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15" name="TextBox 14"/>
          <p:cNvSpPr txBox="1"/>
          <p:nvPr userDrawn="1"/>
        </p:nvSpPr>
        <p:spPr>
          <a:xfrm>
            <a:off x="22917364" y="819685"/>
            <a:ext cx="1082876" cy="615645"/>
          </a:xfrm>
          <a:prstGeom prst="rect">
            <a:avLst/>
          </a:prstGeom>
          <a:noFill/>
          <a:effectLst>
            <a:outerShdw sx="1000" sy="1000" algn="ctr" rotWithShape="0">
              <a:schemeClr val="bg2"/>
            </a:outerShdw>
          </a:effectLst>
        </p:spPr>
        <p:txBody>
          <a:bodyPr wrap="none" lIns="182843" tIns="91422" rIns="182843" bIns="91422" rtlCol="0">
            <a:spAutoFit/>
          </a:bodyPr>
          <a:lstStyle/>
          <a:p>
            <a:pPr algn="ctr"/>
            <a:fld id="{260E2A6B-A809-4840-BF14-8648BC0BDF87}" type="slidenum">
              <a:rPr lang="id-ID" sz="2801" b="1" smtClean="0">
                <a:solidFill>
                  <a:schemeClr val="bg2"/>
                </a:solidFill>
                <a:latin typeface="Raleway Light"/>
                <a:cs typeface="Raleway Light"/>
              </a:rPr>
              <a:pPr algn="ctr"/>
              <a:t>‹#›</a:t>
            </a:fld>
            <a:endParaRPr lang="id-ID" sz="2801" dirty="0">
              <a:solidFill>
                <a:schemeClr val="bg2"/>
              </a:solidFill>
              <a:latin typeface="Raleway Light"/>
              <a:cs typeface="Raleway Light"/>
            </a:endParaRPr>
          </a:p>
        </p:txBody>
      </p:sp>
      <p:sp>
        <p:nvSpPr>
          <p:cNvPr id="4" name="Titre 3">
            <a:extLst>
              <a:ext uri="{FF2B5EF4-FFF2-40B4-BE49-F238E27FC236}">
                <a16:creationId xmlns:a16="http://schemas.microsoft.com/office/drawing/2014/main" id="{0D136CA8-CC35-4BAF-BF4E-8B4C24FAFD4F}"/>
              </a:ext>
            </a:extLst>
          </p:cNvPr>
          <p:cNvSpPr>
            <a:spLocks noGrp="1"/>
          </p:cNvSpPr>
          <p:nvPr>
            <p:ph type="title"/>
          </p:nvPr>
        </p:nvSpPr>
        <p:spPr/>
        <p:txBody>
          <a:bodyPr/>
          <a:lstStyle/>
          <a:p>
            <a:r>
              <a:rPr lang="fr-FR"/>
              <a:t>Modifiez le style du titre</a:t>
            </a:r>
            <a:endParaRPr lang="fr-FR" dirty="0"/>
          </a:p>
        </p:txBody>
      </p:sp>
      <p:sp>
        <p:nvSpPr>
          <p:cNvPr id="11" name="Espace réservé du contenu 5">
            <a:extLst>
              <a:ext uri="{FF2B5EF4-FFF2-40B4-BE49-F238E27FC236}">
                <a16:creationId xmlns:a16="http://schemas.microsoft.com/office/drawing/2014/main" id="{7B8BC83F-2B7F-416F-8DB8-51F4BB5D4610}"/>
              </a:ext>
            </a:extLst>
          </p:cNvPr>
          <p:cNvSpPr>
            <a:spLocks noGrp="1"/>
          </p:cNvSpPr>
          <p:nvPr>
            <p:ph sz="quarter" idx="10"/>
          </p:nvPr>
        </p:nvSpPr>
        <p:spPr>
          <a:xfrm>
            <a:off x="1676839" y="3241960"/>
            <a:ext cx="10260000" cy="96606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A6BAC96E-3890-48C9-BD88-8C308357396A}"/>
              </a:ext>
            </a:extLst>
          </p:cNvPr>
          <p:cNvSpPr>
            <a:spLocks noGrp="1"/>
          </p:cNvSpPr>
          <p:nvPr>
            <p:ph sz="quarter" idx="11"/>
          </p:nvPr>
        </p:nvSpPr>
        <p:spPr>
          <a:xfrm>
            <a:off x="12447161" y="3241959"/>
            <a:ext cx="10260000" cy="96606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64753360"/>
      </p:ext>
    </p:extLst>
  </p:cSld>
  <p:clrMapOvr>
    <a:masterClrMapping/>
  </p:clrMapOvr>
  <p:transition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IC_Default dark_2 col">
    <p:bg>
      <p:bgPr>
        <a:solidFill>
          <a:schemeClr val="tx1"/>
        </a:solidFill>
        <a:effectLst/>
      </p:bgPr>
    </p:bg>
    <p:spTree>
      <p:nvGrpSpPr>
        <p:cNvPr id="1" name=""/>
        <p:cNvGrpSpPr/>
        <p:nvPr/>
      </p:nvGrpSpPr>
      <p:grpSpPr>
        <a:xfrm>
          <a:off x="0" y="0"/>
          <a:ext cx="0" cy="0"/>
          <a:chOff x="0" y="0"/>
          <a:chExt cx="0" cy="0"/>
        </a:xfrm>
      </p:grpSpPr>
      <p:sp>
        <p:nvSpPr>
          <p:cNvPr id="14" name="Teardrop 13"/>
          <p:cNvSpPr/>
          <p:nvPr userDrawn="1"/>
        </p:nvSpPr>
        <p:spPr>
          <a:xfrm>
            <a:off x="23082823" y="811398"/>
            <a:ext cx="713162" cy="712954"/>
          </a:xfrm>
          <a:prstGeom prst="teardrop">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15" name="TextBox 14"/>
          <p:cNvSpPr txBox="1"/>
          <p:nvPr userDrawn="1"/>
        </p:nvSpPr>
        <p:spPr>
          <a:xfrm>
            <a:off x="22917364" y="819685"/>
            <a:ext cx="1082876" cy="615645"/>
          </a:xfrm>
          <a:prstGeom prst="rect">
            <a:avLst/>
          </a:prstGeom>
          <a:noFill/>
          <a:effectLst>
            <a:outerShdw sx="1000" sy="1000" algn="ctr" rotWithShape="0">
              <a:schemeClr val="bg2"/>
            </a:outerShdw>
          </a:effectLst>
        </p:spPr>
        <p:txBody>
          <a:bodyPr wrap="none" lIns="182843" tIns="91422" rIns="182843" bIns="91422" rtlCol="0">
            <a:spAutoFit/>
          </a:bodyPr>
          <a:lstStyle/>
          <a:p>
            <a:pPr algn="ctr"/>
            <a:fld id="{260E2A6B-A809-4840-BF14-8648BC0BDF87}" type="slidenum">
              <a:rPr lang="id-ID" sz="2801" b="1" smtClean="0">
                <a:solidFill>
                  <a:schemeClr val="bg2"/>
                </a:solidFill>
                <a:latin typeface="Raleway Light"/>
                <a:cs typeface="Raleway Light"/>
              </a:rPr>
              <a:pPr algn="ctr"/>
              <a:t>‹#›</a:t>
            </a:fld>
            <a:endParaRPr lang="id-ID" sz="2801" dirty="0">
              <a:solidFill>
                <a:schemeClr val="bg2"/>
              </a:solidFill>
              <a:latin typeface="Raleway Light"/>
              <a:cs typeface="Raleway Light"/>
            </a:endParaRPr>
          </a:p>
        </p:txBody>
      </p:sp>
      <p:sp>
        <p:nvSpPr>
          <p:cNvPr id="2" name="Titre 1">
            <a:extLst>
              <a:ext uri="{FF2B5EF4-FFF2-40B4-BE49-F238E27FC236}">
                <a16:creationId xmlns:a16="http://schemas.microsoft.com/office/drawing/2014/main" id="{3392CA55-560F-4F34-9E56-F8A6162E72A4}"/>
              </a:ext>
            </a:extLst>
          </p:cNvPr>
          <p:cNvSpPr>
            <a:spLocks noGrp="1"/>
          </p:cNvSpPr>
          <p:nvPr>
            <p:ph type="title"/>
          </p:nvPr>
        </p:nvSpPr>
        <p:spPr/>
        <p:txBody>
          <a:bodyPr/>
          <a:lstStyle>
            <a:lvl1pPr>
              <a:defRPr>
                <a:solidFill>
                  <a:schemeClr val="bg2"/>
                </a:solidFill>
              </a:defRPr>
            </a:lvl1pPr>
          </a:lstStyle>
          <a:p>
            <a:r>
              <a:rPr lang="fr-FR"/>
              <a:t>Modifiez le style du titre</a:t>
            </a:r>
            <a:endParaRPr lang="fr-FR" dirty="0"/>
          </a:p>
        </p:txBody>
      </p:sp>
      <p:sp>
        <p:nvSpPr>
          <p:cNvPr id="6" name="Espace réservé du contenu 5">
            <a:extLst>
              <a:ext uri="{FF2B5EF4-FFF2-40B4-BE49-F238E27FC236}">
                <a16:creationId xmlns:a16="http://schemas.microsoft.com/office/drawing/2014/main" id="{26611FEA-C315-447D-89F8-4CFBDE652CC4}"/>
              </a:ext>
            </a:extLst>
          </p:cNvPr>
          <p:cNvSpPr>
            <a:spLocks noGrp="1"/>
          </p:cNvSpPr>
          <p:nvPr>
            <p:ph sz="quarter" idx="10"/>
          </p:nvPr>
        </p:nvSpPr>
        <p:spPr>
          <a:xfrm>
            <a:off x="1676839" y="3241960"/>
            <a:ext cx="10260000" cy="966060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contenu 5">
            <a:extLst>
              <a:ext uri="{FF2B5EF4-FFF2-40B4-BE49-F238E27FC236}">
                <a16:creationId xmlns:a16="http://schemas.microsoft.com/office/drawing/2014/main" id="{099E0D4E-1489-4C05-9989-FF091723725C}"/>
              </a:ext>
            </a:extLst>
          </p:cNvPr>
          <p:cNvSpPr>
            <a:spLocks noGrp="1"/>
          </p:cNvSpPr>
          <p:nvPr>
            <p:ph sz="quarter" idx="11"/>
          </p:nvPr>
        </p:nvSpPr>
        <p:spPr>
          <a:xfrm>
            <a:off x="12447161" y="3241959"/>
            <a:ext cx="10260000" cy="966060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29150190"/>
      </p:ext>
    </p:extLst>
  </p:cSld>
  <p:clrMapOvr>
    <a:masterClrMapping/>
  </p:clrMapOvr>
  <p:transition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IC_Graphics light">
    <p:spTree>
      <p:nvGrpSpPr>
        <p:cNvPr id="1" name=""/>
        <p:cNvGrpSpPr/>
        <p:nvPr/>
      </p:nvGrpSpPr>
      <p:grpSpPr>
        <a:xfrm>
          <a:off x="0" y="0"/>
          <a:ext cx="0" cy="0"/>
          <a:chOff x="0" y="0"/>
          <a:chExt cx="0" cy="0"/>
        </a:xfrm>
      </p:grpSpPr>
      <p:sp>
        <p:nvSpPr>
          <p:cNvPr id="14" name="Teardrop 13"/>
          <p:cNvSpPr/>
          <p:nvPr userDrawn="1"/>
        </p:nvSpPr>
        <p:spPr>
          <a:xfrm>
            <a:off x="23082823" y="811398"/>
            <a:ext cx="713162" cy="712954"/>
          </a:xfrm>
          <a:prstGeom prst="teardrop">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15" name="TextBox 14"/>
          <p:cNvSpPr txBox="1"/>
          <p:nvPr userDrawn="1"/>
        </p:nvSpPr>
        <p:spPr>
          <a:xfrm>
            <a:off x="22917364" y="819685"/>
            <a:ext cx="1082876" cy="615645"/>
          </a:xfrm>
          <a:prstGeom prst="rect">
            <a:avLst/>
          </a:prstGeom>
          <a:noFill/>
          <a:effectLst>
            <a:outerShdw sx="1000" sy="1000" algn="ctr" rotWithShape="0">
              <a:schemeClr val="bg2"/>
            </a:outerShdw>
          </a:effectLst>
        </p:spPr>
        <p:txBody>
          <a:bodyPr wrap="none" lIns="182843" tIns="91422" rIns="182843" bIns="91422" rtlCol="0">
            <a:spAutoFit/>
          </a:bodyPr>
          <a:lstStyle/>
          <a:p>
            <a:pPr algn="ctr"/>
            <a:fld id="{260E2A6B-A809-4840-BF14-8648BC0BDF87}" type="slidenum">
              <a:rPr lang="id-ID" sz="2801" b="1" smtClean="0">
                <a:solidFill>
                  <a:schemeClr val="bg2"/>
                </a:solidFill>
                <a:latin typeface="Raleway Light"/>
                <a:cs typeface="Raleway Light"/>
              </a:rPr>
              <a:pPr algn="ctr"/>
              <a:t>‹#›</a:t>
            </a:fld>
            <a:endParaRPr lang="id-ID" sz="2801" dirty="0">
              <a:solidFill>
                <a:schemeClr val="bg2"/>
              </a:solidFill>
              <a:latin typeface="Raleway Light"/>
              <a:cs typeface="Raleway Light"/>
            </a:endParaRPr>
          </a:p>
        </p:txBody>
      </p:sp>
      <p:sp>
        <p:nvSpPr>
          <p:cNvPr id="2" name="Titre 1">
            <a:extLst>
              <a:ext uri="{FF2B5EF4-FFF2-40B4-BE49-F238E27FC236}">
                <a16:creationId xmlns:a16="http://schemas.microsoft.com/office/drawing/2014/main" id="{45666463-6671-4230-A7DC-07839DEDCD59}"/>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720434485"/>
      </p:ext>
    </p:extLst>
  </p:cSld>
  <p:clrMapOvr>
    <a:masterClrMapping/>
  </p:clrMapOvr>
  <p:transition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IC_Graphics dark">
    <p:bg>
      <p:bgPr>
        <a:solidFill>
          <a:schemeClr val="tx1"/>
        </a:solidFill>
        <a:effectLst/>
      </p:bgPr>
    </p:bg>
    <p:spTree>
      <p:nvGrpSpPr>
        <p:cNvPr id="1" name=""/>
        <p:cNvGrpSpPr/>
        <p:nvPr/>
      </p:nvGrpSpPr>
      <p:grpSpPr>
        <a:xfrm>
          <a:off x="0" y="0"/>
          <a:ext cx="0" cy="0"/>
          <a:chOff x="0" y="0"/>
          <a:chExt cx="0" cy="0"/>
        </a:xfrm>
      </p:grpSpPr>
      <p:sp>
        <p:nvSpPr>
          <p:cNvPr id="14" name="Teardrop 13"/>
          <p:cNvSpPr/>
          <p:nvPr userDrawn="1"/>
        </p:nvSpPr>
        <p:spPr>
          <a:xfrm>
            <a:off x="23082823" y="811398"/>
            <a:ext cx="713162" cy="712954"/>
          </a:xfrm>
          <a:prstGeom prst="teardrop">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15" name="TextBox 14"/>
          <p:cNvSpPr txBox="1"/>
          <p:nvPr userDrawn="1"/>
        </p:nvSpPr>
        <p:spPr>
          <a:xfrm>
            <a:off x="22917364" y="819685"/>
            <a:ext cx="1082876" cy="615645"/>
          </a:xfrm>
          <a:prstGeom prst="rect">
            <a:avLst/>
          </a:prstGeom>
          <a:noFill/>
          <a:effectLst>
            <a:outerShdw sx="1000" sy="1000" algn="ctr" rotWithShape="0">
              <a:schemeClr val="bg2"/>
            </a:outerShdw>
          </a:effectLst>
        </p:spPr>
        <p:txBody>
          <a:bodyPr wrap="none" lIns="182843" tIns="91422" rIns="182843" bIns="91422" rtlCol="0">
            <a:spAutoFit/>
          </a:bodyPr>
          <a:lstStyle/>
          <a:p>
            <a:pPr algn="ctr"/>
            <a:fld id="{260E2A6B-A809-4840-BF14-8648BC0BDF87}" type="slidenum">
              <a:rPr lang="id-ID" sz="2801" b="1" smtClean="0">
                <a:solidFill>
                  <a:schemeClr val="bg2"/>
                </a:solidFill>
                <a:latin typeface="Raleway Light"/>
                <a:cs typeface="Raleway Light"/>
              </a:rPr>
              <a:pPr algn="ctr"/>
              <a:t>‹#›</a:t>
            </a:fld>
            <a:endParaRPr lang="id-ID" sz="2801" dirty="0">
              <a:solidFill>
                <a:schemeClr val="bg2"/>
              </a:solidFill>
              <a:latin typeface="Raleway Light"/>
              <a:cs typeface="Raleway Light"/>
            </a:endParaRPr>
          </a:p>
        </p:txBody>
      </p:sp>
      <p:sp>
        <p:nvSpPr>
          <p:cNvPr id="2" name="Titre 1">
            <a:extLst>
              <a:ext uri="{FF2B5EF4-FFF2-40B4-BE49-F238E27FC236}">
                <a16:creationId xmlns:a16="http://schemas.microsoft.com/office/drawing/2014/main" id="{DEE1AAB7-840D-442D-B824-58EE45EA93E2}"/>
              </a:ext>
            </a:extLst>
          </p:cNvPr>
          <p:cNvSpPr>
            <a:spLocks noGrp="1"/>
          </p:cNvSpPr>
          <p:nvPr>
            <p:ph type="title"/>
          </p:nvPr>
        </p:nvSpPr>
        <p:spPr/>
        <p:txBody>
          <a:bodyPr/>
          <a:lstStyle>
            <a:lvl1pPr>
              <a:defRPr>
                <a:solidFill>
                  <a:schemeClr val="bg2"/>
                </a:solidFill>
              </a:defRPr>
            </a:lvl1pPr>
          </a:lstStyle>
          <a:p>
            <a:r>
              <a:rPr lang="fr-FR"/>
              <a:t>Modifiez le style du titre</a:t>
            </a:r>
            <a:endParaRPr lang="fr-FR" dirty="0"/>
          </a:p>
        </p:txBody>
      </p:sp>
    </p:spTree>
    <p:extLst>
      <p:ext uri="{BB962C8B-B14F-4D97-AF65-F5344CB8AC3E}">
        <p14:creationId xmlns:p14="http://schemas.microsoft.com/office/powerpoint/2010/main" val="720434485"/>
      </p:ext>
    </p:extLst>
  </p:cSld>
  <p:clrMapOvr>
    <a:masterClrMapping/>
  </p:clrMapOvr>
  <p:transition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IC_Title ligh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38BEE-98E3-4E81-8801-E470E5F46CA2}"/>
              </a:ext>
            </a:extLst>
          </p:cNvPr>
          <p:cNvSpPr>
            <a:spLocks noGrp="1"/>
          </p:cNvSpPr>
          <p:nvPr>
            <p:ph type="title"/>
          </p:nvPr>
        </p:nvSpPr>
        <p:spPr>
          <a:xfrm>
            <a:off x="1676836" y="4297047"/>
            <a:ext cx="21030327" cy="5121906"/>
          </a:xfrm>
        </p:spPr>
        <p:txBody>
          <a:bodyPr>
            <a:normAutofit/>
          </a:bodyPr>
          <a:lstStyle>
            <a:lvl1pPr algn="ctr">
              <a:lnSpc>
                <a:spcPct val="100000"/>
              </a:lnSpc>
              <a:defRPr sz="8000"/>
            </a:lvl1pPr>
          </a:lstStyle>
          <a:p>
            <a:r>
              <a:rPr lang="fr-FR"/>
              <a:t>Modifiez le style du titre</a:t>
            </a:r>
            <a:endParaRPr lang="fr-FR" dirty="0"/>
          </a:p>
        </p:txBody>
      </p:sp>
    </p:spTree>
    <p:extLst>
      <p:ext uri="{BB962C8B-B14F-4D97-AF65-F5344CB8AC3E}">
        <p14:creationId xmlns:p14="http://schemas.microsoft.com/office/powerpoint/2010/main" val="1222018665"/>
      </p:ext>
    </p:extLst>
  </p:cSld>
  <p:clrMapOvr>
    <a:masterClrMapping/>
  </p:clrMapOvr>
  <p:transition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C_Title dark">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01177F-493D-4106-ACA0-B515EAD0DFD6}"/>
              </a:ext>
            </a:extLst>
          </p:cNvPr>
          <p:cNvSpPr>
            <a:spLocks noGrp="1"/>
          </p:cNvSpPr>
          <p:nvPr>
            <p:ph type="title"/>
          </p:nvPr>
        </p:nvSpPr>
        <p:spPr>
          <a:xfrm>
            <a:off x="1676836" y="4297047"/>
            <a:ext cx="21030327" cy="5121906"/>
          </a:xfrm>
        </p:spPr>
        <p:txBody>
          <a:bodyPr>
            <a:normAutofit/>
          </a:bodyPr>
          <a:lstStyle>
            <a:lvl1pPr algn="ctr">
              <a:lnSpc>
                <a:spcPct val="100000"/>
              </a:lnSpc>
              <a:defRPr sz="8000">
                <a:solidFill>
                  <a:schemeClr val="bg2"/>
                </a:solidFill>
              </a:defRPr>
            </a:lvl1pPr>
          </a:lstStyle>
          <a:p>
            <a:r>
              <a:rPr lang="fr-FR"/>
              <a:t>Modifiez le style du titre</a:t>
            </a:r>
            <a:endParaRPr lang="fr-FR" dirty="0"/>
          </a:p>
        </p:txBody>
      </p:sp>
    </p:spTree>
    <p:extLst>
      <p:ext uri="{BB962C8B-B14F-4D97-AF65-F5344CB8AC3E}">
        <p14:creationId xmlns:p14="http://schemas.microsoft.com/office/powerpoint/2010/main" val="4069482267"/>
      </p:ext>
    </p:extLst>
  </p:cSld>
  <p:clrMapOvr>
    <a:masterClrMapping/>
  </p:clrMapOvr>
  <p:transition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7F64891-1A32-4E16-AC05-917B5EA27B3E}"/>
              </a:ext>
            </a:extLst>
          </p:cNvPr>
          <p:cNvSpPr>
            <a:spLocks noGrp="1"/>
          </p:cNvSpPr>
          <p:nvPr>
            <p:ph type="title"/>
          </p:nvPr>
        </p:nvSpPr>
        <p:spPr>
          <a:xfrm>
            <a:off x="1676839" y="730254"/>
            <a:ext cx="21030327" cy="1547433"/>
          </a:xfrm>
          <a:prstGeom prst="rect">
            <a:avLst/>
          </a:prstGeom>
        </p:spPr>
        <p:txBody>
          <a:bodyPr vert="horz" lIns="91440" tIns="45720" rIns="91440" bIns="45720" rtlCol="0" anchor="ctr">
            <a:normAutofit/>
          </a:bodyPr>
          <a:lstStyle/>
          <a:p>
            <a:r>
              <a:rPr lang="en-GB" noProof="0"/>
              <a:t>Modifiez le style du titre</a:t>
            </a:r>
          </a:p>
        </p:txBody>
      </p:sp>
      <p:sp>
        <p:nvSpPr>
          <p:cNvPr id="3" name="Espace réservé du texte 2">
            <a:extLst>
              <a:ext uri="{FF2B5EF4-FFF2-40B4-BE49-F238E27FC236}">
                <a16:creationId xmlns:a16="http://schemas.microsoft.com/office/drawing/2014/main" id="{96380766-3B07-4F85-9A0B-CD08A6CBF43F}"/>
              </a:ext>
            </a:extLst>
          </p:cNvPr>
          <p:cNvSpPr>
            <a:spLocks noGrp="1"/>
          </p:cNvSpPr>
          <p:nvPr>
            <p:ph type="body" idx="1"/>
          </p:nvPr>
        </p:nvSpPr>
        <p:spPr>
          <a:xfrm>
            <a:off x="1676839" y="2743200"/>
            <a:ext cx="21030327" cy="9610725"/>
          </a:xfrm>
          <a:prstGeom prst="rect">
            <a:avLst/>
          </a:prstGeom>
        </p:spPr>
        <p:txBody>
          <a:bodyPr vert="horz" lIns="91440" tIns="45720" rIns="91440" bIns="45720" rtlCol="0">
            <a:normAutofit/>
          </a:bodyPr>
          <a:lstStyle/>
          <a:p>
            <a:pPr lvl="0"/>
            <a:r>
              <a:rPr lang="en-GB" noProof="0" dirty="0"/>
              <a:t>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Rectangle 3">
            <a:extLst>
              <a:ext uri="{FF2B5EF4-FFF2-40B4-BE49-F238E27FC236}">
                <a16:creationId xmlns:a16="http://schemas.microsoft.com/office/drawing/2014/main" id="{15E59F2E-B5EE-4420-862A-4322BA2CBC67}"/>
              </a:ext>
            </a:extLst>
          </p:cNvPr>
          <p:cNvSpPr/>
          <p:nvPr/>
        </p:nvSpPr>
        <p:spPr>
          <a:xfrm>
            <a:off x="0" y="13522004"/>
            <a:ext cx="24384000" cy="193996"/>
          </a:xfrm>
          <a:prstGeom prst="rect">
            <a:avLst/>
          </a:prstGeom>
          <a:gradFill flip="none" rotWithShape="1">
            <a:gsLst>
              <a:gs pos="32000">
                <a:schemeClr val="accent2"/>
              </a:gs>
              <a:gs pos="100000">
                <a:schemeClr val="accent1"/>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3600" dirty="0"/>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78" r:id="rId1"/>
    <p:sldLayoutId id="2147483657" r:id="rId2"/>
    <p:sldLayoutId id="2147483776" r:id="rId3"/>
    <p:sldLayoutId id="2147483799" r:id="rId4"/>
    <p:sldLayoutId id="2147483800" r:id="rId5"/>
    <p:sldLayoutId id="2147483779" r:id="rId6"/>
    <p:sldLayoutId id="2147483780" r:id="rId7"/>
    <p:sldLayoutId id="2147483797" r:id="rId8"/>
    <p:sldLayoutId id="2147483798" r:id="rId9"/>
    <p:sldLayoutId id="2147483777" r:id="rId10"/>
    <p:sldLayoutId id="2147483795" r:id="rId11"/>
    <p:sldLayoutId id="2147483781" r:id="rId12"/>
    <p:sldLayoutId id="2147483796" r:id="rId13"/>
  </p:sldLayoutIdLst>
  <p:transition advClick="0">
    <p:fade/>
  </p:transition>
  <p:hf hdr="0" ftr="0" dt="0"/>
  <p:txStyles>
    <p:titleStyle>
      <a:lvl1pPr algn="l" defTabSz="1828464" rtl="0" eaLnBrk="1" latinLnBrk="0" hangingPunct="1">
        <a:lnSpc>
          <a:spcPct val="90000"/>
        </a:lnSpc>
        <a:spcBef>
          <a:spcPct val="0"/>
        </a:spcBef>
        <a:buNone/>
        <a:defRPr lang="en-US" sz="6000" kern="1200">
          <a:solidFill>
            <a:schemeClr val="tx1"/>
          </a:solidFill>
          <a:latin typeface="Arial Black" panose="020B0A04020102020204" pitchFamily="34" charset="0"/>
          <a:ea typeface="+mj-ea"/>
          <a:cs typeface="+mj-cs"/>
        </a:defRPr>
      </a:lvl1pPr>
    </p:titleStyle>
    <p:bodyStyle>
      <a:lvl1pPr marL="0" indent="0" algn="l" defTabSz="1828464" rtl="0" eaLnBrk="1" latinLnBrk="0" hangingPunct="1">
        <a:lnSpc>
          <a:spcPct val="100000"/>
        </a:lnSpc>
        <a:spcBef>
          <a:spcPts val="0"/>
        </a:spcBef>
        <a:spcAft>
          <a:spcPts val="600"/>
        </a:spcAft>
        <a:buFont typeface="Arial" panose="020B0604020202020204" pitchFamily="34" charset="0"/>
        <a:buNone/>
        <a:defRPr lang="en-US" sz="4800" kern="1200" dirty="0" smtClean="0">
          <a:solidFill>
            <a:schemeClr val="tx1"/>
          </a:solidFill>
          <a:effectLst/>
          <a:latin typeface="Arial" panose="020B0604020202020204" pitchFamily="34" charset="0"/>
          <a:ea typeface="+mn-ea"/>
          <a:cs typeface="Arial" panose="020B0604020202020204" pitchFamily="34" charset="0"/>
        </a:defRPr>
      </a:lvl1pPr>
      <a:lvl2pPr marL="1371349" indent="-457116" algn="l" defTabSz="1828464" rtl="0" eaLnBrk="1" latinLnBrk="0" hangingPunct="1">
        <a:lnSpc>
          <a:spcPct val="100000"/>
        </a:lnSpc>
        <a:spcBef>
          <a:spcPts val="0"/>
        </a:spcBef>
        <a:buClr>
          <a:schemeClr val="accent1"/>
        </a:buClr>
        <a:buFont typeface="Arial" panose="020B0604020202020204" pitchFamily="34" charset="0"/>
        <a:buChar char="•"/>
        <a:defRPr lang="en-US" sz="4800" kern="1200" dirty="0" smtClean="0">
          <a:solidFill>
            <a:schemeClr val="tx1"/>
          </a:solidFill>
          <a:effectLst/>
          <a:latin typeface="Arial" panose="020B0604020202020204" pitchFamily="34" charset="0"/>
          <a:ea typeface="+mn-ea"/>
          <a:cs typeface="Arial" panose="020B0604020202020204" pitchFamily="34" charset="0"/>
        </a:defRPr>
      </a:lvl2pPr>
      <a:lvl3pPr marL="2285580" indent="-457116" algn="l" defTabSz="1828464" rtl="0" eaLnBrk="1" latinLnBrk="0" hangingPunct="1">
        <a:lnSpc>
          <a:spcPct val="100000"/>
        </a:lnSpc>
        <a:spcBef>
          <a:spcPts val="0"/>
        </a:spcBef>
        <a:buClr>
          <a:schemeClr val="accent1"/>
        </a:buClr>
        <a:buFont typeface="Arial" pitchFamily="34" charset="0"/>
        <a:buChar char="-"/>
        <a:defRPr lang="en-US" sz="4800" kern="1200" dirty="0" smtClean="0">
          <a:solidFill>
            <a:schemeClr val="tx1"/>
          </a:solidFill>
          <a:effectLst/>
          <a:latin typeface="Arial" panose="020B0604020202020204" pitchFamily="34" charset="0"/>
          <a:ea typeface="+mn-ea"/>
          <a:cs typeface="Arial" panose="020B0604020202020204" pitchFamily="34" charset="0"/>
        </a:defRPr>
      </a:lvl3pPr>
      <a:lvl4pPr marL="3199813" indent="-457116" algn="l" defTabSz="1828464" rtl="0" eaLnBrk="1" latinLnBrk="0" hangingPunct="1">
        <a:lnSpc>
          <a:spcPct val="100000"/>
        </a:lnSpc>
        <a:spcBef>
          <a:spcPts val="0"/>
        </a:spcBef>
        <a:buClr>
          <a:schemeClr val="accent1"/>
        </a:buClr>
        <a:buFont typeface="Wingdings" pitchFamily="2" charset="2"/>
        <a:buChar char="§"/>
        <a:defRPr lang="en-US" sz="4400" kern="1200" dirty="0" smtClean="0">
          <a:solidFill>
            <a:schemeClr val="tx1"/>
          </a:solidFill>
          <a:effectLst/>
          <a:latin typeface="Arial" panose="020B0604020202020204" pitchFamily="34" charset="0"/>
          <a:ea typeface="+mn-ea"/>
          <a:cs typeface="Arial" panose="020B0604020202020204" pitchFamily="34" charset="0"/>
        </a:defRPr>
      </a:lvl4pPr>
      <a:lvl5pPr marL="4114046" indent="-457116" algn="l" defTabSz="1828464" rtl="0" eaLnBrk="1" latinLnBrk="0" hangingPunct="1">
        <a:lnSpc>
          <a:spcPct val="100000"/>
        </a:lnSpc>
        <a:spcBef>
          <a:spcPts val="0"/>
        </a:spcBef>
        <a:buClr>
          <a:schemeClr val="accent1"/>
        </a:buClr>
        <a:buFont typeface="Arial" pitchFamily="34" charset="0"/>
        <a:buChar char="-"/>
        <a:defRPr lang="en-US" sz="4400" kern="1200" dirty="0">
          <a:solidFill>
            <a:schemeClr val="tx1"/>
          </a:solidFill>
          <a:effectLst/>
          <a:latin typeface="Arial" panose="020B0604020202020204" pitchFamily="34" charset="0"/>
          <a:ea typeface="+mn-ea"/>
          <a:cs typeface="Arial" panose="020B0604020202020204" pitchFamily="34"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64" rtl="0" eaLnBrk="1" latinLnBrk="0" hangingPunct="1">
        <a:defRPr sz="3600" kern="1200">
          <a:solidFill>
            <a:schemeClr val="tx1"/>
          </a:solidFill>
          <a:latin typeface="+mn-lt"/>
          <a:ea typeface="+mn-ea"/>
          <a:cs typeface="+mn-cs"/>
        </a:defRPr>
      </a:lvl1pPr>
      <a:lvl2pPr marL="914233" algn="l" defTabSz="1828464" rtl="0" eaLnBrk="1" latinLnBrk="0" hangingPunct="1">
        <a:defRPr sz="3600" kern="1200">
          <a:solidFill>
            <a:schemeClr val="tx1"/>
          </a:solidFill>
          <a:latin typeface="+mn-lt"/>
          <a:ea typeface="+mn-ea"/>
          <a:cs typeface="+mn-cs"/>
        </a:defRPr>
      </a:lvl2pPr>
      <a:lvl3pPr marL="1828464" algn="l" defTabSz="1828464" rtl="0" eaLnBrk="1" latinLnBrk="0" hangingPunct="1">
        <a:defRPr sz="3600" kern="1200">
          <a:solidFill>
            <a:schemeClr val="tx1"/>
          </a:solidFill>
          <a:latin typeface="+mn-lt"/>
          <a:ea typeface="+mn-ea"/>
          <a:cs typeface="+mn-cs"/>
        </a:defRPr>
      </a:lvl3pPr>
      <a:lvl4pPr marL="2742697" algn="l" defTabSz="1828464" rtl="0" eaLnBrk="1" latinLnBrk="0" hangingPunct="1">
        <a:defRPr sz="3600" kern="1200">
          <a:solidFill>
            <a:schemeClr val="tx1"/>
          </a:solidFill>
          <a:latin typeface="+mn-lt"/>
          <a:ea typeface="+mn-ea"/>
          <a:cs typeface="+mn-cs"/>
        </a:defRPr>
      </a:lvl4pPr>
      <a:lvl5pPr marL="3656928" algn="l" defTabSz="1828464" rtl="0" eaLnBrk="1" latinLnBrk="0" hangingPunct="1">
        <a:defRPr sz="3600" kern="1200">
          <a:solidFill>
            <a:schemeClr val="tx1"/>
          </a:solidFill>
          <a:latin typeface="+mn-lt"/>
          <a:ea typeface="+mn-ea"/>
          <a:cs typeface="+mn-cs"/>
        </a:defRPr>
      </a:lvl5pPr>
      <a:lvl6pPr marL="4571162" algn="l" defTabSz="1828464" rtl="0" eaLnBrk="1" latinLnBrk="0" hangingPunct="1">
        <a:defRPr sz="3600" kern="1200">
          <a:solidFill>
            <a:schemeClr val="tx1"/>
          </a:solidFill>
          <a:latin typeface="+mn-lt"/>
          <a:ea typeface="+mn-ea"/>
          <a:cs typeface="+mn-cs"/>
        </a:defRPr>
      </a:lvl6pPr>
      <a:lvl7pPr marL="5485394" algn="l" defTabSz="1828464" rtl="0" eaLnBrk="1" latinLnBrk="0" hangingPunct="1">
        <a:defRPr sz="3600" kern="1200">
          <a:solidFill>
            <a:schemeClr val="tx1"/>
          </a:solidFill>
          <a:latin typeface="+mn-lt"/>
          <a:ea typeface="+mn-ea"/>
          <a:cs typeface="+mn-cs"/>
        </a:defRPr>
      </a:lvl7pPr>
      <a:lvl8pPr marL="6399626" algn="l" defTabSz="1828464" rtl="0" eaLnBrk="1" latinLnBrk="0" hangingPunct="1">
        <a:defRPr sz="3600" kern="1200">
          <a:solidFill>
            <a:schemeClr val="tx1"/>
          </a:solidFill>
          <a:latin typeface="+mn-lt"/>
          <a:ea typeface="+mn-ea"/>
          <a:cs typeface="+mn-cs"/>
        </a:defRPr>
      </a:lvl8pPr>
      <a:lvl9pPr marL="7313858" algn="l" defTabSz="182846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27.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hyperlink" Target="https://www.era.europa.eu/safety-culture-model/" TargetMode="External"/><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hyperlink" Target="https://www.youtube.com/watch?v=jRzfzxj3CYQ&amp;feature=youtu.be" TargetMode="External"/><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hyperlink" Target="https://www.era.europa.eu/sites/default/files/activities/docs/introduction_to_european_railway_safety_culture_model_en.pdf" TargetMode="External"/><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hyperlink" Target="https://www.youtube.com/watch?v=9a1vT8itNJE&amp;list=PL0WbOXbQ4n3s5jEr998QYt3xoz8V601Ob"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ic.org/IMG/pdf/safety_peer_review_handbook_15-09-23.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ic.org/IMG/pdf/safety_peer_review_handbook_15-09-23.pdf" TargetMode="Externa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D118F66-BC92-49BF-B06F-56E5D14BBB01}"/>
              </a:ext>
            </a:extLst>
          </p:cNvPr>
          <p:cNvSpPr>
            <a:spLocks noGrp="1"/>
          </p:cNvSpPr>
          <p:nvPr>
            <p:ph type="body" sz="quarter" idx="10"/>
          </p:nvPr>
        </p:nvSpPr>
        <p:spPr/>
        <p:txBody>
          <a:bodyPr/>
          <a:lstStyle/>
          <a:p>
            <a:r>
              <a:rPr lang="en-US" b="0" i="0" dirty="0">
                <a:solidFill>
                  <a:schemeClr val="bg2">
                    <a:lumMod val="75000"/>
                  </a:schemeClr>
                </a:solidFill>
                <a:effectLst/>
                <a:latin typeface="Calibri" panose="020F0502020204030204" pitchFamily="34" charset="0"/>
                <a:cs typeface="Calibri" panose="020F0502020204030204" pitchFamily="34" charset="0"/>
              </a:rPr>
              <a:t>Virginie Papillault (UIC) &amp; Fabrizio </a:t>
            </a:r>
            <a:r>
              <a:rPr lang="en-US" b="0" i="0" dirty="0" err="1">
                <a:solidFill>
                  <a:schemeClr val="bg2">
                    <a:lumMod val="75000"/>
                  </a:schemeClr>
                </a:solidFill>
                <a:effectLst/>
                <a:latin typeface="Calibri" panose="020F0502020204030204" pitchFamily="34" charset="0"/>
                <a:cs typeface="Calibri" panose="020F0502020204030204" pitchFamily="34" charset="0"/>
              </a:rPr>
              <a:t>Carpinelli</a:t>
            </a:r>
            <a:r>
              <a:rPr lang="en-US" b="0" i="0" dirty="0">
                <a:solidFill>
                  <a:schemeClr val="bg2">
                    <a:lumMod val="75000"/>
                  </a:schemeClr>
                </a:solidFill>
                <a:effectLst/>
                <a:latin typeface="Calibri" panose="020F0502020204030204" pitchFamily="34" charset="0"/>
                <a:cs typeface="Calibri" panose="020F0502020204030204" pitchFamily="34" charset="0"/>
              </a:rPr>
              <a:t> (ERA) </a:t>
            </a:r>
            <a:endParaRPr lang="fr-FR" dirty="0">
              <a:solidFill>
                <a:schemeClr val="bg2">
                  <a:lumMod val="75000"/>
                </a:schemeClr>
              </a:solidFill>
              <a:latin typeface="Calibri" panose="020F0502020204030204" pitchFamily="34" charset="0"/>
              <a:cs typeface="Calibri" panose="020F0502020204030204" pitchFamily="34" charset="0"/>
            </a:endParaRPr>
          </a:p>
        </p:txBody>
      </p:sp>
      <p:sp>
        <p:nvSpPr>
          <p:cNvPr id="4" name="Titre 3">
            <a:extLst>
              <a:ext uri="{FF2B5EF4-FFF2-40B4-BE49-F238E27FC236}">
                <a16:creationId xmlns:a16="http://schemas.microsoft.com/office/drawing/2014/main" id="{7C978C60-0197-475C-BBF1-54CF99A1330A}"/>
              </a:ext>
            </a:extLst>
          </p:cNvPr>
          <p:cNvSpPr>
            <a:spLocks noGrp="1"/>
          </p:cNvSpPr>
          <p:nvPr>
            <p:ph type="ctrTitle"/>
          </p:nvPr>
        </p:nvSpPr>
        <p:spPr/>
        <p:txBody>
          <a:bodyPr>
            <a:normAutofit/>
          </a:bodyPr>
          <a:lstStyle/>
          <a:p>
            <a:r>
              <a:rPr lang="fr-FR" sz="8000" dirty="0">
                <a:latin typeface="Calibri" panose="020F0502020204030204" pitchFamily="34" charset="0"/>
                <a:cs typeface="Calibri" panose="020F0502020204030204" pitchFamily="34" charset="0"/>
              </a:rPr>
              <a:t>Workshop 6 </a:t>
            </a:r>
          </a:p>
        </p:txBody>
      </p:sp>
      <p:sp>
        <p:nvSpPr>
          <p:cNvPr id="5" name="Sous-titre 4">
            <a:extLst>
              <a:ext uri="{FF2B5EF4-FFF2-40B4-BE49-F238E27FC236}">
                <a16:creationId xmlns:a16="http://schemas.microsoft.com/office/drawing/2014/main" id="{521B0062-FD7A-4446-AB39-C65684733D8A}"/>
              </a:ext>
            </a:extLst>
          </p:cNvPr>
          <p:cNvSpPr>
            <a:spLocks noGrp="1"/>
          </p:cNvSpPr>
          <p:nvPr>
            <p:ph type="subTitle" idx="1"/>
          </p:nvPr>
        </p:nvSpPr>
        <p:spPr/>
        <p:txBody>
          <a:bodyPr/>
          <a:lstStyle/>
          <a:p>
            <a:r>
              <a:rPr lang="en-US" b="0" i="0" dirty="0">
                <a:solidFill>
                  <a:schemeClr val="bg2"/>
                </a:solidFill>
                <a:effectLst/>
                <a:latin typeface="Calibri" panose="020F0502020204030204" pitchFamily="34" charset="0"/>
                <a:cs typeface="Calibri" panose="020F0502020204030204" pitchFamily="34" charset="0"/>
              </a:rPr>
              <a:t>How to conduct and participate to a Peer Review?</a:t>
            </a:r>
            <a:endParaRPr lang="fr-FR" dirty="0">
              <a:solidFill>
                <a:schemeClr val="bg2"/>
              </a:solidFill>
              <a:latin typeface="Calibri" panose="020F0502020204030204" pitchFamily="34" charset="0"/>
              <a:cs typeface="Calibri" panose="020F0502020204030204" pitchFamily="34" charset="0"/>
            </a:endParaRPr>
          </a:p>
        </p:txBody>
      </p:sp>
      <p:sp>
        <p:nvSpPr>
          <p:cNvPr id="6" name="Espace réservé du texte 5">
            <a:extLst>
              <a:ext uri="{FF2B5EF4-FFF2-40B4-BE49-F238E27FC236}">
                <a16:creationId xmlns:a16="http://schemas.microsoft.com/office/drawing/2014/main" id="{DDFEF955-0D15-4CC4-BF76-494B837EA669}"/>
              </a:ext>
            </a:extLst>
          </p:cNvPr>
          <p:cNvSpPr>
            <a:spLocks noGrp="1"/>
          </p:cNvSpPr>
          <p:nvPr>
            <p:ph type="body" sz="quarter" idx="12"/>
          </p:nvPr>
        </p:nvSpPr>
        <p:spPr>
          <a:xfrm>
            <a:off x="3049588" y="12552462"/>
            <a:ext cx="19900900" cy="576263"/>
          </a:xfrm>
        </p:spPr>
        <p:txBody>
          <a:bodyPr/>
          <a:lstStyle/>
          <a:p>
            <a:r>
              <a:rPr lang="fr-FR" dirty="0">
                <a:latin typeface="Calibri" panose="020F0502020204030204" pitchFamily="34" charset="0"/>
                <a:cs typeface="Calibri" panose="020F0502020204030204" pitchFamily="34" charset="0"/>
              </a:rPr>
              <a:t>21 </a:t>
            </a:r>
            <a:r>
              <a:rPr lang="fr-FR" dirty="0" err="1">
                <a:latin typeface="Calibri" panose="020F0502020204030204" pitchFamily="34" charset="0"/>
                <a:cs typeface="Calibri" panose="020F0502020204030204" pitchFamily="34" charset="0"/>
              </a:rPr>
              <a:t>September</a:t>
            </a:r>
            <a:r>
              <a:rPr lang="fr-FR" dirty="0">
                <a:latin typeface="Calibri" panose="020F0502020204030204" pitchFamily="34" charset="0"/>
                <a:cs typeface="Calibri" panose="020F0502020204030204" pitchFamily="34" charset="0"/>
              </a:rPr>
              <a:t> 2023</a:t>
            </a:r>
          </a:p>
        </p:txBody>
      </p:sp>
      <p:pic>
        <p:nvPicPr>
          <p:cNvPr id="9" name="Picture 8" descr="A logo with a white background&#10;&#10;Description automatically generated with medium confidence">
            <a:extLst>
              <a:ext uri="{FF2B5EF4-FFF2-40B4-BE49-F238E27FC236}">
                <a16:creationId xmlns:a16="http://schemas.microsoft.com/office/drawing/2014/main" id="{81D07830-5166-C605-54A8-AE7AF70966D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56470"/>
          <a:stretch/>
        </p:blipFill>
        <p:spPr>
          <a:xfrm>
            <a:off x="1569754" y="845073"/>
            <a:ext cx="3507572" cy="2205665"/>
          </a:xfrm>
          <a:prstGeom prst="rect">
            <a:avLst/>
          </a:prstGeom>
        </p:spPr>
      </p:pic>
    </p:spTree>
    <p:extLst>
      <p:ext uri="{BB962C8B-B14F-4D97-AF65-F5344CB8AC3E}">
        <p14:creationId xmlns:p14="http://schemas.microsoft.com/office/powerpoint/2010/main" val="1842811293"/>
      </p:ext>
    </p:extLst>
  </p:cSld>
  <p:clrMapOvr>
    <a:masterClrMapping/>
  </p:clrMapOvr>
  <p:transition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Panel discussion </a:t>
            </a:r>
          </a:p>
        </p:txBody>
      </p:sp>
      <p:sp>
        <p:nvSpPr>
          <p:cNvPr id="3" name="Espace réservé du contenu 2">
            <a:extLst>
              <a:ext uri="{FF2B5EF4-FFF2-40B4-BE49-F238E27FC236}">
                <a16:creationId xmlns:a16="http://schemas.microsoft.com/office/drawing/2014/main" id="{81068248-5318-4EBA-A732-095BBEF7B9D7}"/>
              </a:ext>
            </a:extLst>
          </p:cNvPr>
          <p:cNvSpPr>
            <a:spLocks noGrp="1"/>
          </p:cNvSpPr>
          <p:nvPr>
            <p:ph sz="quarter" idx="10"/>
          </p:nvPr>
        </p:nvSpPr>
        <p:spPr>
          <a:xfrm>
            <a:off x="1676839" y="2693324"/>
            <a:ext cx="21030327" cy="10292422"/>
          </a:xfrm>
        </p:spPr>
        <p:txBody>
          <a:bodyPr vert="horz" lIns="91440" tIns="45720" rIns="91440" bIns="45720" rtlCol="0" anchor="t">
            <a:normAutofit fontScale="92500" lnSpcReduction="10000"/>
          </a:bodyPr>
          <a:lstStyle/>
          <a:p>
            <a:pPr algn="ctr"/>
            <a:r>
              <a:rPr lang="en-US" sz="6000" dirty="0">
                <a:latin typeface="Calibri" panose="020F0502020204030204" pitchFamily="34" charset="0"/>
              </a:rPr>
              <a:t>What model do you refer to when carrying out a Peer Review? </a:t>
            </a:r>
          </a:p>
          <a:p>
            <a:pPr marL="571500" indent="-571500">
              <a:buFont typeface="Arial" panose="020B0604020202020204" pitchFamily="34" charset="0"/>
              <a:buChar char="•"/>
            </a:pPr>
            <a:endParaRPr lang="en-IE" sz="4000" dirty="0">
              <a:latin typeface="Calibri" panose="020F0502020204030204" pitchFamily="34" charset="0"/>
            </a:endParaRPr>
          </a:p>
          <a:p>
            <a:pPr marL="571500" indent="-571500">
              <a:buFont typeface="Arial" panose="020B0604020202020204" pitchFamily="34" charset="0"/>
              <a:buChar char="•"/>
            </a:pPr>
            <a:r>
              <a:rPr lang="en-US" sz="4000" dirty="0">
                <a:latin typeface="Calibri" panose="020F0502020204030204" pitchFamily="34" charset="0"/>
              </a:rPr>
              <a:t>ERA-SCM </a:t>
            </a:r>
          </a:p>
          <a:p>
            <a:endParaRPr lang="en-US" sz="4000" dirty="0">
              <a:latin typeface="Calibri" panose="020F0502020204030204" pitchFamily="34" charset="0"/>
            </a:endParaRPr>
          </a:p>
          <a:p>
            <a:pPr marL="571500" indent="-571500">
              <a:buFont typeface="Arial" panose="020B0604020202020204" pitchFamily="34" charset="0"/>
              <a:buChar char="•"/>
            </a:pPr>
            <a:r>
              <a:rPr lang="en-US" sz="4000" dirty="0">
                <a:latin typeface="Calibri" panose="020F0502020204030204" pitchFamily="34" charset="0"/>
              </a:rPr>
              <a:t>Surveys</a:t>
            </a:r>
          </a:p>
          <a:p>
            <a:pPr marL="571500" indent="-571500">
              <a:buFont typeface="Arial" panose="020B0604020202020204" pitchFamily="34" charset="0"/>
              <a:buChar char="•"/>
            </a:pPr>
            <a:endParaRPr lang="en-US" sz="4000" dirty="0">
              <a:latin typeface="Calibri" panose="020F0502020204030204" pitchFamily="34" charset="0"/>
            </a:endParaRPr>
          </a:p>
          <a:p>
            <a:pPr marL="571500" indent="-571500">
              <a:buFont typeface="Arial" panose="020B0604020202020204" pitchFamily="34" charset="0"/>
              <a:buChar char="•"/>
            </a:pPr>
            <a:r>
              <a:rPr lang="en-US" sz="4000" dirty="0">
                <a:latin typeface="Calibri" panose="020F0502020204030204" pitchFamily="34" charset="0"/>
              </a:rPr>
              <a:t>Existing recommendations from Authority</a:t>
            </a:r>
          </a:p>
          <a:p>
            <a:endParaRPr lang="en-US" sz="4000" dirty="0">
              <a:latin typeface="Calibri" panose="020F0502020204030204" pitchFamily="34" charset="0"/>
            </a:endParaRPr>
          </a:p>
          <a:p>
            <a:pPr marL="571500" indent="-571500">
              <a:buFont typeface="Arial" panose="020B0604020202020204" pitchFamily="34" charset="0"/>
              <a:buChar char="•"/>
            </a:pPr>
            <a:r>
              <a:rPr lang="en-US" sz="4000" dirty="0">
                <a:latin typeface="Calibri" panose="020F0502020204030204" pitchFamily="34" charset="0"/>
              </a:rPr>
              <a:t>Action plan/SMS</a:t>
            </a:r>
          </a:p>
          <a:p>
            <a:endParaRPr lang="en-US" sz="4000" dirty="0">
              <a:latin typeface="Calibri" panose="020F0502020204030204" pitchFamily="34" charset="0"/>
            </a:endParaRPr>
          </a:p>
          <a:p>
            <a:pPr marL="571500" indent="-571500">
              <a:buFont typeface="Arial" panose="020B0604020202020204" pitchFamily="34" charset="0"/>
              <a:buChar char="•"/>
            </a:pPr>
            <a:r>
              <a:rPr lang="en-IE" sz="4000" dirty="0">
                <a:latin typeface="Calibri" panose="020F0502020204030204" pitchFamily="34" charset="0"/>
              </a:rPr>
              <a:t>Interviews – Although time consuming interviews allow for adaptation of questions in the live environment, it is more organic than the above options although they have their place. The time and focus afforded to peer review presents the opportunity to interview and reach a deeper understanding. </a:t>
            </a:r>
          </a:p>
          <a:p>
            <a:endParaRPr lang="en-IE" sz="4000" dirty="0">
              <a:latin typeface="Calibri" panose="020F0502020204030204" pitchFamily="34" charset="0"/>
            </a:endParaRPr>
          </a:p>
          <a:p>
            <a:pPr marL="571500" indent="-571500">
              <a:buFont typeface="Arial" panose="020B0604020202020204" pitchFamily="34" charset="0"/>
              <a:buChar char="•"/>
            </a:pPr>
            <a:r>
              <a:rPr lang="en-US" sz="4000" dirty="0">
                <a:latin typeface="Calibri" panose="020F0502020204030204" pitchFamily="34" charset="0"/>
              </a:rPr>
              <a:t>All interlocutors and reviewers are not necessarily proficient in English or any chosen language. Take the time to be sure to understand your interlocutor</a:t>
            </a:r>
          </a:p>
          <a:p>
            <a:pPr marL="571500" indent="-571500">
              <a:buFont typeface="Arial" panose="020B0604020202020204" pitchFamily="34" charset="0"/>
              <a:buChar char="•"/>
            </a:pPr>
            <a:endParaRPr lang="en-IE" sz="4000" dirty="0">
              <a:latin typeface="Calibri" panose="020F0502020204030204" pitchFamily="34" charset="0"/>
            </a:endParaRPr>
          </a:p>
          <a:p>
            <a:pPr marL="571500" indent="-571500">
              <a:buFont typeface="Arial" panose="020B0604020202020204" pitchFamily="34" charset="0"/>
              <a:buChar char="•"/>
            </a:pPr>
            <a:endParaRPr lang="en-US" sz="4000" dirty="0">
              <a:latin typeface="Calibri" panose="020F0502020204030204" pitchFamily="34" charset="0"/>
            </a:endParaRPr>
          </a:p>
          <a:p>
            <a:pPr marL="571500" indent="-571500">
              <a:buFont typeface="Arial" panose="020B0604020202020204" pitchFamily="34" charset="0"/>
              <a:buChar char="•"/>
            </a:pPr>
            <a:endParaRPr lang="fr-FR" sz="4000" dirty="0">
              <a:latin typeface="Calibri" panose="020F0502020204030204" pitchFamily="34" charset="0"/>
            </a:endParaRPr>
          </a:p>
        </p:txBody>
      </p:sp>
      <p:sp>
        <p:nvSpPr>
          <p:cNvPr id="6" name="Rectangle : coins arrondis 5">
            <a:extLst>
              <a:ext uri="{FF2B5EF4-FFF2-40B4-BE49-F238E27FC236}">
                <a16:creationId xmlns:a16="http://schemas.microsoft.com/office/drawing/2014/main" id="{5C681467-9B8F-1595-A59D-DAA8B5F2A79D}"/>
              </a:ext>
            </a:extLst>
          </p:cNvPr>
          <p:cNvSpPr/>
          <p:nvPr/>
        </p:nvSpPr>
        <p:spPr>
          <a:xfrm>
            <a:off x="13634720" y="4516264"/>
            <a:ext cx="8808286" cy="3007360"/>
          </a:xfrm>
          <a:prstGeom prst="roundRect">
            <a:avLst/>
          </a:prstGeom>
          <a:solidFill>
            <a:schemeClr val="accent2">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600" dirty="0">
                <a:solidFill>
                  <a:schemeClr val="accent1">
                    <a:lumMod val="75000"/>
                  </a:schemeClr>
                </a:solidFill>
                <a:latin typeface="Calibri" panose="020F0502020204030204" pitchFamily="34" charset="0"/>
                <a:ea typeface="Calibri" panose="020F0502020204030204" pitchFamily="34" charset="0"/>
              </a:rPr>
              <a:t>For more </a:t>
            </a:r>
            <a:r>
              <a:rPr lang="en-US" dirty="0">
                <a:solidFill>
                  <a:schemeClr val="accent1">
                    <a:lumMod val="75000"/>
                  </a:schemeClr>
                </a:solidFill>
                <a:latin typeface="Calibri" panose="020F0502020204030204" pitchFamily="34" charset="0"/>
              </a:rPr>
              <a:t>information on what model do you refer to when carrying out a Peer Review</a:t>
            </a:r>
            <a:r>
              <a:rPr lang="en-US" sz="3600" dirty="0">
                <a:solidFill>
                  <a:schemeClr val="accent1">
                    <a:lumMod val="75000"/>
                  </a:schemeClr>
                </a:solidFill>
                <a:latin typeface="Calibri" panose="020F0502020204030204" pitchFamily="34" charset="0"/>
                <a:ea typeface="Calibri" panose="020F0502020204030204" pitchFamily="34" charset="0"/>
              </a:rPr>
              <a:t>, please see the Safety Culture Peer Review Handbook at point 2. 2 – ERA Safety Culture model attributes </a:t>
            </a:r>
            <a:endParaRPr lang="fr-FR" sz="3600" b="0" i="0" u="none" strike="noStrike" baseline="0" dirty="0">
              <a:solidFill>
                <a:srgbClr val="000000"/>
              </a:solidFill>
              <a:latin typeface="Montserrat" panose="00000500000000000000" pitchFamily="2" charset="0"/>
            </a:endParaRPr>
          </a:p>
        </p:txBody>
      </p:sp>
    </p:spTree>
    <p:extLst>
      <p:ext uri="{BB962C8B-B14F-4D97-AF65-F5344CB8AC3E}">
        <p14:creationId xmlns:p14="http://schemas.microsoft.com/office/powerpoint/2010/main" val="506663359"/>
      </p:ext>
    </p:extLst>
  </p:cSld>
  <p:clrMapOvr>
    <a:masterClrMapping/>
  </p:clrMapOvr>
  <p:transition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Panel discussion </a:t>
            </a:r>
          </a:p>
        </p:txBody>
      </p:sp>
      <p:sp>
        <p:nvSpPr>
          <p:cNvPr id="3" name="Espace réservé du contenu 2">
            <a:extLst>
              <a:ext uri="{FF2B5EF4-FFF2-40B4-BE49-F238E27FC236}">
                <a16:creationId xmlns:a16="http://schemas.microsoft.com/office/drawing/2014/main" id="{81068248-5318-4EBA-A732-095BBEF7B9D7}"/>
              </a:ext>
            </a:extLst>
          </p:cNvPr>
          <p:cNvSpPr>
            <a:spLocks noGrp="1"/>
          </p:cNvSpPr>
          <p:nvPr>
            <p:ph sz="quarter" idx="10"/>
          </p:nvPr>
        </p:nvSpPr>
        <p:spPr>
          <a:xfrm>
            <a:off x="1676839" y="2693325"/>
            <a:ext cx="21030327" cy="7182196"/>
          </a:xfrm>
        </p:spPr>
        <p:txBody>
          <a:bodyPr vert="horz" lIns="91440" tIns="45720" rIns="91440" bIns="45720" rtlCol="0" anchor="t">
            <a:normAutofit/>
          </a:bodyPr>
          <a:lstStyle/>
          <a:p>
            <a:pPr algn="ctr"/>
            <a:r>
              <a:rPr lang="en-US" sz="6000" dirty="0">
                <a:latin typeface="Calibri" panose="020F0502020204030204" pitchFamily="34" charset="0"/>
              </a:rPr>
              <a:t>What tools are used during a Peer Review? </a:t>
            </a:r>
          </a:p>
          <a:p>
            <a:pPr algn="ctr"/>
            <a:endParaRPr lang="en-US" sz="6000" dirty="0">
              <a:latin typeface="Calibri" panose="020F0502020204030204" pitchFamily="34" charset="0"/>
            </a:endParaRPr>
          </a:p>
          <a:p>
            <a:pPr marL="571500" indent="-571500">
              <a:buFont typeface="Arial" panose="020B0604020202020204" pitchFamily="34" charset="0"/>
              <a:buChar char="•"/>
            </a:pPr>
            <a:r>
              <a:rPr lang="en-US" sz="4000" dirty="0">
                <a:latin typeface="Calibri" panose="020F0502020204030204" pitchFamily="34" charset="0"/>
              </a:rPr>
              <a:t>Interviews</a:t>
            </a:r>
          </a:p>
          <a:p>
            <a:endParaRPr lang="en-US" sz="4000" dirty="0">
              <a:latin typeface="Calibri" panose="020F0502020204030204" pitchFamily="34" charset="0"/>
            </a:endParaRPr>
          </a:p>
          <a:p>
            <a:pPr marL="571500" indent="-571500">
              <a:buFont typeface="Arial" panose="020B0604020202020204" pitchFamily="34" charset="0"/>
              <a:buChar char="•"/>
            </a:pPr>
            <a:r>
              <a:rPr lang="en-US" sz="4000" dirty="0">
                <a:latin typeface="Calibri" panose="020F0502020204030204" pitchFamily="34" charset="0"/>
              </a:rPr>
              <a:t>Focus Group</a:t>
            </a:r>
          </a:p>
          <a:p>
            <a:endParaRPr lang="en-US" sz="4000" dirty="0">
              <a:latin typeface="Calibri" panose="020F0502020204030204" pitchFamily="34" charset="0"/>
            </a:endParaRPr>
          </a:p>
          <a:p>
            <a:pPr marL="571500" indent="-571500">
              <a:buFont typeface="Arial" panose="020B0604020202020204" pitchFamily="34" charset="0"/>
              <a:buChar char="•"/>
            </a:pPr>
            <a:r>
              <a:rPr lang="en-US" sz="4000" dirty="0">
                <a:latin typeface="Calibri" panose="020F0502020204030204" pitchFamily="34" charset="0"/>
              </a:rPr>
              <a:t>On-site Observations</a:t>
            </a:r>
          </a:p>
          <a:p>
            <a:pPr marL="571500" indent="-571500">
              <a:buFont typeface="Arial" panose="020B0604020202020204" pitchFamily="34" charset="0"/>
              <a:buChar char="•"/>
            </a:pPr>
            <a:endParaRPr lang="en-US" sz="4000" dirty="0">
              <a:latin typeface="Calibri" panose="020F0502020204030204" pitchFamily="34" charset="0"/>
            </a:endParaRPr>
          </a:p>
          <a:p>
            <a:pPr marL="571500" indent="-571500">
              <a:buFont typeface="Arial" panose="020B0604020202020204" pitchFamily="34" charset="0"/>
              <a:buChar char="•"/>
            </a:pPr>
            <a:r>
              <a:rPr lang="en-US" sz="4000" dirty="0">
                <a:latin typeface="Calibri" panose="020F0502020204030204" pitchFamily="34" charset="0"/>
              </a:rPr>
              <a:t>Document review</a:t>
            </a:r>
            <a:endParaRPr lang="fr-FR" sz="4000" dirty="0">
              <a:latin typeface="Calibri" panose="020F0502020204030204" pitchFamily="34" charset="0"/>
            </a:endParaRPr>
          </a:p>
          <a:p>
            <a:pPr marL="571500" indent="-571500">
              <a:buFont typeface="Arial" panose="020B0604020202020204" pitchFamily="34" charset="0"/>
              <a:buChar char="•"/>
            </a:pPr>
            <a:endParaRPr lang="fr-FR" sz="4000" dirty="0">
              <a:latin typeface="Calibri" panose="020F0502020204030204" pitchFamily="34" charset="0"/>
            </a:endParaRPr>
          </a:p>
        </p:txBody>
      </p:sp>
      <p:sp>
        <p:nvSpPr>
          <p:cNvPr id="4" name="Rectangle : coins arrondis 3">
            <a:extLst>
              <a:ext uri="{FF2B5EF4-FFF2-40B4-BE49-F238E27FC236}">
                <a16:creationId xmlns:a16="http://schemas.microsoft.com/office/drawing/2014/main" id="{376F83DD-CB12-3A6D-E3E3-BA4B0D20179E}"/>
              </a:ext>
            </a:extLst>
          </p:cNvPr>
          <p:cNvSpPr/>
          <p:nvPr/>
        </p:nvSpPr>
        <p:spPr>
          <a:xfrm>
            <a:off x="3408680" y="11246244"/>
            <a:ext cx="17566640" cy="1757972"/>
          </a:xfrm>
          <a:prstGeom prst="roundRect">
            <a:avLst/>
          </a:prstGeom>
          <a:solidFill>
            <a:schemeClr val="accent2">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4000" dirty="0">
                <a:solidFill>
                  <a:schemeClr val="accent1">
                    <a:lumMod val="75000"/>
                  </a:schemeClr>
                </a:solidFill>
                <a:latin typeface="Calibri" panose="020F0502020204030204" pitchFamily="34" charset="0"/>
                <a:ea typeface="Calibri" panose="020F0502020204030204" pitchFamily="34" charset="0"/>
              </a:rPr>
              <a:t>For more information </a:t>
            </a:r>
            <a:r>
              <a:rPr lang="en-US" sz="4000" dirty="0">
                <a:solidFill>
                  <a:schemeClr val="accent1">
                    <a:lumMod val="75000"/>
                  </a:schemeClr>
                </a:solidFill>
                <a:latin typeface="Calibri" panose="020F0502020204030204" pitchFamily="34" charset="0"/>
              </a:rPr>
              <a:t>on what tools are used during a Peer Review</a:t>
            </a:r>
            <a:r>
              <a:rPr lang="en-US" sz="4000" dirty="0">
                <a:solidFill>
                  <a:schemeClr val="accent1">
                    <a:lumMod val="75000"/>
                  </a:schemeClr>
                </a:solidFill>
                <a:latin typeface="Calibri" panose="020F0502020204030204" pitchFamily="34" charset="0"/>
                <a:ea typeface="Calibri" panose="020F0502020204030204" pitchFamily="34" charset="0"/>
              </a:rPr>
              <a:t>, please see the Safety Culture Peer Review Handbook at point 3.3 – Conducting the Peer Review </a:t>
            </a:r>
            <a:endParaRPr lang="fr-FR" sz="4000" b="0" i="0" u="none" strike="noStrike" baseline="0" dirty="0">
              <a:solidFill>
                <a:srgbClr val="000000"/>
              </a:solidFill>
              <a:latin typeface="Montserrat" panose="00000500000000000000" pitchFamily="2" charset="0"/>
            </a:endParaRPr>
          </a:p>
        </p:txBody>
      </p:sp>
    </p:spTree>
    <p:extLst>
      <p:ext uri="{BB962C8B-B14F-4D97-AF65-F5344CB8AC3E}">
        <p14:creationId xmlns:p14="http://schemas.microsoft.com/office/powerpoint/2010/main" val="281189821"/>
      </p:ext>
    </p:extLst>
  </p:cSld>
  <p:clrMapOvr>
    <a:masterClrMapping/>
  </p:clrMapOvr>
  <p:transition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Panel discussion </a:t>
            </a:r>
          </a:p>
        </p:txBody>
      </p:sp>
      <p:sp>
        <p:nvSpPr>
          <p:cNvPr id="3" name="Espace réservé du contenu 2">
            <a:extLst>
              <a:ext uri="{FF2B5EF4-FFF2-40B4-BE49-F238E27FC236}">
                <a16:creationId xmlns:a16="http://schemas.microsoft.com/office/drawing/2014/main" id="{81068248-5318-4EBA-A732-095BBEF7B9D7}"/>
              </a:ext>
            </a:extLst>
          </p:cNvPr>
          <p:cNvSpPr>
            <a:spLocks noGrp="1"/>
          </p:cNvSpPr>
          <p:nvPr>
            <p:ph sz="quarter" idx="10"/>
          </p:nvPr>
        </p:nvSpPr>
        <p:spPr>
          <a:xfrm>
            <a:off x="1676839" y="2458721"/>
            <a:ext cx="21030327" cy="9016218"/>
          </a:xfrm>
        </p:spPr>
        <p:txBody>
          <a:bodyPr vert="horz" lIns="91440" tIns="45720" rIns="91440" bIns="45720" rtlCol="0" anchor="t">
            <a:normAutofit/>
          </a:bodyPr>
          <a:lstStyle/>
          <a:p>
            <a:pPr algn="ctr"/>
            <a:r>
              <a:rPr lang="en-US" sz="6000" dirty="0">
                <a:latin typeface="Calibri" panose="020F0502020204030204" pitchFamily="34" charset="0"/>
              </a:rPr>
              <a:t>How do you go from raw data to a report on strengths and areas for improvement? </a:t>
            </a:r>
          </a:p>
          <a:p>
            <a:pPr algn="ctr"/>
            <a:endParaRPr lang="en-US" sz="2000" dirty="0">
              <a:latin typeface="Calibri" panose="020F0502020204030204" pitchFamily="34" charset="0"/>
            </a:endParaRPr>
          </a:p>
          <a:p>
            <a:r>
              <a:rPr lang="en-US" sz="4000" b="1" dirty="0">
                <a:latin typeface="Calibri" panose="020F0502020204030204" pitchFamily="34" charset="0"/>
              </a:rPr>
              <a:t>Several steps, several people:</a:t>
            </a:r>
          </a:p>
          <a:p>
            <a:pPr marL="571500" indent="-571500">
              <a:buFont typeface="Arial" panose="020B0604020202020204" pitchFamily="34" charset="0"/>
              <a:buChar char="•"/>
            </a:pPr>
            <a:r>
              <a:rPr lang="en-US" sz="4000" dirty="0">
                <a:latin typeface="Calibri" panose="020F0502020204030204" pitchFamily="34" charset="0"/>
              </a:rPr>
              <a:t>Debriefing into small groups of Reviewers is held after each interview, focus group or observation,</a:t>
            </a:r>
          </a:p>
          <a:p>
            <a:pPr marL="571500" indent="-571500">
              <a:buFont typeface="Arial" panose="020B0604020202020204" pitchFamily="34" charset="0"/>
              <a:buChar char="•"/>
            </a:pPr>
            <a:r>
              <a:rPr lang="en-US" sz="4000" dirty="0">
                <a:latin typeface="Calibri" panose="020F0502020204030204" pitchFamily="34" charset="0"/>
              </a:rPr>
              <a:t>At the same time, each of the groups </a:t>
            </a:r>
            <a:r>
              <a:rPr lang="en-US" sz="4000" dirty="0" err="1">
                <a:latin typeface="Calibri" panose="020F0502020204030204" pitchFamily="34" charset="0"/>
              </a:rPr>
              <a:t>categorises</a:t>
            </a:r>
            <a:r>
              <a:rPr lang="en-US" sz="4000" dirty="0">
                <a:latin typeface="Calibri" panose="020F0502020204030204" pitchFamily="34" charset="0"/>
              </a:rPr>
              <a:t> the raw data in the ERA-SCM: enablers, fundamentals</a:t>
            </a:r>
          </a:p>
          <a:p>
            <a:pPr marL="571500" indent="-571500">
              <a:buFont typeface="Arial" panose="020B0604020202020204" pitchFamily="34" charset="0"/>
              <a:buChar char="•"/>
            </a:pPr>
            <a:r>
              <a:rPr lang="en-US" sz="4000" dirty="0">
                <a:latin typeface="Calibri" panose="020F0502020204030204" pitchFamily="34" charset="0"/>
              </a:rPr>
              <a:t>At the end of each day, the raw data from each group are aggregated in a table provide for this purpose.</a:t>
            </a:r>
          </a:p>
          <a:p>
            <a:pPr marL="571500" indent="-571500">
              <a:buFont typeface="Arial" panose="020B0604020202020204" pitchFamily="34" charset="0"/>
              <a:buChar char="•"/>
            </a:pPr>
            <a:r>
              <a:rPr lang="en-US" sz="4000" dirty="0">
                <a:latin typeface="Calibri" panose="020F0502020204030204" pitchFamily="34" charset="0"/>
              </a:rPr>
              <a:t>At the end of the peer review collection date, the Team of Reviewers meet and decide together what weight to give to each of the findings. </a:t>
            </a:r>
          </a:p>
          <a:p>
            <a:pPr marL="571500" indent="-571500">
              <a:buFont typeface="Arial" panose="020B0604020202020204" pitchFamily="34" charset="0"/>
              <a:buChar char="•"/>
            </a:pPr>
            <a:r>
              <a:rPr lang="en-US" sz="4000" dirty="0">
                <a:latin typeface="Calibri" panose="020F0502020204030204" pitchFamily="34" charset="0"/>
              </a:rPr>
              <a:t>From there, the team decides together on the strengths and area of improvements </a:t>
            </a:r>
          </a:p>
          <a:p>
            <a:pPr marL="571500" indent="-571500">
              <a:buFont typeface="Arial" panose="020B0604020202020204" pitchFamily="34" charset="0"/>
              <a:buChar char="•"/>
            </a:pPr>
            <a:r>
              <a:rPr lang="en-US" sz="4000" dirty="0">
                <a:latin typeface="Calibri" panose="020F0502020204030204" pitchFamily="34" charset="0"/>
              </a:rPr>
              <a:t>Don’t get lost into details, focus on the main points</a:t>
            </a:r>
          </a:p>
          <a:p>
            <a:pPr marL="571500" indent="-571500">
              <a:buFont typeface="Arial" panose="020B0604020202020204" pitchFamily="34" charset="0"/>
              <a:buChar char="•"/>
            </a:pPr>
            <a:endParaRPr lang="en-US" sz="4000" dirty="0">
              <a:latin typeface="Calibri" panose="020F0502020204030204" pitchFamily="34" charset="0"/>
            </a:endParaRPr>
          </a:p>
          <a:p>
            <a:endParaRPr lang="en-US" sz="6000" dirty="0">
              <a:latin typeface="Calibri" panose="020F0502020204030204" pitchFamily="34" charset="0"/>
            </a:endParaRPr>
          </a:p>
          <a:p>
            <a:pPr algn="ctr"/>
            <a:endParaRPr lang="en-US" sz="6000" dirty="0">
              <a:latin typeface="Calibri" panose="020F0502020204030204" pitchFamily="34" charset="0"/>
            </a:endParaRPr>
          </a:p>
          <a:p>
            <a:endParaRPr lang="fr-FR" sz="6000" dirty="0">
              <a:latin typeface="Calibri" panose="020F0502020204030204" pitchFamily="34" charset="0"/>
            </a:endParaRPr>
          </a:p>
        </p:txBody>
      </p:sp>
      <p:sp>
        <p:nvSpPr>
          <p:cNvPr id="4" name="Rectangle : coins arrondis 3">
            <a:extLst>
              <a:ext uri="{FF2B5EF4-FFF2-40B4-BE49-F238E27FC236}">
                <a16:creationId xmlns:a16="http://schemas.microsoft.com/office/drawing/2014/main" id="{B58226CA-D8F9-2E6F-69A6-ACCEEB4D09CA}"/>
              </a:ext>
            </a:extLst>
          </p:cNvPr>
          <p:cNvSpPr/>
          <p:nvPr/>
        </p:nvSpPr>
        <p:spPr>
          <a:xfrm>
            <a:off x="1503680" y="11739099"/>
            <a:ext cx="21376640" cy="1757972"/>
          </a:xfrm>
          <a:prstGeom prst="roundRect">
            <a:avLst/>
          </a:prstGeom>
          <a:solidFill>
            <a:schemeClr val="accent2">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4000" dirty="0">
                <a:solidFill>
                  <a:schemeClr val="accent1">
                    <a:lumMod val="75000"/>
                  </a:schemeClr>
                </a:solidFill>
                <a:latin typeface="Calibri" panose="020F0502020204030204" pitchFamily="34" charset="0"/>
                <a:ea typeface="Calibri" panose="020F0502020204030204" pitchFamily="34" charset="0"/>
              </a:rPr>
              <a:t>For more information on how going from raw data to a report on strengths and area of improvement, please see the Safety Culture Peer Review Handbook at point 3.3.2 – Analysis of data</a:t>
            </a:r>
            <a:endParaRPr lang="fr-FR" sz="4000" b="0" i="0" u="none" strike="noStrike" baseline="0" dirty="0">
              <a:solidFill>
                <a:srgbClr val="000000"/>
              </a:solidFill>
              <a:latin typeface="Montserrat" panose="00000500000000000000" pitchFamily="2" charset="0"/>
            </a:endParaRPr>
          </a:p>
        </p:txBody>
      </p:sp>
    </p:spTree>
    <p:extLst>
      <p:ext uri="{BB962C8B-B14F-4D97-AF65-F5344CB8AC3E}">
        <p14:creationId xmlns:p14="http://schemas.microsoft.com/office/powerpoint/2010/main" val="4017650922"/>
      </p:ext>
    </p:extLst>
  </p:cSld>
  <p:clrMapOvr>
    <a:masterClrMapping/>
  </p:clrMapOvr>
  <p:transition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Panel discussion </a:t>
            </a:r>
          </a:p>
        </p:txBody>
      </p:sp>
      <p:sp>
        <p:nvSpPr>
          <p:cNvPr id="3" name="Espace réservé du contenu 2">
            <a:extLst>
              <a:ext uri="{FF2B5EF4-FFF2-40B4-BE49-F238E27FC236}">
                <a16:creationId xmlns:a16="http://schemas.microsoft.com/office/drawing/2014/main" id="{81068248-5318-4EBA-A732-095BBEF7B9D7}"/>
              </a:ext>
            </a:extLst>
          </p:cNvPr>
          <p:cNvSpPr>
            <a:spLocks noGrp="1"/>
          </p:cNvSpPr>
          <p:nvPr>
            <p:ph sz="quarter" idx="10"/>
          </p:nvPr>
        </p:nvSpPr>
        <p:spPr>
          <a:xfrm>
            <a:off x="1676839" y="2693324"/>
            <a:ext cx="21030327" cy="8116916"/>
          </a:xfrm>
        </p:spPr>
        <p:txBody>
          <a:bodyPr vert="horz" lIns="91440" tIns="45720" rIns="91440" bIns="45720" rtlCol="0" anchor="t">
            <a:normAutofit/>
          </a:bodyPr>
          <a:lstStyle/>
          <a:p>
            <a:pPr algn="ctr"/>
            <a:r>
              <a:rPr lang="en-US" sz="6000" dirty="0">
                <a:latin typeface="Calibri" panose="020F0502020204030204" pitchFamily="34" charset="0"/>
              </a:rPr>
              <a:t>What is the difference between an audit and a Peer Review? </a:t>
            </a:r>
          </a:p>
          <a:p>
            <a:pPr algn="ctr"/>
            <a:endParaRPr lang="en-US" sz="4400" dirty="0">
              <a:latin typeface="Calibri" panose="020F0502020204030204" pitchFamily="34" charset="0"/>
            </a:endParaRPr>
          </a:p>
          <a:p>
            <a:pPr marL="342900" indent="-342900">
              <a:buFont typeface="Arial" panose="020B0604020202020204" pitchFamily="34" charset="0"/>
              <a:buChar char="•"/>
            </a:pPr>
            <a:r>
              <a:rPr lang="en-IE" sz="4400" dirty="0">
                <a:latin typeface="Calibri" panose="020F0502020204030204" pitchFamily="34" charset="0"/>
              </a:rPr>
              <a:t>Peer review is more holistic, it is not focusing on the paper trail more so the feeling of the organisation.</a:t>
            </a:r>
          </a:p>
          <a:p>
            <a:pPr marL="342900" indent="-342900">
              <a:buFont typeface="Arial" panose="020B0604020202020204" pitchFamily="34" charset="0"/>
              <a:buChar char="•"/>
            </a:pPr>
            <a:r>
              <a:rPr lang="en-US" sz="4400" dirty="0">
                <a:latin typeface="Calibri" panose="020F0502020204030204" pitchFamily="34" charset="0"/>
              </a:rPr>
              <a:t>A Peer Review doesn’t identify the gap to the rules, law</a:t>
            </a:r>
          </a:p>
          <a:p>
            <a:pPr marL="342900" indent="-342900">
              <a:buFont typeface="Arial" panose="020B0604020202020204" pitchFamily="34" charset="0"/>
              <a:buChar char="•"/>
            </a:pPr>
            <a:r>
              <a:rPr lang="en-US" sz="4400" dirty="0">
                <a:latin typeface="Calibri" panose="020F0502020204030204" pitchFamily="34" charset="0"/>
              </a:rPr>
              <a:t>A Peer Review rely on the perception and experience of safety by all staff levels</a:t>
            </a:r>
          </a:p>
          <a:p>
            <a:pPr marL="342900" indent="-342900">
              <a:buFont typeface="Arial" panose="020B0604020202020204" pitchFamily="34" charset="0"/>
              <a:buChar char="•"/>
            </a:pPr>
            <a:r>
              <a:rPr lang="en-US" sz="4400" dirty="0">
                <a:latin typeface="Calibri" panose="020F0502020204030204" pitchFamily="34" charset="0"/>
              </a:rPr>
              <a:t>There is no recommendations produced, there are findings to be taken into account</a:t>
            </a:r>
          </a:p>
          <a:p>
            <a:pPr marL="342900" indent="-342900">
              <a:buFont typeface="Arial" panose="020B0604020202020204" pitchFamily="34" charset="0"/>
              <a:buChar char="•"/>
            </a:pPr>
            <a:r>
              <a:rPr lang="en-US" sz="4400" dirty="0">
                <a:latin typeface="Calibri" panose="020F0502020204030204" pitchFamily="34" charset="0"/>
              </a:rPr>
              <a:t>Exchange of good practices</a:t>
            </a:r>
          </a:p>
          <a:p>
            <a:pPr marL="342900" indent="-342900">
              <a:buFont typeface="Arial" panose="020B0604020202020204" pitchFamily="34" charset="0"/>
              <a:buChar char="•"/>
            </a:pPr>
            <a:r>
              <a:rPr lang="en-US" sz="4400" dirty="0">
                <a:latin typeface="Calibri" panose="020F0502020204030204" pitchFamily="34" charset="0"/>
              </a:rPr>
              <a:t>Whilst this is not an audit, a Peer Review can show to NSAs that </a:t>
            </a:r>
            <a:r>
              <a:rPr lang="en-US" sz="4400" dirty="0" err="1">
                <a:latin typeface="Calibri" panose="020F0502020204030204" pitchFamily="34" charset="0"/>
              </a:rPr>
              <a:t>organisations</a:t>
            </a:r>
            <a:r>
              <a:rPr lang="en-US" sz="4400" dirty="0">
                <a:latin typeface="Calibri" panose="020F0502020204030204" pitchFamily="34" charset="0"/>
              </a:rPr>
              <a:t> are taking Safety Culture seriously, thus responding also to regulatory requirements.</a:t>
            </a:r>
          </a:p>
          <a:p>
            <a:endParaRPr lang="en-US" sz="4000" dirty="0">
              <a:latin typeface="Calibri" panose="020F0502020204030204" pitchFamily="34" charset="0"/>
            </a:endParaRPr>
          </a:p>
        </p:txBody>
      </p:sp>
      <p:sp>
        <p:nvSpPr>
          <p:cNvPr id="6" name="Rectangle : coins arrondis 5">
            <a:extLst>
              <a:ext uri="{FF2B5EF4-FFF2-40B4-BE49-F238E27FC236}">
                <a16:creationId xmlns:a16="http://schemas.microsoft.com/office/drawing/2014/main" id="{E9E3B116-00CE-76ED-AAC4-CE7E57B574C1}"/>
              </a:ext>
            </a:extLst>
          </p:cNvPr>
          <p:cNvSpPr/>
          <p:nvPr/>
        </p:nvSpPr>
        <p:spPr>
          <a:xfrm>
            <a:off x="3408680" y="11246244"/>
            <a:ext cx="17566640" cy="1757972"/>
          </a:xfrm>
          <a:prstGeom prst="roundRect">
            <a:avLst/>
          </a:prstGeom>
          <a:solidFill>
            <a:schemeClr val="accent2">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4000" dirty="0">
                <a:solidFill>
                  <a:schemeClr val="accent1">
                    <a:lumMod val="75000"/>
                  </a:schemeClr>
                </a:solidFill>
                <a:latin typeface="Calibri" panose="020F0502020204030204" pitchFamily="34" charset="0"/>
              </a:rPr>
              <a:t>For more information on what is the difference between an audit and a Peer Review, </a:t>
            </a:r>
            <a:r>
              <a:rPr lang="en-US" sz="4000" dirty="0">
                <a:solidFill>
                  <a:schemeClr val="accent1">
                    <a:lumMod val="75000"/>
                  </a:schemeClr>
                </a:solidFill>
                <a:latin typeface="Calibri" panose="020F0502020204030204" pitchFamily="34" charset="0"/>
                <a:ea typeface="Calibri" panose="020F0502020204030204" pitchFamily="34" charset="0"/>
              </a:rPr>
              <a:t>please see the Safety Culture Peer Review Handbook at point 2.3 – Objectives of a Safety Culture Peer Review</a:t>
            </a:r>
            <a:endParaRPr lang="fr-FR" sz="4000" b="0" i="0" u="none" strike="noStrike" baseline="0" dirty="0">
              <a:solidFill>
                <a:srgbClr val="000000"/>
              </a:solidFill>
              <a:latin typeface="Montserrat" panose="00000500000000000000" pitchFamily="2" charset="0"/>
            </a:endParaRPr>
          </a:p>
        </p:txBody>
      </p:sp>
    </p:spTree>
    <p:extLst>
      <p:ext uri="{BB962C8B-B14F-4D97-AF65-F5344CB8AC3E}">
        <p14:creationId xmlns:p14="http://schemas.microsoft.com/office/powerpoint/2010/main" val="981400294"/>
      </p:ext>
    </p:extLst>
  </p:cSld>
  <p:clrMapOvr>
    <a:masterClrMapping/>
  </p:clrMapOvr>
  <p:transition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Panel discussion </a:t>
            </a:r>
          </a:p>
        </p:txBody>
      </p:sp>
      <p:sp>
        <p:nvSpPr>
          <p:cNvPr id="3" name="Espace réservé du contenu 2">
            <a:extLst>
              <a:ext uri="{FF2B5EF4-FFF2-40B4-BE49-F238E27FC236}">
                <a16:creationId xmlns:a16="http://schemas.microsoft.com/office/drawing/2014/main" id="{81068248-5318-4EBA-A732-095BBEF7B9D7}"/>
              </a:ext>
            </a:extLst>
          </p:cNvPr>
          <p:cNvSpPr>
            <a:spLocks noGrp="1"/>
          </p:cNvSpPr>
          <p:nvPr>
            <p:ph sz="quarter" idx="10"/>
          </p:nvPr>
        </p:nvSpPr>
        <p:spPr/>
        <p:txBody>
          <a:bodyPr vert="horz" lIns="91440" tIns="45720" rIns="91440" bIns="45720" rtlCol="0" anchor="t">
            <a:normAutofit/>
          </a:bodyPr>
          <a:lstStyle/>
          <a:p>
            <a:pPr algn="ctr"/>
            <a:r>
              <a:rPr lang="en-US" sz="6000" dirty="0">
                <a:latin typeface="Calibri" panose="020F0502020204030204" pitchFamily="34" charset="0"/>
              </a:rPr>
              <a:t>What tools do you use today to find out how your staff perceive safety and safety culture? </a:t>
            </a:r>
          </a:p>
          <a:p>
            <a:endParaRPr lang="en-US" sz="6000" dirty="0">
              <a:latin typeface="Calibri" panose="020F0502020204030204" pitchFamily="34" charset="0"/>
            </a:endParaRPr>
          </a:p>
          <a:p>
            <a:endParaRPr lang="fr-FR" sz="6000" dirty="0">
              <a:latin typeface="Calibri" panose="020F0502020204030204" pitchFamily="34" charset="0"/>
            </a:endParaRPr>
          </a:p>
        </p:txBody>
      </p:sp>
    </p:spTree>
    <p:extLst>
      <p:ext uri="{BB962C8B-B14F-4D97-AF65-F5344CB8AC3E}">
        <p14:creationId xmlns:p14="http://schemas.microsoft.com/office/powerpoint/2010/main" val="434053424"/>
      </p:ext>
    </p:extLst>
  </p:cSld>
  <p:clrMapOvr>
    <a:masterClrMapping/>
  </p:clrMapOvr>
  <p:transition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a:xfrm>
            <a:off x="1085493" y="-43463"/>
            <a:ext cx="21030327" cy="1547433"/>
          </a:xfrm>
        </p:spPr>
        <p:txBody>
          <a:bodyPr/>
          <a:lstStyle/>
          <a:p>
            <a:r>
              <a:rPr lang="fr-FR" dirty="0">
                <a:latin typeface="Calibri" panose="020F0502020204030204" pitchFamily="34" charset="0"/>
                <a:cs typeface="Calibri" panose="020F0502020204030204" pitchFamily="34" charset="0"/>
              </a:rPr>
              <a:t>Peer </a:t>
            </a:r>
            <a:r>
              <a:rPr lang="fr-FR" dirty="0" err="1">
                <a:latin typeface="Calibri" panose="020F0502020204030204" pitchFamily="34" charset="0"/>
                <a:cs typeface="Calibri" panose="020F0502020204030204" pitchFamily="34" charset="0"/>
              </a:rPr>
              <a:t>Review</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Exercise</a:t>
            </a:r>
            <a:r>
              <a:rPr lang="fr-FR" dirty="0">
                <a:latin typeface="Calibri" panose="020F0502020204030204" pitchFamily="34" charset="0"/>
                <a:cs typeface="Calibri" panose="020F0502020204030204" pitchFamily="34" charset="0"/>
              </a:rPr>
              <a:t> </a:t>
            </a:r>
          </a:p>
        </p:txBody>
      </p:sp>
      <p:sp>
        <p:nvSpPr>
          <p:cNvPr id="65" name="ZoneTexte 39">
            <a:extLst>
              <a:ext uri="{FF2B5EF4-FFF2-40B4-BE49-F238E27FC236}">
                <a16:creationId xmlns:a16="http://schemas.microsoft.com/office/drawing/2014/main" id="{CE0D69E8-0BF6-04DA-B1CE-4300704712D8}"/>
              </a:ext>
            </a:extLst>
          </p:cNvPr>
          <p:cNvSpPr txBox="1"/>
          <p:nvPr/>
        </p:nvSpPr>
        <p:spPr>
          <a:xfrm>
            <a:off x="194220" y="2933222"/>
            <a:ext cx="553998" cy="3502512"/>
          </a:xfrm>
          <a:prstGeom prst="rect">
            <a:avLst/>
          </a:prstGeom>
          <a:noFill/>
        </p:spPr>
        <p:txBody>
          <a:bodyPr vert="vert270" wrap="square" rtlCol="0">
            <a:spAutoFit/>
          </a:bodyPr>
          <a:lstStyle/>
          <a:p>
            <a:pPr algn="ctr" defTabSz="1828800"/>
            <a:r>
              <a:rPr lang="fr-FR" sz="2400" b="1" dirty="0">
                <a:solidFill>
                  <a:prstClr val="white"/>
                </a:solidFill>
                <a:latin typeface="Calibri"/>
              </a:rPr>
              <a:t>EXCELLENCE</a:t>
            </a:r>
          </a:p>
        </p:txBody>
      </p:sp>
      <p:sp>
        <p:nvSpPr>
          <p:cNvPr id="66" name="ZoneTexte 40">
            <a:extLst>
              <a:ext uri="{FF2B5EF4-FFF2-40B4-BE49-F238E27FC236}">
                <a16:creationId xmlns:a16="http://schemas.microsoft.com/office/drawing/2014/main" id="{F38EE08B-AEAA-995D-A777-9E0FDFE8F1A0}"/>
              </a:ext>
            </a:extLst>
          </p:cNvPr>
          <p:cNvSpPr txBox="1"/>
          <p:nvPr/>
        </p:nvSpPr>
        <p:spPr>
          <a:xfrm flipV="1">
            <a:off x="16244404" y="3823791"/>
            <a:ext cx="553998" cy="1597594"/>
          </a:xfrm>
          <a:prstGeom prst="rect">
            <a:avLst/>
          </a:prstGeom>
          <a:noFill/>
        </p:spPr>
        <p:txBody>
          <a:bodyPr vert="vert270" wrap="square" rtlCol="0">
            <a:spAutoFit/>
          </a:bodyPr>
          <a:lstStyle/>
          <a:p>
            <a:pPr algn="ctr" defTabSz="1828800"/>
            <a:r>
              <a:rPr lang="fr-FR" sz="2400" b="1" dirty="0">
                <a:solidFill>
                  <a:prstClr val="white"/>
                </a:solidFill>
                <a:latin typeface="Calibri"/>
              </a:rPr>
              <a:t>SAFETY</a:t>
            </a:r>
          </a:p>
        </p:txBody>
      </p:sp>
      <p:pic>
        <p:nvPicPr>
          <p:cNvPr id="67" name="Image 23">
            <a:extLst>
              <a:ext uri="{FF2B5EF4-FFF2-40B4-BE49-F238E27FC236}">
                <a16:creationId xmlns:a16="http://schemas.microsoft.com/office/drawing/2014/main" id="{208F206F-C678-BD98-A6BB-0979E0CDFB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979" y="1220516"/>
            <a:ext cx="18001210" cy="6327860"/>
          </a:xfrm>
          <a:prstGeom prst="rect">
            <a:avLst/>
          </a:prstGeom>
        </p:spPr>
      </p:pic>
      <p:sp>
        <p:nvSpPr>
          <p:cNvPr id="68" name="ZoneTexte 39">
            <a:extLst>
              <a:ext uri="{FF2B5EF4-FFF2-40B4-BE49-F238E27FC236}">
                <a16:creationId xmlns:a16="http://schemas.microsoft.com/office/drawing/2014/main" id="{5C44ABA4-E956-A85A-2DF0-67739D4E2E11}"/>
              </a:ext>
            </a:extLst>
          </p:cNvPr>
          <p:cNvSpPr txBox="1"/>
          <p:nvPr/>
        </p:nvSpPr>
        <p:spPr>
          <a:xfrm>
            <a:off x="194220" y="2933222"/>
            <a:ext cx="553998" cy="3502512"/>
          </a:xfrm>
          <a:prstGeom prst="rect">
            <a:avLst/>
          </a:prstGeom>
          <a:noFill/>
        </p:spPr>
        <p:txBody>
          <a:bodyPr vert="vert270" wrap="square" rtlCol="0">
            <a:spAutoFit/>
          </a:bodyPr>
          <a:lstStyle/>
          <a:p>
            <a:pPr algn="ctr" defTabSz="1828800"/>
            <a:r>
              <a:rPr lang="fr-FR" sz="2400" b="1" dirty="0">
                <a:solidFill>
                  <a:prstClr val="white"/>
                </a:solidFill>
                <a:latin typeface="Calibri"/>
              </a:rPr>
              <a:t>EXCELLENCE</a:t>
            </a:r>
          </a:p>
        </p:txBody>
      </p:sp>
      <p:sp>
        <p:nvSpPr>
          <p:cNvPr id="69" name="ZoneTexte 40">
            <a:extLst>
              <a:ext uri="{FF2B5EF4-FFF2-40B4-BE49-F238E27FC236}">
                <a16:creationId xmlns:a16="http://schemas.microsoft.com/office/drawing/2014/main" id="{A9E01F3A-E8C8-1E00-9714-B91662EB196C}"/>
              </a:ext>
            </a:extLst>
          </p:cNvPr>
          <p:cNvSpPr txBox="1"/>
          <p:nvPr/>
        </p:nvSpPr>
        <p:spPr>
          <a:xfrm flipV="1">
            <a:off x="16244404" y="3823791"/>
            <a:ext cx="553998" cy="1597594"/>
          </a:xfrm>
          <a:prstGeom prst="rect">
            <a:avLst/>
          </a:prstGeom>
          <a:noFill/>
        </p:spPr>
        <p:txBody>
          <a:bodyPr vert="vert270" wrap="square" rtlCol="0">
            <a:spAutoFit/>
          </a:bodyPr>
          <a:lstStyle/>
          <a:p>
            <a:pPr algn="ctr" defTabSz="1828800"/>
            <a:r>
              <a:rPr lang="fr-FR" sz="2400" b="1" dirty="0">
                <a:solidFill>
                  <a:prstClr val="white"/>
                </a:solidFill>
                <a:latin typeface="Calibri"/>
              </a:rPr>
              <a:t>SAFETY</a:t>
            </a:r>
          </a:p>
        </p:txBody>
      </p:sp>
      <p:grpSp>
        <p:nvGrpSpPr>
          <p:cNvPr id="70" name="Group 69">
            <a:extLst>
              <a:ext uri="{FF2B5EF4-FFF2-40B4-BE49-F238E27FC236}">
                <a16:creationId xmlns:a16="http://schemas.microsoft.com/office/drawing/2014/main" id="{9CC1DEF8-4FB4-9928-8165-2C9EFAF9173E}"/>
              </a:ext>
            </a:extLst>
          </p:cNvPr>
          <p:cNvGrpSpPr/>
          <p:nvPr/>
        </p:nvGrpSpPr>
        <p:grpSpPr>
          <a:xfrm>
            <a:off x="-324979" y="7273306"/>
            <a:ext cx="18001212" cy="6434804"/>
            <a:chOff x="61454" y="3661086"/>
            <a:chExt cx="9000606" cy="3217402"/>
          </a:xfrm>
        </p:grpSpPr>
        <p:pic>
          <p:nvPicPr>
            <p:cNvPr id="71" name="Image 24">
              <a:extLst>
                <a:ext uri="{FF2B5EF4-FFF2-40B4-BE49-F238E27FC236}">
                  <a16:creationId xmlns:a16="http://schemas.microsoft.com/office/drawing/2014/main" id="{9B341843-6C6D-0C25-2683-9F814DFD44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54" y="3661086"/>
              <a:ext cx="9000606" cy="3217402"/>
            </a:xfrm>
            <a:prstGeom prst="rect">
              <a:avLst/>
            </a:prstGeom>
          </p:spPr>
        </p:pic>
        <p:sp>
          <p:nvSpPr>
            <p:cNvPr id="72" name="ZoneTexte 41">
              <a:extLst>
                <a:ext uri="{FF2B5EF4-FFF2-40B4-BE49-F238E27FC236}">
                  <a16:creationId xmlns:a16="http://schemas.microsoft.com/office/drawing/2014/main" id="{58351BC7-F679-2B79-A932-6F1C6EDCFC64}"/>
                </a:ext>
              </a:extLst>
            </p:cNvPr>
            <p:cNvSpPr txBox="1"/>
            <p:nvPr/>
          </p:nvSpPr>
          <p:spPr>
            <a:xfrm flipV="1">
              <a:off x="8342003" y="4779951"/>
              <a:ext cx="276999" cy="959084"/>
            </a:xfrm>
            <a:prstGeom prst="rect">
              <a:avLst/>
            </a:prstGeom>
            <a:noFill/>
          </p:spPr>
          <p:txBody>
            <a:bodyPr vert="vert270" wrap="square" rtlCol="0">
              <a:spAutoFit/>
            </a:bodyPr>
            <a:lstStyle/>
            <a:p>
              <a:pPr algn="ctr" defTabSz="1828800"/>
              <a:r>
                <a:rPr lang="fr-FR" sz="2400" b="1" dirty="0">
                  <a:solidFill>
                    <a:prstClr val="white"/>
                  </a:solidFill>
                  <a:latin typeface="Calibri"/>
                </a:rPr>
                <a:t>CULTURE</a:t>
              </a:r>
            </a:p>
          </p:txBody>
        </p:sp>
        <p:sp>
          <p:nvSpPr>
            <p:cNvPr id="73" name="ZoneTexte 38">
              <a:extLst>
                <a:ext uri="{FF2B5EF4-FFF2-40B4-BE49-F238E27FC236}">
                  <a16:creationId xmlns:a16="http://schemas.microsoft.com/office/drawing/2014/main" id="{DFA0FD81-E36F-9BA1-6017-4A3921CECD58}"/>
                </a:ext>
              </a:extLst>
            </p:cNvPr>
            <p:cNvSpPr txBox="1"/>
            <p:nvPr/>
          </p:nvSpPr>
          <p:spPr>
            <a:xfrm>
              <a:off x="328528" y="4357914"/>
              <a:ext cx="276999" cy="1820447"/>
            </a:xfrm>
            <a:prstGeom prst="rect">
              <a:avLst/>
            </a:prstGeom>
            <a:noFill/>
          </p:spPr>
          <p:txBody>
            <a:bodyPr vert="vert270" wrap="square" rtlCol="0">
              <a:spAutoFit/>
            </a:bodyPr>
            <a:lstStyle/>
            <a:p>
              <a:pPr algn="ctr" defTabSz="1828800"/>
              <a:r>
                <a:rPr lang="fr-FR" sz="2400" b="1" dirty="0">
                  <a:solidFill>
                    <a:prstClr val="white"/>
                  </a:solidFill>
                  <a:latin typeface="Calibri"/>
                </a:rPr>
                <a:t>ORGANISATIONAL</a:t>
              </a:r>
            </a:p>
          </p:txBody>
        </p:sp>
      </p:grpSp>
      <p:sp>
        <p:nvSpPr>
          <p:cNvPr id="74" name="Rectangle : coins arrondis 14">
            <a:extLst>
              <a:ext uri="{FF2B5EF4-FFF2-40B4-BE49-F238E27FC236}">
                <a16:creationId xmlns:a16="http://schemas.microsoft.com/office/drawing/2014/main" id="{E088D61C-B020-07D2-75B1-99B16580A485}"/>
              </a:ext>
            </a:extLst>
          </p:cNvPr>
          <p:cNvSpPr/>
          <p:nvPr/>
        </p:nvSpPr>
        <p:spPr>
          <a:xfrm>
            <a:off x="1607081" y="2701553"/>
            <a:ext cx="3391302" cy="1179590"/>
          </a:xfrm>
          <a:prstGeom prst="roundRect">
            <a:avLst>
              <a:gd name="adj" fmla="val 25520"/>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r>
              <a:rPr lang="fr-FR" sz="2200" b="1" dirty="0">
                <a:solidFill>
                  <a:prstClr val="white"/>
                </a:solidFill>
                <a:latin typeface="Calibri"/>
                <a:cs typeface="Calibri"/>
              </a:rPr>
              <a:t>CONTROL</a:t>
            </a:r>
          </a:p>
          <a:p>
            <a:pPr algn="ctr" defTabSz="1828800"/>
            <a:r>
              <a:rPr lang="fr-FR" sz="2200" b="1" dirty="0">
                <a:solidFill>
                  <a:prstClr val="white"/>
                </a:solidFill>
                <a:latin typeface="Calibri"/>
                <a:cs typeface="Calibri"/>
              </a:rPr>
              <a:t>MAJOR</a:t>
            </a:r>
          </a:p>
          <a:p>
            <a:pPr algn="ctr" defTabSz="1828800"/>
            <a:r>
              <a:rPr lang="fr-FR" sz="2200" b="1" dirty="0">
                <a:solidFill>
                  <a:prstClr val="white"/>
                </a:solidFill>
                <a:latin typeface="Calibri"/>
                <a:cs typeface="Calibri"/>
              </a:rPr>
              <a:t>RISKS </a:t>
            </a:r>
          </a:p>
        </p:txBody>
      </p:sp>
      <p:sp>
        <p:nvSpPr>
          <p:cNvPr id="75" name="Rectangle : coins arrondis 15">
            <a:extLst>
              <a:ext uri="{FF2B5EF4-FFF2-40B4-BE49-F238E27FC236}">
                <a16:creationId xmlns:a16="http://schemas.microsoft.com/office/drawing/2014/main" id="{48621BB5-117C-A722-7DC1-3E020FCE6CF7}"/>
              </a:ext>
            </a:extLst>
          </p:cNvPr>
          <p:cNvSpPr/>
          <p:nvPr/>
        </p:nvSpPr>
        <p:spPr>
          <a:xfrm>
            <a:off x="5240429" y="2716473"/>
            <a:ext cx="3391302" cy="1179590"/>
          </a:xfrm>
          <a:prstGeom prst="roundRect">
            <a:avLst>
              <a:gd name="adj" fmla="val 25520"/>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r>
              <a:rPr lang="fr-FR" sz="2200" b="1" dirty="0">
                <a:solidFill>
                  <a:prstClr val="white"/>
                </a:solidFill>
                <a:latin typeface="Calibri"/>
                <a:cs typeface="Calibri"/>
              </a:rPr>
              <a:t>UNDERSTAND</a:t>
            </a:r>
          </a:p>
          <a:p>
            <a:pPr algn="ctr" defTabSz="1828800"/>
            <a:r>
              <a:rPr lang="fr-FR" sz="2200" b="1" dirty="0">
                <a:solidFill>
                  <a:prstClr val="white"/>
                </a:solidFill>
                <a:latin typeface="Calibri"/>
                <a:cs typeface="Calibri"/>
              </a:rPr>
              <a:t>WORKPLACE </a:t>
            </a:r>
          </a:p>
          <a:p>
            <a:pPr algn="ctr" defTabSz="1828800"/>
            <a:r>
              <a:rPr lang="fr-FR" sz="2200" b="1" dirty="0">
                <a:solidFill>
                  <a:prstClr val="white"/>
                </a:solidFill>
                <a:latin typeface="Calibri"/>
                <a:cs typeface="Calibri"/>
              </a:rPr>
              <a:t>REALITY </a:t>
            </a:r>
          </a:p>
        </p:txBody>
      </p:sp>
      <p:sp>
        <p:nvSpPr>
          <p:cNvPr id="76" name="Rectangle : coins arrondis 16">
            <a:extLst>
              <a:ext uri="{FF2B5EF4-FFF2-40B4-BE49-F238E27FC236}">
                <a16:creationId xmlns:a16="http://schemas.microsoft.com/office/drawing/2014/main" id="{70A82AB3-2F1C-7078-F8CE-92C5980FDE44}"/>
              </a:ext>
            </a:extLst>
          </p:cNvPr>
          <p:cNvSpPr/>
          <p:nvPr/>
        </p:nvSpPr>
        <p:spPr>
          <a:xfrm>
            <a:off x="8782215" y="2716473"/>
            <a:ext cx="3391302" cy="1179590"/>
          </a:xfrm>
          <a:prstGeom prst="roundRect">
            <a:avLst>
              <a:gd name="adj" fmla="val 25520"/>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r>
              <a:rPr lang="fr-FR" sz="2200" b="1" dirty="0">
                <a:solidFill>
                  <a:prstClr val="white"/>
                </a:solidFill>
                <a:latin typeface="Calibri"/>
                <a:cs typeface="Calibri"/>
              </a:rPr>
              <a:t>LEARN </a:t>
            </a:r>
          </a:p>
          <a:p>
            <a:pPr algn="ctr" defTabSz="1828800"/>
            <a:r>
              <a:rPr lang="fr-FR" sz="2200" b="1" dirty="0">
                <a:solidFill>
                  <a:prstClr val="white"/>
                </a:solidFill>
                <a:latin typeface="Calibri"/>
                <a:cs typeface="Calibri"/>
              </a:rPr>
              <a:t>FROM </a:t>
            </a:r>
          </a:p>
          <a:p>
            <a:pPr algn="ctr" defTabSz="1828800"/>
            <a:r>
              <a:rPr lang="fr-FR" sz="2200" b="1" dirty="0">
                <a:solidFill>
                  <a:prstClr val="white"/>
                </a:solidFill>
                <a:latin typeface="Calibri"/>
                <a:cs typeface="Calibri"/>
              </a:rPr>
              <a:t>EXPERIENCE </a:t>
            </a:r>
          </a:p>
        </p:txBody>
      </p:sp>
      <p:sp>
        <p:nvSpPr>
          <p:cNvPr id="77" name="Rectangle : coins arrondis 17">
            <a:extLst>
              <a:ext uri="{FF2B5EF4-FFF2-40B4-BE49-F238E27FC236}">
                <a16:creationId xmlns:a16="http://schemas.microsoft.com/office/drawing/2014/main" id="{7D3CBE74-CDD5-6F4B-8D26-3B9413686049}"/>
              </a:ext>
            </a:extLst>
          </p:cNvPr>
          <p:cNvSpPr/>
          <p:nvPr/>
        </p:nvSpPr>
        <p:spPr>
          <a:xfrm>
            <a:off x="12324001" y="2728353"/>
            <a:ext cx="3391302" cy="1179590"/>
          </a:xfrm>
          <a:prstGeom prst="roundRect">
            <a:avLst>
              <a:gd name="adj" fmla="val 25520"/>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r>
              <a:rPr lang="fr-FR" sz="2200" b="1" dirty="0">
                <a:solidFill>
                  <a:prstClr val="white"/>
                </a:solidFill>
                <a:latin typeface="Calibri"/>
                <a:cs typeface="Calibri"/>
              </a:rPr>
              <a:t>INTEGRATE </a:t>
            </a:r>
            <a:br>
              <a:rPr lang="fr-FR" sz="2200" b="1" dirty="0">
                <a:solidFill>
                  <a:prstClr val="white"/>
                </a:solidFill>
                <a:latin typeface="Calibri"/>
                <a:cs typeface="Calibri"/>
              </a:rPr>
            </a:br>
            <a:r>
              <a:rPr lang="fr-FR" sz="2200" b="1" dirty="0">
                <a:solidFill>
                  <a:prstClr val="white"/>
                </a:solidFill>
                <a:latin typeface="Calibri"/>
                <a:cs typeface="Calibri"/>
              </a:rPr>
              <a:t>SAFETY </a:t>
            </a:r>
            <a:br>
              <a:rPr lang="fr-FR" sz="2200" b="1" dirty="0">
                <a:solidFill>
                  <a:prstClr val="white"/>
                </a:solidFill>
                <a:latin typeface="Calibri"/>
                <a:cs typeface="Calibri"/>
              </a:rPr>
            </a:br>
            <a:r>
              <a:rPr lang="fr-FR" sz="2200" b="1" dirty="0">
                <a:solidFill>
                  <a:prstClr val="white"/>
                </a:solidFill>
                <a:latin typeface="Calibri"/>
                <a:cs typeface="Calibri"/>
              </a:rPr>
              <a:t>CONSISTENTLY</a:t>
            </a:r>
          </a:p>
        </p:txBody>
      </p:sp>
      <p:grpSp>
        <p:nvGrpSpPr>
          <p:cNvPr id="78" name="Groupe 4">
            <a:extLst>
              <a:ext uri="{FF2B5EF4-FFF2-40B4-BE49-F238E27FC236}">
                <a16:creationId xmlns:a16="http://schemas.microsoft.com/office/drawing/2014/main" id="{EA96C219-7EB1-FE6B-E8F8-AE7604709017}"/>
              </a:ext>
            </a:extLst>
          </p:cNvPr>
          <p:cNvGrpSpPr/>
          <p:nvPr/>
        </p:nvGrpSpPr>
        <p:grpSpPr>
          <a:xfrm>
            <a:off x="2715702" y="3744458"/>
            <a:ext cx="5209356" cy="2592424"/>
            <a:chOff x="1986352" y="2201290"/>
            <a:chExt cx="2218292" cy="1103393"/>
          </a:xfrm>
        </p:grpSpPr>
        <p:pic>
          <p:nvPicPr>
            <p:cNvPr id="79" name="Image 54">
              <a:extLst>
                <a:ext uri="{FF2B5EF4-FFF2-40B4-BE49-F238E27FC236}">
                  <a16:creationId xmlns:a16="http://schemas.microsoft.com/office/drawing/2014/main" id="{77627463-1085-64F3-EDB1-869AC49696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6352" y="2375274"/>
              <a:ext cx="387097" cy="399289"/>
            </a:xfrm>
            <a:prstGeom prst="rect">
              <a:avLst/>
            </a:prstGeom>
          </p:spPr>
        </p:pic>
        <p:pic>
          <p:nvPicPr>
            <p:cNvPr id="80" name="Image 59">
              <a:extLst>
                <a:ext uri="{FF2B5EF4-FFF2-40B4-BE49-F238E27FC236}">
                  <a16:creationId xmlns:a16="http://schemas.microsoft.com/office/drawing/2014/main" id="{03F85F38-2F75-A333-BB6F-D7B5297F4A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16176" y="2576210"/>
              <a:ext cx="2188468" cy="728473"/>
            </a:xfrm>
            <a:prstGeom prst="rect">
              <a:avLst/>
            </a:prstGeom>
          </p:spPr>
        </p:pic>
        <p:pic>
          <p:nvPicPr>
            <p:cNvPr id="81" name="Image 63">
              <a:extLst>
                <a:ext uri="{FF2B5EF4-FFF2-40B4-BE49-F238E27FC236}">
                  <a16:creationId xmlns:a16="http://schemas.microsoft.com/office/drawing/2014/main" id="{7D548736-A70D-6535-1BF6-638C8ECF67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34180" y="2201290"/>
              <a:ext cx="91440" cy="225552"/>
            </a:xfrm>
            <a:prstGeom prst="rect">
              <a:avLst/>
            </a:prstGeom>
          </p:spPr>
        </p:pic>
      </p:grpSp>
      <p:grpSp>
        <p:nvGrpSpPr>
          <p:cNvPr id="82" name="Groupe 5">
            <a:extLst>
              <a:ext uri="{FF2B5EF4-FFF2-40B4-BE49-F238E27FC236}">
                <a16:creationId xmlns:a16="http://schemas.microsoft.com/office/drawing/2014/main" id="{651BB1A2-9488-1CDE-6A30-E71605D3B6B3}"/>
              </a:ext>
            </a:extLst>
          </p:cNvPr>
          <p:cNvGrpSpPr/>
          <p:nvPr/>
        </p:nvGrpSpPr>
        <p:grpSpPr>
          <a:xfrm>
            <a:off x="6493803" y="3889497"/>
            <a:ext cx="2425034" cy="2388126"/>
            <a:chOff x="3570491" y="2201454"/>
            <a:chExt cx="1032648" cy="1016439"/>
          </a:xfrm>
        </p:grpSpPr>
        <p:pic>
          <p:nvPicPr>
            <p:cNvPr id="83" name="Image 56">
              <a:extLst>
                <a:ext uri="{FF2B5EF4-FFF2-40B4-BE49-F238E27FC236}">
                  <a16:creationId xmlns:a16="http://schemas.microsoft.com/office/drawing/2014/main" id="{2881A1B6-B8C5-4CA0-46FE-CDB11D9032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70491" y="2375274"/>
              <a:ext cx="405385" cy="399289"/>
            </a:xfrm>
            <a:prstGeom prst="rect">
              <a:avLst/>
            </a:prstGeom>
          </p:spPr>
        </p:pic>
        <p:pic>
          <p:nvPicPr>
            <p:cNvPr id="84" name="Image 60">
              <a:extLst>
                <a:ext uri="{FF2B5EF4-FFF2-40B4-BE49-F238E27FC236}">
                  <a16:creationId xmlns:a16="http://schemas.microsoft.com/office/drawing/2014/main" id="{507C8342-4E9F-8970-F6C4-419428BCE9C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76545" y="2590004"/>
              <a:ext cx="926594" cy="627889"/>
            </a:xfrm>
            <a:prstGeom prst="rect">
              <a:avLst/>
            </a:prstGeom>
          </p:spPr>
        </p:pic>
        <p:pic>
          <p:nvPicPr>
            <p:cNvPr id="85" name="Image 64">
              <a:extLst>
                <a:ext uri="{FF2B5EF4-FFF2-40B4-BE49-F238E27FC236}">
                  <a16:creationId xmlns:a16="http://schemas.microsoft.com/office/drawing/2014/main" id="{31DB0C97-2AEF-D531-607D-B7D78434D6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50455" y="2201454"/>
              <a:ext cx="91440" cy="225552"/>
            </a:xfrm>
            <a:prstGeom prst="rect">
              <a:avLst/>
            </a:prstGeom>
          </p:spPr>
        </p:pic>
      </p:grpSp>
      <p:grpSp>
        <p:nvGrpSpPr>
          <p:cNvPr id="86" name="Groupe 7">
            <a:extLst>
              <a:ext uri="{FF2B5EF4-FFF2-40B4-BE49-F238E27FC236}">
                <a16:creationId xmlns:a16="http://schemas.microsoft.com/office/drawing/2014/main" id="{F1672371-E901-BADB-A203-40FE6D6CB80F}"/>
              </a:ext>
            </a:extLst>
          </p:cNvPr>
          <p:cNvGrpSpPr/>
          <p:nvPr/>
        </p:nvGrpSpPr>
        <p:grpSpPr>
          <a:xfrm>
            <a:off x="8592659" y="3905597"/>
            <a:ext cx="2237350" cy="2383234"/>
            <a:chOff x="4464244" y="2208307"/>
            <a:chExt cx="952727" cy="1014357"/>
          </a:xfrm>
        </p:grpSpPr>
        <p:pic>
          <p:nvPicPr>
            <p:cNvPr id="87" name="Image 58">
              <a:extLst>
                <a:ext uri="{FF2B5EF4-FFF2-40B4-BE49-F238E27FC236}">
                  <a16:creationId xmlns:a16="http://schemas.microsoft.com/office/drawing/2014/main" id="{97A0BC64-F120-C27D-3543-DC2F181C3D2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11586" y="2385942"/>
              <a:ext cx="405385" cy="377953"/>
            </a:xfrm>
            <a:prstGeom prst="rect">
              <a:avLst/>
            </a:prstGeom>
          </p:spPr>
        </p:pic>
        <p:pic>
          <p:nvPicPr>
            <p:cNvPr id="88" name="Image 61">
              <a:extLst>
                <a:ext uri="{FF2B5EF4-FFF2-40B4-BE49-F238E27FC236}">
                  <a16:creationId xmlns:a16="http://schemas.microsoft.com/office/drawing/2014/main" id="{F9E039F8-1F31-7A7D-8755-19F9E307ECB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64244" y="2600871"/>
              <a:ext cx="896114" cy="621793"/>
            </a:xfrm>
            <a:prstGeom prst="rect">
              <a:avLst/>
            </a:prstGeom>
          </p:spPr>
        </p:pic>
        <p:pic>
          <p:nvPicPr>
            <p:cNvPr id="89" name="Image 65">
              <a:extLst>
                <a:ext uri="{FF2B5EF4-FFF2-40B4-BE49-F238E27FC236}">
                  <a16:creationId xmlns:a16="http://schemas.microsoft.com/office/drawing/2014/main" id="{6DA060FA-79D2-40BE-405F-EA1C4725B87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89457" y="2208307"/>
              <a:ext cx="91440" cy="225552"/>
            </a:xfrm>
            <a:prstGeom prst="rect">
              <a:avLst/>
            </a:prstGeom>
          </p:spPr>
        </p:pic>
      </p:grpSp>
      <p:grpSp>
        <p:nvGrpSpPr>
          <p:cNvPr id="90" name="Groupe 10">
            <a:extLst>
              <a:ext uri="{FF2B5EF4-FFF2-40B4-BE49-F238E27FC236}">
                <a16:creationId xmlns:a16="http://schemas.microsoft.com/office/drawing/2014/main" id="{FB58134D-9950-4E2C-5DC7-A569977290B1}"/>
              </a:ext>
            </a:extLst>
          </p:cNvPr>
          <p:cNvGrpSpPr/>
          <p:nvPr/>
        </p:nvGrpSpPr>
        <p:grpSpPr>
          <a:xfrm>
            <a:off x="9030998" y="3889111"/>
            <a:ext cx="5299876" cy="2812502"/>
            <a:chOff x="4650901" y="2201290"/>
            <a:chExt cx="2256838" cy="1197063"/>
          </a:xfrm>
        </p:grpSpPr>
        <p:pic>
          <p:nvPicPr>
            <p:cNvPr id="91" name="Image 57">
              <a:extLst>
                <a:ext uri="{FF2B5EF4-FFF2-40B4-BE49-F238E27FC236}">
                  <a16:creationId xmlns:a16="http://schemas.microsoft.com/office/drawing/2014/main" id="{4694B33E-EF7E-CBB0-3F1B-0F75FA3922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02354" y="2369178"/>
              <a:ext cx="405385" cy="411481"/>
            </a:xfrm>
            <a:prstGeom prst="rect">
              <a:avLst/>
            </a:prstGeom>
          </p:spPr>
        </p:pic>
        <p:pic>
          <p:nvPicPr>
            <p:cNvPr id="92" name="Image 62">
              <a:extLst>
                <a:ext uri="{FF2B5EF4-FFF2-40B4-BE49-F238E27FC236}">
                  <a16:creationId xmlns:a16="http://schemas.microsoft.com/office/drawing/2014/main" id="{63C14486-22CA-7FAC-15E8-C985614528B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650901" y="2563199"/>
              <a:ext cx="2188468" cy="835154"/>
            </a:xfrm>
            <a:prstGeom prst="rect">
              <a:avLst/>
            </a:prstGeom>
          </p:spPr>
        </p:pic>
        <p:pic>
          <p:nvPicPr>
            <p:cNvPr id="93" name="Image 66">
              <a:extLst>
                <a:ext uri="{FF2B5EF4-FFF2-40B4-BE49-F238E27FC236}">
                  <a16:creationId xmlns:a16="http://schemas.microsoft.com/office/drawing/2014/main" id="{7FBCF1B7-E061-537C-F7A5-3A84EDD66E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0252" y="2201290"/>
              <a:ext cx="91440" cy="225552"/>
            </a:xfrm>
            <a:prstGeom prst="rect">
              <a:avLst/>
            </a:prstGeom>
          </p:spPr>
        </p:pic>
      </p:grpSp>
      <p:sp>
        <p:nvSpPr>
          <p:cNvPr id="94" name="Rectangle : coins arrondis 11">
            <a:extLst>
              <a:ext uri="{FF2B5EF4-FFF2-40B4-BE49-F238E27FC236}">
                <a16:creationId xmlns:a16="http://schemas.microsoft.com/office/drawing/2014/main" id="{0DAFF351-BBE0-35FA-791A-6F4B94903FC2}"/>
              </a:ext>
            </a:extLst>
          </p:cNvPr>
          <p:cNvSpPr/>
          <p:nvPr/>
        </p:nvSpPr>
        <p:spPr>
          <a:xfrm>
            <a:off x="7010376" y="5996173"/>
            <a:ext cx="3203400" cy="594610"/>
          </a:xfrm>
          <a:prstGeom prst="roundRect">
            <a:avLst>
              <a:gd name="adj" fmla="val 37100"/>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r>
              <a:rPr lang="fr-FR" sz="2600" b="1" dirty="0">
                <a:solidFill>
                  <a:prstClr val="white"/>
                </a:solidFill>
                <a:latin typeface="Calibri"/>
              </a:rPr>
              <a:t>FUNDAMENTALS</a:t>
            </a:r>
          </a:p>
        </p:txBody>
      </p:sp>
      <p:sp>
        <p:nvSpPr>
          <p:cNvPr id="95" name="Flèche : droite 3">
            <a:extLst>
              <a:ext uri="{FF2B5EF4-FFF2-40B4-BE49-F238E27FC236}">
                <a16:creationId xmlns:a16="http://schemas.microsoft.com/office/drawing/2014/main" id="{08E4ECED-90D5-4697-DCEB-9F5EC9EC305E}"/>
              </a:ext>
            </a:extLst>
          </p:cNvPr>
          <p:cNvSpPr/>
          <p:nvPr/>
        </p:nvSpPr>
        <p:spPr>
          <a:xfrm rot="16200000">
            <a:off x="8260840" y="6495936"/>
            <a:ext cx="762468" cy="667220"/>
          </a:xfrm>
          <a:prstGeom prst="rightArrow">
            <a:avLst>
              <a:gd name="adj1" fmla="val 50000"/>
              <a:gd name="adj2" fmla="val 60985"/>
            </a:avLst>
          </a:prstGeom>
          <a:solidFill>
            <a:srgbClr val="787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endParaRPr lang="fr-FR">
              <a:solidFill>
                <a:prstClr val="white"/>
              </a:solidFill>
              <a:latin typeface="Calibri"/>
            </a:endParaRPr>
          </a:p>
        </p:txBody>
      </p:sp>
      <p:sp>
        <p:nvSpPr>
          <p:cNvPr id="96" name="Rectangle : coins arrondis 6">
            <a:extLst>
              <a:ext uri="{FF2B5EF4-FFF2-40B4-BE49-F238E27FC236}">
                <a16:creationId xmlns:a16="http://schemas.microsoft.com/office/drawing/2014/main" id="{702A45AF-D04C-97B2-1D66-BCC33C0A5E15}"/>
              </a:ext>
            </a:extLst>
          </p:cNvPr>
          <p:cNvSpPr/>
          <p:nvPr/>
        </p:nvSpPr>
        <p:spPr>
          <a:xfrm>
            <a:off x="6092441" y="7098921"/>
            <a:ext cx="5166382" cy="829574"/>
          </a:xfrm>
          <a:prstGeom prst="roundRect">
            <a:avLst>
              <a:gd name="adj" fmla="val 37100"/>
            </a:avLst>
          </a:prstGeom>
          <a:solidFill>
            <a:srgbClr val="787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r>
              <a:rPr lang="fr-FR" sz="2600" b="1" dirty="0">
                <a:solidFill>
                  <a:prstClr val="white"/>
                </a:solidFill>
                <a:latin typeface="Calibri"/>
              </a:rPr>
              <a:t>BEHAVIOUR PATTERNS</a:t>
            </a:r>
          </a:p>
        </p:txBody>
      </p:sp>
      <p:sp>
        <p:nvSpPr>
          <p:cNvPr id="97" name="Rectangle : coins arrondis 18">
            <a:extLst>
              <a:ext uri="{FF2B5EF4-FFF2-40B4-BE49-F238E27FC236}">
                <a16:creationId xmlns:a16="http://schemas.microsoft.com/office/drawing/2014/main" id="{B906F968-8E06-CE39-AE01-E5E61CFA52AA}"/>
              </a:ext>
            </a:extLst>
          </p:cNvPr>
          <p:cNvSpPr/>
          <p:nvPr/>
        </p:nvSpPr>
        <p:spPr>
          <a:xfrm>
            <a:off x="1607079" y="11447505"/>
            <a:ext cx="3391302" cy="1179590"/>
          </a:xfrm>
          <a:prstGeom prst="roundRect">
            <a:avLst>
              <a:gd name="adj" fmla="val 25520"/>
            </a:avLst>
          </a:prstGeom>
          <a:solidFill>
            <a:srgbClr val="004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r>
              <a:rPr lang="fr-FR" sz="2000" b="1" dirty="0">
                <a:solidFill>
                  <a:prstClr val="white"/>
                </a:solidFill>
                <a:latin typeface="Calibri"/>
                <a:cs typeface="Calibri"/>
              </a:rPr>
              <a:t>INTERACTING</a:t>
            </a:r>
          </a:p>
        </p:txBody>
      </p:sp>
      <p:sp>
        <p:nvSpPr>
          <p:cNvPr id="98" name="Rectangle : coins arrondis 20">
            <a:extLst>
              <a:ext uri="{FF2B5EF4-FFF2-40B4-BE49-F238E27FC236}">
                <a16:creationId xmlns:a16="http://schemas.microsoft.com/office/drawing/2014/main" id="{E9D682E2-07F6-9855-4579-56F39E07BFB4}"/>
              </a:ext>
            </a:extLst>
          </p:cNvPr>
          <p:cNvSpPr/>
          <p:nvPr/>
        </p:nvSpPr>
        <p:spPr>
          <a:xfrm>
            <a:off x="5220773" y="11447491"/>
            <a:ext cx="3391302" cy="1179590"/>
          </a:xfrm>
          <a:prstGeom prst="roundRect">
            <a:avLst>
              <a:gd name="adj" fmla="val 25520"/>
            </a:avLst>
          </a:prstGeom>
          <a:solidFill>
            <a:srgbClr val="004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r>
              <a:rPr lang="fr-FR" sz="2200" b="1" dirty="0">
                <a:solidFill>
                  <a:prstClr val="white"/>
                </a:solidFill>
                <a:latin typeface="Calibri"/>
                <a:cs typeface="Calibri"/>
              </a:rPr>
              <a:t>FORMALISING</a:t>
            </a:r>
          </a:p>
        </p:txBody>
      </p:sp>
      <p:sp>
        <p:nvSpPr>
          <p:cNvPr id="99" name="Rectangle : coins arrondis 21">
            <a:extLst>
              <a:ext uri="{FF2B5EF4-FFF2-40B4-BE49-F238E27FC236}">
                <a16:creationId xmlns:a16="http://schemas.microsoft.com/office/drawing/2014/main" id="{360C5489-E731-B4A7-2B63-0FD8FEC9818B}"/>
              </a:ext>
            </a:extLst>
          </p:cNvPr>
          <p:cNvSpPr/>
          <p:nvPr/>
        </p:nvSpPr>
        <p:spPr>
          <a:xfrm>
            <a:off x="8751029" y="11426223"/>
            <a:ext cx="3391302" cy="1179590"/>
          </a:xfrm>
          <a:prstGeom prst="roundRect">
            <a:avLst>
              <a:gd name="adj" fmla="val 25520"/>
            </a:avLst>
          </a:prstGeom>
          <a:solidFill>
            <a:srgbClr val="004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r>
              <a:rPr lang="fr-FR" sz="2200" b="1" dirty="0">
                <a:solidFill>
                  <a:prstClr val="white"/>
                </a:solidFill>
                <a:latin typeface="Calibri"/>
                <a:cs typeface="Calibri"/>
              </a:rPr>
              <a:t>DISSEMINATING</a:t>
            </a:r>
          </a:p>
        </p:txBody>
      </p:sp>
      <p:sp>
        <p:nvSpPr>
          <p:cNvPr id="100" name="Rectangle : coins arrondis 22">
            <a:extLst>
              <a:ext uri="{FF2B5EF4-FFF2-40B4-BE49-F238E27FC236}">
                <a16:creationId xmlns:a16="http://schemas.microsoft.com/office/drawing/2014/main" id="{AF12EA75-3AF4-AC67-C213-6BAD80563486}"/>
              </a:ext>
            </a:extLst>
          </p:cNvPr>
          <p:cNvSpPr/>
          <p:nvPr/>
        </p:nvSpPr>
        <p:spPr>
          <a:xfrm>
            <a:off x="12319561" y="11447491"/>
            <a:ext cx="3391302" cy="1179590"/>
          </a:xfrm>
          <a:prstGeom prst="roundRect">
            <a:avLst>
              <a:gd name="adj" fmla="val 25520"/>
            </a:avLst>
          </a:prstGeom>
          <a:solidFill>
            <a:srgbClr val="004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r>
              <a:rPr lang="fr-FR" sz="2200" b="1" dirty="0">
                <a:solidFill>
                  <a:prstClr val="white"/>
                </a:solidFill>
                <a:latin typeface="Calibri"/>
                <a:cs typeface="Calibri"/>
              </a:rPr>
              <a:t>REINFORCING</a:t>
            </a:r>
          </a:p>
        </p:txBody>
      </p:sp>
      <p:grpSp>
        <p:nvGrpSpPr>
          <p:cNvPr id="101" name="Groupe 19">
            <a:extLst>
              <a:ext uri="{FF2B5EF4-FFF2-40B4-BE49-F238E27FC236}">
                <a16:creationId xmlns:a16="http://schemas.microsoft.com/office/drawing/2014/main" id="{6ED952B4-AD9B-31AF-BD99-BFDAE555B95C}"/>
              </a:ext>
            </a:extLst>
          </p:cNvPr>
          <p:cNvGrpSpPr/>
          <p:nvPr/>
        </p:nvGrpSpPr>
        <p:grpSpPr>
          <a:xfrm>
            <a:off x="2737878" y="8723980"/>
            <a:ext cx="5290320" cy="2703216"/>
            <a:chOff x="1971112" y="4259118"/>
            <a:chExt cx="2252769" cy="1150549"/>
          </a:xfrm>
        </p:grpSpPr>
        <p:pic>
          <p:nvPicPr>
            <p:cNvPr id="102" name="Image 45">
              <a:extLst>
                <a:ext uri="{FF2B5EF4-FFF2-40B4-BE49-F238E27FC236}">
                  <a16:creationId xmlns:a16="http://schemas.microsoft.com/office/drawing/2014/main" id="{98C4D35E-CCA6-CE83-F9B8-7E19B57E589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971112" y="4788570"/>
              <a:ext cx="417577" cy="408433"/>
            </a:xfrm>
            <a:prstGeom prst="rect">
              <a:avLst/>
            </a:prstGeom>
          </p:spPr>
        </p:pic>
        <p:pic>
          <p:nvPicPr>
            <p:cNvPr id="103" name="Image 30">
              <a:extLst>
                <a:ext uri="{FF2B5EF4-FFF2-40B4-BE49-F238E27FC236}">
                  <a16:creationId xmlns:a16="http://schemas.microsoft.com/office/drawing/2014/main" id="{075AEF58-272B-DB39-80F6-BF2D2EC17AE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038461" y="4259118"/>
              <a:ext cx="2185420" cy="699074"/>
            </a:xfrm>
            <a:prstGeom prst="rect">
              <a:avLst/>
            </a:prstGeom>
          </p:spPr>
        </p:pic>
        <p:pic>
          <p:nvPicPr>
            <p:cNvPr id="104" name="Image 46">
              <a:extLst>
                <a:ext uri="{FF2B5EF4-FFF2-40B4-BE49-F238E27FC236}">
                  <a16:creationId xmlns:a16="http://schemas.microsoft.com/office/drawing/2014/main" id="{30E025C8-7B82-6817-784A-BC67D0FB31F3}"/>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149590" y="5092674"/>
              <a:ext cx="85344" cy="316993"/>
            </a:xfrm>
            <a:prstGeom prst="rect">
              <a:avLst/>
            </a:prstGeom>
          </p:spPr>
        </p:pic>
      </p:grpSp>
      <p:grpSp>
        <p:nvGrpSpPr>
          <p:cNvPr id="105" name="Groupe 25">
            <a:extLst>
              <a:ext uri="{FF2B5EF4-FFF2-40B4-BE49-F238E27FC236}">
                <a16:creationId xmlns:a16="http://schemas.microsoft.com/office/drawing/2014/main" id="{3E24C692-AF9F-6034-8C10-B3EC76BC5CBD}"/>
              </a:ext>
            </a:extLst>
          </p:cNvPr>
          <p:cNvGrpSpPr/>
          <p:nvPr/>
        </p:nvGrpSpPr>
        <p:grpSpPr>
          <a:xfrm>
            <a:off x="6251579" y="8664581"/>
            <a:ext cx="2498082" cy="2805602"/>
            <a:chOff x="3467345" y="4233836"/>
            <a:chExt cx="1063754" cy="1194127"/>
          </a:xfrm>
        </p:grpSpPr>
        <p:pic>
          <p:nvPicPr>
            <p:cNvPr id="106" name="Image 44">
              <a:extLst>
                <a:ext uri="{FF2B5EF4-FFF2-40B4-BE49-F238E27FC236}">
                  <a16:creationId xmlns:a16="http://schemas.microsoft.com/office/drawing/2014/main" id="{71BBFE51-12C3-35D0-AC43-D159083C9C6F}"/>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572015" y="4796190"/>
              <a:ext cx="402337" cy="393193"/>
            </a:xfrm>
            <a:prstGeom prst="rect">
              <a:avLst/>
            </a:prstGeom>
          </p:spPr>
        </p:pic>
        <p:pic>
          <p:nvPicPr>
            <p:cNvPr id="107" name="Image 37">
              <a:extLst>
                <a:ext uri="{FF2B5EF4-FFF2-40B4-BE49-F238E27FC236}">
                  <a16:creationId xmlns:a16="http://schemas.microsoft.com/office/drawing/2014/main" id="{39133BA8-B325-5E75-C6F8-1D6768B8C2A2}"/>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flipH="1">
              <a:off x="3467345" y="4233836"/>
              <a:ext cx="1063754" cy="777242"/>
            </a:xfrm>
            <a:prstGeom prst="rect">
              <a:avLst/>
            </a:prstGeom>
          </p:spPr>
        </p:pic>
        <p:pic>
          <p:nvPicPr>
            <p:cNvPr id="108" name="Image 47">
              <a:extLst>
                <a:ext uri="{FF2B5EF4-FFF2-40B4-BE49-F238E27FC236}">
                  <a16:creationId xmlns:a16="http://schemas.microsoft.com/office/drawing/2014/main" id="{1A22B834-871B-D18F-AF72-747DDD59EA37}"/>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732504" y="5110970"/>
              <a:ext cx="85344" cy="316993"/>
            </a:xfrm>
            <a:prstGeom prst="rect">
              <a:avLst/>
            </a:prstGeom>
          </p:spPr>
        </p:pic>
      </p:grpSp>
      <p:grpSp>
        <p:nvGrpSpPr>
          <p:cNvPr id="109" name="Groupe 27">
            <a:extLst>
              <a:ext uri="{FF2B5EF4-FFF2-40B4-BE49-F238E27FC236}">
                <a16:creationId xmlns:a16="http://schemas.microsoft.com/office/drawing/2014/main" id="{0761EC25-85A3-18BA-82D0-786DB6A921D3}"/>
              </a:ext>
            </a:extLst>
          </p:cNvPr>
          <p:cNvGrpSpPr/>
          <p:nvPr/>
        </p:nvGrpSpPr>
        <p:grpSpPr>
          <a:xfrm>
            <a:off x="8308463" y="8647260"/>
            <a:ext cx="2724094" cy="2862760"/>
            <a:chOff x="4343225" y="4226464"/>
            <a:chExt cx="1159997" cy="1218454"/>
          </a:xfrm>
        </p:grpSpPr>
        <p:pic>
          <p:nvPicPr>
            <p:cNvPr id="110" name="Image 43">
              <a:extLst>
                <a:ext uri="{FF2B5EF4-FFF2-40B4-BE49-F238E27FC236}">
                  <a16:creationId xmlns:a16="http://schemas.microsoft.com/office/drawing/2014/main" id="{8480186D-9158-419C-FCA4-65F78B115082}"/>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014634" y="4788525"/>
              <a:ext cx="399289" cy="423673"/>
            </a:xfrm>
            <a:prstGeom prst="rect">
              <a:avLst/>
            </a:prstGeom>
          </p:spPr>
        </p:pic>
        <p:pic>
          <p:nvPicPr>
            <p:cNvPr id="111" name="Image 28">
              <a:extLst>
                <a:ext uri="{FF2B5EF4-FFF2-40B4-BE49-F238E27FC236}">
                  <a16:creationId xmlns:a16="http://schemas.microsoft.com/office/drawing/2014/main" id="{6FCCFB21-55BD-BF47-8EFF-EAD8B6B98290}"/>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343225" y="4226464"/>
              <a:ext cx="1159997" cy="822507"/>
            </a:xfrm>
            <a:prstGeom prst="rect">
              <a:avLst/>
            </a:prstGeom>
          </p:spPr>
        </p:pic>
        <p:pic>
          <p:nvPicPr>
            <p:cNvPr id="112" name="Image 48">
              <a:extLst>
                <a:ext uri="{FF2B5EF4-FFF2-40B4-BE49-F238E27FC236}">
                  <a16:creationId xmlns:a16="http://schemas.microsoft.com/office/drawing/2014/main" id="{A548B621-1680-4179-EB9C-8D2922D23757}"/>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188503" y="5127925"/>
              <a:ext cx="85344" cy="316993"/>
            </a:xfrm>
            <a:prstGeom prst="rect">
              <a:avLst/>
            </a:prstGeom>
          </p:spPr>
        </p:pic>
      </p:grpSp>
      <p:grpSp>
        <p:nvGrpSpPr>
          <p:cNvPr id="113" name="Groupe 29">
            <a:extLst>
              <a:ext uri="{FF2B5EF4-FFF2-40B4-BE49-F238E27FC236}">
                <a16:creationId xmlns:a16="http://schemas.microsoft.com/office/drawing/2014/main" id="{0E4B2826-BA58-FA87-D23D-6A793D2E5AE7}"/>
              </a:ext>
            </a:extLst>
          </p:cNvPr>
          <p:cNvGrpSpPr/>
          <p:nvPr/>
        </p:nvGrpSpPr>
        <p:grpSpPr>
          <a:xfrm>
            <a:off x="9118193" y="8647262"/>
            <a:ext cx="5225214" cy="2841056"/>
            <a:chOff x="4688031" y="4226465"/>
            <a:chExt cx="2225045" cy="1209217"/>
          </a:xfrm>
        </p:grpSpPr>
        <p:pic>
          <p:nvPicPr>
            <p:cNvPr id="114" name="Image 42">
              <a:extLst>
                <a:ext uri="{FF2B5EF4-FFF2-40B4-BE49-F238E27FC236}">
                  <a16:creationId xmlns:a16="http://schemas.microsoft.com/office/drawing/2014/main" id="{7D3D6DF0-AC56-AA3E-4EC3-A9DF8D685CE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487114" y="4794621"/>
              <a:ext cx="420625" cy="411481"/>
            </a:xfrm>
            <a:prstGeom prst="rect">
              <a:avLst/>
            </a:prstGeom>
          </p:spPr>
        </p:pic>
        <p:pic>
          <p:nvPicPr>
            <p:cNvPr id="115" name="Image 26">
              <a:extLst>
                <a:ext uri="{FF2B5EF4-FFF2-40B4-BE49-F238E27FC236}">
                  <a16:creationId xmlns:a16="http://schemas.microsoft.com/office/drawing/2014/main" id="{807F786A-848E-5EA8-D279-B9C177F1145D}"/>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688031" y="4226465"/>
              <a:ext cx="2225045" cy="758078"/>
            </a:xfrm>
            <a:prstGeom prst="rect">
              <a:avLst/>
            </a:prstGeom>
          </p:spPr>
        </p:pic>
        <p:pic>
          <p:nvPicPr>
            <p:cNvPr id="116" name="Image 49">
              <a:extLst>
                <a:ext uri="{FF2B5EF4-FFF2-40B4-BE49-F238E27FC236}">
                  <a16:creationId xmlns:a16="http://schemas.microsoft.com/office/drawing/2014/main" id="{0446BAFB-9E76-8165-AEF8-0424536F9C3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672329" y="5118689"/>
              <a:ext cx="85344" cy="316993"/>
            </a:xfrm>
            <a:prstGeom prst="rect">
              <a:avLst/>
            </a:prstGeom>
          </p:spPr>
        </p:pic>
      </p:grpSp>
      <p:grpSp>
        <p:nvGrpSpPr>
          <p:cNvPr id="117" name="Groupe 13">
            <a:extLst>
              <a:ext uri="{FF2B5EF4-FFF2-40B4-BE49-F238E27FC236}">
                <a16:creationId xmlns:a16="http://schemas.microsoft.com/office/drawing/2014/main" id="{BA3AC5DE-1929-2236-5285-C0B72296376F}"/>
              </a:ext>
            </a:extLst>
          </p:cNvPr>
          <p:cNvGrpSpPr/>
          <p:nvPr/>
        </p:nvGrpSpPr>
        <p:grpSpPr>
          <a:xfrm>
            <a:off x="7080715" y="7721097"/>
            <a:ext cx="3122706" cy="1258170"/>
            <a:chOff x="3820415" y="3832268"/>
            <a:chExt cx="1329737" cy="535505"/>
          </a:xfrm>
        </p:grpSpPr>
        <p:sp>
          <p:nvSpPr>
            <p:cNvPr id="118" name="Rectangle : coins arrondis 8">
              <a:extLst>
                <a:ext uri="{FF2B5EF4-FFF2-40B4-BE49-F238E27FC236}">
                  <a16:creationId xmlns:a16="http://schemas.microsoft.com/office/drawing/2014/main" id="{275A1492-22B4-9EE1-FC39-8EACC97F91E2}"/>
                </a:ext>
              </a:extLst>
            </p:cNvPr>
            <p:cNvSpPr/>
            <p:nvPr/>
          </p:nvSpPr>
          <p:spPr>
            <a:xfrm>
              <a:off x="3820415" y="4114694"/>
              <a:ext cx="1329737" cy="253079"/>
            </a:xfrm>
            <a:prstGeom prst="roundRect">
              <a:avLst>
                <a:gd name="adj" fmla="val 37100"/>
              </a:avLst>
            </a:prstGeom>
            <a:solidFill>
              <a:srgbClr val="004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r>
                <a:rPr lang="fr-FR" sz="2600" b="1" dirty="0">
                  <a:solidFill>
                    <a:prstClr val="white"/>
                  </a:solidFill>
                  <a:latin typeface="Calibri"/>
                </a:rPr>
                <a:t>ENABLERS</a:t>
              </a:r>
            </a:p>
          </p:txBody>
        </p:sp>
        <p:sp>
          <p:nvSpPr>
            <p:cNvPr id="119" name="Flèche : droite 9">
              <a:extLst>
                <a:ext uri="{FF2B5EF4-FFF2-40B4-BE49-F238E27FC236}">
                  <a16:creationId xmlns:a16="http://schemas.microsoft.com/office/drawing/2014/main" id="{87D10F4E-A92A-6D6A-197B-E552B66B26A5}"/>
                </a:ext>
              </a:extLst>
            </p:cNvPr>
            <p:cNvSpPr/>
            <p:nvPr/>
          </p:nvSpPr>
          <p:spPr>
            <a:xfrm rot="16200000">
              <a:off x="4323023" y="3852469"/>
              <a:ext cx="324523" cy="284121"/>
            </a:xfrm>
            <a:prstGeom prst="rightArrow">
              <a:avLst>
                <a:gd name="adj1" fmla="val 50000"/>
                <a:gd name="adj2" fmla="val 60985"/>
              </a:avLst>
            </a:prstGeom>
            <a:solidFill>
              <a:srgbClr val="004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828800"/>
              <a:endParaRPr lang="fr-FR">
                <a:solidFill>
                  <a:prstClr val="white"/>
                </a:solidFill>
                <a:latin typeface="Calibri"/>
              </a:endParaRPr>
            </a:p>
          </p:txBody>
        </p:sp>
      </p:grpSp>
      <p:sp>
        <p:nvSpPr>
          <p:cNvPr id="120" name="Rounded Rectangle 6">
            <a:extLst>
              <a:ext uri="{FF2B5EF4-FFF2-40B4-BE49-F238E27FC236}">
                <a16:creationId xmlns:a16="http://schemas.microsoft.com/office/drawing/2014/main" id="{BE989D78-5E26-6849-4606-C1DB0F616E08}"/>
              </a:ext>
            </a:extLst>
          </p:cNvPr>
          <p:cNvSpPr/>
          <p:nvPr/>
        </p:nvSpPr>
        <p:spPr>
          <a:xfrm>
            <a:off x="17454461" y="1834968"/>
            <a:ext cx="6865526" cy="11357476"/>
          </a:xfrm>
          <a:prstGeom prst="roundRect">
            <a:avLst/>
          </a:prstGeom>
          <a:solidFill>
            <a:schemeClr val="bg2"/>
          </a:solidFill>
          <a:ln w="508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defTabSz="1828800"/>
            <a:r>
              <a:rPr lang="en-US" sz="4400" dirty="0">
                <a:solidFill>
                  <a:srgbClr val="002060"/>
                </a:solidFill>
                <a:latin typeface="Calibri"/>
              </a:rPr>
              <a:t>A </a:t>
            </a:r>
            <a:r>
              <a:rPr lang="en-US" sz="4400" dirty="0">
                <a:solidFill>
                  <a:srgbClr val="002060"/>
                </a:solidFill>
                <a:latin typeface="Calibri"/>
                <a:hlinkClick r:id="rId22">
                  <a:extLst>
                    <a:ext uri="{A12FA001-AC4F-418D-AE19-62706E023703}">
                      <ahyp:hlinkClr xmlns:ahyp="http://schemas.microsoft.com/office/drawing/2018/hyperlinkcolor" val="tx"/>
                    </a:ext>
                  </a:extLst>
                </a:hlinkClick>
              </a:rPr>
              <a:t>webinar</a:t>
            </a:r>
            <a:r>
              <a:rPr lang="en-US" sz="4400" dirty="0">
                <a:solidFill>
                  <a:srgbClr val="002060"/>
                </a:solidFill>
                <a:latin typeface="Calibri"/>
              </a:rPr>
              <a:t> has been held in May 2020 to describe the model and the safety culture attributes</a:t>
            </a:r>
            <a:br>
              <a:rPr lang="en-US" sz="4400" dirty="0">
                <a:solidFill>
                  <a:srgbClr val="002060"/>
                </a:solidFill>
                <a:latin typeface="Calibri"/>
              </a:rPr>
            </a:br>
            <a:endParaRPr lang="en-US" sz="4400" dirty="0">
              <a:solidFill>
                <a:srgbClr val="002060"/>
              </a:solidFill>
              <a:latin typeface="Calibri"/>
            </a:endParaRPr>
          </a:p>
          <a:p>
            <a:pPr defTabSz="1828800"/>
            <a:r>
              <a:rPr lang="en-US" sz="4400" dirty="0">
                <a:solidFill>
                  <a:srgbClr val="002060"/>
                </a:solidFill>
                <a:latin typeface="Calibri"/>
              </a:rPr>
              <a:t>Guidelines are </a:t>
            </a:r>
            <a:r>
              <a:rPr lang="en-US" sz="4400" dirty="0">
                <a:solidFill>
                  <a:srgbClr val="002060"/>
                </a:solidFill>
                <a:latin typeface="Calibri"/>
                <a:hlinkClick r:id="rId23">
                  <a:extLst>
                    <a:ext uri="{A12FA001-AC4F-418D-AE19-62706E023703}">
                      <ahyp:hlinkClr xmlns:ahyp="http://schemas.microsoft.com/office/drawing/2018/hyperlinkcolor" val="tx"/>
                    </a:ext>
                  </a:extLst>
                </a:hlinkClick>
              </a:rPr>
              <a:t>here</a:t>
            </a:r>
            <a:endParaRPr lang="en-US" sz="4400" dirty="0">
              <a:solidFill>
                <a:srgbClr val="002060"/>
              </a:solidFill>
              <a:latin typeface="Calibri"/>
            </a:endParaRPr>
          </a:p>
          <a:p>
            <a:pPr defTabSz="1828800"/>
            <a:endParaRPr lang="en-US" sz="4400" dirty="0">
              <a:solidFill>
                <a:srgbClr val="002060"/>
              </a:solidFill>
              <a:latin typeface="Calibri"/>
            </a:endParaRPr>
          </a:p>
          <a:p>
            <a:pPr defTabSz="1828800"/>
            <a:r>
              <a:rPr lang="en-US" sz="4400" dirty="0">
                <a:solidFill>
                  <a:srgbClr val="002060"/>
                </a:solidFill>
                <a:latin typeface="Calibri"/>
              </a:rPr>
              <a:t>Watch our video </a:t>
            </a:r>
            <a:r>
              <a:rPr lang="en-US" sz="4400" dirty="0">
                <a:solidFill>
                  <a:srgbClr val="002060"/>
                </a:solidFill>
                <a:latin typeface="Calibri"/>
                <a:hlinkClick r:id="rId24">
                  <a:extLst>
                    <a:ext uri="{A12FA001-AC4F-418D-AE19-62706E023703}">
                      <ahyp:hlinkClr xmlns:ahyp="http://schemas.microsoft.com/office/drawing/2018/hyperlinkcolor" val="tx"/>
                    </a:ext>
                  </a:extLst>
                </a:hlinkClick>
              </a:rPr>
              <a:t>here</a:t>
            </a:r>
            <a:endParaRPr lang="en-US" sz="4400" dirty="0">
              <a:solidFill>
                <a:srgbClr val="002060"/>
              </a:solidFill>
              <a:latin typeface="Calibri"/>
            </a:endParaRPr>
          </a:p>
          <a:p>
            <a:pPr defTabSz="1828800"/>
            <a:endParaRPr lang="en-US" sz="4400" dirty="0">
              <a:solidFill>
                <a:srgbClr val="002060"/>
              </a:solidFill>
              <a:latin typeface="Calibri"/>
            </a:endParaRPr>
          </a:p>
          <a:p>
            <a:pPr defTabSz="1828800"/>
            <a:r>
              <a:rPr lang="en-US" sz="4400" dirty="0">
                <a:solidFill>
                  <a:srgbClr val="002060"/>
                </a:solidFill>
                <a:latin typeface="Calibri"/>
              </a:rPr>
              <a:t>Discover an interactive version </a:t>
            </a:r>
            <a:r>
              <a:rPr lang="en-US" sz="4400" dirty="0">
                <a:solidFill>
                  <a:srgbClr val="002060"/>
                </a:solidFill>
                <a:latin typeface="Calibri"/>
                <a:hlinkClick r:id="rId25">
                  <a:extLst>
                    <a:ext uri="{A12FA001-AC4F-418D-AE19-62706E023703}">
                      <ahyp:hlinkClr xmlns:ahyp="http://schemas.microsoft.com/office/drawing/2018/hyperlinkcolor" val="tx"/>
                    </a:ext>
                  </a:extLst>
                </a:hlinkClick>
              </a:rPr>
              <a:t>here</a:t>
            </a:r>
            <a:endParaRPr lang="en-GB" sz="4400" dirty="0">
              <a:solidFill>
                <a:srgbClr val="002060"/>
              </a:solidFill>
              <a:latin typeface="Calibri"/>
            </a:endParaRPr>
          </a:p>
        </p:txBody>
      </p:sp>
      <p:sp>
        <p:nvSpPr>
          <p:cNvPr id="121" name="Rounded Rectangle 6">
            <a:extLst>
              <a:ext uri="{FF2B5EF4-FFF2-40B4-BE49-F238E27FC236}">
                <a16:creationId xmlns:a16="http://schemas.microsoft.com/office/drawing/2014/main" id="{A4461976-A0E3-0EB3-2FE0-3B9FD14CB1EF}"/>
              </a:ext>
            </a:extLst>
          </p:cNvPr>
          <p:cNvSpPr/>
          <p:nvPr/>
        </p:nvSpPr>
        <p:spPr>
          <a:xfrm>
            <a:off x="17624393" y="1992926"/>
            <a:ext cx="6469258" cy="11019692"/>
          </a:xfrm>
          <a:prstGeom prst="roundRect">
            <a:avLst/>
          </a:prstGeom>
          <a:solidFill>
            <a:schemeClr val="bg2"/>
          </a:solidFill>
          <a:ln w="508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solidFill>
                  <a:srgbClr val="002060"/>
                </a:solidFill>
              </a:rPr>
              <a:t>3 building blocks</a:t>
            </a:r>
          </a:p>
          <a:p>
            <a:pPr marL="571500" indent="-571500">
              <a:buFont typeface="Arial" panose="020B0604020202020204" pitchFamily="34" charset="0"/>
              <a:buChar char="•"/>
            </a:pPr>
            <a:r>
              <a:rPr lang="en-US" sz="4000" dirty="0">
                <a:solidFill>
                  <a:srgbClr val="002060"/>
                </a:solidFill>
              </a:rPr>
              <a:t>Safety Fundamentals</a:t>
            </a:r>
          </a:p>
          <a:p>
            <a:pPr marL="571500" indent="-571500">
              <a:buFont typeface="Arial" panose="020B0604020202020204" pitchFamily="34" charset="0"/>
              <a:buChar char="•"/>
            </a:pPr>
            <a:r>
              <a:rPr lang="en-US" sz="4000" dirty="0" err="1">
                <a:solidFill>
                  <a:srgbClr val="002060"/>
                </a:solidFill>
              </a:rPr>
              <a:t>Behaviour</a:t>
            </a:r>
            <a:r>
              <a:rPr lang="en-US" sz="4000" dirty="0">
                <a:solidFill>
                  <a:srgbClr val="002060"/>
                </a:solidFill>
              </a:rPr>
              <a:t> Patterns</a:t>
            </a:r>
          </a:p>
          <a:p>
            <a:pPr marL="571500" indent="-571500">
              <a:buFont typeface="Arial" panose="020B0604020202020204" pitchFamily="34" charset="0"/>
              <a:buChar char="•"/>
            </a:pPr>
            <a:r>
              <a:rPr lang="en-US" sz="4000" dirty="0">
                <a:solidFill>
                  <a:srgbClr val="002060"/>
                </a:solidFill>
              </a:rPr>
              <a:t>Cultural Enablers</a:t>
            </a:r>
          </a:p>
          <a:p>
            <a:pPr indent="-571500">
              <a:buFont typeface="Arial" panose="020B0604020202020204" pitchFamily="34" charset="0"/>
              <a:buChar char="•"/>
            </a:pPr>
            <a:endParaRPr lang="en-US" sz="4400" dirty="0">
              <a:solidFill>
                <a:srgbClr val="002060"/>
              </a:solidFill>
            </a:endParaRPr>
          </a:p>
          <a:p>
            <a:br>
              <a:rPr lang="en-US" sz="4400" dirty="0">
                <a:solidFill>
                  <a:srgbClr val="002060"/>
                </a:solidFill>
              </a:rPr>
            </a:br>
            <a:r>
              <a:rPr lang="en-US" sz="4800" b="1" dirty="0">
                <a:solidFill>
                  <a:srgbClr val="002060"/>
                </a:solidFill>
              </a:rPr>
              <a:t>8 components</a:t>
            </a:r>
          </a:p>
          <a:p>
            <a:pPr indent="-571500">
              <a:buFont typeface="Arial" panose="020B0604020202020204" pitchFamily="34" charset="0"/>
              <a:buChar char="•"/>
            </a:pPr>
            <a:r>
              <a:rPr lang="en-US" sz="4000" dirty="0">
                <a:solidFill>
                  <a:srgbClr val="002060"/>
                </a:solidFill>
              </a:rPr>
              <a:t>4 Fundamentals</a:t>
            </a:r>
          </a:p>
          <a:p>
            <a:pPr indent="-571500">
              <a:buFont typeface="Arial" panose="020B0604020202020204" pitchFamily="34" charset="0"/>
              <a:buChar char="•"/>
            </a:pPr>
            <a:r>
              <a:rPr lang="en-US" sz="4000" dirty="0">
                <a:solidFill>
                  <a:srgbClr val="002060"/>
                </a:solidFill>
              </a:rPr>
              <a:t>4 Enablers</a:t>
            </a:r>
          </a:p>
          <a:p>
            <a:pPr indent="-571500">
              <a:buFont typeface="Arial" panose="020B0604020202020204" pitchFamily="34" charset="0"/>
              <a:buChar char="•"/>
            </a:pPr>
            <a:endParaRPr lang="en-US" sz="4400" dirty="0">
              <a:solidFill>
                <a:srgbClr val="002060"/>
              </a:solidFill>
            </a:endParaRPr>
          </a:p>
          <a:p>
            <a:endParaRPr lang="en-US" sz="4400" dirty="0">
              <a:solidFill>
                <a:srgbClr val="002060"/>
              </a:solidFill>
            </a:endParaRPr>
          </a:p>
          <a:p>
            <a:r>
              <a:rPr lang="en-US" sz="4800" b="1" dirty="0">
                <a:solidFill>
                  <a:srgbClr val="002060"/>
                </a:solidFill>
              </a:rPr>
              <a:t>24 safety culture attributes</a:t>
            </a:r>
          </a:p>
        </p:txBody>
      </p:sp>
      <p:pic>
        <p:nvPicPr>
          <p:cNvPr id="122" name="Picture 121">
            <a:extLst>
              <a:ext uri="{FF2B5EF4-FFF2-40B4-BE49-F238E27FC236}">
                <a16:creationId xmlns:a16="http://schemas.microsoft.com/office/drawing/2014/main" id="{169CFB3D-B3F3-1A17-09CD-92040B3C5207}"/>
              </a:ext>
            </a:extLst>
          </p:cNvPr>
          <p:cNvPicPr>
            <a:picLocks noChangeAspect="1"/>
          </p:cNvPicPr>
          <p:nvPr/>
        </p:nvPicPr>
        <p:blipFill>
          <a:blip r:embed="rId26"/>
          <a:stretch>
            <a:fillRect/>
          </a:stretch>
        </p:blipFill>
        <p:spPr>
          <a:xfrm>
            <a:off x="17972601" y="2321708"/>
            <a:ext cx="5625726" cy="10362128"/>
          </a:xfrm>
          <a:prstGeom prst="rect">
            <a:avLst/>
          </a:prstGeom>
        </p:spPr>
      </p:pic>
    </p:spTree>
    <p:extLst>
      <p:ext uri="{BB962C8B-B14F-4D97-AF65-F5344CB8AC3E}">
        <p14:creationId xmlns:p14="http://schemas.microsoft.com/office/powerpoint/2010/main" val="93333625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fade">
                                      <p:cBhvr>
                                        <p:cTn id="11" dur="500"/>
                                        <p:tgtEl>
                                          <p:spTgt spid="1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fade">
                                      <p:cBhvr>
                                        <p:cTn id="1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Peer </a:t>
            </a:r>
            <a:r>
              <a:rPr lang="fr-FR" dirty="0" err="1">
                <a:latin typeface="Calibri" panose="020F0502020204030204" pitchFamily="34" charset="0"/>
                <a:cs typeface="Calibri" panose="020F0502020204030204" pitchFamily="34" charset="0"/>
              </a:rPr>
              <a:t>Review</a:t>
            </a:r>
            <a:r>
              <a:rPr lang="fr-FR" dirty="0">
                <a:latin typeface="Calibri" panose="020F0502020204030204" pitchFamily="34" charset="0"/>
                <a:cs typeface="Calibri" panose="020F0502020204030204" pitchFamily="34" charset="0"/>
              </a:rPr>
              <a:t> Exercice </a:t>
            </a:r>
          </a:p>
        </p:txBody>
      </p:sp>
      <p:sp>
        <p:nvSpPr>
          <p:cNvPr id="6" name="ZoneTexte 5">
            <a:extLst>
              <a:ext uri="{FF2B5EF4-FFF2-40B4-BE49-F238E27FC236}">
                <a16:creationId xmlns:a16="http://schemas.microsoft.com/office/drawing/2014/main" id="{7F228A5C-4B19-62D9-7C2F-01FF2B3BECB4}"/>
              </a:ext>
            </a:extLst>
          </p:cNvPr>
          <p:cNvSpPr txBox="1"/>
          <p:nvPr/>
        </p:nvSpPr>
        <p:spPr>
          <a:xfrm>
            <a:off x="690526" y="2812766"/>
            <a:ext cx="7848161" cy="4785926"/>
          </a:xfrm>
          <a:prstGeom prst="rect">
            <a:avLst/>
          </a:prstGeom>
          <a:noFill/>
        </p:spPr>
        <p:txBody>
          <a:bodyPr wrap="square" rtlCol="0">
            <a:spAutoFit/>
          </a:bodyPr>
          <a:lstStyle/>
          <a:p>
            <a:r>
              <a:rPr lang="fr-FR" sz="4400" dirty="0"/>
              <a:t>‘5 minutes’ </a:t>
            </a:r>
          </a:p>
          <a:p>
            <a:endParaRPr lang="fr-FR" dirty="0"/>
          </a:p>
          <a:p>
            <a:pPr>
              <a:spcBef>
                <a:spcPts val="600"/>
              </a:spcBef>
              <a:spcAft>
                <a:spcPts val="600"/>
              </a:spcAft>
            </a:pPr>
            <a:r>
              <a:rPr lang="fr-FR" sz="4000" dirty="0" err="1"/>
              <a:t>According</a:t>
            </a:r>
            <a:r>
              <a:rPr lang="fr-FR" sz="4000" dirty="0"/>
              <a:t> to </a:t>
            </a:r>
            <a:r>
              <a:rPr lang="fr-FR" sz="4000" dirty="0" err="1"/>
              <a:t>you</a:t>
            </a:r>
            <a:r>
              <a:rPr lang="fr-FR" sz="4000" dirty="0"/>
              <a:t>, </a:t>
            </a:r>
            <a:r>
              <a:rPr lang="fr-FR" sz="4000" dirty="0" err="1"/>
              <a:t>what</a:t>
            </a:r>
            <a:r>
              <a:rPr lang="fr-FR" sz="4000" dirty="0"/>
              <a:t> are up to 3 </a:t>
            </a:r>
            <a:r>
              <a:rPr lang="fr-FR" sz="4000" dirty="0" err="1"/>
              <a:t>common</a:t>
            </a:r>
            <a:r>
              <a:rPr lang="fr-FR" sz="4000" dirty="0"/>
              <a:t> cultural </a:t>
            </a:r>
            <a:r>
              <a:rPr lang="fr-FR" sz="4000" b="1" dirty="0" err="1"/>
              <a:t>enablers</a:t>
            </a:r>
            <a:r>
              <a:rPr lang="fr-FR" sz="4000" dirty="0"/>
              <a:t> in YOUR </a:t>
            </a:r>
            <a:r>
              <a:rPr lang="fr-FR" sz="4000" dirty="0" err="1"/>
              <a:t>company</a:t>
            </a:r>
            <a:r>
              <a:rPr lang="fr-FR" sz="4000" dirty="0"/>
              <a:t> or organisation: </a:t>
            </a:r>
          </a:p>
          <a:p>
            <a:pPr marL="571500" indent="-571500">
              <a:spcBef>
                <a:spcPts val="600"/>
              </a:spcBef>
              <a:spcAft>
                <a:spcPts val="600"/>
              </a:spcAft>
              <a:buFont typeface="Courier New" panose="02070309020205020404" pitchFamily="49" charset="0"/>
              <a:buChar char="o"/>
            </a:pPr>
            <a:r>
              <a:rPr lang="fr-FR" sz="4000" dirty="0"/>
              <a:t>1-3 positive </a:t>
            </a:r>
            <a:r>
              <a:rPr lang="fr-FR" sz="4000" dirty="0" err="1"/>
              <a:t>attributes</a:t>
            </a:r>
            <a:r>
              <a:rPr lang="fr-FR" sz="4000" dirty="0"/>
              <a:t>? </a:t>
            </a:r>
          </a:p>
          <a:p>
            <a:pPr marL="571500" indent="-571500">
              <a:spcBef>
                <a:spcPts val="600"/>
              </a:spcBef>
              <a:spcAft>
                <a:spcPts val="600"/>
              </a:spcAft>
              <a:buFont typeface="Courier New" panose="02070309020205020404" pitchFamily="49" charset="0"/>
              <a:buChar char="o"/>
            </a:pPr>
            <a:r>
              <a:rPr lang="fr-FR" sz="4000" dirty="0"/>
              <a:t>1-3 </a:t>
            </a:r>
            <a:r>
              <a:rPr lang="fr-FR" sz="4000" dirty="0" err="1"/>
              <a:t>negative</a:t>
            </a:r>
            <a:r>
              <a:rPr lang="fr-FR" sz="4000" dirty="0"/>
              <a:t> </a:t>
            </a:r>
            <a:r>
              <a:rPr lang="fr-FR" sz="4000" dirty="0" err="1"/>
              <a:t>attributes</a:t>
            </a:r>
            <a:r>
              <a:rPr lang="fr-FR" sz="4000" dirty="0"/>
              <a:t>?</a:t>
            </a:r>
          </a:p>
        </p:txBody>
      </p:sp>
      <p:grpSp>
        <p:nvGrpSpPr>
          <p:cNvPr id="7" name="Group 6">
            <a:extLst>
              <a:ext uri="{FF2B5EF4-FFF2-40B4-BE49-F238E27FC236}">
                <a16:creationId xmlns:a16="http://schemas.microsoft.com/office/drawing/2014/main" id="{947F5540-9F16-264B-DA83-8F8E18572651}"/>
              </a:ext>
            </a:extLst>
          </p:cNvPr>
          <p:cNvGrpSpPr/>
          <p:nvPr/>
        </p:nvGrpSpPr>
        <p:grpSpPr>
          <a:xfrm>
            <a:off x="1783519" y="8876411"/>
            <a:ext cx="5929828" cy="3240774"/>
            <a:chOff x="1783519" y="8876411"/>
            <a:chExt cx="5929828" cy="3240774"/>
          </a:xfrm>
        </p:grpSpPr>
        <p:sp>
          <p:nvSpPr>
            <p:cNvPr id="8" name="Oval 7">
              <a:extLst>
                <a:ext uri="{FF2B5EF4-FFF2-40B4-BE49-F238E27FC236}">
                  <a16:creationId xmlns:a16="http://schemas.microsoft.com/office/drawing/2014/main" id="{E7022D36-74DB-8CBC-05B4-832897682F8E}"/>
                </a:ext>
              </a:extLst>
            </p:cNvPr>
            <p:cNvSpPr/>
            <p:nvPr/>
          </p:nvSpPr>
          <p:spPr>
            <a:xfrm>
              <a:off x="2360815" y="9639993"/>
              <a:ext cx="3108960" cy="2477192"/>
            </a:xfrm>
            <a:prstGeom prst="ellipse">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9" name="TextBox 8">
              <a:extLst>
                <a:ext uri="{FF2B5EF4-FFF2-40B4-BE49-F238E27FC236}">
                  <a16:creationId xmlns:a16="http://schemas.microsoft.com/office/drawing/2014/main" id="{24EF1B53-211F-76AC-6F9B-9657D74E9DFA}"/>
                </a:ext>
              </a:extLst>
            </p:cNvPr>
            <p:cNvSpPr txBox="1"/>
            <p:nvPr/>
          </p:nvSpPr>
          <p:spPr>
            <a:xfrm>
              <a:off x="3429424" y="8876411"/>
              <a:ext cx="971741" cy="1015663"/>
            </a:xfrm>
            <a:prstGeom prst="rect">
              <a:avLst/>
            </a:prstGeom>
            <a:noFill/>
          </p:spPr>
          <p:txBody>
            <a:bodyPr wrap="none" rtlCol="0">
              <a:spAutoFit/>
            </a:bodyPr>
            <a:lstStyle/>
            <a:p>
              <a:r>
                <a:rPr lang="fr-BE" sz="4800" b="1" dirty="0">
                  <a:solidFill>
                    <a:srgbClr val="1574A3"/>
                  </a:solidFill>
                </a:rPr>
                <a:t>+ </a:t>
              </a:r>
              <a:r>
                <a:rPr lang="fr-BE" sz="6000" b="1" dirty="0">
                  <a:solidFill>
                    <a:srgbClr val="1574A3"/>
                  </a:solidFill>
                </a:rPr>
                <a:t>-</a:t>
              </a:r>
              <a:endParaRPr lang="en-150" sz="4800" b="1" dirty="0">
                <a:solidFill>
                  <a:srgbClr val="1574A3"/>
                </a:solidFill>
              </a:endParaRPr>
            </a:p>
          </p:txBody>
        </p:sp>
        <p:sp>
          <p:nvSpPr>
            <p:cNvPr id="10" name="TextBox 9">
              <a:extLst>
                <a:ext uri="{FF2B5EF4-FFF2-40B4-BE49-F238E27FC236}">
                  <a16:creationId xmlns:a16="http://schemas.microsoft.com/office/drawing/2014/main" id="{4C5747F0-6843-E628-7719-391BA1813858}"/>
                </a:ext>
              </a:extLst>
            </p:cNvPr>
            <p:cNvSpPr txBox="1"/>
            <p:nvPr/>
          </p:nvSpPr>
          <p:spPr>
            <a:xfrm>
              <a:off x="1783519" y="9957799"/>
              <a:ext cx="5929828" cy="1754326"/>
            </a:xfrm>
            <a:prstGeom prst="rect">
              <a:avLst/>
            </a:prstGeom>
            <a:noFill/>
          </p:spPr>
          <p:txBody>
            <a:bodyPr wrap="none" rtlCol="0">
              <a:spAutoFit/>
            </a:bodyPr>
            <a:lstStyle/>
            <a:p>
              <a:r>
                <a:rPr lang="fr-BE" dirty="0" err="1"/>
                <a:t>you</a:t>
              </a:r>
              <a:r>
                <a:rPr lang="fr-BE" dirty="0"/>
                <a:t> can use the </a:t>
              </a:r>
              <a:r>
                <a:rPr lang="fr-BE" dirty="0" err="1"/>
                <a:t>given</a:t>
              </a:r>
              <a:r>
                <a:rPr lang="fr-BE" dirty="0"/>
                <a:t> </a:t>
              </a:r>
              <a:r>
                <a:rPr lang="fr-BE" dirty="0" err="1"/>
                <a:t>sheet</a:t>
              </a:r>
              <a:endParaRPr lang="fr-BE" dirty="0"/>
            </a:p>
            <a:p>
              <a:r>
                <a:rPr lang="fr-BE" dirty="0"/>
                <a:t>and mark the </a:t>
              </a:r>
              <a:r>
                <a:rPr lang="fr-BE" dirty="0" err="1"/>
                <a:t>attributes</a:t>
              </a:r>
              <a:endParaRPr lang="fr-BE" dirty="0"/>
            </a:p>
            <a:p>
              <a:r>
                <a:rPr lang="fr-BE" dirty="0"/>
                <a:t>as </a:t>
              </a:r>
              <a:r>
                <a:rPr lang="fr-BE" dirty="0" err="1"/>
                <a:t>you</a:t>
              </a:r>
              <a:r>
                <a:rPr lang="fr-BE" dirty="0"/>
                <a:t> like + or -</a:t>
              </a:r>
              <a:endParaRPr lang="en-150" dirty="0"/>
            </a:p>
          </p:txBody>
        </p:sp>
      </p:grpSp>
      <p:pic>
        <p:nvPicPr>
          <p:cNvPr id="2050" name="Picture 4">
            <a:extLst>
              <a:ext uri="{FF2B5EF4-FFF2-40B4-BE49-F238E27FC236}">
                <a16:creationId xmlns:a16="http://schemas.microsoft.com/office/drawing/2014/main" id="{74AD61F1-27C8-3AAB-9423-B817D3929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827" y="2185988"/>
            <a:ext cx="14802985" cy="102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697359"/>
      </p:ext>
    </p:extLst>
  </p:cSld>
  <p:clrMapOvr>
    <a:masterClrMapping/>
  </p:clrMapOvr>
  <p:transition advClick="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Peer </a:t>
            </a:r>
            <a:r>
              <a:rPr lang="fr-FR" dirty="0" err="1">
                <a:latin typeface="Calibri" panose="020F0502020204030204" pitchFamily="34" charset="0"/>
                <a:cs typeface="Calibri" panose="020F0502020204030204" pitchFamily="34" charset="0"/>
              </a:rPr>
              <a:t>Review</a:t>
            </a:r>
            <a:r>
              <a:rPr lang="fr-FR" dirty="0">
                <a:latin typeface="Calibri" panose="020F0502020204030204" pitchFamily="34" charset="0"/>
                <a:cs typeface="Calibri" panose="020F0502020204030204" pitchFamily="34" charset="0"/>
              </a:rPr>
              <a:t> Exercice </a:t>
            </a:r>
          </a:p>
        </p:txBody>
      </p:sp>
      <p:sp>
        <p:nvSpPr>
          <p:cNvPr id="3" name="ZoneTexte 5">
            <a:extLst>
              <a:ext uri="{FF2B5EF4-FFF2-40B4-BE49-F238E27FC236}">
                <a16:creationId xmlns:a16="http://schemas.microsoft.com/office/drawing/2014/main" id="{756963AD-C935-DC43-449E-4285CAEF3D67}"/>
              </a:ext>
            </a:extLst>
          </p:cNvPr>
          <p:cNvSpPr txBox="1"/>
          <p:nvPr/>
        </p:nvSpPr>
        <p:spPr>
          <a:xfrm>
            <a:off x="772599" y="2828373"/>
            <a:ext cx="8046281" cy="4785926"/>
          </a:xfrm>
          <a:prstGeom prst="rect">
            <a:avLst/>
          </a:prstGeom>
          <a:noFill/>
        </p:spPr>
        <p:txBody>
          <a:bodyPr wrap="square" rtlCol="0">
            <a:spAutoFit/>
          </a:bodyPr>
          <a:lstStyle/>
          <a:p>
            <a:r>
              <a:rPr lang="fr-FR" sz="4400" dirty="0"/>
              <a:t>‘5 minutes’ </a:t>
            </a:r>
          </a:p>
          <a:p>
            <a:endParaRPr lang="fr-FR" dirty="0"/>
          </a:p>
          <a:p>
            <a:pPr>
              <a:spcBef>
                <a:spcPts val="600"/>
              </a:spcBef>
              <a:spcAft>
                <a:spcPts val="600"/>
              </a:spcAft>
            </a:pPr>
            <a:r>
              <a:rPr lang="fr-FR" sz="4000" dirty="0" err="1"/>
              <a:t>According</a:t>
            </a:r>
            <a:r>
              <a:rPr lang="fr-FR" sz="4000" dirty="0"/>
              <a:t> to </a:t>
            </a:r>
            <a:r>
              <a:rPr lang="fr-FR" sz="4000" dirty="0" err="1"/>
              <a:t>you</a:t>
            </a:r>
            <a:r>
              <a:rPr lang="fr-FR" sz="4000" dirty="0"/>
              <a:t>, </a:t>
            </a:r>
            <a:r>
              <a:rPr lang="fr-FR" sz="4000" dirty="0" err="1"/>
              <a:t>what</a:t>
            </a:r>
            <a:r>
              <a:rPr lang="fr-FR" sz="4000" dirty="0"/>
              <a:t> are up to 3 </a:t>
            </a:r>
            <a:r>
              <a:rPr lang="fr-FR" sz="4000" dirty="0" err="1"/>
              <a:t>common</a:t>
            </a:r>
            <a:r>
              <a:rPr lang="fr-FR" sz="4000" dirty="0"/>
              <a:t> cultural </a:t>
            </a:r>
            <a:r>
              <a:rPr lang="fr-FR" sz="4000" b="1" dirty="0" err="1"/>
              <a:t>fundamentals</a:t>
            </a:r>
            <a:r>
              <a:rPr lang="fr-FR" sz="4000" dirty="0"/>
              <a:t> in YOUR </a:t>
            </a:r>
            <a:r>
              <a:rPr lang="fr-FR" sz="4000" dirty="0" err="1"/>
              <a:t>company</a:t>
            </a:r>
            <a:r>
              <a:rPr lang="fr-FR" sz="4000" dirty="0"/>
              <a:t> or organisation: </a:t>
            </a:r>
          </a:p>
          <a:p>
            <a:pPr marL="571500" indent="-571500">
              <a:spcBef>
                <a:spcPts val="600"/>
              </a:spcBef>
              <a:spcAft>
                <a:spcPts val="600"/>
              </a:spcAft>
              <a:buFont typeface="Courier New" panose="02070309020205020404" pitchFamily="49" charset="0"/>
              <a:buChar char="o"/>
            </a:pPr>
            <a:r>
              <a:rPr lang="fr-FR" sz="4000" dirty="0"/>
              <a:t>1-3 positive </a:t>
            </a:r>
            <a:r>
              <a:rPr lang="fr-FR" sz="4000" dirty="0" err="1"/>
              <a:t>attributes</a:t>
            </a:r>
            <a:r>
              <a:rPr lang="fr-FR" sz="4000" dirty="0"/>
              <a:t>? </a:t>
            </a:r>
          </a:p>
          <a:p>
            <a:pPr marL="571500" indent="-571500">
              <a:spcBef>
                <a:spcPts val="600"/>
              </a:spcBef>
              <a:spcAft>
                <a:spcPts val="600"/>
              </a:spcAft>
              <a:buFont typeface="Courier New" panose="02070309020205020404" pitchFamily="49" charset="0"/>
              <a:buChar char="o"/>
            </a:pPr>
            <a:r>
              <a:rPr lang="fr-FR" sz="4000" dirty="0"/>
              <a:t>1-3 </a:t>
            </a:r>
            <a:r>
              <a:rPr lang="fr-FR" sz="4000" dirty="0" err="1"/>
              <a:t>negative</a:t>
            </a:r>
            <a:r>
              <a:rPr lang="fr-FR" sz="4000" dirty="0"/>
              <a:t> </a:t>
            </a:r>
            <a:r>
              <a:rPr lang="fr-FR" sz="4000" dirty="0" err="1"/>
              <a:t>attributes</a:t>
            </a:r>
            <a:r>
              <a:rPr lang="fr-FR" sz="4000" dirty="0"/>
              <a:t>?</a:t>
            </a:r>
          </a:p>
        </p:txBody>
      </p:sp>
      <p:pic>
        <p:nvPicPr>
          <p:cNvPr id="1026" name="Picture 3">
            <a:extLst>
              <a:ext uri="{FF2B5EF4-FFF2-40B4-BE49-F238E27FC236}">
                <a16:creationId xmlns:a16="http://schemas.microsoft.com/office/drawing/2014/main" id="{9E5B2A08-EE94-EA8F-B39A-9E49638BA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6015" y="2277687"/>
            <a:ext cx="14329778" cy="999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8E163639-FC8F-0974-19B9-90802D67C959}"/>
              </a:ext>
            </a:extLst>
          </p:cNvPr>
          <p:cNvGrpSpPr/>
          <p:nvPr/>
        </p:nvGrpSpPr>
        <p:grpSpPr>
          <a:xfrm>
            <a:off x="1783519" y="8876411"/>
            <a:ext cx="5929828" cy="3240774"/>
            <a:chOff x="1783519" y="8876411"/>
            <a:chExt cx="5929828" cy="3240774"/>
          </a:xfrm>
        </p:grpSpPr>
        <p:sp>
          <p:nvSpPr>
            <p:cNvPr id="4" name="Oval 3">
              <a:extLst>
                <a:ext uri="{FF2B5EF4-FFF2-40B4-BE49-F238E27FC236}">
                  <a16:creationId xmlns:a16="http://schemas.microsoft.com/office/drawing/2014/main" id="{345F522C-0AFA-ADAF-DDAD-C37C19468776}"/>
                </a:ext>
              </a:extLst>
            </p:cNvPr>
            <p:cNvSpPr/>
            <p:nvPr/>
          </p:nvSpPr>
          <p:spPr>
            <a:xfrm>
              <a:off x="2360815" y="9639993"/>
              <a:ext cx="3108960" cy="2477192"/>
            </a:xfrm>
            <a:prstGeom prst="ellipse">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5" name="TextBox 4">
              <a:extLst>
                <a:ext uri="{FF2B5EF4-FFF2-40B4-BE49-F238E27FC236}">
                  <a16:creationId xmlns:a16="http://schemas.microsoft.com/office/drawing/2014/main" id="{973008A9-6E5C-4412-C03F-DCD89A35422D}"/>
                </a:ext>
              </a:extLst>
            </p:cNvPr>
            <p:cNvSpPr txBox="1"/>
            <p:nvPr/>
          </p:nvSpPr>
          <p:spPr>
            <a:xfrm>
              <a:off x="3429424" y="8876411"/>
              <a:ext cx="971741" cy="1015663"/>
            </a:xfrm>
            <a:prstGeom prst="rect">
              <a:avLst/>
            </a:prstGeom>
            <a:noFill/>
          </p:spPr>
          <p:txBody>
            <a:bodyPr wrap="none" rtlCol="0">
              <a:spAutoFit/>
            </a:bodyPr>
            <a:lstStyle/>
            <a:p>
              <a:r>
                <a:rPr lang="fr-BE" sz="4800" b="1" dirty="0">
                  <a:solidFill>
                    <a:srgbClr val="1574A3"/>
                  </a:solidFill>
                </a:rPr>
                <a:t>+ </a:t>
              </a:r>
              <a:r>
                <a:rPr lang="fr-BE" sz="6000" b="1" dirty="0">
                  <a:solidFill>
                    <a:srgbClr val="1574A3"/>
                  </a:solidFill>
                </a:rPr>
                <a:t>-</a:t>
              </a:r>
              <a:endParaRPr lang="en-150" sz="4800" b="1" dirty="0">
                <a:solidFill>
                  <a:srgbClr val="1574A3"/>
                </a:solidFill>
              </a:endParaRPr>
            </a:p>
          </p:txBody>
        </p:sp>
        <p:sp>
          <p:nvSpPr>
            <p:cNvPr id="7" name="TextBox 6">
              <a:extLst>
                <a:ext uri="{FF2B5EF4-FFF2-40B4-BE49-F238E27FC236}">
                  <a16:creationId xmlns:a16="http://schemas.microsoft.com/office/drawing/2014/main" id="{BFFDA2CA-D501-B2FF-38CF-7F0C09AEDDA1}"/>
                </a:ext>
              </a:extLst>
            </p:cNvPr>
            <p:cNvSpPr txBox="1"/>
            <p:nvPr/>
          </p:nvSpPr>
          <p:spPr>
            <a:xfrm>
              <a:off x="1783519" y="9957799"/>
              <a:ext cx="5929828" cy="1754326"/>
            </a:xfrm>
            <a:prstGeom prst="rect">
              <a:avLst/>
            </a:prstGeom>
            <a:noFill/>
          </p:spPr>
          <p:txBody>
            <a:bodyPr wrap="none" rtlCol="0">
              <a:spAutoFit/>
            </a:bodyPr>
            <a:lstStyle/>
            <a:p>
              <a:r>
                <a:rPr lang="fr-BE" dirty="0" err="1"/>
                <a:t>you</a:t>
              </a:r>
              <a:r>
                <a:rPr lang="fr-BE" dirty="0"/>
                <a:t> can use the </a:t>
              </a:r>
              <a:r>
                <a:rPr lang="fr-BE" dirty="0" err="1"/>
                <a:t>given</a:t>
              </a:r>
              <a:r>
                <a:rPr lang="fr-BE" dirty="0"/>
                <a:t> </a:t>
              </a:r>
              <a:r>
                <a:rPr lang="fr-BE" dirty="0" err="1"/>
                <a:t>sheet</a:t>
              </a:r>
              <a:endParaRPr lang="fr-BE" dirty="0"/>
            </a:p>
            <a:p>
              <a:r>
                <a:rPr lang="fr-BE" dirty="0"/>
                <a:t>and mark the </a:t>
              </a:r>
              <a:r>
                <a:rPr lang="fr-BE" dirty="0" err="1"/>
                <a:t>attributes</a:t>
              </a:r>
              <a:endParaRPr lang="fr-BE" dirty="0"/>
            </a:p>
            <a:p>
              <a:r>
                <a:rPr lang="fr-BE" dirty="0"/>
                <a:t>as </a:t>
              </a:r>
              <a:r>
                <a:rPr lang="fr-BE" dirty="0" err="1"/>
                <a:t>you</a:t>
              </a:r>
              <a:r>
                <a:rPr lang="fr-BE" dirty="0"/>
                <a:t> like + or -</a:t>
              </a:r>
              <a:endParaRPr lang="en-150" dirty="0"/>
            </a:p>
          </p:txBody>
        </p:sp>
      </p:grpSp>
    </p:spTree>
    <p:extLst>
      <p:ext uri="{BB962C8B-B14F-4D97-AF65-F5344CB8AC3E}">
        <p14:creationId xmlns:p14="http://schemas.microsoft.com/office/powerpoint/2010/main" val="548403470"/>
      </p:ext>
    </p:extLst>
  </p:cSld>
  <p:clrMapOvr>
    <a:masterClrMapping/>
  </p:clrMapOvr>
  <p:transition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a:xfrm>
            <a:off x="1676839" y="732101"/>
            <a:ext cx="21030327" cy="1547433"/>
          </a:xfrm>
        </p:spPr>
        <p:txBody>
          <a:bodyPr/>
          <a:lstStyle/>
          <a:p>
            <a:r>
              <a:rPr lang="fr-FR" dirty="0">
                <a:latin typeface="Calibri" panose="020F0502020204030204" pitchFamily="34" charset="0"/>
                <a:cs typeface="Calibri" panose="020F0502020204030204" pitchFamily="34" charset="0"/>
              </a:rPr>
              <a:t>The future of Peer </a:t>
            </a:r>
            <a:r>
              <a:rPr lang="fr-FR" dirty="0" err="1">
                <a:latin typeface="Calibri" panose="020F0502020204030204" pitchFamily="34" charset="0"/>
                <a:cs typeface="Calibri" panose="020F0502020204030204" pitchFamily="34" charset="0"/>
              </a:rPr>
              <a:t>Review</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belongs</a:t>
            </a:r>
            <a:r>
              <a:rPr lang="fr-FR" dirty="0">
                <a:latin typeface="Calibri" panose="020F0502020204030204" pitchFamily="34" charset="0"/>
                <a:cs typeface="Calibri" panose="020F0502020204030204" pitchFamily="34" charset="0"/>
              </a:rPr>
              <a:t> to </a:t>
            </a:r>
            <a:r>
              <a:rPr lang="fr-FR" dirty="0" err="1">
                <a:latin typeface="Calibri" panose="020F0502020204030204" pitchFamily="34" charset="0"/>
                <a:cs typeface="Calibri" panose="020F0502020204030204" pitchFamily="34" charset="0"/>
              </a:rPr>
              <a:t>you</a:t>
            </a:r>
            <a:endParaRPr lang="fr-FR" dirty="0">
              <a:latin typeface="Calibri" panose="020F0502020204030204" pitchFamily="34" charset="0"/>
              <a:cs typeface="Calibri" panose="020F0502020204030204" pitchFamily="34" charset="0"/>
            </a:endParaRPr>
          </a:p>
        </p:txBody>
      </p:sp>
      <p:sp>
        <p:nvSpPr>
          <p:cNvPr id="5" name="Espace réservé du contenu 4">
            <a:extLst>
              <a:ext uri="{FF2B5EF4-FFF2-40B4-BE49-F238E27FC236}">
                <a16:creationId xmlns:a16="http://schemas.microsoft.com/office/drawing/2014/main" id="{97187BE0-B7A9-DBD4-FEFB-3A2582D79FC8}"/>
              </a:ext>
            </a:extLst>
          </p:cNvPr>
          <p:cNvSpPr>
            <a:spLocks noGrp="1"/>
          </p:cNvSpPr>
          <p:nvPr>
            <p:ph sz="quarter" idx="10"/>
          </p:nvPr>
        </p:nvSpPr>
        <p:spPr>
          <a:xfrm>
            <a:off x="1311079" y="4257203"/>
            <a:ext cx="7530073" cy="6583354"/>
          </a:xfrm>
        </p:spPr>
        <p:txBody>
          <a:bodyPr/>
          <a:lstStyle/>
          <a:p>
            <a:pPr marL="685800" indent="-685800">
              <a:buFont typeface="Arial" panose="020B0604020202020204" pitchFamily="34" charset="0"/>
              <a:buChar char="•"/>
            </a:pPr>
            <a:r>
              <a:rPr lang="fr-FR" dirty="0">
                <a:latin typeface="Calibri" panose="020F0502020204030204" pitchFamily="34" charset="0"/>
                <a:cs typeface="Calibri" panose="020F0502020204030204" pitchFamily="34" charset="0"/>
              </a:rPr>
              <a:t>The first Safety Culture Peer </a:t>
            </a:r>
            <a:r>
              <a:rPr lang="fr-FR" dirty="0" err="1">
                <a:latin typeface="Calibri" panose="020F0502020204030204" pitchFamily="34" charset="0"/>
                <a:cs typeface="Calibri" panose="020F0502020204030204" pitchFamily="34" charset="0"/>
              </a:rPr>
              <a:t>Review</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Handbook</a:t>
            </a:r>
            <a:endParaRPr lang="fr-FR" dirty="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fr-FR" dirty="0">
                <a:latin typeface="Calibri" panose="020F0502020204030204" pitchFamily="34" charset="0"/>
                <a:cs typeface="Calibri" panose="020F0502020204030204" pitchFamily="34" charset="0"/>
              </a:rPr>
              <a:t>ERA Training and support</a:t>
            </a:r>
          </a:p>
          <a:p>
            <a:pPr marL="685800" indent="-685800">
              <a:buFont typeface="Arial" panose="020B0604020202020204" pitchFamily="34" charset="0"/>
              <a:buChar char="•"/>
            </a:pPr>
            <a:endParaRPr lang="fr-FR"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fr-FR" dirty="0">
                <a:latin typeface="Calibri" panose="020F0502020204030204" pitchFamily="34" charset="0"/>
                <a:cs typeface="Calibri" panose="020F0502020204030204" pitchFamily="34" charset="0"/>
              </a:rPr>
              <a:t>UIC coordination and a pool of </a:t>
            </a:r>
            <a:r>
              <a:rPr lang="fr-FR" dirty="0" err="1">
                <a:latin typeface="Calibri" panose="020F0502020204030204" pitchFamily="34" charset="0"/>
                <a:cs typeface="Calibri" panose="020F0502020204030204" pitchFamily="34" charset="0"/>
              </a:rPr>
              <a:t>experienced</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Reviewers</a:t>
            </a:r>
            <a:endParaRPr lang="fr-FR" dirty="0">
              <a:latin typeface="Calibri" panose="020F0502020204030204" pitchFamily="34" charset="0"/>
              <a:cs typeface="Calibri" panose="020F0502020204030204" pitchFamily="34" charset="0"/>
            </a:endParaRPr>
          </a:p>
        </p:txBody>
      </p:sp>
      <p:pic>
        <p:nvPicPr>
          <p:cNvPr id="3" name="Image 2">
            <a:hlinkClick r:id="rId3"/>
            <a:extLst>
              <a:ext uri="{FF2B5EF4-FFF2-40B4-BE49-F238E27FC236}">
                <a16:creationId xmlns:a16="http://schemas.microsoft.com/office/drawing/2014/main" id="{10FB7B30-A81A-DB45-29CC-F4025F944098}"/>
              </a:ext>
            </a:extLst>
          </p:cNvPr>
          <p:cNvPicPr>
            <a:picLocks noChangeAspect="1"/>
          </p:cNvPicPr>
          <p:nvPr/>
        </p:nvPicPr>
        <p:blipFill rotWithShape="1">
          <a:blip r:embed="rId4"/>
          <a:srcRect l="44249" t="12556" r="44584" b="3914"/>
          <a:stretch/>
        </p:blipFill>
        <p:spPr>
          <a:xfrm>
            <a:off x="17251680" y="4287683"/>
            <a:ext cx="6156960" cy="8635517"/>
          </a:xfrm>
          <a:prstGeom prst="rect">
            <a:avLst/>
          </a:prstGeom>
          <a:ln>
            <a:solidFill>
              <a:schemeClr val="tx1"/>
            </a:solidFill>
          </a:ln>
        </p:spPr>
      </p:pic>
      <p:pic>
        <p:nvPicPr>
          <p:cNvPr id="4" name="Image 3" descr="Une image contenant motif, capture d’écran, papier d’emballage, conception&#10;&#10;Description générée automatiquement">
            <a:extLst>
              <a:ext uri="{FF2B5EF4-FFF2-40B4-BE49-F238E27FC236}">
                <a16:creationId xmlns:a16="http://schemas.microsoft.com/office/drawing/2014/main" id="{36DE22FA-3B1B-2445-EE12-FB68E5EF8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9440" y="4257203"/>
            <a:ext cx="6829472" cy="6829472"/>
          </a:xfrm>
          <a:prstGeom prst="rect">
            <a:avLst/>
          </a:prstGeom>
        </p:spPr>
      </p:pic>
    </p:spTree>
    <p:extLst>
      <p:ext uri="{BB962C8B-B14F-4D97-AF65-F5344CB8AC3E}">
        <p14:creationId xmlns:p14="http://schemas.microsoft.com/office/powerpoint/2010/main" val="911761271"/>
      </p:ext>
    </p:extLst>
  </p:cSld>
  <p:clrMapOvr>
    <a:masterClrMapping/>
  </p:clrMapOvr>
  <p:transition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normAutofit fontScale="90000"/>
          </a:bodyPr>
          <a:lstStyle/>
          <a:p>
            <a:r>
              <a:rPr lang="fr-FR" dirty="0">
                <a:latin typeface="Calibri" panose="020F0502020204030204" pitchFamily="34" charset="0"/>
                <a:cs typeface="Calibri" panose="020F0502020204030204" pitchFamily="34" charset="0"/>
              </a:rPr>
              <a:t>Structure of the </a:t>
            </a:r>
            <a:r>
              <a:rPr lang="fr-FR" dirty="0" err="1">
                <a:latin typeface="Calibri" panose="020F0502020204030204" pitchFamily="34" charset="0"/>
                <a:cs typeface="Calibri" panose="020F0502020204030204" pitchFamily="34" charset="0"/>
              </a:rPr>
              <a:t>Handbook</a:t>
            </a:r>
            <a:r>
              <a:rPr lang="fr-FR" dirty="0">
                <a:latin typeface="Calibri" panose="020F0502020204030204" pitchFamily="34" charset="0"/>
                <a:cs typeface="Calibri" panose="020F0502020204030204" pitchFamily="34" charset="0"/>
              </a:rPr>
              <a:t> content </a:t>
            </a:r>
            <a:br>
              <a:rPr lang="fr-FR" dirty="0"/>
            </a:br>
            <a:endParaRPr lang="fr-FR" dirty="0"/>
          </a:p>
        </p:txBody>
      </p:sp>
      <p:sp>
        <p:nvSpPr>
          <p:cNvPr id="4" name="Espace réservé du contenu 3">
            <a:extLst>
              <a:ext uri="{FF2B5EF4-FFF2-40B4-BE49-F238E27FC236}">
                <a16:creationId xmlns:a16="http://schemas.microsoft.com/office/drawing/2014/main" id="{498871EA-8D26-4E3E-071B-86387D3CE4D5}"/>
              </a:ext>
            </a:extLst>
          </p:cNvPr>
          <p:cNvSpPr>
            <a:spLocks noGrp="1"/>
          </p:cNvSpPr>
          <p:nvPr>
            <p:ph sz="quarter" idx="10"/>
          </p:nvPr>
        </p:nvSpPr>
        <p:spPr>
          <a:xfrm>
            <a:off x="1737799" y="3942802"/>
            <a:ext cx="4378521" cy="5709317"/>
          </a:xfrm>
        </p:spPr>
        <p:txBody>
          <a:bodyPr>
            <a:normAutofit/>
          </a:bodyPr>
          <a:lstStyle/>
          <a:p>
            <a:r>
              <a:rPr lang="fr-FR" sz="4000" b="1" dirty="0">
                <a:solidFill>
                  <a:schemeClr val="accent1"/>
                </a:solidFill>
                <a:latin typeface="Calibri" panose="020F0502020204030204" pitchFamily="34" charset="0"/>
                <a:cs typeface="Calibri" panose="020F0502020204030204" pitchFamily="34" charset="0"/>
              </a:rPr>
              <a:t>First part</a:t>
            </a:r>
          </a:p>
          <a:p>
            <a:r>
              <a:rPr lang="fr-FR" sz="4000" b="1" dirty="0">
                <a:latin typeface="Calibri" panose="020F0502020204030204" pitchFamily="34" charset="0"/>
                <a:cs typeface="Calibri" panose="020F0502020204030204" pitchFamily="34" charset="0"/>
              </a:rPr>
              <a:t>Introduction:</a:t>
            </a:r>
          </a:p>
          <a:p>
            <a:pPr marL="685800" indent="-685800">
              <a:buFont typeface="Arial" panose="020B0604020202020204" pitchFamily="34" charset="0"/>
              <a:buChar char="•"/>
            </a:pPr>
            <a:r>
              <a:rPr lang="fr-FR" sz="4000" dirty="0">
                <a:latin typeface="Calibri" panose="020F0502020204030204" pitchFamily="34" charset="0"/>
                <a:cs typeface="Calibri" panose="020F0502020204030204" pitchFamily="34" charset="0"/>
              </a:rPr>
              <a:t>Background</a:t>
            </a:r>
          </a:p>
          <a:p>
            <a:pPr marL="685800" indent="-685800">
              <a:buFont typeface="Arial" panose="020B0604020202020204" pitchFamily="34" charset="0"/>
              <a:buChar char="•"/>
            </a:pPr>
            <a:r>
              <a:rPr lang="fr-FR" sz="4000" dirty="0">
                <a:latin typeface="Calibri" panose="020F0502020204030204" pitchFamily="34" charset="0"/>
                <a:cs typeface="Calibri" panose="020F0502020204030204" pitchFamily="34" charset="0"/>
              </a:rPr>
              <a:t>Objectives</a:t>
            </a:r>
          </a:p>
          <a:p>
            <a:pPr marL="685800" indent="-685800">
              <a:buFont typeface="Arial" panose="020B0604020202020204" pitchFamily="34" charset="0"/>
              <a:buChar char="•"/>
            </a:pPr>
            <a:r>
              <a:rPr lang="fr-FR" sz="4000" dirty="0">
                <a:latin typeface="Calibri" panose="020F0502020204030204" pitchFamily="34" charset="0"/>
                <a:cs typeface="Calibri" panose="020F0502020204030204" pitchFamily="34" charset="0"/>
              </a:rPr>
              <a:t>Scope</a:t>
            </a:r>
          </a:p>
          <a:p>
            <a:pPr marL="685800" indent="-685800">
              <a:buFont typeface="Arial" panose="020B0604020202020204" pitchFamily="34" charset="0"/>
              <a:buChar char="•"/>
            </a:pPr>
            <a:r>
              <a:rPr lang="fr-FR" sz="4000" dirty="0">
                <a:latin typeface="Calibri" panose="020F0502020204030204" pitchFamily="34" charset="0"/>
                <a:cs typeface="Calibri" panose="020F0502020204030204" pitchFamily="34" charset="0"/>
              </a:rPr>
              <a:t>Structure</a:t>
            </a:r>
          </a:p>
        </p:txBody>
      </p:sp>
      <p:sp>
        <p:nvSpPr>
          <p:cNvPr id="9" name="Espace réservé du contenu 3">
            <a:extLst>
              <a:ext uri="{FF2B5EF4-FFF2-40B4-BE49-F238E27FC236}">
                <a16:creationId xmlns:a16="http://schemas.microsoft.com/office/drawing/2014/main" id="{F0E72439-29EC-03C1-FD88-188B2D51869E}"/>
              </a:ext>
            </a:extLst>
          </p:cNvPr>
          <p:cNvSpPr txBox="1">
            <a:spLocks/>
          </p:cNvSpPr>
          <p:nvPr/>
        </p:nvSpPr>
        <p:spPr>
          <a:xfrm>
            <a:off x="7403438" y="3942802"/>
            <a:ext cx="6962685" cy="5709317"/>
          </a:xfrm>
          <a:prstGeom prst="rect">
            <a:avLst/>
          </a:prstGeom>
        </p:spPr>
        <p:txBody>
          <a:bodyPr vert="horz" lIns="91440" tIns="45720" rIns="91440" bIns="45720" rtlCol="0">
            <a:normAutofit/>
          </a:bodyPr>
          <a:lstStyle>
            <a:lvl1pPr marL="0" indent="0" algn="l" defTabSz="1828464" rtl="0" eaLnBrk="1" latinLnBrk="0" hangingPunct="1">
              <a:lnSpc>
                <a:spcPct val="100000"/>
              </a:lnSpc>
              <a:spcBef>
                <a:spcPts val="0"/>
              </a:spcBef>
              <a:spcAft>
                <a:spcPts val="600"/>
              </a:spcAft>
              <a:buFont typeface="Arial" panose="020B0604020202020204" pitchFamily="34" charset="0"/>
              <a:buNone/>
              <a:defRPr lang="en-US" sz="4800" kern="1200" dirty="0" smtClean="0">
                <a:solidFill>
                  <a:schemeClr val="tx1"/>
                </a:solidFill>
                <a:effectLst/>
                <a:latin typeface="Arial" panose="020B0604020202020204" pitchFamily="34" charset="0"/>
                <a:ea typeface="+mn-ea"/>
                <a:cs typeface="Arial" panose="020B0604020202020204" pitchFamily="34" charset="0"/>
              </a:defRPr>
            </a:lvl1pPr>
            <a:lvl2pPr marL="1371349" indent="-457116" algn="l" defTabSz="1828464" rtl="0" eaLnBrk="1" latinLnBrk="0" hangingPunct="1">
              <a:lnSpc>
                <a:spcPct val="100000"/>
              </a:lnSpc>
              <a:spcBef>
                <a:spcPts val="0"/>
              </a:spcBef>
              <a:buClr>
                <a:schemeClr val="accent1"/>
              </a:buClr>
              <a:buFont typeface="Arial" panose="020B0604020202020204" pitchFamily="34" charset="0"/>
              <a:buChar char="•"/>
              <a:defRPr lang="en-US" sz="4800" kern="1200" dirty="0" smtClean="0">
                <a:solidFill>
                  <a:schemeClr val="tx1"/>
                </a:solidFill>
                <a:effectLst/>
                <a:latin typeface="Arial" panose="020B0604020202020204" pitchFamily="34" charset="0"/>
                <a:ea typeface="+mn-ea"/>
                <a:cs typeface="Arial" panose="020B0604020202020204" pitchFamily="34" charset="0"/>
              </a:defRPr>
            </a:lvl2pPr>
            <a:lvl3pPr marL="2285580" indent="-457116" algn="l" defTabSz="1828464" rtl="0" eaLnBrk="1" latinLnBrk="0" hangingPunct="1">
              <a:lnSpc>
                <a:spcPct val="100000"/>
              </a:lnSpc>
              <a:spcBef>
                <a:spcPts val="0"/>
              </a:spcBef>
              <a:buClr>
                <a:schemeClr val="accent1"/>
              </a:buClr>
              <a:buFont typeface="Arial" pitchFamily="34" charset="0"/>
              <a:buChar char="-"/>
              <a:defRPr lang="en-US" sz="4800" kern="1200" dirty="0" smtClean="0">
                <a:solidFill>
                  <a:schemeClr val="tx1"/>
                </a:solidFill>
                <a:effectLst/>
                <a:latin typeface="Arial" panose="020B0604020202020204" pitchFamily="34" charset="0"/>
                <a:ea typeface="+mn-ea"/>
                <a:cs typeface="Arial" panose="020B0604020202020204" pitchFamily="34" charset="0"/>
              </a:defRPr>
            </a:lvl3pPr>
            <a:lvl4pPr marL="3199813" indent="-457116" algn="l" defTabSz="1828464" rtl="0" eaLnBrk="1" latinLnBrk="0" hangingPunct="1">
              <a:lnSpc>
                <a:spcPct val="100000"/>
              </a:lnSpc>
              <a:spcBef>
                <a:spcPts val="0"/>
              </a:spcBef>
              <a:buClr>
                <a:schemeClr val="accent1"/>
              </a:buClr>
              <a:buFont typeface="Wingdings" pitchFamily="2" charset="2"/>
              <a:buChar char="§"/>
              <a:defRPr lang="en-US" sz="4400" kern="1200" dirty="0" smtClean="0">
                <a:solidFill>
                  <a:schemeClr val="tx1"/>
                </a:solidFill>
                <a:effectLst/>
                <a:latin typeface="Arial" panose="020B0604020202020204" pitchFamily="34" charset="0"/>
                <a:ea typeface="+mn-ea"/>
                <a:cs typeface="Arial" panose="020B0604020202020204" pitchFamily="34" charset="0"/>
              </a:defRPr>
            </a:lvl4pPr>
            <a:lvl5pPr marL="4114046" indent="-457116" algn="l" defTabSz="1828464" rtl="0" eaLnBrk="1" latinLnBrk="0" hangingPunct="1">
              <a:lnSpc>
                <a:spcPct val="100000"/>
              </a:lnSpc>
              <a:spcBef>
                <a:spcPts val="0"/>
              </a:spcBef>
              <a:buClr>
                <a:schemeClr val="accent1"/>
              </a:buClr>
              <a:buFont typeface="Arial" pitchFamily="34" charset="0"/>
              <a:buChar char="-"/>
              <a:defRPr lang="en-US" sz="4400" kern="1200" dirty="0">
                <a:solidFill>
                  <a:schemeClr val="tx1"/>
                </a:solidFill>
                <a:effectLst/>
                <a:latin typeface="Arial" panose="020B0604020202020204" pitchFamily="34" charset="0"/>
                <a:ea typeface="+mn-ea"/>
                <a:cs typeface="Arial" panose="020B0604020202020204" pitchFamily="34"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fr-FR" sz="4000" b="1" dirty="0">
                <a:solidFill>
                  <a:srgbClr val="00B050"/>
                </a:solidFill>
                <a:latin typeface="Calibri" panose="020F0502020204030204" pitchFamily="34" charset="0"/>
                <a:cs typeface="Calibri" panose="020F0502020204030204" pitchFamily="34" charset="0"/>
              </a:rPr>
              <a:t>Second part </a:t>
            </a:r>
          </a:p>
          <a:p>
            <a:r>
              <a:rPr lang="fr-FR" sz="4000" b="1" dirty="0">
                <a:latin typeface="Calibri" panose="020F0502020204030204" pitchFamily="34" charset="0"/>
                <a:cs typeface="Calibri" panose="020F0502020204030204" pitchFamily="34" charset="0"/>
              </a:rPr>
              <a:t>Safety Culture: </a:t>
            </a:r>
          </a:p>
          <a:p>
            <a:pPr marL="685800" indent="-685800">
              <a:buFont typeface="Arial" panose="020B0604020202020204" pitchFamily="34" charset="0"/>
              <a:buChar char="•"/>
            </a:pPr>
            <a:r>
              <a:rPr lang="fr-FR" sz="4000" dirty="0" err="1">
                <a:latin typeface="Calibri" panose="020F0502020204030204" pitchFamily="34" charset="0"/>
                <a:cs typeface="Calibri" panose="020F0502020204030204" pitchFamily="34" charset="0"/>
              </a:rPr>
              <a:t>What</a:t>
            </a: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is</a:t>
            </a:r>
            <a:r>
              <a:rPr lang="fr-FR" sz="4000" dirty="0">
                <a:latin typeface="Calibri" panose="020F0502020204030204" pitchFamily="34" charset="0"/>
                <a:cs typeface="Calibri" panose="020F0502020204030204" pitchFamily="34" charset="0"/>
              </a:rPr>
              <a:t> a </a:t>
            </a:r>
            <a:r>
              <a:rPr lang="fr-FR" sz="4000" dirty="0" err="1">
                <a:latin typeface="Calibri" panose="020F0502020204030204" pitchFamily="34" charset="0"/>
                <a:cs typeface="Calibri" panose="020F0502020204030204" pitchFamily="34" charset="0"/>
              </a:rPr>
              <a:t>safety</a:t>
            </a:r>
            <a:r>
              <a:rPr lang="fr-FR" sz="4000" dirty="0">
                <a:latin typeface="Calibri" panose="020F0502020204030204" pitchFamily="34" charset="0"/>
                <a:cs typeface="Calibri" panose="020F0502020204030204" pitchFamily="34" charset="0"/>
              </a:rPr>
              <a:t> culture?</a:t>
            </a:r>
          </a:p>
          <a:p>
            <a:pPr marL="685800" indent="-685800">
              <a:buFont typeface="Arial" panose="020B0604020202020204" pitchFamily="34" charset="0"/>
              <a:buChar char="•"/>
            </a:pPr>
            <a:r>
              <a:rPr lang="fr-FR" sz="4000" dirty="0">
                <a:latin typeface="Calibri" panose="020F0502020204030204" pitchFamily="34" charset="0"/>
                <a:cs typeface="Calibri" panose="020F0502020204030204" pitchFamily="34" charset="0"/>
              </a:rPr>
              <a:t>ERA SCM</a:t>
            </a:r>
          </a:p>
          <a:p>
            <a:pPr marL="685800" indent="-685800">
              <a:buFont typeface="Arial" panose="020B0604020202020204" pitchFamily="34" charset="0"/>
              <a:buChar char="•"/>
            </a:pPr>
            <a:r>
              <a:rPr lang="fr-FR" sz="4000" dirty="0">
                <a:latin typeface="Calibri" panose="020F0502020204030204" pitchFamily="34" charset="0"/>
                <a:cs typeface="Calibri" panose="020F0502020204030204" pitchFamily="34" charset="0"/>
              </a:rPr>
              <a:t>Objectives of the </a:t>
            </a:r>
            <a:r>
              <a:rPr lang="fr-FR" sz="4000" dirty="0" err="1">
                <a:latin typeface="Calibri" panose="020F0502020204030204" pitchFamily="34" charset="0"/>
                <a:cs typeface="Calibri" panose="020F0502020204030204" pitchFamily="34" charset="0"/>
              </a:rPr>
              <a:t>peer</a:t>
            </a: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Review</a:t>
            </a:r>
            <a:r>
              <a:rPr lang="fr-FR" sz="4000" dirty="0">
                <a:latin typeface="Calibri" panose="020F0502020204030204" pitchFamily="34" charset="0"/>
                <a:cs typeface="Calibri" panose="020F0502020204030204" pitchFamily="34" charset="0"/>
              </a:rPr>
              <a:t> </a:t>
            </a:r>
          </a:p>
        </p:txBody>
      </p:sp>
      <p:sp>
        <p:nvSpPr>
          <p:cNvPr id="10" name="Espace réservé du contenu 3">
            <a:extLst>
              <a:ext uri="{FF2B5EF4-FFF2-40B4-BE49-F238E27FC236}">
                <a16:creationId xmlns:a16="http://schemas.microsoft.com/office/drawing/2014/main" id="{3D7D3493-0C9D-A697-40F0-F263BE54AEB1}"/>
              </a:ext>
            </a:extLst>
          </p:cNvPr>
          <p:cNvSpPr txBox="1">
            <a:spLocks/>
          </p:cNvSpPr>
          <p:nvPr/>
        </p:nvSpPr>
        <p:spPr>
          <a:xfrm>
            <a:off x="15653242" y="3942802"/>
            <a:ext cx="6962685" cy="5034403"/>
          </a:xfrm>
          <a:prstGeom prst="rect">
            <a:avLst/>
          </a:prstGeom>
        </p:spPr>
        <p:txBody>
          <a:bodyPr vert="horz" lIns="91440" tIns="45720" rIns="91440" bIns="45720" rtlCol="0">
            <a:normAutofit/>
          </a:bodyPr>
          <a:lstStyle>
            <a:lvl1pPr marL="0" indent="0" algn="l" defTabSz="1828464" rtl="0" eaLnBrk="1" latinLnBrk="0" hangingPunct="1">
              <a:lnSpc>
                <a:spcPct val="100000"/>
              </a:lnSpc>
              <a:spcBef>
                <a:spcPts val="0"/>
              </a:spcBef>
              <a:spcAft>
                <a:spcPts val="600"/>
              </a:spcAft>
              <a:buFont typeface="Arial" panose="020B0604020202020204" pitchFamily="34" charset="0"/>
              <a:buNone/>
              <a:defRPr lang="en-US" sz="4800" kern="1200" dirty="0" smtClean="0">
                <a:solidFill>
                  <a:schemeClr val="tx1"/>
                </a:solidFill>
                <a:effectLst/>
                <a:latin typeface="Arial" panose="020B0604020202020204" pitchFamily="34" charset="0"/>
                <a:ea typeface="+mn-ea"/>
                <a:cs typeface="Arial" panose="020B0604020202020204" pitchFamily="34" charset="0"/>
              </a:defRPr>
            </a:lvl1pPr>
            <a:lvl2pPr marL="1371349" indent="-457116" algn="l" defTabSz="1828464" rtl="0" eaLnBrk="1" latinLnBrk="0" hangingPunct="1">
              <a:lnSpc>
                <a:spcPct val="100000"/>
              </a:lnSpc>
              <a:spcBef>
                <a:spcPts val="0"/>
              </a:spcBef>
              <a:buClr>
                <a:schemeClr val="accent1"/>
              </a:buClr>
              <a:buFont typeface="Arial" panose="020B0604020202020204" pitchFamily="34" charset="0"/>
              <a:buChar char="•"/>
              <a:defRPr lang="en-US" sz="4800" kern="1200" dirty="0" smtClean="0">
                <a:solidFill>
                  <a:schemeClr val="tx1"/>
                </a:solidFill>
                <a:effectLst/>
                <a:latin typeface="Arial" panose="020B0604020202020204" pitchFamily="34" charset="0"/>
                <a:ea typeface="+mn-ea"/>
                <a:cs typeface="Arial" panose="020B0604020202020204" pitchFamily="34" charset="0"/>
              </a:defRPr>
            </a:lvl2pPr>
            <a:lvl3pPr marL="2285580" indent="-457116" algn="l" defTabSz="1828464" rtl="0" eaLnBrk="1" latinLnBrk="0" hangingPunct="1">
              <a:lnSpc>
                <a:spcPct val="100000"/>
              </a:lnSpc>
              <a:spcBef>
                <a:spcPts val="0"/>
              </a:spcBef>
              <a:buClr>
                <a:schemeClr val="accent1"/>
              </a:buClr>
              <a:buFont typeface="Arial" pitchFamily="34" charset="0"/>
              <a:buChar char="-"/>
              <a:defRPr lang="en-US" sz="4800" kern="1200" dirty="0" smtClean="0">
                <a:solidFill>
                  <a:schemeClr val="tx1"/>
                </a:solidFill>
                <a:effectLst/>
                <a:latin typeface="Arial" panose="020B0604020202020204" pitchFamily="34" charset="0"/>
                <a:ea typeface="+mn-ea"/>
                <a:cs typeface="Arial" panose="020B0604020202020204" pitchFamily="34" charset="0"/>
              </a:defRPr>
            </a:lvl3pPr>
            <a:lvl4pPr marL="3199813" indent="-457116" algn="l" defTabSz="1828464" rtl="0" eaLnBrk="1" latinLnBrk="0" hangingPunct="1">
              <a:lnSpc>
                <a:spcPct val="100000"/>
              </a:lnSpc>
              <a:spcBef>
                <a:spcPts val="0"/>
              </a:spcBef>
              <a:buClr>
                <a:schemeClr val="accent1"/>
              </a:buClr>
              <a:buFont typeface="Wingdings" pitchFamily="2" charset="2"/>
              <a:buChar char="§"/>
              <a:defRPr lang="en-US" sz="4400" kern="1200" dirty="0" smtClean="0">
                <a:solidFill>
                  <a:schemeClr val="tx1"/>
                </a:solidFill>
                <a:effectLst/>
                <a:latin typeface="Arial" panose="020B0604020202020204" pitchFamily="34" charset="0"/>
                <a:ea typeface="+mn-ea"/>
                <a:cs typeface="Arial" panose="020B0604020202020204" pitchFamily="34" charset="0"/>
              </a:defRPr>
            </a:lvl4pPr>
            <a:lvl5pPr marL="4114046" indent="-457116" algn="l" defTabSz="1828464" rtl="0" eaLnBrk="1" latinLnBrk="0" hangingPunct="1">
              <a:lnSpc>
                <a:spcPct val="100000"/>
              </a:lnSpc>
              <a:spcBef>
                <a:spcPts val="0"/>
              </a:spcBef>
              <a:buClr>
                <a:schemeClr val="accent1"/>
              </a:buClr>
              <a:buFont typeface="Arial" pitchFamily="34" charset="0"/>
              <a:buChar char="-"/>
              <a:defRPr lang="en-US" sz="4400" kern="1200" dirty="0">
                <a:solidFill>
                  <a:schemeClr val="tx1"/>
                </a:solidFill>
                <a:effectLst/>
                <a:latin typeface="Arial" panose="020B0604020202020204" pitchFamily="34" charset="0"/>
                <a:ea typeface="+mn-ea"/>
                <a:cs typeface="Arial" panose="020B0604020202020204" pitchFamily="34" charset="0"/>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fr-FR" sz="4000" b="1" dirty="0" err="1">
                <a:solidFill>
                  <a:schemeClr val="accent4">
                    <a:lumMod val="60000"/>
                    <a:lumOff val="40000"/>
                  </a:schemeClr>
                </a:solidFill>
                <a:latin typeface="Calibri" panose="020F0502020204030204" pitchFamily="34" charset="0"/>
                <a:cs typeface="Calibri" panose="020F0502020204030204" pitchFamily="34" charset="0"/>
              </a:rPr>
              <a:t>Third</a:t>
            </a:r>
            <a:r>
              <a:rPr lang="fr-FR" sz="4000" b="1" dirty="0">
                <a:solidFill>
                  <a:schemeClr val="accent4">
                    <a:lumMod val="60000"/>
                    <a:lumOff val="40000"/>
                  </a:schemeClr>
                </a:solidFill>
                <a:latin typeface="Calibri" panose="020F0502020204030204" pitchFamily="34" charset="0"/>
                <a:cs typeface="Calibri" panose="020F0502020204030204" pitchFamily="34" charset="0"/>
              </a:rPr>
              <a:t> part</a:t>
            </a:r>
          </a:p>
          <a:p>
            <a:r>
              <a:rPr lang="fr-FR" sz="4000" b="1" dirty="0">
                <a:latin typeface="Calibri" panose="020F0502020204030204" pitchFamily="34" charset="0"/>
                <a:cs typeface="Calibri" panose="020F0502020204030204" pitchFamily="34" charset="0"/>
              </a:rPr>
              <a:t>Safety Culture Peer </a:t>
            </a:r>
            <a:r>
              <a:rPr lang="fr-FR" sz="4000" b="1" dirty="0" err="1">
                <a:latin typeface="Calibri" panose="020F0502020204030204" pitchFamily="34" charset="0"/>
                <a:cs typeface="Calibri" panose="020F0502020204030204" pitchFamily="34" charset="0"/>
              </a:rPr>
              <a:t>Review</a:t>
            </a:r>
            <a:r>
              <a:rPr lang="fr-FR" sz="4000" b="1" dirty="0">
                <a:latin typeface="Calibri" panose="020F0502020204030204" pitchFamily="34" charset="0"/>
                <a:cs typeface="Calibri" panose="020F0502020204030204" pitchFamily="34" charset="0"/>
              </a:rPr>
              <a:t>:</a:t>
            </a:r>
          </a:p>
          <a:p>
            <a:pPr marL="685800" indent="-685800">
              <a:buFont typeface="Arial" panose="020B0604020202020204" pitchFamily="34" charset="0"/>
              <a:buChar char="•"/>
            </a:pPr>
            <a:r>
              <a:rPr lang="fr-FR" sz="4000" dirty="0" err="1">
                <a:latin typeface="Calibri" panose="020F0502020204030204" pitchFamily="34" charset="0"/>
                <a:cs typeface="Calibri" panose="020F0502020204030204" pitchFamily="34" charset="0"/>
              </a:rPr>
              <a:t>Methodology</a:t>
            </a:r>
            <a:endParaRPr lang="fr-FR" sz="4000"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fr-FR" sz="4000" dirty="0" err="1">
                <a:latin typeface="Calibri" panose="020F0502020204030204" pitchFamily="34" charset="0"/>
                <a:cs typeface="Calibri" panose="020F0502020204030204" pitchFamily="34" charset="0"/>
              </a:rPr>
              <a:t>Preparing</a:t>
            </a:r>
            <a:r>
              <a:rPr lang="fr-FR" sz="4000" dirty="0">
                <a:latin typeface="Calibri" panose="020F0502020204030204" pitchFamily="34" charset="0"/>
                <a:cs typeface="Calibri" panose="020F0502020204030204" pitchFamily="34" charset="0"/>
              </a:rPr>
              <a:t> the Peer </a:t>
            </a:r>
            <a:r>
              <a:rPr lang="fr-FR" sz="4000" dirty="0" err="1">
                <a:latin typeface="Calibri" panose="020F0502020204030204" pitchFamily="34" charset="0"/>
                <a:cs typeface="Calibri" panose="020F0502020204030204" pitchFamily="34" charset="0"/>
              </a:rPr>
              <a:t>Review</a:t>
            </a:r>
            <a:endParaRPr lang="fr-FR" sz="4000"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fr-FR" sz="4000" dirty="0" err="1">
                <a:latin typeface="Calibri" panose="020F0502020204030204" pitchFamily="34" charset="0"/>
                <a:cs typeface="Calibri" panose="020F0502020204030204" pitchFamily="34" charset="0"/>
              </a:rPr>
              <a:t>Conducting</a:t>
            </a:r>
            <a:r>
              <a:rPr lang="fr-FR" sz="4000" dirty="0">
                <a:latin typeface="Calibri" panose="020F0502020204030204" pitchFamily="34" charset="0"/>
                <a:cs typeface="Calibri" panose="020F0502020204030204" pitchFamily="34" charset="0"/>
              </a:rPr>
              <a:t> a Peer </a:t>
            </a:r>
            <a:r>
              <a:rPr lang="fr-FR" sz="4000" dirty="0" err="1">
                <a:latin typeface="Calibri" panose="020F0502020204030204" pitchFamily="34" charset="0"/>
                <a:cs typeface="Calibri" panose="020F0502020204030204" pitchFamily="34" charset="0"/>
              </a:rPr>
              <a:t>Review</a:t>
            </a:r>
            <a:r>
              <a:rPr lang="fr-FR" sz="4000" dirty="0">
                <a:latin typeface="Calibri" panose="020F0502020204030204" pitchFamily="34" charset="0"/>
                <a:cs typeface="Calibri" panose="020F0502020204030204" pitchFamily="34" charset="0"/>
              </a:rPr>
              <a:t>  </a:t>
            </a:r>
          </a:p>
          <a:p>
            <a:pPr marL="685800" indent="-685800">
              <a:buFont typeface="Arial" panose="020B0604020202020204" pitchFamily="34" charset="0"/>
              <a:buChar char="•"/>
            </a:pPr>
            <a:r>
              <a:rPr lang="fr-FR" sz="4000" dirty="0" err="1">
                <a:latin typeface="Calibri" panose="020F0502020204030204" pitchFamily="34" charset="0"/>
                <a:cs typeface="Calibri" panose="020F0502020204030204" pitchFamily="34" charset="0"/>
              </a:rPr>
              <a:t>Reporting</a:t>
            </a:r>
            <a:r>
              <a:rPr lang="fr-FR" sz="4000" dirty="0">
                <a:latin typeface="Calibri" panose="020F0502020204030204" pitchFamily="34" charset="0"/>
                <a:cs typeface="Calibri" panose="020F0502020204030204" pitchFamily="34" charset="0"/>
              </a:rPr>
              <a:t> the </a:t>
            </a:r>
            <a:r>
              <a:rPr lang="fr-FR" sz="4000" dirty="0" err="1">
                <a:latin typeface="Calibri" panose="020F0502020204030204" pitchFamily="34" charset="0"/>
                <a:cs typeface="Calibri" panose="020F0502020204030204" pitchFamily="34" charset="0"/>
              </a:rPr>
              <a:t>findings</a:t>
            </a:r>
            <a:endParaRPr lang="fr-FR" sz="4000"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fr-FR" sz="4000" dirty="0" err="1">
                <a:latin typeface="Calibri" panose="020F0502020204030204" pitchFamily="34" charset="0"/>
                <a:cs typeface="Calibri" panose="020F0502020204030204" pitchFamily="34" charset="0"/>
              </a:rPr>
              <a:t>Practical</a:t>
            </a:r>
            <a:r>
              <a:rPr lang="fr-FR" sz="4000" dirty="0">
                <a:latin typeface="Calibri" panose="020F0502020204030204" pitchFamily="34" charset="0"/>
                <a:cs typeface="Calibri" panose="020F0502020204030204" pitchFamily="34" charset="0"/>
              </a:rPr>
              <a:t> illustrations </a:t>
            </a:r>
          </a:p>
        </p:txBody>
      </p:sp>
    </p:spTree>
    <p:extLst>
      <p:ext uri="{BB962C8B-B14F-4D97-AF65-F5344CB8AC3E}">
        <p14:creationId xmlns:p14="http://schemas.microsoft.com/office/powerpoint/2010/main" val="2561632307"/>
      </p:ext>
    </p:extLst>
  </p:cSld>
  <p:clrMapOvr>
    <a:masterClrMapping/>
  </p:clrMapOvr>
  <p:transition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hlinkClick r:id="rId2"/>
            <a:extLst>
              <a:ext uri="{FF2B5EF4-FFF2-40B4-BE49-F238E27FC236}">
                <a16:creationId xmlns:a16="http://schemas.microsoft.com/office/drawing/2014/main" id="{397C2FFE-69D6-0654-ADF1-BBCFCC66F732}"/>
              </a:ext>
            </a:extLst>
          </p:cNvPr>
          <p:cNvPicPr>
            <a:picLocks noChangeAspect="1"/>
          </p:cNvPicPr>
          <p:nvPr/>
        </p:nvPicPr>
        <p:blipFill rotWithShape="1">
          <a:blip r:embed="rId3"/>
          <a:srcRect l="44249" t="12556" r="44584" b="3914"/>
          <a:stretch/>
        </p:blipFill>
        <p:spPr>
          <a:xfrm>
            <a:off x="12842240" y="1371739"/>
            <a:ext cx="7823200" cy="10972522"/>
          </a:xfrm>
          <a:prstGeom prst="rect">
            <a:avLst/>
          </a:prstGeom>
          <a:ln>
            <a:solidFill>
              <a:schemeClr val="tx1"/>
            </a:solidFill>
          </a:ln>
        </p:spPr>
      </p:pic>
      <p:pic>
        <p:nvPicPr>
          <p:cNvPr id="7" name="Image 6" descr="Une image contenant motif, capture d’écran, papier d’emballage, conception&#10;&#10;Description générée automatiquement">
            <a:extLst>
              <a:ext uri="{FF2B5EF4-FFF2-40B4-BE49-F238E27FC236}">
                <a16:creationId xmlns:a16="http://schemas.microsoft.com/office/drawing/2014/main" id="{05194C78-AB6F-A864-B244-251B09748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2556" y="3192352"/>
            <a:ext cx="6829472" cy="6829472"/>
          </a:xfrm>
          <a:prstGeom prst="rect">
            <a:avLst/>
          </a:prstGeom>
        </p:spPr>
      </p:pic>
      <p:sp>
        <p:nvSpPr>
          <p:cNvPr id="2" name="Titre 1">
            <a:extLst>
              <a:ext uri="{FF2B5EF4-FFF2-40B4-BE49-F238E27FC236}">
                <a16:creationId xmlns:a16="http://schemas.microsoft.com/office/drawing/2014/main" id="{1187549B-3397-4A28-F87B-FA7E27DF238A}"/>
              </a:ext>
            </a:extLst>
          </p:cNvPr>
          <p:cNvSpPr txBox="1">
            <a:spLocks/>
          </p:cNvSpPr>
          <p:nvPr/>
        </p:nvSpPr>
        <p:spPr>
          <a:xfrm>
            <a:off x="1676839" y="730254"/>
            <a:ext cx="10352601" cy="1547433"/>
          </a:xfrm>
          <a:prstGeom prst="rect">
            <a:avLst/>
          </a:prstGeom>
        </p:spPr>
        <p:txBody>
          <a:bodyPr/>
          <a:lstStyle>
            <a:lvl1pPr algn="l" defTabSz="1828464" rtl="0" eaLnBrk="1" latinLnBrk="0" hangingPunct="1">
              <a:lnSpc>
                <a:spcPct val="90000"/>
              </a:lnSpc>
              <a:spcBef>
                <a:spcPct val="0"/>
              </a:spcBef>
              <a:buNone/>
              <a:defRPr lang="en-US" sz="6000" kern="1200">
                <a:solidFill>
                  <a:schemeClr val="tx1"/>
                </a:solidFill>
                <a:latin typeface="Arial Black" panose="020B0A04020102020204" pitchFamily="34" charset="0"/>
                <a:ea typeface="+mj-ea"/>
                <a:cs typeface="+mj-cs"/>
              </a:defRPr>
            </a:lvl1pPr>
          </a:lstStyle>
          <a:p>
            <a:r>
              <a:rPr lang="fr-FR">
                <a:latin typeface="Calibri" panose="020F0502020204030204" pitchFamily="34" charset="0"/>
                <a:cs typeface="Calibri" panose="020F0502020204030204" pitchFamily="34" charset="0"/>
              </a:rPr>
              <a:t>Introduction</a:t>
            </a:r>
            <a:r>
              <a:rPr lang="fr-FR"/>
              <a:t> </a:t>
            </a:r>
            <a:endParaRPr lang="fr-FR" dirty="0"/>
          </a:p>
        </p:txBody>
      </p:sp>
    </p:spTree>
    <p:extLst>
      <p:ext uri="{BB962C8B-B14F-4D97-AF65-F5344CB8AC3E}">
        <p14:creationId xmlns:p14="http://schemas.microsoft.com/office/powerpoint/2010/main" val="3406941740"/>
      </p:ext>
    </p:extLst>
  </p:cSld>
  <p:clrMapOvr>
    <a:masterClrMapping/>
  </p:clrMapOvr>
  <p:transition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normAutofit fontScale="90000"/>
          </a:bodyPr>
          <a:lstStyle/>
          <a:p>
            <a:r>
              <a:rPr lang="fr-FR" dirty="0"/>
              <a:t> </a:t>
            </a:r>
            <a:r>
              <a:rPr lang="fr-FR" dirty="0">
                <a:latin typeface="Calibri" panose="020F0502020204030204" pitchFamily="34" charset="0"/>
                <a:cs typeface="Calibri" panose="020F0502020204030204" pitchFamily="34" charset="0"/>
              </a:rPr>
              <a:t>Timeline of a Peer </a:t>
            </a:r>
            <a:r>
              <a:rPr lang="fr-FR" dirty="0" err="1">
                <a:latin typeface="Calibri" panose="020F0502020204030204" pitchFamily="34" charset="0"/>
                <a:cs typeface="Calibri" panose="020F0502020204030204" pitchFamily="34" charset="0"/>
              </a:rPr>
              <a:t>Review</a:t>
            </a:r>
            <a:r>
              <a:rPr lang="fr-FR" dirty="0">
                <a:latin typeface="Calibri" panose="020F0502020204030204" pitchFamily="34" charset="0"/>
                <a:cs typeface="Calibri" panose="020F0502020204030204" pitchFamily="34" charset="0"/>
              </a:rPr>
              <a:t> </a:t>
            </a:r>
            <a:br>
              <a:rPr lang="fr-FR" dirty="0"/>
            </a:br>
            <a:endParaRPr lang="fr-FR" dirty="0"/>
          </a:p>
        </p:txBody>
      </p:sp>
      <p:pic>
        <p:nvPicPr>
          <p:cNvPr id="3" name="Image 2">
            <a:extLst>
              <a:ext uri="{FF2B5EF4-FFF2-40B4-BE49-F238E27FC236}">
                <a16:creationId xmlns:a16="http://schemas.microsoft.com/office/drawing/2014/main" id="{F0E25C4A-B3DF-E37C-BA32-64A730803F62}"/>
              </a:ext>
            </a:extLst>
          </p:cNvPr>
          <p:cNvPicPr>
            <a:picLocks noChangeAspect="1"/>
          </p:cNvPicPr>
          <p:nvPr/>
        </p:nvPicPr>
        <p:blipFill>
          <a:blip r:embed="rId2"/>
          <a:stretch>
            <a:fillRect/>
          </a:stretch>
        </p:blipFill>
        <p:spPr>
          <a:xfrm>
            <a:off x="2022279" y="2277687"/>
            <a:ext cx="19962020" cy="10385883"/>
          </a:xfrm>
          <a:prstGeom prst="rect">
            <a:avLst/>
          </a:prstGeom>
        </p:spPr>
      </p:pic>
    </p:spTree>
    <p:extLst>
      <p:ext uri="{BB962C8B-B14F-4D97-AF65-F5344CB8AC3E}">
        <p14:creationId xmlns:p14="http://schemas.microsoft.com/office/powerpoint/2010/main" val="3239800754"/>
      </p:ext>
    </p:extLst>
  </p:cSld>
  <p:clrMapOvr>
    <a:masterClrMapping/>
  </p:clrMapOvr>
  <p:transition advClick="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err="1">
                <a:latin typeface="Calibri" panose="020F0502020204030204" pitchFamily="34" charset="0"/>
                <a:cs typeface="Calibri" panose="020F0502020204030204" pitchFamily="34" charset="0"/>
              </a:rPr>
              <a:t>Outcomes</a:t>
            </a:r>
            <a:r>
              <a:rPr lang="fr-FR" dirty="0">
                <a:latin typeface="Calibri" panose="020F0502020204030204" pitchFamily="34" charset="0"/>
                <a:cs typeface="Calibri" panose="020F0502020204030204" pitchFamily="34" charset="0"/>
              </a:rPr>
              <a:t> of </a:t>
            </a:r>
            <a:r>
              <a:rPr lang="fr-FR" dirty="0" err="1">
                <a:latin typeface="Calibri" panose="020F0502020204030204" pitchFamily="34" charset="0"/>
                <a:cs typeface="Calibri" panose="020F0502020204030204" pitchFamily="34" charset="0"/>
              </a:rPr>
              <a:t>conducting</a:t>
            </a:r>
            <a:r>
              <a:rPr lang="fr-FR" dirty="0">
                <a:latin typeface="Calibri" panose="020F0502020204030204" pitchFamily="34" charset="0"/>
                <a:cs typeface="Calibri" panose="020F0502020204030204" pitchFamily="34" charset="0"/>
              </a:rPr>
              <a:t> a Peer </a:t>
            </a:r>
            <a:r>
              <a:rPr lang="fr-FR" dirty="0" err="1">
                <a:latin typeface="Calibri" panose="020F0502020204030204" pitchFamily="34" charset="0"/>
                <a:cs typeface="Calibri" panose="020F0502020204030204" pitchFamily="34" charset="0"/>
              </a:rPr>
              <a:t>Review</a:t>
            </a:r>
            <a:r>
              <a:rPr lang="fr-FR" dirty="0">
                <a:latin typeface="Calibri" panose="020F0502020204030204" pitchFamily="34" charset="0"/>
                <a:cs typeface="Calibri" panose="020F0502020204030204" pitchFamily="34" charset="0"/>
              </a:rPr>
              <a:t> </a:t>
            </a:r>
          </a:p>
        </p:txBody>
      </p:sp>
      <p:sp>
        <p:nvSpPr>
          <p:cNvPr id="5" name="Content Placeholder 4">
            <a:extLst>
              <a:ext uri="{FF2B5EF4-FFF2-40B4-BE49-F238E27FC236}">
                <a16:creationId xmlns:a16="http://schemas.microsoft.com/office/drawing/2014/main" id="{F46A9507-8664-CCB3-F1F0-0E72C3AD73D2}"/>
              </a:ext>
            </a:extLst>
          </p:cNvPr>
          <p:cNvSpPr>
            <a:spLocks noGrp="1"/>
          </p:cNvSpPr>
          <p:nvPr>
            <p:ph sz="quarter" idx="10"/>
          </p:nvPr>
        </p:nvSpPr>
        <p:spPr>
          <a:xfrm>
            <a:off x="1676839" y="2693324"/>
            <a:ext cx="21899441" cy="9660601"/>
          </a:xfrm>
        </p:spPr>
        <p:txBody>
          <a:bodyPr>
            <a:normAutofit fontScale="92500" lnSpcReduction="10000"/>
          </a:bodyPr>
          <a:lstStyle/>
          <a:p>
            <a:r>
              <a:rPr lang="en-US" sz="4800" dirty="0">
                <a:latin typeface="Calibri" panose="020F0502020204030204" pitchFamily="34" charset="0"/>
              </a:rPr>
              <a:t>The development of a systemic view of safety </a:t>
            </a:r>
          </a:p>
          <a:p>
            <a:r>
              <a:rPr lang="en-US" sz="4800" dirty="0">
                <a:latin typeface="Calibri" panose="020F0502020204030204" pitchFamily="34" charset="0"/>
              </a:rPr>
              <a:t>A positive approach of Safety Culture for the Host Company and the Team of Reviewers</a:t>
            </a:r>
          </a:p>
          <a:p>
            <a:endParaRPr lang="en-US" sz="4800" dirty="0">
              <a:latin typeface="Calibri" panose="020F0502020204030204" pitchFamily="34" charset="0"/>
            </a:endParaRPr>
          </a:p>
          <a:p>
            <a:r>
              <a:rPr lang="en-US" sz="4800" u="sng" dirty="0">
                <a:latin typeface="Calibri" panose="020F0502020204030204" pitchFamily="34" charset="0"/>
              </a:rPr>
              <a:t>For the Host Company:</a:t>
            </a:r>
          </a:p>
          <a:p>
            <a:pPr marL="685800" indent="-685800">
              <a:buFont typeface="Arial" panose="020B0604020202020204" pitchFamily="34" charset="0"/>
              <a:buChar char="•"/>
            </a:pPr>
            <a:r>
              <a:rPr lang="en-US" sz="4800" dirty="0">
                <a:latin typeface="Calibri" panose="020F0502020204030204" pitchFamily="34" charset="0"/>
              </a:rPr>
              <a:t>The development of a systemic approach of safety </a:t>
            </a:r>
          </a:p>
          <a:p>
            <a:pPr marL="685800" indent="-685800">
              <a:buFont typeface="Arial" panose="020B0604020202020204" pitchFamily="34" charset="0"/>
              <a:buChar char="•"/>
            </a:pPr>
            <a:r>
              <a:rPr lang="en-US" sz="4800" dirty="0">
                <a:latin typeface="Calibri" panose="020F0502020204030204" pitchFamily="34" charset="0"/>
              </a:rPr>
              <a:t>A proactive management of safety</a:t>
            </a:r>
          </a:p>
          <a:p>
            <a:pPr marL="685800" indent="-685800">
              <a:buFont typeface="Arial" panose="020B0604020202020204" pitchFamily="34" charset="0"/>
              <a:buChar char="•"/>
            </a:pPr>
            <a:r>
              <a:rPr lang="en-US" sz="4800" dirty="0">
                <a:latin typeface="Calibri" panose="020F0502020204030204" pitchFamily="34" charset="0"/>
              </a:rPr>
              <a:t>Identify the strengths and area of improvements in terms of safety culture </a:t>
            </a:r>
          </a:p>
          <a:p>
            <a:pPr marL="685800" indent="-685800">
              <a:buFont typeface="Arial" panose="020B0604020202020204" pitchFamily="34" charset="0"/>
              <a:buChar char="•"/>
            </a:pPr>
            <a:r>
              <a:rPr lang="en-US" sz="4800" dirty="0">
                <a:latin typeface="Calibri" panose="020F0502020204030204" pitchFamily="34" charset="0"/>
              </a:rPr>
              <a:t>Inspire from exchanges with Peer Reviewers on good practices and driving change method </a:t>
            </a:r>
          </a:p>
          <a:p>
            <a:pPr marL="685800" indent="-685800">
              <a:buFont typeface="Arial" panose="020B0604020202020204" pitchFamily="34" charset="0"/>
              <a:buChar char="•"/>
            </a:pPr>
            <a:r>
              <a:rPr lang="en-US" sz="4800" dirty="0">
                <a:latin typeface="Calibri" panose="020F0502020204030204" pitchFamily="34" charset="0"/>
              </a:rPr>
              <a:t>Collective reinforcement of reporting processes </a:t>
            </a:r>
          </a:p>
          <a:p>
            <a:endParaRPr lang="en-US" sz="4800" dirty="0">
              <a:latin typeface="Calibri" panose="020F0502020204030204" pitchFamily="34" charset="0"/>
            </a:endParaRPr>
          </a:p>
          <a:p>
            <a:r>
              <a:rPr lang="en-US" sz="4800" u="sng" dirty="0">
                <a:latin typeface="Calibri" panose="020F0502020204030204" pitchFamily="34" charset="0"/>
              </a:rPr>
              <a:t>For the Team of Reviewers:</a:t>
            </a:r>
          </a:p>
          <a:p>
            <a:pPr marL="685800" indent="-685800">
              <a:buFont typeface="Arial" panose="020B0604020202020204" pitchFamily="34" charset="0"/>
              <a:buChar char="•"/>
            </a:pPr>
            <a:r>
              <a:rPr lang="en-US" dirty="0">
                <a:latin typeface="Calibri" panose="020F0502020204030204" pitchFamily="34" charset="0"/>
              </a:rPr>
              <a:t>Identify good practices on safety in other companies </a:t>
            </a:r>
          </a:p>
          <a:p>
            <a:pPr marL="685800" indent="-685800">
              <a:buFont typeface="Arial" panose="020B0604020202020204" pitchFamily="34" charset="0"/>
              <a:buChar char="•"/>
            </a:pPr>
            <a:r>
              <a:rPr lang="en-US" dirty="0">
                <a:latin typeface="Calibri" panose="020F0502020204030204" pitchFamily="34" charset="0"/>
              </a:rPr>
              <a:t>Identify good practices in driving change </a:t>
            </a:r>
          </a:p>
          <a:p>
            <a:endParaRPr lang="fr-FR" dirty="0">
              <a:latin typeface="Calibri" panose="020F0502020204030204" pitchFamily="34" charset="0"/>
              <a:cs typeface="Calibri" panose="020F0502020204030204" pitchFamily="34" charset="0"/>
            </a:endParaRPr>
          </a:p>
          <a:p>
            <a:endParaRPr lang="en-150" dirty="0"/>
          </a:p>
        </p:txBody>
      </p:sp>
    </p:spTree>
    <p:extLst>
      <p:ext uri="{BB962C8B-B14F-4D97-AF65-F5344CB8AC3E}">
        <p14:creationId xmlns:p14="http://schemas.microsoft.com/office/powerpoint/2010/main" val="3385012711"/>
      </p:ext>
    </p:extLst>
  </p:cSld>
  <p:clrMapOvr>
    <a:masterClrMapping/>
  </p:clrMapOvr>
  <p:transition advClick="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ERA Training and support  </a:t>
            </a:r>
          </a:p>
        </p:txBody>
      </p:sp>
      <p:sp>
        <p:nvSpPr>
          <p:cNvPr id="5" name="Espace réservé du contenu 4">
            <a:extLst>
              <a:ext uri="{FF2B5EF4-FFF2-40B4-BE49-F238E27FC236}">
                <a16:creationId xmlns:a16="http://schemas.microsoft.com/office/drawing/2014/main" id="{E25F62CB-DD5D-79C6-AB8E-8B328E5C1DED}"/>
              </a:ext>
            </a:extLst>
          </p:cNvPr>
          <p:cNvSpPr>
            <a:spLocks noGrp="1"/>
          </p:cNvSpPr>
          <p:nvPr>
            <p:ph sz="quarter" idx="10"/>
          </p:nvPr>
        </p:nvSpPr>
        <p:spPr>
          <a:xfrm>
            <a:off x="1676839" y="3376869"/>
            <a:ext cx="21030327" cy="9660601"/>
          </a:xfrm>
        </p:spPr>
        <p:txBody>
          <a:bodyPr>
            <a:normAutofit/>
          </a:bodyPr>
          <a:lstStyle/>
          <a:p>
            <a:pPr marL="1371600" indent="-685800" rtl="0">
              <a:buFont typeface="Arial" panose="020B0604020202020204" pitchFamily="34" charset="0"/>
              <a:buChar char="•"/>
            </a:pPr>
            <a:r>
              <a:rPr lang="fr-FR" dirty="0">
                <a:effectLst/>
                <a:latin typeface="Calibri" panose="020F0502020204030204" pitchFamily="34" charset="0"/>
                <a:cs typeface="Calibri" panose="020F0502020204030204" pitchFamily="34" charset="0"/>
              </a:rPr>
              <a:t>On the ERA-SCM: </a:t>
            </a:r>
            <a:br>
              <a:rPr lang="fr-FR" dirty="0">
                <a:effectLst/>
                <a:latin typeface="Calibri" panose="020F0502020204030204" pitchFamily="34" charset="0"/>
                <a:cs typeface="Calibri" panose="020F0502020204030204" pitchFamily="34" charset="0"/>
              </a:rPr>
            </a:br>
            <a:r>
              <a:rPr lang="fr-FR" sz="4000" dirty="0">
                <a:effectLst/>
                <a:latin typeface="Calibri" panose="020F0502020204030204" pitchFamily="34" charset="0"/>
                <a:cs typeface="Calibri" panose="020F0502020204030204" pitchFamily="34" charset="0"/>
              </a:rPr>
              <a:t>ex. </a:t>
            </a:r>
            <a:r>
              <a:rPr lang="fr-FR" sz="4000" dirty="0" err="1">
                <a:effectLst/>
                <a:latin typeface="Calibri" panose="020F0502020204030204" pitchFamily="34" charset="0"/>
                <a:cs typeface="Calibri" panose="020F0502020204030204" pitchFamily="34" charset="0"/>
              </a:rPr>
              <a:t>website</a:t>
            </a:r>
            <a:r>
              <a:rPr lang="fr-FR" sz="4000" dirty="0">
                <a:effectLst/>
                <a:latin typeface="Calibri" panose="020F0502020204030204" pitchFamily="34" charset="0"/>
                <a:cs typeface="Calibri" panose="020F0502020204030204" pitchFamily="34" charset="0"/>
              </a:rPr>
              <a:t>, guidelines, publications, webinars, </a:t>
            </a:r>
            <a:r>
              <a:rPr lang="fr-FR" sz="4000" dirty="0" err="1">
                <a:effectLst/>
                <a:latin typeface="Calibri" panose="020F0502020204030204" pitchFamily="34" charset="0"/>
                <a:cs typeface="Calibri" panose="020F0502020204030204" pitchFamily="34" charset="0"/>
              </a:rPr>
              <a:t>videos</a:t>
            </a:r>
            <a:r>
              <a:rPr lang="fr-FR" sz="4000" dirty="0">
                <a:effectLst/>
                <a:latin typeface="Calibri" panose="020F0502020204030204" pitchFamily="34" charset="0"/>
                <a:cs typeface="Calibri" panose="020F0502020204030204" pitchFamily="34" charset="0"/>
              </a:rPr>
              <a:t>, and </a:t>
            </a:r>
            <a:r>
              <a:rPr lang="fr-FR" sz="4000" dirty="0" err="1">
                <a:effectLst/>
                <a:latin typeface="Calibri" panose="020F0502020204030204" pitchFamily="34" charset="0"/>
                <a:cs typeface="Calibri" panose="020F0502020204030204" pitchFamily="34" charset="0"/>
              </a:rPr>
              <a:t>soon</a:t>
            </a:r>
            <a:r>
              <a:rPr lang="fr-FR" sz="4000" dirty="0">
                <a:effectLst/>
                <a:latin typeface="Calibri" panose="020F0502020204030204" pitchFamily="34" charset="0"/>
                <a:cs typeface="Calibri" panose="020F0502020204030204" pitchFamily="34" charset="0"/>
              </a:rPr>
              <a:t> an e-learning module</a:t>
            </a:r>
          </a:p>
          <a:p>
            <a:pPr rtl="0"/>
            <a:r>
              <a:rPr lang="fr-FR" dirty="0">
                <a:effectLst/>
                <a:latin typeface="Calibri" panose="020F0502020204030204" pitchFamily="34" charset="0"/>
                <a:cs typeface="Calibri" panose="020F0502020204030204" pitchFamily="34" charset="0"/>
              </a:rPr>
              <a:t> </a:t>
            </a:r>
          </a:p>
          <a:p>
            <a:pPr marL="1261872" indent="-685800" rtl="0">
              <a:buFont typeface="Arial" panose="020B0604020202020204" pitchFamily="34" charset="0"/>
              <a:buChar char="•"/>
            </a:pPr>
            <a:r>
              <a:rPr lang="fr-FR" dirty="0">
                <a:effectLst/>
                <a:latin typeface="Calibri" panose="020F0502020204030204" pitchFamily="34" charset="0"/>
                <a:cs typeface="Calibri" panose="020F0502020204030204" pitchFamily="34" charset="0"/>
              </a:rPr>
              <a:t>On the Peer-</a:t>
            </a:r>
            <a:r>
              <a:rPr lang="fr-FR" dirty="0" err="1">
                <a:effectLst/>
                <a:latin typeface="Calibri" panose="020F0502020204030204" pitchFamily="34" charset="0"/>
                <a:cs typeface="Calibri" panose="020F0502020204030204" pitchFamily="34" charset="0"/>
              </a:rPr>
              <a:t>Review</a:t>
            </a:r>
            <a:r>
              <a:rPr lang="fr-FR" dirty="0">
                <a:effectLst/>
                <a:latin typeface="Calibri" panose="020F0502020204030204" pitchFamily="34" charset="0"/>
                <a:cs typeface="Calibri" panose="020F0502020204030204" pitchFamily="34" charset="0"/>
              </a:rPr>
              <a:t> </a:t>
            </a:r>
            <a:r>
              <a:rPr lang="fr-FR" dirty="0" err="1">
                <a:effectLst/>
                <a:latin typeface="Calibri" panose="020F0502020204030204" pitchFamily="34" charset="0"/>
                <a:cs typeface="Calibri" panose="020F0502020204030204" pitchFamily="34" charset="0"/>
              </a:rPr>
              <a:t>Preparation</a:t>
            </a:r>
            <a:r>
              <a:rPr lang="fr-FR" dirty="0">
                <a:effectLst/>
                <a:latin typeface="Calibri" panose="020F0502020204030204" pitchFamily="34" charset="0"/>
                <a:cs typeface="Calibri" panose="020F0502020204030204" pitchFamily="34" charset="0"/>
              </a:rPr>
              <a:t>:</a:t>
            </a:r>
            <a:br>
              <a:rPr lang="fr-FR" dirty="0">
                <a:effectLst/>
                <a:latin typeface="Calibri" panose="020F0502020204030204" pitchFamily="34" charset="0"/>
                <a:cs typeface="Calibri" panose="020F0502020204030204" pitchFamily="34" charset="0"/>
              </a:rPr>
            </a:br>
            <a:r>
              <a:rPr lang="fr-FR" sz="4000" dirty="0">
                <a:effectLst/>
                <a:latin typeface="Calibri" panose="020F0502020204030204" pitchFamily="34" charset="0"/>
                <a:cs typeface="Calibri" panose="020F0502020204030204" pitchFamily="34" charset="0"/>
              </a:rPr>
              <a:t>ex. basics on Peer </a:t>
            </a:r>
            <a:r>
              <a:rPr lang="fr-FR" sz="4000" dirty="0" err="1">
                <a:effectLst/>
                <a:latin typeface="Calibri" panose="020F0502020204030204" pitchFamily="34" charset="0"/>
                <a:cs typeface="Calibri" panose="020F0502020204030204" pitchFamily="34" charset="0"/>
              </a:rPr>
              <a:t>Review</a:t>
            </a:r>
            <a:r>
              <a:rPr lang="fr-FR" sz="4000" dirty="0">
                <a:effectLst/>
                <a:latin typeface="Calibri" panose="020F0502020204030204" pitchFamily="34" charset="0"/>
                <a:cs typeface="Calibri" panose="020F0502020204030204" pitchFamily="34" charset="0"/>
              </a:rPr>
              <a:t> </a:t>
            </a:r>
            <a:r>
              <a:rPr lang="fr-FR" sz="4000" dirty="0" err="1">
                <a:effectLst/>
                <a:latin typeface="Calibri" panose="020F0502020204030204" pitchFamily="34" charset="0"/>
                <a:cs typeface="Calibri" panose="020F0502020204030204" pitchFamily="34" charset="0"/>
              </a:rPr>
              <a:t>method</a:t>
            </a:r>
            <a:r>
              <a:rPr lang="fr-FR" sz="4000" dirty="0">
                <a:effectLst/>
                <a:latin typeface="Calibri" panose="020F0502020204030204" pitchFamily="34" charset="0"/>
                <a:cs typeface="Calibri" panose="020F0502020204030204" pitchFamily="34" charset="0"/>
              </a:rPr>
              <a:t>, on the </a:t>
            </a:r>
            <a:r>
              <a:rPr lang="fr-FR" sz="4000" dirty="0" err="1">
                <a:effectLst/>
                <a:latin typeface="Calibri" panose="020F0502020204030204" pitchFamily="34" charset="0"/>
                <a:cs typeface="Calibri" panose="020F0502020204030204" pitchFamily="34" charset="0"/>
              </a:rPr>
              <a:t>questioning</a:t>
            </a:r>
            <a:r>
              <a:rPr lang="fr-FR" sz="4000" dirty="0">
                <a:effectLst/>
                <a:latin typeface="Calibri" panose="020F0502020204030204" pitchFamily="34" charset="0"/>
                <a:cs typeface="Calibri" panose="020F0502020204030204" pitchFamily="34" charset="0"/>
              </a:rPr>
              <a:t>, on the ERA-SCM use to </a:t>
            </a:r>
            <a:r>
              <a:rPr lang="fr-FR" sz="4000" dirty="0" err="1">
                <a:effectLst/>
                <a:latin typeface="Calibri" panose="020F0502020204030204" pitchFamily="34" charset="0"/>
                <a:cs typeface="Calibri" panose="020F0502020204030204" pitchFamily="34" charset="0"/>
              </a:rPr>
              <a:t>identify</a:t>
            </a:r>
            <a:r>
              <a:rPr lang="fr-FR" sz="4000" dirty="0">
                <a:effectLst/>
                <a:latin typeface="Calibri" panose="020F0502020204030204" pitchFamily="34" charset="0"/>
                <a:cs typeface="Calibri" panose="020F0502020204030204" pitchFamily="34" charset="0"/>
              </a:rPr>
              <a:t> relevant </a:t>
            </a:r>
            <a:r>
              <a:rPr lang="fr-FR" sz="4000" dirty="0" err="1">
                <a:effectLst/>
                <a:latin typeface="Calibri" panose="020F0502020204030204" pitchFamily="34" charset="0"/>
                <a:cs typeface="Calibri" panose="020F0502020204030204" pitchFamily="34" charset="0"/>
              </a:rPr>
              <a:t>findings</a:t>
            </a:r>
            <a:r>
              <a:rPr lang="fr-FR" sz="4000" dirty="0">
                <a:effectLst/>
                <a:latin typeface="Calibri" panose="020F0502020204030204" pitchFamily="34" charset="0"/>
                <a:cs typeface="Calibri" panose="020F0502020204030204" pitchFamily="34" charset="0"/>
              </a:rPr>
              <a:t> </a:t>
            </a:r>
            <a:r>
              <a:rPr lang="fr-FR" sz="4000" dirty="0" err="1">
                <a:effectLst/>
                <a:latin typeface="Calibri" panose="020F0502020204030204" pitchFamily="34" charset="0"/>
                <a:cs typeface="Calibri" panose="020F0502020204030204" pitchFamily="34" charset="0"/>
              </a:rPr>
              <a:t>into</a:t>
            </a:r>
            <a:r>
              <a:rPr lang="fr-FR" sz="4000" dirty="0">
                <a:effectLst/>
                <a:latin typeface="Calibri" panose="020F0502020204030204" pitchFamily="34" charset="0"/>
                <a:cs typeface="Calibri" panose="020F0502020204030204" pitchFamily="34" charset="0"/>
              </a:rPr>
              <a:t> markers to </a:t>
            </a:r>
            <a:r>
              <a:rPr lang="fr-FR" sz="4000" dirty="0" err="1">
                <a:effectLst/>
                <a:latin typeface="Calibri" panose="020F0502020204030204" pitchFamily="34" charset="0"/>
                <a:cs typeface="Calibri" panose="020F0502020204030204" pitchFamily="34" charset="0"/>
              </a:rPr>
              <a:t>be</a:t>
            </a:r>
            <a:r>
              <a:rPr lang="fr-FR" sz="4000" dirty="0">
                <a:effectLst/>
                <a:latin typeface="Calibri" panose="020F0502020204030204" pitchFamily="34" charset="0"/>
                <a:cs typeface="Calibri" panose="020F0502020204030204" pitchFamily="34" charset="0"/>
              </a:rPr>
              <a:t> </a:t>
            </a:r>
            <a:r>
              <a:rPr lang="fr-FR" sz="4000" dirty="0" err="1">
                <a:effectLst/>
                <a:latin typeface="Calibri" panose="020F0502020204030204" pitchFamily="34" charset="0"/>
                <a:cs typeface="Calibri" panose="020F0502020204030204" pitchFamily="34" charset="0"/>
              </a:rPr>
              <a:t>assessed</a:t>
            </a:r>
            <a:r>
              <a:rPr lang="fr-FR" sz="4000" dirty="0">
                <a:effectLst/>
                <a:latin typeface="Calibri" panose="020F0502020204030204" pitchFamily="34" charset="0"/>
                <a:cs typeface="Calibri" panose="020F0502020204030204" pitchFamily="34" charset="0"/>
              </a:rPr>
              <a:t> and </a:t>
            </a:r>
            <a:r>
              <a:rPr lang="fr-FR" sz="4000" dirty="0" err="1">
                <a:effectLst/>
                <a:latin typeface="Calibri" panose="020F0502020204030204" pitchFamily="34" charset="0"/>
                <a:cs typeface="Calibri" panose="020F0502020204030204" pitchFamily="34" charset="0"/>
              </a:rPr>
              <a:t>linked</a:t>
            </a:r>
            <a:r>
              <a:rPr lang="fr-FR" sz="4000" dirty="0">
                <a:effectLst/>
                <a:latin typeface="Calibri" panose="020F0502020204030204" pitchFamily="34" charset="0"/>
                <a:cs typeface="Calibri" panose="020F0502020204030204" pitchFamily="34" charset="0"/>
              </a:rPr>
              <a:t> to </a:t>
            </a:r>
            <a:r>
              <a:rPr lang="fr-FR" sz="4000" dirty="0" err="1">
                <a:effectLst/>
                <a:latin typeface="Calibri" panose="020F0502020204030204" pitchFamily="34" charset="0"/>
                <a:cs typeface="Calibri" panose="020F0502020204030204" pitchFamily="34" charset="0"/>
              </a:rPr>
              <a:t>its</a:t>
            </a:r>
            <a:r>
              <a:rPr lang="fr-FR" sz="4000" dirty="0">
                <a:effectLst/>
                <a:latin typeface="Calibri" panose="020F0502020204030204" pitchFamily="34" charset="0"/>
                <a:cs typeface="Calibri" panose="020F0502020204030204" pitchFamily="34" charset="0"/>
              </a:rPr>
              <a:t> components and </a:t>
            </a:r>
            <a:r>
              <a:rPr lang="fr-FR" sz="4000" dirty="0" err="1">
                <a:effectLst/>
                <a:latin typeface="Calibri" panose="020F0502020204030204" pitchFamily="34" charset="0"/>
                <a:cs typeface="Calibri" panose="020F0502020204030204" pitchFamily="34" charset="0"/>
              </a:rPr>
              <a:t>attributes</a:t>
            </a:r>
            <a:endParaRPr lang="fr-FR" sz="4000" dirty="0">
              <a:effectLst/>
              <a:latin typeface="Calibri" panose="020F0502020204030204" pitchFamily="34" charset="0"/>
              <a:cs typeface="Calibri" panose="020F0502020204030204" pitchFamily="34" charset="0"/>
            </a:endParaRPr>
          </a:p>
          <a:p>
            <a:pPr marL="576072" rtl="0"/>
            <a:r>
              <a:rPr lang="fr-FR" dirty="0">
                <a:effectLst/>
                <a:latin typeface="Calibri" panose="020F0502020204030204" pitchFamily="34" charset="0"/>
                <a:cs typeface="Calibri" panose="020F0502020204030204" pitchFamily="34" charset="0"/>
              </a:rPr>
              <a:t> </a:t>
            </a:r>
          </a:p>
          <a:p>
            <a:pPr marL="1261872" indent="-685800" rtl="0">
              <a:buFont typeface="Arial" panose="020B0604020202020204" pitchFamily="34" charset="0"/>
              <a:buChar char="•"/>
            </a:pPr>
            <a:r>
              <a:rPr lang="fr-FR" dirty="0">
                <a:effectLst/>
                <a:latin typeface="Calibri" panose="020F0502020204030204" pitchFamily="34" charset="0"/>
                <a:cs typeface="Calibri" panose="020F0502020204030204" pitchFamily="34" charset="0"/>
              </a:rPr>
              <a:t>On the Production of the Final Report: </a:t>
            </a:r>
            <a:br>
              <a:rPr lang="fr-FR" dirty="0">
                <a:effectLst/>
                <a:latin typeface="Calibri" panose="020F0502020204030204" pitchFamily="34" charset="0"/>
                <a:cs typeface="Calibri" panose="020F0502020204030204" pitchFamily="34" charset="0"/>
              </a:rPr>
            </a:br>
            <a:r>
              <a:rPr lang="fr-FR" sz="4000" dirty="0">
                <a:effectLst/>
                <a:latin typeface="Calibri" panose="020F0502020204030204" pitchFamily="34" charset="0"/>
                <a:cs typeface="Calibri" panose="020F0502020204030204" pitchFamily="34" charset="0"/>
              </a:rPr>
              <a:t>the first semi-</a:t>
            </a:r>
            <a:r>
              <a:rPr lang="fr-FR" sz="4000" dirty="0" err="1">
                <a:effectLst/>
                <a:latin typeface="Calibri" panose="020F0502020204030204" pitchFamily="34" charset="0"/>
                <a:cs typeface="Calibri" panose="020F0502020204030204" pitchFamily="34" charset="0"/>
              </a:rPr>
              <a:t>automated</a:t>
            </a:r>
            <a:r>
              <a:rPr lang="fr-FR" sz="4000" dirty="0">
                <a:effectLst/>
                <a:latin typeface="Calibri" panose="020F0502020204030204" pitchFamily="34" charset="0"/>
                <a:cs typeface="Calibri" panose="020F0502020204030204" pitchFamily="34" charset="0"/>
              </a:rPr>
              <a:t> </a:t>
            </a:r>
            <a:r>
              <a:rPr lang="fr-FR" sz="4000" dirty="0" err="1">
                <a:effectLst/>
                <a:latin typeface="Calibri" panose="020F0502020204030204" pitchFamily="34" charset="0"/>
                <a:cs typeface="Calibri" panose="020F0502020204030204" pitchFamily="34" charset="0"/>
              </a:rPr>
              <a:t>tool</a:t>
            </a:r>
            <a:r>
              <a:rPr lang="fr-FR" sz="4000" dirty="0">
                <a:effectLst/>
                <a:latin typeface="Calibri" panose="020F0502020204030204" pitchFamily="34" charset="0"/>
                <a:cs typeface="Calibri" panose="020F0502020204030204" pitchFamily="34" charset="0"/>
              </a:rPr>
              <a:t> </a:t>
            </a:r>
            <a:r>
              <a:rPr lang="fr-FR" sz="4000" dirty="0" err="1">
                <a:effectLst/>
                <a:latin typeface="Calibri" panose="020F0502020204030204" pitchFamily="34" charset="0"/>
                <a:cs typeface="Calibri" panose="020F0502020204030204" pitchFamily="34" charset="0"/>
              </a:rPr>
              <a:t>which</a:t>
            </a:r>
            <a:r>
              <a:rPr lang="fr-FR" sz="4000" dirty="0">
                <a:effectLst/>
                <a:latin typeface="Calibri" panose="020F0502020204030204" pitchFamily="34" charset="0"/>
                <a:cs typeface="Calibri" panose="020F0502020204030204" pitchFamily="34" charset="0"/>
              </a:rPr>
              <a:t> </a:t>
            </a:r>
            <a:r>
              <a:rPr lang="fr-FR" sz="4000" dirty="0" err="1">
                <a:effectLst/>
                <a:latin typeface="Calibri" panose="020F0502020204030204" pitchFamily="34" charset="0"/>
                <a:cs typeface="Calibri" panose="020F0502020204030204" pitchFamily="34" charset="0"/>
              </a:rPr>
              <a:t>allows</a:t>
            </a:r>
            <a:r>
              <a:rPr lang="fr-FR" sz="4000" dirty="0">
                <a:effectLst/>
                <a:latin typeface="Calibri" panose="020F0502020204030204" pitchFamily="34" charset="0"/>
                <a:cs typeface="Calibri" panose="020F0502020204030204" pitchFamily="34" charset="0"/>
              </a:rPr>
              <a:t> to </a:t>
            </a:r>
            <a:r>
              <a:rPr lang="fr-FR" sz="4000" dirty="0" err="1">
                <a:effectLst/>
                <a:latin typeface="Calibri" panose="020F0502020204030204" pitchFamily="34" charset="0"/>
                <a:cs typeface="Calibri" panose="020F0502020204030204" pitchFamily="34" charset="0"/>
              </a:rPr>
              <a:t>produce</a:t>
            </a:r>
            <a:r>
              <a:rPr lang="fr-FR" sz="4000" dirty="0">
                <a:effectLst/>
                <a:latin typeface="Calibri" panose="020F0502020204030204" pitchFamily="34" charset="0"/>
                <a:cs typeface="Calibri" panose="020F0502020204030204" pitchFamily="34" charset="0"/>
              </a:rPr>
              <a:t> a standard report </a:t>
            </a:r>
            <a:r>
              <a:rPr lang="fr-FR" sz="4000" dirty="0" err="1">
                <a:effectLst/>
                <a:latin typeface="Calibri" panose="020F0502020204030204" pitchFamily="34" charset="0"/>
                <a:cs typeface="Calibri" panose="020F0502020204030204" pitchFamily="34" charset="0"/>
              </a:rPr>
              <a:t>is</a:t>
            </a:r>
            <a:r>
              <a:rPr lang="fr-FR" sz="4000" dirty="0">
                <a:effectLst/>
                <a:latin typeface="Calibri" panose="020F0502020204030204" pitchFamily="34" charset="0"/>
                <a:cs typeface="Calibri" panose="020F0502020204030204" pitchFamily="34" charset="0"/>
              </a:rPr>
              <a:t> </a:t>
            </a:r>
            <a:r>
              <a:rPr lang="fr-FR" sz="4000" dirty="0" err="1">
                <a:effectLst/>
                <a:latin typeface="Calibri" panose="020F0502020204030204" pitchFamily="34" charset="0"/>
                <a:cs typeface="Calibri" panose="020F0502020204030204" pitchFamily="34" charset="0"/>
              </a:rPr>
              <a:t>now</a:t>
            </a:r>
            <a:r>
              <a:rPr lang="fr-FR" sz="4000" dirty="0">
                <a:effectLst/>
                <a:latin typeface="Calibri" panose="020F0502020204030204" pitchFamily="34" charset="0"/>
                <a:cs typeface="Calibri" panose="020F0502020204030204" pitchFamily="34" charset="0"/>
              </a:rPr>
              <a:t> </a:t>
            </a:r>
            <a:r>
              <a:rPr lang="fr-FR" sz="4000" dirty="0" err="1">
                <a:effectLst/>
                <a:latin typeface="Calibri" panose="020F0502020204030204" pitchFamily="34" charset="0"/>
                <a:cs typeface="Calibri" panose="020F0502020204030204" pitchFamily="34" charset="0"/>
              </a:rPr>
              <a:t>stabilised</a:t>
            </a:r>
            <a:r>
              <a:rPr lang="fr-FR" sz="4000" dirty="0">
                <a:effectLst/>
                <a:latin typeface="Calibri" panose="020F0502020204030204" pitchFamily="34" charset="0"/>
                <a:cs typeface="Calibri" panose="020F0502020204030204" pitchFamily="34" charset="0"/>
              </a:rPr>
              <a:t> and </a:t>
            </a:r>
            <a:r>
              <a:rPr lang="fr-FR" sz="4000" dirty="0" err="1">
                <a:effectLst/>
                <a:latin typeface="Calibri" panose="020F0502020204030204" pitchFamily="34" charset="0"/>
                <a:cs typeface="Calibri" panose="020F0502020204030204" pitchFamily="34" charset="0"/>
              </a:rPr>
              <a:t>still</a:t>
            </a:r>
            <a:r>
              <a:rPr lang="fr-FR" sz="4000" dirty="0">
                <a:effectLst/>
                <a:latin typeface="Calibri" panose="020F0502020204030204" pitchFamily="34" charset="0"/>
                <a:cs typeface="Calibri" panose="020F0502020204030204" pitchFamily="34" charset="0"/>
              </a:rPr>
              <a:t> </a:t>
            </a:r>
            <a:r>
              <a:rPr lang="fr-FR" sz="4000" dirty="0" err="1">
                <a:effectLst/>
                <a:latin typeface="Calibri" panose="020F0502020204030204" pitchFamily="34" charset="0"/>
                <a:cs typeface="Calibri" panose="020F0502020204030204" pitchFamily="34" charset="0"/>
              </a:rPr>
              <a:t>needs</a:t>
            </a:r>
            <a:r>
              <a:rPr lang="fr-FR" sz="4000" dirty="0">
                <a:effectLst/>
                <a:latin typeface="Calibri" panose="020F0502020204030204" pitchFamily="34" charset="0"/>
                <a:cs typeface="Calibri" panose="020F0502020204030204" pitchFamily="34" charset="0"/>
              </a:rPr>
              <a:t> </a:t>
            </a:r>
            <a:r>
              <a:rPr lang="fr-FR" sz="4000" dirty="0" err="1">
                <a:effectLst/>
                <a:latin typeface="Calibri" panose="020F0502020204030204" pitchFamily="34" charset="0"/>
                <a:cs typeface="Calibri" panose="020F0502020204030204" pitchFamily="34" charset="0"/>
              </a:rPr>
              <a:t>manual</a:t>
            </a:r>
            <a:r>
              <a:rPr lang="fr-FR" sz="4000" dirty="0">
                <a:effectLst/>
                <a:latin typeface="Calibri" panose="020F0502020204030204" pitchFamily="34" charset="0"/>
                <a:cs typeface="Calibri" panose="020F0502020204030204" pitchFamily="34" charset="0"/>
              </a:rPr>
              <a:t>/</a:t>
            </a:r>
            <a:r>
              <a:rPr lang="fr-FR" sz="4000" dirty="0" err="1">
                <a:effectLst/>
                <a:latin typeface="Calibri" panose="020F0502020204030204" pitchFamily="34" charset="0"/>
                <a:cs typeface="Calibri" panose="020F0502020204030204" pitchFamily="34" charset="0"/>
              </a:rPr>
              <a:t>human</a:t>
            </a:r>
            <a:r>
              <a:rPr lang="fr-FR" sz="4000" dirty="0">
                <a:effectLst/>
                <a:latin typeface="Calibri" panose="020F0502020204030204" pitchFamily="34" charset="0"/>
                <a:cs typeface="Calibri" panose="020F0502020204030204" pitchFamily="34" charset="0"/>
              </a:rPr>
              <a:t> checks </a:t>
            </a:r>
            <a:r>
              <a:rPr lang="fr-FR" sz="4000" dirty="0" err="1">
                <a:effectLst/>
                <a:latin typeface="Calibri" panose="020F0502020204030204" pitchFamily="34" charset="0"/>
                <a:cs typeface="Calibri" panose="020F0502020204030204" pitchFamily="34" charset="0"/>
              </a:rPr>
              <a:t>before</a:t>
            </a:r>
            <a:r>
              <a:rPr lang="fr-FR" sz="4000" dirty="0">
                <a:effectLst/>
                <a:latin typeface="Calibri" panose="020F0502020204030204" pitchFamily="34" charset="0"/>
                <a:cs typeface="Calibri" panose="020F0502020204030204" pitchFamily="34" charset="0"/>
              </a:rPr>
              <a:t> and </a:t>
            </a:r>
            <a:r>
              <a:rPr lang="fr-FR" sz="4000" dirty="0" err="1">
                <a:effectLst/>
                <a:latin typeface="Calibri" panose="020F0502020204030204" pitchFamily="34" charset="0"/>
                <a:cs typeface="Calibri" panose="020F0502020204030204" pitchFamily="34" charset="0"/>
              </a:rPr>
              <a:t>after</a:t>
            </a:r>
            <a:r>
              <a:rPr lang="fr-FR" sz="4000" dirty="0">
                <a:effectLst/>
                <a:latin typeface="Calibri" panose="020F0502020204030204" pitchFamily="34" charset="0"/>
                <a:cs typeface="Calibri" panose="020F0502020204030204" pitchFamily="34" charset="0"/>
              </a:rPr>
              <a:t> </a:t>
            </a:r>
            <a:r>
              <a:rPr lang="fr-FR" sz="4000" dirty="0" err="1">
                <a:effectLst/>
                <a:latin typeface="Calibri" panose="020F0502020204030204" pitchFamily="34" charset="0"/>
                <a:cs typeface="Calibri" panose="020F0502020204030204" pitchFamily="34" charset="0"/>
              </a:rPr>
              <a:t>its</a:t>
            </a:r>
            <a:r>
              <a:rPr lang="fr-FR" sz="4000" dirty="0">
                <a:effectLst/>
                <a:latin typeface="Calibri" panose="020F0502020204030204" pitchFamily="34" charset="0"/>
                <a:cs typeface="Calibri" panose="020F0502020204030204" pitchFamily="34" charset="0"/>
              </a:rPr>
              <a:t> compilation</a:t>
            </a:r>
          </a:p>
          <a:p>
            <a:endParaRPr lang="fr-FR" dirty="0"/>
          </a:p>
        </p:txBody>
      </p:sp>
    </p:spTree>
    <p:extLst>
      <p:ext uri="{BB962C8B-B14F-4D97-AF65-F5344CB8AC3E}">
        <p14:creationId xmlns:p14="http://schemas.microsoft.com/office/powerpoint/2010/main" val="1094336938"/>
      </p:ext>
    </p:extLst>
  </p:cSld>
  <p:clrMapOvr>
    <a:masterClrMapping/>
  </p:clrMapOvr>
  <p:transition advClick="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7C678-62D2-F02D-38A9-E60CCAEC0A5A}"/>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UIC coordination of future Peer </a:t>
            </a:r>
            <a:r>
              <a:rPr lang="fr-FR" dirty="0" err="1">
                <a:latin typeface="Calibri" panose="020F0502020204030204" pitchFamily="34" charset="0"/>
                <a:cs typeface="Calibri" panose="020F0502020204030204" pitchFamily="34" charset="0"/>
              </a:rPr>
              <a:t>Reviews</a:t>
            </a:r>
            <a:r>
              <a:rPr lang="fr-FR" dirty="0">
                <a:latin typeface="Calibri" panose="020F0502020204030204" pitchFamily="34" charset="0"/>
                <a:cs typeface="Calibri" panose="020F0502020204030204" pitchFamily="34" charset="0"/>
              </a:rPr>
              <a:t> </a:t>
            </a:r>
          </a:p>
        </p:txBody>
      </p:sp>
      <p:sp>
        <p:nvSpPr>
          <p:cNvPr id="3" name="Espace réservé du contenu 2">
            <a:extLst>
              <a:ext uri="{FF2B5EF4-FFF2-40B4-BE49-F238E27FC236}">
                <a16:creationId xmlns:a16="http://schemas.microsoft.com/office/drawing/2014/main" id="{283B9B89-E40C-4B43-E847-AECB9BB7648B}"/>
              </a:ext>
            </a:extLst>
          </p:cNvPr>
          <p:cNvSpPr>
            <a:spLocks noGrp="1"/>
          </p:cNvSpPr>
          <p:nvPr>
            <p:ph sz="quarter" idx="10"/>
          </p:nvPr>
        </p:nvSpPr>
        <p:spPr/>
        <p:txBody>
          <a:bodyPr>
            <a:normAutofit/>
          </a:bodyPr>
          <a:lstStyle/>
          <a:p>
            <a:pPr lvl="0"/>
            <a:r>
              <a:rPr lang="en-US" sz="4400" dirty="0">
                <a:solidFill>
                  <a:schemeClr val="accent5"/>
                </a:solidFill>
                <a:latin typeface="Calibri" panose="020F0502020204030204" pitchFamily="34" charset="0"/>
                <a:cs typeface="Calibri" panose="020F0502020204030204" pitchFamily="34" charset="0"/>
              </a:rPr>
              <a:t>Coordination of future Peer Reviews in Europe and internationally</a:t>
            </a:r>
          </a:p>
          <a:p>
            <a:pPr lvl="0"/>
            <a:endParaRPr lang="en-US" sz="3000" dirty="0">
              <a:solidFill>
                <a:schemeClr val="accent5"/>
              </a:solidFill>
              <a:latin typeface="Calibri" panose="020F0502020204030204" pitchFamily="34" charset="0"/>
              <a:cs typeface="Calibri" panose="020F0502020204030204" pitchFamily="34" charset="0"/>
            </a:endParaRPr>
          </a:p>
          <a:p>
            <a:pPr marL="2057149" lvl="1" indent="-685800">
              <a:buClr>
                <a:schemeClr val="accent5"/>
              </a:buClr>
            </a:pPr>
            <a:r>
              <a:rPr lang="en-US" dirty="0">
                <a:solidFill>
                  <a:schemeClr val="accent5"/>
                </a:solidFill>
                <a:latin typeface="Calibri" panose="020F0502020204030204" pitchFamily="34" charset="0"/>
                <a:cs typeface="Calibri" panose="020F0502020204030204" pitchFamily="34" charset="0"/>
              </a:rPr>
              <a:t>In the preparing phase of the Peer Review:</a:t>
            </a:r>
          </a:p>
          <a:p>
            <a:pPr marL="2971380" lvl="2" indent="-685800">
              <a:buClr>
                <a:schemeClr val="accent5"/>
              </a:buClr>
              <a:buFont typeface="Courier New" panose="02070309020205020404" pitchFamily="49" charset="0"/>
              <a:buChar char="o"/>
            </a:pPr>
            <a:r>
              <a:rPr lang="en-US" sz="4000" dirty="0">
                <a:solidFill>
                  <a:schemeClr val="accent5"/>
                </a:solidFill>
                <a:latin typeface="Calibri" panose="020F0502020204030204" pitchFamily="34" charset="0"/>
                <a:cs typeface="Calibri" panose="020F0502020204030204" pitchFamily="34" charset="0"/>
              </a:rPr>
              <a:t>Support and coordination of the Team of Reviewers, Team Leaders and Host Coordinator</a:t>
            </a:r>
          </a:p>
          <a:p>
            <a:pPr marL="2971380" lvl="2" indent="-685800">
              <a:buClr>
                <a:schemeClr val="accent5"/>
              </a:buClr>
              <a:buFont typeface="Courier New" panose="02070309020205020404" pitchFamily="49" charset="0"/>
              <a:buChar char="o"/>
            </a:pPr>
            <a:r>
              <a:rPr lang="en-US" sz="4000" dirty="0">
                <a:solidFill>
                  <a:schemeClr val="accent5"/>
                </a:solidFill>
                <a:latin typeface="Calibri" panose="020F0502020204030204" pitchFamily="34" charset="0"/>
                <a:cs typeface="Calibri" panose="020F0502020204030204" pitchFamily="34" charset="0"/>
              </a:rPr>
              <a:t>Support and coordination of the </a:t>
            </a:r>
            <a:r>
              <a:rPr lang="en-US" sz="4000" dirty="0" err="1">
                <a:solidFill>
                  <a:schemeClr val="accent5"/>
                </a:solidFill>
                <a:latin typeface="Calibri" panose="020F0502020204030204" pitchFamily="34" charset="0"/>
                <a:cs typeface="Calibri" panose="020F0502020204030204" pitchFamily="34" charset="0"/>
              </a:rPr>
              <a:t>organisation</a:t>
            </a:r>
            <a:r>
              <a:rPr lang="en-US" sz="4000" dirty="0">
                <a:solidFill>
                  <a:schemeClr val="accent5"/>
                </a:solidFill>
                <a:latin typeface="Calibri" panose="020F0502020204030204" pitchFamily="34" charset="0"/>
                <a:cs typeface="Calibri" panose="020F0502020204030204" pitchFamily="34" charset="0"/>
              </a:rPr>
              <a:t> process: scope, meetings, logistics, and definition of the agenda timeline </a:t>
            </a:r>
          </a:p>
          <a:p>
            <a:pPr marL="2971380" lvl="2" indent="-685800"/>
            <a:endParaRPr lang="en-US" sz="4400" dirty="0">
              <a:solidFill>
                <a:schemeClr val="accent5"/>
              </a:solidFill>
              <a:latin typeface="Calibri" panose="020F0502020204030204" pitchFamily="34" charset="0"/>
              <a:cs typeface="Calibri" panose="020F0502020204030204" pitchFamily="34" charset="0"/>
            </a:endParaRPr>
          </a:p>
          <a:p>
            <a:pPr marL="2057149" lvl="1" indent="-685800">
              <a:buClr>
                <a:schemeClr val="accent5"/>
              </a:buClr>
            </a:pPr>
            <a:r>
              <a:rPr lang="en-US" dirty="0">
                <a:solidFill>
                  <a:schemeClr val="accent5"/>
                </a:solidFill>
                <a:latin typeface="Calibri" panose="020F0502020204030204" pitchFamily="34" charset="0"/>
                <a:cs typeface="Calibri" panose="020F0502020204030204" pitchFamily="34" charset="0"/>
              </a:rPr>
              <a:t>In the conducting phase of the Peer Review:</a:t>
            </a:r>
          </a:p>
          <a:p>
            <a:pPr marL="2971380" lvl="2" indent="-685800">
              <a:buClr>
                <a:schemeClr val="accent5"/>
              </a:buClr>
              <a:buFont typeface="Courier New" panose="02070309020205020404" pitchFamily="49" charset="0"/>
              <a:buChar char="o"/>
            </a:pPr>
            <a:r>
              <a:rPr lang="en-US" sz="4000" dirty="0">
                <a:solidFill>
                  <a:schemeClr val="accent5"/>
                </a:solidFill>
                <a:latin typeface="Calibri" panose="020F0502020204030204" pitchFamily="34" charset="0"/>
                <a:cs typeface="Calibri" panose="020F0502020204030204" pitchFamily="34" charset="0"/>
              </a:rPr>
              <a:t>Support in the preparation phase of the collection of data</a:t>
            </a:r>
          </a:p>
          <a:p>
            <a:pPr marL="2971380" lvl="2" indent="-685800">
              <a:buClr>
                <a:schemeClr val="accent5"/>
              </a:buClr>
              <a:buFont typeface="Courier New" panose="02070309020205020404" pitchFamily="49" charset="0"/>
              <a:buChar char="o"/>
            </a:pPr>
            <a:r>
              <a:rPr lang="en-US" sz="4000" dirty="0">
                <a:solidFill>
                  <a:schemeClr val="accent5"/>
                </a:solidFill>
                <a:latin typeface="Calibri" panose="020F0502020204030204" pitchFamily="34" charset="0"/>
                <a:cs typeface="Calibri" panose="020F0502020204030204" pitchFamily="34" charset="0"/>
              </a:rPr>
              <a:t>Support during the conduction of the Peer reviews: interviews, focus group, observation </a:t>
            </a:r>
          </a:p>
          <a:p>
            <a:pPr marL="2971380" lvl="2" indent="-685800"/>
            <a:endParaRPr lang="en-US" sz="4400" dirty="0">
              <a:solidFill>
                <a:schemeClr val="accent5"/>
              </a:solidFill>
              <a:latin typeface="Calibri" panose="020F0502020204030204" pitchFamily="34" charset="0"/>
              <a:cs typeface="Calibri" panose="020F0502020204030204" pitchFamily="34" charset="0"/>
            </a:endParaRPr>
          </a:p>
          <a:p>
            <a:pPr marL="2057149" lvl="1" indent="-685800">
              <a:buClr>
                <a:schemeClr val="accent5"/>
              </a:buClr>
            </a:pPr>
            <a:r>
              <a:rPr lang="en-US" dirty="0">
                <a:solidFill>
                  <a:schemeClr val="accent5"/>
                </a:solidFill>
                <a:latin typeface="Calibri" panose="020F0502020204030204" pitchFamily="34" charset="0"/>
                <a:cs typeface="Calibri" panose="020F0502020204030204" pitchFamily="34" charset="0"/>
              </a:rPr>
              <a:t>In the reporting phase of the Peer Review</a:t>
            </a:r>
          </a:p>
          <a:p>
            <a:pPr marL="2971380" lvl="2" indent="-685800">
              <a:buClr>
                <a:schemeClr val="accent5"/>
              </a:buClr>
              <a:buFont typeface="Arial" panose="020B0604020202020204" pitchFamily="34" charset="0"/>
              <a:buChar char="•"/>
            </a:pPr>
            <a:endParaRPr lang="en-US" dirty="0">
              <a:solidFill>
                <a:schemeClr val="accent5"/>
              </a:solidFill>
              <a:latin typeface="Calibri" panose="020F0502020204030204" pitchFamily="34" charset="0"/>
              <a:cs typeface="Calibri" panose="020F0502020204030204" pitchFamily="34" charset="0"/>
            </a:endParaRPr>
          </a:p>
          <a:p>
            <a:pPr marL="685800" lvl="0" indent="-685800">
              <a:buFont typeface="Arial" panose="020B0604020202020204" pitchFamily="34" charset="0"/>
              <a:buChar char="•"/>
            </a:pPr>
            <a:endParaRPr lang="fr-FR" sz="4800" dirty="0">
              <a:solidFill>
                <a:schemeClr val="accent5"/>
              </a:solidFill>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4008907113"/>
      </p:ext>
    </p:extLst>
  </p:cSld>
  <p:clrMapOvr>
    <a:masterClrMapping/>
  </p:clrMapOvr>
  <p:transition advClick="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A logo with a white background&#10;&#10;Description automatically generated with medium confidence">
            <a:extLst>
              <a:ext uri="{FF2B5EF4-FFF2-40B4-BE49-F238E27FC236}">
                <a16:creationId xmlns:a16="http://schemas.microsoft.com/office/drawing/2014/main" id="{228B3CB1-C274-87F4-2A0B-0808BB8804C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56470"/>
          <a:stretch/>
        </p:blipFill>
        <p:spPr>
          <a:xfrm>
            <a:off x="1569754" y="845073"/>
            <a:ext cx="3507572" cy="2205665"/>
          </a:xfrm>
          <a:prstGeom prst="rect">
            <a:avLst/>
          </a:prstGeom>
        </p:spPr>
      </p:pic>
    </p:spTree>
    <p:extLst>
      <p:ext uri="{BB962C8B-B14F-4D97-AF65-F5344CB8AC3E}">
        <p14:creationId xmlns:p14="http://schemas.microsoft.com/office/powerpoint/2010/main" val="3375137446"/>
      </p:ext>
    </p:extLst>
  </p:cSld>
  <p:clrMapOvr>
    <a:masterClrMapping/>
  </p:clrMapOvr>
  <p:transition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Objectives of the Safety Culture Peer </a:t>
            </a:r>
            <a:r>
              <a:rPr lang="fr-FR" dirty="0" err="1">
                <a:latin typeface="Calibri" panose="020F0502020204030204" pitchFamily="34" charset="0"/>
                <a:cs typeface="Calibri" panose="020F0502020204030204" pitchFamily="34" charset="0"/>
              </a:rPr>
              <a:t>Review</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Handbook</a:t>
            </a:r>
            <a:r>
              <a:rPr lang="fr-FR" dirty="0">
                <a:latin typeface="Calibri" panose="020F0502020204030204" pitchFamily="34" charset="0"/>
                <a:cs typeface="Calibri" panose="020F0502020204030204" pitchFamily="34" charset="0"/>
              </a:rPr>
              <a:t> </a:t>
            </a:r>
          </a:p>
        </p:txBody>
      </p:sp>
      <p:sp>
        <p:nvSpPr>
          <p:cNvPr id="3" name="Espace réservé du contenu 2">
            <a:extLst>
              <a:ext uri="{FF2B5EF4-FFF2-40B4-BE49-F238E27FC236}">
                <a16:creationId xmlns:a16="http://schemas.microsoft.com/office/drawing/2014/main" id="{81068248-5318-4EBA-A732-095BBEF7B9D7}"/>
              </a:ext>
            </a:extLst>
          </p:cNvPr>
          <p:cNvSpPr>
            <a:spLocks noGrp="1"/>
          </p:cNvSpPr>
          <p:nvPr>
            <p:ph sz="quarter" idx="10"/>
          </p:nvPr>
        </p:nvSpPr>
        <p:spPr>
          <a:xfrm>
            <a:off x="1676836" y="3079405"/>
            <a:ext cx="21030327" cy="7954356"/>
          </a:xfrm>
        </p:spPr>
        <p:txBody>
          <a:bodyPr>
            <a:normAutofit/>
          </a:bodyPr>
          <a:lstStyle/>
          <a:p>
            <a:pPr marL="457200" indent="-457200">
              <a:buFont typeface="Arial" panose="020B0604020202020204" pitchFamily="34" charset="0"/>
              <a:buChar char="•"/>
            </a:pPr>
            <a:endParaRPr lang="fr-FR" sz="4400" dirty="0">
              <a:latin typeface="Calibri" panose="020F0502020204030204" pitchFamily="34" charset="0"/>
              <a:ea typeface="Times New Roman" panose="02020603050405020304" pitchFamily="18" charset="0"/>
              <a:cs typeface="Calibri" panose="020F0502020204030204" pitchFamily="34" charset="0"/>
            </a:endParaRPr>
          </a:p>
          <a:p>
            <a:pPr marL="457200" indent="-457200">
              <a:buFont typeface="Arial" panose="020B0604020202020204" pitchFamily="34" charset="0"/>
              <a:buChar char="•"/>
            </a:pPr>
            <a:r>
              <a:rPr lang="fr-FR" sz="4400" dirty="0" err="1">
                <a:effectLst/>
                <a:latin typeface="Calibri" panose="020F0502020204030204" pitchFamily="34" charset="0"/>
                <a:ea typeface="Times New Roman" panose="02020603050405020304" pitchFamily="18" charset="0"/>
                <a:cs typeface="Calibri" panose="020F0502020204030204" pitchFamily="34" charset="0"/>
              </a:rPr>
              <a:t>Practical</a:t>
            </a:r>
            <a:r>
              <a:rPr lang="fr-FR" sz="4400" dirty="0">
                <a:effectLst/>
                <a:latin typeface="Calibri" panose="020F0502020204030204" pitchFamily="34" charset="0"/>
                <a:ea typeface="Times New Roman" panose="02020603050405020304" pitchFamily="18" charset="0"/>
                <a:cs typeface="Calibri" panose="020F0502020204030204" pitchFamily="34" charset="0"/>
              </a:rPr>
              <a:t> g</a:t>
            </a:r>
            <a:r>
              <a:rPr lang="en-GB" sz="4400" dirty="0" err="1">
                <a:effectLst/>
                <a:latin typeface="Calibri" panose="020F0502020204030204" pitchFamily="34" charset="0"/>
                <a:ea typeface="Times New Roman" panose="02020603050405020304" pitchFamily="18" charset="0"/>
                <a:cs typeface="Calibri" panose="020F0502020204030204" pitchFamily="34" charset="0"/>
              </a:rPr>
              <a:t>uidance</a:t>
            </a:r>
            <a:r>
              <a:rPr lang="en-GB" sz="4400" dirty="0">
                <a:effectLst/>
                <a:latin typeface="Calibri" panose="020F0502020204030204" pitchFamily="34" charset="0"/>
                <a:ea typeface="Times New Roman" panose="02020603050405020304" pitchFamily="18" charset="0"/>
                <a:cs typeface="Calibri" panose="020F0502020204030204" pitchFamily="34" charset="0"/>
              </a:rPr>
              <a:t> for companies on how to perform a Safety Culture Peer Review</a:t>
            </a:r>
            <a:endParaRPr lang="en-IE" sz="4400" dirty="0">
              <a:solidFill>
                <a:srgbClr val="1F3864"/>
              </a:solidFill>
              <a:latin typeface="Calibri" panose="020F0502020204030204" pitchFamily="34" charset="0"/>
              <a:ea typeface="Times New Roman" panose="02020603050405020304" pitchFamily="18" charset="0"/>
              <a:cs typeface="Calibri" panose="020F0502020204030204" pitchFamily="34" charset="0"/>
            </a:endParaRPr>
          </a:p>
          <a:p>
            <a:pPr marL="457200" indent="-457200">
              <a:buFont typeface="Arial" panose="020B0604020202020204" pitchFamily="34" charset="0"/>
              <a:buChar char="•"/>
            </a:pPr>
            <a:endParaRPr lang="en-IE"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buFont typeface="Arial" panose="020B0604020202020204" pitchFamily="34" charset="0"/>
              <a:buChar char="•"/>
            </a:pPr>
            <a:r>
              <a:rPr lang="en-IE" sz="4400" dirty="0">
                <a:latin typeface="Calibri" panose="020F0502020204030204" pitchFamily="34" charset="0"/>
                <a:ea typeface="Times New Roman" panose="02020603050405020304" pitchFamily="18" charset="0"/>
                <a:cs typeface="Calibri" panose="020F0502020204030204" pitchFamily="34" charset="0"/>
              </a:rPr>
              <a:t>Methodology based on exchanges about good practices to develop safety culture </a:t>
            </a:r>
          </a:p>
          <a:p>
            <a:pPr marL="457200" indent="-457200">
              <a:buFont typeface="Arial" panose="020B0604020202020204" pitchFamily="34" charset="0"/>
              <a:buChar char="•"/>
            </a:pPr>
            <a:endParaRPr lang="en-IE"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buFont typeface="Arial" panose="020B0604020202020204" pitchFamily="34" charset="0"/>
              <a:buChar char="•"/>
            </a:pPr>
            <a:r>
              <a:rPr lang="en-IE" sz="4400" dirty="0">
                <a:latin typeface="Calibri" panose="020F0502020204030204" pitchFamily="34" charset="0"/>
                <a:ea typeface="Times New Roman" panose="02020603050405020304" pitchFamily="18" charset="0"/>
                <a:cs typeface="Calibri" panose="020F0502020204030204" pitchFamily="34" charset="0"/>
              </a:rPr>
              <a:t>Role of the various stakeholders to prepare, conduct a Safety Culture Peer Review </a:t>
            </a:r>
          </a:p>
          <a:p>
            <a:pPr marL="457200" indent="-457200">
              <a:buFont typeface="Arial" panose="020B0604020202020204" pitchFamily="34" charset="0"/>
              <a:buChar char="•"/>
            </a:pPr>
            <a:endParaRPr lang="en-IE"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buFont typeface="Arial" panose="020B0604020202020204" pitchFamily="34" charset="0"/>
              <a:buChar char="•"/>
            </a:pPr>
            <a:r>
              <a:rPr lang="en-IE" sz="4400" dirty="0">
                <a:effectLst/>
                <a:latin typeface="Calibri" panose="020F0502020204030204" pitchFamily="34" charset="0"/>
                <a:ea typeface="Times New Roman" panose="02020603050405020304" pitchFamily="18" charset="0"/>
                <a:cs typeface="Calibri" panose="020F0502020204030204" pitchFamily="34" charset="0"/>
              </a:rPr>
              <a:t>Provide a final report for the host company with strengths and area of improvements</a:t>
            </a:r>
          </a:p>
          <a:p>
            <a:pPr marL="457200" indent="-457200">
              <a:buFont typeface="Arial" panose="020B0604020202020204" pitchFamily="34" charset="0"/>
              <a:buChar char="•"/>
            </a:pPr>
            <a:endParaRPr lang="en-IE" sz="4400" dirty="0">
              <a:effectLst/>
              <a:latin typeface="Calibri" panose="020F0502020204030204" pitchFamily="34" charset="0"/>
              <a:ea typeface="Times New Roman" panose="02020603050405020304" pitchFamily="18" charset="0"/>
              <a:cs typeface="Calibri" panose="020F0502020204030204" pitchFamily="34" charset="0"/>
            </a:endParaRPr>
          </a:p>
          <a:p>
            <a:pPr marL="457200" indent="-457200">
              <a:buFont typeface="Arial" panose="020B0604020202020204" pitchFamily="34" charset="0"/>
              <a:buChar char="•"/>
            </a:pPr>
            <a:r>
              <a:rPr lang="en-IE" sz="4400" dirty="0">
                <a:latin typeface="Calibri" panose="020F0502020204030204" pitchFamily="34" charset="0"/>
                <a:ea typeface="Times New Roman" panose="02020603050405020304" pitchFamily="18" charset="0"/>
                <a:cs typeface="Calibri" panose="020F0502020204030204" pitchFamily="34" charset="0"/>
              </a:rPr>
              <a:t>Support and disseminate the Safety Culture Peer Review in the Railway sector</a:t>
            </a:r>
            <a:endParaRPr lang="fr-FR" sz="4400" dirty="0">
              <a:effectLst/>
              <a:latin typeface="Calibri" panose="020F0502020204030204" pitchFamily="34" charset="0"/>
              <a:ea typeface="Times New Roman" panose="02020603050405020304" pitchFamily="18" charset="0"/>
              <a:cs typeface="Calibri" panose="020F0502020204030204" pitchFamily="34" charset="0"/>
            </a:endParaRPr>
          </a:p>
          <a:p>
            <a:endParaRPr lang="fr-FR" dirty="0"/>
          </a:p>
        </p:txBody>
      </p:sp>
    </p:spTree>
    <p:extLst>
      <p:ext uri="{BB962C8B-B14F-4D97-AF65-F5344CB8AC3E}">
        <p14:creationId xmlns:p14="http://schemas.microsoft.com/office/powerpoint/2010/main" val="3102917777"/>
      </p:ext>
    </p:extLst>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err="1">
                <a:latin typeface="Calibri" panose="020F0502020204030204" pitchFamily="34" charset="0"/>
                <a:cs typeface="Calibri" panose="020F0502020204030204" pitchFamily="34" charset="0"/>
              </a:rPr>
              <a:t>Purpose</a:t>
            </a:r>
            <a:r>
              <a:rPr lang="fr-FR" dirty="0">
                <a:latin typeface="Calibri" panose="020F0502020204030204" pitchFamily="34" charset="0"/>
                <a:cs typeface="Calibri" panose="020F0502020204030204" pitchFamily="34" charset="0"/>
              </a:rPr>
              <a:t> of the workshop</a:t>
            </a:r>
          </a:p>
        </p:txBody>
      </p:sp>
      <p:sp>
        <p:nvSpPr>
          <p:cNvPr id="3" name="Espace réservé du contenu 2">
            <a:extLst>
              <a:ext uri="{FF2B5EF4-FFF2-40B4-BE49-F238E27FC236}">
                <a16:creationId xmlns:a16="http://schemas.microsoft.com/office/drawing/2014/main" id="{81068248-5318-4EBA-A732-095BBEF7B9D7}"/>
              </a:ext>
            </a:extLst>
          </p:cNvPr>
          <p:cNvSpPr>
            <a:spLocks noGrp="1"/>
          </p:cNvSpPr>
          <p:nvPr>
            <p:ph sz="quarter" idx="10"/>
          </p:nvPr>
        </p:nvSpPr>
        <p:spPr/>
        <p:txBody>
          <a:bodyPr>
            <a:normAutofit/>
          </a:bodyPr>
          <a:lstStyle/>
          <a:p>
            <a:pPr marL="685800" indent="-685800">
              <a:buFont typeface="Arial" panose="020B0604020202020204" pitchFamily="34" charset="0"/>
              <a:buChar char="•"/>
            </a:pPr>
            <a:endParaRPr lang="fr-FR" sz="4400"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endParaRPr lang="fr-FR" sz="4400"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fr-FR" sz="4400" dirty="0">
                <a:latin typeface="Calibri" panose="020F0502020204030204" pitchFamily="34" charset="0"/>
                <a:cs typeface="Calibri" panose="020F0502020204030204" pitchFamily="34" charset="0"/>
              </a:rPr>
              <a:t>Exchange about the Safety Culture Peer </a:t>
            </a:r>
            <a:r>
              <a:rPr lang="fr-FR" sz="4400" dirty="0" err="1">
                <a:latin typeface="Calibri" panose="020F0502020204030204" pitchFamily="34" charset="0"/>
                <a:cs typeface="Calibri" panose="020F0502020204030204" pitchFamily="34" charset="0"/>
              </a:rPr>
              <a:t>Review</a:t>
            </a:r>
            <a:r>
              <a:rPr lang="fr-FR" sz="4400" dirty="0">
                <a:latin typeface="Calibri" panose="020F0502020204030204" pitchFamily="34" charset="0"/>
                <a:cs typeface="Calibri" panose="020F0502020204030204" pitchFamily="34" charset="0"/>
              </a:rPr>
              <a:t> </a:t>
            </a:r>
            <a:r>
              <a:rPr lang="fr-FR" sz="4400" dirty="0" err="1">
                <a:latin typeface="Calibri" panose="020F0502020204030204" pitchFamily="34" charset="0"/>
                <a:cs typeface="Calibri" panose="020F0502020204030204" pitchFamily="34" charset="0"/>
              </a:rPr>
              <a:t>exercise</a:t>
            </a:r>
            <a:r>
              <a:rPr lang="fr-FR" sz="4400" dirty="0">
                <a:latin typeface="Calibri" panose="020F0502020204030204" pitchFamily="34" charset="0"/>
                <a:cs typeface="Calibri" panose="020F0502020204030204" pitchFamily="34" charset="0"/>
              </a:rPr>
              <a:t> and process</a:t>
            </a:r>
          </a:p>
          <a:p>
            <a:pPr marL="685800" indent="-685800">
              <a:buFont typeface="Arial" panose="020B0604020202020204" pitchFamily="34" charset="0"/>
              <a:buChar char="•"/>
            </a:pPr>
            <a:endParaRPr lang="fr-FR" sz="4400"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fr-FR" sz="4400" dirty="0" err="1">
                <a:latin typeface="Calibri" panose="020F0502020204030204" pitchFamily="34" charset="0"/>
                <a:cs typeface="Calibri" panose="020F0502020204030204" pitchFamily="34" charset="0"/>
              </a:rPr>
              <a:t>Get</a:t>
            </a:r>
            <a:r>
              <a:rPr lang="fr-FR" sz="4400" dirty="0">
                <a:latin typeface="Calibri" panose="020F0502020204030204" pitchFamily="34" charset="0"/>
                <a:cs typeface="Calibri" panose="020F0502020204030204" pitchFamily="34" charset="0"/>
              </a:rPr>
              <a:t> feedback </a:t>
            </a:r>
            <a:r>
              <a:rPr lang="fr-FR" sz="4400" dirty="0" err="1">
                <a:latin typeface="Calibri" panose="020F0502020204030204" pitchFamily="34" charset="0"/>
                <a:cs typeface="Calibri" panose="020F0502020204030204" pitchFamily="34" charset="0"/>
              </a:rPr>
              <a:t>from</a:t>
            </a:r>
            <a:r>
              <a:rPr lang="fr-FR" sz="4400" dirty="0">
                <a:latin typeface="Calibri" panose="020F0502020204030204" pitchFamily="34" charset="0"/>
                <a:cs typeface="Calibri" panose="020F0502020204030204" pitchFamily="34" charset="0"/>
              </a:rPr>
              <a:t> </a:t>
            </a:r>
            <a:r>
              <a:rPr lang="fr-FR" sz="4400" dirty="0" err="1">
                <a:latin typeface="Calibri" panose="020F0502020204030204" pitchFamily="34" charset="0"/>
                <a:cs typeface="Calibri" panose="020F0502020204030204" pitchFamily="34" charset="0"/>
              </a:rPr>
              <a:t>experienced</a:t>
            </a:r>
            <a:r>
              <a:rPr lang="fr-FR" sz="4400" dirty="0">
                <a:latin typeface="Calibri" panose="020F0502020204030204" pitchFamily="34" charset="0"/>
                <a:cs typeface="Calibri" panose="020F0502020204030204" pitchFamily="34" charset="0"/>
              </a:rPr>
              <a:t> stakeholders </a:t>
            </a:r>
            <a:r>
              <a:rPr lang="fr-FR" sz="4400" dirty="0" err="1">
                <a:latin typeface="Calibri" panose="020F0502020204030204" pitchFamily="34" charset="0"/>
                <a:cs typeface="Calibri" panose="020F0502020204030204" pitchFamily="34" charset="0"/>
              </a:rPr>
              <a:t>who</a:t>
            </a:r>
            <a:r>
              <a:rPr lang="fr-FR" sz="4400" dirty="0">
                <a:latin typeface="Calibri" panose="020F0502020204030204" pitchFamily="34" charset="0"/>
                <a:cs typeface="Calibri" panose="020F0502020204030204" pitchFamily="34" charset="0"/>
              </a:rPr>
              <a:t> </a:t>
            </a:r>
            <a:r>
              <a:rPr lang="fr-FR" sz="4400" dirty="0" err="1">
                <a:latin typeface="Calibri" panose="020F0502020204030204" pitchFamily="34" charset="0"/>
                <a:cs typeface="Calibri" panose="020F0502020204030204" pitchFamily="34" charset="0"/>
              </a:rPr>
              <a:t>already</a:t>
            </a:r>
            <a:r>
              <a:rPr lang="fr-FR" sz="4400" dirty="0">
                <a:latin typeface="Calibri" panose="020F0502020204030204" pitchFamily="34" charset="0"/>
                <a:cs typeface="Calibri" panose="020F0502020204030204" pitchFamily="34" charset="0"/>
              </a:rPr>
              <a:t> </a:t>
            </a:r>
            <a:r>
              <a:rPr lang="fr-FR" sz="4400" dirty="0" err="1">
                <a:latin typeface="Calibri" panose="020F0502020204030204" pitchFamily="34" charset="0"/>
                <a:cs typeface="Calibri" panose="020F0502020204030204" pitchFamily="34" charset="0"/>
              </a:rPr>
              <a:t>conducted</a:t>
            </a:r>
            <a:r>
              <a:rPr lang="fr-FR" sz="4400" dirty="0">
                <a:latin typeface="Calibri" panose="020F0502020204030204" pitchFamily="34" charset="0"/>
                <a:cs typeface="Calibri" panose="020F0502020204030204" pitchFamily="34" charset="0"/>
              </a:rPr>
              <a:t> a Peer </a:t>
            </a:r>
            <a:r>
              <a:rPr lang="fr-FR" sz="4400" dirty="0" err="1">
                <a:latin typeface="Calibri" panose="020F0502020204030204" pitchFamily="34" charset="0"/>
                <a:cs typeface="Calibri" panose="020F0502020204030204" pitchFamily="34" charset="0"/>
              </a:rPr>
              <a:t>Review</a:t>
            </a:r>
            <a:r>
              <a:rPr lang="fr-FR" sz="4400" dirty="0">
                <a:latin typeface="Calibri" panose="020F0502020204030204" pitchFamily="34" charset="0"/>
                <a:cs typeface="Calibri" panose="020F0502020204030204" pitchFamily="34" charset="0"/>
              </a:rPr>
              <a:t> </a:t>
            </a:r>
          </a:p>
          <a:p>
            <a:pPr marL="685800" indent="-685800">
              <a:buFont typeface="Arial" panose="020B0604020202020204" pitchFamily="34" charset="0"/>
              <a:buChar char="•"/>
            </a:pPr>
            <a:endParaRPr lang="fr-FR" sz="4400"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fr-FR" sz="4400" dirty="0">
                <a:latin typeface="Calibri" panose="020F0502020204030204" pitchFamily="34" charset="0"/>
                <a:cs typeface="Calibri" panose="020F0502020204030204" pitchFamily="34" charset="0"/>
              </a:rPr>
              <a:t>Engage discussion about the </a:t>
            </a:r>
            <a:r>
              <a:rPr lang="fr-FR" sz="4400" dirty="0" err="1">
                <a:latin typeface="Calibri" panose="020F0502020204030204" pitchFamily="34" charset="0"/>
                <a:cs typeface="Calibri" panose="020F0502020204030204" pitchFamily="34" charset="0"/>
              </a:rPr>
              <a:t>benefits</a:t>
            </a:r>
            <a:r>
              <a:rPr lang="fr-FR" sz="4400" dirty="0">
                <a:latin typeface="Calibri" panose="020F0502020204030204" pitchFamily="34" charset="0"/>
                <a:cs typeface="Calibri" panose="020F0502020204030204" pitchFamily="34" charset="0"/>
              </a:rPr>
              <a:t>/challenges of the Peer </a:t>
            </a:r>
            <a:r>
              <a:rPr lang="fr-FR" sz="4400" dirty="0" err="1">
                <a:latin typeface="Calibri" panose="020F0502020204030204" pitchFamily="34" charset="0"/>
                <a:cs typeface="Calibri" panose="020F0502020204030204" pitchFamily="34" charset="0"/>
              </a:rPr>
              <a:t>Review</a:t>
            </a:r>
            <a:endParaRPr lang="fr-FR" sz="4400"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endParaRPr lang="fr-FR" sz="4400"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fr-FR" sz="4400" dirty="0">
                <a:latin typeface="Calibri" panose="020F0502020204030204" pitchFamily="34" charset="0"/>
                <a:cs typeface="Calibri" panose="020F0502020204030204" pitchFamily="34" charset="0"/>
              </a:rPr>
              <a:t>Launch the Safety Culture Peer </a:t>
            </a:r>
            <a:r>
              <a:rPr lang="fr-FR" sz="4400" dirty="0" err="1">
                <a:latin typeface="Calibri" panose="020F0502020204030204" pitchFamily="34" charset="0"/>
                <a:cs typeface="Calibri" panose="020F0502020204030204" pitchFamily="34" charset="0"/>
              </a:rPr>
              <a:t>Review</a:t>
            </a:r>
            <a:r>
              <a:rPr lang="fr-FR" sz="4400" dirty="0">
                <a:latin typeface="Calibri" panose="020F0502020204030204" pitchFamily="34" charset="0"/>
                <a:cs typeface="Calibri" panose="020F0502020204030204" pitchFamily="34" charset="0"/>
              </a:rPr>
              <a:t> </a:t>
            </a:r>
            <a:r>
              <a:rPr lang="fr-FR" sz="4400" dirty="0" err="1">
                <a:latin typeface="Calibri" panose="020F0502020204030204" pitchFamily="34" charset="0"/>
                <a:cs typeface="Calibri" panose="020F0502020204030204" pitchFamily="34" charset="0"/>
              </a:rPr>
              <a:t>Handbook</a:t>
            </a:r>
            <a:r>
              <a:rPr lang="fr-FR" sz="4400" dirty="0">
                <a:latin typeface="Calibri" panose="020F0502020204030204" pitchFamily="34" charset="0"/>
                <a:cs typeface="Calibri" panose="020F0502020204030204" pitchFamily="34" charset="0"/>
              </a:rPr>
              <a:t> </a:t>
            </a:r>
          </a:p>
          <a:p>
            <a:pPr marL="685800" indent="-685800">
              <a:buFont typeface="Arial" panose="020B0604020202020204" pitchFamily="34" charset="0"/>
              <a:buChar char="•"/>
            </a:pPr>
            <a:endParaRPr lang="fr-FR" sz="4400" dirty="0">
              <a:latin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fr-FR" sz="4400" dirty="0">
                <a:latin typeface="Calibri" panose="020F0502020204030204" pitchFamily="34" charset="0"/>
                <a:cs typeface="Calibri" panose="020F0502020204030204" pitchFamily="34" charset="0"/>
              </a:rPr>
              <a:t>Support </a:t>
            </a:r>
            <a:r>
              <a:rPr lang="fr-FR" sz="4400" dirty="0" err="1">
                <a:latin typeface="Calibri" panose="020F0502020204030204" pitchFamily="34" charset="0"/>
                <a:cs typeface="Calibri" panose="020F0502020204030204" pitchFamily="34" charset="0"/>
              </a:rPr>
              <a:t>from</a:t>
            </a:r>
            <a:r>
              <a:rPr lang="fr-FR" sz="4400" dirty="0">
                <a:latin typeface="Calibri" panose="020F0502020204030204" pitchFamily="34" charset="0"/>
                <a:cs typeface="Calibri" panose="020F0502020204030204" pitchFamily="34" charset="0"/>
              </a:rPr>
              <a:t> UIC &amp; ERA in the Peer </a:t>
            </a:r>
            <a:r>
              <a:rPr lang="fr-FR" sz="4400" dirty="0" err="1">
                <a:latin typeface="Calibri" panose="020F0502020204030204" pitchFamily="34" charset="0"/>
                <a:cs typeface="Calibri" panose="020F0502020204030204" pitchFamily="34" charset="0"/>
              </a:rPr>
              <a:t>Review</a:t>
            </a:r>
            <a:r>
              <a:rPr lang="fr-FR" sz="4400" dirty="0">
                <a:latin typeface="Calibri" panose="020F0502020204030204" pitchFamily="34" charset="0"/>
                <a:cs typeface="Calibri" panose="020F0502020204030204" pitchFamily="34" charset="0"/>
              </a:rPr>
              <a:t> </a:t>
            </a:r>
            <a:r>
              <a:rPr lang="fr-FR" sz="4400" dirty="0" err="1">
                <a:latin typeface="Calibri" panose="020F0502020204030204" pitchFamily="34" charset="0"/>
                <a:cs typeface="Calibri" panose="020F0502020204030204" pitchFamily="34" charset="0"/>
              </a:rPr>
              <a:t>exercises</a:t>
            </a:r>
            <a:r>
              <a:rPr lang="fr-FR" sz="4400" dirty="0">
                <a:latin typeface="Calibri" panose="020F0502020204030204" pitchFamily="34" charset="0"/>
                <a:cs typeface="Calibri" panose="020F0502020204030204" pitchFamily="34" charset="0"/>
              </a:rPr>
              <a:t> and training </a:t>
            </a:r>
          </a:p>
        </p:txBody>
      </p:sp>
    </p:spTree>
    <p:extLst>
      <p:ext uri="{BB962C8B-B14F-4D97-AF65-F5344CB8AC3E}">
        <p14:creationId xmlns:p14="http://schemas.microsoft.com/office/powerpoint/2010/main" val="2033656177"/>
      </p:ext>
    </p:extLst>
  </p:cSld>
  <p:clrMapOvr>
    <a:masterClrMapping/>
  </p:clrMapOvr>
  <p:transition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err="1">
                <a:latin typeface="Calibri" panose="020F0502020204030204" pitchFamily="34" charset="0"/>
                <a:cs typeface="Calibri" panose="020F0502020204030204" pitchFamily="34" charset="0"/>
              </a:rPr>
              <a:t>Panelists</a:t>
            </a:r>
            <a:r>
              <a:rPr lang="fr-FR" dirty="0">
                <a:latin typeface="Calibri" panose="020F0502020204030204" pitchFamily="34" charset="0"/>
                <a:cs typeface="Calibri" panose="020F0502020204030204" pitchFamily="34" charset="0"/>
              </a:rPr>
              <a:t> - Main </a:t>
            </a:r>
            <a:r>
              <a:rPr lang="fr-FR" dirty="0" err="1">
                <a:latin typeface="Calibri" panose="020F0502020204030204" pitchFamily="34" charset="0"/>
                <a:cs typeface="Calibri" panose="020F0502020204030204" pitchFamily="34" charset="0"/>
              </a:rPr>
              <a:t>actors</a:t>
            </a:r>
            <a:r>
              <a:rPr lang="fr-FR" dirty="0">
                <a:latin typeface="Calibri" panose="020F0502020204030204" pitchFamily="34" charset="0"/>
                <a:cs typeface="Calibri" panose="020F0502020204030204" pitchFamily="34" charset="0"/>
              </a:rPr>
              <a:t> of Peer </a:t>
            </a:r>
            <a:r>
              <a:rPr lang="fr-FR" dirty="0" err="1">
                <a:latin typeface="Calibri" panose="020F0502020204030204" pitchFamily="34" charset="0"/>
                <a:cs typeface="Calibri" panose="020F0502020204030204" pitchFamily="34" charset="0"/>
              </a:rPr>
              <a:t>Reviews</a:t>
            </a:r>
            <a:r>
              <a:rPr lang="fr-FR" dirty="0">
                <a:latin typeface="Calibri" panose="020F0502020204030204" pitchFamily="34" charset="0"/>
                <a:cs typeface="Calibri" panose="020F0502020204030204" pitchFamily="34" charset="0"/>
              </a:rPr>
              <a:t>  </a:t>
            </a:r>
          </a:p>
        </p:txBody>
      </p:sp>
      <p:sp>
        <p:nvSpPr>
          <p:cNvPr id="3" name="Espace réservé du contenu 2">
            <a:extLst>
              <a:ext uri="{FF2B5EF4-FFF2-40B4-BE49-F238E27FC236}">
                <a16:creationId xmlns:a16="http://schemas.microsoft.com/office/drawing/2014/main" id="{81068248-5318-4EBA-A732-095BBEF7B9D7}"/>
              </a:ext>
            </a:extLst>
          </p:cNvPr>
          <p:cNvSpPr>
            <a:spLocks noGrp="1"/>
          </p:cNvSpPr>
          <p:nvPr>
            <p:ph sz="quarter" idx="10"/>
          </p:nvPr>
        </p:nvSpPr>
        <p:spPr>
          <a:xfrm>
            <a:off x="5605889" y="3988262"/>
            <a:ext cx="13172221" cy="5739476"/>
          </a:xfrm>
        </p:spPr>
        <p:txBody>
          <a:bodyPr>
            <a:normAutofit/>
          </a:bodyPr>
          <a:lstStyle/>
          <a:p>
            <a:r>
              <a:rPr lang="fr-FR" sz="4400" dirty="0">
                <a:latin typeface="Calibri" panose="020F0502020204030204" pitchFamily="34" charset="0"/>
                <a:cs typeface="Calibri" panose="020F0502020204030204" pitchFamily="34" charset="0"/>
              </a:rPr>
              <a:t>Neil Blakeley (Irish Rail) – Team Leader and </a:t>
            </a:r>
            <a:r>
              <a:rPr lang="fr-FR" sz="4400" dirty="0" err="1">
                <a:latin typeface="Calibri" panose="020F0502020204030204" pitchFamily="34" charset="0"/>
                <a:cs typeface="Calibri" panose="020F0502020204030204" pitchFamily="34" charset="0"/>
              </a:rPr>
              <a:t>Reviewer</a:t>
            </a:r>
            <a:endParaRPr lang="fr-FR" sz="4400" dirty="0">
              <a:latin typeface="Calibri" panose="020F0502020204030204" pitchFamily="34" charset="0"/>
              <a:cs typeface="Calibri" panose="020F0502020204030204" pitchFamily="34" charset="0"/>
            </a:endParaRPr>
          </a:p>
          <a:p>
            <a:endParaRPr lang="fr-FR" sz="4400" dirty="0">
              <a:latin typeface="Calibri" panose="020F0502020204030204" pitchFamily="34" charset="0"/>
              <a:cs typeface="Calibri" panose="020F0502020204030204" pitchFamily="34" charset="0"/>
            </a:endParaRPr>
          </a:p>
          <a:p>
            <a:r>
              <a:rPr lang="fr-FR" sz="4400" dirty="0">
                <a:latin typeface="Calibri" panose="020F0502020204030204" pitchFamily="34" charset="0"/>
                <a:cs typeface="Calibri" panose="020F0502020204030204" pitchFamily="34" charset="0"/>
              </a:rPr>
              <a:t>Ken Byrne (Irish rail) – </a:t>
            </a:r>
            <a:r>
              <a:rPr lang="fr-FR" sz="4400" dirty="0" err="1">
                <a:latin typeface="Calibri" panose="020F0502020204030204" pitchFamily="34" charset="0"/>
                <a:cs typeface="Calibri" panose="020F0502020204030204" pitchFamily="34" charset="0"/>
              </a:rPr>
              <a:t>Reviewer</a:t>
            </a:r>
            <a:endParaRPr lang="fr-FR" sz="4400" dirty="0">
              <a:latin typeface="Calibri" panose="020F0502020204030204" pitchFamily="34" charset="0"/>
              <a:cs typeface="Calibri" panose="020F0502020204030204" pitchFamily="34" charset="0"/>
            </a:endParaRPr>
          </a:p>
          <a:p>
            <a:endParaRPr lang="fr-FR" sz="4400" dirty="0">
              <a:latin typeface="Calibri" panose="020F0502020204030204" pitchFamily="34" charset="0"/>
              <a:cs typeface="Calibri" panose="020F0502020204030204" pitchFamily="34" charset="0"/>
            </a:endParaRPr>
          </a:p>
          <a:p>
            <a:r>
              <a:rPr lang="fr-FR" sz="4400" dirty="0">
                <a:latin typeface="Calibri" panose="020F0502020204030204" pitchFamily="34" charset="0"/>
                <a:cs typeface="Calibri" panose="020F0502020204030204" pitchFamily="34" charset="0"/>
              </a:rPr>
              <a:t>Paul Hodgson (CFL Cargo) – </a:t>
            </a:r>
            <a:r>
              <a:rPr lang="fr-FR" sz="4400" dirty="0" err="1">
                <a:latin typeface="Calibri" panose="020F0502020204030204" pitchFamily="34" charset="0"/>
                <a:cs typeface="Calibri" panose="020F0502020204030204" pitchFamily="34" charset="0"/>
              </a:rPr>
              <a:t>Reviewer</a:t>
            </a:r>
            <a:endParaRPr lang="fr-FR" sz="4400" dirty="0">
              <a:latin typeface="Calibri" panose="020F0502020204030204" pitchFamily="34" charset="0"/>
              <a:cs typeface="Calibri" panose="020F0502020204030204" pitchFamily="34" charset="0"/>
            </a:endParaRPr>
          </a:p>
          <a:p>
            <a:endParaRPr lang="fr-FR" sz="4400" dirty="0">
              <a:latin typeface="Calibri" panose="020F0502020204030204" pitchFamily="34" charset="0"/>
              <a:cs typeface="Calibri" panose="020F0502020204030204" pitchFamily="34" charset="0"/>
            </a:endParaRPr>
          </a:p>
          <a:p>
            <a:r>
              <a:rPr lang="fr-FR" sz="4400" dirty="0">
                <a:latin typeface="Calibri" panose="020F0502020204030204" pitchFamily="34" charset="0"/>
                <a:cs typeface="Calibri" panose="020F0502020204030204" pitchFamily="34" charset="0"/>
              </a:rPr>
              <a:t>Thierry Saule (SNCF Réseau) – </a:t>
            </a:r>
            <a:r>
              <a:rPr lang="fr-FR" sz="4400" dirty="0" err="1">
                <a:latin typeface="Calibri" panose="020F0502020204030204" pitchFamily="34" charset="0"/>
                <a:cs typeface="Calibri" panose="020F0502020204030204" pitchFamily="34" charset="0"/>
              </a:rPr>
              <a:t>Reviewer</a:t>
            </a:r>
            <a:r>
              <a:rPr lang="fr-FR" sz="4400" dirty="0">
                <a:latin typeface="Calibri" panose="020F0502020204030204" pitchFamily="34" charset="0"/>
                <a:cs typeface="Calibri" panose="020F0502020204030204" pitchFamily="34" charset="0"/>
              </a:rPr>
              <a:t> </a:t>
            </a:r>
          </a:p>
          <a:p>
            <a:endParaRPr lang="fr-FR"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4609443"/>
      </p:ext>
    </p:extLst>
  </p:cSld>
  <p:clrMapOvr>
    <a:masterClrMapping/>
  </p:clrMapOvr>
  <p:transition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Panel discussion </a:t>
            </a:r>
          </a:p>
        </p:txBody>
      </p:sp>
      <p:sp>
        <p:nvSpPr>
          <p:cNvPr id="3" name="Espace réservé du contenu 2">
            <a:extLst>
              <a:ext uri="{FF2B5EF4-FFF2-40B4-BE49-F238E27FC236}">
                <a16:creationId xmlns:a16="http://schemas.microsoft.com/office/drawing/2014/main" id="{81068248-5318-4EBA-A732-095BBEF7B9D7}"/>
              </a:ext>
            </a:extLst>
          </p:cNvPr>
          <p:cNvSpPr>
            <a:spLocks noGrp="1"/>
          </p:cNvSpPr>
          <p:nvPr>
            <p:ph sz="quarter" idx="10"/>
          </p:nvPr>
        </p:nvSpPr>
        <p:spPr>
          <a:xfrm>
            <a:off x="1676839" y="2693325"/>
            <a:ext cx="21030327" cy="8462355"/>
          </a:xfrm>
        </p:spPr>
        <p:txBody>
          <a:bodyPr anchor="t">
            <a:normAutofit fontScale="92500" lnSpcReduction="10000"/>
          </a:bodyPr>
          <a:lstStyle/>
          <a:p>
            <a:pPr algn="ctr"/>
            <a:r>
              <a:rPr lang="en-US" sz="6000" dirty="0">
                <a:effectLst/>
                <a:latin typeface="Calibri" panose="020F0502020204030204" pitchFamily="34" charset="0"/>
                <a:ea typeface="Calibri" panose="020F0502020204030204" pitchFamily="34" charset="0"/>
              </a:rPr>
              <a:t>What is a </a:t>
            </a:r>
            <a:r>
              <a:rPr lang="en-US" sz="6000" dirty="0">
                <a:latin typeface="Calibri" panose="020F0502020204030204" pitchFamily="34" charset="0"/>
                <a:ea typeface="Calibri" panose="020F0502020204030204" pitchFamily="34" charset="0"/>
              </a:rPr>
              <a:t>P</a:t>
            </a:r>
            <a:r>
              <a:rPr lang="en-US" sz="6000" dirty="0">
                <a:effectLst/>
                <a:latin typeface="Calibri" panose="020F0502020204030204" pitchFamily="34" charset="0"/>
                <a:ea typeface="Calibri" panose="020F0502020204030204" pitchFamily="34" charset="0"/>
              </a:rPr>
              <a:t>eer </a:t>
            </a:r>
            <a:r>
              <a:rPr lang="en-US" sz="6000" dirty="0">
                <a:latin typeface="Calibri" panose="020F0502020204030204" pitchFamily="34" charset="0"/>
                <a:ea typeface="Calibri" panose="020F0502020204030204" pitchFamily="34" charset="0"/>
              </a:rPr>
              <a:t>R</a:t>
            </a:r>
            <a:r>
              <a:rPr lang="en-US" sz="6000" dirty="0">
                <a:effectLst/>
                <a:latin typeface="Calibri" panose="020F0502020204030204" pitchFamily="34" charset="0"/>
                <a:ea typeface="Calibri" panose="020F0502020204030204" pitchFamily="34" charset="0"/>
              </a:rPr>
              <a:t>eview?</a:t>
            </a:r>
          </a:p>
          <a:p>
            <a:pPr algn="ctr"/>
            <a:endParaRPr lang="en-US" sz="6000" dirty="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4400" dirty="0">
                <a:latin typeface="Calibri" panose="020F0502020204030204" pitchFamily="34" charset="0"/>
                <a:ea typeface="Calibri" panose="020F0502020204030204" pitchFamily="34" charset="0"/>
              </a:rPr>
              <a:t>A tool to develop Safety Culture in your company, and improve global safety performance </a:t>
            </a:r>
          </a:p>
          <a:p>
            <a:pPr marL="342900" indent="-342900">
              <a:buFont typeface="Arial" panose="020B0604020202020204" pitchFamily="34" charset="0"/>
              <a:buChar char="•"/>
            </a:pPr>
            <a:r>
              <a:rPr lang="en-US" sz="4400" dirty="0">
                <a:latin typeface="Calibri" panose="020F0502020204030204" pitchFamily="34" charset="0"/>
                <a:ea typeface="Calibri" panose="020F0502020204030204" pitchFamily="34" charset="0"/>
              </a:rPr>
              <a:t>An exchange of good practices in between peers – everyone can learn </a:t>
            </a:r>
          </a:p>
          <a:p>
            <a:pPr marL="342900" indent="-342900">
              <a:buFont typeface="Arial" panose="020B0604020202020204" pitchFamily="34" charset="0"/>
              <a:buChar char="•"/>
            </a:pPr>
            <a:r>
              <a:rPr lang="en-US" sz="4400" dirty="0">
                <a:latin typeface="Calibri" panose="020F0502020204030204" pitchFamily="34" charset="0"/>
                <a:ea typeface="Calibri" panose="020F0502020204030204" pitchFamily="34" charset="0"/>
              </a:rPr>
              <a:t>A tool for finding out how your company’s employees perceive the safety culture in their daily work </a:t>
            </a:r>
          </a:p>
          <a:p>
            <a:pPr marL="342900" indent="-342900">
              <a:buFont typeface="Arial" panose="020B0604020202020204" pitchFamily="34" charset="0"/>
              <a:buChar char="•"/>
            </a:pPr>
            <a:r>
              <a:rPr lang="en-US" sz="4400" dirty="0">
                <a:latin typeface="Calibri" panose="020F0502020204030204" pitchFamily="34" charset="0"/>
                <a:ea typeface="Calibri" panose="020F0502020204030204" pitchFamily="34" charset="0"/>
              </a:rPr>
              <a:t>A practical on-site exercise</a:t>
            </a:r>
          </a:p>
          <a:p>
            <a:pPr marL="342900" indent="-342900">
              <a:buFont typeface="Arial" panose="020B0604020202020204" pitchFamily="34" charset="0"/>
              <a:buChar char="•"/>
            </a:pPr>
            <a:r>
              <a:rPr lang="en-US" sz="4400" dirty="0">
                <a:latin typeface="Calibri" panose="020F0502020204030204" pitchFamily="34" charset="0"/>
                <a:ea typeface="Calibri" panose="020F0502020204030204" pitchFamily="34" charset="0"/>
              </a:rPr>
              <a:t>A positive approach for the Host company and the Team of Reviewers</a:t>
            </a:r>
          </a:p>
          <a:p>
            <a:pPr marL="342900" indent="-342900">
              <a:buFont typeface="Arial" panose="020B0604020202020204" pitchFamily="34" charset="0"/>
              <a:buChar char="•"/>
            </a:pPr>
            <a:r>
              <a:rPr lang="en-US" sz="4400" dirty="0">
                <a:latin typeface="Calibri" panose="020F0502020204030204" pitchFamily="34" charset="0"/>
                <a:ea typeface="Calibri" panose="020F0502020204030204" pitchFamily="34" charset="0"/>
              </a:rPr>
              <a:t>It is not an audit! </a:t>
            </a:r>
          </a:p>
          <a:p>
            <a:pPr marL="342900" indent="-342900">
              <a:lnSpc>
                <a:spcPct val="110000"/>
              </a:lnSpc>
              <a:buFont typeface="Arial" panose="020B0604020202020204" pitchFamily="34" charset="0"/>
              <a:buChar char="•"/>
            </a:pPr>
            <a:r>
              <a:rPr lang="en-IE" sz="4400" dirty="0">
                <a:latin typeface="Calibri" panose="020F0502020204030204" pitchFamily="34" charset="0"/>
              </a:rPr>
              <a:t>An opportunity to understand if the fundamental safety messages and strategy of top-level management is reaching those people at the sharp / front end.</a:t>
            </a:r>
          </a:p>
          <a:p>
            <a:pPr marL="342900" indent="-342900">
              <a:lnSpc>
                <a:spcPct val="110000"/>
              </a:lnSpc>
              <a:buFont typeface="Arial" panose="020B0604020202020204" pitchFamily="34" charset="0"/>
              <a:buChar char="•"/>
            </a:pPr>
            <a:r>
              <a:rPr lang="en-US" sz="4400" dirty="0">
                <a:latin typeface="Calibri" panose="020F0502020204030204" pitchFamily="34" charset="0"/>
              </a:rPr>
              <a:t>Be well-wishing, it’s not for judging but for helping</a:t>
            </a:r>
            <a:endParaRPr lang="en-IE" sz="4400" dirty="0">
              <a:latin typeface="Calibri" panose="020F0502020204030204" pitchFamily="34" charset="0"/>
            </a:endParaRPr>
          </a:p>
        </p:txBody>
      </p:sp>
      <p:sp>
        <p:nvSpPr>
          <p:cNvPr id="4" name="Rectangle : coins arrondis 3">
            <a:extLst>
              <a:ext uri="{FF2B5EF4-FFF2-40B4-BE49-F238E27FC236}">
                <a16:creationId xmlns:a16="http://schemas.microsoft.com/office/drawing/2014/main" id="{A6EF93CC-8FB4-FDF7-477E-7DDAF4D58BE8}"/>
              </a:ext>
            </a:extLst>
          </p:cNvPr>
          <p:cNvSpPr/>
          <p:nvPr/>
        </p:nvSpPr>
        <p:spPr>
          <a:xfrm>
            <a:off x="4541520" y="11642776"/>
            <a:ext cx="15300960" cy="1342970"/>
          </a:xfrm>
          <a:prstGeom prst="roundRect">
            <a:avLst/>
          </a:prstGeom>
          <a:solidFill>
            <a:schemeClr val="accent2">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4000" dirty="0">
                <a:solidFill>
                  <a:schemeClr val="accent1">
                    <a:lumMod val="75000"/>
                  </a:schemeClr>
                </a:solidFill>
                <a:latin typeface="Calibri" panose="020F0502020204030204" pitchFamily="34" charset="0"/>
                <a:ea typeface="Calibri" panose="020F0502020204030204" pitchFamily="34" charset="0"/>
              </a:rPr>
              <a:t>For more information on what a peer review is, please see the Safety Culture Peer Review Handbook at Chapter 3: Safety Culture Peer Review </a:t>
            </a:r>
            <a:endParaRPr lang="fr-FR" sz="4000" b="0" i="0" u="none" strike="noStrike" baseline="0" dirty="0">
              <a:solidFill>
                <a:srgbClr val="000000"/>
              </a:solidFill>
              <a:latin typeface="Montserrat" panose="00000500000000000000" pitchFamily="2" charset="0"/>
            </a:endParaRPr>
          </a:p>
        </p:txBody>
      </p:sp>
    </p:spTree>
    <p:extLst>
      <p:ext uri="{BB962C8B-B14F-4D97-AF65-F5344CB8AC3E}">
        <p14:creationId xmlns:p14="http://schemas.microsoft.com/office/powerpoint/2010/main" val="4283926561"/>
      </p:ext>
    </p:extLst>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Panel discussion </a:t>
            </a:r>
          </a:p>
        </p:txBody>
      </p:sp>
      <p:sp>
        <p:nvSpPr>
          <p:cNvPr id="3" name="Espace réservé du contenu 2">
            <a:extLst>
              <a:ext uri="{FF2B5EF4-FFF2-40B4-BE49-F238E27FC236}">
                <a16:creationId xmlns:a16="http://schemas.microsoft.com/office/drawing/2014/main" id="{81068248-5318-4EBA-A732-095BBEF7B9D7}"/>
              </a:ext>
            </a:extLst>
          </p:cNvPr>
          <p:cNvSpPr>
            <a:spLocks noGrp="1"/>
          </p:cNvSpPr>
          <p:nvPr>
            <p:ph sz="quarter" idx="10"/>
          </p:nvPr>
        </p:nvSpPr>
        <p:spPr>
          <a:xfrm>
            <a:off x="475489" y="2277688"/>
            <a:ext cx="22603968" cy="9243752"/>
          </a:xfrm>
        </p:spPr>
        <p:txBody>
          <a:bodyPr vert="horz" lIns="91440" tIns="45720" rIns="91440" bIns="45720" rtlCol="0" anchor="t">
            <a:normAutofit fontScale="92500" lnSpcReduction="20000"/>
          </a:bodyPr>
          <a:lstStyle/>
          <a:p>
            <a:pPr algn="ctr"/>
            <a:r>
              <a:rPr lang="en-US" sz="6000" dirty="0">
                <a:latin typeface="Calibri" panose="020F0502020204030204" pitchFamily="34" charset="0"/>
              </a:rPr>
              <a:t>How long does a Peer Review last?</a:t>
            </a:r>
          </a:p>
          <a:p>
            <a:pPr algn="ctr"/>
            <a:endParaRPr lang="en-US" sz="6000" dirty="0">
              <a:latin typeface="Calibri" panose="020F0502020204030204" pitchFamily="34" charset="0"/>
            </a:endParaRPr>
          </a:p>
          <a:p>
            <a:r>
              <a:rPr lang="en-US" sz="4000" b="1" dirty="0">
                <a:latin typeface="Calibri" panose="020F0502020204030204" pitchFamily="34" charset="0"/>
              </a:rPr>
              <a:t>3 phases:</a:t>
            </a:r>
          </a:p>
          <a:p>
            <a:pPr marL="571500" indent="-571500">
              <a:buFont typeface="Arial" panose="020B0604020202020204" pitchFamily="34" charset="0"/>
              <a:buChar char="•"/>
            </a:pPr>
            <a:r>
              <a:rPr lang="fr-FR" sz="4000" u="sng" dirty="0" err="1">
                <a:latin typeface="Calibri" panose="020F0502020204030204" pitchFamily="34" charset="0"/>
              </a:rPr>
              <a:t>Preparing</a:t>
            </a:r>
            <a:r>
              <a:rPr lang="fr-FR" sz="4000" u="sng" dirty="0">
                <a:latin typeface="Calibri" panose="020F0502020204030204" pitchFamily="34" charset="0"/>
              </a:rPr>
              <a:t> the Peer </a:t>
            </a:r>
            <a:r>
              <a:rPr lang="fr-FR" sz="4000" u="sng" dirty="0" err="1">
                <a:latin typeface="Calibri" panose="020F0502020204030204" pitchFamily="34" charset="0"/>
              </a:rPr>
              <a:t>Review</a:t>
            </a:r>
            <a:r>
              <a:rPr lang="fr-FR" sz="4000" dirty="0">
                <a:latin typeface="Calibri" panose="020F0502020204030204" pitchFamily="34" charset="0"/>
              </a:rPr>
              <a:t>: </a:t>
            </a:r>
            <a:r>
              <a:rPr lang="fr-FR" sz="4000" dirty="0" err="1">
                <a:latin typeface="Calibri" panose="020F0502020204030204" pitchFamily="34" charset="0"/>
              </a:rPr>
              <a:t>before</a:t>
            </a:r>
            <a:r>
              <a:rPr lang="fr-FR" sz="4000" dirty="0">
                <a:latin typeface="Calibri" panose="020F0502020204030204" pitchFamily="34" charset="0"/>
              </a:rPr>
              <a:t> the Peer </a:t>
            </a:r>
            <a:r>
              <a:rPr lang="fr-FR" sz="4000" dirty="0" err="1">
                <a:latin typeface="Calibri" panose="020F0502020204030204" pitchFamily="34" charset="0"/>
              </a:rPr>
              <a:t>Review</a:t>
            </a:r>
            <a:r>
              <a:rPr lang="fr-FR" sz="4000" dirty="0">
                <a:latin typeface="Calibri" panose="020F0502020204030204" pitchFamily="34" charset="0"/>
              </a:rPr>
              <a:t> </a:t>
            </a:r>
            <a:r>
              <a:rPr lang="fr-FR" sz="4000" dirty="0" err="1">
                <a:latin typeface="Calibri" panose="020F0502020204030204" pitchFamily="34" charset="0"/>
              </a:rPr>
              <a:t>excercice</a:t>
            </a:r>
            <a:r>
              <a:rPr lang="fr-FR" sz="4000" dirty="0">
                <a:latin typeface="Calibri" panose="020F0502020204030204" pitchFamily="34" charset="0"/>
              </a:rPr>
              <a:t>:</a:t>
            </a:r>
          </a:p>
          <a:p>
            <a:pPr marL="1942849" lvl="1" indent="-571500"/>
            <a:r>
              <a:rPr lang="fr-FR" sz="4000" dirty="0">
                <a:latin typeface="Calibri" panose="020F0502020204030204" pitchFamily="34" charset="0"/>
              </a:rPr>
              <a:t>Team organisation – </a:t>
            </a:r>
            <a:r>
              <a:rPr lang="fr-FR" sz="4000" dirty="0" err="1">
                <a:latin typeface="Calibri" panose="020F0502020204030204" pitchFamily="34" charset="0"/>
              </a:rPr>
              <a:t>finding</a:t>
            </a:r>
            <a:r>
              <a:rPr lang="fr-FR" sz="4000" dirty="0">
                <a:latin typeface="Calibri" panose="020F0502020204030204" pitchFamily="34" charset="0"/>
              </a:rPr>
              <a:t> the right mix of participants </a:t>
            </a:r>
          </a:p>
          <a:p>
            <a:pPr marL="1942849" lvl="1" indent="-571500"/>
            <a:r>
              <a:rPr lang="fr-FR" sz="4000" dirty="0">
                <a:latin typeface="Calibri" panose="020F0502020204030204" pitchFamily="34" charset="0"/>
              </a:rPr>
              <a:t>Planning, </a:t>
            </a:r>
            <a:r>
              <a:rPr lang="fr-FR" sz="4000" dirty="0" err="1">
                <a:latin typeface="Calibri" panose="020F0502020204030204" pitchFamily="34" charset="0"/>
              </a:rPr>
              <a:t>this</a:t>
            </a:r>
            <a:r>
              <a:rPr lang="fr-FR" sz="4000" dirty="0">
                <a:latin typeface="Calibri" panose="020F0502020204030204" pitchFamily="34" charset="0"/>
              </a:rPr>
              <a:t> </a:t>
            </a:r>
            <a:r>
              <a:rPr lang="fr-FR" sz="4000" dirty="0" err="1">
                <a:latin typeface="Calibri" panose="020F0502020204030204" pitchFamily="34" charset="0"/>
              </a:rPr>
              <a:t>element</a:t>
            </a:r>
            <a:r>
              <a:rPr lang="fr-FR" sz="4000" dirty="0">
                <a:latin typeface="Calibri" panose="020F0502020204030204" pitchFamily="34" charset="0"/>
              </a:rPr>
              <a:t> </a:t>
            </a:r>
            <a:r>
              <a:rPr lang="fr-FR" sz="4000" dirty="0" err="1">
                <a:latin typeface="Calibri" panose="020F0502020204030204" pitchFamily="34" charset="0"/>
              </a:rPr>
              <a:t>is</a:t>
            </a:r>
            <a:r>
              <a:rPr lang="fr-FR" sz="4000" dirty="0">
                <a:latin typeface="Calibri" panose="020F0502020204030204" pitchFamily="34" charset="0"/>
              </a:rPr>
              <a:t> </a:t>
            </a:r>
            <a:r>
              <a:rPr lang="fr-FR" sz="4000" dirty="0" err="1">
                <a:latin typeface="Calibri" panose="020F0502020204030204" pitchFamily="34" charset="0"/>
              </a:rPr>
              <a:t>critical</a:t>
            </a:r>
            <a:r>
              <a:rPr lang="fr-FR" sz="4000" dirty="0">
                <a:latin typeface="Calibri" panose="020F0502020204030204" pitchFamily="34" charset="0"/>
              </a:rPr>
              <a:t> to a </a:t>
            </a:r>
            <a:r>
              <a:rPr lang="fr-FR" sz="4000" dirty="0" err="1">
                <a:latin typeface="Calibri" panose="020F0502020204030204" pitchFamily="34" charset="0"/>
              </a:rPr>
              <a:t>succsesful</a:t>
            </a:r>
            <a:r>
              <a:rPr lang="fr-FR" sz="4000" dirty="0">
                <a:latin typeface="Calibri" panose="020F0502020204030204" pitchFamily="34" charset="0"/>
              </a:rPr>
              <a:t> </a:t>
            </a:r>
            <a:r>
              <a:rPr lang="fr-FR" sz="4000" dirty="0" err="1">
                <a:latin typeface="Calibri" panose="020F0502020204030204" pitchFamily="34" charset="0"/>
              </a:rPr>
              <a:t>peer</a:t>
            </a:r>
            <a:r>
              <a:rPr lang="fr-FR" sz="4000" dirty="0">
                <a:latin typeface="Calibri" panose="020F0502020204030204" pitchFamily="34" charset="0"/>
              </a:rPr>
              <a:t> </a:t>
            </a:r>
            <a:r>
              <a:rPr lang="fr-FR" sz="4000" dirty="0" err="1">
                <a:latin typeface="Calibri" panose="020F0502020204030204" pitchFamily="34" charset="0"/>
              </a:rPr>
              <a:t>review</a:t>
            </a:r>
            <a:r>
              <a:rPr lang="fr-FR" sz="4000" dirty="0">
                <a:latin typeface="Calibri" panose="020F0502020204030204" pitchFamily="34" charset="0"/>
              </a:rPr>
              <a:t>. The host </a:t>
            </a:r>
            <a:r>
              <a:rPr lang="fr-FR" sz="4000" dirty="0" err="1">
                <a:latin typeface="Calibri" panose="020F0502020204030204" pitchFamily="34" charset="0"/>
              </a:rPr>
              <a:t>company</a:t>
            </a:r>
            <a:r>
              <a:rPr lang="fr-FR" sz="4000" dirty="0">
                <a:latin typeface="Calibri" panose="020F0502020204030204" pitchFamily="34" charset="0"/>
              </a:rPr>
              <a:t> must </a:t>
            </a:r>
            <a:r>
              <a:rPr lang="fr-FR" sz="4000" dirty="0" err="1">
                <a:latin typeface="Calibri" panose="020F0502020204030204" pitchFamily="34" charset="0"/>
              </a:rPr>
              <a:t>be</a:t>
            </a:r>
            <a:r>
              <a:rPr lang="fr-FR" sz="4000" dirty="0">
                <a:latin typeface="Calibri" panose="020F0502020204030204" pitchFamily="34" charset="0"/>
              </a:rPr>
              <a:t> open and </a:t>
            </a:r>
            <a:r>
              <a:rPr lang="fr-FR" sz="4000" dirty="0" err="1">
                <a:latin typeface="Calibri" panose="020F0502020204030204" pitchFamily="34" charset="0"/>
              </a:rPr>
              <a:t>honest</a:t>
            </a:r>
            <a:r>
              <a:rPr lang="fr-FR" sz="4000" dirty="0">
                <a:latin typeface="Calibri" panose="020F0502020204030204" pitchFamily="34" charset="0"/>
              </a:rPr>
              <a:t> as to </a:t>
            </a:r>
            <a:r>
              <a:rPr lang="fr-FR" sz="4000" dirty="0" err="1">
                <a:latin typeface="Calibri" panose="020F0502020204030204" pitchFamily="34" charset="0"/>
              </a:rPr>
              <a:t>what</a:t>
            </a:r>
            <a:r>
              <a:rPr lang="fr-FR" sz="4000" dirty="0">
                <a:latin typeface="Calibri" panose="020F0502020204030204" pitchFamily="34" charset="0"/>
              </a:rPr>
              <a:t> </a:t>
            </a:r>
            <a:r>
              <a:rPr lang="fr-FR" sz="4000" dirty="0" err="1">
                <a:latin typeface="Calibri" panose="020F0502020204030204" pitchFamily="34" charset="0"/>
              </a:rPr>
              <a:t>safety</a:t>
            </a:r>
            <a:r>
              <a:rPr lang="fr-FR" sz="4000" dirty="0">
                <a:latin typeface="Calibri" panose="020F0502020204030204" pitchFamily="34" charset="0"/>
              </a:rPr>
              <a:t> issues </a:t>
            </a:r>
            <a:r>
              <a:rPr lang="fr-FR" sz="4000" dirty="0" err="1">
                <a:latin typeface="Calibri" panose="020F0502020204030204" pitchFamily="34" charset="0"/>
              </a:rPr>
              <a:t>concern</a:t>
            </a:r>
            <a:r>
              <a:rPr lang="fr-FR" sz="4000" dirty="0">
                <a:latin typeface="Calibri" panose="020F0502020204030204" pitchFamily="34" charset="0"/>
              </a:rPr>
              <a:t> </a:t>
            </a:r>
            <a:r>
              <a:rPr lang="fr-FR" sz="4000" dirty="0" err="1">
                <a:latin typeface="Calibri" panose="020F0502020204030204" pitchFamily="34" charset="0"/>
              </a:rPr>
              <a:t>them</a:t>
            </a:r>
            <a:r>
              <a:rPr lang="fr-FR" sz="4000" dirty="0">
                <a:latin typeface="Calibri" panose="020F0502020204030204" pitchFamily="34" charset="0"/>
              </a:rPr>
              <a:t>. And </a:t>
            </a:r>
            <a:r>
              <a:rPr lang="fr-FR" sz="4000" dirty="0" err="1">
                <a:latin typeface="Calibri" panose="020F0502020204030204" pitchFamily="34" charset="0"/>
              </a:rPr>
              <a:t>without</a:t>
            </a:r>
            <a:r>
              <a:rPr lang="fr-FR" sz="4000" dirty="0">
                <a:latin typeface="Calibri" panose="020F0502020204030204" pitchFamily="34" charset="0"/>
              </a:rPr>
              <a:t> ‘setting the </a:t>
            </a:r>
            <a:r>
              <a:rPr lang="fr-FR" sz="4000" dirty="0" err="1">
                <a:latin typeface="Calibri" panose="020F0502020204030204" pitchFamily="34" charset="0"/>
              </a:rPr>
              <a:t>mind</a:t>
            </a:r>
            <a:r>
              <a:rPr lang="fr-FR" sz="4000" dirty="0">
                <a:latin typeface="Calibri" panose="020F0502020204030204" pitchFamily="34" charset="0"/>
              </a:rPr>
              <a:t> of the </a:t>
            </a:r>
            <a:r>
              <a:rPr lang="fr-FR" sz="4000" dirty="0" err="1">
                <a:latin typeface="Calibri" panose="020F0502020204030204" pitchFamily="34" charset="0"/>
              </a:rPr>
              <a:t>review</a:t>
            </a:r>
            <a:r>
              <a:rPr lang="fr-FR" sz="4000" dirty="0">
                <a:latin typeface="Calibri" panose="020F0502020204030204" pitchFamily="34" charset="0"/>
              </a:rPr>
              <a:t> team in a </a:t>
            </a:r>
            <a:r>
              <a:rPr lang="fr-FR" sz="4000" dirty="0" err="1">
                <a:latin typeface="Calibri" panose="020F0502020204030204" pitchFamily="34" charset="0"/>
              </a:rPr>
              <a:t>particular</a:t>
            </a:r>
            <a:r>
              <a:rPr lang="fr-FR" sz="4000" dirty="0">
                <a:latin typeface="Calibri" panose="020F0502020204030204" pitchFamily="34" charset="0"/>
              </a:rPr>
              <a:t> direction’ </a:t>
            </a:r>
            <a:r>
              <a:rPr lang="fr-FR" sz="4000" dirty="0" err="1">
                <a:latin typeface="Calibri" panose="020F0502020204030204" pitchFamily="34" charset="0"/>
              </a:rPr>
              <a:t>ensure</a:t>
            </a:r>
            <a:r>
              <a:rPr lang="fr-FR" sz="4000" dirty="0">
                <a:latin typeface="Calibri" panose="020F0502020204030204" pitchFamily="34" charset="0"/>
              </a:rPr>
              <a:t> </a:t>
            </a:r>
            <a:r>
              <a:rPr lang="fr-FR" sz="4000" dirty="0" err="1">
                <a:latin typeface="Calibri" panose="020F0502020204030204" pitchFamily="34" charset="0"/>
              </a:rPr>
              <a:t>that</a:t>
            </a:r>
            <a:r>
              <a:rPr lang="fr-FR" sz="4000" dirty="0">
                <a:latin typeface="Calibri" panose="020F0502020204030204" pitchFamily="34" charset="0"/>
              </a:rPr>
              <a:t> the right and relevant people are </a:t>
            </a:r>
            <a:r>
              <a:rPr lang="fr-FR" sz="4000" dirty="0" err="1">
                <a:latin typeface="Calibri" panose="020F0502020204030204" pitchFamily="34" charset="0"/>
              </a:rPr>
              <a:t>identified</a:t>
            </a:r>
            <a:r>
              <a:rPr lang="fr-FR" sz="4000" dirty="0">
                <a:latin typeface="Calibri" panose="020F0502020204030204" pitchFamily="34" charset="0"/>
              </a:rPr>
              <a:t> and </a:t>
            </a:r>
            <a:r>
              <a:rPr lang="fr-FR" sz="4000" dirty="0" err="1">
                <a:latin typeface="Calibri" panose="020F0502020204030204" pitchFamily="34" charset="0"/>
              </a:rPr>
              <a:t>encouraged</a:t>
            </a:r>
            <a:r>
              <a:rPr lang="fr-FR" sz="4000" dirty="0">
                <a:latin typeface="Calibri" panose="020F0502020204030204" pitchFamily="34" charset="0"/>
              </a:rPr>
              <a:t> to </a:t>
            </a:r>
            <a:r>
              <a:rPr lang="fr-FR" sz="4000" dirty="0" err="1">
                <a:latin typeface="Calibri" panose="020F0502020204030204" pitchFamily="34" charset="0"/>
              </a:rPr>
              <a:t>participate</a:t>
            </a:r>
            <a:r>
              <a:rPr lang="fr-FR" sz="4000" dirty="0">
                <a:latin typeface="Calibri" panose="020F0502020204030204" pitchFamily="34" charset="0"/>
              </a:rPr>
              <a:t> in the </a:t>
            </a:r>
            <a:r>
              <a:rPr lang="fr-FR" sz="4000" dirty="0" err="1">
                <a:latin typeface="Calibri" panose="020F0502020204030204" pitchFamily="34" charset="0"/>
              </a:rPr>
              <a:t>review</a:t>
            </a:r>
            <a:r>
              <a:rPr lang="fr-FR" sz="4000" dirty="0">
                <a:latin typeface="Calibri" panose="020F0502020204030204" pitchFamily="34" charset="0"/>
              </a:rPr>
              <a:t>. </a:t>
            </a:r>
          </a:p>
          <a:p>
            <a:pPr marL="1942849" lvl="1" indent="-571500"/>
            <a:r>
              <a:rPr lang="fr-FR" sz="4000" dirty="0" err="1">
                <a:latin typeface="Calibri" panose="020F0502020204030204" pitchFamily="34" charset="0"/>
              </a:rPr>
              <a:t>Prepare</a:t>
            </a:r>
            <a:r>
              <a:rPr lang="fr-FR" sz="4000" dirty="0">
                <a:latin typeface="Calibri" panose="020F0502020204030204" pitchFamily="34" charset="0"/>
              </a:rPr>
              <a:t> the collection of datas (</a:t>
            </a:r>
            <a:r>
              <a:rPr lang="fr-FR" sz="4000" dirty="0" err="1">
                <a:latin typeface="Calibri" panose="020F0502020204030204" pitchFamily="34" charset="0"/>
              </a:rPr>
              <a:t>survey</a:t>
            </a:r>
            <a:r>
              <a:rPr lang="fr-FR" sz="4000" dirty="0">
                <a:latin typeface="Calibri" panose="020F0502020204030204" pitchFamily="34" charset="0"/>
              </a:rPr>
              <a:t> ,documentation) </a:t>
            </a:r>
          </a:p>
          <a:p>
            <a:pPr marL="1942849" lvl="1" indent="-571500"/>
            <a:r>
              <a:rPr lang="fr-FR" sz="4000" dirty="0">
                <a:latin typeface="Calibri" panose="020F0502020204030204" pitchFamily="34" charset="0"/>
              </a:rPr>
              <a:t>Importance of </a:t>
            </a:r>
            <a:r>
              <a:rPr lang="fr-FR" sz="4000" dirty="0" err="1">
                <a:latin typeface="Calibri" panose="020F0502020204030204" pitchFamily="34" charset="0"/>
              </a:rPr>
              <a:t>roles</a:t>
            </a:r>
            <a:r>
              <a:rPr lang="fr-FR" sz="4000" dirty="0">
                <a:latin typeface="Calibri" panose="020F0502020204030204" pitchFamily="34" charset="0"/>
              </a:rPr>
              <a:t> of Team Leader and Host </a:t>
            </a:r>
            <a:r>
              <a:rPr lang="fr-FR" sz="4000" dirty="0" err="1">
                <a:latin typeface="Calibri" panose="020F0502020204030204" pitchFamily="34" charset="0"/>
              </a:rPr>
              <a:t>Company</a:t>
            </a:r>
            <a:r>
              <a:rPr lang="fr-FR" sz="4000" dirty="0">
                <a:latin typeface="Calibri" panose="020F0502020204030204" pitchFamily="34" charset="0"/>
              </a:rPr>
              <a:t> </a:t>
            </a:r>
            <a:r>
              <a:rPr lang="fr-FR" sz="4000" dirty="0" err="1">
                <a:latin typeface="Calibri" panose="020F0502020204030204" pitchFamily="34" charset="0"/>
              </a:rPr>
              <a:t>Coordinator</a:t>
            </a:r>
            <a:r>
              <a:rPr lang="fr-FR" sz="4000" dirty="0">
                <a:latin typeface="Calibri" panose="020F0502020204030204" pitchFamily="34" charset="0"/>
              </a:rPr>
              <a:t> </a:t>
            </a:r>
          </a:p>
          <a:p>
            <a:endParaRPr lang="fr-FR" sz="4000" dirty="0">
              <a:latin typeface="Calibri" panose="020F0502020204030204" pitchFamily="34" charset="0"/>
            </a:endParaRPr>
          </a:p>
          <a:p>
            <a:pPr marL="571500" indent="-571500">
              <a:buFont typeface="Arial" panose="020B0604020202020204" pitchFamily="34" charset="0"/>
              <a:buChar char="•"/>
            </a:pPr>
            <a:r>
              <a:rPr lang="fr-FR" sz="4000" u="sng" dirty="0" err="1">
                <a:latin typeface="Calibri" panose="020F0502020204030204" pitchFamily="34" charset="0"/>
              </a:rPr>
              <a:t>Conducting</a:t>
            </a:r>
            <a:r>
              <a:rPr lang="fr-FR" sz="4000" u="sng" dirty="0">
                <a:latin typeface="Calibri" panose="020F0502020204030204" pitchFamily="34" charset="0"/>
              </a:rPr>
              <a:t> the Peer </a:t>
            </a:r>
            <a:r>
              <a:rPr lang="fr-FR" sz="4000" u="sng" dirty="0" err="1">
                <a:latin typeface="Calibri" panose="020F0502020204030204" pitchFamily="34" charset="0"/>
              </a:rPr>
              <a:t>Review</a:t>
            </a:r>
            <a:r>
              <a:rPr lang="fr-FR" sz="4000" u="sng" dirty="0">
                <a:latin typeface="Calibri" panose="020F0502020204030204" pitchFamily="34" charset="0"/>
              </a:rPr>
              <a:t> </a:t>
            </a:r>
            <a:r>
              <a:rPr lang="fr-FR" sz="4000" dirty="0">
                <a:latin typeface="Calibri" panose="020F0502020204030204" pitchFamily="34" charset="0"/>
              </a:rPr>
              <a:t>: </a:t>
            </a:r>
          </a:p>
          <a:p>
            <a:pPr marL="1714249" lvl="1" indent="-342900"/>
            <a:r>
              <a:rPr lang="fr-FR" sz="4000" dirty="0">
                <a:latin typeface="Calibri" panose="020F0502020204030204" pitchFamily="34" charset="0"/>
              </a:rPr>
              <a:t>6 </a:t>
            </a:r>
            <a:r>
              <a:rPr lang="fr-FR" sz="4000" dirty="0" err="1">
                <a:latin typeface="Calibri" panose="020F0502020204030204" pitchFamily="34" charset="0"/>
              </a:rPr>
              <a:t>days</a:t>
            </a:r>
            <a:r>
              <a:rPr lang="fr-FR" sz="4000" dirty="0">
                <a:latin typeface="Calibri" panose="020F0502020204030204" pitchFamily="34" charset="0"/>
              </a:rPr>
              <a:t> on site for the Teams of </a:t>
            </a:r>
            <a:r>
              <a:rPr lang="fr-FR" sz="4000" dirty="0" err="1">
                <a:latin typeface="Calibri" panose="020F0502020204030204" pitchFamily="34" charset="0"/>
              </a:rPr>
              <a:t>Reviewers</a:t>
            </a:r>
            <a:r>
              <a:rPr lang="fr-FR" sz="4000" dirty="0">
                <a:latin typeface="Calibri" panose="020F0502020204030204" pitchFamily="34" charset="0"/>
              </a:rPr>
              <a:t>, </a:t>
            </a:r>
          </a:p>
          <a:p>
            <a:pPr marL="1714249" lvl="1" indent="-342900"/>
            <a:r>
              <a:rPr lang="fr-FR" sz="4000" dirty="0">
                <a:latin typeface="Calibri" panose="020F0502020204030204" pitchFamily="34" charset="0"/>
              </a:rPr>
              <a:t>5 </a:t>
            </a:r>
            <a:r>
              <a:rPr lang="fr-FR" sz="4000" dirty="0" err="1">
                <a:latin typeface="Calibri" panose="020F0502020204030204" pitchFamily="34" charset="0"/>
              </a:rPr>
              <a:t>days</a:t>
            </a:r>
            <a:r>
              <a:rPr lang="fr-FR" sz="4000" dirty="0">
                <a:latin typeface="Calibri" panose="020F0502020204030204" pitchFamily="34" charset="0"/>
              </a:rPr>
              <a:t> for the Host </a:t>
            </a:r>
            <a:r>
              <a:rPr lang="fr-FR" sz="4000" dirty="0" err="1">
                <a:latin typeface="Calibri" panose="020F0502020204030204" pitchFamily="34" charset="0"/>
              </a:rPr>
              <a:t>Company</a:t>
            </a:r>
            <a:endParaRPr lang="fr-FR" sz="4000" dirty="0">
              <a:latin typeface="Calibri" panose="020F0502020204030204" pitchFamily="34" charset="0"/>
            </a:endParaRPr>
          </a:p>
          <a:p>
            <a:pPr lvl="1" indent="0">
              <a:buNone/>
            </a:pPr>
            <a:endParaRPr lang="fr-FR" sz="4000" dirty="0">
              <a:latin typeface="Calibri" panose="020F0502020204030204" pitchFamily="34" charset="0"/>
            </a:endParaRPr>
          </a:p>
          <a:p>
            <a:pPr marL="571500" lvl="1" indent="-571500">
              <a:spcAft>
                <a:spcPts val="600"/>
              </a:spcAft>
            </a:pPr>
            <a:r>
              <a:rPr lang="fr-FR" sz="4000" u="sng" dirty="0" err="1">
                <a:latin typeface="Calibri" panose="020F0502020204030204" pitchFamily="34" charset="0"/>
              </a:rPr>
              <a:t>Reporting</a:t>
            </a:r>
            <a:r>
              <a:rPr lang="fr-FR" sz="4000" u="sng" dirty="0">
                <a:latin typeface="Calibri" panose="020F0502020204030204" pitchFamily="34" charset="0"/>
              </a:rPr>
              <a:t> the </a:t>
            </a:r>
            <a:r>
              <a:rPr lang="fr-FR" sz="4000" u="sng" dirty="0" err="1">
                <a:latin typeface="Calibri" panose="020F0502020204030204" pitchFamily="34" charset="0"/>
              </a:rPr>
              <a:t>findings</a:t>
            </a:r>
            <a:r>
              <a:rPr lang="fr-FR" sz="4000" u="sng" dirty="0">
                <a:latin typeface="Calibri" panose="020F0502020204030204" pitchFamily="34" charset="0"/>
              </a:rPr>
              <a:t>: </a:t>
            </a:r>
            <a:r>
              <a:rPr lang="fr-FR" sz="4000" dirty="0" err="1">
                <a:latin typeface="Calibri" panose="020F0502020204030204" pitchFamily="34" charset="0"/>
              </a:rPr>
              <a:t>after</a:t>
            </a:r>
            <a:r>
              <a:rPr lang="fr-FR" sz="4000" dirty="0">
                <a:latin typeface="Calibri" panose="020F0502020204030204" pitchFamily="34" charset="0"/>
              </a:rPr>
              <a:t> the Peer </a:t>
            </a:r>
            <a:r>
              <a:rPr lang="fr-FR" sz="4000" dirty="0" err="1">
                <a:latin typeface="Calibri" panose="020F0502020204030204" pitchFamily="34" charset="0"/>
              </a:rPr>
              <a:t>Review</a:t>
            </a:r>
            <a:r>
              <a:rPr lang="fr-FR" sz="4000" dirty="0">
                <a:latin typeface="Calibri" panose="020F0502020204030204" pitchFamily="34" charset="0"/>
              </a:rPr>
              <a:t>, the Host </a:t>
            </a:r>
            <a:r>
              <a:rPr lang="fr-FR" sz="4000" dirty="0" err="1">
                <a:latin typeface="Calibri" panose="020F0502020204030204" pitchFamily="34" charset="0"/>
              </a:rPr>
              <a:t>Company</a:t>
            </a:r>
            <a:r>
              <a:rPr lang="fr-FR" sz="4000" dirty="0">
                <a:latin typeface="Calibri" panose="020F0502020204030204" pitchFamily="34" charset="0"/>
              </a:rPr>
              <a:t> analyse the final report, </a:t>
            </a:r>
            <a:r>
              <a:rPr lang="fr-FR" sz="4000" dirty="0" err="1">
                <a:latin typeface="Calibri" panose="020F0502020204030204" pitchFamily="34" charset="0"/>
              </a:rPr>
              <a:t>implement</a:t>
            </a:r>
            <a:r>
              <a:rPr lang="fr-FR" sz="4000" dirty="0">
                <a:latin typeface="Calibri" panose="020F0502020204030204" pitchFamily="34" charset="0"/>
              </a:rPr>
              <a:t> the action plan, …</a:t>
            </a:r>
          </a:p>
          <a:p>
            <a:endParaRPr lang="fr-FR" sz="6000" dirty="0">
              <a:latin typeface="Calibri" panose="020F0502020204030204" pitchFamily="34" charset="0"/>
            </a:endParaRPr>
          </a:p>
        </p:txBody>
      </p:sp>
      <p:sp>
        <p:nvSpPr>
          <p:cNvPr id="4" name="Rectangle : coins arrondis 3">
            <a:extLst>
              <a:ext uri="{FF2B5EF4-FFF2-40B4-BE49-F238E27FC236}">
                <a16:creationId xmlns:a16="http://schemas.microsoft.com/office/drawing/2014/main" id="{79C38E06-2E99-0420-858A-D2AB1C1D2146}"/>
              </a:ext>
            </a:extLst>
          </p:cNvPr>
          <p:cNvSpPr/>
          <p:nvPr/>
        </p:nvSpPr>
        <p:spPr>
          <a:xfrm>
            <a:off x="4517575" y="12008354"/>
            <a:ext cx="16099097" cy="1160272"/>
          </a:xfrm>
          <a:prstGeom prst="roundRect">
            <a:avLst/>
          </a:prstGeom>
          <a:solidFill>
            <a:schemeClr val="accent2">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600" dirty="0">
                <a:solidFill>
                  <a:schemeClr val="accent1">
                    <a:lumMod val="75000"/>
                  </a:schemeClr>
                </a:solidFill>
                <a:latin typeface="Calibri" panose="020F0502020204030204" pitchFamily="34" charset="0"/>
                <a:ea typeface="Calibri" panose="020F0502020204030204" pitchFamily="34" charset="0"/>
              </a:rPr>
              <a:t>For more information on how long does a Peer Review last, please see the Safety Culture Peer Review Handbook at point 3.2.2.4 – Agenda Timeline </a:t>
            </a:r>
            <a:endParaRPr lang="fr-FR" sz="3600" b="0" i="0" u="none" strike="noStrike" baseline="0" dirty="0">
              <a:solidFill>
                <a:srgbClr val="000000"/>
              </a:solidFill>
              <a:latin typeface="Montserrat" panose="00000500000000000000" pitchFamily="2" charset="0"/>
            </a:endParaRPr>
          </a:p>
        </p:txBody>
      </p:sp>
    </p:spTree>
    <p:extLst>
      <p:ext uri="{BB962C8B-B14F-4D97-AF65-F5344CB8AC3E}">
        <p14:creationId xmlns:p14="http://schemas.microsoft.com/office/powerpoint/2010/main" val="3940386089"/>
      </p:ext>
    </p:extLst>
  </p:cSld>
  <p:clrMapOvr>
    <a:masterClrMapping/>
  </p:clrMapOvr>
  <p:transition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Panel discussion </a:t>
            </a:r>
          </a:p>
        </p:txBody>
      </p:sp>
      <p:sp>
        <p:nvSpPr>
          <p:cNvPr id="3" name="Espace réservé du contenu 2">
            <a:extLst>
              <a:ext uri="{FF2B5EF4-FFF2-40B4-BE49-F238E27FC236}">
                <a16:creationId xmlns:a16="http://schemas.microsoft.com/office/drawing/2014/main" id="{81068248-5318-4EBA-A732-095BBEF7B9D7}"/>
              </a:ext>
            </a:extLst>
          </p:cNvPr>
          <p:cNvSpPr>
            <a:spLocks noGrp="1"/>
          </p:cNvSpPr>
          <p:nvPr>
            <p:ph sz="quarter" idx="10"/>
          </p:nvPr>
        </p:nvSpPr>
        <p:spPr/>
        <p:txBody>
          <a:bodyPr vert="horz" lIns="91440" tIns="45720" rIns="91440" bIns="45720" rtlCol="0" anchor="t">
            <a:normAutofit/>
          </a:bodyPr>
          <a:lstStyle/>
          <a:p>
            <a:pPr algn="ctr"/>
            <a:r>
              <a:rPr lang="en-US" sz="6000" dirty="0">
                <a:latin typeface="Calibri" panose="020F0502020204030204" pitchFamily="34" charset="0"/>
              </a:rPr>
              <a:t>Who are the key players? </a:t>
            </a:r>
          </a:p>
          <a:p>
            <a:pPr algn="ctr"/>
            <a:endParaRPr lang="en-US" sz="6000" dirty="0">
              <a:latin typeface="Calibri" panose="020F0502020204030204" pitchFamily="34" charset="0"/>
            </a:endParaRPr>
          </a:p>
          <a:p>
            <a:pPr algn="ctr"/>
            <a:endParaRPr lang="en-US" sz="6000" dirty="0">
              <a:latin typeface="Calibri" panose="020F0502020204030204" pitchFamily="34" charset="0"/>
            </a:endParaRPr>
          </a:p>
          <a:p>
            <a:pPr algn="ctr"/>
            <a:endParaRPr lang="en-US" sz="6000" dirty="0">
              <a:latin typeface="Calibri" panose="020F0502020204030204" pitchFamily="34" charset="0"/>
            </a:endParaRPr>
          </a:p>
          <a:p>
            <a:pPr algn="ctr"/>
            <a:endParaRPr lang="en-US" sz="6000" dirty="0">
              <a:latin typeface="Calibri" panose="020F0502020204030204" pitchFamily="34" charset="0"/>
            </a:endParaRPr>
          </a:p>
          <a:p>
            <a:pPr algn="ctr"/>
            <a:endParaRPr lang="en-US" sz="6000" dirty="0">
              <a:latin typeface="Calibri" panose="020F0502020204030204" pitchFamily="34" charset="0"/>
            </a:endParaRPr>
          </a:p>
          <a:p>
            <a:pPr algn="ctr"/>
            <a:endParaRPr lang="en-US" sz="6000" dirty="0">
              <a:latin typeface="Calibri" panose="020F0502020204030204" pitchFamily="34" charset="0"/>
            </a:endParaRPr>
          </a:p>
          <a:p>
            <a:endParaRPr lang="fr-FR" sz="6000" dirty="0">
              <a:latin typeface="Calibri" panose="020F0502020204030204" pitchFamily="34" charset="0"/>
            </a:endParaRPr>
          </a:p>
          <a:p>
            <a:endParaRPr lang="en-US" sz="6000" dirty="0">
              <a:latin typeface="Calibri" panose="020F0502020204030204" pitchFamily="34" charset="0"/>
            </a:endParaRPr>
          </a:p>
        </p:txBody>
      </p:sp>
      <p:sp>
        <p:nvSpPr>
          <p:cNvPr id="6" name="Rectangle : coins arrondis 5">
            <a:extLst>
              <a:ext uri="{FF2B5EF4-FFF2-40B4-BE49-F238E27FC236}">
                <a16:creationId xmlns:a16="http://schemas.microsoft.com/office/drawing/2014/main" id="{3E777C5D-0CE8-830C-88BD-B65B0594F067}"/>
              </a:ext>
            </a:extLst>
          </p:cNvPr>
          <p:cNvSpPr/>
          <p:nvPr/>
        </p:nvSpPr>
        <p:spPr>
          <a:xfrm>
            <a:off x="17495519" y="6019944"/>
            <a:ext cx="6486089" cy="3007360"/>
          </a:xfrm>
          <a:prstGeom prst="roundRect">
            <a:avLst/>
          </a:prstGeom>
          <a:solidFill>
            <a:schemeClr val="accent2">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600" dirty="0">
                <a:solidFill>
                  <a:schemeClr val="accent1">
                    <a:lumMod val="75000"/>
                  </a:schemeClr>
                </a:solidFill>
                <a:latin typeface="Calibri" panose="020F0502020204030204" pitchFamily="34" charset="0"/>
                <a:ea typeface="Calibri" panose="020F0502020204030204" pitchFamily="34" charset="0"/>
              </a:rPr>
              <a:t>For more information on who are the key players, please see the Safety Culture Peer Review Handbook at point 3.2. 1 – </a:t>
            </a:r>
            <a:r>
              <a:rPr lang="en-US" sz="3600" dirty="0" err="1">
                <a:solidFill>
                  <a:schemeClr val="accent1">
                    <a:lumMod val="75000"/>
                  </a:schemeClr>
                </a:solidFill>
                <a:latin typeface="Calibri" panose="020F0502020204030204" pitchFamily="34" charset="0"/>
                <a:ea typeface="Calibri" panose="020F0502020204030204" pitchFamily="34" charset="0"/>
              </a:rPr>
              <a:t>Organisation</a:t>
            </a:r>
            <a:r>
              <a:rPr lang="en-US" sz="3600" dirty="0">
                <a:solidFill>
                  <a:schemeClr val="accent1">
                    <a:lumMod val="75000"/>
                  </a:schemeClr>
                </a:solidFill>
                <a:latin typeface="Calibri" panose="020F0502020204030204" pitchFamily="34" charset="0"/>
                <a:ea typeface="Calibri" panose="020F0502020204030204" pitchFamily="34" charset="0"/>
              </a:rPr>
              <a:t> of the Team </a:t>
            </a:r>
            <a:endParaRPr lang="fr-FR" sz="3600" b="0" i="0" u="none" strike="noStrike" baseline="0" dirty="0">
              <a:solidFill>
                <a:srgbClr val="000000"/>
              </a:solidFill>
              <a:latin typeface="Montserrat" panose="00000500000000000000" pitchFamily="2" charset="0"/>
            </a:endParaRPr>
          </a:p>
        </p:txBody>
      </p:sp>
      <p:sp>
        <p:nvSpPr>
          <p:cNvPr id="8" name="ZoneTexte 7">
            <a:extLst>
              <a:ext uri="{FF2B5EF4-FFF2-40B4-BE49-F238E27FC236}">
                <a16:creationId xmlns:a16="http://schemas.microsoft.com/office/drawing/2014/main" id="{035B1409-B959-C374-D829-D40EDB1D00AB}"/>
              </a:ext>
            </a:extLst>
          </p:cNvPr>
          <p:cNvSpPr txBox="1"/>
          <p:nvPr/>
        </p:nvSpPr>
        <p:spPr>
          <a:xfrm>
            <a:off x="0" y="12662580"/>
            <a:ext cx="24384000" cy="646331"/>
          </a:xfrm>
          <a:prstGeom prst="rect">
            <a:avLst/>
          </a:prstGeom>
          <a:noFill/>
        </p:spPr>
        <p:txBody>
          <a:bodyPr wrap="square">
            <a:spAutoFit/>
          </a:bodyPr>
          <a:lstStyle/>
          <a:p>
            <a:pPr algn="ctr"/>
            <a:r>
              <a:rPr lang="en-US" dirty="0">
                <a:latin typeface="Calibri" panose="020F0502020204030204" pitchFamily="34" charset="0"/>
                <a:cs typeface="Calibri" panose="020F0502020204030204" pitchFamily="34" charset="0"/>
              </a:rPr>
              <a:t>A host coordinator with solid knowledge and with a good overview and understanding of how the </a:t>
            </a:r>
            <a:r>
              <a:rPr lang="en-US" dirty="0" err="1">
                <a:latin typeface="Calibri" panose="020F0502020204030204" pitchFamily="34" charset="0"/>
                <a:cs typeface="Calibri" panose="020F0502020204030204" pitchFamily="34" charset="0"/>
              </a:rPr>
              <a:t>organisation</a:t>
            </a:r>
            <a:r>
              <a:rPr lang="en-US" dirty="0">
                <a:latin typeface="Calibri" panose="020F0502020204030204" pitchFamily="34" charset="0"/>
                <a:cs typeface="Calibri" panose="020F0502020204030204" pitchFamily="34" charset="0"/>
              </a:rPr>
              <a:t> works</a:t>
            </a:r>
            <a:endParaRPr lang="fr-FR"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39C4379F-F60F-4A53-1745-35D05E491123}"/>
              </a:ext>
            </a:extLst>
          </p:cNvPr>
          <p:cNvPicPr>
            <a:picLocks noChangeAspect="1"/>
          </p:cNvPicPr>
          <p:nvPr/>
        </p:nvPicPr>
        <p:blipFill rotWithShape="1">
          <a:blip r:embed="rId3"/>
          <a:srcRect l="51150" t="55620" r="35725" b="8400"/>
          <a:stretch/>
        </p:blipFill>
        <p:spPr>
          <a:xfrm>
            <a:off x="121920" y="3643376"/>
            <a:ext cx="16994264" cy="8734724"/>
          </a:xfrm>
          <a:prstGeom prst="rect">
            <a:avLst/>
          </a:prstGeom>
        </p:spPr>
      </p:pic>
    </p:spTree>
    <p:extLst>
      <p:ext uri="{BB962C8B-B14F-4D97-AF65-F5344CB8AC3E}">
        <p14:creationId xmlns:p14="http://schemas.microsoft.com/office/powerpoint/2010/main" val="651002995"/>
      </p:ext>
    </p:extLst>
  </p:cSld>
  <p:clrMapOvr>
    <a:masterClrMapping/>
  </p:clrMapOvr>
  <p:transition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55647-6FC0-4C37-8EB6-235A5FDD3779}"/>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Panel discussion </a:t>
            </a:r>
          </a:p>
        </p:txBody>
      </p:sp>
      <p:sp>
        <p:nvSpPr>
          <p:cNvPr id="3" name="Espace réservé du contenu 2">
            <a:extLst>
              <a:ext uri="{FF2B5EF4-FFF2-40B4-BE49-F238E27FC236}">
                <a16:creationId xmlns:a16="http://schemas.microsoft.com/office/drawing/2014/main" id="{81068248-5318-4EBA-A732-095BBEF7B9D7}"/>
              </a:ext>
            </a:extLst>
          </p:cNvPr>
          <p:cNvSpPr>
            <a:spLocks noGrp="1"/>
          </p:cNvSpPr>
          <p:nvPr>
            <p:ph sz="quarter" idx="10"/>
          </p:nvPr>
        </p:nvSpPr>
        <p:spPr/>
        <p:txBody>
          <a:bodyPr vert="horz" lIns="91440" tIns="45720" rIns="91440" bIns="45720" rtlCol="0" anchor="t">
            <a:normAutofit/>
          </a:bodyPr>
          <a:lstStyle/>
          <a:p>
            <a:pPr algn="ctr"/>
            <a:r>
              <a:rPr lang="en-US" sz="6000" dirty="0">
                <a:latin typeface="Calibri" panose="020F0502020204030204" pitchFamily="34" charset="0"/>
              </a:rPr>
              <a:t>How do you prepare for a Peer Review?</a:t>
            </a:r>
          </a:p>
          <a:p>
            <a:pPr algn="ctr"/>
            <a:endParaRPr lang="en-US" sz="3000" dirty="0">
              <a:latin typeface="Calibri" panose="020F0502020204030204" pitchFamily="34" charset="0"/>
            </a:endParaRPr>
          </a:p>
          <a:p>
            <a:pPr marL="571500" indent="-571500">
              <a:buFont typeface="Arial" panose="020B0604020202020204" pitchFamily="34" charset="0"/>
              <a:buChar char="•"/>
            </a:pPr>
            <a:r>
              <a:rPr lang="en-US" sz="4000" u="sng" dirty="0" err="1">
                <a:latin typeface="Calibri" panose="020F0502020204030204" pitchFamily="34" charset="0"/>
              </a:rPr>
              <a:t>Organisation</a:t>
            </a:r>
            <a:r>
              <a:rPr lang="en-US" sz="4000" u="sng" dirty="0">
                <a:latin typeface="Calibri" panose="020F0502020204030204" pitchFamily="34" charset="0"/>
              </a:rPr>
              <a:t> of the Team: </a:t>
            </a:r>
          </a:p>
          <a:p>
            <a:pPr marL="1942849" lvl="1" indent="-571500"/>
            <a:r>
              <a:rPr lang="en-US" sz="4000" dirty="0">
                <a:latin typeface="Calibri" panose="020F0502020204030204" pitchFamily="34" charset="0"/>
              </a:rPr>
              <a:t>Preparation and coordination of the various actors: Peer Review Team, The Host Company, the Host Coordinator, UIC, ERA (for training &amp; methodological support)</a:t>
            </a:r>
          </a:p>
          <a:p>
            <a:pPr lvl="1" indent="0">
              <a:buNone/>
            </a:pPr>
            <a:endParaRPr lang="en-US" sz="2000" dirty="0">
              <a:latin typeface="Calibri" panose="020F0502020204030204" pitchFamily="34" charset="0"/>
            </a:endParaRPr>
          </a:p>
          <a:p>
            <a:pPr marL="1942849" lvl="1" indent="-571500"/>
            <a:r>
              <a:rPr lang="en-US" sz="4000" dirty="0">
                <a:latin typeface="Calibri" panose="020F0502020204030204" pitchFamily="34" charset="0"/>
              </a:rPr>
              <a:t>Important to consider the members of the peer review team – mix of backgrounds and cultures. Importance of language skills.</a:t>
            </a:r>
          </a:p>
          <a:p>
            <a:pPr marL="1942849" lvl="1" indent="-571500"/>
            <a:endParaRPr lang="en-US" sz="2000" dirty="0">
              <a:latin typeface="Calibri" panose="020F0502020204030204" pitchFamily="34" charset="0"/>
            </a:endParaRPr>
          </a:p>
          <a:p>
            <a:pPr marL="1942849" lvl="1" indent="-571500"/>
            <a:r>
              <a:rPr lang="en-IE" sz="4000" dirty="0">
                <a:latin typeface="Calibri" panose="020F0502020204030204" pitchFamily="34" charset="0"/>
              </a:rPr>
              <a:t>Lots of meeting between Host Coordinator and Team </a:t>
            </a:r>
            <a:r>
              <a:rPr lang="en-IE" sz="4000" dirty="0" err="1">
                <a:latin typeface="Calibri" panose="020F0502020204030204" pitchFamily="34" charset="0"/>
              </a:rPr>
              <a:t>Teader</a:t>
            </a:r>
            <a:r>
              <a:rPr lang="en-IE" sz="4000" dirty="0">
                <a:latin typeface="Calibri" panose="020F0502020204030204" pitchFamily="34" charset="0"/>
              </a:rPr>
              <a:t> as well as the above. Building that joint rapport and understanding of what is required. </a:t>
            </a:r>
          </a:p>
          <a:p>
            <a:pPr marL="1942849" lvl="1" indent="-571500"/>
            <a:endParaRPr lang="en-IE" sz="2000" dirty="0">
              <a:latin typeface="Calibri" panose="020F0502020204030204" pitchFamily="34" charset="0"/>
            </a:endParaRPr>
          </a:p>
          <a:p>
            <a:pPr marL="1942849" lvl="1" indent="-571500"/>
            <a:r>
              <a:rPr lang="en-US" sz="4000" dirty="0">
                <a:latin typeface="Calibri" panose="020F0502020204030204" pitchFamily="34" charset="0"/>
              </a:rPr>
              <a:t>Take the time to explain staff that is not a judgment, but a collection of their views and it is completely anonymous</a:t>
            </a:r>
          </a:p>
          <a:p>
            <a:pPr marL="1942849" lvl="1" indent="-571500"/>
            <a:endParaRPr lang="en-IE" sz="4000" dirty="0">
              <a:latin typeface="Calibri" panose="020F0502020204030204" pitchFamily="34" charset="0"/>
            </a:endParaRPr>
          </a:p>
          <a:p>
            <a:pPr marL="1942849" lvl="1" indent="-571500"/>
            <a:endParaRPr lang="en-US" sz="4000" dirty="0">
              <a:latin typeface="Calibri" panose="020F0502020204030204" pitchFamily="34" charset="0"/>
            </a:endParaRPr>
          </a:p>
          <a:p>
            <a:pPr marL="1942849" lvl="1" indent="-571500"/>
            <a:endParaRPr lang="en-US" sz="4000" dirty="0">
              <a:latin typeface="Calibri" panose="020F0502020204030204" pitchFamily="34" charset="0"/>
            </a:endParaRPr>
          </a:p>
          <a:p>
            <a:pPr marL="571500" indent="-571500">
              <a:buFont typeface="Arial" panose="020B0604020202020204" pitchFamily="34" charset="0"/>
              <a:buChar char="•"/>
            </a:pPr>
            <a:endParaRPr lang="en-US" sz="4000" u="sng" dirty="0">
              <a:latin typeface="Calibri" panose="020F0502020204030204" pitchFamily="34" charset="0"/>
            </a:endParaRPr>
          </a:p>
          <a:p>
            <a:endParaRPr lang="en-US" sz="6000" dirty="0">
              <a:latin typeface="Calibri" panose="020F0502020204030204" pitchFamily="34" charset="0"/>
            </a:endParaRPr>
          </a:p>
          <a:p>
            <a:endParaRPr lang="en-US" sz="6000" dirty="0">
              <a:latin typeface="Calibri" panose="020F0502020204030204" pitchFamily="34" charset="0"/>
            </a:endParaRPr>
          </a:p>
          <a:p>
            <a:endParaRPr lang="fr-FR" sz="6000" dirty="0">
              <a:latin typeface="Calibri" panose="020F0502020204030204" pitchFamily="34" charset="0"/>
            </a:endParaRPr>
          </a:p>
        </p:txBody>
      </p:sp>
      <p:sp>
        <p:nvSpPr>
          <p:cNvPr id="4" name="Rectangle : coins arrondis 3">
            <a:extLst>
              <a:ext uri="{FF2B5EF4-FFF2-40B4-BE49-F238E27FC236}">
                <a16:creationId xmlns:a16="http://schemas.microsoft.com/office/drawing/2014/main" id="{FBD5E013-9D83-D715-A720-4E914C806E65}"/>
              </a:ext>
            </a:extLst>
          </p:cNvPr>
          <p:cNvSpPr/>
          <p:nvPr/>
        </p:nvSpPr>
        <p:spPr>
          <a:xfrm>
            <a:off x="3804920" y="11474939"/>
            <a:ext cx="16774160" cy="1757972"/>
          </a:xfrm>
          <a:prstGeom prst="roundRect">
            <a:avLst/>
          </a:prstGeom>
          <a:solidFill>
            <a:schemeClr val="accent2">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4000" dirty="0">
                <a:solidFill>
                  <a:schemeClr val="accent1">
                    <a:lumMod val="75000"/>
                  </a:schemeClr>
                </a:solidFill>
                <a:latin typeface="Calibri" panose="020F0502020204030204" pitchFamily="34" charset="0"/>
                <a:ea typeface="Calibri" panose="020F0502020204030204" pitchFamily="34" charset="0"/>
              </a:rPr>
              <a:t>For more information on how do you prepare for a Peer Review, please see the Safety Culture Peer Review Handbook at point 3.2 – Preparing the Peer Review </a:t>
            </a:r>
            <a:endParaRPr lang="fr-FR" sz="4000" b="0" i="0" u="none" strike="noStrike" baseline="0" dirty="0">
              <a:solidFill>
                <a:srgbClr val="000000"/>
              </a:solidFill>
              <a:latin typeface="Montserrat" panose="00000500000000000000" pitchFamily="2" charset="0"/>
            </a:endParaRPr>
          </a:p>
        </p:txBody>
      </p:sp>
    </p:spTree>
    <p:extLst>
      <p:ext uri="{BB962C8B-B14F-4D97-AF65-F5344CB8AC3E}">
        <p14:creationId xmlns:p14="http://schemas.microsoft.com/office/powerpoint/2010/main" val="1333237047"/>
      </p:ext>
    </p:extLst>
  </p:cSld>
  <p:clrMapOvr>
    <a:masterClrMapping/>
  </p:clrMapOvr>
  <p:transition advClick="0">
    <p:fade/>
  </p:transition>
</p:sld>
</file>

<file path=ppt/theme/theme1.xml><?xml version="1.0" encoding="utf-8"?>
<a:theme xmlns:a="http://schemas.openxmlformats.org/drawingml/2006/main" name="UIC_Powerpoint_presentation_2019_16-9">
  <a:themeElements>
    <a:clrScheme name="UIC light">
      <a:dk1>
        <a:srgbClr val="4E5759"/>
      </a:dk1>
      <a:lt1>
        <a:srgbClr val="8EB6C9"/>
      </a:lt1>
      <a:dk2>
        <a:srgbClr val="4E5759"/>
      </a:dk2>
      <a:lt2>
        <a:srgbClr val="FFFFFF"/>
      </a:lt2>
      <a:accent1>
        <a:srgbClr val="0090D4"/>
      </a:accent1>
      <a:accent2>
        <a:srgbClr val="62B576"/>
      </a:accent2>
      <a:accent3>
        <a:srgbClr val="8EB6C9"/>
      </a:accent3>
      <a:accent4>
        <a:srgbClr val="B34E1E"/>
      </a:accent4>
      <a:accent5>
        <a:srgbClr val="485054"/>
      </a:accent5>
      <a:accent6>
        <a:srgbClr val="A0B2BA"/>
      </a:accent6>
      <a:hlink>
        <a:srgbClr val="00B0F0"/>
      </a:hlink>
      <a:folHlink>
        <a:srgbClr val="00B0F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C_Powerpoint_presentation_2023_16-9" id="{D11AD5A8-C8CB-4D7F-9200-5DA673BF9643}" vid="{CE6EFD6E-7BAA-48C6-8A2F-6D81B3F3F5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ec698c8c-469b-4390-ad13-30cd69364034" ContentTypeId="0x010100ED194B9F7C15044CBD43C025EAD2ECAB" PreviousValue="false" LastSyncTimeStamp="2023-01-11T08:54:23.803Z"/>
</file>

<file path=customXml/item2.xml><?xml version="1.0" encoding="utf-8"?>
<p:properties xmlns:p="http://schemas.microsoft.com/office/2006/metadata/properties" xmlns:xsi="http://www.w3.org/2001/XMLSchema-instance" xmlns:pc="http://schemas.microsoft.com/office/infopath/2007/PartnerControls">
  <documentManagement>
    <TaxCatchAll xmlns="49592fe1-76b3-425e-9982-488f19897f48">
      <Value>3</Value>
      <Value>199</Value>
      <Value>99</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g337828d867743cab065af36c4e1a31c xmlns="49592fe1-76b3-425e-9982-488f19897f48">
      <Terms xmlns="http://schemas.microsoft.com/office/infopath/2007/PartnerControls">
        <TermInfo xmlns="http://schemas.microsoft.com/office/infopath/2007/PartnerControls">
          <TermName xmlns="http://schemas.microsoft.com/office/infopath/2007/PartnerControls">DRA - Dissemination of Railway Activities</TermName>
          <TermId xmlns="http://schemas.microsoft.com/office/infopath/2007/PartnerControls">dcaddc21-558f-4a25-831f-055f3345f696</TermId>
        </TermInfo>
      </Terms>
    </g337828d867743cab065af36c4e1a31c>
    <Project_x0020_Code xmlns="49592fe1-76b3-425e-9982-488f19897f48">004SST1088</Project_x0020_Code>
    <h70713ed90ce4adeabe454f2aabfa4ef xmlns="49592fe1-76b3-425e-9982-488f19897f48">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d69afb93-d8c7-4c9e-870f-5298841c2f8f</TermId>
        </TermInfo>
      </Terms>
    </h70713ed90ce4adeabe454f2aabfa4ef>
    <_dlc_DocId xmlns="49592fe1-76b3-425e-9982-488f19897f48">EXTID-1026668339-45</_dlc_DocId>
    <_dlc_DocIdUrl xmlns="49592fe1-76b3-425e-9982-488f19897f48">
      <Url>https://eraeuropaeu.sharepoint.com/sites/SCult/_layouts/15/DocIdRedir.aspx?ID=EXTID-1026668339-45</Url>
      <Description>EXTID-1026668339-45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ERA_Document" ma:contentTypeID="0x010100ED194B9F7C15044CBD43C025EAD2ECAB00962D3FD91EC6E144B0DE5030BFA5D0D6" ma:contentTypeVersion="9990" ma:contentTypeDescription="" ma:contentTypeScope="" ma:versionID="f4afc2419ea7e51b0e33d483c04e2aa1">
  <xsd:schema xmlns:xsd="http://www.w3.org/2001/XMLSchema" xmlns:xs="http://www.w3.org/2001/XMLSchema" xmlns:p="http://schemas.microsoft.com/office/2006/metadata/properties" xmlns:ns2="49592fe1-76b3-425e-9982-488f19897f48" targetNamespace="http://schemas.microsoft.com/office/2006/metadata/properties" ma:root="true" ma:fieldsID="7ee8537cffddb9075a3258c18a202a39" ns2:_="">
    <xsd:import namespace="49592fe1-76b3-425e-9982-488f19897f48"/>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231ca8cd-8f79-4212-96ee-cded153de817}" ma:internalName="TaxCatchAllLabel" ma:readOnly="true" ma:showField="CatchAllDataLabel" ma:web="7193f14e-91dd-4b01-ae21-f47ab7629d50">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231ca8cd-8f79-4212-96ee-cded153de817}" ma:internalName="TaxCatchAll" ma:readOnly="false" ma:showField="CatchAllData" ma:web="7193f14e-91dd-4b01-ae21-f47ab7629d50">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3;#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7DD24E-AD3F-48B5-9268-4DB07F80521B}">
  <ds:schemaRefs>
    <ds:schemaRef ds:uri="Microsoft.SharePoint.Taxonomy.ContentTypeSync"/>
  </ds:schemaRefs>
</ds:datastoreItem>
</file>

<file path=customXml/itemProps2.xml><?xml version="1.0" encoding="utf-8"?>
<ds:datastoreItem xmlns:ds="http://schemas.openxmlformats.org/officeDocument/2006/customXml" ds:itemID="{A50314A3-EC4D-4DAD-B548-59BFAAA7AA50}">
  <ds:schemaRefs>
    <ds:schemaRef ds:uri="http://schemas.microsoft.com/office/2006/metadata/properties"/>
    <ds:schemaRef ds:uri="3e43af98-a00c-4ff3-bcff-cf714e4b2bc1"/>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7a8fd952-5e9b-4e14-9630-f5d670dce592"/>
    <ds:schemaRef ds:uri="http://purl.org/dc/terms/"/>
    <ds:schemaRef ds:uri="49592fe1-76b3-425e-9982-488f19897f48"/>
  </ds:schemaRefs>
</ds:datastoreItem>
</file>

<file path=customXml/itemProps3.xml><?xml version="1.0" encoding="utf-8"?>
<ds:datastoreItem xmlns:ds="http://schemas.openxmlformats.org/officeDocument/2006/customXml" ds:itemID="{C8A69101-BA33-49AD-A697-A970D9477E0F}">
  <ds:schemaRefs>
    <ds:schemaRef ds:uri="http://schemas.microsoft.com/sharepoint/events"/>
  </ds:schemaRefs>
</ds:datastoreItem>
</file>

<file path=customXml/itemProps4.xml><?xml version="1.0" encoding="utf-8"?>
<ds:datastoreItem xmlns:ds="http://schemas.openxmlformats.org/officeDocument/2006/customXml" ds:itemID="{AD3D90FE-D94F-47BB-A581-0EB40057E17A}">
  <ds:schemaRefs>
    <ds:schemaRef ds:uri="http://schemas.microsoft.com/sharepoint/v3/contenttype/forms"/>
  </ds:schemaRefs>
</ds:datastoreItem>
</file>

<file path=customXml/itemProps5.xml><?xml version="1.0" encoding="utf-8"?>
<ds:datastoreItem xmlns:ds="http://schemas.openxmlformats.org/officeDocument/2006/customXml" ds:itemID="{5E9220BA-D6FD-4AED-ACAF-A138B56BA0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92fe1-76b3-425e-9982-488f19897f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UIC_Powerpoint_presentation_2023_16-9 (4)</Template>
  <TotalTime>703</TotalTime>
  <Words>1937</Words>
  <Application>Microsoft Office PowerPoint</Application>
  <PresentationFormat>Custom</PresentationFormat>
  <Paragraphs>290</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UIC_Powerpoint_presentation_2019_16-9</vt:lpstr>
      <vt:lpstr>Workshop 6 </vt:lpstr>
      <vt:lpstr>PowerPoint Presentation</vt:lpstr>
      <vt:lpstr>Objectives of the Safety Culture Peer Review Handbook </vt:lpstr>
      <vt:lpstr>Purpose of the workshop</vt:lpstr>
      <vt:lpstr>Panelists - Main actors of Peer Reviews  </vt:lpstr>
      <vt:lpstr>Panel discussion </vt:lpstr>
      <vt:lpstr>Panel discussion </vt:lpstr>
      <vt:lpstr>Panel discussion </vt:lpstr>
      <vt:lpstr>Panel discussion </vt:lpstr>
      <vt:lpstr>Panel discussion </vt:lpstr>
      <vt:lpstr>Panel discussion </vt:lpstr>
      <vt:lpstr>Panel discussion </vt:lpstr>
      <vt:lpstr>Panel discussion </vt:lpstr>
      <vt:lpstr>Panel discussion </vt:lpstr>
      <vt:lpstr>Peer Review Exercise </vt:lpstr>
      <vt:lpstr>Peer Review Exercice </vt:lpstr>
      <vt:lpstr>Peer Review Exercice </vt:lpstr>
      <vt:lpstr>The future of Peer Review belongs to you</vt:lpstr>
      <vt:lpstr>Structure of the Handbook content  </vt:lpstr>
      <vt:lpstr> Timeline of a Peer Review  </vt:lpstr>
      <vt:lpstr>Outcomes of conducting a Peer Review </vt:lpstr>
      <vt:lpstr>ERA Training and support  </vt:lpstr>
      <vt:lpstr>UIC coordination of future Peer Reviews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6</dc:title>
  <dc:creator>PAPILLAULT Virginie</dc:creator>
  <cp:lastModifiedBy>PAPILLAULT Virginie</cp:lastModifiedBy>
  <cp:revision>9</cp:revision>
  <dcterms:created xsi:type="dcterms:W3CDTF">2023-09-12T06:56:47Z</dcterms:created>
  <dcterms:modified xsi:type="dcterms:W3CDTF">2023-09-21T10:59:45Z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0x010100ED194B9F7C15044CBD43C025EAD2ECAB00962D3FD91EC6E144B0DE5030BFA5D0D6</vt:lpwstr>
  </property>
  <property fmtid="{D5CDD505-2E9C-101B-9397-08002B2CF9AE}" pid="3" name="MediaServiceImageTags">
    <vt:lpwstr/>
  </property>
  <property fmtid="{D5CDD505-2E9C-101B-9397-08002B2CF9AE}" pid="4" name="_dlc_DocIdItemGuid">
    <vt:lpwstr>4638bf3e-0b03-48fa-ad9f-b058a76fff2a</vt:lpwstr>
  </property>
  <property fmtid="{D5CDD505-2E9C-101B-9397-08002B2CF9AE}" pid="5" name="Origin-Author">
    <vt:lpwstr>3;#ERA|8287c6ea-6f12-4bfd-9fc9-6825fce534f5</vt:lpwstr>
  </property>
  <property fmtid="{D5CDD505-2E9C-101B-9397-08002B2CF9AE}" pid="6" name="Document type">
    <vt:lpwstr>99;#Presentation|d69afb93-d8c7-4c9e-870f-5298841c2f8f</vt:lpwstr>
  </property>
  <property fmtid="{D5CDD505-2E9C-101B-9397-08002B2CF9AE}" pid="7" name="Process">
    <vt:lpwstr>199;#DRA - Dissemination of Railway Activities|dcaddc21-558f-4a25-831f-055f3345f696</vt:lpwstr>
  </property>
</Properties>
</file>