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5"/>
    <p:sldMasterId id="2147483993" r:id="rId6"/>
  </p:sldMasterIdLst>
  <p:notesMasterIdLst>
    <p:notesMasterId r:id="rId24"/>
  </p:notesMasterIdLst>
  <p:handoutMasterIdLst>
    <p:handoutMasterId r:id="rId25"/>
  </p:handoutMasterIdLst>
  <p:sldIdLst>
    <p:sldId id="2137005791" r:id="rId7"/>
    <p:sldId id="2137006067" r:id="rId8"/>
    <p:sldId id="2137006077" r:id="rId9"/>
    <p:sldId id="2137006049" r:id="rId10"/>
    <p:sldId id="2137006068" r:id="rId11"/>
    <p:sldId id="2137006078" r:id="rId12"/>
    <p:sldId id="2137006055" r:id="rId13"/>
    <p:sldId id="2137006035" r:id="rId14"/>
    <p:sldId id="2137006071" r:id="rId15"/>
    <p:sldId id="2137006079" r:id="rId16"/>
    <p:sldId id="394" r:id="rId17"/>
    <p:sldId id="2137006072" r:id="rId18"/>
    <p:sldId id="2137006070" r:id="rId19"/>
    <p:sldId id="2137006073" r:id="rId20"/>
    <p:sldId id="2137006074" r:id="rId21"/>
    <p:sldId id="2137006075" r:id="rId22"/>
    <p:sldId id="2137006076" r:id="rId23"/>
  </p:sldIdLst>
  <p:sldSz cx="9144000" cy="5143500" type="screen16x9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355805" indent="31116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714314" indent="62232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071471" indent="94701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429981" indent="125817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1948129" algn="l" defTabSz="389626" rtl="0" eaLnBrk="1" latinLnBrk="0" hangingPunct="1">
      <a:defRPr sz="1900"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337755" algn="l" defTabSz="389626" rtl="0" eaLnBrk="1" latinLnBrk="0" hangingPunct="1">
      <a:defRPr sz="1900"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2727381" algn="l" defTabSz="389626" rtl="0" eaLnBrk="1" latinLnBrk="0" hangingPunct="1">
      <a:defRPr sz="1900"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117007" algn="l" defTabSz="389626" rtl="0" eaLnBrk="1" latinLnBrk="0" hangingPunct="1">
      <a:defRPr sz="1900"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D1D6DF-7394-81BF-130D-BEAF82F6A5B7}" name="Schwarz Michaela (PR.Stab-OS)" initials="SM(O" userId="S::Michaela.Schwarz@oebb.at::5e228664-7b98-481a-a1b1-274117b2a3c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essleitner Bernd (HOLDING)" initials="FB(" lastIdx="1" clrIdx="0">
    <p:extLst>
      <p:ext uri="{19B8F6BF-5375-455C-9EA6-DF929625EA0E}">
        <p15:presenceInfo xmlns:p15="http://schemas.microsoft.com/office/powerpoint/2012/main" userId="S::bernd.foessleitner@oebb.at::8c83ccc9-07d0-4902-8901-f8f78d007e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2002A"/>
    <a:srgbClr val="FFFF00"/>
    <a:srgbClr val="00CC00"/>
    <a:srgbClr val="FFCC99"/>
    <a:srgbClr val="F2F2F2"/>
    <a:srgbClr val="78B832"/>
    <a:srgbClr val="D9D9D9"/>
    <a:srgbClr val="41464B"/>
    <a:srgbClr val="F2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12D928-6ECA-4EC8-A977-64B06FC99D01}" v="3321" dt="2023-09-17T21:18:45.23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2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255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customXml" Target="../customXml/item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openxmlformats.org/officeDocument/2006/relationships/customXml" Target="../customXml/item6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warz Michaela (PR.Stab-OS)" userId="5e228664-7b98-481a-a1b1-274117b2a3ce" providerId="ADAL" clId="{3E12D928-6ECA-4EC8-A977-64B06FC99D01}"/>
    <pc:docChg chg="undo custSel addSld delSld modSld sldOrd modMainMaster">
      <pc:chgData name="Schwarz Michaela (PR.Stab-OS)" userId="5e228664-7b98-481a-a1b1-274117b2a3ce" providerId="ADAL" clId="{3E12D928-6ECA-4EC8-A977-64B06FC99D01}" dt="2023-09-17T21:17:43.276" v="14364" actId="26606"/>
      <pc:docMkLst>
        <pc:docMk/>
      </pc:docMkLst>
      <pc:sldChg chg="add del">
        <pc:chgData name="Schwarz Michaela (PR.Stab-OS)" userId="5e228664-7b98-481a-a1b1-274117b2a3ce" providerId="ADAL" clId="{3E12D928-6ECA-4EC8-A977-64B06FC99D01}" dt="2023-09-07T20:23:45.612" v="4679" actId="47"/>
        <pc:sldMkLst>
          <pc:docMk/>
          <pc:sldMk cId="0" sldId="256"/>
        </pc:sldMkLst>
      </pc:sldChg>
      <pc:sldChg chg="del">
        <pc:chgData name="Schwarz Michaela (PR.Stab-OS)" userId="5e228664-7b98-481a-a1b1-274117b2a3ce" providerId="ADAL" clId="{3E12D928-6ECA-4EC8-A977-64B06FC99D01}" dt="2023-08-30T15:52:52.158" v="227" actId="47"/>
        <pc:sldMkLst>
          <pc:docMk/>
          <pc:sldMk cId="703634178" sldId="257"/>
        </pc:sldMkLst>
      </pc:sldChg>
      <pc:sldChg chg="addSp delSp modSp add mod modAnim">
        <pc:chgData name="Schwarz Michaela (PR.Stab-OS)" userId="5e228664-7b98-481a-a1b1-274117b2a3ce" providerId="ADAL" clId="{3E12D928-6ECA-4EC8-A977-64B06FC99D01}" dt="2023-09-17T20:15:17.526" v="11850" actId="20577"/>
        <pc:sldMkLst>
          <pc:docMk/>
          <pc:sldMk cId="2611721531" sldId="394"/>
        </pc:sldMkLst>
        <pc:spChg chg="mod">
          <ac:chgData name="Schwarz Michaela (PR.Stab-OS)" userId="5e228664-7b98-481a-a1b1-274117b2a3ce" providerId="ADAL" clId="{3E12D928-6ECA-4EC8-A977-64B06FC99D01}" dt="2023-09-17T19:40:48.008" v="9319" actId="20577"/>
          <ac:spMkLst>
            <pc:docMk/>
            <pc:sldMk cId="2611721531" sldId="394"/>
            <ac:spMk id="2" creationId="{1630AD27-1D87-68FB-3AD9-599DA9897D30}"/>
          </ac:spMkLst>
        </pc:spChg>
        <pc:spChg chg="mod topLvl">
          <ac:chgData name="Schwarz Michaela (PR.Stab-OS)" userId="5e228664-7b98-481a-a1b1-274117b2a3ce" providerId="ADAL" clId="{3E12D928-6ECA-4EC8-A977-64B06FC99D01}" dt="2023-09-17T20:13:12.233" v="11811" actId="164"/>
          <ac:spMkLst>
            <pc:docMk/>
            <pc:sldMk cId="2611721531" sldId="394"/>
            <ac:spMk id="7" creationId="{25057B96-89F1-849C-8291-B741E2EB00D5}"/>
          </ac:spMkLst>
        </pc:spChg>
        <pc:spChg chg="mod topLvl">
          <ac:chgData name="Schwarz Michaela (PR.Stab-OS)" userId="5e228664-7b98-481a-a1b1-274117b2a3ce" providerId="ADAL" clId="{3E12D928-6ECA-4EC8-A977-64B06FC99D01}" dt="2023-09-17T20:12:12.507" v="11804" actId="164"/>
          <ac:spMkLst>
            <pc:docMk/>
            <pc:sldMk cId="2611721531" sldId="394"/>
            <ac:spMk id="8" creationId="{4BECDD2C-BAD6-1756-7504-A26BC11CEEBD}"/>
          </ac:spMkLst>
        </pc:spChg>
        <pc:spChg chg="mod topLvl">
          <ac:chgData name="Schwarz Michaela (PR.Stab-OS)" userId="5e228664-7b98-481a-a1b1-274117b2a3ce" providerId="ADAL" clId="{3E12D928-6ECA-4EC8-A977-64B06FC99D01}" dt="2023-09-17T20:06:08.777" v="11745" actId="165"/>
          <ac:spMkLst>
            <pc:docMk/>
            <pc:sldMk cId="2611721531" sldId="394"/>
            <ac:spMk id="9" creationId="{42F29D70-5DA1-8013-75B9-F3A77606A0AD}"/>
          </ac:spMkLst>
        </pc:spChg>
        <pc:spChg chg="mod topLvl">
          <ac:chgData name="Schwarz Michaela (PR.Stab-OS)" userId="5e228664-7b98-481a-a1b1-274117b2a3ce" providerId="ADAL" clId="{3E12D928-6ECA-4EC8-A977-64B06FC99D01}" dt="2023-09-17T20:12:03.696" v="11802" actId="164"/>
          <ac:spMkLst>
            <pc:docMk/>
            <pc:sldMk cId="2611721531" sldId="394"/>
            <ac:spMk id="10" creationId="{EC206A73-2066-E040-ECCE-439C8EB6E3AF}"/>
          </ac:spMkLst>
        </pc:spChg>
        <pc:spChg chg="mod ord">
          <ac:chgData name="Schwarz Michaela (PR.Stab-OS)" userId="5e228664-7b98-481a-a1b1-274117b2a3ce" providerId="ADAL" clId="{3E12D928-6ECA-4EC8-A977-64B06FC99D01}" dt="2023-09-17T20:08:32.815" v="11764" actId="165"/>
          <ac:spMkLst>
            <pc:docMk/>
            <pc:sldMk cId="2611721531" sldId="394"/>
            <ac:spMk id="11" creationId="{C8860D68-0DBB-9F41-72D4-C6C1D3EA5602}"/>
          </ac:spMkLst>
        </pc:spChg>
        <pc:spChg chg="mod">
          <ac:chgData name="Schwarz Michaela (PR.Stab-OS)" userId="5e228664-7b98-481a-a1b1-274117b2a3ce" providerId="ADAL" clId="{3E12D928-6ECA-4EC8-A977-64B06FC99D01}" dt="2023-09-17T20:08:32.815" v="11764" actId="165"/>
          <ac:spMkLst>
            <pc:docMk/>
            <pc:sldMk cId="2611721531" sldId="394"/>
            <ac:spMk id="12" creationId="{3F521BF4-03C5-3E97-E48D-4CB811BAA0E0}"/>
          </ac:spMkLst>
        </pc:spChg>
        <pc:spChg chg="mod topLvl">
          <ac:chgData name="Schwarz Michaela (PR.Stab-OS)" userId="5e228664-7b98-481a-a1b1-274117b2a3ce" providerId="ADAL" clId="{3E12D928-6ECA-4EC8-A977-64B06FC99D01}" dt="2023-09-17T20:12:03.696" v="11802" actId="164"/>
          <ac:spMkLst>
            <pc:docMk/>
            <pc:sldMk cId="2611721531" sldId="394"/>
            <ac:spMk id="13" creationId="{4622FFDB-4E8F-29AD-0F2D-00E9271794F3}"/>
          </ac:spMkLst>
        </pc:spChg>
        <pc:spChg chg="mod topLvl">
          <ac:chgData name="Schwarz Michaela (PR.Stab-OS)" userId="5e228664-7b98-481a-a1b1-274117b2a3ce" providerId="ADAL" clId="{3E12D928-6ECA-4EC8-A977-64B06FC99D01}" dt="2023-09-17T20:12:12.507" v="11804" actId="164"/>
          <ac:spMkLst>
            <pc:docMk/>
            <pc:sldMk cId="2611721531" sldId="394"/>
            <ac:spMk id="14" creationId="{776E22E3-EAC1-37FB-7CF5-25FC844AF387}"/>
          </ac:spMkLst>
        </pc:spChg>
        <pc:spChg chg="add del">
          <ac:chgData name="Schwarz Michaela (PR.Stab-OS)" userId="5e228664-7b98-481a-a1b1-274117b2a3ce" providerId="ADAL" clId="{3E12D928-6ECA-4EC8-A977-64B06FC99D01}" dt="2023-09-17T19:54:33.733" v="11187"/>
          <ac:spMkLst>
            <pc:docMk/>
            <pc:sldMk cId="2611721531" sldId="394"/>
            <ac:spMk id="15" creationId="{234CF19F-9B96-3192-FBC8-47071F60B7E7}"/>
          </ac:spMkLst>
        </pc:spChg>
        <pc:spChg chg="mod topLvl">
          <ac:chgData name="Schwarz Michaela (PR.Stab-OS)" userId="5e228664-7b98-481a-a1b1-274117b2a3ce" providerId="ADAL" clId="{3E12D928-6ECA-4EC8-A977-64B06FC99D01}" dt="2023-09-17T20:12:31.881" v="11806" actId="164"/>
          <ac:spMkLst>
            <pc:docMk/>
            <pc:sldMk cId="2611721531" sldId="394"/>
            <ac:spMk id="16" creationId="{46F70751-AD27-EA8E-BA87-63A7D2E1FE24}"/>
          </ac:spMkLst>
        </pc:spChg>
        <pc:spChg chg="add del">
          <ac:chgData name="Schwarz Michaela (PR.Stab-OS)" userId="5e228664-7b98-481a-a1b1-274117b2a3ce" providerId="ADAL" clId="{3E12D928-6ECA-4EC8-A977-64B06FC99D01}" dt="2023-09-17T19:54:38.257" v="11189"/>
          <ac:spMkLst>
            <pc:docMk/>
            <pc:sldMk cId="2611721531" sldId="394"/>
            <ac:spMk id="17" creationId="{1CB71891-E7D2-D432-DA3E-647C6E7C9BA1}"/>
          </ac:spMkLst>
        </pc:spChg>
        <pc:spChg chg="mod ord topLvl">
          <ac:chgData name="Schwarz Michaela (PR.Stab-OS)" userId="5e228664-7b98-481a-a1b1-274117b2a3ce" providerId="ADAL" clId="{3E12D928-6ECA-4EC8-A977-64B06FC99D01}" dt="2023-09-17T20:11:35.537" v="11799" actId="164"/>
          <ac:spMkLst>
            <pc:docMk/>
            <pc:sldMk cId="2611721531" sldId="394"/>
            <ac:spMk id="18" creationId="{4866C0EC-3FF8-43E0-226F-D85E7B83D5AA}"/>
          </ac:spMkLst>
        </pc:spChg>
        <pc:spChg chg="mod ord topLvl">
          <ac:chgData name="Schwarz Michaela (PR.Stab-OS)" userId="5e228664-7b98-481a-a1b1-274117b2a3ce" providerId="ADAL" clId="{3E12D928-6ECA-4EC8-A977-64B06FC99D01}" dt="2023-09-17T20:12:03.696" v="11802" actId="164"/>
          <ac:spMkLst>
            <pc:docMk/>
            <pc:sldMk cId="2611721531" sldId="394"/>
            <ac:spMk id="19" creationId="{AB0640E9-1988-CE4C-B7C3-5EF06E8F713E}"/>
          </ac:spMkLst>
        </pc:spChg>
        <pc:spChg chg="mod topLvl">
          <ac:chgData name="Schwarz Michaela (PR.Stab-OS)" userId="5e228664-7b98-481a-a1b1-274117b2a3ce" providerId="ADAL" clId="{3E12D928-6ECA-4EC8-A977-64B06FC99D01}" dt="2023-09-17T20:12:12.507" v="11804" actId="164"/>
          <ac:spMkLst>
            <pc:docMk/>
            <pc:sldMk cId="2611721531" sldId="394"/>
            <ac:spMk id="20" creationId="{FEC43C4A-4968-2358-FE73-EBA1A8865AE5}"/>
          </ac:spMkLst>
        </pc:spChg>
        <pc:spChg chg="mod topLvl">
          <ac:chgData name="Schwarz Michaela (PR.Stab-OS)" userId="5e228664-7b98-481a-a1b1-274117b2a3ce" providerId="ADAL" clId="{3E12D928-6ECA-4EC8-A977-64B06FC99D01}" dt="2023-09-17T20:12:12.507" v="11804" actId="164"/>
          <ac:spMkLst>
            <pc:docMk/>
            <pc:sldMk cId="2611721531" sldId="394"/>
            <ac:spMk id="21" creationId="{F7524EF4-C964-BB8F-9DA5-E24C223A2099}"/>
          </ac:spMkLst>
        </pc:spChg>
        <pc:spChg chg="mod topLvl">
          <ac:chgData name="Schwarz Michaela (PR.Stab-OS)" userId="5e228664-7b98-481a-a1b1-274117b2a3ce" providerId="ADAL" clId="{3E12D928-6ECA-4EC8-A977-64B06FC99D01}" dt="2023-09-17T20:12:31.881" v="11806" actId="164"/>
          <ac:spMkLst>
            <pc:docMk/>
            <pc:sldMk cId="2611721531" sldId="394"/>
            <ac:spMk id="22" creationId="{7672CF09-C5DD-0FE8-0F8C-2224A55A5934}"/>
          </ac:spMkLst>
        </pc:spChg>
        <pc:spChg chg="mod topLvl">
          <ac:chgData name="Schwarz Michaela (PR.Stab-OS)" userId="5e228664-7b98-481a-a1b1-274117b2a3ce" providerId="ADAL" clId="{3E12D928-6ECA-4EC8-A977-64B06FC99D01}" dt="2023-09-17T20:15:06.549" v="11825" actId="20577"/>
          <ac:spMkLst>
            <pc:docMk/>
            <pc:sldMk cId="2611721531" sldId="394"/>
            <ac:spMk id="23" creationId="{E29F2E78-0009-185A-837D-961FCC37B924}"/>
          </ac:spMkLst>
        </pc:spChg>
        <pc:spChg chg="mod topLvl">
          <ac:chgData name="Schwarz Michaela (PR.Stab-OS)" userId="5e228664-7b98-481a-a1b1-274117b2a3ce" providerId="ADAL" clId="{3E12D928-6ECA-4EC8-A977-64B06FC99D01}" dt="2023-09-17T20:06:08.777" v="11745" actId="165"/>
          <ac:spMkLst>
            <pc:docMk/>
            <pc:sldMk cId="2611721531" sldId="394"/>
            <ac:spMk id="29" creationId="{7D54EAC6-56C7-34C2-0B2C-3BB0EB341CBB}"/>
          </ac:spMkLst>
        </pc:spChg>
        <pc:spChg chg="mod topLvl">
          <ac:chgData name="Schwarz Michaela (PR.Stab-OS)" userId="5e228664-7b98-481a-a1b1-274117b2a3ce" providerId="ADAL" clId="{3E12D928-6ECA-4EC8-A977-64B06FC99D01}" dt="2023-09-17T20:11:35.537" v="11799" actId="164"/>
          <ac:spMkLst>
            <pc:docMk/>
            <pc:sldMk cId="2611721531" sldId="394"/>
            <ac:spMk id="30" creationId="{C1626257-926D-0AE4-4ABA-759170F9C91C}"/>
          </ac:spMkLst>
        </pc:spChg>
        <pc:spChg chg="mod topLvl">
          <ac:chgData name="Schwarz Michaela (PR.Stab-OS)" userId="5e228664-7b98-481a-a1b1-274117b2a3ce" providerId="ADAL" clId="{3E12D928-6ECA-4EC8-A977-64B06FC99D01}" dt="2023-09-17T20:12:12.507" v="11804" actId="164"/>
          <ac:spMkLst>
            <pc:docMk/>
            <pc:sldMk cId="2611721531" sldId="394"/>
            <ac:spMk id="33" creationId="{1C019CF7-8209-9F3F-4E43-A7E058F011E5}"/>
          </ac:spMkLst>
        </pc:spChg>
        <pc:spChg chg="mod topLvl">
          <ac:chgData name="Schwarz Michaela (PR.Stab-OS)" userId="5e228664-7b98-481a-a1b1-274117b2a3ce" providerId="ADAL" clId="{3E12D928-6ECA-4EC8-A977-64B06FC99D01}" dt="2023-09-17T20:12:31.881" v="11806" actId="164"/>
          <ac:spMkLst>
            <pc:docMk/>
            <pc:sldMk cId="2611721531" sldId="394"/>
            <ac:spMk id="34" creationId="{23AAD873-2953-65C5-94A8-0400A61283C9}"/>
          </ac:spMkLst>
        </pc:spChg>
        <pc:spChg chg="mod ord topLvl">
          <ac:chgData name="Schwarz Michaela (PR.Stab-OS)" userId="5e228664-7b98-481a-a1b1-274117b2a3ce" providerId="ADAL" clId="{3E12D928-6ECA-4EC8-A977-64B06FC99D01}" dt="2023-09-17T20:12:03.696" v="11802" actId="164"/>
          <ac:spMkLst>
            <pc:docMk/>
            <pc:sldMk cId="2611721531" sldId="394"/>
            <ac:spMk id="36" creationId="{8F181030-98A0-8FFA-987C-7B812C12CA1F}"/>
          </ac:spMkLst>
        </pc:spChg>
        <pc:spChg chg="mod ord topLvl">
          <ac:chgData name="Schwarz Michaela (PR.Stab-OS)" userId="5e228664-7b98-481a-a1b1-274117b2a3ce" providerId="ADAL" clId="{3E12D928-6ECA-4EC8-A977-64B06FC99D01}" dt="2023-09-17T20:12:03.696" v="11802" actId="164"/>
          <ac:spMkLst>
            <pc:docMk/>
            <pc:sldMk cId="2611721531" sldId="394"/>
            <ac:spMk id="37" creationId="{7B42ABD0-7E91-A988-2838-F8AF16714723}"/>
          </ac:spMkLst>
        </pc:spChg>
        <pc:spChg chg="mod ord topLvl">
          <ac:chgData name="Schwarz Michaela (PR.Stab-OS)" userId="5e228664-7b98-481a-a1b1-274117b2a3ce" providerId="ADAL" clId="{3E12D928-6ECA-4EC8-A977-64B06FC99D01}" dt="2023-09-17T20:11:35.537" v="11799" actId="164"/>
          <ac:spMkLst>
            <pc:docMk/>
            <pc:sldMk cId="2611721531" sldId="394"/>
            <ac:spMk id="38" creationId="{21E04AE6-C319-B313-1A95-3DBA725F6EA1}"/>
          </ac:spMkLst>
        </pc:spChg>
        <pc:spChg chg="mod ord topLvl">
          <ac:chgData name="Schwarz Michaela (PR.Stab-OS)" userId="5e228664-7b98-481a-a1b1-274117b2a3ce" providerId="ADAL" clId="{3E12D928-6ECA-4EC8-A977-64B06FC99D01}" dt="2023-09-17T20:11:35.537" v="11799" actId="164"/>
          <ac:spMkLst>
            <pc:docMk/>
            <pc:sldMk cId="2611721531" sldId="394"/>
            <ac:spMk id="39" creationId="{6239411C-119C-340A-3856-40EE11801F33}"/>
          </ac:spMkLst>
        </pc:spChg>
        <pc:spChg chg="mod ord topLvl">
          <ac:chgData name="Schwarz Michaela (PR.Stab-OS)" userId="5e228664-7b98-481a-a1b1-274117b2a3ce" providerId="ADAL" clId="{3E12D928-6ECA-4EC8-A977-64B06FC99D01}" dt="2023-09-17T20:12:03.696" v="11802" actId="164"/>
          <ac:spMkLst>
            <pc:docMk/>
            <pc:sldMk cId="2611721531" sldId="394"/>
            <ac:spMk id="40" creationId="{D66DDF8E-1F3B-379A-EAA8-CE6837F89EBC}"/>
          </ac:spMkLst>
        </pc:spChg>
        <pc:spChg chg="mod topLvl">
          <ac:chgData name="Schwarz Michaela (PR.Stab-OS)" userId="5e228664-7b98-481a-a1b1-274117b2a3ce" providerId="ADAL" clId="{3E12D928-6ECA-4EC8-A977-64B06FC99D01}" dt="2023-09-17T20:15:06.549" v="11825" actId="20577"/>
          <ac:spMkLst>
            <pc:docMk/>
            <pc:sldMk cId="2611721531" sldId="394"/>
            <ac:spMk id="41" creationId="{2A5DAE39-B3B6-2919-F049-66FE79629195}"/>
          </ac:spMkLst>
        </pc:spChg>
        <pc:spChg chg="mod topLvl">
          <ac:chgData name="Schwarz Michaela (PR.Stab-OS)" userId="5e228664-7b98-481a-a1b1-274117b2a3ce" providerId="ADAL" clId="{3E12D928-6ECA-4EC8-A977-64B06FC99D01}" dt="2023-09-17T20:15:06.549" v="11825" actId="20577"/>
          <ac:spMkLst>
            <pc:docMk/>
            <pc:sldMk cId="2611721531" sldId="394"/>
            <ac:spMk id="42" creationId="{0CC161B8-55C7-0251-1BED-DB497A6064B2}"/>
          </ac:spMkLst>
        </pc:spChg>
        <pc:spChg chg="mod topLvl">
          <ac:chgData name="Schwarz Michaela (PR.Stab-OS)" userId="5e228664-7b98-481a-a1b1-274117b2a3ce" providerId="ADAL" clId="{3E12D928-6ECA-4EC8-A977-64B06FC99D01}" dt="2023-09-17T20:15:17.526" v="11850" actId="20577"/>
          <ac:spMkLst>
            <pc:docMk/>
            <pc:sldMk cId="2611721531" sldId="394"/>
            <ac:spMk id="43" creationId="{4EA3B13F-E9BD-2DDC-FD5E-275D3650F239}"/>
          </ac:spMkLst>
        </pc:spChg>
        <pc:spChg chg="mod topLvl">
          <ac:chgData name="Schwarz Michaela (PR.Stab-OS)" userId="5e228664-7b98-481a-a1b1-274117b2a3ce" providerId="ADAL" clId="{3E12D928-6ECA-4EC8-A977-64B06FC99D01}" dt="2023-09-17T20:12:31.881" v="11806" actId="164"/>
          <ac:spMkLst>
            <pc:docMk/>
            <pc:sldMk cId="2611721531" sldId="394"/>
            <ac:spMk id="44" creationId="{59CCEDEA-16A0-9069-DD7D-4050B918A828}"/>
          </ac:spMkLst>
        </pc:spChg>
        <pc:spChg chg="mod topLvl">
          <ac:chgData name="Schwarz Michaela (PR.Stab-OS)" userId="5e228664-7b98-481a-a1b1-274117b2a3ce" providerId="ADAL" clId="{3E12D928-6ECA-4EC8-A977-64B06FC99D01}" dt="2023-09-17T20:15:06.549" v="11825" actId="20577"/>
          <ac:spMkLst>
            <pc:docMk/>
            <pc:sldMk cId="2611721531" sldId="394"/>
            <ac:spMk id="45" creationId="{16BA44A5-D741-F334-1264-48CC84CB4857}"/>
          </ac:spMkLst>
        </pc:spChg>
        <pc:spChg chg="add del mod">
          <ac:chgData name="Schwarz Michaela (PR.Stab-OS)" userId="5e228664-7b98-481a-a1b1-274117b2a3ce" providerId="ADAL" clId="{3E12D928-6ECA-4EC8-A977-64B06FC99D01}" dt="2023-09-17T20:00:20.732" v="11653"/>
          <ac:spMkLst>
            <pc:docMk/>
            <pc:sldMk cId="2611721531" sldId="394"/>
            <ac:spMk id="48" creationId="{D56BB462-14C3-AAE7-08A9-D94BC0287456}"/>
          </ac:spMkLst>
        </pc:spChg>
        <pc:spChg chg="add del mod">
          <ac:chgData name="Schwarz Michaela (PR.Stab-OS)" userId="5e228664-7b98-481a-a1b1-274117b2a3ce" providerId="ADAL" clId="{3E12D928-6ECA-4EC8-A977-64B06FC99D01}" dt="2023-09-17T20:00:20.732" v="11653"/>
          <ac:spMkLst>
            <pc:docMk/>
            <pc:sldMk cId="2611721531" sldId="394"/>
            <ac:spMk id="49" creationId="{351F94A6-FA69-0CAC-90FB-819F5B8854A1}"/>
          </ac:spMkLst>
        </pc:spChg>
        <pc:spChg chg="add del mod">
          <ac:chgData name="Schwarz Michaela (PR.Stab-OS)" userId="5e228664-7b98-481a-a1b1-274117b2a3ce" providerId="ADAL" clId="{3E12D928-6ECA-4EC8-A977-64B06FC99D01}" dt="2023-09-17T20:00:20.732" v="11653"/>
          <ac:spMkLst>
            <pc:docMk/>
            <pc:sldMk cId="2611721531" sldId="394"/>
            <ac:spMk id="50" creationId="{71AD3A8B-13E7-639F-B6B4-7960EC2E7463}"/>
          </ac:spMkLst>
        </pc:spChg>
        <pc:spChg chg="add mod topLvl">
          <ac:chgData name="Schwarz Michaela (PR.Stab-OS)" userId="5e228664-7b98-481a-a1b1-274117b2a3ce" providerId="ADAL" clId="{3E12D928-6ECA-4EC8-A977-64B06FC99D01}" dt="2023-09-17T20:12:12.507" v="11804" actId="164"/>
          <ac:spMkLst>
            <pc:docMk/>
            <pc:sldMk cId="2611721531" sldId="394"/>
            <ac:spMk id="51" creationId="{62AAF41F-847F-143B-E2F4-441133259F57}"/>
          </ac:spMkLst>
        </pc:spChg>
        <pc:spChg chg="add mod topLvl">
          <ac:chgData name="Schwarz Michaela (PR.Stab-OS)" userId="5e228664-7b98-481a-a1b1-274117b2a3ce" providerId="ADAL" clId="{3E12D928-6ECA-4EC8-A977-64B06FC99D01}" dt="2023-09-17T20:12:12.507" v="11804" actId="164"/>
          <ac:spMkLst>
            <pc:docMk/>
            <pc:sldMk cId="2611721531" sldId="394"/>
            <ac:spMk id="52" creationId="{C8C22990-80A9-0F32-27BC-6E01BE1A0B8F}"/>
          </ac:spMkLst>
        </pc:spChg>
        <pc:spChg chg="add mod topLvl">
          <ac:chgData name="Schwarz Michaela (PR.Stab-OS)" userId="5e228664-7b98-481a-a1b1-274117b2a3ce" providerId="ADAL" clId="{3E12D928-6ECA-4EC8-A977-64B06FC99D01}" dt="2023-09-17T20:12:12.507" v="11804" actId="164"/>
          <ac:spMkLst>
            <pc:docMk/>
            <pc:sldMk cId="2611721531" sldId="394"/>
            <ac:spMk id="53" creationId="{604EA226-46BC-7341-36C4-FBA83BAEB003}"/>
          </ac:spMkLst>
        </pc:spChg>
        <pc:spChg chg="add del mod">
          <ac:chgData name="Schwarz Michaela (PR.Stab-OS)" userId="5e228664-7b98-481a-a1b1-274117b2a3ce" providerId="ADAL" clId="{3E12D928-6ECA-4EC8-A977-64B06FC99D01}" dt="2023-09-17T20:00:32.718" v="11659"/>
          <ac:spMkLst>
            <pc:docMk/>
            <pc:sldMk cId="2611721531" sldId="394"/>
            <ac:spMk id="54" creationId="{AF27469C-C9CA-491E-5E74-A3824AEADA83}"/>
          </ac:spMkLst>
        </pc:spChg>
        <pc:spChg chg="add del mod">
          <ac:chgData name="Schwarz Michaela (PR.Stab-OS)" userId="5e228664-7b98-481a-a1b1-274117b2a3ce" providerId="ADAL" clId="{3E12D928-6ECA-4EC8-A977-64B06FC99D01}" dt="2023-09-17T20:00:32.718" v="11659"/>
          <ac:spMkLst>
            <pc:docMk/>
            <pc:sldMk cId="2611721531" sldId="394"/>
            <ac:spMk id="55" creationId="{27C688E1-D211-73A2-EB62-6509801C119E}"/>
          </ac:spMkLst>
        </pc:spChg>
        <pc:spChg chg="add del mod">
          <ac:chgData name="Schwarz Michaela (PR.Stab-OS)" userId="5e228664-7b98-481a-a1b1-274117b2a3ce" providerId="ADAL" clId="{3E12D928-6ECA-4EC8-A977-64B06FC99D01}" dt="2023-09-17T20:00:32.718" v="11659"/>
          <ac:spMkLst>
            <pc:docMk/>
            <pc:sldMk cId="2611721531" sldId="394"/>
            <ac:spMk id="56" creationId="{E3869AE6-CC0A-F40B-FF6F-C0633C5898A8}"/>
          </ac:spMkLst>
        </pc:spChg>
        <pc:spChg chg="add del mod">
          <ac:chgData name="Schwarz Michaela (PR.Stab-OS)" userId="5e228664-7b98-481a-a1b1-274117b2a3ce" providerId="ADAL" clId="{3E12D928-6ECA-4EC8-A977-64B06FC99D01}" dt="2023-09-17T20:00:39.485" v="11663"/>
          <ac:spMkLst>
            <pc:docMk/>
            <pc:sldMk cId="2611721531" sldId="394"/>
            <ac:spMk id="57" creationId="{105127FD-6E3A-B331-63FD-73BA07E98A7F}"/>
          </ac:spMkLst>
        </pc:spChg>
        <pc:spChg chg="add del mod">
          <ac:chgData name="Schwarz Michaela (PR.Stab-OS)" userId="5e228664-7b98-481a-a1b1-274117b2a3ce" providerId="ADAL" clId="{3E12D928-6ECA-4EC8-A977-64B06FC99D01}" dt="2023-09-17T20:00:39.485" v="11663"/>
          <ac:spMkLst>
            <pc:docMk/>
            <pc:sldMk cId="2611721531" sldId="394"/>
            <ac:spMk id="58" creationId="{3668F16C-37D1-E377-CC88-C2BCEE3FA99F}"/>
          </ac:spMkLst>
        </pc:spChg>
        <pc:spChg chg="add del mod">
          <ac:chgData name="Schwarz Michaela (PR.Stab-OS)" userId="5e228664-7b98-481a-a1b1-274117b2a3ce" providerId="ADAL" clId="{3E12D928-6ECA-4EC8-A977-64B06FC99D01}" dt="2023-09-17T20:00:39.485" v="11663"/>
          <ac:spMkLst>
            <pc:docMk/>
            <pc:sldMk cId="2611721531" sldId="394"/>
            <ac:spMk id="59" creationId="{1D81941B-50CC-1B9E-6C56-8AF8CAFF1D2D}"/>
          </ac:spMkLst>
        </pc:spChg>
        <pc:spChg chg="add del mod">
          <ac:chgData name="Schwarz Michaela (PR.Stab-OS)" userId="5e228664-7b98-481a-a1b1-274117b2a3ce" providerId="ADAL" clId="{3E12D928-6ECA-4EC8-A977-64B06FC99D01}" dt="2023-09-17T20:00:46.641" v="11667"/>
          <ac:spMkLst>
            <pc:docMk/>
            <pc:sldMk cId="2611721531" sldId="394"/>
            <ac:spMk id="60" creationId="{446D19B0-A8EA-F4D6-FB5B-16B33C01B12E}"/>
          </ac:spMkLst>
        </pc:spChg>
        <pc:spChg chg="add del mod">
          <ac:chgData name="Schwarz Michaela (PR.Stab-OS)" userId="5e228664-7b98-481a-a1b1-274117b2a3ce" providerId="ADAL" clId="{3E12D928-6ECA-4EC8-A977-64B06FC99D01}" dt="2023-09-17T20:00:46.641" v="11667"/>
          <ac:spMkLst>
            <pc:docMk/>
            <pc:sldMk cId="2611721531" sldId="394"/>
            <ac:spMk id="61" creationId="{DFDA7B76-CEDE-4C34-816E-8AA94544E84D}"/>
          </ac:spMkLst>
        </pc:spChg>
        <pc:spChg chg="add del mod">
          <ac:chgData name="Schwarz Michaela (PR.Stab-OS)" userId="5e228664-7b98-481a-a1b1-274117b2a3ce" providerId="ADAL" clId="{3E12D928-6ECA-4EC8-A977-64B06FC99D01}" dt="2023-09-17T20:00:46.641" v="11667"/>
          <ac:spMkLst>
            <pc:docMk/>
            <pc:sldMk cId="2611721531" sldId="394"/>
            <ac:spMk id="62" creationId="{3A7850DB-D307-6805-901B-B001BD261882}"/>
          </ac:spMkLst>
        </pc:spChg>
        <pc:spChg chg="add mod topLvl">
          <ac:chgData name="Schwarz Michaela (PR.Stab-OS)" userId="5e228664-7b98-481a-a1b1-274117b2a3ce" providerId="ADAL" clId="{3E12D928-6ECA-4EC8-A977-64B06FC99D01}" dt="2023-09-17T20:12:31.881" v="11806" actId="164"/>
          <ac:spMkLst>
            <pc:docMk/>
            <pc:sldMk cId="2611721531" sldId="394"/>
            <ac:spMk id="63" creationId="{B3557147-3014-739E-6C68-3454F1FD0D33}"/>
          </ac:spMkLst>
        </pc:spChg>
        <pc:spChg chg="add mod topLvl">
          <ac:chgData name="Schwarz Michaela (PR.Stab-OS)" userId="5e228664-7b98-481a-a1b1-274117b2a3ce" providerId="ADAL" clId="{3E12D928-6ECA-4EC8-A977-64B06FC99D01}" dt="2023-09-17T20:12:31.881" v="11806" actId="164"/>
          <ac:spMkLst>
            <pc:docMk/>
            <pc:sldMk cId="2611721531" sldId="394"/>
            <ac:spMk id="64" creationId="{C032F88F-EEA4-D8DD-5E7B-FB09CDE043AA}"/>
          </ac:spMkLst>
        </pc:spChg>
        <pc:spChg chg="add mod topLvl">
          <ac:chgData name="Schwarz Michaela (PR.Stab-OS)" userId="5e228664-7b98-481a-a1b1-274117b2a3ce" providerId="ADAL" clId="{3E12D928-6ECA-4EC8-A977-64B06FC99D01}" dt="2023-09-17T20:12:31.881" v="11806" actId="164"/>
          <ac:spMkLst>
            <pc:docMk/>
            <pc:sldMk cId="2611721531" sldId="394"/>
            <ac:spMk id="65" creationId="{1270AB10-3E4D-30D7-4028-C3440B46D994}"/>
          </ac:spMkLst>
        </pc:spChg>
        <pc:grpChg chg="add mod topLvl">
          <ac:chgData name="Schwarz Michaela (PR.Stab-OS)" userId="5e228664-7b98-481a-a1b1-274117b2a3ce" providerId="ADAL" clId="{3E12D928-6ECA-4EC8-A977-64B06FC99D01}" dt="2023-09-17T20:11:35.537" v="11799" actId="164"/>
          <ac:grpSpMkLst>
            <pc:docMk/>
            <pc:sldMk cId="2611721531" sldId="394"/>
            <ac:grpSpMk id="5" creationId="{29DEFC8B-E60C-1085-615F-EE93BE098C7A}"/>
          </ac:grpSpMkLst>
        </pc:grpChg>
        <pc:grpChg chg="add del mod">
          <ac:chgData name="Schwarz Michaela (PR.Stab-OS)" userId="5e228664-7b98-481a-a1b1-274117b2a3ce" providerId="ADAL" clId="{3E12D928-6ECA-4EC8-A977-64B06FC99D01}" dt="2023-09-17T19:57:43.283" v="11529" actId="165"/>
          <ac:grpSpMkLst>
            <pc:docMk/>
            <pc:sldMk cId="2611721531" sldId="394"/>
            <ac:grpSpMk id="6" creationId="{AEB57A41-64B9-8F2D-0A92-E9301787144A}"/>
          </ac:grpSpMkLst>
        </pc:grpChg>
        <pc:grpChg chg="add del mod">
          <ac:chgData name="Schwarz Michaela (PR.Stab-OS)" userId="5e228664-7b98-481a-a1b1-274117b2a3ce" providerId="ADAL" clId="{3E12D928-6ECA-4EC8-A977-64B06FC99D01}" dt="2023-09-17T20:01:58.993" v="11676" actId="165"/>
          <ac:grpSpMkLst>
            <pc:docMk/>
            <pc:sldMk cId="2611721531" sldId="394"/>
            <ac:grpSpMk id="26" creationId="{C37BA9D5-3F5F-161F-562E-F8BD87FC2084}"/>
          </ac:grpSpMkLst>
        </pc:grpChg>
        <pc:grpChg chg="add del mod">
          <ac:chgData name="Schwarz Michaela (PR.Stab-OS)" userId="5e228664-7b98-481a-a1b1-274117b2a3ce" providerId="ADAL" clId="{3E12D928-6ECA-4EC8-A977-64B06FC99D01}" dt="2023-09-17T20:01:58.993" v="11676" actId="165"/>
          <ac:grpSpMkLst>
            <pc:docMk/>
            <pc:sldMk cId="2611721531" sldId="394"/>
            <ac:grpSpMk id="31" creationId="{33870D37-3D95-E82A-3A16-300C482C2B14}"/>
          </ac:grpSpMkLst>
        </pc:grpChg>
        <pc:grpChg chg="add del mod">
          <ac:chgData name="Schwarz Michaela (PR.Stab-OS)" userId="5e228664-7b98-481a-a1b1-274117b2a3ce" providerId="ADAL" clId="{3E12D928-6ECA-4EC8-A977-64B06FC99D01}" dt="2023-09-17T20:01:58.993" v="11676" actId="165"/>
          <ac:grpSpMkLst>
            <pc:docMk/>
            <pc:sldMk cId="2611721531" sldId="394"/>
            <ac:grpSpMk id="32" creationId="{2A0A1C31-89F0-A4D0-C480-3FA32E97534D}"/>
          </ac:grpSpMkLst>
        </pc:grpChg>
        <pc:grpChg chg="add del mod">
          <ac:chgData name="Schwarz Michaela (PR.Stab-OS)" userId="5e228664-7b98-481a-a1b1-274117b2a3ce" providerId="ADAL" clId="{3E12D928-6ECA-4EC8-A977-64B06FC99D01}" dt="2023-09-17T20:01:58.993" v="11676" actId="165"/>
          <ac:grpSpMkLst>
            <pc:docMk/>
            <pc:sldMk cId="2611721531" sldId="394"/>
            <ac:grpSpMk id="46" creationId="{0DCB8E62-0073-DBE9-DB78-15B3EB6B3023}"/>
          </ac:grpSpMkLst>
        </pc:grpChg>
        <pc:grpChg chg="add del mod">
          <ac:chgData name="Schwarz Michaela (PR.Stab-OS)" userId="5e228664-7b98-481a-a1b1-274117b2a3ce" providerId="ADAL" clId="{3E12D928-6ECA-4EC8-A977-64B06FC99D01}" dt="2023-09-17T20:01:58.993" v="11676" actId="165"/>
          <ac:grpSpMkLst>
            <pc:docMk/>
            <pc:sldMk cId="2611721531" sldId="394"/>
            <ac:grpSpMk id="47" creationId="{EA44F33B-F4C1-F240-0ED9-20878008834C}"/>
          </ac:grpSpMkLst>
        </pc:grpChg>
        <pc:grpChg chg="add del mod">
          <ac:chgData name="Schwarz Michaela (PR.Stab-OS)" userId="5e228664-7b98-481a-a1b1-274117b2a3ce" providerId="ADAL" clId="{3E12D928-6ECA-4EC8-A977-64B06FC99D01}" dt="2023-09-17T20:06:08.777" v="11745" actId="165"/>
          <ac:grpSpMkLst>
            <pc:docMk/>
            <pc:sldMk cId="2611721531" sldId="394"/>
            <ac:grpSpMk id="66" creationId="{CBE8D3EE-7A29-5539-4425-6B4DDC5FAF3D}"/>
          </ac:grpSpMkLst>
        </pc:grpChg>
        <pc:grpChg chg="add del mod">
          <ac:chgData name="Schwarz Michaela (PR.Stab-OS)" userId="5e228664-7b98-481a-a1b1-274117b2a3ce" providerId="ADAL" clId="{3E12D928-6ECA-4EC8-A977-64B06FC99D01}" dt="2023-09-17T20:06:08.777" v="11745" actId="165"/>
          <ac:grpSpMkLst>
            <pc:docMk/>
            <pc:sldMk cId="2611721531" sldId="394"/>
            <ac:grpSpMk id="67" creationId="{C01E2E3E-B288-7CE7-1887-00BB7646AB42}"/>
          </ac:grpSpMkLst>
        </pc:grpChg>
        <pc:grpChg chg="add del mod">
          <ac:chgData name="Schwarz Michaela (PR.Stab-OS)" userId="5e228664-7b98-481a-a1b1-274117b2a3ce" providerId="ADAL" clId="{3E12D928-6ECA-4EC8-A977-64B06FC99D01}" dt="2023-09-17T20:06:08.777" v="11745" actId="165"/>
          <ac:grpSpMkLst>
            <pc:docMk/>
            <pc:sldMk cId="2611721531" sldId="394"/>
            <ac:grpSpMk id="68" creationId="{CAE1C961-E04E-702A-FA3E-C32D18EF8CD9}"/>
          </ac:grpSpMkLst>
        </pc:grpChg>
        <pc:grpChg chg="add del mod">
          <ac:chgData name="Schwarz Michaela (PR.Stab-OS)" userId="5e228664-7b98-481a-a1b1-274117b2a3ce" providerId="ADAL" clId="{3E12D928-6ECA-4EC8-A977-64B06FC99D01}" dt="2023-09-17T20:06:08.777" v="11745" actId="165"/>
          <ac:grpSpMkLst>
            <pc:docMk/>
            <pc:sldMk cId="2611721531" sldId="394"/>
            <ac:grpSpMk id="69" creationId="{BF63B58C-3F31-6985-1302-374086D7CF37}"/>
          </ac:grpSpMkLst>
        </pc:grpChg>
        <pc:grpChg chg="add del mod">
          <ac:chgData name="Schwarz Michaela (PR.Stab-OS)" userId="5e228664-7b98-481a-a1b1-274117b2a3ce" providerId="ADAL" clId="{3E12D928-6ECA-4EC8-A977-64B06FC99D01}" dt="2023-09-17T20:06:08.777" v="11745" actId="165"/>
          <ac:grpSpMkLst>
            <pc:docMk/>
            <pc:sldMk cId="2611721531" sldId="394"/>
            <ac:grpSpMk id="70" creationId="{FF58CECC-C708-F459-E5AB-192291B06D14}"/>
          </ac:grpSpMkLst>
        </pc:grpChg>
        <pc:grpChg chg="add del mod">
          <ac:chgData name="Schwarz Michaela (PR.Stab-OS)" userId="5e228664-7b98-481a-a1b1-274117b2a3ce" providerId="ADAL" clId="{3E12D928-6ECA-4EC8-A977-64B06FC99D01}" dt="2023-09-17T20:06:08.777" v="11745" actId="165"/>
          <ac:grpSpMkLst>
            <pc:docMk/>
            <pc:sldMk cId="2611721531" sldId="394"/>
            <ac:grpSpMk id="73" creationId="{DEFC7E90-EDD0-1146-0A4C-9979076F99F4}"/>
          </ac:grpSpMkLst>
        </pc:grpChg>
        <pc:grpChg chg="add del mod">
          <ac:chgData name="Schwarz Michaela (PR.Stab-OS)" userId="5e228664-7b98-481a-a1b1-274117b2a3ce" providerId="ADAL" clId="{3E12D928-6ECA-4EC8-A977-64B06FC99D01}" dt="2023-09-17T20:08:32.815" v="11764" actId="165"/>
          <ac:grpSpMkLst>
            <pc:docMk/>
            <pc:sldMk cId="2611721531" sldId="394"/>
            <ac:grpSpMk id="76" creationId="{27A31D53-F5B7-AD04-0333-234CEFA0D22D}"/>
          </ac:grpSpMkLst>
        </pc:grpChg>
        <pc:grpChg chg="add del mod">
          <ac:chgData name="Schwarz Michaela (PR.Stab-OS)" userId="5e228664-7b98-481a-a1b1-274117b2a3ce" providerId="ADAL" clId="{3E12D928-6ECA-4EC8-A977-64B06FC99D01}" dt="2023-09-17T20:08:32.815" v="11764" actId="165"/>
          <ac:grpSpMkLst>
            <pc:docMk/>
            <pc:sldMk cId="2611721531" sldId="394"/>
            <ac:grpSpMk id="77" creationId="{3D704553-444B-E192-531E-10169453C395}"/>
          </ac:grpSpMkLst>
        </pc:grpChg>
        <pc:grpChg chg="add del mod">
          <ac:chgData name="Schwarz Michaela (PR.Stab-OS)" userId="5e228664-7b98-481a-a1b1-274117b2a3ce" providerId="ADAL" clId="{3E12D928-6ECA-4EC8-A977-64B06FC99D01}" dt="2023-09-17T20:08:32.815" v="11764" actId="165"/>
          <ac:grpSpMkLst>
            <pc:docMk/>
            <pc:sldMk cId="2611721531" sldId="394"/>
            <ac:grpSpMk id="78" creationId="{97AE1BAB-0429-4647-8571-E63C56C36B6B}"/>
          </ac:grpSpMkLst>
        </pc:grpChg>
        <pc:grpChg chg="add del mod">
          <ac:chgData name="Schwarz Michaela (PR.Stab-OS)" userId="5e228664-7b98-481a-a1b1-274117b2a3ce" providerId="ADAL" clId="{3E12D928-6ECA-4EC8-A977-64B06FC99D01}" dt="2023-09-17T20:08:32.815" v="11764" actId="165"/>
          <ac:grpSpMkLst>
            <pc:docMk/>
            <pc:sldMk cId="2611721531" sldId="394"/>
            <ac:grpSpMk id="79" creationId="{F730B2DA-4ED1-6640-A733-D0D448876196}"/>
          </ac:grpSpMkLst>
        </pc:grpChg>
        <pc:grpChg chg="add del mod">
          <ac:chgData name="Schwarz Michaela (PR.Stab-OS)" userId="5e228664-7b98-481a-a1b1-274117b2a3ce" providerId="ADAL" clId="{3E12D928-6ECA-4EC8-A977-64B06FC99D01}" dt="2023-09-17T20:08:32.815" v="11764" actId="165"/>
          <ac:grpSpMkLst>
            <pc:docMk/>
            <pc:sldMk cId="2611721531" sldId="394"/>
            <ac:grpSpMk id="80" creationId="{F4E521DD-2CD2-A2FE-64CA-F2DBE9443C0D}"/>
          </ac:grpSpMkLst>
        </pc:grpChg>
        <pc:grpChg chg="add mod">
          <ac:chgData name="Schwarz Michaela (PR.Stab-OS)" userId="5e228664-7b98-481a-a1b1-274117b2a3ce" providerId="ADAL" clId="{3E12D928-6ECA-4EC8-A977-64B06FC99D01}" dt="2023-09-17T20:11:35.537" v="11799" actId="164"/>
          <ac:grpSpMkLst>
            <pc:docMk/>
            <pc:sldMk cId="2611721531" sldId="394"/>
            <ac:grpSpMk id="81" creationId="{C1158B2C-0871-129C-84D0-1EAE2EF25F22}"/>
          </ac:grpSpMkLst>
        </pc:grpChg>
        <pc:grpChg chg="add mod">
          <ac:chgData name="Schwarz Michaela (PR.Stab-OS)" userId="5e228664-7b98-481a-a1b1-274117b2a3ce" providerId="ADAL" clId="{3E12D928-6ECA-4EC8-A977-64B06FC99D01}" dt="2023-09-17T20:12:03.696" v="11802" actId="164"/>
          <ac:grpSpMkLst>
            <pc:docMk/>
            <pc:sldMk cId="2611721531" sldId="394"/>
            <ac:grpSpMk id="82" creationId="{95D4479E-E899-6BA0-A2A8-56F4445F3D60}"/>
          </ac:grpSpMkLst>
        </pc:grpChg>
        <pc:grpChg chg="add mod">
          <ac:chgData name="Schwarz Michaela (PR.Stab-OS)" userId="5e228664-7b98-481a-a1b1-274117b2a3ce" providerId="ADAL" clId="{3E12D928-6ECA-4EC8-A977-64B06FC99D01}" dt="2023-09-17T20:12:12.507" v="11804" actId="164"/>
          <ac:grpSpMkLst>
            <pc:docMk/>
            <pc:sldMk cId="2611721531" sldId="394"/>
            <ac:grpSpMk id="83" creationId="{C48BEE0E-8657-8556-8865-D80FFF795E75}"/>
          </ac:grpSpMkLst>
        </pc:grpChg>
        <pc:grpChg chg="add mod">
          <ac:chgData name="Schwarz Michaela (PR.Stab-OS)" userId="5e228664-7b98-481a-a1b1-274117b2a3ce" providerId="ADAL" clId="{3E12D928-6ECA-4EC8-A977-64B06FC99D01}" dt="2023-09-17T20:13:12.233" v="11811" actId="164"/>
          <ac:grpSpMkLst>
            <pc:docMk/>
            <pc:sldMk cId="2611721531" sldId="394"/>
            <ac:grpSpMk id="84" creationId="{A7508D4C-1404-6AE2-7B49-B514462FCB3F}"/>
          </ac:grpSpMkLst>
        </pc:grpChg>
        <pc:grpChg chg="add mod">
          <ac:chgData name="Schwarz Michaela (PR.Stab-OS)" userId="5e228664-7b98-481a-a1b1-274117b2a3ce" providerId="ADAL" clId="{3E12D928-6ECA-4EC8-A977-64B06FC99D01}" dt="2023-09-17T20:15:06.549" v="11825" actId="20577"/>
          <ac:grpSpMkLst>
            <pc:docMk/>
            <pc:sldMk cId="2611721531" sldId="394"/>
            <ac:grpSpMk id="85" creationId="{F7C40801-02F6-05DB-62F2-813FF1D8821B}"/>
          </ac:grpSpMkLst>
        </pc:grpChg>
        <pc:grpChg chg="add mod">
          <ac:chgData name="Schwarz Michaela (PR.Stab-OS)" userId="5e228664-7b98-481a-a1b1-274117b2a3ce" providerId="ADAL" clId="{3E12D928-6ECA-4EC8-A977-64B06FC99D01}" dt="2023-09-17T20:13:12.233" v="11811" actId="164"/>
          <ac:grpSpMkLst>
            <pc:docMk/>
            <pc:sldMk cId="2611721531" sldId="394"/>
            <ac:grpSpMk id="86" creationId="{B12564F3-7535-D4DC-147A-BE2BEDA5B2E3}"/>
          </ac:grpSpMkLst>
        </pc:grpChg>
        <pc:picChg chg="del mod">
          <ac:chgData name="Schwarz Michaela (PR.Stab-OS)" userId="5e228664-7b98-481a-a1b1-274117b2a3ce" providerId="ADAL" clId="{3E12D928-6ECA-4EC8-A977-64B06FC99D01}" dt="2023-09-17T20:14:01.239" v="11816" actId="478"/>
          <ac:picMkLst>
            <pc:docMk/>
            <pc:sldMk cId="2611721531" sldId="394"/>
            <ac:picMk id="4" creationId="{9074270C-27BA-D124-44CA-AB171545FD0C}"/>
          </ac:picMkLst>
        </pc:picChg>
        <pc:cxnChg chg="mod">
          <ac:chgData name="Schwarz Michaela (PR.Stab-OS)" userId="5e228664-7b98-481a-a1b1-274117b2a3ce" providerId="ADAL" clId="{3E12D928-6ECA-4EC8-A977-64B06FC99D01}" dt="2023-09-17T20:08:32.815" v="11764" actId="165"/>
          <ac:cxnSpMkLst>
            <pc:docMk/>
            <pc:sldMk cId="2611721531" sldId="394"/>
            <ac:cxnSpMk id="24" creationId="{07174AE9-48CC-D6AE-8BC5-FBB91BD2E7E4}"/>
          </ac:cxnSpMkLst>
        </pc:cxnChg>
        <pc:cxnChg chg="mod topLvl">
          <ac:chgData name="Schwarz Michaela (PR.Stab-OS)" userId="5e228664-7b98-481a-a1b1-274117b2a3ce" providerId="ADAL" clId="{3E12D928-6ECA-4EC8-A977-64B06FC99D01}" dt="2023-09-17T20:12:12.507" v="11804" actId="164"/>
          <ac:cxnSpMkLst>
            <pc:docMk/>
            <pc:sldMk cId="2611721531" sldId="394"/>
            <ac:cxnSpMk id="25" creationId="{71D84B34-0DF2-0D1D-664B-6600962BC91A}"/>
          </ac:cxnSpMkLst>
        </pc:cxnChg>
        <pc:cxnChg chg="mod topLvl">
          <ac:chgData name="Schwarz Michaela (PR.Stab-OS)" userId="5e228664-7b98-481a-a1b1-274117b2a3ce" providerId="ADAL" clId="{3E12D928-6ECA-4EC8-A977-64B06FC99D01}" dt="2023-09-17T20:12:31.881" v="11806" actId="164"/>
          <ac:cxnSpMkLst>
            <pc:docMk/>
            <pc:sldMk cId="2611721531" sldId="394"/>
            <ac:cxnSpMk id="27" creationId="{CC7C206C-72F6-B842-A7D9-299F9DC14901}"/>
          </ac:cxnSpMkLst>
        </pc:cxnChg>
        <pc:cxnChg chg="mod ord">
          <ac:chgData name="Schwarz Michaela (PR.Stab-OS)" userId="5e228664-7b98-481a-a1b1-274117b2a3ce" providerId="ADAL" clId="{3E12D928-6ECA-4EC8-A977-64B06FC99D01}" dt="2023-09-17T20:13:42.742" v="11814" actId="166"/>
          <ac:cxnSpMkLst>
            <pc:docMk/>
            <pc:sldMk cId="2611721531" sldId="394"/>
            <ac:cxnSpMk id="28" creationId="{6AA3FF85-61A9-55DB-479D-87877CC4D9B0}"/>
          </ac:cxnSpMkLst>
        </pc:cxnChg>
        <pc:cxnChg chg="mod topLvl">
          <ac:chgData name="Schwarz Michaela (PR.Stab-OS)" userId="5e228664-7b98-481a-a1b1-274117b2a3ce" providerId="ADAL" clId="{3E12D928-6ECA-4EC8-A977-64B06FC99D01}" dt="2023-09-17T20:12:03.696" v="11802" actId="164"/>
          <ac:cxnSpMkLst>
            <pc:docMk/>
            <pc:sldMk cId="2611721531" sldId="394"/>
            <ac:cxnSpMk id="35" creationId="{F1D368E5-B456-F5A0-4455-D19B0A0E9122}"/>
          </ac:cxnSpMkLst>
        </pc:cxnChg>
        <pc:cxnChg chg="add mod topLvl">
          <ac:chgData name="Schwarz Michaela (PR.Stab-OS)" userId="5e228664-7b98-481a-a1b1-274117b2a3ce" providerId="ADAL" clId="{3E12D928-6ECA-4EC8-A977-64B06FC99D01}" dt="2023-09-17T20:15:06.549" v="11825" actId="20577"/>
          <ac:cxnSpMkLst>
            <pc:docMk/>
            <pc:sldMk cId="2611721531" sldId="394"/>
            <ac:cxnSpMk id="74" creationId="{9B6713EF-F646-C880-5468-731626837B64}"/>
          </ac:cxnSpMkLst>
        </pc:cxnChg>
      </pc:sldChg>
      <pc:sldChg chg="addSp delSp modSp mod">
        <pc:chgData name="Schwarz Michaela (PR.Stab-OS)" userId="5e228664-7b98-481a-a1b1-274117b2a3ce" providerId="ADAL" clId="{3E12D928-6ECA-4EC8-A977-64B06FC99D01}" dt="2023-09-07T20:02:04.311" v="3533" actId="20577"/>
        <pc:sldMkLst>
          <pc:docMk/>
          <pc:sldMk cId="530928128" sldId="2137005791"/>
        </pc:sldMkLst>
        <pc:spChg chg="del">
          <ac:chgData name="Schwarz Michaela (PR.Stab-OS)" userId="5e228664-7b98-481a-a1b1-274117b2a3ce" providerId="ADAL" clId="{3E12D928-6ECA-4EC8-A977-64B06FC99D01}" dt="2023-08-30T15:51:27.263" v="0" actId="478"/>
          <ac:spMkLst>
            <pc:docMk/>
            <pc:sldMk cId="530928128" sldId="2137005791"/>
            <ac:spMk id="2" creationId="{0E5BBDE8-60E7-65BB-C1DF-BE18086F8CDE}"/>
          </ac:spMkLst>
        </pc:spChg>
        <pc:spChg chg="add del mod">
          <ac:chgData name="Schwarz Michaela (PR.Stab-OS)" userId="5e228664-7b98-481a-a1b1-274117b2a3ce" providerId="ADAL" clId="{3E12D928-6ECA-4EC8-A977-64B06FC99D01}" dt="2023-09-07T18:06:44.791" v="549" actId="931"/>
          <ac:spMkLst>
            <pc:docMk/>
            <pc:sldMk cId="530928128" sldId="2137005791"/>
            <ac:spMk id="3" creationId="{60F3B714-A3AD-1D5B-F649-50CA88D637E1}"/>
          </ac:spMkLst>
        </pc:spChg>
        <pc:spChg chg="mod">
          <ac:chgData name="Schwarz Michaela (PR.Stab-OS)" userId="5e228664-7b98-481a-a1b1-274117b2a3ce" providerId="ADAL" clId="{3E12D928-6ECA-4EC8-A977-64B06FC99D01}" dt="2023-08-30T15:52:03.049" v="99" actId="27636"/>
          <ac:spMkLst>
            <pc:docMk/>
            <pc:sldMk cId="530928128" sldId="2137005791"/>
            <ac:spMk id="6" creationId="{E56FDD73-DA6E-408A-90E4-A38687CEFB73}"/>
          </ac:spMkLst>
        </pc:spChg>
        <pc:spChg chg="mod">
          <ac:chgData name="Schwarz Michaela (PR.Stab-OS)" userId="5e228664-7b98-481a-a1b1-274117b2a3ce" providerId="ADAL" clId="{3E12D928-6ECA-4EC8-A977-64B06FC99D01}" dt="2023-09-07T20:02:04.311" v="3533" actId="20577"/>
          <ac:spMkLst>
            <pc:docMk/>
            <pc:sldMk cId="530928128" sldId="2137005791"/>
            <ac:spMk id="8" creationId="{45E7045C-0508-4F2B-8D38-1C8B601D642A}"/>
          </ac:spMkLst>
        </pc:spChg>
        <pc:spChg chg="ord">
          <ac:chgData name="Schwarz Michaela (PR.Stab-OS)" userId="5e228664-7b98-481a-a1b1-274117b2a3ce" providerId="ADAL" clId="{3E12D928-6ECA-4EC8-A977-64B06FC99D01}" dt="2023-09-07T18:07:11.691" v="557" actId="166"/>
          <ac:spMkLst>
            <pc:docMk/>
            <pc:sldMk cId="530928128" sldId="2137005791"/>
            <ac:spMk id="9" creationId="{3BB5EBDC-207C-4935-8F67-2CEB398F630E}"/>
          </ac:spMkLst>
        </pc:spChg>
        <pc:spChg chg="add del mod">
          <ac:chgData name="Schwarz Michaela (PR.Stab-OS)" userId="5e228664-7b98-481a-a1b1-274117b2a3ce" providerId="ADAL" clId="{3E12D928-6ECA-4EC8-A977-64B06FC99D01}" dt="2023-09-07T18:06:53.022" v="553" actId="931"/>
          <ac:spMkLst>
            <pc:docMk/>
            <pc:sldMk cId="530928128" sldId="2137005791"/>
            <ac:spMk id="13" creationId="{13A3EB0F-4DDF-9453-B379-CFA970766B08}"/>
          </ac:spMkLst>
        </pc:spChg>
        <pc:spChg chg="mod">
          <ac:chgData name="Schwarz Michaela (PR.Stab-OS)" userId="5e228664-7b98-481a-a1b1-274117b2a3ce" providerId="ADAL" clId="{3E12D928-6ECA-4EC8-A977-64B06FC99D01}" dt="2023-09-07T18:07:55.388" v="589" actId="20577"/>
          <ac:spMkLst>
            <pc:docMk/>
            <pc:sldMk cId="530928128" sldId="2137005791"/>
            <ac:spMk id="16" creationId="{D85163C7-F998-4D9D-B621-2D6A747A5D06}"/>
          </ac:spMkLst>
        </pc:spChg>
        <pc:picChg chg="add del mod">
          <ac:chgData name="Schwarz Michaela (PR.Stab-OS)" userId="5e228664-7b98-481a-a1b1-274117b2a3ce" providerId="ADAL" clId="{3E12D928-6ECA-4EC8-A977-64B06FC99D01}" dt="2023-09-07T18:06:47.536" v="552" actId="478"/>
          <ac:picMkLst>
            <pc:docMk/>
            <pc:sldMk cId="530928128" sldId="2137005791"/>
            <ac:picMk id="5" creationId="{1C7E9637-6B02-983C-B1E3-4A85EEDCB71D}"/>
          </ac:picMkLst>
        </pc:picChg>
        <pc:picChg chg="del">
          <ac:chgData name="Schwarz Michaela (PR.Stab-OS)" userId="5e228664-7b98-481a-a1b1-274117b2a3ce" providerId="ADAL" clId="{3E12D928-6ECA-4EC8-A977-64B06FC99D01}" dt="2023-09-07T18:05:36.491" v="548" actId="478"/>
          <ac:picMkLst>
            <pc:docMk/>
            <pc:sldMk cId="530928128" sldId="2137005791"/>
            <ac:picMk id="14" creationId="{E383B80A-4163-6840-9788-D309C6A2B889}"/>
          </ac:picMkLst>
        </pc:picChg>
        <pc:picChg chg="add mod ord">
          <ac:chgData name="Schwarz Michaela (PR.Stab-OS)" userId="5e228664-7b98-481a-a1b1-274117b2a3ce" providerId="ADAL" clId="{3E12D928-6ECA-4EC8-A977-64B06FC99D01}" dt="2023-09-07T18:07:14.860" v="558" actId="167"/>
          <ac:picMkLst>
            <pc:docMk/>
            <pc:sldMk cId="530928128" sldId="2137005791"/>
            <ac:picMk id="18" creationId="{EDE5A9FA-FFF1-8B21-D871-DCB4C0570686}"/>
          </ac:picMkLst>
        </pc:picChg>
      </pc:sldChg>
      <pc:sldChg chg="delSp modSp add del mod">
        <pc:chgData name="Schwarz Michaela (PR.Stab-OS)" userId="5e228664-7b98-481a-a1b1-274117b2a3ce" providerId="ADAL" clId="{3E12D928-6ECA-4EC8-A977-64B06FC99D01}" dt="2023-09-07T18:14:42.367" v="887" actId="47"/>
        <pc:sldMkLst>
          <pc:docMk/>
          <pc:sldMk cId="1988040652" sldId="2137006000"/>
        </pc:sldMkLst>
        <pc:spChg chg="del">
          <ac:chgData name="Schwarz Michaela (PR.Stab-OS)" userId="5e228664-7b98-481a-a1b1-274117b2a3ce" providerId="ADAL" clId="{3E12D928-6ECA-4EC8-A977-64B06FC99D01}" dt="2023-09-07T18:12:35.820" v="843" actId="478"/>
          <ac:spMkLst>
            <pc:docMk/>
            <pc:sldMk cId="1988040652" sldId="2137006000"/>
            <ac:spMk id="7" creationId="{72A99073-BB6E-5819-2909-9BDCBE20A837}"/>
          </ac:spMkLst>
        </pc:spChg>
        <pc:spChg chg="mod">
          <ac:chgData name="Schwarz Michaela (PR.Stab-OS)" userId="5e228664-7b98-481a-a1b1-274117b2a3ce" providerId="ADAL" clId="{3E12D928-6ECA-4EC8-A977-64B06FC99D01}" dt="2023-09-07T18:14:39.936" v="886" actId="6549"/>
          <ac:spMkLst>
            <pc:docMk/>
            <pc:sldMk cId="1988040652" sldId="2137006000"/>
            <ac:spMk id="13" creationId="{DE2FA112-075E-4E98-919E-0E07A1D3F26A}"/>
          </ac:spMkLst>
        </pc:spChg>
      </pc:sldChg>
      <pc:sldChg chg="addSp delSp modSp add mod ord">
        <pc:chgData name="Schwarz Michaela (PR.Stab-OS)" userId="5e228664-7b98-481a-a1b1-274117b2a3ce" providerId="ADAL" clId="{3E12D928-6ECA-4EC8-A977-64B06FC99D01}" dt="2023-09-17T20:49:54.450" v="12843" actId="20577"/>
        <pc:sldMkLst>
          <pc:docMk/>
          <pc:sldMk cId="1058135317" sldId="2137006035"/>
        </pc:sldMkLst>
        <pc:spChg chg="del">
          <ac:chgData name="Schwarz Michaela (PR.Stab-OS)" userId="5e228664-7b98-481a-a1b1-274117b2a3ce" providerId="ADAL" clId="{3E12D928-6ECA-4EC8-A977-64B06FC99D01}" dt="2023-09-07T18:16:33.858" v="1012" actId="478"/>
          <ac:spMkLst>
            <pc:docMk/>
            <pc:sldMk cId="1058135317" sldId="2137006035"/>
            <ac:spMk id="4" creationId="{00000000-0000-0000-0000-000000000000}"/>
          </ac:spMkLst>
        </pc:spChg>
        <pc:spChg chg="add del mod">
          <ac:chgData name="Schwarz Michaela (PR.Stab-OS)" userId="5e228664-7b98-481a-a1b1-274117b2a3ce" providerId="ADAL" clId="{3E12D928-6ECA-4EC8-A977-64B06FC99D01}" dt="2023-09-17T20:48:29.361" v="12825" actId="478"/>
          <ac:spMkLst>
            <pc:docMk/>
            <pc:sldMk cId="1058135317" sldId="2137006035"/>
            <ac:spMk id="4" creationId="{A9AC2B55-78B6-3B8A-64F7-5E072F6C851F}"/>
          </ac:spMkLst>
        </pc:spChg>
        <pc:spChg chg="mod">
          <ac:chgData name="Schwarz Michaela (PR.Stab-OS)" userId="5e228664-7b98-481a-a1b1-274117b2a3ce" providerId="ADAL" clId="{3E12D928-6ECA-4EC8-A977-64B06FC99D01}" dt="2023-09-07T18:21:19.461" v="1490" actId="14100"/>
          <ac:spMkLst>
            <pc:docMk/>
            <pc:sldMk cId="1058135317" sldId="2137006035"/>
            <ac:spMk id="7" creationId="{00000000-0000-0000-0000-000000000000}"/>
          </ac:spMkLst>
        </pc:spChg>
        <pc:spChg chg="add mod">
          <ac:chgData name="Schwarz Michaela (PR.Stab-OS)" userId="5e228664-7b98-481a-a1b1-274117b2a3ce" providerId="ADAL" clId="{3E12D928-6ECA-4EC8-A977-64B06FC99D01}" dt="2023-09-07T18:28:07.057" v="1736" actId="20577"/>
          <ac:spMkLst>
            <pc:docMk/>
            <pc:sldMk cId="1058135317" sldId="2137006035"/>
            <ac:spMk id="8" creationId="{537B0B31-FE40-89C3-1E51-48A631C2E50A}"/>
          </ac:spMkLst>
        </pc:spChg>
        <pc:spChg chg="mod">
          <ac:chgData name="Schwarz Michaela (PR.Stab-OS)" userId="5e228664-7b98-481a-a1b1-274117b2a3ce" providerId="ADAL" clId="{3E12D928-6ECA-4EC8-A977-64B06FC99D01}" dt="2023-09-07T20:16:50.870" v="4347" actId="20577"/>
          <ac:spMkLst>
            <pc:docMk/>
            <pc:sldMk cId="1058135317" sldId="2137006035"/>
            <ac:spMk id="10" creationId="{E8FA9DEA-8AC8-4DCB-A340-3B40F8BFEC1C}"/>
          </ac:spMkLst>
        </pc:spChg>
        <pc:spChg chg="mod">
          <ac:chgData name="Schwarz Michaela (PR.Stab-OS)" userId="5e228664-7b98-481a-a1b1-274117b2a3ce" providerId="ADAL" clId="{3E12D928-6ECA-4EC8-A977-64B06FC99D01}" dt="2023-09-17T20:49:54.450" v="12843" actId="20577"/>
          <ac:spMkLst>
            <pc:docMk/>
            <pc:sldMk cId="1058135317" sldId="2137006035"/>
            <ac:spMk id="14" creationId="{5A5F9696-E218-4ED5-9D6D-EA6CF6A055A4}"/>
          </ac:spMkLst>
        </pc:spChg>
        <pc:spChg chg="mod">
          <ac:chgData name="Schwarz Michaela (PR.Stab-OS)" userId="5e228664-7b98-481a-a1b1-274117b2a3ce" providerId="ADAL" clId="{3E12D928-6ECA-4EC8-A977-64B06FC99D01}" dt="2023-09-07T18:16:45.795" v="1040" actId="1036"/>
          <ac:spMkLst>
            <pc:docMk/>
            <pc:sldMk cId="1058135317" sldId="2137006035"/>
            <ac:spMk id="17" creationId="{7E6E5DD8-4D73-4673-BCE6-94353BD2D42A}"/>
          </ac:spMkLst>
        </pc:spChg>
        <pc:picChg chg="mod">
          <ac:chgData name="Schwarz Michaela (PR.Stab-OS)" userId="5e228664-7b98-481a-a1b1-274117b2a3ce" providerId="ADAL" clId="{3E12D928-6ECA-4EC8-A977-64B06FC99D01}" dt="2023-09-07T18:16:45.795" v="1040" actId="1036"/>
          <ac:picMkLst>
            <pc:docMk/>
            <pc:sldMk cId="1058135317" sldId="2137006035"/>
            <ac:picMk id="18" creationId="{7AD59721-28EA-4F1A-B471-28F4EBD36711}"/>
          </ac:picMkLst>
        </pc:picChg>
      </pc:sldChg>
      <pc:sldChg chg="modSp add del mod">
        <pc:chgData name="Schwarz Michaela (PR.Stab-OS)" userId="5e228664-7b98-481a-a1b1-274117b2a3ce" providerId="ADAL" clId="{3E12D928-6ECA-4EC8-A977-64B06FC99D01}" dt="2023-09-07T20:19:23.996" v="4632" actId="47"/>
        <pc:sldMkLst>
          <pc:docMk/>
          <pc:sldMk cId="766545331" sldId="2137006036"/>
        </pc:sldMkLst>
        <pc:spChg chg="mod">
          <ac:chgData name="Schwarz Michaela (PR.Stab-OS)" userId="5e228664-7b98-481a-a1b1-274117b2a3ce" providerId="ADAL" clId="{3E12D928-6ECA-4EC8-A977-64B06FC99D01}" dt="2023-09-07T18:29:00.094" v="1779" actId="113"/>
          <ac:spMkLst>
            <pc:docMk/>
            <pc:sldMk cId="766545331" sldId="2137006036"/>
            <ac:spMk id="3" creationId="{E8FA9DEA-8AC8-4DCB-A340-3B40F8BFEC1C}"/>
          </ac:spMkLst>
        </pc:spChg>
        <pc:graphicFrameChg chg="modGraphic">
          <ac:chgData name="Schwarz Michaela (PR.Stab-OS)" userId="5e228664-7b98-481a-a1b1-274117b2a3ce" providerId="ADAL" clId="{3E12D928-6ECA-4EC8-A977-64B06FC99D01}" dt="2023-09-07T18:29:40.593" v="1865" actId="20577"/>
          <ac:graphicFrameMkLst>
            <pc:docMk/>
            <pc:sldMk cId="766545331" sldId="2137006036"/>
            <ac:graphicFrameMk id="6" creationId="{DBB34F39-66C9-410E-AA88-1ECCB3885898}"/>
          </ac:graphicFrameMkLst>
        </pc:graphicFrameChg>
      </pc:sldChg>
      <pc:sldChg chg="addSp delSp modSp add mod modAnim chgLayout">
        <pc:chgData name="Schwarz Michaela (PR.Stab-OS)" userId="5e228664-7b98-481a-a1b1-274117b2a3ce" providerId="ADAL" clId="{3E12D928-6ECA-4EC8-A977-64B06FC99D01}" dt="2023-09-07T21:20:02.678" v="7280" actId="113"/>
        <pc:sldMkLst>
          <pc:docMk/>
          <pc:sldMk cId="1917521457" sldId="2137006049"/>
        </pc:sldMkLst>
        <pc:spChg chg="add mod">
          <ac:chgData name="Schwarz Michaela (PR.Stab-OS)" userId="5e228664-7b98-481a-a1b1-274117b2a3ce" providerId="ADAL" clId="{3E12D928-6ECA-4EC8-A977-64B06FC99D01}" dt="2023-09-07T21:12:30.838" v="7019" actId="164"/>
          <ac:spMkLst>
            <pc:docMk/>
            <pc:sldMk cId="1917521457" sldId="2137006049"/>
            <ac:spMk id="2" creationId="{13B10D84-EA17-057C-756F-99F132E4F4D5}"/>
          </ac:spMkLst>
        </pc:spChg>
        <pc:spChg chg="del mod ord">
          <ac:chgData name="Schwarz Michaela (PR.Stab-OS)" userId="5e228664-7b98-481a-a1b1-274117b2a3ce" providerId="ADAL" clId="{3E12D928-6ECA-4EC8-A977-64B06FC99D01}" dt="2023-09-07T18:22:40.042" v="1561" actId="478"/>
          <ac:spMkLst>
            <pc:docMk/>
            <pc:sldMk cId="1917521457" sldId="2137006049"/>
            <ac:spMk id="2" creationId="{59A4C92F-5CF5-8A8B-4E59-3DF178676160}"/>
          </ac:spMkLst>
        </pc:spChg>
        <pc:spChg chg="mod ord">
          <ac:chgData name="Schwarz Michaela (PR.Stab-OS)" userId="5e228664-7b98-481a-a1b1-274117b2a3ce" providerId="ADAL" clId="{3E12D928-6ECA-4EC8-A977-64B06FC99D01}" dt="2023-09-07T21:20:02.678" v="7280" actId="113"/>
          <ac:spMkLst>
            <pc:docMk/>
            <pc:sldMk cId="1917521457" sldId="2137006049"/>
            <ac:spMk id="3" creationId="{D2FD0D04-942C-8ADE-5377-487E6763D082}"/>
          </ac:spMkLst>
        </pc:spChg>
        <pc:spChg chg="mod ord">
          <ac:chgData name="Schwarz Michaela (PR.Stab-OS)" userId="5e228664-7b98-481a-a1b1-274117b2a3ce" providerId="ADAL" clId="{3E12D928-6ECA-4EC8-A977-64B06FC99D01}" dt="2023-09-07T21:12:07.850" v="7007" actId="207"/>
          <ac:spMkLst>
            <pc:docMk/>
            <pc:sldMk cId="1917521457" sldId="2137006049"/>
            <ac:spMk id="4" creationId="{079EA148-60DA-1CEA-0E1F-D5EDEAC818E0}"/>
          </ac:spMkLst>
        </pc:spChg>
        <pc:spChg chg="mod ord">
          <ac:chgData name="Schwarz Michaela (PR.Stab-OS)" userId="5e228664-7b98-481a-a1b1-274117b2a3ce" providerId="ADAL" clId="{3E12D928-6ECA-4EC8-A977-64B06FC99D01}" dt="2023-09-07T21:12:07.850" v="7007" actId="207"/>
          <ac:spMkLst>
            <pc:docMk/>
            <pc:sldMk cId="1917521457" sldId="2137006049"/>
            <ac:spMk id="5" creationId="{A1599134-82B2-D35E-9ACB-E2B8D25A6A10}"/>
          </ac:spMkLst>
        </pc:spChg>
        <pc:spChg chg="mod">
          <ac:chgData name="Schwarz Michaela (PR.Stab-OS)" userId="5e228664-7b98-481a-a1b1-274117b2a3ce" providerId="ADAL" clId="{3E12D928-6ECA-4EC8-A977-64B06FC99D01}" dt="2023-09-07T21:12:07.850" v="7007" actId="207"/>
          <ac:spMkLst>
            <pc:docMk/>
            <pc:sldMk cId="1917521457" sldId="2137006049"/>
            <ac:spMk id="6" creationId="{F2C33CB2-0600-6800-CDB9-19A99D1C3C9A}"/>
          </ac:spMkLst>
        </pc:spChg>
        <pc:spChg chg="add del mod">
          <ac:chgData name="Schwarz Michaela (PR.Stab-OS)" userId="5e228664-7b98-481a-a1b1-274117b2a3ce" providerId="ADAL" clId="{3E12D928-6ECA-4EC8-A977-64B06FC99D01}" dt="2023-09-07T21:12:10.854" v="7009"/>
          <ac:spMkLst>
            <pc:docMk/>
            <pc:sldMk cId="1917521457" sldId="2137006049"/>
            <ac:spMk id="7" creationId="{45A2E4DC-3824-C705-5C12-AEA452F98191}"/>
          </ac:spMkLst>
        </pc:spChg>
        <pc:spChg chg="add del mod">
          <ac:chgData name="Schwarz Michaela (PR.Stab-OS)" userId="5e228664-7b98-481a-a1b1-274117b2a3ce" providerId="ADAL" clId="{3E12D928-6ECA-4EC8-A977-64B06FC99D01}" dt="2023-09-07T18:23:16.377" v="1562" actId="478"/>
          <ac:spMkLst>
            <pc:docMk/>
            <pc:sldMk cId="1917521457" sldId="2137006049"/>
            <ac:spMk id="8" creationId="{42D079DB-BA55-0162-A377-D4A63A59797A}"/>
          </ac:spMkLst>
        </pc:spChg>
        <pc:spChg chg="add mod">
          <ac:chgData name="Schwarz Michaela (PR.Stab-OS)" userId="5e228664-7b98-481a-a1b1-274117b2a3ce" providerId="ADAL" clId="{3E12D928-6ECA-4EC8-A977-64B06FC99D01}" dt="2023-09-07T21:12:30.838" v="7019" actId="164"/>
          <ac:spMkLst>
            <pc:docMk/>
            <pc:sldMk cId="1917521457" sldId="2137006049"/>
            <ac:spMk id="8" creationId="{8D498708-DCA4-6AA3-9603-4E9D31066874}"/>
          </ac:spMkLst>
        </pc:spChg>
        <pc:grpChg chg="add mod">
          <ac:chgData name="Schwarz Michaela (PR.Stab-OS)" userId="5e228664-7b98-481a-a1b1-274117b2a3ce" providerId="ADAL" clId="{3E12D928-6ECA-4EC8-A977-64B06FC99D01}" dt="2023-09-07T21:12:33.135" v="7020" actId="1076"/>
          <ac:grpSpMkLst>
            <pc:docMk/>
            <pc:sldMk cId="1917521457" sldId="2137006049"/>
            <ac:grpSpMk id="9" creationId="{123EE6BC-9320-0038-A455-61120B2A5503}"/>
          </ac:grpSpMkLst>
        </pc:grpChg>
        <pc:picChg chg="add mod modCrop">
          <ac:chgData name="Schwarz Michaela (PR.Stab-OS)" userId="5e228664-7b98-481a-a1b1-274117b2a3ce" providerId="ADAL" clId="{3E12D928-6ECA-4EC8-A977-64B06FC99D01}" dt="2023-09-07T21:11:11.678" v="6946" actId="1076"/>
          <ac:picMkLst>
            <pc:docMk/>
            <pc:sldMk cId="1917521457" sldId="2137006049"/>
            <ac:picMk id="10" creationId="{CFCA5C75-5993-7BE0-7CD4-67DA65A187F8}"/>
          </ac:picMkLst>
        </pc:picChg>
      </pc:sldChg>
      <pc:sldChg chg="del">
        <pc:chgData name="Schwarz Michaela (PR.Stab-OS)" userId="5e228664-7b98-481a-a1b1-274117b2a3ce" providerId="ADAL" clId="{3E12D928-6ECA-4EC8-A977-64B06FC99D01}" dt="2023-08-30T15:52:52.158" v="227" actId="47"/>
        <pc:sldMkLst>
          <pc:docMk/>
          <pc:sldMk cId="2332951244" sldId="2137006055"/>
        </pc:sldMkLst>
      </pc:sldChg>
      <pc:sldChg chg="addSp delSp modSp add mod">
        <pc:chgData name="Schwarz Michaela (PR.Stab-OS)" userId="5e228664-7b98-481a-a1b1-274117b2a3ce" providerId="ADAL" clId="{3E12D928-6ECA-4EC8-A977-64B06FC99D01}" dt="2023-09-07T20:13:53.326" v="4253" actId="6549"/>
        <pc:sldMkLst>
          <pc:docMk/>
          <pc:sldMk cId="3103606784" sldId="2137006055"/>
        </pc:sldMkLst>
        <pc:spChg chg="add mod">
          <ac:chgData name="Schwarz Michaela (PR.Stab-OS)" userId="5e228664-7b98-481a-a1b1-274117b2a3ce" providerId="ADAL" clId="{3E12D928-6ECA-4EC8-A977-64B06FC99D01}" dt="2023-09-07T18:27:46.415" v="1716" actId="14100"/>
          <ac:spMkLst>
            <pc:docMk/>
            <pc:sldMk cId="3103606784" sldId="2137006055"/>
            <ac:spMk id="2" creationId="{537E406D-0652-7C80-E554-EF2C2BF701DA}"/>
          </ac:spMkLst>
        </pc:spChg>
        <pc:spChg chg="add mod">
          <ac:chgData name="Schwarz Michaela (PR.Stab-OS)" userId="5e228664-7b98-481a-a1b1-274117b2a3ce" providerId="ADAL" clId="{3E12D928-6ECA-4EC8-A977-64B06FC99D01}" dt="2023-09-07T18:27:56.260" v="1732" actId="20577"/>
          <ac:spMkLst>
            <pc:docMk/>
            <pc:sldMk cId="3103606784" sldId="2137006055"/>
            <ac:spMk id="4" creationId="{96600087-B8B4-420F-7DA9-4DA5E819B14F}"/>
          </ac:spMkLst>
        </pc:spChg>
        <pc:spChg chg="add mod">
          <ac:chgData name="Schwarz Michaela (PR.Stab-OS)" userId="5e228664-7b98-481a-a1b1-274117b2a3ce" providerId="ADAL" clId="{3E12D928-6ECA-4EC8-A977-64B06FC99D01}" dt="2023-09-07T20:06:45.801" v="3688" actId="1076"/>
          <ac:spMkLst>
            <pc:docMk/>
            <pc:sldMk cId="3103606784" sldId="2137006055"/>
            <ac:spMk id="7" creationId="{44E87819-7FE7-75DB-B8B7-0E658720295E}"/>
          </ac:spMkLst>
        </pc:spChg>
        <pc:spChg chg="mod">
          <ac:chgData name="Schwarz Michaela (PR.Stab-OS)" userId="5e228664-7b98-481a-a1b1-274117b2a3ce" providerId="ADAL" clId="{3E12D928-6ECA-4EC8-A977-64B06FC99D01}" dt="2023-09-07T18:26:44.857" v="1713" actId="113"/>
          <ac:spMkLst>
            <pc:docMk/>
            <pc:sldMk cId="3103606784" sldId="2137006055"/>
            <ac:spMk id="10" creationId="{E8FA9DEA-8AC8-4DCB-A340-3B40F8BFEC1C}"/>
          </ac:spMkLst>
        </pc:spChg>
        <pc:spChg chg="del mod">
          <ac:chgData name="Schwarz Michaela (PR.Stab-OS)" userId="5e228664-7b98-481a-a1b1-274117b2a3ce" providerId="ADAL" clId="{3E12D928-6ECA-4EC8-A977-64B06FC99D01}" dt="2023-09-07T18:18:06.360" v="1126" actId="478"/>
          <ac:spMkLst>
            <pc:docMk/>
            <pc:sldMk cId="3103606784" sldId="2137006055"/>
            <ac:spMk id="11" creationId="{00000000-0000-0000-0000-000000000000}"/>
          </ac:spMkLst>
        </pc:spChg>
        <pc:spChg chg="add mod">
          <ac:chgData name="Schwarz Michaela (PR.Stab-OS)" userId="5e228664-7b98-481a-a1b1-274117b2a3ce" providerId="ADAL" clId="{3E12D928-6ECA-4EC8-A977-64B06FC99D01}" dt="2023-09-07T20:09:12.735" v="3744" actId="20577"/>
          <ac:spMkLst>
            <pc:docMk/>
            <pc:sldMk cId="3103606784" sldId="2137006055"/>
            <ac:spMk id="12" creationId="{2B61DB53-D429-D375-1D79-CEDC11BE249F}"/>
          </ac:spMkLst>
        </pc:spChg>
        <pc:spChg chg="add mod">
          <ac:chgData name="Schwarz Michaela (PR.Stab-OS)" userId="5e228664-7b98-481a-a1b1-274117b2a3ce" providerId="ADAL" clId="{3E12D928-6ECA-4EC8-A977-64B06FC99D01}" dt="2023-09-07T20:09:26.519" v="3752" actId="20577"/>
          <ac:spMkLst>
            <pc:docMk/>
            <pc:sldMk cId="3103606784" sldId="2137006055"/>
            <ac:spMk id="13" creationId="{395D23E5-1B71-A1EF-A4A9-770AF78DB10E}"/>
          </ac:spMkLst>
        </pc:spChg>
        <pc:spChg chg="mod">
          <ac:chgData name="Schwarz Michaela (PR.Stab-OS)" userId="5e228664-7b98-481a-a1b1-274117b2a3ce" providerId="ADAL" clId="{3E12D928-6ECA-4EC8-A977-64B06FC99D01}" dt="2023-09-07T20:13:53.326" v="4253" actId="6549"/>
          <ac:spMkLst>
            <pc:docMk/>
            <pc:sldMk cId="3103606784" sldId="2137006055"/>
            <ac:spMk id="14" creationId="{5A5F9696-E218-4ED5-9D6D-EA6CF6A055A4}"/>
          </ac:spMkLst>
        </pc:spChg>
        <pc:spChg chg="mod">
          <ac:chgData name="Schwarz Michaela (PR.Stab-OS)" userId="5e228664-7b98-481a-a1b1-274117b2a3ce" providerId="ADAL" clId="{3E12D928-6ECA-4EC8-A977-64B06FC99D01}" dt="2023-09-07T18:18:12.497" v="1158" actId="1035"/>
          <ac:spMkLst>
            <pc:docMk/>
            <pc:sldMk cId="3103606784" sldId="2137006055"/>
            <ac:spMk id="17" creationId="{7E6E5DD8-4D73-4673-BCE6-94353BD2D42A}"/>
          </ac:spMkLst>
        </pc:spChg>
        <pc:spChg chg="del mod">
          <ac:chgData name="Schwarz Michaela (PR.Stab-OS)" userId="5e228664-7b98-481a-a1b1-274117b2a3ce" providerId="ADAL" clId="{3E12D928-6ECA-4EC8-A977-64B06FC99D01}" dt="2023-09-07T18:27:43.052" v="1714" actId="478"/>
          <ac:spMkLst>
            <pc:docMk/>
            <pc:sldMk cId="3103606784" sldId="2137006055"/>
            <ac:spMk id="19" creationId="{0E4BF36B-E8FF-440A-9DFA-960CC441ED8E}"/>
          </ac:spMkLst>
        </pc:spChg>
        <pc:spChg chg="mod">
          <ac:chgData name="Schwarz Michaela (PR.Stab-OS)" userId="5e228664-7b98-481a-a1b1-274117b2a3ce" providerId="ADAL" clId="{3E12D928-6ECA-4EC8-A977-64B06FC99D01}" dt="2023-09-07T20:06:37.895" v="3686" actId="20577"/>
          <ac:spMkLst>
            <pc:docMk/>
            <pc:sldMk cId="3103606784" sldId="2137006055"/>
            <ac:spMk id="20" creationId="{2A18B1C9-4784-4FE2-8BB2-68265DD5277D}"/>
          </ac:spMkLst>
        </pc:spChg>
        <pc:picChg chg="mod">
          <ac:chgData name="Schwarz Michaela (PR.Stab-OS)" userId="5e228664-7b98-481a-a1b1-274117b2a3ce" providerId="ADAL" clId="{3E12D928-6ECA-4EC8-A977-64B06FC99D01}" dt="2023-09-07T18:18:12.497" v="1158" actId="1035"/>
          <ac:picMkLst>
            <pc:docMk/>
            <pc:sldMk cId="3103606784" sldId="2137006055"/>
            <ac:picMk id="18" creationId="{7AD59721-28EA-4F1A-B471-28F4EBD36711}"/>
          </ac:picMkLst>
        </pc:picChg>
        <pc:cxnChg chg="add mod">
          <ac:chgData name="Schwarz Michaela (PR.Stab-OS)" userId="5e228664-7b98-481a-a1b1-274117b2a3ce" providerId="ADAL" clId="{3E12D928-6ECA-4EC8-A977-64B06FC99D01}" dt="2023-09-07T20:06:56.019" v="3690" actId="1076"/>
          <ac:cxnSpMkLst>
            <pc:docMk/>
            <pc:sldMk cId="3103606784" sldId="2137006055"/>
            <ac:cxnSpMk id="11" creationId="{A45CEE24-7828-C5EF-4514-62E44E65F6F0}"/>
          </ac:cxnSpMkLst>
        </pc:cxnChg>
        <pc:cxnChg chg="add mod">
          <ac:chgData name="Schwarz Michaela (PR.Stab-OS)" userId="5e228664-7b98-481a-a1b1-274117b2a3ce" providerId="ADAL" clId="{3E12D928-6ECA-4EC8-A977-64B06FC99D01}" dt="2023-09-07T20:09:51.670" v="3761" actId="1037"/>
          <ac:cxnSpMkLst>
            <pc:docMk/>
            <pc:sldMk cId="3103606784" sldId="2137006055"/>
            <ac:cxnSpMk id="21" creationId="{333C5944-46E1-2979-2029-B1DF77465782}"/>
          </ac:cxnSpMkLst>
        </pc:cxnChg>
      </pc:sldChg>
      <pc:sldChg chg="del">
        <pc:chgData name="Schwarz Michaela (PR.Stab-OS)" userId="5e228664-7b98-481a-a1b1-274117b2a3ce" providerId="ADAL" clId="{3E12D928-6ECA-4EC8-A977-64B06FC99D01}" dt="2023-08-30T15:52:52.158" v="227" actId="47"/>
        <pc:sldMkLst>
          <pc:docMk/>
          <pc:sldMk cId="1121626937" sldId="2137006056"/>
        </pc:sldMkLst>
      </pc:sldChg>
      <pc:sldChg chg="del">
        <pc:chgData name="Schwarz Michaela (PR.Stab-OS)" userId="5e228664-7b98-481a-a1b1-274117b2a3ce" providerId="ADAL" clId="{3E12D928-6ECA-4EC8-A977-64B06FC99D01}" dt="2023-08-30T15:52:52.158" v="227" actId="47"/>
        <pc:sldMkLst>
          <pc:docMk/>
          <pc:sldMk cId="1253293637" sldId="2137006057"/>
        </pc:sldMkLst>
      </pc:sldChg>
      <pc:sldChg chg="del">
        <pc:chgData name="Schwarz Michaela (PR.Stab-OS)" userId="5e228664-7b98-481a-a1b1-274117b2a3ce" providerId="ADAL" clId="{3E12D928-6ECA-4EC8-A977-64B06FC99D01}" dt="2023-08-30T15:52:52.158" v="227" actId="47"/>
        <pc:sldMkLst>
          <pc:docMk/>
          <pc:sldMk cId="1404632253" sldId="2137006058"/>
        </pc:sldMkLst>
      </pc:sldChg>
      <pc:sldChg chg="del">
        <pc:chgData name="Schwarz Michaela (PR.Stab-OS)" userId="5e228664-7b98-481a-a1b1-274117b2a3ce" providerId="ADAL" clId="{3E12D928-6ECA-4EC8-A977-64B06FC99D01}" dt="2023-08-30T15:52:52.158" v="227" actId="47"/>
        <pc:sldMkLst>
          <pc:docMk/>
          <pc:sldMk cId="4093423566" sldId="2137006059"/>
        </pc:sldMkLst>
      </pc:sldChg>
      <pc:sldChg chg="del">
        <pc:chgData name="Schwarz Michaela (PR.Stab-OS)" userId="5e228664-7b98-481a-a1b1-274117b2a3ce" providerId="ADAL" clId="{3E12D928-6ECA-4EC8-A977-64B06FC99D01}" dt="2023-08-30T15:52:52.158" v="227" actId="47"/>
        <pc:sldMkLst>
          <pc:docMk/>
          <pc:sldMk cId="818304624" sldId="2137006060"/>
        </pc:sldMkLst>
      </pc:sldChg>
      <pc:sldChg chg="del">
        <pc:chgData name="Schwarz Michaela (PR.Stab-OS)" userId="5e228664-7b98-481a-a1b1-274117b2a3ce" providerId="ADAL" clId="{3E12D928-6ECA-4EC8-A977-64B06FC99D01}" dt="2023-08-30T15:52:52.158" v="227" actId="47"/>
        <pc:sldMkLst>
          <pc:docMk/>
          <pc:sldMk cId="2992680091" sldId="2137006061"/>
        </pc:sldMkLst>
      </pc:sldChg>
      <pc:sldChg chg="del">
        <pc:chgData name="Schwarz Michaela (PR.Stab-OS)" userId="5e228664-7b98-481a-a1b1-274117b2a3ce" providerId="ADAL" clId="{3E12D928-6ECA-4EC8-A977-64B06FC99D01}" dt="2023-08-30T15:52:52.158" v="227" actId="47"/>
        <pc:sldMkLst>
          <pc:docMk/>
          <pc:sldMk cId="2390823248" sldId="2137006062"/>
        </pc:sldMkLst>
      </pc:sldChg>
      <pc:sldChg chg="del">
        <pc:chgData name="Schwarz Michaela (PR.Stab-OS)" userId="5e228664-7b98-481a-a1b1-274117b2a3ce" providerId="ADAL" clId="{3E12D928-6ECA-4EC8-A977-64B06FC99D01}" dt="2023-08-30T15:52:52.158" v="227" actId="47"/>
        <pc:sldMkLst>
          <pc:docMk/>
          <pc:sldMk cId="1415032923" sldId="2137006063"/>
        </pc:sldMkLst>
      </pc:sldChg>
      <pc:sldChg chg="del">
        <pc:chgData name="Schwarz Michaela (PR.Stab-OS)" userId="5e228664-7b98-481a-a1b1-274117b2a3ce" providerId="ADAL" clId="{3E12D928-6ECA-4EC8-A977-64B06FC99D01}" dt="2023-08-30T15:52:52.158" v="227" actId="47"/>
        <pc:sldMkLst>
          <pc:docMk/>
          <pc:sldMk cId="2872881228" sldId="2137006064"/>
        </pc:sldMkLst>
      </pc:sldChg>
      <pc:sldChg chg="del">
        <pc:chgData name="Schwarz Michaela (PR.Stab-OS)" userId="5e228664-7b98-481a-a1b1-274117b2a3ce" providerId="ADAL" clId="{3E12D928-6ECA-4EC8-A977-64B06FC99D01}" dt="2023-08-30T15:52:52.158" v="227" actId="47"/>
        <pc:sldMkLst>
          <pc:docMk/>
          <pc:sldMk cId="3844635099" sldId="2137006065"/>
        </pc:sldMkLst>
      </pc:sldChg>
      <pc:sldChg chg="del">
        <pc:chgData name="Schwarz Michaela (PR.Stab-OS)" userId="5e228664-7b98-481a-a1b1-274117b2a3ce" providerId="ADAL" clId="{3E12D928-6ECA-4EC8-A977-64B06FC99D01}" dt="2023-08-30T15:52:52.158" v="227" actId="47"/>
        <pc:sldMkLst>
          <pc:docMk/>
          <pc:sldMk cId="1512665282" sldId="2137006066"/>
        </pc:sldMkLst>
      </pc:sldChg>
      <pc:sldChg chg="addSp delSp modSp mod modClrScheme chgLayout">
        <pc:chgData name="Schwarz Michaela (PR.Stab-OS)" userId="5e228664-7b98-481a-a1b1-274117b2a3ce" providerId="ADAL" clId="{3E12D928-6ECA-4EC8-A977-64B06FC99D01}" dt="2023-09-17T18:56:35.842" v="7315" actId="20577"/>
        <pc:sldMkLst>
          <pc:docMk/>
          <pc:sldMk cId="3465166800" sldId="2137006067"/>
        </pc:sldMkLst>
        <pc:spChg chg="mod">
          <ac:chgData name="Schwarz Michaela (PR.Stab-OS)" userId="5e228664-7b98-481a-a1b1-274117b2a3ce" providerId="ADAL" clId="{3E12D928-6ECA-4EC8-A977-64B06FC99D01}" dt="2023-09-07T18:11:41.665" v="833" actId="26606"/>
          <ac:spMkLst>
            <pc:docMk/>
            <pc:sldMk cId="3465166800" sldId="2137006067"/>
            <ac:spMk id="2" creationId="{F6D1A6AC-1F2B-6AAD-920B-6A957080C47C}"/>
          </ac:spMkLst>
        </pc:spChg>
        <pc:spChg chg="mod">
          <ac:chgData name="Schwarz Michaela (PR.Stab-OS)" userId="5e228664-7b98-481a-a1b1-274117b2a3ce" providerId="ADAL" clId="{3E12D928-6ECA-4EC8-A977-64B06FC99D01}" dt="2023-09-07T18:11:41.665" v="833" actId="26606"/>
          <ac:spMkLst>
            <pc:docMk/>
            <pc:sldMk cId="3465166800" sldId="2137006067"/>
            <ac:spMk id="3" creationId="{5FC20E76-5963-1AD8-D673-83B3A09CB72A}"/>
          </ac:spMkLst>
        </pc:spChg>
        <pc:spChg chg="add del mod">
          <ac:chgData name="Schwarz Michaela (PR.Stab-OS)" userId="5e228664-7b98-481a-a1b1-274117b2a3ce" providerId="ADAL" clId="{3E12D928-6ECA-4EC8-A977-64B06FC99D01}" dt="2023-09-07T18:12:26.485" v="840" actId="931"/>
          <ac:spMkLst>
            <pc:docMk/>
            <pc:sldMk cId="3465166800" sldId="2137006067"/>
            <ac:spMk id="7" creationId="{D60E9BCA-68B6-65BC-CE90-099F59712372}"/>
          </ac:spMkLst>
        </pc:spChg>
        <pc:spChg chg="mod ord">
          <ac:chgData name="Schwarz Michaela (PR.Stab-OS)" userId="5e228664-7b98-481a-a1b1-274117b2a3ce" providerId="ADAL" clId="{3E12D928-6ECA-4EC8-A977-64B06FC99D01}" dt="2023-09-07T18:11:41.665" v="833" actId="26606"/>
          <ac:spMkLst>
            <pc:docMk/>
            <pc:sldMk cId="3465166800" sldId="2137006067"/>
            <ac:spMk id="10" creationId="{CAD06423-50F1-A544-A367-6B595AC40CDD}"/>
          </ac:spMkLst>
        </pc:spChg>
        <pc:spChg chg="add del mod ord">
          <ac:chgData name="Schwarz Michaela (PR.Stab-OS)" userId="5e228664-7b98-481a-a1b1-274117b2a3ce" providerId="ADAL" clId="{3E12D928-6ECA-4EC8-A977-64B06FC99D01}" dt="2023-09-07T18:11:41.665" v="833" actId="26606"/>
          <ac:spMkLst>
            <pc:docMk/>
            <pc:sldMk cId="3465166800" sldId="2137006067"/>
            <ac:spMk id="11" creationId="{53C7DF0F-9F84-1E1D-1ED5-B7502E0D060B}"/>
          </ac:spMkLst>
        </pc:spChg>
        <pc:spChg chg="del">
          <ac:chgData name="Schwarz Michaela (PR.Stab-OS)" userId="5e228664-7b98-481a-a1b1-274117b2a3ce" providerId="ADAL" clId="{3E12D928-6ECA-4EC8-A977-64B06FC99D01}" dt="2023-08-30T15:53:12.241" v="231" actId="478"/>
          <ac:spMkLst>
            <pc:docMk/>
            <pc:sldMk cId="3465166800" sldId="2137006067"/>
            <ac:spMk id="14" creationId="{9B22F0E6-8E7D-17F0-7354-4B62C8F92C46}"/>
          </ac:spMkLst>
        </pc:spChg>
        <pc:spChg chg="add del mod">
          <ac:chgData name="Schwarz Michaela (PR.Stab-OS)" userId="5e228664-7b98-481a-a1b1-274117b2a3ce" providerId="ADAL" clId="{3E12D928-6ECA-4EC8-A977-64B06FC99D01}" dt="2023-09-07T18:11:51.460" v="834" actId="931"/>
          <ac:spMkLst>
            <pc:docMk/>
            <pc:sldMk cId="3465166800" sldId="2137006067"/>
            <ac:spMk id="19" creationId="{A6148FF1-8537-353B-79C0-B9A77D3FD431}"/>
          </ac:spMkLst>
        </pc:spChg>
        <pc:graphicFrameChg chg="add del">
          <ac:chgData name="Schwarz Michaela (PR.Stab-OS)" userId="5e228664-7b98-481a-a1b1-274117b2a3ce" providerId="ADAL" clId="{3E12D928-6ECA-4EC8-A977-64B06FC99D01}" dt="2023-09-07T18:11:31.283" v="830" actId="26606"/>
          <ac:graphicFrameMkLst>
            <pc:docMk/>
            <pc:sldMk cId="3465166800" sldId="2137006067"/>
            <ac:graphicFrameMk id="15" creationId="{68802551-E19C-0094-A22E-55C9BE6C72EC}"/>
          </ac:graphicFrameMkLst>
        </pc:graphicFrameChg>
        <pc:graphicFrameChg chg="add del">
          <ac:chgData name="Schwarz Michaela (PR.Stab-OS)" userId="5e228664-7b98-481a-a1b1-274117b2a3ce" providerId="ADAL" clId="{3E12D928-6ECA-4EC8-A977-64B06FC99D01}" dt="2023-09-07T18:11:41.640" v="832" actId="26606"/>
          <ac:graphicFrameMkLst>
            <pc:docMk/>
            <pc:sldMk cId="3465166800" sldId="2137006067"/>
            <ac:graphicFrameMk id="17" creationId="{8FFA612D-FAFA-87D9-4008-9865FEEDD44F}"/>
          </ac:graphicFrameMkLst>
        </pc:graphicFrameChg>
        <pc:graphicFrameChg chg="add mod">
          <ac:chgData name="Schwarz Michaela (PR.Stab-OS)" userId="5e228664-7b98-481a-a1b1-274117b2a3ce" providerId="ADAL" clId="{3E12D928-6ECA-4EC8-A977-64B06FC99D01}" dt="2023-09-17T18:56:35.842" v="7315" actId="20577"/>
          <ac:graphicFrameMkLst>
            <pc:docMk/>
            <pc:sldMk cId="3465166800" sldId="2137006067"/>
            <ac:graphicFrameMk id="20" creationId="{18C28A8E-52CC-A2CC-5F73-46D54320E09F}"/>
          </ac:graphicFrameMkLst>
        </pc:graphicFrameChg>
        <pc:picChg chg="add del mod">
          <ac:chgData name="Schwarz Michaela (PR.Stab-OS)" userId="5e228664-7b98-481a-a1b1-274117b2a3ce" providerId="ADAL" clId="{3E12D928-6ECA-4EC8-A977-64B06FC99D01}" dt="2023-09-07T18:12:07.575" v="839" actId="478"/>
          <ac:picMkLst>
            <pc:docMk/>
            <pc:sldMk cId="3465166800" sldId="2137006067"/>
            <ac:picMk id="5" creationId="{EBB16F41-88F4-E849-454C-727C3186EDBA}"/>
          </ac:picMkLst>
        </pc:picChg>
        <pc:picChg chg="add mod">
          <ac:chgData name="Schwarz Michaela (PR.Stab-OS)" userId="5e228664-7b98-481a-a1b1-274117b2a3ce" providerId="ADAL" clId="{3E12D928-6ECA-4EC8-A977-64B06FC99D01}" dt="2023-09-07T18:12:27.773" v="842" actId="962"/>
          <ac:picMkLst>
            <pc:docMk/>
            <pc:sldMk cId="3465166800" sldId="2137006067"/>
            <ac:picMk id="9" creationId="{95BEC264-48F9-2C38-715B-2A16E54F79AD}"/>
          </ac:picMkLst>
        </pc:picChg>
        <pc:picChg chg="del">
          <ac:chgData name="Schwarz Michaela (PR.Stab-OS)" userId="5e228664-7b98-481a-a1b1-274117b2a3ce" providerId="ADAL" clId="{3E12D928-6ECA-4EC8-A977-64B06FC99D01}" dt="2023-08-30T15:53:10.136" v="229" actId="478"/>
          <ac:picMkLst>
            <pc:docMk/>
            <pc:sldMk cId="3465166800" sldId="2137006067"/>
            <ac:picMk id="12" creationId="{CB4334AB-8B83-0CB5-F69F-7AD9A08B7BE0}"/>
          </ac:picMkLst>
        </pc:picChg>
        <pc:picChg chg="del">
          <ac:chgData name="Schwarz Michaela (PR.Stab-OS)" userId="5e228664-7b98-481a-a1b1-274117b2a3ce" providerId="ADAL" clId="{3E12D928-6ECA-4EC8-A977-64B06FC99D01}" dt="2023-08-30T15:53:10.762" v="230" actId="478"/>
          <ac:picMkLst>
            <pc:docMk/>
            <pc:sldMk cId="3465166800" sldId="2137006067"/>
            <ac:picMk id="13" creationId="{548A9235-D1E0-0784-647D-953C12C83AE0}"/>
          </ac:picMkLst>
        </pc:picChg>
      </pc:sldChg>
      <pc:sldChg chg="addSp delSp modSp add mod">
        <pc:chgData name="Schwarz Michaela (PR.Stab-OS)" userId="5e228664-7b98-481a-a1b1-274117b2a3ce" providerId="ADAL" clId="{3E12D928-6ECA-4EC8-A977-64B06FC99D01}" dt="2023-09-17T18:58:25.727" v="7363" actId="1076"/>
        <pc:sldMkLst>
          <pc:docMk/>
          <pc:sldMk cId="947591926" sldId="2137006068"/>
        </pc:sldMkLst>
        <pc:spChg chg="add mod">
          <ac:chgData name="Schwarz Michaela (PR.Stab-OS)" userId="5e228664-7b98-481a-a1b1-274117b2a3ce" providerId="ADAL" clId="{3E12D928-6ECA-4EC8-A977-64B06FC99D01}" dt="2023-09-17T18:58:25.727" v="7363" actId="1076"/>
          <ac:spMkLst>
            <pc:docMk/>
            <pc:sldMk cId="947591926" sldId="2137006068"/>
            <ac:spMk id="2" creationId="{F0DF5A42-E1E9-46FA-FFB9-C78DD4AB018E}"/>
          </ac:spMkLst>
        </pc:spChg>
        <pc:spChg chg="mod">
          <ac:chgData name="Schwarz Michaela (PR.Stab-OS)" userId="5e228664-7b98-481a-a1b1-274117b2a3ce" providerId="ADAL" clId="{3E12D928-6ECA-4EC8-A977-64B06FC99D01}" dt="2023-09-07T18:24:20.240" v="1606" actId="20577"/>
          <ac:spMkLst>
            <pc:docMk/>
            <pc:sldMk cId="947591926" sldId="2137006068"/>
            <ac:spMk id="3" creationId="{D2FD0D04-942C-8ADE-5377-487E6763D082}"/>
          </ac:spMkLst>
        </pc:spChg>
        <pc:picChg chg="add mod">
          <ac:chgData name="Schwarz Michaela (PR.Stab-OS)" userId="5e228664-7b98-481a-a1b1-274117b2a3ce" providerId="ADAL" clId="{3E12D928-6ECA-4EC8-A977-64B06FC99D01}" dt="2023-09-07T18:25:10.262" v="1629" actId="14100"/>
          <ac:picMkLst>
            <pc:docMk/>
            <pc:sldMk cId="947591926" sldId="2137006068"/>
            <ac:picMk id="7" creationId="{887EE43B-433F-9753-F0C4-E8E4A1657965}"/>
          </ac:picMkLst>
        </pc:picChg>
        <pc:picChg chg="del">
          <ac:chgData name="Schwarz Michaela (PR.Stab-OS)" userId="5e228664-7b98-481a-a1b1-274117b2a3ce" providerId="ADAL" clId="{3E12D928-6ECA-4EC8-A977-64B06FC99D01}" dt="2023-09-07T18:24:22.900" v="1607" actId="478"/>
          <ac:picMkLst>
            <pc:docMk/>
            <pc:sldMk cId="947591926" sldId="2137006068"/>
            <ac:picMk id="10" creationId="{CFCA5C75-5993-7BE0-7CD4-67DA65A187F8}"/>
          </ac:picMkLst>
        </pc:picChg>
      </pc:sldChg>
      <pc:sldChg chg="new del">
        <pc:chgData name="Schwarz Michaela (PR.Stab-OS)" userId="5e228664-7b98-481a-a1b1-274117b2a3ce" providerId="ADAL" clId="{3E12D928-6ECA-4EC8-A977-64B06FC99D01}" dt="2023-09-07T18:09:59.842" v="594" actId="47"/>
        <pc:sldMkLst>
          <pc:docMk/>
          <pc:sldMk cId="3774174688" sldId="2137006068"/>
        </pc:sldMkLst>
      </pc:sldChg>
      <pc:sldChg chg="modSp new del mod">
        <pc:chgData name="Schwarz Michaela (PR.Stab-OS)" userId="5e228664-7b98-481a-a1b1-274117b2a3ce" providerId="ADAL" clId="{3E12D928-6ECA-4EC8-A977-64B06FC99D01}" dt="2023-09-07T20:06:28.494" v="3679" actId="47"/>
        <pc:sldMkLst>
          <pc:docMk/>
          <pc:sldMk cId="2158487018" sldId="2137006069"/>
        </pc:sldMkLst>
        <pc:spChg chg="mod">
          <ac:chgData name="Schwarz Michaela (PR.Stab-OS)" userId="5e228664-7b98-481a-a1b1-274117b2a3ce" providerId="ADAL" clId="{3E12D928-6ECA-4EC8-A977-64B06FC99D01}" dt="2023-09-07T18:25:59.368" v="1709" actId="20577"/>
          <ac:spMkLst>
            <pc:docMk/>
            <pc:sldMk cId="2158487018" sldId="2137006069"/>
            <ac:spMk id="3" creationId="{868480E6-6BA3-282A-15B8-E6CF7948EE6E}"/>
          </ac:spMkLst>
        </pc:spChg>
      </pc:sldChg>
      <pc:sldChg chg="del">
        <pc:chgData name="Schwarz Michaela (PR.Stab-OS)" userId="5e228664-7b98-481a-a1b1-274117b2a3ce" providerId="ADAL" clId="{3E12D928-6ECA-4EC8-A977-64B06FC99D01}" dt="2023-08-30T15:52:52.158" v="227" actId="47"/>
        <pc:sldMkLst>
          <pc:docMk/>
          <pc:sldMk cId="3572038053" sldId="2137006069"/>
        </pc:sldMkLst>
      </pc:sldChg>
      <pc:sldChg chg="addSp delSp modSp new mod ord">
        <pc:chgData name="Schwarz Michaela (PR.Stab-OS)" userId="5e228664-7b98-481a-a1b1-274117b2a3ce" providerId="ADAL" clId="{3E12D928-6ECA-4EC8-A977-64B06FC99D01}" dt="2023-09-17T21:11:20.761" v="13839" actId="20577"/>
        <pc:sldMkLst>
          <pc:docMk/>
          <pc:sldMk cId="1434759246" sldId="2137006070"/>
        </pc:sldMkLst>
        <pc:spChg chg="mod">
          <ac:chgData name="Schwarz Michaela (PR.Stab-OS)" userId="5e228664-7b98-481a-a1b1-274117b2a3ce" providerId="ADAL" clId="{3E12D928-6ECA-4EC8-A977-64B06FC99D01}" dt="2023-09-17T21:11:20.761" v="13839" actId="20577"/>
          <ac:spMkLst>
            <pc:docMk/>
            <pc:sldMk cId="1434759246" sldId="2137006070"/>
            <ac:spMk id="2" creationId="{51861394-3FFB-F87C-837F-55EF6F9A23A0}"/>
          </ac:spMkLst>
        </pc:spChg>
        <pc:spChg chg="mod">
          <ac:chgData name="Schwarz Michaela (PR.Stab-OS)" userId="5e228664-7b98-481a-a1b1-274117b2a3ce" providerId="ADAL" clId="{3E12D928-6ECA-4EC8-A977-64B06FC99D01}" dt="2023-09-07T20:37:30.975" v="5934" actId="108"/>
          <ac:spMkLst>
            <pc:docMk/>
            <pc:sldMk cId="1434759246" sldId="2137006070"/>
            <ac:spMk id="3" creationId="{D6C05065-40B6-0A8B-C52E-6355589E9AE0}"/>
          </ac:spMkLst>
        </pc:spChg>
        <pc:spChg chg="add mod">
          <ac:chgData name="Schwarz Michaela (PR.Stab-OS)" userId="5e228664-7b98-481a-a1b1-274117b2a3ce" providerId="ADAL" clId="{3E12D928-6ECA-4EC8-A977-64B06FC99D01}" dt="2023-09-07T20:51:47.609" v="6372" actId="164"/>
          <ac:spMkLst>
            <pc:docMk/>
            <pc:sldMk cId="1434759246" sldId="2137006070"/>
            <ac:spMk id="10" creationId="{EA472E0A-C2FE-A078-502B-85C9D1285FA8}"/>
          </ac:spMkLst>
        </pc:spChg>
        <pc:spChg chg="add mod">
          <ac:chgData name="Schwarz Michaela (PR.Stab-OS)" userId="5e228664-7b98-481a-a1b1-274117b2a3ce" providerId="ADAL" clId="{3E12D928-6ECA-4EC8-A977-64B06FC99D01}" dt="2023-09-07T20:52:00.524" v="6399" actId="20577"/>
          <ac:spMkLst>
            <pc:docMk/>
            <pc:sldMk cId="1434759246" sldId="2137006070"/>
            <ac:spMk id="11" creationId="{95DBE5C2-8B38-166C-F533-AFE719A361C8}"/>
          </ac:spMkLst>
        </pc:spChg>
        <pc:grpChg chg="add mod">
          <ac:chgData name="Schwarz Michaela (PR.Stab-OS)" userId="5e228664-7b98-481a-a1b1-274117b2a3ce" providerId="ADAL" clId="{3E12D928-6ECA-4EC8-A977-64B06FC99D01}" dt="2023-09-07T20:51:47.609" v="6372" actId="164"/>
          <ac:grpSpMkLst>
            <pc:docMk/>
            <pc:sldMk cId="1434759246" sldId="2137006070"/>
            <ac:grpSpMk id="12" creationId="{0BDD1C44-860C-1C30-F298-D6630FD5AB12}"/>
          </ac:grpSpMkLst>
        </pc:grpChg>
        <pc:picChg chg="add del">
          <ac:chgData name="Schwarz Michaela (PR.Stab-OS)" userId="5e228664-7b98-481a-a1b1-274117b2a3ce" providerId="ADAL" clId="{3E12D928-6ECA-4EC8-A977-64B06FC99D01}" dt="2023-09-07T20:46:53.789" v="6192" actId="478"/>
          <ac:picMkLst>
            <pc:docMk/>
            <pc:sldMk cId="1434759246" sldId="2137006070"/>
            <ac:picMk id="7" creationId="{440B9229-706C-FEBA-3589-24FF755776B5}"/>
          </ac:picMkLst>
        </pc:picChg>
        <pc:picChg chg="add mod modCrop">
          <ac:chgData name="Schwarz Michaela (PR.Stab-OS)" userId="5e228664-7b98-481a-a1b1-274117b2a3ce" providerId="ADAL" clId="{3E12D928-6ECA-4EC8-A977-64B06FC99D01}" dt="2023-09-07T20:51:47.609" v="6372" actId="164"/>
          <ac:picMkLst>
            <pc:docMk/>
            <pc:sldMk cId="1434759246" sldId="2137006070"/>
            <ac:picMk id="9" creationId="{DAAD0B89-9D15-C510-E5E9-10A87B53F1FD}"/>
          </ac:picMkLst>
        </pc:picChg>
      </pc:sldChg>
      <pc:sldChg chg="del">
        <pc:chgData name="Schwarz Michaela (PR.Stab-OS)" userId="5e228664-7b98-481a-a1b1-274117b2a3ce" providerId="ADAL" clId="{3E12D928-6ECA-4EC8-A977-64B06FC99D01}" dt="2023-08-30T15:52:52.158" v="227" actId="47"/>
        <pc:sldMkLst>
          <pc:docMk/>
          <pc:sldMk cId="2126979427" sldId="2137006070"/>
        </pc:sldMkLst>
      </pc:sldChg>
      <pc:sldChg chg="addSp delSp modSp new mod modAnim">
        <pc:chgData name="Schwarz Michaela (PR.Stab-OS)" userId="5e228664-7b98-481a-a1b1-274117b2a3ce" providerId="ADAL" clId="{3E12D928-6ECA-4EC8-A977-64B06FC99D01}" dt="2023-09-17T20:53:56.381" v="13039" actId="20577"/>
        <pc:sldMkLst>
          <pc:docMk/>
          <pc:sldMk cId="2300297729" sldId="2137006071"/>
        </pc:sldMkLst>
        <pc:spChg chg="add del mod">
          <ac:chgData name="Schwarz Michaela (PR.Stab-OS)" userId="5e228664-7b98-481a-a1b1-274117b2a3ce" providerId="ADAL" clId="{3E12D928-6ECA-4EC8-A977-64B06FC99D01}" dt="2023-09-07T18:34:47.613" v="2109" actId="26606"/>
          <ac:spMkLst>
            <pc:docMk/>
            <pc:sldMk cId="2300297729" sldId="2137006071"/>
            <ac:spMk id="2" creationId="{BA43483E-D7B0-BBF0-2649-63108B2F03C4}"/>
          </ac:spMkLst>
        </pc:spChg>
        <pc:spChg chg="mod">
          <ac:chgData name="Schwarz Michaela (PR.Stab-OS)" userId="5e228664-7b98-481a-a1b1-274117b2a3ce" providerId="ADAL" clId="{3E12D928-6ECA-4EC8-A977-64B06FC99D01}" dt="2023-09-17T19:32:54.652" v="9194" actId="20577"/>
          <ac:spMkLst>
            <pc:docMk/>
            <pc:sldMk cId="2300297729" sldId="2137006071"/>
            <ac:spMk id="3" creationId="{46FD146E-52D9-804A-C6B5-3C04B71586EF}"/>
          </ac:spMkLst>
        </pc:spChg>
        <pc:spChg chg="mod">
          <ac:chgData name="Schwarz Michaela (PR.Stab-OS)" userId="5e228664-7b98-481a-a1b1-274117b2a3ce" providerId="ADAL" clId="{3E12D928-6ECA-4EC8-A977-64B06FC99D01}" dt="2023-09-07T18:34:47.613" v="2109" actId="26606"/>
          <ac:spMkLst>
            <pc:docMk/>
            <pc:sldMk cId="2300297729" sldId="2137006071"/>
            <ac:spMk id="4" creationId="{65112F89-77C8-345E-E928-31CA00FA692E}"/>
          </ac:spMkLst>
        </pc:spChg>
        <pc:spChg chg="mod">
          <ac:chgData name="Schwarz Michaela (PR.Stab-OS)" userId="5e228664-7b98-481a-a1b1-274117b2a3ce" providerId="ADAL" clId="{3E12D928-6ECA-4EC8-A977-64B06FC99D01}" dt="2023-09-07T18:34:47.613" v="2109" actId="26606"/>
          <ac:spMkLst>
            <pc:docMk/>
            <pc:sldMk cId="2300297729" sldId="2137006071"/>
            <ac:spMk id="5" creationId="{7831088A-7E0F-DBBB-0787-5E4AF2F3E42E}"/>
          </ac:spMkLst>
        </pc:spChg>
        <pc:spChg chg="mod topLvl">
          <ac:chgData name="Schwarz Michaela (PR.Stab-OS)" userId="5e228664-7b98-481a-a1b1-274117b2a3ce" providerId="ADAL" clId="{3E12D928-6ECA-4EC8-A977-64B06FC99D01}" dt="2023-09-17T19:29:54.270" v="9146" actId="165"/>
          <ac:spMkLst>
            <pc:docMk/>
            <pc:sldMk cId="2300297729" sldId="2137006071"/>
            <ac:spMk id="6" creationId="{94EBD368-A1E4-1EE3-22EE-6FB62F47AE0A}"/>
          </ac:spMkLst>
        </pc:spChg>
        <pc:spChg chg="add del mod">
          <ac:chgData name="Schwarz Michaela (PR.Stab-OS)" userId="5e228664-7b98-481a-a1b1-274117b2a3ce" providerId="ADAL" clId="{3E12D928-6ECA-4EC8-A977-64B06FC99D01}" dt="2023-09-07T18:32:35.807" v="1937"/>
          <ac:spMkLst>
            <pc:docMk/>
            <pc:sldMk cId="2300297729" sldId="2137006071"/>
            <ac:spMk id="6" creationId="{B812B78D-5A13-983F-B8AC-E205BA5B0DC7}"/>
          </ac:spMkLst>
        </pc:spChg>
        <pc:spChg chg="mod topLvl">
          <ac:chgData name="Schwarz Michaela (PR.Stab-OS)" userId="5e228664-7b98-481a-a1b1-274117b2a3ce" providerId="ADAL" clId="{3E12D928-6ECA-4EC8-A977-64B06FC99D01}" dt="2023-09-17T19:29:54.270" v="9146" actId="165"/>
          <ac:spMkLst>
            <pc:docMk/>
            <pc:sldMk cId="2300297729" sldId="2137006071"/>
            <ac:spMk id="7" creationId="{13592F80-81EE-B117-6BFD-F60653A09D70}"/>
          </ac:spMkLst>
        </pc:spChg>
        <pc:spChg chg="mod topLvl">
          <ac:chgData name="Schwarz Michaela (PR.Stab-OS)" userId="5e228664-7b98-481a-a1b1-274117b2a3ce" providerId="ADAL" clId="{3E12D928-6ECA-4EC8-A977-64B06FC99D01}" dt="2023-09-17T19:29:54.270" v="9146" actId="165"/>
          <ac:spMkLst>
            <pc:docMk/>
            <pc:sldMk cId="2300297729" sldId="2137006071"/>
            <ac:spMk id="9" creationId="{E05DB6B9-028D-9FB3-1EF6-E568EF6C4ED4}"/>
          </ac:spMkLst>
        </pc:spChg>
        <pc:spChg chg="mod topLvl">
          <ac:chgData name="Schwarz Michaela (PR.Stab-OS)" userId="5e228664-7b98-481a-a1b1-274117b2a3ce" providerId="ADAL" clId="{3E12D928-6ECA-4EC8-A977-64B06FC99D01}" dt="2023-09-17T19:29:54.270" v="9146" actId="165"/>
          <ac:spMkLst>
            <pc:docMk/>
            <pc:sldMk cId="2300297729" sldId="2137006071"/>
            <ac:spMk id="10" creationId="{B6FDC668-A09F-BBA2-3D51-689B20A960E5}"/>
          </ac:spMkLst>
        </pc:spChg>
        <pc:spChg chg="mod topLvl">
          <ac:chgData name="Schwarz Michaela (PR.Stab-OS)" userId="5e228664-7b98-481a-a1b1-274117b2a3ce" providerId="ADAL" clId="{3E12D928-6ECA-4EC8-A977-64B06FC99D01}" dt="2023-09-17T19:29:54.270" v="9146" actId="165"/>
          <ac:spMkLst>
            <pc:docMk/>
            <pc:sldMk cId="2300297729" sldId="2137006071"/>
            <ac:spMk id="12" creationId="{057A30E1-F14B-049A-CA3C-869C9EAAB443}"/>
          </ac:spMkLst>
        </pc:spChg>
        <pc:spChg chg="mod topLvl">
          <ac:chgData name="Schwarz Michaela (PR.Stab-OS)" userId="5e228664-7b98-481a-a1b1-274117b2a3ce" providerId="ADAL" clId="{3E12D928-6ECA-4EC8-A977-64B06FC99D01}" dt="2023-09-17T19:29:54.270" v="9146" actId="165"/>
          <ac:spMkLst>
            <pc:docMk/>
            <pc:sldMk cId="2300297729" sldId="2137006071"/>
            <ac:spMk id="13" creationId="{5F32E5CB-BE4E-4E89-7287-97CF1E51F949}"/>
          </ac:spMkLst>
        </pc:spChg>
        <pc:spChg chg="mod topLvl">
          <ac:chgData name="Schwarz Michaela (PR.Stab-OS)" userId="5e228664-7b98-481a-a1b1-274117b2a3ce" providerId="ADAL" clId="{3E12D928-6ECA-4EC8-A977-64B06FC99D01}" dt="2023-09-17T19:29:54.270" v="9146" actId="165"/>
          <ac:spMkLst>
            <pc:docMk/>
            <pc:sldMk cId="2300297729" sldId="2137006071"/>
            <ac:spMk id="14" creationId="{B4BA4D23-5E3A-A1AC-52BB-A9832692A92B}"/>
          </ac:spMkLst>
        </pc:spChg>
        <pc:spChg chg="mod topLvl">
          <ac:chgData name="Schwarz Michaela (PR.Stab-OS)" userId="5e228664-7b98-481a-a1b1-274117b2a3ce" providerId="ADAL" clId="{3E12D928-6ECA-4EC8-A977-64B06FC99D01}" dt="2023-09-17T20:53:49.688" v="13025" actId="20577"/>
          <ac:spMkLst>
            <pc:docMk/>
            <pc:sldMk cId="2300297729" sldId="2137006071"/>
            <ac:spMk id="15" creationId="{32440C68-D122-B96B-D14C-07CD9EDAC6D8}"/>
          </ac:spMkLst>
        </pc:spChg>
        <pc:spChg chg="mod topLvl">
          <ac:chgData name="Schwarz Michaela (PR.Stab-OS)" userId="5e228664-7b98-481a-a1b1-274117b2a3ce" providerId="ADAL" clId="{3E12D928-6ECA-4EC8-A977-64B06FC99D01}" dt="2023-09-17T20:53:21.780" v="12962" actId="20577"/>
          <ac:spMkLst>
            <pc:docMk/>
            <pc:sldMk cId="2300297729" sldId="2137006071"/>
            <ac:spMk id="16" creationId="{A736D26A-1D10-224B-EF77-8408FEF1A3EB}"/>
          </ac:spMkLst>
        </pc:spChg>
        <pc:spChg chg="mod topLvl">
          <ac:chgData name="Schwarz Michaela (PR.Stab-OS)" userId="5e228664-7b98-481a-a1b1-274117b2a3ce" providerId="ADAL" clId="{3E12D928-6ECA-4EC8-A977-64B06FC99D01}" dt="2023-09-17T19:29:54.270" v="9146" actId="165"/>
          <ac:spMkLst>
            <pc:docMk/>
            <pc:sldMk cId="2300297729" sldId="2137006071"/>
            <ac:spMk id="17" creationId="{EA63C0A4-DCC1-2463-FE3D-2B5236E88456}"/>
          </ac:spMkLst>
        </pc:spChg>
        <pc:spChg chg="mod topLvl">
          <ac:chgData name="Schwarz Michaela (PR.Stab-OS)" userId="5e228664-7b98-481a-a1b1-274117b2a3ce" providerId="ADAL" clId="{3E12D928-6ECA-4EC8-A977-64B06FC99D01}" dt="2023-09-17T19:29:54.270" v="9146" actId="165"/>
          <ac:spMkLst>
            <pc:docMk/>
            <pc:sldMk cId="2300297729" sldId="2137006071"/>
            <ac:spMk id="18" creationId="{FCAF1553-520B-997D-6E94-5A31B48E02AC}"/>
          </ac:spMkLst>
        </pc:spChg>
        <pc:spChg chg="mod topLvl">
          <ac:chgData name="Schwarz Michaela (PR.Stab-OS)" userId="5e228664-7b98-481a-a1b1-274117b2a3ce" providerId="ADAL" clId="{3E12D928-6ECA-4EC8-A977-64B06FC99D01}" dt="2023-09-17T19:29:54.270" v="9146" actId="165"/>
          <ac:spMkLst>
            <pc:docMk/>
            <pc:sldMk cId="2300297729" sldId="2137006071"/>
            <ac:spMk id="19" creationId="{226DB865-81D4-82C3-D221-D8F04F9A601C}"/>
          </ac:spMkLst>
        </pc:spChg>
        <pc:spChg chg="mod topLvl">
          <ac:chgData name="Schwarz Michaela (PR.Stab-OS)" userId="5e228664-7b98-481a-a1b1-274117b2a3ce" providerId="ADAL" clId="{3E12D928-6ECA-4EC8-A977-64B06FC99D01}" dt="2023-09-17T20:39:01.935" v="12390" actId="20577"/>
          <ac:spMkLst>
            <pc:docMk/>
            <pc:sldMk cId="2300297729" sldId="2137006071"/>
            <ac:spMk id="20" creationId="{C0C58FF6-8CE6-15ED-D975-8C039F65FF3A}"/>
          </ac:spMkLst>
        </pc:spChg>
        <pc:spChg chg="mod topLvl">
          <ac:chgData name="Schwarz Michaela (PR.Stab-OS)" userId="5e228664-7b98-481a-a1b1-274117b2a3ce" providerId="ADAL" clId="{3E12D928-6ECA-4EC8-A977-64B06FC99D01}" dt="2023-09-17T19:31:48.218" v="9186" actId="20577"/>
          <ac:spMkLst>
            <pc:docMk/>
            <pc:sldMk cId="2300297729" sldId="2137006071"/>
            <ac:spMk id="21" creationId="{52121116-CD7A-09C2-9610-C58879A66EED}"/>
          </ac:spMkLst>
        </pc:spChg>
        <pc:spChg chg="mod topLvl">
          <ac:chgData name="Schwarz Michaela (PR.Stab-OS)" userId="5e228664-7b98-481a-a1b1-274117b2a3ce" providerId="ADAL" clId="{3E12D928-6ECA-4EC8-A977-64B06FC99D01}" dt="2023-09-17T19:29:54.270" v="9146" actId="165"/>
          <ac:spMkLst>
            <pc:docMk/>
            <pc:sldMk cId="2300297729" sldId="2137006071"/>
            <ac:spMk id="22" creationId="{FE4443AC-1249-B5B2-71C7-D731B9221E1A}"/>
          </ac:spMkLst>
        </pc:spChg>
        <pc:spChg chg="mod topLvl">
          <ac:chgData name="Schwarz Michaela (PR.Stab-OS)" userId="5e228664-7b98-481a-a1b1-274117b2a3ce" providerId="ADAL" clId="{3E12D928-6ECA-4EC8-A977-64B06FC99D01}" dt="2023-09-17T20:34:48.186" v="12321" actId="404"/>
          <ac:spMkLst>
            <pc:docMk/>
            <pc:sldMk cId="2300297729" sldId="2137006071"/>
            <ac:spMk id="24" creationId="{00111E5B-6C36-576D-253C-0E60CC5373EA}"/>
          </ac:spMkLst>
        </pc:spChg>
        <pc:spChg chg="mod topLvl">
          <ac:chgData name="Schwarz Michaela (PR.Stab-OS)" userId="5e228664-7b98-481a-a1b1-274117b2a3ce" providerId="ADAL" clId="{3E12D928-6ECA-4EC8-A977-64B06FC99D01}" dt="2023-09-17T20:35:36.363" v="12352" actId="20577"/>
          <ac:spMkLst>
            <pc:docMk/>
            <pc:sldMk cId="2300297729" sldId="2137006071"/>
            <ac:spMk id="25" creationId="{2A3AC123-A867-8662-7ECE-CF376C6BA002}"/>
          </ac:spMkLst>
        </pc:spChg>
        <pc:spChg chg="mod topLvl">
          <ac:chgData name="Schwarz Michaela (PR.Stab-OS)" userId="5e228664-7b98-481a-a1b1-274117b2a3ce" providerId="ADAL" clId="{3E12D928-6ECA-4EC8-A977-64B06FC99D01}" dt="2023-09-17T19:30:07.484" v="9148" actId="165"/>
          <ac:spMkLst>
            <pc:docMk/>
            <pc:sldMk cId="2300297729" sldId="2137006071"/>
            <ac:spMk id="26" creationId="{FF119189-4AA4-0BB1-3340-D4D90AD597A4}"/>
          </ac:spMkLst>
        </pc:spChg>
        <pc:spChg chg="mod topLvl">
          <ac:chgData name="Schwarz Michaela (PR.Stab-OS)" userId="5e228664-7b98-481a-a1b1-274117b2a3ce" providerId="ADAL" clId="{3E12D928-6ECA-4EC8-A977-64B06FC99D01}" dt="2023-09-17T20:53:56.381" v="13039" actId="20577"/>
          <ac:spMkLst>
            <pc:docMk/>
            <pc:sldMk cId="2300297729" sldId="2137006071"/>
            <ac:spMk id="27" creationId="{C816CD44-4593-06AE-F891-83D3D160B0C2}"/>
          </ac:spMkLst>
        </pc:spChg>
        <pc:spChg chg="mod topLvl">
          <ac:chgData name="Schwarz Michaela (PR.Stab-OS)" userId="5e228664-7b98-481a-a1b1-274117b2a3ce" providerId="ADAL" clId="{3E12D928-6ECA-4EC8-A977-64B06FC99D01}" dt="2023-09-17T19:31:19.400" v="9169" actId="207"/>
          <ac:spMkLst>
            <pc:docMk/>
            <pc:sldMk cId="2300297729" sldId="2137006071"/>
            <ac:spMk id="28" creationId="{4318543C-090E-110E-3B54-73091D63234E}"/>
          </ac:spMkLst>
        </pc:spChg>
        <pc:grpChg chg="del mod">
          <ac:chgData name="Schwarz Michaela (PR.Stab-OS)" userId="5e228664-7b98-481a-a1b1-274117b2a3ce" providerId="ADAL" clId="{3E12D928-6ECA-4EC8-A977-64B06FC99D01}" dt="2023-09-17T19:29:54.270" v="9146" actId="165"/>
          <ac:grpSpMkLst>
            <pc:docMk/>
            <pc:sldMk cId="2300297729" sldId="2137006071"/>
            <ac:grpSpMk id="2" creationId="{7CFB9960-34C6-7556-9CE5-198A7039F6BE}"/>
          </ac:grpSpMkLst>
        </pc:grpChg>
        <pc:grpChg chg="del mod">
          <ac:chgData name="Schwarz Michaela (PR.Stab-OS)" userId="5e228664-7b98-481a-a1b1-274117b2a3ce" providerId="ADAL" clId="{3E12D928-6ECA-4EC8-A977-64B06FC99D01}" dt="2023-09-17T19:30:07.484" v="9148" actId="165"/>
          <ac:grpSpMkLst>
            <pc:docMk/>
            <pc:sldMk cId="2300297729" sldId="2137006071"/>
            <ac:grpSpMk id="23" creationId="{4C1C9582-53A4-6728-A584-A7EB27353551}"/>
          </ac:grpSpMkLst>
        </pc:grpChg>
        <pc:graphicFrameChg chg="add del">
          <ac:chgData name="Schwarz Michaela (PR.Stab-OS)" userId="5e228664-7b98-481a-a1b1-274117b2a3ce" providerId="ADAL" clId="{3E12D928-6ECA-4EC8-A977-64B06FC99D01}" dt="2023-09-07T18:34:46.311" v="2106" actId="26606"/>
          <ac:graphicFrameMkLst>
            <pc:docMk/>
            <pc:sldMk cId="2300297729" sldId="2137006071"/>
            <ac:graphicFrameMk id="7" creationId="{98E27B58-DA16-2253-2352-749A2D05CA5D}"/>
          </ac:graphicFrameMkLst>
        </pc:graphicFrameChg>
        <pc:graphicFrameChg chg="add del mod">
          <ac:chgData name="Schwarz Michaela (PR.Stab-OS)" userId="5e228664-7b98-481a-a1b1-274117b2a3ce" providerId="ADAL" clId="{3E12D928-6ECA-4EC8-A977-64B06FC99D01}" dt="2023-09-17T19:30:03.007" v="9147" actId="18245"/>
          <ac:graphicFrameMkLst>
            <pc:docMk/>
            <pc:sldMk cId="2300297729" sldId="2137006071"/>
            <ac:graphicFrameMk id="8" creationId="{FE446033-2E78-47AC-58BD-D4BD04B1A244}"/>
          </ac:graphicFrameMkLst>
        </pc:graphicFrameChg>
        <pc:graphicFrameChg chg="add del">
          <ac:chgData name="Schwarz Michaela (PR.Stab-OS)" userId="5e228664-7b98-481a-a1b1-274117b2a3ce" providerId="ADAL" clId="{3E12D928-6ECA-4EC8-A977-64B06FC99D01}" dt="2023-09-07T18:34:47.601" v="2108" actId="26606"/>
          <ac:graphicFrameMkLst>
            <pc:docMk/>
            <pc:sldMk cId="2300297729" sldId="2137006071"/>
            <ac:graphicFrameMk id="9" creationId="{6D910B6D-A01F-4E21-1573-8A0B145C148F}"/>
          </ac:graphicFrameMkLst>
        </pc:graphicFrameChg>
        <pc:graphicFrameChg chg="add del mod">
          <ac:chgData name="Schwarz Michaela (PR.Stab-OS)" userId="5e228664-7b98-481a-a1b1-274117b2a3ce" providerId="ADAL" clId="{3E12D928-6ECA-4EC8-A977-64B06FC99D01}" dt="2023-09-17T19:29:44.644" v="9145" actId="18245"/>
          <ac:graphicFrameMkLst>
            <pc:docMk/>
            <pc:sldMk cId="2300297729" sldId="2137006071"/>
            <ac:graphicFrameMk id="11" creationId="{98E27B58-DA16-2253-2352-749A2D05CA5D}"/>
          </ac:graphicFrameMkLst>
        </pc:graphicFrameChg>
      </pc:sldChg>
      <pc:sldChg chg="modSp new del mod">
        <pc:chgData name="Schwarz Michaela (PR.Stab-OS)" userId="5e228664-7b98-481a-a1b1-274117b2a3ce" providerId="ADAL" clId="{3E12D928-6ECA-4EC8-A977-64B06FC99D01}" dt="2023-09-07T20:19:34.636" v="4652" actId="47"/>
        <pc:sldMkLst>
          <pc:docMk/>
          <pc:sldMk cId="2078986823" sldId="2137006072"/>
        </pc:sldMkLst>
        <pc:spChg chg="mod">
          <ac:chgData name="Schwarz Michaela (PR.Stab-OS)" userId="5e228664-7b98-481a-a1b1-274117b2a3ce" providerId="ADAL" clId="{3E12D928-6ECA-4EC8-A977-64B06FC99D01}" dt="2023-09-07T19:57:40.216" v="3272" actId="20577"/>
          <ac:spMkLst>
            <pc:docMk/>
            <pc:sldMk cId="2078986823" sldId="2137006072"/>
            <ac:spMk id="3" creationId="{B9546760-F7F6-E39A-874D-144A84B86127}"/>
          </ac:spMkLst>
        </pc:spChg>
      </pc:sldChg>
      <pc:sldChg chg="addSp delSp modSp new mod">
        <pc:chgData name="Schwarz Michaela (PR.Stab-OS)" userId="5e228664-7b98-481a-a1b1-274117b2a3ce" providerId="ADAL" clId="{3E12D928-6ECA-4EC8-A977-64B06FC99D01}" dt="2023-09-17T19:00:12.562" v="7404" actId="20577"/>
        <pc:sldMkLst>
          <pc:docMk/>
          <pc:sldMk cId="2535858838" sldId="2137006072"/>
        </pc:sldMkLst>
        <pc:spChg chg="del">
          <ac:chgData name="Schwarz Michaela (PR.Stab-OS)" userId="5e228664-7b98-481a-a1b1-274117b2a3ce" providerId="ADAL" clId="{3E12D928-6ECA-4EC8-A977-64B06FC99D01}" dt="2023-09-07T20:36:45.541" v="5905" actId="478"/>
          <ac:spMkLst>
            <pc:docMk/>
            <pc:sldMk cId="2535858838" sldId="2137006072"/>
            <ac:spMk id="2" creationId="{508ACE3A-2380-0B25-6E9A-FBD343CEEEED}"/>
          </ac:spMkLst>
        </pc:spChg>
        <pc:spChg chg="mod">
          <ac:chgData name="Schwarz Michaela (PR.Stab-OS)" userId="5e228664-7b98-481a-a1b1-274117b2a3ce" providerId="ADAL" clId="{3E12D928-6ECA-4EC8-A977-64B06FC99D01}" dt="2023-09-17T19:00:12.562" v="7404" actId="20577"/>
          <ac:spMkLst>
            <pc:docMk/>
            <pc:sldMk cId="2535858838" sldId="2137006072"/>
            <ac:spMk id="3" creationId="{54AA3F9C-686B-C719-3FD4-22BC8E198723}"/>
          </ac:spMkLst>
        </pc:spChg>
        <pc:spChg chg="add del mod">
          <ac:chgData name="Schwarz Michaela (PR.Stab-OS)" userId="5e228664-7b98-481a-a1b1-274117b2a3ce" providerId="ADAL" clId="{3E12D928-6ECA-4EC8-A977-64B06FC99D01}" dt="2023-09-07T20:24:43.589" v="4743" actId="478"/>
          <ac:spMkLst>
            <pc:docMk/>
            <pc:sldMk cId="2535858838" sldId="2137006072"/>
            <ac:spMk id="6" creationId="{DD0AAD30-81DE-7D2C-994C-ABB57B9B23CB}"/>
          </ac:spMkLst>
        </pc:spChg>
        <pc:spChg chg="mod topLvl">
          <ac:chgData name="Schwarz Michaela (PR.Stab-OS)" userId="5e228664-7b98-481a-a1b1-274117b2a3ce" providerId="ADAL" clId="{3E12D928-6ECA-4EC8-A977-64B06FC99D01}" dt="2023-09-07T20:36:42.171" v="5904" actId="1038"/>
          <ac:spMkLst>
            <pc:docMk/>
            <pc:sldMk cId="2535858838" sldId="2137006072"/>
            <ac:spMk id="9" creationId="{DFDDCFED-DFA6-A7ED-1D2A-4EFF8AD652CA}"/>
          </ac:spMkLst>
        </pc:spChg>
        <pc:spChg chg="mod topLvl">
          <ac:chgData name="Schwarz Michaela (PR.Stab-OS)" userId="5e228664-7b98-481a-a1b1-274117b2a3ce" providerId="ADAL" clId="{3E12D928-6ECA-4EC8-A977-64B06FC99D01}" dt="2023-09-07T20:43:19.526" v="6170" actId="207"/>
          <ac:spMkLst>
            <pc:docMk/>
            <pc:sldMk cId="2535858838" sldId="2137006072"/>
            <ac:spMk id="10" creationId="{BB3A8937-F4E9-B273-FFA7-96569900D9FE}"/>
          </ac:spMkLst>
        </pc:spChg>
        <pc:spChg chg="mod topLvl">
          <ac:chgData name="Schwarz Michaela (PR.Stab-OS)" userId="5e228664-7b98-481a-a1b1-274117b2a3ce" providerId="ADAL" clId="{3E12D928-6ECA-4EC8-A977-64B06FC99D01}" dt="2023-09-07T20:36:42.171" v="5904" actId="1038"/>
          <ac:spMkLst>
            <pc:docMk/>
            <pc:sldMk cId="2535858838" sldId="2137006072"/>
            <ac:spMk id="11" creationId="{36EFCF4D-810B-E8F7-4B16-BCA117445E2F}"/>
          </ac:spMkLst>
        </pc:spChg>
        <pc:spChg chg="mod">
          <ac:chgData name="Schwarz Michaela (PR.Stab-OS)" userId="5e228664-7b98-481a-a1b1-274117b2a3ce" providerId="ADAL" clId="{3E12D928-6ECA-4EC8-A977-64B06FC99D01}" dt="2023-09-07T20:57:40.288" v="6537" actId="6549"/>
          <ac:spMkLst>
            <pc:docMk/>
            <pc:sldMk cId="2535858838" sldId="2137006072"/>
            <ac:spMk id="12" creationId="{8A736DDF-07B2-FB44-A1BD-6E6FBB08E70C}"/>
          </ac:spMkLst>
        </pc:spChg>
        <pc:spChg chg="mod">
          <ac:chgData name="Schwarz Michaela (PR.Stab-OS)" userId="5e228664-7b98-481a-a1b1-274117b2a3ce" providerId="ADAL" clId="{3E12D928-6ECA-4EC8-A977-64B06FC99D01}" dt="2023-09-07T20:35:52.973" v="5705" actId="20577"/>
          <ac:spMkLst>
            <pc:docMk/>
            <pc:sldMk cId="2535858838" sldId="2137006072"/>
            <ac:spMk id="13" creationId="{0353A35A-90B3-7569-2084-4974EA51E37A}"/>
          </ac:spMkLst>
        </pc:spChg>
        <pc:spChg chg="mod">
          <ac:chgData name="Schwarz Michaela (PR.Stab-OS)" userId="5e228664-7b98-481a-a1b1-274117b2a3ce" providerId="ADAL" clId="{3E12D928-6ECA-4EC8-A977-64B06FC99D01}" dt="2023-09-07T20:35:38.237" v="5697" actId="20577"/>
          <ac:spMkLst>
            <pc:docMk/>
            <pc:sldMk cId="2535858838" sldId="2137006072"/>
            <ac:spMk id="14" creationId="{6F28DC17-7510-F3FD-2748-B1F4844A62F9}"/>
          </ac:spMkLst>
        </pc:spChg>
        <pc:grpChg chg="add del mod">
          <ac:chgData name="Schwarz Michaela (PR.Stab-OS)" userId="5e228664-7b98-481a-a1b1-274117b2a3ce" providerId="ADAL" clId="{3E12D928-6ECA-4EC8-A977-64B06FC99D01}" dt="2023-09-07T20:24:35.795" v="4740" actId="165"/>
          <ac:grpSpMkLst>
            <pc:docMk/>
            <pc:sldMk cId="2535858838" sldId="2137006072"/>
            <ac:grpSpMk id="7" creationId="{B3F02161-8170-DD6D-501E-64D436118049}"/>
          </ac:grpSpMkLst>
        </pc:grpChg>
        <pc:grpChg chg="mod topLvl">
          <ac:chgData name="Schwarz Michaela (PR.Stab-OS)" userId="5e228664-7b98-481a-a1b1-274117b2a3ce" providerId="ADAL" clId="{3E12D928-6ECA-4EC8-A977-64B06FC99D01}" dt="2023-09-07T20:36:42.171" v="5904" actId="1038"/>
          <ac:grpSpMkLst>
            <pc:docMk/>
            <pc:sldMk cId="2535858838" sldId="2137006072"/>
            <ac:grpSpMk id="8" creationId="{03A4CEBF-C94D-2A9E-4E32-169FC8646C50}"/>
          </ac:grpSpMkLst>
        </pc:grpChg>
      </pc:sldChg>
      <pc:sldChg chg="addSp delSp modSp new mod chgLayout">
        <pc:chgData name="Schwarz Michaela (PR.Stab-OS)" userId="5e228664-7b98-481a-a1b1-274117b2a3ce" providerId="ADAL" clId="{3E12D928-6ECA-4EC8-A977-64B06FC99D01}" dt="2023-09-17T21:17:01.194" v="14360" actId="1076"/>
        <pc:sldMkLst>
          <pc:docMk/>
          <pc:sldMk cId="22493628" sldId="2137006073"/>
        </pc:sldMkLst>
        <pc:spChg chg="add mod">
          <ac:chgData name="Schwarz Michaela (PR.Stab-OS)" userId="5e228664-7b98-481a-a1b1-274117b2a3ce" providerId="ADAL" clId="{3E12D928-6ECA-4EC8-A977-64B06FC99D01}" dt="2023-09-17T21:16:00.904" v="14299" actId="1076"/>
          <ac:spMkLst>
            <pc:docMk/>
            <pc:sldMk cId="22493628" sldId="2137006073"/>
            <ac:spMk id="2" creationId="{061B5B18-A063-5BFA-D02D-F14DD7091BDD}"/>
          </ac:spMkLst>
        </pc:spChg>
        <pc:spChg chg="del mod ord">
          <ac:chgData name="Schwarz Michaela (PR.Stab-OS)" userId="5e228664-7b98-481a-a1b1-274117b2a3ce" providerId="ADAL" clId="{3E12D928-6ECA-4EC8-A977-64B06FC99D01}" dt="2023-09-07T20:37:43.071" v="5936" actId="700"/>
          <ac:spMkLst>
            <pc:docMk/>
            <pc:sldMk cId="22493628" sldId="2137006073"/>
            <ac:spMk id="2" creationId="{C920B107-151B-85CC-39AF-ECFAE44DAEAA}"/>
          </ac:spMkLst>
        </pc:spChg>
        <pc:spChg chg="add mod">
          <ac:chgData name="Schwarz Michaela (PR.Stab-OS)" userId="5e228664-7b98-481a-a1b1-274117b2a3ce" providerId="ADAL" clId="{3E12D928-6ECA-4EC8-A977-64B06FC99D01}" dt="2023-09-17T21:16:58.171" v="14358" actId="1076"/>
          <ac:spMkLst>
            <pc:docMk/>
            <pc:sldMk cId="22493628" sldId="2137006073"/>
            <ac:spMk id="3" creationId="{1391F9D5-BEE5-8952-D545-A6C75A919CCD}"/>
          </ac:spMkLst>
        </pc:spChg>
        <pc:spChg chg="del mod ord">
          <ac:chgData name="Schwarz Michaela (PR.Stab-OS)" userId="5e228664-7b98-481a-a1b1-274117b2a3ce" providerId="ADAL" clId="{3E12D928-6ECA-4EC8-A977-64B06FC99D01}" dt="2023-09-07T20:37:43.071" v="5936" actId="700"/>
          <ac:spMkLst>
            <pc:docMk/>
            <pc:sldMk cId="22493628" sldId="2137006073"/>
            <ac:spMk id="3" creationId="{19BAD86C-E04D-1DA0-6857-D5493D2E6DB3}"/>
          </ac:spMkLst>
        </pc:spChg>
        <pc:spChg chg="mod ord">
          <ac:chgData name="Schwarz Michaela (PR.Stab-OS)" userId="5e228664-7b98-481a-a1b1-274117b2a3ce" providerId="ADAL" clId="{3E12D928-6ECA-4EC8-A977-64B06FC99D01}" dt="2023-09-07T20:37:43.071" v="5936" actId="700"/>
          <ac:spMkLst>
            <pc:docMk/>
            <pc:sldMk cId="22493628" sldId="2137006073"/>
            <ac:spMk id="4" creationId="{66D0F9CE-67A2-5901-1706-F14DBF0B3592}"/>
          </ac:spMkLst>
        </pc:spChg>
        <pc:spChg chg="add mod">
          <ac:chgData name="Schwarz Michaela (PR.Stab-OS)" userId="5e228664-7b98-481a-a1b1-274117b2a3ce" providerId="ADAL" clId="{3E12D928-6ECA-4EC8-A977-64B06FC99D01}" dt="2023-09-17T21:17:00.075" v="14359" actId="1076"/>
          <ac:spMkLst>
            <pc:docMk/>
            <pc:sldMk cId="22493628" sldId="2137006073"/>
            <ac:spMk id="4" creationId="{87A9D51A-AD8D-5CFF-E8E2-5FDB40829A6E}"/>
          </ac:spMkLst>
        </pc:spChg>
        <pc:spChg chg="add mod">
          <ac:chgData name="Schwarz Michaela (PR.Stab-OS)" userId="5e228664-7b98-481a-a1b1-274117b2a3ce" providerId="ADAL" clId="{3E12D928-6ECA-4EC8-A977-64B06FC99D01}" dt="2023-09-17T21:17:01.194" v="14360" actId="1076"/>
          <ac:spMkLst>
            <pc:docMk/>
            <pc:sldMk cId="22493628" sldId="2137006073"/>
            <ac:spMk id="5" creationId="{1902BE34-4FE0-7114-1CE0-7DE622AEA8E8}"/>
          </ac:spMkLst>
        </pc:spChg>
        <pc:spChg chg="mod ord">
          <ac:chgData name="Schwarz Michaela (PR.Stab-OS)" userId="5e228664-7b98-481a-a1b1-274117b2a3ce" providerId="ADAL" clId="{3E12D928-6ECA-4EC8-A977-64B06FC99D01}" dt="2023-09-07T20:37:43.071" v="5936" actId="700"/>
          <ac:spMkLst>
            <pc:docMk/>
            <pc:sldMk cId="22493628" sldId="2137006073"/>
            <ac:spMk id="5" creationId="{870D92D8-68E9-798F-6BC9-8963BC3B270C}"/>
          </ac:spMkLst>
        </pc:spChg>
        <pc:spChg chg="add mod ord">
          <ac:chgData name="Schwarz Michaela (PR.Stab-OS)" userId="5e228664-7b98-481a-a1b1-274117b2a3ce" providerId="ADAL" clId="{3E12D928-6ECA-4EC8-A977-64B06FC99D01}" dt="2023-09-07T20:37:54.704" v="5953" actId="207"/>
          <ac:spMkLst>
            <pc:docMk/>
            <pc:sldMk cId="22493628" sldId="2137006073"/>
            <ac:spMk id="6" creationId="{305A1672-27D2-F456-F057-53B46D2BDEF5}"/>
          </ac:spMkLst>
        </pc:spChg>
        <pc:spChg chg="add mod ord">
          <ac:chgData name="Schwarz Michaela (PR.Stab-OS)" userId="5e228664-7b98-481a-a1b1-274117b2a3ce" providerId="ADAL" clId="{3E12D928-6ECA-4EC8-A977-64B06FC99D01}" dt="2023-09-07T20:37:43.071" v="5936" actId="700"/>
          <ac:spMkLst>
            <pc:docMk/>
            <pc:sldMk cId="22493628" sldId="2137006073"/>
            <ac:spMk id="7" creationId="{1AD1580D-C256-DB29-DCF1-A08285A8D4DC}"/>
          </ac:spMkLst>
        </pc:spChg>
        <pc:spChg chg="add mod ord">
          <ac:chgData name="Schwarz Michaela (PR.Stab-OS)" userId="5e228664-7b98-481a-a1b1-274117b2a3ce" providerId="ADAL" clId="{3E12D928-6ECA-4EC8-A977-64B06FC99D01}" dt="2023-09-07T20:37:43.071" v="5936" actId="700"/>
          <ac:spMkLst>
            <pc:docMk/>
            <pc:sldMk cId="22493628" sldId="2137006073"/>
            <ac:spMk id="8" creationId="{CDE165D5-83BA-607E-0792-8F98CE78BD01}"/>
          </ac:spMkLst>
        </pc:spChg>
        <pc:spChg chg="add mod ord">
          <ac:chgData name="Schwarz Michaela (PR.Stab-OS)" userId="5e228664-7b98-481a-a1b1-274117b2a3ce" providerId="ADAL" clId="{3E12D928-6ECA-4EC8-A977-64B06FC99D01}" dt="2023-09-07T20:37:43.071" v="5936" actId="700"/>
          <ac:spMkLst>
            <pc:docMk/>
            <pc:sldMk cId="22493628" sldId="2137006073"/>
            <ac:spMk id="9" creationId="{4AA962A6-375A-68C5-1D28-F0480CDEE280}"/>
          </ac:spMkLst>
        </pc:spChg>
        <pc:spChg chg="add mod ord">
          <ac:chgData name="Schwarz Michaela (PR.Stab-OS)" userId="5e228664-7b98-481a-a1b1-274117b2a3ce" providerId="ADAL" clId="{3E12D928-6ECA-4EC8-A977-64B06FC99D01}" dt="2023-09-07T20:37:43.071" v="5936" actId="700"/>
          <ac:spMkLst>
            <pc:docMk/>
            <pc:sldMk cId="22493628" sldId="2137006073"/>
            <ac:spMk id="10" creationId="{BB4A8D03-EAD5-69F4-75CA-D09F4561C2B6}"/>
          </ac:spMkLst>
        </pc:spChg>
        <pc:spChg chg="add mod ord">
          <ac:chgData name="Schwarz Michaela (PR.Stab-OS)" userId="5e228664-7b98-481a-a1b1-274117b2a3ce" providerId="ADAL" clId="{3E12D928-6ECA-4EC8-A977-64B06FC99D01}" dt="2023-09-07T20:37:43.071" v="5936" actId="700"/>
          <ac:spMkLst>
            <pc:docMk/>
            <pc:sldMk cId="22493628" sldId="2137006073"/>
            <ac:spMk id="11" creationId="{4DAAD8C6-07F8-E678-DCEC-1B783C4D6B31}"/>
          </ac:spMkLst>
        </pc:spChg>
        <pc:spChg chg="add mod ord">
          <ac:chgData name="Schwarz Michaela (PR.Stab-OS)" userId="5e228664-7b98-481a-a1b1-274117b2a3ce" providerId="ADAL" clId="{3E12D928-6ECA-4EC8-A977-64B06FC99D01}" dt="2023-09-07T20:37:43.071" v="5936" actId="700"/>
          <ac:spMkLst>
            <pc:docMk/>
            <pc:sldMk cId="22493628" sldId="2137006073"/>
            <ac:spMk id="12" creationId="{18273C90-6BE2-E193-42FD-E8A73AFCEE6D}"/>
          </ac:spMkLst>
        </pc:spChg>
        <pc:spChg chg="add mod ord">
          <ac:chgData name="Schwarz Michaela (PR.Stab-OS)" userId="5e228664-7b98-481a-a1b1-274117b2a3ce" providerId="ADAL" clId="{3E12D928-6ECA-4EC8-A977-64B06FC99D01}" dt="2023-09-07T20:37:43.071" v="5936" actId="700"/>
          <ac:spMkLst>
            <pc:docMk/>
            <pc:sldMk cId="22493628" sldId="2137006073"/>
            <ac:spMk id="13" creationId="{FAC7D1E3-A268-3C74-3494-73F3D62F5540}"/>
          </ac:spMkLst>
        </pc:spChg>
        <pc:spChg chg="add mod">
          <ac:chgData name="Schwarz Michaela (PR.Stab-OS)" userId="5e228664-7b98-481a-a1b1-274117b2a3ce" providerId="ADAL" clId="{3E12D928-6ECA-4EC8-A977-64B06FC99D01}" dt="2023-09-17T21:16:09.559" v="14303" actId="1076"/>
          <ac:spMkLst>
            <pc:docMk/>
            <pc:sldMk cId="22493628" sldId="2137006073"/>
            <ac:spMk id="14" creationId="{34388183-2B64-EA37-B218-C8DD5C75EC53}"/>
          </ac:spMkLst>
        </pc:spChg>
        <pc:spChg chg="add mod">
          <ac:chgData name="Schwarz Michaela (PR.Stab-OS)" userId="5e228664-7b98-481a-a1b1-274117b2a3ce" providerId="ADAL" clId="{3E12D928-6ECA-4EC8-A977-64B06FC99D01}" dt="2023-09-17T21:16:11.478" v="14304" actId="1076"/>
          <ac:spMkLst>
            <pc:docMk/>
            <pc:sldMk cId="22493628" sldId="2137006073"/>
            <ac:spMk id="15" creationId="{D64DC904-5290-D4B1-0F65-253BD7CC9522}"/>
          </ac:spMkLst>
        </pc:spChg>
        <pc:spChg chg="add mod">
          <ac:chgData name="Schwarz Michaela (PR.Stab-OS)" userId="5e228664-7b98-481a-a1b1-274117b2a3ce" providerId="ADAL" clId="{3E12D928-6ECA-4EC8-A977-64B06FC99D01}" dt="2023-09-17T21:16:12.650" v="14305" actId="1076"/>
          <ac:spMkLst>
            <pc:docMk/>
            <pc:sldMk cId="22493628" sldId="2137006073"/>
            <ac:spMk id="16" creationId="{D0D56980-AC2F-7937-2969-3EB4CA96ED88}"/>
          </ac:spMkLst>
        </pc:spChg>
        <pc:spChg chg="add mod">
          <ac:chgData name="Schwarz Michaela (PR.Stab-OS)" userId="5e228664-7b98-481a-a1b1-274117b2a3ce" providerId="ADAL" clId="{3E12D928-6ECA-4EC8-A977-64B06FC99D01}" dt="2023-09-17T21:16:13.721" v="14306" actId="1076"/>
          <ac:spMkLst>
            <pc:docMk/>
            <pc:sldMk cId="22493628" sldId="2137006073"/>
            <ac:spMk id="17" creationId="{84E17BD2-3027-81D1-27F7-6B441EA4EB4A}"/>
          </ac:spMkLst>
        </pc:spChg>
        <pc:spChg chg="add mod">
          <ac:chgData name="Schwarz Michaela (PR.Stab-OS)" userId="5e228664-7b98-481a-a1b1-274117b2a3ce" providerId="ADAL" clId="{3E12D928-6ECA-4EC8-A977-64B06FC99D01}" dt="2023-09-07T20:39:08.901" v="6043" actId="1035"/>
          <ac:spMkLst>
            <pc:docMk/>
            <pc:sldMk cId="22493628" sldId="2137006073"/>
            <ac:spMk id="18" creationId="{55DFD2ED-89A6-54FF-CC1D-E398D7393419}"/>
          </ac:spMkLst>
        </pc:spChg>
        <pc:spChg chg="add mod">
          <ac:chgData name="Schwarz Michaela (PR.Stab-OS)" userId="5e228664-7b98-481a-a1b1-274117b2a3ce" providerId="ADAL" clId="{3E12D928-6ECA-4EC8-A977-64B06FC99D01}" dt="2023-09-17T21:16:06.944" v="14302" actId="1076"/>
          <ac:spMkLst>
            <pc:docMk/>
            <pc:sldMk cId="22493628" sldId="2137006073"/>
            <ac:spMk id="19" creationId="{28413975-9547-90C8-791D-BD3431BF2C45}"/>
          </ac:spMkLst>
        </pc:spChg>
        <pc:spChg chg="add mod">
          <ac:chgData name="Schwarz Michaela (PR.Stab-OS)" userId="5e228664-7b98-481a-a1b1-274117b2a3ce" providerId="ADAL" clId="{3E12D928-6ECA-4EC8-A977-64B06FC99D01}" dt="2023-09-17T21:16:26.440" v="14341" actId="1076"/>
          <ac:spMkLst>
            <pc:docMk/>
            <pc:sldMk cId="22493628" sldId="2137006073"/>
            <ac:spMk id="20" creationId="{657E57A8-A363-4972-6BC7-542C8FC4D7CA}"/>
          </ac:spMkLst>
        </pc:spChg>
        <pc:spChg chg="add mod">
          <ac:chgData name="Schwarz Michaela (PR.Stab-OS)" userId="5e228664-7b98-481a-a1b1-274117b2a3ce" providerId="ADAL" clId="{3E12D928-6ECA-4EC8-A977-64B06FC99D01}" dt="2023-09-17T21:16:27.519" v="14342" actId="1076"/>
          <ac:spMkLst>
            <pc:docMk/>
            <pc:sldMk cId="22493628" sldId="2137006073"/>
            <ac:spMk id="21" creationId="{47F3D12E-5C58-C8B6-11C9-3FF5592EAFB9}"/>
          </ac:spMkLst>
        </pc:spChg>
        <pc:spChg chg="add mod">
          <ac:chgData name="Schwarz Michaela (PR.Stab-OS)" userId="5e228664-7b98-481a-a1b1-274117b2a3ce" providerId="ADAL" clId="{3E12D928-6ECA-4EC8-A977-64B06FC99D01}" dt="2023-09-17T21:16:28.536" v="14343" actId="1076"/>
          <ac:spMkLst>
            <pc:docMk/>
            <pc:sldMk cId="22493628" sldId="2137006073"/>
            <ac:spMk id="22" creationId="{B7F1E518-2284-CE12-291F-DF07C511A250}"/>
          </ac:spMkLst>
        </pc:spChg>
        <pc:spChg chg="add mod">
          <ac:chgData name="Schwarz Michaela (PR.Stab-OS)" userId="5e228664-7b98-481a-a1b1-274117b2a3ce" providerId="ADAL" clId="{3E12D928-6ECA-4EC8-A977-64B06FC99D01}" dt="2023-09-17T21:16:29.792" v="14344" actId="1076"/>
          <ac:spMkLst>
            <pc:docMk/>
            <pc:sldMk cId="22493628" sldId="2137006073"/>
            <ac:spMk id="23" creationId="{F63DE5FE-0C24-1AB6-C462-4E45AEAFB7AB}"/>
          </ac:spMkLst>
        </pc:spChg>
        <pc:spChg chg="add mod">
          <ac:chgData name="Schwarz Michaela (PR.Stab-OS)" userId="5e228664-7b98-481a-a1b1-274117b2a3ce" providerId="ADAL" clId="{3E12D928-6ECA-4EC8-A977-64B06FC99D01}" dt="2023-09-17T21:15:24.993" v="14170" actId="1076"/>
          <ac:spMkLst>
            <pc:docMk/>
            <pc:sldMk cId="22493628" sldId="2137006073"/>
            <ac:spMk id="24" creationId="{091E5A32-095C-34A1-474B-61560921A4E8}"/>
          </ac:spMkLst>
        </pc:spChg>
        <pc:spChg chg="add mod">
          <ac:chgData name="Schwarz Michaela (PR.Stab-OS)" userId="5e228664-7b98-481a-a1b1-274117b2a3ce" providerId="ADAL" clId="{3E12D928-6ECA-4EC8-A977-64B06FC99D01}" dt="2023-09-17T21:15:32.212" v="14199" actId="1037"/>
          <ac:spMkLst>
            <pc:docMk/>
            <pc:sldMk cId="22493628" sldId="2137006073"/>
            <ac:spMk id="25" creationId="{82C93A9D-9070-FD3E-7A7A-671A23B31EC6}"/>
          </ac:spMkLst>
        </pc:spChg>
        <pc:spChg chg="add mod">
          <ac:chgData name="Schwarz Michaela (PR.Stab-OS)" userId="5e228664-7b98-481a-a1b1-274117b2a3ce" providerId="ADAL" clId="{3E12D928-6ECA-4EC8-A977-64B06FC99D01}" dt="2023-09-17T21:15:43.862" v="14239" actId="1037"/>
          <ac:spMkLst>
            <pc:docMk/>
            <pc:sldMk cId="22493628" sldId="2137006073"/>
            <ac:spMk id="26" creationId="{1EA0131A-B9E2-C30E-826F-69FEE2BC48D8}"/>
          </ac:spMkLst>
        </pc:spChg>
        <pc:spChg chg="add mod">
          <ac:chgData name="Schwarz Michaela (PR.Stab-OS)" userId="5e228664-7b98-481a-a1b1-274117b2a3ce" providerId="ADAL" clId="{3E12D928-6ECA-4EC8-A977-64B06FC99D01}" dt="2023-09-17T21:16:48.237" v="14354" actId="1076"/>
          <ac:spMkLst>
            <pc:docMk/>
            <pc:sldMk cId="22493628" sldId="2137006073"/>
            <ac:spMk id="27" creationId="{703DAB1F-3DA0-A4FE-84F3-905242C45AA4}"/>
          </ac:spMkLst>
        </pc:spChg>
        <pc:spChg chg="add mod">
          <ac:chgData name="Schwarz Michaela (PR.Stab-OS)" userId="5e228664-7b98-481a-a1b1-274117b2a3ce" providerId="ADAL" clId="{3E12D928-6ECA-4EC8-A977-64B06FC99D01}" dt="2023-09-17T21:16:51.163" v="14356" actId="1076"/>
          <ac:spMkLst>
            <pc:docMk/>
            <pc:sldMk cId="22493628" sldId="2137006073"/>
            <ac:spMk id="28" creationId="{8D4A6CEB-981B-9DF1-3AD2-1C36F8D86F7F}"/>
          </ac:spMkLst>
        </pc:spChg>
        <pc:spChg chg="add mod">
          <ac:chgData name="Schwarz Michaela (PR.Stab-OS)" userId="5e228664-7b98-481a-a1b1-274117b2a3ce" providerId="ADAL" clId="{3E12D928-6ECA-4EC8-A977-64B06FC99D01}" dt="2023-09-17T21:16:44.227" v="14353" actId="1076"/>
          <ac:spMkLst>
            <pc:docMk/>
            <pc:sldMk cId="22493628" sldId="2137006073"/>
            <ac:spMk id="29" creationId="{AE953A72-65C3-D571-3886-917E0B3224D7}"/>
          </ac:spMkLst>
        </pc:spChg>
        <pc:spChg chg="add mod">
          <ac:chgData name="Schwarz Michaela (PR.Stab-OS)" userId="5e228664-7b98-481a-a1b1-274117b2a3ce" providerId="ADAL" clId="{3E12D928-6ECA-4EC8-A977-64B06FC99D01}" dt="2023-09-17T21:15:43.862" v="14239" actId="1037"/>
          <ac:spMkLst>
            <pc:docMk/>
            <pc:sldMk cId="22493628" sldId="2137006073"/>
            <ac:spMk id="30" creationId="{D37699DF-2624-3BBB-A9E7-380AB8F48729}"/>
          </ac:spMkLst>
        </pc:spChg>
        <pc:spChg chg="add mod">
          <ac:chgData name="Schwarz Michaela (PR.Stab-OS)" userId="5e228664-7b98-481a-a1b1-274117b2a3ce" providerId="ADAL" clId="{3E12D928-6ECA-4EC8-A977-64B06FC99D01}" dt="2023-09-17T21:16:49.994" v="14355" actId="1076"/>
          <ac:spMkLst>
            <pc:docMk/>
            <pc:sldMk cId="22493628" sldId="2137006073"/>
            <ac:spMk id="31" creationId="{C8088E00-58C3-3557-3B0A-1D8E4057F105}"/>
          </ac:spMkLst>
        </pc:spChg>
        <pc:spChg chg="add mod">
          <ac:chgData name="Schwarz Michaela (PR.Stab-OS)" userId="5e228664-7b98-481a-a1b1-274117b2a3ce" providerId="ADAL" clId="{3E12D928-6ECA-4EC8-A977-64B06FC99D01}" dt="2023-09-17T21:16:33.884" v="14346" actId="1076"/>
          <ac:spMkLst>
            <pc:docMk/>
            <pc:sldMk cId="22493628" sldId="2137006073"/>
            <ac:spMk id="32" creationId="{56B6AE27-FE78-73FA-F1D1-1D70E997260D}"/>
          </ac:spMkLst>
        </pc:spChg>
        <pc:spChg chg="add mod">
          <ac:chgData name="Schwarz Michaela (PR.Stab-OS)" userId="5e228664-7b98-481a-a1b1-274117b2a3ce" providerId="ADAL" clId="{3E12D928-6ECA-4EC8-A977-64B06FC99D01}" dt="2023-09-17T21:16:35.404" v="14347" actId="1076"/>
          <ac:spMkLst>
            <pc:docMk/>
            <pc:sldMk cId="22493628" sldId="2137006073"/>
            <ac:spMk id="33" creationId="{42009AEF-2F6C-8D55-7FE3-B39BD09D217E}"/>
          </ac:spMkLst>
        </pc:spChg>
        <pc:spChg chg="add mod">
          <ac:chgData name="Schwarz Michaela (PR.Stab-OS)" userId="5e228664-7b98-481a-a1b1-274117b2a3ce" providerId="ADAL" clId="{3E12D928-6ECA-4EC8-A977-64B06FC99D01}" dt="2023-09-17T21:16:36.577" v="14348" actId="1076"/>
          <ac:spMkLst>
            <pc:docMk/>
            <pc:sldMk cId="22493628" sldId="2137006073"/>
            <ac:spMk id="34" creationId="{D76DB818-F285-33F0-BDDC-1CD0E7C4CE5F}"/>
          </ac:spMkLst>
        </pc:spChg>
        <pc:spChg chg="add mod">
          <ac:chgData name="Schwarz Michaela (PR.Stab-OS)" userId="5e228664-7b98-481a-a1b1-274117b2a3ce" providerId="ADAL" clId="{3E12D928-6ECA-4EC8-A977-64B06FC99D01}" dt="2023-09-17T21:16:38.166" v="14349" actId="1076"/>
          <ac:spMkLst>
            <pc:docMk/>
            <pc:sldMk cId="22493628" sldId="2137006073"/>
            <ac:spMk id="35" creationId="{9EEE8CBB-5B7E-D43C-FF09-8BC02311AC77}"/>
          </ac:spMkLst>
        </pc:spChg>
        <pc:spChg chg="add mod">
          <ac:chgData name="Schwarz Michaela (PR.Stab-OS)" userId="5e228664-7b98-481a-a1b1-274117b2a3ce" providerId="ADAL" clId="{3E12D928-6ECA-4EC8-A977-64B06FC99D01}" dt="2023-09-17T21:15:55.641" v="14297" actId="1037"/>
          <ac:spMkLst>
            <pc:docMk/>
            <pc:sldMk cId="22493628" sldId="2137006073"/>
            <ac:spMk id="36" creationId="{C18022EF-3E4D-6066-812A-EAE2E067520A}"/>
          </ac:spMkLst>
        </pc:spChg>
        <pc:spChg chg="add mod">
          <ac:chgData name="Schwarz Michaela (PR.Stab-OS)" userId="5e228664-7b98-481a-a1b1-274117b2a3ce" providerId="ADAL" clId="{3E12D928-6ECA-4EC8-A977-64B06FC99D01}" dt="2023-09-17T21:16:31.062" v="14345" actId="1076"/>
          <ac:spMkLst>
            <pc:docMk/>
            <pc:sldMk cId="22493628" sldId="2137006073"/>
            <ac:spMk id="37" creationId="{E2980382-9FC0-3FF3-4D3E-E9F9265E1F96}"/>
          </ac:spMkLst>
        </pc:spChg>
        <pc:spChg chg="add mod">
          <ac:chgData name="Schwarz Michaela (PR.Stab-OS)" userId="5e228664-7b98-481a-a1b1-274117b2a3ce" providerId="ADAL" clId="{3E12D928-6ECA-4EC8-A977-64B06FC99D01}" dt="2023-09-17T21:16:21.966" v="14340" actId="1037"/>
          <ac:spMkLst>
            <pc:docMk/>
            <pc:sldMk cId="22493628" sldId="2137006073"/>
            <ac:spMk id="38" creationId="{28CDA8F7-D718-1602-22F8-FC57FDD02685}"/>
          </ac:spMkLst>
        </pc:spChg>
        <pc:spChg chg="add mod">
          <ac:chgData name="Schwarz Michaela (PR.Stab-OS)" userId="5e228664-7b98-481a-a1b1-274117b2a3ce" providerId="ADAL" clId="{3E12D928-6ECA-4EC8-A977-64B06FC99D01}" dt="2023-09-17T21:16:21.966" v="14340" actId="1037"/>
          <ac:spMkLst>
            <pc:docMk/>
            <pc:sldMk cId="22493628" sldId="2137006073"/>
            <ac:spMk id="39" creationId="{ED522FF0-9822-461F-1505-23E8363B2A6F}"/>
          </ac:spMkLst>
        </pc:spChg>
        <pc:spChg chg="add mod">
          <ac:chgData name="Schwarz Michaela (PR.Stab-OS)" userId="5e228664-7b98-481a-a1b1-274117b2a3ce" providerId="ADAL" clId="{3E12D928-6ECA-4EC8-A977-64B06FC99D01}" dt="2023-09-17T21:16:21.966" v="14340" actId="1037"/>
          <ac:spMkLst>
            <pc:docMk/>
            <pc:sldMk cId="22493628" sldId="2137006073"/>
            <ac:spMk id="40" creationId="{705DF8FB-4102-97B9-917C-81AF8CB4FD7A}"/>
          </ac:spMkLst>
        </pc:spChg>
        <pc:spChg chg="add mod">
          <ac:chgData name="Schwarz Michaela (PR.Stab-OS)" userId="5e228664-7b98-481a-a1b1-274117b2a3ce" providerId="ADAL" clId="{3E12D928-6ECA-4EC8-A977-64B06FC99D01}" dt="2023-09-17T21:16:21.966" v="14340" actId="1037"/>
          <ac:spMkLst>
            <pc:docMk/>
            <pc:sldMk cId="22493628" sldId="2137006073"/>
            <ac:spMk id="41" creationId="{2CDAE862-8920-77EB-0B17-A258E463DB94}"/>
          </ac:spMkLst>
        </pc:spChg>
        <pc:spChg chg="add mod">
          <ac:chgData name="Schwarz Michaela (PR.Stab-OS)" userId="5e228664-7b98-481a-a1b1-274117b2a3ce" providerId="ADAL" clId="{3E12D928-6ECA-4EC8-A977-64B06FC99D01}" dt="2023-09-17T21:16:21.966" v="14340" actId="1037"/>
          <ac:spMkLst>
            <pc:docMk/>
            <pc:sldMk cId="22493628" sldId="2137006073"/>
            <ac:spMk id="42" creationId="{46C3E77C-6D85-BA01-AF67-48CDD5F496E0}"/>
          </ac:spMkLst>
        </pc:spChg>
        <pc:spChg chg="add mod">
          <ac:chgData name="Schwarz Michaela (PR.Stab-OS)" userId="5e228664-7b98-481a-a1b1-274117b2a3ce" providerId="ADAL" clId="{3E12D928-6ECA-4EC8-A977-64B06FC99D01}" dt="2023-09-17T21:16:21.966" v="14340" actId="1037"/>
          <ac:spMkLst>
            <pc:docMk/>
            <pc:sldMk cId="22493628" sldId="2137006073"/>
            <ac:spMk id="43" creationId="{50C0842F-56FF-C7FB-6ECE-8A467E944FDC}"/>
          </ac:spMkLst>
        </pc:spChg>
        <pc:spChg chg="add mod">
          <ac:chgData name="Schwarz Michaela (PR.Stab-OS)" userId="5e228664-7b98-481a-a1b1-274117b2a3ce" providerId="ADAL" clId="{3E12D928-6ECA-4EC8-A977-64B06FC99D01}" dt="2023-09-17T21:16:09.559" v="14303" actId="1076"/>
          <ac:spMkLst>
            <pc:docMk/>
            <pc:sldMk cId="22493628" sldId="2137006073"/>
            <ac:spMk id="44" creationId="{56E0E3F2-1D4A-3CDA-5162-EF8BF739B472}"/>
          </ac:spMkLst>
        </pc:spChg>
        <pc:spChg chg="add mod">
          <ac:chgData name="Schwarz Michaela (PR.Stab-OS)" userId="5e228664-7b98-481a-a1b1-274117b2a3ce" providerId="ADAL" clId="{3E12D928-6ECA-4EC8-A977-64B06FC99D01}" dt="2023-09-17T21:16:33.884" v="14346" actId="1076"/>
          <ac:spMkLst>
            <pc:docMk/>
            <pc:sldMk cId="22493628" sldId="2137006073"/>
            <ac:spMk id="45" creationId="{3B9EE380-0B16-4C9B-8426-28B09FC97074}"/>
          </ac:spMkLst>
        </pc:spChg>
        <pc:spChg chg="add mod">
          <ac:chgData name="Schwarz Michaela (PR.Stab-OS)" userId="5e228664-7b98-481a-a1b1-274117b2a3ce" providerId="ADAL" clId="{3E12D928-6ECA-4EC8-A977-64B06FC99D01}" dt="2023-09-17T21:16:21.966" v="14340" actId="1037"/>
          <ac:spMkLst>
            <pc:docMk/>
            <pc:sldMk cId="22493628" sldId="2137006073"/>
            <ac:spMk id="46" creationId="{F6E862BD-26DC-E966-A791-B2F0E5DFAAD8}"/>
          </ac:spMkLst>
        </pc:spChg>
        <pc:spChg chg="add mod">
          <ac:chgData name="Schwarz Michaela (PR.Stab-OS)" userId="5e228664-7b98-481a-a1b1-274117b2a3ce" providerId="ADAL" clId="{3E12D928-6ECA-4EC8-A977-64B06FC99D01}" dt="2023-09-17T21:16:26.440" v="14341" actId="1076"/>
          <ac:spMkLst>
            <pc:docMk/>
            <pc:sldMk cId="22493628" sldId="2137006073"/>
            <ac:spMk id="47" creationId="{5B2909A7-73F9-062F-625C-54354AEF7C07}"/>
          </ac:spMkLst>
        </pc:spChg>
        <pc:spChg chg="add mod">
          <ac:chgData name="Schwarz Michaela (PR.Stab-OS)" userId="5e228664-7b98-481a-a1b1-274117b2a3ce" providerId="ADAL" clId="{3E12D928-6ECA-4EC8-A977-64B06FC99D01}" dt="2023-09-17T21:15:43.862" v="14239" actId="1037"/>
          <ac:spMkLst>
            <pc:docMk/>
            <pc:sldMk cId="22493628" sldId="2137006073"/>
            <ac:spMk id="48" creationId="{AC2CDDDA-CAC9-4340-53F0-6C1259BBAC55}"/>
          </ac:spMkLst>
        </pc:spChg>
        <pc:spChg chg="add mod">
          <ac:chgData name="Schwarz Michaela (PR.Stab-OS)" userId="5e228664-7b98-481a-a1b1-274117b2a3ce" providerId="ADAL" clId="{3E12D928-6ECA-4EC8-A977-64B06FC99D01}" dt="2023-09-17T21:16:00.904" v="14299" actId="1076"/>
          <ac:spMkLst>
            <pc:docMk/>
            <pc:sldMk cId="22493628" sldId="2137006073"/>
            <ac:spMk id="49" creationId="{DAB2420C-11AD-656D-4069-7F4CECA5545B}"/>
          </ac:spMkLst>
        </pc:spChg>
        <pc:spChg chg="add mod">
          <ac:chgData name="Schwarz Michaela (PR.Stab-OS)" userId="5e228664-7b98-481a-a1b1-274117b2a3ce" providerId="ADAL" clId="{3E12D928-6ECA-4EC8-A977-64B06FC99D01}" dt="2023-09-17T21:16:55.968" v="14357" actId="1076"/>
          <ac:spMkLst>
            <pc:docMk/>
            <pc:sldMk cId="22493628" sldId="2137006073"/>
            <ac:spMk id="50" creationId="{59C125EC-3EA3-C1D5-FA65-E60E2C9B6C81}"/>
          </ac:spMkLst>
        </pc:spChg>
        <pc:spChg chg="add mod">
          <ac:chgData name="Schwarz Michaela (PR.Stab-OS)" userId="5e228664-7b98-481a-a1b1-274117b2a3ce" providerId="ADAL" clId="{3E12D928-6ECA-4EC8-A977-64B06FC99D01}" dt="2023-09-17T21:16:02.702" v="14301" actId="20577"/>
          <ac:spMkLst>
            <pc:docMk/>
            <pc:sldMk cId="22493628" sldId="2137006073"/>
            <ac:spMk id="51" creationId="{5F725B56-2D85-D601-2B6C-C97C3292A60A}"/>
          </ac:spMkLst>
        </pc:spChg>
      </pc:sldChg>
      <pc:sldChg chg="addSp delSp modSp new mod chgLayout">
        <pc:chgData name="Schwarz Michaela (PR.Stab-OS)" userId="5e228664-7b98-481a-a1b1-274117b2a3ce" providerId="ADAL" clId="{3E12D928-6ECA-4EC8-A977-64B06FC99D01}" dt="2023-09-17T21:15:00.243" v="14168" actId="20577"/>
        <pc:sldMkLst>
          <pc:docMk/>
          <pc:sldMk cId="1986472554" sldId="2137006074"/>
        </pc:sldMkLst>
        <pc:spChg chg="del mod ord">
          <ac:chgData name="Schwarz Michaela (PR.Stab-OS)" userId="5e228664-7b98-481a-a1b1-274117b2a3ce" providerId="ADAL" clId="{3E12D928-6ECA-4EC8-A977-64B06FC99D01}" dt="2023-09-07T20:40:07.483" v="6086" actId="700"/>
          <ac:spMkLst>
            <pc:docMk/>
            <pc:sldMk cId="1986472554" sldId="2137006074"/>
            <ac:spMk id="2" creationId="{71201502-3783-D933-A808-EA009E7945A2}"/>
          </ac:spMkLst>
        </pc:spChg>
        <pc:spChg chg="add mod ord">
          <ac:chgData name="Schwarz Michaela (PR.Stab-OS)" userId="5e228664-7b98-481a-a1b1-274117b2a3ce" providerId="ADAL" clId="{3E12D928-6ECA-4EC8-A977-64B06FC99D01}" dt="2023-09-17T21:15:00.243" v="14168" actId="20577"/>
          <ac:spMkLst>
            <pc:docMk/>
            <pc:sldMk cId="1986472554" sldId="2137006074"/>
            <ac:spMk id="2" creationId="{C1D6ACD6-7E99-F31B-162D-D523757237CA}"/>
          </ac:spMkLst>
        </pc:spChg>
        <pc:spChg chg="del">
          <ac:chgData name="Schwarz Michaela (PR.Stab-OS)" userId="5e228664-7b98-481a-a1b1-274117b2a3ce" providerId="ADAL" clId="{3E12D928-6ECA-4EC8-A977-64B06FC99D01}" dt="2023-09-07T20:40:07.483" v="6086" actId="700"/>
          <ac:spMkLst>
            <pc:docMk/>
            <pc:sldMk cId="1986472554" sldId="2137006074"/>
            <ac:spMk id="3" creationId="{3E4EB3F2-7F1C-6990-AC18-118CF80CD6B5}"/>
          </ac:spMkLst>
        </pc:spChg>
        <pc:spChg chg="del">
          <ac:chgData name="Schwarz Michaela (PR.Stab-OS)" userId="5e228664-7b98-481a-a1b1-274117b2a3ce" providerId="ADAL" clId="{3E12D928-6ECA-4EC8-A977-64B06FC99D01}" dt="2023-09-07T20:40:07.483" v="6086" actId="700"/>
          <ac:spMkLst>
            <pc:docMk/>
            <pc:sldMk cId="1986472554" sldId="2137006074"/>
            <ac:spMk id="4" creationId="{AAC68702-0257-F594-CBFE-C2F53CE76F2E}"/>
          </ac:spMkLst>
        </pc:spChg>
        <pc:spChg chg="del">
          <ac:chgData name="Schwarz Michaela (PR.Stab-OS)" userId="5e228664-7b98-481a-a1b1-274117b2a3ce" providerId="ADAL" clId="{3E12D928-6ECA-4EC8-A977-64B06FC99D01}" dt="2023-09-07T20:40:07.483" v="6086" actId="700"/>
          <ac:spMkLst>
            <pc:docMk/>
            <pc:sldMk cId="1986472554" sldId="2137006074"/>
            <ac:spMk id="5" creationId="{68996120-06F6-7CB8-EA7F-17162E7D37C9}"/>
          </ac:spMkLst>
        </pc:spChg>
        <pc:spChg chg="del">
          <ac:chgData name="Schwarz Michaela (PR.Stab-OS)" userId="5e228664-7b98-481a-a1b1-274117b2a3ce" providerId="ADAL" clId="{3E12D928-6ECA-4EC8-A977-64B06FC99D01}" dt="2023-09-07T20:40:07.483" v="6086" actId="700"/>
          <ac:spMkLst>
            <pc:docMk/>
            <pc:sldMk cId="1986472554" sldId="2137006074"/>
            <ac:spMk id="6" creationId="{52DC30D3-3DF2-B4A4-3380-42F8369DE17B}"/>
          </ac:spMkLst>
        </pc:spChg>
        <pc:spChg chg="del mod ord">
          <ac:chgData name="Schwarz Michaela (PR.Stab-OS)" userId="5e228664-7b98-481a-a1b1-274117b2a3ce" providerId="ADAL" clId="{3E12D928-6ECA-4EC8-A977-64B06FC99D01}" dt="2023-09-07T20:40:07.483" v="6086" actId="700"/>
          <ac:spMkLst>
            <pc:docMk/>
            <pc:sldMk cId="1986472554" sldId="2137006074"/>
            <ac:spMk id="7" creationId="{14C3AEF7-CE90-121A-0817-A7E04669E668}"/>
          </ac:spMkLst>
        </pc:spChg>
        <pc:spChg chg="del">
          <ac:chgData name="Schwarz Michaela (PR.Stab-OS)" userId="5e228664-7b98-481a-a1b1-274117b2a3ce" providerId="ADAL" clId="{3E12D928-6ECA-4EC8-A977-64B06FC99D01}" dt="2023-09-07T20:40:07.483" v="6086" actId="700"/>
          <ac:spMkLst>
            <pc:docMk/>
            <pc:sldMk cId="1986472554" sldId="2137006074"/>
            <ac:spMk id="8" creationId="{2FE49ACF-D253-8B14-BB93-F3BA8DD30278}"/>
          </ac:spMkLst>
        </pc:spChg>
        <pc:spChg chg="del">
          <ac:chgData name="Schwarz Michaela (PR.Stab-OS)" userId="5e228664-7b98-481a-a1b1-274117b2a3ce" providerId="ADAL" clId="{3E12D928-6ECA-4EC8-A977-64B06FC99D01}" dt="2023-09-07T20:40:07.483" v="6086" actId="700"/>
          <ac:spMkLst>
            <pc:docMk/>
            <pc:sldMk cId="1986472554" sldId="2137006074"/>
            <ac:spMk id="9" creationId="{B28A3858-F895-E592-8D92-860FAF409042}"/>
          </ac:spMkLst>
        </pc:spChg>
        <pc:spChg chg="add mod ord">
          <ac:chgData name="Schwarz Michaela (PR.Stab-OS)" userId="5e228664-7b98-481a-a1b1-274117b2a3ce" providerId="ADAL" clId="{3E12D928-6ECA-4EC8-A977-64B06FC99D01}" dt="2023-09-17T21:12:46.688" v="14023" actId="14100"/>
          <ac:spMkLst>
            <pc:docMk/>
            <pc:sldMk cId="1986472554" sldId="2137006074"/>
            <ac:spMk id="10" creationId="{17E74268-617A-5BBF-5AD3-271D6AD6255C}"/>
          </ac:spMkLst>
        </pc:spChg>
        <pc:spChg chg="add del mod ord">
          <ac:chgData name="Schwarz Michaela (PR.Stab-OS)" userId="5e228664-7b98-481a-a1b1-274117b2a3ce" providerId="ADAL" clId="{3E12D928-6ECA-4EC8-A977-64B06FC99D01}" dt="2023-09-07T20:41:30.869" v="6127" actId="478"/>
          <ac:spMkLst>
            <pc:docMk/>
            <pc:sldMk cId="1986472554" sldId="2137006074"/>
            <ac:spMk id="11" creationId="{92D2EB7B-4B4E-B8F1-FDFB-0DB299D1E6FB}"/>
          </ac:spMkLst>
        </pc:spChg>
        <pc:spChg chg="mod ord">
          <ac:chgData name="Schwarz Michaela (PR.Stab-OS)" userId="5e228664-7b98-481a-a1b1-274117b2a3ce" providerId="ADAL" clId="{3E12D928-6ECA-4EC8-A977-64B06FC99D01}" dt="2023-09-17T20:54:25.799" v="13041" actId="700"/>
          <ac:spMkLst>
            <pc:docMk/>
            <pc:sldMk cId="1986472554" sldId="2137006074"/>
            <ac:spMk id="13" creationId="{D6C5BE6E-271C-1651-309B-813D45FC0E61}"/>
          </ac:spMkLst>
        </pc:spChg>
        <pc:spChg chg="mod ord">
          <ac:chgData name="Schwarz Michaela (PR.Stab-OS)" userId="5e228664-7b98-481a-a1b1-274117b2a3ce" providerId="ADAL" clId="{3E12D928-6ECA-4EC8-A977-64B06FC99D01}" dt="2023-09-17T20:54:25.799" v="13041" actId="700"/>
          <ac:spMkLst>
            <pc:docMk/>
            <pc:sldMk cId="1986472554" sldId="2137006074"/>
            <ac:spMk id="14" creationId="{C82BEAAB-5858-F84F-8FF6-9C408CF81379}"/>
          </ac:spMkLst>
        </pc:spChg>
        <pc:picChg chg="add mod modCrop">
          <ac:chgData name="Schwarz Michaela (PR.Stab-OS)" userId="5e228664-7b98-481a-a1b1-274117b2a3ce" providerId="ADAL" clId="{3E12D928-6ECA-4EC8-A977-64B06FC99D01}" dt="2023-09-17T21:12:26.168" v="13964" actId="1076"/>
          <ac:picMkLst>
            <pc:docMk/>
            <pc:sldMk cId="1986472554" sldId="2137006074"/>
            <ac:picMk id="12" creationId="{7BE3BD66-078E-6C52-67E2-B88BA67F7ADD}"/>
          </ac:picMkLst>
        </pc:picChg>
      </pc:sldChg>
      <pc:sldChg chg="addSp delSp modSp new mod modClrScheme chgLayout">
        <pc:chgData name="Schwarz Michaela (PR.Stab-OS)" userId="5e228664-7b98-481a-a1b1-274117b2a3ce" providerId="ADAL" clId="{3E12D928-6ECA-4EC8-A977-64B06FC99D01}" dt="2023-09-17T21:17:43.276" v="14364" actId="26606"/>
        <pc:sldMkLst>
          <pc:docMk/>
          <pc:sldMk cId="3083321742" sldId="2137006075"/>
        </pc:sldMkLst>
        <pc:spChg chg="mod ord">
          <ac:chgData name="Schwarz Michaela (PR.Stab-OS)" userId="5e228664-7b98-481a-a1b1-274117b2a3ce" providerId="ADAL" clId="{3E12D928-6ECA-4EC8-A977-64B06FC99D01}" dt="2023-09-17T21:17:43.276" v="14364" actId="26606"/>
          <ac:spMkLst>
            <pc:docMk/>
            <pc:sldMk cId="3083321742" sldId="2137006075"/>
            <ac:spMk id="2" creationId="{1E6DC6F0-0971-E02C-D1FD-C6CD30096A7A}"/>
          </ac:spMkLst>
        </pc:spChg>
        <pc:spChg chg="mod">
          <ac:chgData name="Schwarz Michaela (PR.Stab-OS)" userId="5e228664-7b98-481a-a1b1-274117b2a3ce" providerId="ADAL" clId="{3E12D928-6ECA-4EC8-A977-64B06FC99D01}" dt="2023-09-17T21:17:43.276" v="14364" actId="26606"/>
          <ac:spMkLst>
            <pc:docMk/>
            <pc:sldMk cId="3083321742" sldId="2137006075"/>
            <ac:spMk id="3" creationId="{6DCCDB19-96D2-98FC-DF40-884CB2542475}"/>
          </ac:spMkLst>
        </pc:spChg>
        <pc:spChg chg="mod modVis">
          <ac:chgData name="Schwarz Michaela (PR.Stab-OS)" userId="5e228664-7b98-481a-a1b1-274117b2a3ce" providerId="ADAL" clId="{3E12D928-6ECA-4EC8-A977-64B06FC99D01}" dt="2023-09-17T21:17:43.276" v="14364" actId="26606"/>
          <ac:spMkLst>
            <pc:docMk/>
            <pc:sldMk cId="3083321742" sldId="2137006075"/>
            <ac:spMk id="4" creationId="{AE442A8D-B733-8E3B-7E0D-1A503CBF96E4}"/>
          </ac:spMkLst>
        </pc:spChg>
        <pc:spChg chg="mod modVis">
          <ac:chgData name="Schwarz Michaela (PR.Stab-OS)" userId="5e228664-7b98-481a-a1b1-274117b2a3ce" providerId="ADAL" clId="{3E12D928-6ECA-4EC8-A977-64B06FC99D01}" dt="2023-09-17T21:17:43.276" v="14364" actId="26606"/>
          <ac:spMkLst>
            <pc:docMk/>
            <pc:sldMk cId="3083321742" sldId="2137006075"/>
            <ac:spMk id="5" creationId="{940E0AF6-AB06-D142-C841-5968C4BC782A}"/>
          </ac:spMkLst>
        </pc:spChg>
        <pc:spChg chg="add del mod">
          <ac:chgData name="Schwarz Michaela (PR.Stab-OS)" userId="5e228664-7b98-481a-a1b1-274117b2a3ce" providerId="ADAL" clId="{3E12D928-6ECA-4EC8-A977-64B06FC99D01}" dt="2023-09-17T21:17:43.276" v="14363" actId="26606"/>
          <ac:spMkLst>
            <pc:docMk/>
            <pc:sldMk cId="3083321742" sldId="2137006075"/>
            <ac:spMk id="11" creationId="{B7100756-24BF-18BA-5987-5EFDE8DC9664}"/>
          </ac:spMkLst>
        </pc:spChg>
        <pc:spChg chg="add del mod">
          <ac:chgData name="Schwarz Michaela (PR.Stab-OS)" userId="5e228664-7b98-481a-a1b1-274117b2a3ce" providerId="ADAL" clId="{3E12D928-6ECA-4EC8-A977-64B06FC99D01}" dt="2023-09-17T21:17:43.276" v="14363" actId="26606"/>
          <ac:spMkLst>
            <pc:docMk/>
            <pc:sldMk cId="3083321742" sldId="2137006075"/>
            <ac:spMk id="13" creationId="{49B02974-3626-FD09-8136-FF39A72D0A82}"/>
          </ac:spMkLst>
        </pc:spChg>
        <pc:spChg chg="add del mod">
          <ac:chgData name="Schwarz Michaela (PR.Stab-OS)" userId="5e228664-7b98-481a-a1b1-274117b2a3ce" providerId="ADAL" clId="{3E12D928-6ECA-4EC8-A977-64B06FC99D01}" dt="2023-09-17T21:17:43.276" v="14363" actId="26606"/>
          <ac:spMkLst>
            <pc:docMk/>
            <pc:sldMk cId="3083321742" sldId="2137006075"/>
            <ac:spMk id="15" creationId="{F07A291F-6AF3-3963-E8EC-28BA4EDA7C7B}"/>
          </ac:spMkLst>
        </pc:spChg>
        <pc:spChg chg="add del mod">
          <ac:chgData name="Schwarz Michaela (PR.Stab-OS)" userId="5e228664-7b98-481a-a1b1-274117b2a3ce" providerId="ADAL" clId="{3E12D928-6ECA-4EC8-A977-64B06FC99D01}" dt="2023-09-17T21:17:43.276" v="14363" actId="26606"/>
          <ac:spMkLst>
            <pc:docMk/>
            <pc:sldMk cId="3083321742" sldId="2137006075"/>
            <ac:spMk id="17" creationId="{D75F2BCE-0F33-8160-BB7D-468DD3EA2CB9}"/>
          </ac:spMkLst>
        </pc:spChg>
        <pc:spChg chg="add del mod">
          <ac:chgData name="Schwarz Michaela (PR.Stab-OS)" userId="5e228664-7b98-481a-a1b1-274117b2a3ce" providerId="ADAL" clId="{3E12D928-6ECA-4EC8-A977-64B06FC99D01}" dt="2023-09-17T21:17:43.276" v="14363" actId="26606"/>
          <ac:spMkLst>
            <pc:docMk/>
            <pc:sldMk cId="3083321742" sldId="2137006075"/>
            <ac:spMk id="19" creationId="{70830F0A-3BF8-44C0-1C12-75894CE53280}"/>
          </ac:spMkLst>
        </pc:spChg>
        <pc:picChg chg="add mod ord">
          <ac:chgData name="Schwarz Michaela (PR.Stab-OS)" userId="5e228664-7b98-481a-a1b1-274117b2a3ce" providerId="ADAL" clId="{3E12D928-6ECA-4EC8-A977-64B06FC99D01}" dt="2023-09-17T21:17:43.276" v="14364" actId="26606"/>
          <ac:picMkLst>
            <pc:docMk/>
            <pc:sldMk cId="3083321742" sldId="2137006075"/>
            <ac:picMk id="6" creationId="{C5A18993-70F7-5E7B-C3D5-A18F4E3C5207}"/>
          </ac:picMkLst>
        </pc:picChg>
      </pc:sldChg>
      <pc:sldChg chg="modSp new mod">
        <pc:chgData name="Schwarz Michaela (PR.Stab-OS)" userId="5e228664-7b98-481a-a1b1-274117b2a3ce" providerId="ADAL" clId="{3E12D928-6ECA-4EC8-A977-64B06FC99D01}" dt="2023-09-17T21:03:13.156" v="13824" actId="115"/>
        <pc:sldMkLst>
          <pc:docMk/>
          <pc:sldMk cId="2207490210" sldId="2137006076"/>
        </pc:sldMkLst>
        <pc:spChg chg="mod">
          <ac:chgData name="Schwarz Michaela (PR.Stab-OS)" userId="5e228664-7b98-481a-a1b1-274117b2a3ce" providerId="ADAL" clId="{3E12D928-6ECA-4EC8-A977-64B06FC99D01}" dt="2023-09-17T21:03:13.156" v="13824" actId="115"/>
          <ac:spMkLst>
            <pc:docMk/>
            <pc:sldMk cId="2207490210" sldId="2137006076"/>
            <ac:spMk id="2" creationId="{935F6585-05D8-C7E0-C3A5-D9547F2A0F7E}"/>
          </ac:spMkLst>
        </pc:spChg>
        <pc:spChg chg="mod">
          <ac:chgData name="Schwarz Michaela (PR.Stab-OS)" userId="5e228664-7b98-481a-a1b1-274117b2a3ce" providerId="ADAL" clId="{3E12D928-6ECA-4EC8-A977-64B06FC99D01}" dt="2023-09-07T21:05:30.675" v="6610" actId="20577"/>
          <ac:spMkLst>
            <pc:docMk/>
            <pc:sldMk cId="2207490210" sldId="2137006076"/>
            <ac:spMk id="3" creationId="{2436E1C7-A7C1-A640-33BE-9D9EE80CD1DA}"/>
          </ac:spMkLst>
        </pc:spChg>
      </pc:sldChg>
      <pc:sldChg chg="addSp delSp modSp new mod modClrScheme chgLayout">
        <pc:chgData name="Schwarz Michaela (PR.Stab-OS)" userId="5e228664-7b98-481a-a1b1-274117b2a3ce" providerId="ADAL" clId="{3E12D928-6ECA-4EC8-A977-64B06FC99D01}" dt="2023-09-07T21:21:13.926" v="7313" actId="1076"/>
        <pc:sldMkLst>
          <pc:docMk/>
          <pc:sldMk cId="1465437087" sldId="2137006077"/>
        </pc:sldMkLst>
        <pc:spChg chg="del mod ord">
          <ac:chgData name="Schwarz Michaela (PR.Stab-OS)" userId="5e228664-7b98-481a-a1b1-274117b2a3ce" providerId="ADAL" clId="{3E12D928-6ECA-4EC8-A977-64B06FC99D01}" dt="2023-09-07T21:13:47.659" v="7083" actId="700"/>
          <ac:spMkLst>
            <pc:docMk/>
            <pc:sldMk cId="1465437087" sldId="2137006077"/>
            <ac:spMk id="2" creationId="{F0EB44FA-F7CC-81DB-90AE-9CB61BE6EFD9}"/>
          </ac:spMkLst>
        </pc:spChg>
        <pc:spChg chg="del">
          <ac:chgData name="Schwarz Michaela (PR.Stab-OS)" userId="5e228664-7b98-481a-a1b1-274117b2a3ce" providerId="ADAL" clId="{3E12D928-6ECA-4EC8-A977-64B06FC99D01}" dt="2023-09-07T21:13:47.659" v="7083" actId="700"/>
          <ac:spMkLst>
            <pc:docMk/>
            <pc:sldMk cId="1465437087" sldId="2137006077"/>
            <ac:spMk id="3" creationId="{CBCE0D1D-C023-1BDA-9524-14B9C05B09AB}"/>
          </ac:spMkLst>
        </pc:spChg>
        <pc:spChg chg="del mod ord">
          <ac:chgData name="Schwarz Michaela (PR.Stab-OS)" userId="5e228664-7b98-481a-a1b1-274117b2a3ce" providerId="ADAL" clId="{3E12D928-6ECA-4EC8-A977-64B06FC99D01}" dt="2023-09-07T21:13:47.659" v="7083" actId="700"/>
          <ac:spMkLst>
            <pc:docMk/>
            <pc:sldMk cId="1465437087" sldId="2137006077"/>
            <ac:spMk id="4" creationId="{1C8836E8-701F-2493-9A2A-BF52AEFD9A04}"/>
          </ac:spMkLst>
        </pc:spChg>
        <pc:spChg chg="mod ord">
          <ac:chgData name="Schwarz Michaela (PR.Stab-OS)" userId="5e228664-7b98-481a-a1b1-274117b2a3ce" providerId="ADAL" clId="{3E12D928-6ECA-4EC8-A977-64B06FC99D01}" dt="2023-09-07T21:13:47.659" v="7083" actId="700"/>
          <ac:spMkLst>
            <pc:docMk/>
            <pc:sldMk cId="1465437087" sldId="2137006077"/>
            <ac:spMk id="5" creationId="{28D67C6C-0452-8B91-9853-6D766196BA20}"/>
          </ac:spMkLst>
        </pc:spChg>
        <pc:spChg chg="mod ord">
          <ac:chgData name="Schwarz Michaela (PR.Stab-OS)" userId="5e228664-7b98-481a-a1b1-274117b2a3ce" providerId="ADAL" clId="{3E12D928-6ECA-4EC8-A977-64B06FC99D01}" dt="2023-09-07T21:13:47.659" v="7083" actId="700"/>
          <ac:spMkLst>
            <pc:docMk/>
            <pc:sldMk cId="1465437087" sldId="2137006077"/>
            <ac:spMk id="6" creationId="{61AFE5FB-660D-B2DB-A48F-B02664E46B8B}"/>
          </ac:spMkLst>
        </pc:spChg>
        <pc:spChg chg="add mod ord">
          <ac:chgData name="Schwarz Michaela (PR.Stab-OS)" userId="5e228664-7b98-481a-a1b1-274117b2a3ce" providerId="ADAL" clId="{3E12D928-6ECA-4EC8-A977-64B06FC99D01}" dt="2023-09-07T21:14:16.827" v="7153" actId="20577"/>
          <ac:spMkLst>
            <pc:docMk/>
            <pc:sldMk cId="1465437087" sldId="2137006077"/>
            <ac:spMk id="7" creationId="{34D90297-4E4A-2704-802A-3C796D15F765}"/>
          </ac:spMkLst>
        </pc:spChg>
        <pc:spChg chg="add del mod ord">
          <ac:chgData name="Schwarz Michaela (PR.Stab-OS)" userId="5e228664-7b98-481a-a1b1-274117b2a3ce" providerId="ADAL" clId="{3E12D928-6ECA-4EC8-A977-64B06FC99D01}" dt="2023-09-07T21:15:10.736" v="7214" actId="478"/>
          <ac:spMkLst>
            <pc:docMk/>
            <pc:sldMk cId="1465437087" sldId="2137006077"/>
            <ac:spMk id="8" creationId="{3D7AC522-13CF-13A9-4EF6-F1C7E06EA4E2}"/>
          </ac:spMkLst>
        </pc:spChg>
        <pc:spChg chg="add del mod">
          <ac:chgData name="Schwarz Michaela (PR.Stab-OS)" userId="5e228664-7b98-481a-a1b1-274117b2a3ce" providerId="ADAL" clId="{3E12D928-6ECA-4EC8-A977-64B06FC99D01}" dt="2023-09-07T21:15:12.638" v="7215" actId="478"/>
          <ac:spMkLst>
            <pc:docMk/>
            <pc:sldMk cId="1465437087" sldId="2137006077"/>
            <ac:spMk id="10" creationId="{0B4936D1-652A-451B-2746-A817681ABD93}"/>
          </ac:spMkLst>
        </pc:spChg>
        <pc:spChg chg="add mod">
          <ac:chgData name="Schwarz Michaela (PR.Stab-OS)" userId="5e228664-7b98-481a-a1b1-274117b2a3ce" providerId="ADAL" clId="{3E12D928-6ECA-4EC8-A977-64B06FC99D01}" dt="2023-09-07T21:16:42.330" v="7236" actId="164"/>
          <ac:spMkLst>
            <pc:docMk/>
            <pc:sldMk cId="1465437087" sldId="2137006077"/>
            <ac:spMk id="13" creationId="{FCD94F66-AC91-AE94-4B98-131F52D93AE6}"/>
          </ac:spMkLst>
        </pc:spChg>
        <pc:spChg chg="add mod">
          <ac:chgData name="Schwarz Michaela (PR.Stab-OS)" userId="5e228664-7b98-481a-a1b1-274117b2a3ce" providerId="ADAL" clId="{3E12D928-6ECA-4EC8-A977-64B06FC99D01}" dt="2023-09-07T21:19:45.172" v="7278" actId="164"/>
          <ac:spMkLst>
            <pc:docMk/>
            <pc:sldMk cId="1465437087" sldId="2137006077"/>
            <ac:spMk id="18" creationId="{5AFBF289-4941-D188-265F-244FA42D76B2}"/>
          </ac:spMkLst>
        </pc:spChg>
        <pc:grpChg chg="add del mod">
          <ac:chgData name="Schwarz Michaela (PR.Stab-OS)" userId="5e228664-7b98-481a-a1b1-274117b2a3ce" providerId="ADAL" clId="{3E12D928-6ECA-4EC8-A977-64B06FC99D01}" dt="2023-09-07T21:16:51.732" v="7241" actId="21"/>
          <ac:grpSpMkLst>
            <pc:docMk/>
            <pc:sldMk cId="1465437087" sldId="2137006077"/>
            <ac:grpSpMk id="14" creationId="{8D818B5B-B1B1-8445-1731-5C43A308522D}"/>
          </ac:grpSpMkLst>
        </pc:grpChg>
        <pc:grpChg chg="add mod">
          <ac:chgData name="Schwarz Michaela (PR.Stab-OS)" userId="5e228664-7b98-481a-a1b1-274117b2a3ce" providerId="ADAL" clId="{3E12D928-6ECA-4EC8-A977-64B06FC99D01}" dt="2023-09-07T21:21:13.926" v="7313" actId="1076"/>
          <ac:grpSpMkLst>
            <pc:docMk/>
            <pc:sldMk cId="1465437087" sldId="2137006077"/>
            <ac:grpSpMk id="19" creationId="{395866D6-AE93-5DB8-DE3D-B002D7E44115}"/>
          </ac:grpSpMkLst>
        </pc:grpChg>
        <pc:picChg chg="add mod">
          <ac:chgData name="Schwarz Michaela (PR.Stab-OS)" userId="5e228664-7b98-481a-a1b1-274117b2a3ce" providerId="ADAL" clId="{3E12D928-6ECA-4EC8-A977-64B06FC99D01}" dt="2023-09-07T21:21:10.220" v="7312" actId="1036"/>
          <ac:picMkLst>
            <pc:docMk/>
            <pc:sldMk cId="1465437087" sldId="2137006077"/>
            <ac:picMk id="11" creationId="{7A212AA8-AE5E-B2F6-BA95-6EA5F5422637}"/>
          </ac:picMkLst>
        </pc:picChg>
        <pc:picChg chg="add mod">
          <ac:chgData name="Schwarz Michaela (PR.Stab-OS)" userId="5e228664-7b98-481a-a1b1-274117b2a3ce" providerId="ADAL" clId="{3E12D928-6ECA-4EC8-A977-64B06FC99D01}" dt="2023-09-07T21:16:42.330" v="7236" actId="164"/>
          <ac:picMkLst>
            <pc:docMk/>
            <pc:sldMk cId="1465437087" sldId="2137006077"/>
            <ac:picMk id="12" creationId="{1232EA68-0FD6-FB5D-83F5-BCB1A362B799}"/>
          </ac:picMkLst>
        </pc:picChg>
        <pc:picChg chg="add mod">
          <ac:chgData name="Schwarz Michaela (PR.Stab-OS)" userId="5e228664-7b98-481a-a1b1-274117b2a3ce" providerId="ADAL" clId="{3E12D928-6ECA-4EC8-A977-64B06FC99D01}" dt="2023-09-07T21:21:10.220" v="7312" actId="1036"/>
          <ac:picMkLst>
            <pc:docMk/>
            <pc:sldMk cId="1465437087" sldId="2137006077"/>
            <ac:picMk id="15" creationId="{36231B49-595E-D4C1-9C17-F22781941B07}"/>
          </ac:picMkLst>
        </pc:picChg>
        <pc:picChg chg="add mod">
          <ac:chgData name="Schwarz Michaela (PR.Stab-OS)" userId="5e228664-7b98-481a-a1b1-274117b2a3ce" providerId="ADAL" clId="{3E12D928-6ECA-4EC8-A977-64B06FC99D01}" dt="2023-09-07T21:19:45.172" v="7278" actId="164"/>
          <ac:picMkLst>
            <pc:docMk/>
            <pc:sldMk cId="1465437087" sldId="2137006077"/>
            <ac:picMk id="17" creationId="{2ABB353A-BAE3-E745-5361-1C5ABC9BAC30}"/>
          </ac:picMkLst>
        </pc:picChg>
        <pc:picChg chg="add mod">
          <ac:chgData name="Schwarz Michaela (PR.Stab-OS)" userId="5e228664-7b98-481a-a1b1-274117b2a3ce" providerId="ADAL" clId="{3E12D928-6ECA-4EC8-A977-64B06FC99D01}" dt="2023-09-07T21:21:10.220" v="7312" actId="1036"/>
          <ac:picMkLst>
            <pc:docMk/>
            <pc:sldMk cId="1465437087" sldId="2137006077"/>
            <ac:picMk id="1026" creationId="{FE862376-9F96-196D-445E-27559D80A858}"/>
          </ac:picMkLst>
        </pc:picChg>
      </pc:sldChg>
      <pc:sldChg chg="addSp modSp new mod">
        <pc:chgData name="Schwarz Michaela (PR.Stab-OS)" userId="5e228664-7b98-481a-a1b1-274117b2a3ce" providerId="ADAL" clId="{3E12D928-6ECA-4EC8-A977-64B06FC99D01}" dt="2023-09-17T19:16:26.567" v="8856" actId="1076"/>
        <pc:sldMkLst>
          <pc:docMk/>
          <pc:sldMk cId="2262261175" sldId="2137006078"/>
        </pc:sldMkLst>
        <pc:spChg chg="mod">
          <ac:chgData name="Schwarz Michaela (PR.Stab-OS)" userId="5e228664-7b98-481a-a1b1-274117b2a3ce" providerId="ADAL" clId="{3E12D928-6ECA-4EC8-A977-64B06FC99D01}" dt="2023-09-17T19:15:03.883" v="8795" actId="14100"/>
          <ac:spMkLst>
            <pc:docMk/>
            <pc:sldMk cId="2262261175" sldId="2137006078"/>
            <ac:spMk id="2" creationId="{EEA8CEB1-94D9-9B2E-9EA8-46FB151B1682}"/>
          </ac:spMkLst>
        </pc:spChg>
        <pc:spChg chg="mod">
          <ac:chgData name="Schwarz Michaela (PR.Stab-OS)" userId="5e228664-7b98-481a-a1b1-274117b2a3ce" providerId="ADAL" clId="{3E12D928-6ECA-4EC8-A977-64B06FC99D01}" dt="2023-09-17T19:14:27.739" v="8776" actId="27636"/>
          <ac:spMkLst>
            <pc:docMk/>
            <pc:sldMk cId="2262261175" sldId="2137006078"/>
            <ac:spMk id="3" creationId="{351EB233-1554-82E4-E638-2E6EE39B3BD9}"/>
          </ac:spMkLst>
        </pc:spChg>
        <pc:spChg chg="add mod">
          <ac:chgData name="Schwarz Michaela (PR.Stab-OS)" userId="5e228664-7b98-481a-a1b1-274117b2a3ce" providerId="ADAL" clId="{3E12D928-6ECA-4EC8-A977-64B06FC99D01}" dt="2023-09-17T19:15:44.525" v="8805" actId="12"/>
          <ac:spMkLst>
            <pc:docMk/>
            <pc:sldMk cId="2262261175" sldId="2137006078"/>
            <ac:spMk id="6" creationId="{621EBA5F-30A0-3709-5547-C167472AB584}"/>
          </ac:spMkLst>
        </pc:spChg>
        <pc:spChg chg="add mod">
          <ac:chgData name="Schwarz Michaela (PR.Stab-OS)" userId="5e228664-7b98-481a-a1b1-274117b2a3ce" providerId="ADAL" clId="{3E12D928-6ECA-4EC8-A977-64B06FC99D01}" dt="2023-09-17T19:16:26.567" v="8856" actId="1076"/>
          <ac:spMkLst>
            <pc:docMk/>
            <pc:sldMk cId="2262261175" sldId="2137006078"/>
            <ac:spMk id="7" creationId="{76C6AE48-75E9-4BFD-5731-671067CF1C75}"/>
          </ac:spMkLst>
        </pc:spChg>
      </pc:sldChg>
      <pc:sldChg chg="addSp delSp modSp new mod modAnim chgLayout">
        <pc:chgData name="Schwarz Michaela (PR.Stab-OS)" userId="5e228664-7b98-481a-a1b1-274117b2a3ce" providerId="ADAL" clId="{3E12D928-6ECA-4EC8-A977-64B06FC99D01}" dt="2023-09-17T19:38:32.712" v="9293" actId="14100"/>
        <pc:sldMkLst>
          <pc:docMk/>
          <pc:sldMk cId="3517549886" sldId="2137006079"/>
        </pc:sldMkLst>
        <pc:spChg chg="del">
          <ac:chgData name="Schwarz Michaela (PR.Stab-OS)" userId="5e228664-7b98-481a-a1b1-274117b2a3ce" providerId="ADAL" clId="{3E12D928-6ECA-4EC8-A977-64B06FC99D01}" dt="2023-09-17T19:37:55.729" v="9268" actId="26606"/>
          <ac:spMkLst>
            <pc:docMk/>
            <pc:sldMk cId="3517549886" sldId="2137006079"/>
            <ac:spMk id="2" creationId="{4C11B5BB-ECAA-1B9E-F53B-5572A456D138}"/>
          </ac:spMkLst>
        </pc:spChg>
        <pc:spChg chg="mod">
          <ac:chgData name="Schwarz Michaela (PR.Stab-OS)" userId="5e228664-7b98-481a-a1b1-274117b2a3ce" providerId="ADAL" clId="{3E12D928-6ECA-4EC8-A977-64B06FC99D01}" dt="2023-09-17T19:38:13.642" v="9287" actId="27636"/>
          <ac:spMkLst>
            <pc:docMk/>
            <pc:sldMk cId="3517549886" sldId="2137006079"/>
            <ac:spMk id="3" creationId="{4748C704-C113-01D6-E96F-A49660889A9E}"/>
          </ac:spMkLst>
        </pc:spChg>
        <pc:spChg chg="mod modVis">
          <ac:chgData name="Schwarz Michaela (PR.Stab-OS)" userId="5e228664-7b98-481a-a1b1-274117b2a3ce" providerId="ADAL" clId="{3E12D928-6ECA-4EC8-A977-64B06FC99D01}" dt="2023-09-17T19:37:55.729" v="9268" actId="26606"/>
          <ac:spMkLst>
            <pc:docMk/>
            <pc:sldMk cId="3517549886" sldId="2137006079"/>
            <ac:spMk id="4" creationId="{FAB4A8A7-A183-460B-E152-009D734B6F7D}"/>
          </ac:spMkLst>
        </pc:spChg>
        <pc:spChg chg="mod modVis">
          <ac:chgData name="Schwarz Michaela (PR.Stab-OS)" userId="5e228664-7b98-481a-a1b1-274117b2a3ce" providerId="ADAL" clId="{3E12D928-6ECA-4EC8-A977-64B06FC99D01}" dt="2023-09-17T19:37:55.729" v="9268" actId="26606"/>
          <ac:spMkLst>
            <pc:docMk/>
            <pc:sldMk cId="3517549886" sldId="2137006079"/>
            <ac:spMk id="5" creationId="{24312C87-A4AD-FD59-5BE9-90DEFA9CCB22}"/>
          </ac:spMkLst>
        </pc:spChg>
        <pc:spChg chg="add mod">
          <ac:chgData name="Schwarz Michaela (PR.Stab-OS)" userId="5e228664-7b98-481a-a1b1-274117b2a3ce" providerId="ADAL" clId="{3E12D928-6ECA-4EC8-A977-64B06FC99D01}" dt="2023-09-17T19:37:55.729" v="9268" actId="26606"/>
          <ac:spMkLst>
            <pc:docMk/>
            <pc:sldMk cId="3517549886" sldId="2137006079"/>
            <ac:spMk id="17" creationId="{6B65F0CC-416E-0F0D-8F17-DBA6E691377C}"/>
          </ac:spMkLst>
        </pc:spChg>
        <pc:spChg chg="add mod">
          <ac:chgData name="Schwarz Michaela (PR.Stab-OS)" userId="5e228664-7b98-481a-a1b1-274117b2a3ce" providerId="ADAL" clId="{3E12D928-6ECA-4EC8-A977-64B06FC99D01}" dt="2023-09-17T19:37:55.729" v="9268" actId="26606"/>
          <ac:spMkLst>
            <pc:docMk/>
            <pc:sldMk cId="3517549886" sldId="2137006079"/>
            <ac:spMk id="19" creationId="{EA62E6A2-B229-B468-6B03-8945B837624A}"/>
          </ac:spMkLst>
        </pc:spChg>
        <pc:spChg chg="add mod">
          <ac:chgData name="Schwarz Michaela (PR.Stab-OS)" userId="5e228664-7b98-481a-a1b1-274117b2a3ce" providerId="ADAL" clId="{3E12D928-6ECA-4EC8-A977-64B06FC99D01}" dt="2023-09-17T19:37:55.729" v="9268" actId="26606"/>
          <ac:spMkLst>
            <pc:docMk/>
            <pc:sldMk cId="3517549886" sldId="2137006079"/>
            <ac:spMk id="21" creationId="{E85C8311-3399-8633-1BD7-8101393EA0A1}"/>
          </ac:spMkLst>
        </pc:spChg>
        <pc:spChg chg="add mod">
          <ac:chgData name="Schwarz Michaela (PR.Stab-OS)" userId="5e228664-7b98-481a-a1b1-274117b2a3ce" providerId="ADAL" clId="{3E12D928-6ECA-4EC8-A977-64B06FC99D01}" dt="2023-09-17T19:37:55.729" v="9268" actId="26606"/>
          <ac:spMkLst>
            <pc:docMk/>
            <pc:sldMk cId="3517549886" sldId="2137006079"/>
            <ac:spMk id="23" creationId="{227DBC36-4D47-9BCB-D975-1CAD269B1995}"/>
          </ac:spMkLst>
        </pc:spChg>
        <pc:spChg chg="add del mod">
          <ac:chgData name="Schwarz Michaela (PR.Stab-OS)" userId="5e228664-7b98-481a-a1b1-274117b2a3ce" providerId="ADAL" clId="{3E12D928-6ECA-4EC8-A977-64B06FC99D01}" dt="2023-09-17T19:38:05.319" v="9270" actId="478"/>
          <ac:spMkLst>
            <pc:docMk/>
            <pc:sldMk cId="3517549886" sldId="2137006079"/>
            <ac:spMk id="25" creationId="{B422372C-EA30-8ABB-1AE0-AEAD82F38101}"/>
          </ac:spMkLst>
        </pc:spChg>
        <pc:picChg chg="add del mod">
          <ac:chgData name="Schwarz Michaela (PR.Stab-OS)" userId="5e228664-7b98-481a-a1b1-274117b2a3ce" providerId="ADAL" clId="{3E12D928-6ECA-4EC8-A977-64B06FC99D01}" dt="2023-09-17T19:37:45.431" v="9265" actId="478"/>
          <ac:picMkLst>
            <pc:docMk/>
            <pc:sldMk cId="3517549886" sldId="2137006079"/>
            <ac:picMk id="6" creationId="{DD38A292-ABD0-8701-9C9A-DEB3ED0FA215}"/>
          </ac:picMkLst>
        </pc:picChg>
        <pc:picChg chg="add mod ord">
          <ac:chgData name="Schwarz Michaela (PR.Stab-OS)" userId="5e228664-7b98-481a-a1b1-274117b2a3ce" providerId="ADAL" clId="{3E12D928-6ECA-4EC8-A977-64B06FC99D01}" dt="2023-09-17T19:37:55.729" v="9268" actId="26606"/>
          <ac:picMkLst>
            <pc:docMk/>
            <pc:sldMk cId="3517549886" sldId="2137006079"/>
            <ac:picMk id="7" creationId="{BBD5A837-BE37-9412-425B-52F167FFBF91}"/>
          </ac:picMkLst>
        </pc:picChg>
        <pc:picChg chg="add del mod">
          <ac:chgData name="Schwarz Michaela (PR.Stab-OS)" userId="5e228664-7b98-481a-a1b1-274117b2a3ce" providerId="ADAL" clId="{3E12D928-6ECA-4EC8-A977-64B06FC99D01}" dt="2023-09-17T19:37:43.910" v="9262" actId="478"/>
          <ac:picMkLst>
            <pc:docMk/>
            <pc:sldMk cId="3517549886" sldId="2137006079"/>
            <ac:picMk id="8" creationId="{1D98AFBB-13AF-9607-46DE-7EC75F92EDE8}"/>
          </ac:picMkLst>
        </pc:picChg>
        <pc:picChg chg="add del mod">
          <ac:chgData name="Schwarz Michaela (PR.Stab-OS)" userId="5e228664-7b98-481a-a1b1-274117b2a3ce" providerId="ADAL" clId="{3E12D928-6ECA-4EC8-A977-64B06FC99D01}" dt="2023-09-17T19:37:43.354" v="9261" actId="478"/>
          <ac:picMkLst>
            <pc:docMk/>
            <pc:sldMk cId="3517549886" sldId="2137006079"/>
            <ac:picMk id="9" creationId="{C328DBC2-856F-60E4-3E96-A2B08A4C75B3}"/>
          </ac:picMkLst>
        </pc:picChg>
        <pc:picChg chg="add del mod">
          <ac:chgData name="Schwarz Michaela (PR.Stab-OS)" userId="5e228664-7b98-481a-a1b1-274117b2a3ce" providerId="ADAL" clId="{3E12D928-6ECA-4EC8-A977-64B06FC99D01}" dt="2023-09-17T19:37:44.998" v="9264" actId="478"/>
          <ac:picMkLst>
            <pc:docMk/>
            <pc:sldMk cId="3517549886" sldId="2137006079"/>
            <ac:picMk id="10" creationId="{AF114548-1DA2-31C3-0A4E-6DF6F842C9CE}"/>
          </ac:picMkLst>
        </pc:picChg>
        <pc:picChg chg="add del mod">
          <ac:chgData name="Schwarz Michaela (PR.Stab-OS)" userId="5e228664-7b98-481a-a1b1-274117b2a3ce" providerId="ADAL" clId="{3E12D928-6ECA-4EC8-A977-64B06FC99D01}" dt="2023-09-17T19:37:44.565" v="9263" actId="478"/>
          <ac:picMkLst>
            <pc:docMk/>
            <pc:sldMk cId="3517549886" sldId="2137006079"/>
            <ac:picMk id="11" creationId="{9D702279-298C-CF0C-6FBE-974A2F8FF2F7}"/>
          </ac:picMkLst>
        </pc:picChg>
        <pc:picChg chg="add mod ord">
          <ac:chgData name="Schwarz Michaela (PR.Stab-OS)" userId="5e228664-7b98-481a-a1b1-274117b2a3ce" providerId="ADAL" clId="{3E12D928-6ECA-4EC8-A977-64B06FC99D01}" dt="2023-09-17T19:38:32.712" v="9293" actId="14100"/>
          <ac:picMkLst>
            <pc:docMk/>
            <pc:sldMk cId="3517549886" sldId="2137006079"/>
            <ac:picMk id="12" creationId="{702FC73A-ED44-19B6-2DCE-9AAA77054256}"/>
          </ac:picMkLst>
        </pc:picChg>
      </pc:sldChg>
      <pc:sldChg chg="addSp delSp modSp new del mod chgLayout">
        <pc:chgData name="Schwarz Michaela (PR.Stab-OS)" userId="5e228664-7b98-481a-a1b1-274117b2a3ce" providerId="ADAL" clId="{3E12D928-6ECA-4EC8-A977-64B06FC99D01}" dt="2023-09-17T19:40:22.131" v="9297" actId="47"/>
        <pc:sldMkLst>
          <pc:docMk/>
          <pc:sldMk cId="3884587955" sldId="2137006080"/>
        </pc:sldMkLst>
        <pc:spChg chg="del mod ord">
          <ac:chgData name="Schwarz Michaela (PR.Stab-OS)" userId="5e228664-7b98-481a-a1b1-274117b2a3ce" providerId="ADAL" clId="{3E12D928-6ECA-4EC8-A977-64B06FC99D01}" dt="2023-09-17T19:38:42.785" v="9295" actId="700"/>
          <ac:spMkLst>
            <pc:docMk/>
            <pc:sldMk cId="3884587955" sldId="2137006080"/>
            <ac:spMk id="2" creationId="{67A4D13C-DD69-3C09-EE3F-BA28FE53D3C5}"/>
          </ac:spMkLst>
        </pc:spChg>
        <pc:spChg chg="del">
          <ac:chgData name="Schwarz Michaela (PR.Stab-OS)" userId="5e228664-7b98-481a-a1b1-274117b2a3ce" providerId="ADAL" clId="{3E12D928-6ECA-4EC8-A977-64B06FC99D01}" dt="2023-09-17T19:38:42.785" v="9295" actId="700"/>
          <ac:spMkLst>
            <pc:docMk/>
            <pc:sldMk cId="3884587955" sldId="2137006080"/>
            <ac:spMk id="3" creationId="{5F7A2CB8-E531-E18D-349F-C914A4876A0D}"/>
          </ac:spMkLst>
        </pc:spChg>
        <pc:spChg chg="del">
          <ac:chgData name="Schwarz Michaela (PR.Stab-OS)" userId="5e228664-7b98-481a-a1b1-274117b2a3ce" providerId="ADAL" clId="{3E12D928-6ECA-4EC8-A977-64B06FC99D01}" dt="2023-09-17T19:38:42.785" v="9295" actId="700"/>
          <ac:spMkLst>
            <pc:docMk/>
            <pc:sldMk cId="3884587955" sldId="2137006080"/>
            <ac:spMk id="4" creationId="{2F79F800-F6CD-0007-2EF9-EFB0E419314E}"/>
          </ac:spMkLst>
        </pc:spChg>
        <pc:spChg chg="del">
          <ac:chgData name="Schwarz Michaela (PR.Stab-OS)" userId="5e228664-7b98-481a-a1b1-274117b2a3ce" providerId="ADAL" clId="{3E12D928-6ECA-4EC8-A977-64B06FC99D01}" dt="2023-09-17T19:38:42.785" v="9295" actId="700"/>
          <ac:spMkLst>
            <pc:docMk/>
            <pc:sldMk cId="3884587955" sldId="2137006080"/>
            <ac:spMk id="5" creationId="{691A1862-3DC3-8149-7915-79E2C956738C}"/>
          </ac:spMkLst>
        </pc:spChg>
        <pc:spChg chg="del">
          <ac:chgData name="Schwarz Michaela (PR.Stab-OS)" userId="5e228664-7b98-481a-a1b1-274117b2a3ce" providerId="ADAL" clId="{3E12D928-6ECA-4EC8-A977-64B06FC99D01}" dt="2023-09-17T19:38:42.785" v="9295" actId="700"/>
          <ac:spMkLst>
            <pc:docMk/>
            <pc:sldMk cId="3884587955" sldId="2137006080"/>
            <ac:spMk id="6" creationId="{440C3D24-E3DA-6469-A975-A698CEACF095}"/>
          </ac:spMkLst>
        </pc:spChg>
        <pc:spChg chg="del mod ord">
          <ac:chgData name="Schwarz Michaela (PR.Stab-OS)" userId="5e228664-7b98-481a-a1b1-274117b2a3ce" providerId="ADAL" clId="{3E12D928-6ECA-4EC8-A977-64B06FC99D01}" dt="2023-09-17T19:38:42.785" v="9295" actId="700"/>
          <ac:spMkLst>
            <pc:docMk/>
            <pc:sldMk cId="3884587955" sldId="2137006080"/>
            <ac:spMk id="7" creationId="{F55490E0-C1F3-7DA8-3ADD-A0DE7559E871}"/>
          </ac:spMkLst>
        </pc:spChg>
        <pc:spChg chg="del">
          <ac:chgData name="Schwarz Michaela (PR.Stab-OS)" userId="5e228664-7b98-481a-a1b1-274117b2a3ce" providerId="ADAL" clId="{3E12D928-6ECA-4EC8-A977-64B06FC99D01}" dt="2023-09-17T19:38:42.785" v="9295" actId="700"/>
          <ac:spMkLst>
            <pc:docMk/>
            <pc:sldMk cId="3884587955" sldId="2137006080"/>
            <ac:spMk id="8" creationId="{FD58DB58-D114-73DA-6AC0-E73ED3823566}"/>
          </ac:spMkLst>
        </pc:spChg>
        <pc:spChg chg="del">
          <ac:chgData name="Schwarz Michaela (PR.Stab-OS)" userId="5e228664-7b98-481a-a1b1-274117b2a3ce" providerId="ADAL" clId="{3E12D928-6ECA-4EC8-A977-64B06FC99D01}" dt="2023-09-17T19:38:42.785" v="9295" actId="700"/>
          <ac:spMkLst>
            <pc:docMk/>
            <pc:sldMk cId="3884587955" sldId="2137006080"/>
            <ac:spMk id="9" creationId="{FEA8EED3-E3D2-C11C-5D96-BA8431CCFDEE}"/>
          </ac:spMkLst>
        </pc:spChg>
        <pc:spChg chg="add mod ord">
          <ac:chgData name="Schwarz Michaela (PR.Stab-OS)" userId="5e228664-7b98-481a-a1b1-274117b2a3ce" providerId="ADAL" clId="{3E12D928-6ECA-4EC8-A977-64B06FC99D01}" dt="2023-09-17T19:38:42.785" v="9295" actId="700"/>
          <ac:spMkLst>
            <pc:docMk/>
            <pc:sldMk cId="3884587955" sldId="2137006080"/>
            <ac:spMk id="10" creationId="{836346AB-1E1A-7B21-BCBD-4551A0424773}"/>
          </ac:spMkLst>
        </pc:spChg>
        <pc:spChg chg="add mod ord">
          <ac:chgData name="Schwarz Michaela (PR.Stab-OS)" userId="5e228664-7b98-481a-a1b1-274117b2a3ce" providerId="ADAL" clId="{3E12D928-6ECA-4EC8-A977-64B06FC99D01}" dt="2023-09-17T19:38:42.785" v="9295" actId="700"/>
          <ac:spMkLst>
            <pc:docMk/>
            <pc:sldMk cId="3884587955" sldId="2137006080"/>
            <ac:spMk id="11" creationId="{46352886-2330-8252-D6CE-4CCB9D22BABD}"/>
          </ac:spMkLst>
        </pc:spChg>
      </pc:sldChg>
      <pc:sldMasterChg chg="addSp delSp modSp mod delSldLayout">
        <pc:chgData name="Schwarz Michaela (PR.Stab-OS)" userId="5e228664-7b98-481a-a1b1-274117b2a3ce" providerId="ADAL" clId="{3E12D928-6ECA-4EC8-A977-64B06FC99D01}" dt="2023-09-07T20:42:43.989" v="6164" actId="14100"/>
        <pc:sldMasterMkLst>
          <pc:docMk/>
          <pc:sldMasterMk cId="0" sldId="2147483648"/>
        </pc:sldMasterMkLst>
        <pc:spChg chg="del">
          <ac:chgData name="Schwarz Michaela (PR.Stab-OS)" userId="5e228664-7b98-481a-a1b1-274117b2a3ce" providerId="ADAL" clId="{3E12D928-6ECA-4EC8-A977-64B06FC99D01}" dt="2023-08-30T15:54:02.257" v="326" actId="478"/>
          <ac:spMkLst>
            <pc:docMk/>
            <pc:sldMasterMk cId="0" sldId="2147483648"/>
            <ac:spMk id="2" creationId="{FEBD6985-48BE-4E78-B771-B3782D208D7C}"/>
          </ac:spMkLst>
        </pc:spChg>
        <pc:spChg chg="add del mod">
          <ac:chgData name="Schwarz Michaela (PR.Stab-OS)" userId="5e228664-7b98-481a-a1b1-274117b2a3ce" providerId="ADAL" clId="{3E12D928-6ECA-4EC8-A977-64B06FC99D01}" dt="2023-08-30T15:53:45.457" v="325" actId="20577"/>
          <ac:spMkLst>
            <pc:docMk/>
            <pc:sldMasterMk cId="0" sldId="2147483648"/>
            <ac:spMk id="13" creationId="{00000000-0000-0000-0000-000000000000}"/>
          </ac:spMkLst>
        </pc:spChg>
        <pc:spChg chg="mod">
          <ac:chgData name="Schwarz Michaela (PR.Stab-OS)" userId="5e228664-7b98-481a-a1b1-274117b2a3ce" providerId="ADAL" clId="{3E12D928-6ECA-4EC8-A977-64B06FC99D01}" dt="2023-09-07T20:42:43.989" v="6164" actId="14100"/>
          <ac:spMkLst>
            <pc:docMk/>
            <pc:sldMasterMk cId="0" sldId="2147483648"/>
            <ac:spMk id="16" creationId="{00000000-0000-0000-0000-000000000000}"/>
          </ac:spMkLst>
        </pc:spChg>
        <pc:sldLayoutChg chg="del">
          <pc:chgData name="Schwarz Michaela (PR.Stab-OS)" userId="5e228664-7b98-481a-a1b1-274117b2a3ce" providerId="ADAL" clId="{3E12D928-6ECA-4EC8-A977-64B06FC99D01}" dt="2023-09-07T20:23:45.612" v="4679" actId="47"/>
          <pc:sldLayoutMkLst>
            <pc:docMk/>
            <pc:sldMasterMk cId="0" sldId="2147483648"/>
            <pc:sldLayoutMk cId="2496053899" sldId="214748400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AF0187-6063-4304-B837-741DAB11DB83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5F75BC3-C63F-4396-ACE4-EE0D6C7F9424}">
      <dgm:prSet/>
      <dgm:spPr/>
      <dgm:t>
        <a:bodyPr/>
        <a:lstStyle/>
        <a:p>
          <a:r>
            <a:rPr lang="de-AT" dirty="0"/>
            <a:t>SPAD </a:t>
          </a:r>
          <a:r>
            <a:rPr lang="de-AT" dirty="0" err="1"/>
            <a:t>introduction</a:t>
          </a:r>
          <a:endParaRPr lang="en-US" dirty="0"/>
        </a:p>
      </dgm:t>
    </dgm:pt>
    <dgm:pt modelId="{E2E647FF-9A7F-4A57-B164-038289E5F058}" type="parTrans" cxnId="{5DA4585B-97B3-498F-AFF7-4DBB481748F3}">
      <dgm:prSet/>
      <dgm:spPr/>
      <dgm:t>
        <a:bodyPr/>
        <a:lstStyle/>
        <a:p>
          <a:endParaRPr lang="en-US"/>
        </a:p>
      </dgm:t>
    </dgm:pt>
    <dgm:pt modelId="{4E699BCE-8756-41E7-B8CA-E62F152E9394}" type="sibTrans" cxnId="{5DA4585B-97B3-498F-AFF7-4DBB481748F3}">
      <dgm:prSet/>
      <dgm:spPr/>
      <dgm:t>
        <a:bodyPr/>
        <a:lstStyle/>
        <a:p>
          <a:endParaRPr lang="en-US"/>
        </a:p>
      </dgm:t>
    </dgm:pt>
    <dgm:pt modelId="{DEA0B589-AA1D-4759-863F-16DA1EB94715}">
      <dgm:prSet/>
      <dgm:spPr/>
      <dgm:t>
        <a:bodyPr/>
        <a:lstStyle/>
        <a:p>
          <a:r>
            <a:rPr lang="de-AT" dirty="0"/>
            <a:t>SPAD benchmark EU-27</a:t>
          </a:r>
          <a:endParaRPr lang="en-US" dirty="0"/>
        </a:p>
      </dgm:t>
    </dgm:pt>
    <dgm:pt modelId="{BB6112F6-0C72-4685-9989-73D49675BEE0}" type="parTrans" cxnId="{E0A3B86F-5CF0-4457-910C-699E0A3CC8D5}">
      <dgm:prSet/>
      <dgm:spPr/>
      <dgm:t>
        <a:bodyPr/>
        <a:lstStyle/>
        <a:p>
          <a:endParaRPr lang="en-US"/>
        </a:p>
      </dgm:t>
    </dgm:pt>
    <dgm:pt modelId="{65698F2C-325B-4069-B1B3-E1A853131440}" type="sibTrans" cxnId="{E0A3B86F-5CF0-4457-910C-699E0A3CC8D5}">
      <dgm:prSet/>
      <dgm:spPr/>
      <dgm:t>
        <a:bodyPr/>
        <a:lstStyle/>
        <a:p>
          <a:endParaRPr lang="en-US"/>
        </a:p>
      </dgm:t>
    </dgm:pt>
    <dgm:pt modelId="{1C94309B-A780-4A1F-9220-0C20B1593600}">
      <dgm:prSet/>
      <dgm:spPr/>
      <dgm:t>
        <a:bodyPr/>
        <a:lstStyle/>
        <a:p>
          <a:r>
            <a:rPr lang="de-AT" dirty="0" err="1"/>
            <a:t>Factors</a:t>
          </a:r>
          <a:r>
            <a:rPr lang="de-AT" dirty="0"/>
            <a:t> </a:t>
          </a:r>
          <a:r>
            <a:rPr lang="de-AT" dirty="0" err="1"/>
            <a:t>contributing</a:t>
          </a:r>
          <a:r>
            <a:rPr lang="de-AT" dirty="0"/>
            <a:t> </a:t>
          </a:r>
          <a:r>
            <a:rPr lang="de-AT" dirty="0" err="1"/>
            <a:t>to</a:t>
          </a:r>
          <a:r>
            <a:rPr lang="de-AT" dirty="0"/>
            <a:t> SPADs</a:t>
          </a:r>
          <a:endParaRPr lang="en-US" dirty="0"/>
        </a:p>
      </dgm:t>
    </dgm:pt>
    <dgm:pt modelId="{D7908545-654A-4709-A872-ABC5356ED6EA}" type="parTrans" cxnId="{A799C52D-6640-40C3-B97D-8F19BBCC47F1}">
      <dgm:prSet/>
      <dgm:spPr/>
      <dgm:t>
        <a:bodyPr/>
        <a:lstStyle/>
        <a:p>
          <a:endParaRPr lang="en-US"/>
        </a:p>
      </dgm:t>
    </dgm:pt>
    <dgm:pt modelId="{E05A03FD-38D1-412C-ADBE-377FA506B3E2}" type="sibTrans" cxnId="{A799C52D-6640-40C3-B97D-8F19BBCC47F1}">
      <dgm:prSet/>
      <dgm:spPr/>
      <dgm:t>
        <a:bodyPr/>
        <a:lstStyle/>
        <a:p>
          <a:endParaRPr lang="en-US"/>
        </a:p>
      </dgm:t>
    </dgm:pt>
    <dgm:pt modelId="{4B154DD4-99F1-4345-A0C0-397DF7C160C7}">
      <dgm:prSet/>
      <dgm:spPr/>
      <dgm:t>
        <a:bodyPr/>
        <a:lstStyle/>
        <a:p>
          <a:r>
            <a:rPr lang="de-AT" dirty="0"/>
            <a:t>SPAD </a:t>
          </a:r>
          <a:r>
            <a:rPr lang="de-AT" dirty="0" err="1"/>
            <a:t>countermeasures</a:t>
          </a:r>
          <a:endParaRPr lang="de-AT" dirty="0"/>
        </a:p>
      </dgm:t>
    </dgm:pt>
    <dgm:pt modelId="{DB802446-2DB7-418D-82A4-941CAACA4ABC}" type="parTrans" cxnId="{330C1713-4483-4BEA-A5B3-2A888B3E7130}">
      <dgm:prSet/>
      <dgm:spPr/>
      <dgm:t>
        <a:bodyPr/>
        <a:lstStyle/>
        <a:p>
          <a:endParaRPr lang="en-US"/>
        </a:p>
      </dgm:t>
    </dgm:pt>
    <dgm:pt modelId="{CC120CD4-1A52-4786-8927-4296D7F7DE7E}" type="sibTrans" cxnId="{330C1713-4483-4BEA-A5B3-2A888B3E7130}">
      <dgm:prSet/>
      <dgm:spPr/>
      <dgm:t>
        <a:bodyPr/>
        <a:lstStyle/>
        <a:p>
          <a:endParaRPr lang="en-US"/>
        </a:p>
      </dgm:t>
    </dgm:pt>
    <dgm:pt modelId="{7842EDCA-1467-4452-B252-BA3A711CF0ED}">
      <dgm:prSet/>
      <dgm:spPr/>
      <dgm:t>
        <a:bodyPr/>
        <a:lstStyle/>
        <a:p>
          <a:r>
            <a:rPr lang="en-US" dirty="0"/>
            <a:t>Scientific evidence in the SPAD literature</a:t>
          </a:r>
        </a:p>
      </dgm:t>
    </dgm:pt>
    <dgm:pt modelId="{5FDBB116-2147-46AA-925F-606767AA2B48}" type="parTrans" cxnId="{EDB9962F-04E5-40CC-AE3C-49B3156834C0}">
      <dgm:prSet/>
      <dgm:spPr/>
      <dgm:t>
        <a:bodyPr/>
        <a:lstStyle/>
        <a:p>
          <a:endParaRPr lang="en-US"/>
        </a:p>
      </dgm:t>
    </dgm:pt>
    <dgm:pt modelId="{78FD422E-0BA8-4561-AE60-EE3A77CDCFA9}" type="sibTrans" cxnId="{EDB9962F-04E5-40CC-AE3C-49B3156834C0}">
      <dgm:prSet/>
      <dgm:spPr/>
      <dgm:t>
        <a:bodyPr/>
        <a:lstStyle/>
        <a:p>
          <a:endParaRPr lang="en-US"/>
        </a:p>
      </dgm:t>
    </dgm:pt>
    <dgm:pt modelId="{46CD2B08-129A-4984-B060-DEF6AF66BC37}">
      <dgm:prSet/>
      <dgm:spPr>
        <a:solidFill>
          <a:srgbClr val="E2002A"/>
        </a:solidFill>
      </dgm:spPr>
      <dgm:t>
        <a:bodyPr/>
        <a:lstStyle/>
        <a:p>
          <a:r>
            <a:rPr lang="de-AT" dirty="0"/>
            <a:t>Workshop Groups </a:t>
          </a:r>
          <a:r>
            <a:rPr lang="de-AT" dirty="0" err="1"/>
            <a:t>of</a:t>
          </a:r>
          <a:r>
            <a:rPr lang="de-AT" dirty="0"/>
            <a:t> 5 (20 Min.)</a:t>
          </a:r>
        </a:p>
      </dgm:t>
    </dgm:pt>
    <dgm:pt modelId="{FDF6DA43-F1D7-4D90-AF75-75B013CDDD15}" type="parTrans" cxnId="{1707AFE0-2BCC-4E0D-82BD-D6D12A8217F7}">
      <dgm:prSet/>
      <dgm:spPr/>
      <dgm:t>
        <a:bodyPr/>
        <a:lstStyle/>
        <a:p>
          <a:endParaRPr lang="de-AT"/>
        </a:p>
      </dgm:t>
    </dgm:pt>
    <dgm:pt modelId="{BA52FC26-DBED-4D35-BFA2-25F85361CA82}" type="sibTrans" cxnId="{1707AFE0-2BCC-4E0D-82BD-D6D12A8217F7}">
      <dgm:prSet/>
      <dgm:spPr/>
      <dgm:t>
        <a:bodyPr/>
        <a:lstStyle/>
        <a:p>
          <a:endParaRPr lang="de-AT"/>
        </a:p>
      </dgm:t>
    </dgm:pt>
    <dgm:pt modelId="{AA6D857C-FF2F-4FE2-9CB3-CD7254C710EC}">
      <dgm:prSet/>
      <dgm:spPr>
        <a:solidFill>
          <a:srgbClr val="E2002A"/>
        </a:solidFill>
      </dgm:spPr>
      <dgm:t>
        <a:bodyPr/>
        <a:lstStyle/>
        <a:p>
          <a:r>
            <a:rPr lang="de-AT" dirty="0" err="1"/>
            <a:t>Presentation</a:t>
          </a:r>
          <a:r>
            <a:rPr lang="de-AT" dirty="0"/>
            <a:t> &amp; </a:t>
          </a:r>
          <a:r>
            <a:rPr lang="de-AT" dirty="0" err="1"/>
            <a:t>discussion</a:t>
          </a:r>
          <a:r>
            <a:rPr lang="de-AT" dirty="0"/>
            <a:t> </a:t>
          </a:r>
          <a:r>
            <a:rPr lang="de-AT" dirty="0" err="1"/>
            <a:t>of</a:t>
          </a:r>
          <a:r>
            <a:rPr lang="de-AT" dirty="0"/>
            <a:t> </a:t>
          </a:r>
          <a:r>
            <a:rPr lang="de-AT" dirty="0" err="1"/>
            <a:t>Results</a:t>
          </a:r>
          <a:r>
            <a:rPr lang="de-AT" dirty="0"/>
            <a:t> (20 Min.)</a:t>
          </a:r>
        </a:p>
      </dgm:t>
    </dgm:pt>
    <dgm:pt modelId="{9D713DE9-7534-4D04-B551-6822178AC5E5}" type="parTrans" cxnId="{BB2A0377-259D-459B-B25B-1C001A92E495}">
      <dgm:prSet/>
      <dgm:spPr/>
      <dgm:t>
        <a:bodyPr/>
        <a:lstStyle/>
        <a:p>
          <a:endParaRPr lang="de-AT"/>
        </a:p>
      </dgm:t>
    </dgm:pt>
    <dgm:pt modelId="{A5D38C07-B43B-4608-9253-58D967909E4C}" type="sibTrans" cxnId="{BB2A0377-259D-459B-B25B-1C001A92E495}">
      <dgm:prSet/>
      <dgm:spPr/>
      <dgm:t>
        <a:bodyPr/>
        <a:lstStyle/>
        <a:p>
          <a:endParaRPr lang="de-AT"/>
        </a:p>
      </dgm:t>
    </dgm:pt>
    <dgm:pt modelId="{E79C3CBF-D2AB-4E05-8D8F-F25EAFE07CF6}">
      <dgm:prSet/>
      <dgm:spPr/>
      <dgm:t>
        <a:bodyPr/>
        <a:lstStyle/>
        <a:p>
          <a:r>
            <a:rPr lang="de-AT" dirty="0"/>
            <a:t>Wrap Up &amp; Take – </a:t>
          </a:r>
          <a:r>
            <a:rPr lang="de-AT" dirty="0" err="1"/>
            <a:t>Aways</a:t>
          </a:r>
          <a:r>
            <a:rPr lang="de-AT" dirty="0"/>
            <a:t> (20 Min.)</a:t>
          </a:r>
        </a:p>
      </dgm:t>
    </dgm:pt>
    <dgm:pt modelId="{5F4984EB-E778-43B6-91D1-C1292C2ED17A}" type="parTrans" cxnId="{6F8FB27B-A693-439E-8FED-04F2E09EC6F6}">
      <dgm:prSet/>
      <dgm:spPr/>
      <dgm:t>
        <a:bodyPr/>
        <a:lstStyle/>
        <a:p>
          <a:endParaRPr lang="de-AT"/>
        </a:p>
      </dgm:t>
    </dgm:pt>
    <dgm:pt modelId="{793EE8AF-98E6-4A84-8128-5EAF4F13FD6F}" type="sibTrans" cxnId="{6F8FB27B-A693-439E-8FED-04F2E09EC6F6}">
      <dgm:prSet/>
      <dgm:spPr/>
      <dgm:t>
        <a:bodyPr/>
        <a:lstStyle/>
        <a:p>
          <a:endParaRPr lang="de-AT"/>
        </a:p>
      </dgm:t>
    </dgm:pt>
    <dgm:pt modelId="{4FC01033-B088-43DF-BC77-811FE26D4A33}" type="pres">
      <dgm:prSet presAssocID="{CAAF0187-6063-4304-B837-741DAB11DB83}" presName="linear" presStyleCnt="0">
        <dgm:presLayoutVars>
          <dgm:animLvl val="lvl"/>
          <dgm:resizeHandles val="exact"/>
        </dgm:presLayoutVars>
      </dgm:prSet>
      <dgm:spPr/>
    </dgm:pt>
    <dgm:pt modelId="{C55596CB-0308-40A6-B2D8-07B42131977B}" type="pres">
      <dgm:prSet presAssocID="{85F75BC3-C63F-4396-ACE4-EE0D6C7F9424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DF710AAE-4EB2-47B4-9A3B-7473782C23A2}" type="pres">
      <dgm:prSet presAssocID="{4E699BCE-8756-41E7-B8CA-E62F152E9394}" presName="spacer" presStyleCnt="0"/>
      <dgm:spPr/>
    </dgm:pt>
    <dgm:pt modelId="{3B5DD3DA-F6C2-4778-B406-CEFFD3ACF2F6}" type="pres">
      <dgm:prSet presAssocID="{DEA0B589-AA1D-4759-863F-16DA1EB94715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AE74A031-EFB2-410C-B2AE-AB679E724494}" type="pres">
      <dgm:prSet presAssocID="{65698F2C-325B-4069-B1B3-E1A853131440}" presName="spacer" presStyleCnt="0"/>
      <dgm:spPr/>
    </dgm:pt>
    <dgm:pt modelId="{FC6D9E73-8D04-4500-A6F5-3309D48D4F6E}" type="pres">
      <dgm:prSet presAssocID="{1C94309B-A780-4A1F-9220-0C20B1593600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E928A61-FEB9-4B18-A943-09BC9A7231D8}" type="pres">
      <dgm:prSet presAssocID="{E05A03FD-38D1-412C-ADBE-377FA506B3E2}" presName="spacer" presStyleCnt="0"/>
      <dgm:spPr/>
    </dgm:pt>
    <dgm:pt modelId="{2FF8780B-F0D3-4A5E-B485-7CBB1F2240E0}" type="pres">
      <dgm:prSet presAssocID="{4B154DD4-99F1-4345-A0C0-397DF7C160C7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3E8AE64C-736A-46E0-8A86-5810F211AB08}" type="pres">
      <dgm:prSet presAssocID="{CC120CD4-1A52-4786-8927-4296D7F7DE7E}" presName="spacer" presStyleCnt="0"/>
      <dgm:spPr/>
    </dgm:pt>
    <dgm:pt modelId="{9B7D36BC-8703-4FD5-BED1-8F498A954145}" type="pres">
      <dgm:prSet presAssocID="{7842EDCA-1467-4452-B252-BA3A711CF0ED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41606E24-5EB7-4038-AC66-5C4008E38AD1}" type="pres">
      <dgm:prSet presAssocID="{78FD422E-0BA8-4561-AE60-EE3A77CDCFA9}" presName="spacer" presStyleCnt="0"/>
      <dgm:spPr/>
    </dgm:pt>
    <dgm:pt modelId="{1015D6B1-45B4-4E8E-839A-492B9D2B7A39}" type="pres">
      <dgm:prSet presAssocID="{46CD2B08-129A-4984-B060-DEF6AF66BC37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61EFE429-97D1-4EBC-B0BB-85952AE724DC}" type="pres">
      <dgm:prSet presAssocID="{BA52FC26-DBED-4D35-BFA2-25F85361CA82}" presName="spacer" presStyleCnt="0"/>
      <dgm:spPr/>
    </dgm:pt>
    <dgm:pt modelId="{1ED3A9F4-AB62-4E6D-B9D1-2B6E11DA2AE1}" type="pres">
      <dgm:prSet presAssocID="{AA6D857C-FF2F-4FE2-9CB3-CD7254C710EC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CC9E526A-6CF2-4D3F-923A-68B86037018A}" type="pres">
      <dgm:prSet presAssocID="{A5D38C07-B43B-4608-9253-58D967909E4C}" presName="spacer" presStyleCnt="0"/>
      <dgm:spPr/>
    </dgm:pt>
    <dgm:pt modelId="{40CA8A02-7F3A-41FD-B73B-49556D21F275}" type="pres">
      <dgm:prSet presAssocID="{E79C3CBF-D2AB-4E05-8D8F-F25EAFE07CF6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330C1713-4483-4BEA-A5B3-2A888B3E7130}" srcId="{CAAF0187-6063-4304-B837-741DAB11DB83}" destId="{4B154DD4-99F1-4345-A0C0-397DF7C160C7}" srcOrd="3" destOrd="0" parTransId="{DB802446-2DB7-418D-82A4-941CAACA4ABC}" sibTransId="{CC120CD4-1A52-4786-8927-4296D7F7DE7E}"/>
    <dgm:cxn modelId="{58288415-75D8-4F86-8782-B0E7E1A248CD}" type="presOf" srcId="{7842EDCA-1467-4452-B252-BA3A711CF0ED}" destId="{9B7D36BC-8703-4FD5-BED1-8F498A954145}" srcOrd="0" destOrd="0" presId="urn:microsoft.com/office/officeart/2005/8/layout/vList2"/>
    <dgm:cxn modelId="{66344C21-2128-4AFC-8F5C-A80B4AF9EE6B}" type="presOf" srcId="{E79C3CBF-D2AB-4E05-8D8F-F25EAFE07CF6}" destId="{40CA8A02-7F3A-41FD-B73B-49556D21F275}" srcOrd="0" destOrd="0" presId="urn:microsoft.com/office/officeart/2005/8/layout/vList2"/>
    <dgm:cxn modelId="{A799C52D-6640-40C3-B97D-8F19BBCC47F1}" srcId="{CAAF0187-6063-4304-B837-741DAB11DB83}" destId="{1C94309B-A780-4A1F-9220-0C20B1593600}" srcOrd="2" destOrd="0" parTransId="{D7908545-654A-4709-A872-ABC5356ED6EA}" sibTransId="{E05A03FD-38D1-412C-ADBE-377FA506B3E2}"/>
    <dgm:cxn modelId="{EDB9962F-04E5-40CC-AE3C-49B3156834C0}" srcId="{CAAF0187-6063-4304-B837-741DAB11DB83}" destId="{7842EDCA-1467-4452-B252-BA3A711CF0ED}" srcOrd="4" destOrd="0" parTransId="{5FDBB116-2147-46AA-925F-606767AA2B48}" sibTransId="{78FD422E-0BA8-4561-AE60-EE3A77CDCFA9}"/>
    <dgm:cxn modelId="{3A026E33-6220-44FF-B423-D79CFB7AB043}" type="presOf" srcId="{DEA0B589-AA1D-4759-863F-16DA1EB94715}" destId="{3B5DD3DA-F6C2-4778-B406-CEFFD3ACF2F6}" srcOrd="0" destOrd="0" presId="urn:microsoft.com/office/officeart/2005/8/layout/vList2"/>
    <dgm:cxn modelId="{5DA4585B-97B3-498F-AFF7-4DBB481748F3}" srcId="{CAAF0187-6063-4304-B837-741DAB11DB83}" destId="{85F75BC3-C63F-4396-ACE4-EE0D6C7F9424}" srcOrd="0" destOrd="0" parTransId="{E2E647FF-9A7F-4A57-B164-038289E5F058}" sibTransId="{4E699BCE-8756-41E7-B8CA-E62F152E9394}"/>
    <dgm:cxn modelId="{E0A3B86F-5CF0-4457-910C-699E0A3CC8D5}" srcId="{CAAF0187-6063-4304-B837-741DAB11DB83}" destId="{DEA0B589-AA1D-4759-863F-16DA1EB94715}" srcOrd="1" destOrd="0" parTransId="{BB6112F6-0C72-4685-9989-73D49675BEE0}" sibTransId="{65698F2C-325B-4069-B1B3-E1A853131440}"/>
    <dgm:cxn modelId="{BB2A0377-259D-459B-B25B-1C001A92E495}" srcId="{CAAF0187-6063-4304-B837-741DAB11DB83}" destId="{AA6D857C-FF2F-4FE2-9CB3-CD7254C710EC}" srcOrd="6" destOrd="0" parTransId="{9D713DE9-7534-4D04-B551-6822178AC5E5}" sibTransId="{A5D38C07-B43B-4608-9253-58D967909E4C}"/>
    <dgm:cxn modelId="{47B34B59-0EAE-4514-AC5E-903E57AF4130}" type="presOf" srcId="{CAAF0187-6063-4304-B837-741DAB11DB83}" destId="{4FC01033-B088-43DF-BC77-811FE26D4A33}" srcOrd="0" destOrd="0" presId="urn:microsoft.com/office/officeart/2005/8/layout/vList2"/>
    <dgm:cxn modelId="{EAFF0D7A-CAF2-4B34-977A-30796CB2EAAC}" type="presOf" srcId="{1C94309B-A780-4A1F-9220-0C20B1593600}" destId="{FC6D9E73-8D04-4500-A6F5-3309D48D4F6E}" srcOrd="0" destOrd="0" presId="urn:microsoft.com/office/officeart/2005/8/layout/vList2"/>
    <dgm:cxn modelId="{6F8FB27B-A693-439E-8FED-04F2E09EC6F6}" srcId="{CAAF0187-6063-4304-B837-741DAB11DB83}" destId="{E79C3CBF-D2AB-4E05-8D8F-F25EAFE07CF6}" srcOrd="7" destOrd="0" parTransId="{5F4984EB-E778-43B6-91D1-C1292C2ED17A}" sibTransId="{793EE8AF-98E6-4A84-8128-5EAF4F13FD6F}"/>
    <dgm:cxn modelId="{B0FFBE9B-A4C1-402E-BDCA-AACBFF76F0D7}" type="presOf" srcId="{AA6D857C-FF2F-4FE2-9CB3-CD7254C710EC}" destId="{1ED3A9F4-AB62-4E6D-B9D1-2B6E11DA2AE1}" srcOrd="0" destOrd="0" presId="urn:microsoft.com/office/officeart/2005/8/layout/vList2"/>
    <dgm:cxn modelId="{D8E32DA6-2421-49BF-A069-E67C2E8593CF}" type="presOf" srcId="{85F75BC3-C63F-4396-ACE4-EE0D6C7F9424}" destId="{C55596CB-0308-40A6-B2D8-07B42131977B}" srcOrd="0" destOrd="0" presId="urn:microsoft.com/office/officeart/2005/8/layout/vList2"/>
    <dgm:cxn modelId="{BFD24AC5-14FF-4F41-AEDD-219CF3045E1C}" type="presOf" srcId="{46CD2B08-129A-4984-B060-DEF6AF66BC37}" destId="{1015D6B1-45B4-4E8E-839A-492B9D2B7A39}" srcOrd="0" destOrd="0" presId="urn:microsoft.com/office/officeart/2005/8/layout/vList2"/>
    <dgm:cxn modelId="{1707AFE0-2BCC-4E0D-82BD-D6D12A8217F7}" srcId="{CAAF0187-6063-4304-B837-741DAB11DB83}" destId="{46CD2B08-129A-4984-B060-DEF6AF66BC37}" srcOrd="5" destOrd="0" parTransId="{FDF6DA43-F1D7-4D90-AF75-75B013CDDD15}" sibTransId="{BA52FC26-DBED-4D35-BFA2-25F85361CA82}"/>
    <dgm:cxn modelId="{D157B3E4-63A0-4353-9F74-EE5B6FD33329}" type="presOf" srcId="{4B154DD4-99F1-4345-A0C0-397DF7C160C7}" destId="{2FF8780B-F0D3-4A5E-B485-7CBB1F2240E0}" srcOrd="0" destOrd="0" presId="urn:microsoft.com/office/officeart/2005/8/layout/vList2"/>
    <dgm:cxn modelId="{32DD1792-7C43-4A65-89A3-6649F6F1A210}" type="presParOf" srcId="{4FC01033-B088-43DF-BC77-811FE26D4A33}" destId="{C55596CB-0308-40A6-B2D8-07B42131977B}" srcOrd="0" destOrd="0" presId="urn:microsoft.com/office/officeart/2005/8/layout/vList2"/>
    <dgm:cxn modelId="{B074BAA4-DFE7-428A-9492-92CF73FB2BD6}" type="presParOf" srcId="{4FC01033-B088-43DF-BC77-811FE26D4A33}" destId="{DF710AAE-4EB2-47B4-9A3B-7473782C23A2}" srcOrd="1" destOrd="0" presId="urn:microsoft.com/office/officeart/2005/8/layout/vList2"/>
    <dgm:cxn modelId="{2CDA4709-4861-4AD9-B5F5-3D8491536A94}" type="presParOf" srcId="{4FC01033-B088-43DF-BC77-811FE26D4A33}" destId="{3B5DD3DA-F6C2-4778-B406-CEFFD3ACF2F6}" srcOrd="2" destOrd="0" presId="urn:microsoft.com/office/officeart/2005/8/layout/vList2"/>
    <dgm:cxn modelId="{2716DCAC-F33D-438D-B2BD-57D7518D1F57}" type="presParOf" srcId="{4FC01033-B088-43DF-BC77-811FE26D4A33}" destId="{AE74A031-EFB2-410C-B2AE-AB679E724494}" srcOrd="3" destOrd="0" presId="urn:microsoft.com/office/officeart/2005/8/layout/vList2"/>
    <dgm:cxn modelId="{D01C6FB5-8F0B-4702-B6A8-AF618BD46DF5}" type="presParOf" srcId="{4FC01033-B088-43DF-BC77-811FE26D4A33}" destId="{FC6D9E73-8D04-4500-A6F5-3309D48D4F6E}" srcOrd="4" destOrd="0" presId="urn:microsoft.com/office/officeart/2005/8/layout/vList2"/>
    <dgm:cxn modelId="{AAF571CB-DDDE-478D-8365-835326599D54}" type="presParOf" srcId="{4FC01033-B088-43DF-BC77-811FE26D4A33}" destId="{4E928A61-FEB9-4B18-A943-09BC9A7231D8}" srcOrd="5" destOrd="0" presId="urn:microsoft.com/office/officeart/2005/8/layout/vList2"/>
    <dgm:cxn modelId="{B3C58492-EDED-4E80-B468-29E8DC0B76A6}" type="presParOf" srcId="{4FC01033-B088-43DF-BC77-811FE26D4A33}" destId="{2FF8780B-F0D3-4A5E-B485-7CBB1F2240E0}" srcOrd="6" destOrd="0" presId="urn:microsoft.com/office/officeart/2005/8/layout/vList2"/>
    <dgm:cxn modelId="{9865F518-6077-4CAD-B831-BE2A07605ECC}" type="presParOf" srcId="{4FC01033-B088-43DF-BC77-811FE26D4A33}" destId="{3E8AE64C-736A-46E0-8A86-5810F211AB08}" srcOrd="7" destOrd="0" presId="urn:microsoft.com/office/officeart/2005/8/layout/vList2"/>
    <dgm:cxn modelId="{AFD05F4D-6C0C-49BD-8138-AB22336212D3}" type="presParOf" srcId="{4FC01033-B088-43DF-BC77-811FE26D4A33}" destId="{9B7D36BC-8703-4FD5-BED1-8F498A954145}" srcOrd="8" destOrd="0" presId="urn:microsoft.com/office/officeart/2005/8/layout/vList2"/>
    <dgm:cxn modelId="{DFACB8C3-0377-48CE-A6DB-931EB7D59149}" type="presParOf" srcId="{4FC01033-B088-43DF-BC77-811FE26D4A33}" destId="{41606E24-5EB7-4038-AC66-5C4008E38AD1}" srcOrd="9" destOrd="0" presId="urn:microsoft.com/office/officeart/2005/8/layout/vList2"/>
    <dgm:cxn modelId="{3A312E1B-23C4-4511-86BE-302D838CE7F7}" type="presParOf" srcId="{4FC01033-B088-43DF-BC77-811FE26D4A33}" destId="{1015D6B1-45B4-4E8E-839A-492B9D2B7A39}" srcOrd="10" destOrd="0" presId="urn:microsoft.com/office/officeart/2005/8/layout/vList2"/>
    <dgm:cxn modelId="{A3CDE78B-55F0-4B57-ADBA-6492937A4F27}" type="presParOf" srcId="{4FC01033-B088-43DF-BC77-811FE26D4A33}" destId="{61EFE429-97D1-4EBC-B0BB-85952AE724DC}" srcOrd="11" destOrd="0" presId="urn:microsoft.com/office/officeart/2005/8/layout/vList2"/>
    <dgm:cxn modelId="{4FA1FE7A-DF0D-4F9F-85A4-6ED78A525883}" type="presParOf" srcId="{4FC01033-B088-43DF-BC77-811FE26D4A33}" destId="{1ED3A9F4-AB62-4E6D-B9D1-2B6E11DA2AE1}" srcOrd="12" destOrd="0" presId="urn:microsoft.com/office/officeart/2005/8/layout/vList2"/>
    <dgm:cxn modelId="{1FF6984B-E0B9-4628-9B5C-204E2E4107BE}" type="presParOf" srcId="{4FC01033-B088-43DF-BC77-811FE26D4A33}" destId="{CC9E526A-6CF2-4D3F-923A-68B86037018A}" srcOrd="13" destOrd="0" presId="urn:microsoft.com/office/officeart/2005/8/layout/vList2"/>
    <dgm:cxn modelId="{48F9C43D-DE58-4587-B476-23C5968D060D}" type="presParOf" srcId="{4FC01033-B088-43DF-BC77-811FE26D4A33}" destId="{40CA8A02-7F3A-41FD-B73B-49556D21F27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596CB-0308-40A6-B2D8-07B42131977B}">
      <dsp:nvSpPr>
        <dsp:cNvPr id="0" name=""/>
        <dsp:cNvSpPr/>
      </dsp:nvSpPr>
      <dsp:spPr>
        <a:xfrm>
          <a:off x="0" y="75956"/>
          <a:ext cx="4071530" cy="351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/>
            <a:t>SPAD </a:t>
          </a:r>
          <a:r>
            <a:rPr lang="de-AT" sz="1500" kern="1200" dirty="0" err="1"/>
            <a:t>introduction</a:t>
          </a:r>
          <a:endParaRPr lang="en-US" sz="1500" kern="1200" dirty="0"/>
        </a:p>
      </dsp:txBody>
      <dsp:txXfrm>
        <a:off x="17134" y="93090"/>
        <a:ext cx="4037262" cy="316732"/>
      </dsp:txXfrm>
    </dsp:sp>
    <dsp:sp modelId="{3B5DD3DA-F6C2-4778-B406-CEFFD3ACF2F6}">
      <dsp:nvSpPr>
        <dsp:cNvPr id="0" name=""/>
        <dsp:cNvSpPr/>
      </dsp:nvSpPr>
      <dsp:spPr>
        <a:xfrm>
          <a:off x="0" y="470156"/>
          <a:ext cx="4071530" cy="351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/>
            <a:t>SPAD benchmark EU-27</a:t>
          </a:r>
          <a:endParaRPr lang="en-US" sz="1500" kern="1200" dirty="0"/>
        </a:p>
      </dsp:txBody>
      <dsp:txXfrm>
        <a:off x="17134" y="487290"/>
        <a:ext cx="4037262" cy="316732"/>
      </dsp:txXfrm>
    </dsp:sp>
    <dsp:sp modelId="{FC6D9E73-8D04-4500-A6F5-3309D48D4F6E}">
      <dsp:nvSpPr>
        <dsp:cNvPr id="0" name=""/>
        <dsp:cNvSpPr/>
      </dsp:nvSpPr>
      <dsp:spPr>
        <a:xfrm>
          <a:off x="0" y="864356"/>
          <a:ext cx="4071530" cy="351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 err="1"/>
            <a:t>Factors</a:t>
          </a:r>
          <a:r>
            <a:rPr lang="de-AT" sz="1500" kern="1200" dirty="0"/>
            <a:t> </a:t>
          </a:r>
          <a:r>
            <a:rPr lang="de-AT" sz="1500" kern="1200" dirty="0" err="1"/>
            <a:t>contributing</a:t>
          </a:r>
          <a:r>
            <a:rPr lang="de-AT" sz="1500" kern="1200" dirty="0"/>
            <a:t> </a:t>
          </a:r>
          <a:r>
            <a:rPr lang="de-AT" sz="1500" kern="1200" dirty="0" err="1"/>
            <a:t>to</a:t>
          </a:r>
          <a:r>
            <a:rPr lang="de-AT" sz="1500" kern="1200" dirty="0"/>
            <a:t> SPADs</a:t>
          </a:r>
          <a:endParaRPr lang="en-US" sz="1500" kern="1200" dirty="0"/>
        </a:p>
      </dsp:txBody>
      <dsp:txXfrm>
        <a:off x="17134" y="881490"/>
        <a:ext cx="4037262" cy="316732"/>
      </dsp:txXfrm>
    </dsp:sp>
    <dsp:sp modelId="{2FF8780B-F0D3-4A5E-B485-7CBB1F2240E0}">
      <dsp:nvSpPr>
        <dsp:cNvPr id="0" name=""/>
        <dsp:cNvSpPr/>
      </dsp:nvSpPr>
      <dsp:spPr>
        <a:xfrm>
          <a:off x="0" y="1258556"/>
          <a:ext cx="4071530" cy="351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/>
            <a:t>SPAD </a:t>
          </a:r>
          <a:r>
            <a:rPr lang="de-AT" sz="1500" kern="1200" dirty="0" err="1"/>
            <a:t>countermeasures</a:t>
          </a:r>
          <a:endParaRPr lang="de-AT" sz="1500" kern="1200" dirty="0"/>
        </a:p>
      </dsp:txBody>
      <dsp:txXfrm>
        <a:off x="17134" y="1275690"/>
        <a:ext cx="4037262" cy="316732"/>
      </dsp:txXfrm>
    </dsp:sp>
    <dsp:sp modelId="{9B7D36BC-8703-4FD5-BED1-8F498A954145}">
      <dsp:nvSpPr>
        <dsp:cNvPr id="0" name=""/>
        <dsp:cNvSpPr/>
      </dsp:nvSpPr>
      <dsp:spPr>
        <a:xfrm>
          <a:off x="0" y="1652756"/>
          <a:ext cx="4071530" cy="351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Scientific evidence in the SPAD literature</a:t>
          </a:r>
        </a:p>
      </dsp:txBody>
      <dsp:txXfrm>
        <a:off x="17134" y="1669890"/>
        <a:ext cx="4037262" cy="316732"/>
      </dsp:txXfrm>
    </dsp:sp>
    <dsp:sp modelId="{1015D6B1-45B4-4E8E-839A-492B9D2B7A39}">
      <dsp:nvSpPr>
        <dsp:cNvPr id="0" name=""/>
        <dsp:cNvSpPr/>
      </dsp:nvSpPr>
      <dsp:spPr>
        <a:xfrm>
          <a:off x="0" y="2046956"/>
          <a:ext cx="4071530" cy="351000"/>
        </a:xfrm>
        <a:prstGeom prst="roundRect">
          <a:avLst/>
        </a:prstGeom>
        <a:solidFill>
          <a:srgbClr val="E200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/>
            <a:t>Workshop Groups </a:t>
          </a:r>
          <a:r>
            <a:rPr lang="de-AT" sz="1500" kern="1200" dirty="0" err="1"/>
            <a:t>of</a:t>
          </a:r>
          <a:r>
            <a:rPr lang="de-AT" sz="1500" kern="1200" dirty="0"/>
            <a:t> 5 (20 Min.)</a:t>
          </a:r>
        </a:p>
      </dsp:txBody>
      <dsp:txXfrm>
        <a:off x="17134" y="2064090"/>
        <a:ext cx="4037262" cy="316732"/>
      </dsp:txXfrm>
    </dsp:sp>
    <dsp:sp modelId="{1ED3A9F4-AB62-4E6D-B9D1-2B6E11DA2AE1}">
      <dsp:nvSpPr>
        <dsp:cNvPr id="0" name=""/>
        <dsp:cNvSpPr/>
      </dsp:nvSpPr>
      <dsp:spPr>
        <a:xfrm>
          <a:off x="0" y="2441156"/>
          <a:ext cx="4071530" cy="351000"/>
        </a:xfrm>
        <a:prstGeom prst="roundRect">
          <a:avLst/>
        </a:prstGeom>
        <a:solidFill>
          <a:srgbClr val="E200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 err="1"/>
            <a:t>Presentation</a:t>
          </a:r>
          <a:r>
            <a:rPr lang="de-AT" sz="1500" kern="1200" dirty="0"/>
            <a:t> &amp; </a:t>
          </a:r>
          <a:r>
            <a:rPr lang="de-AT" sz="1500" kern="1200" dirty="0" err="1"/>
            <a:t>discussion</a:t>
          </a:r>
          <a:r>
            <a:rPr lang="de-AT" sz="1500" kern="1200" dirty="0"/>
            <a:t> </a:t>
          </a:r>
          <a:r>
            <a:rPr lang="de-AT" sz="1500" kern="1200" dirty="0" err="1"/>
            <a:t>of</a:t>
          </a:r>
          <a:r>
            <a:rPr lang="de-AT" sz="1500" kern="1200" dirty="0"/>
            <a:t> </a:t>
          </a:r>
          <a:r>
            <a:rPr lang="de-AT" sz="1500" kern="1200" dirty="0" err="1"/>
            <a:t>Results</a:t>
          </a:r>
          <a:r>
            <a:rPr lang="de-AT" sz="1500" kern="1200" dirty="0"/>
            <a:t> (20 Min.)</a:t>
          </a:r>
        </a:p>
      </dsp:txBody>
      <dsp:txXfrm>
        <a:off x="17134" y="2458290"/>
        <a:ext cx="4037262" cy="316732"/>
      </dsp:txXfrm>
    </dsp:sp>
    <dsp:sp modelId="{40CA8A02-7F3A-41FD-B73B-49556D21F275}">
      <dsp:nvSpPr>
        <dsp:cNvPr id="0" name=""/>
        <dsp:cNvSpPr/>
      </dsp:nvSpPr>
      <dsp:spPr>
        <a:xfrm>
          <a:off x="0" y="2835356"/>
          <a:ext cx="4071530" cy="351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/>
            <a:t>Wrap Up &amp; Take – </a:t>
          </a:r>
          <a:r>
            <a:rPr lang="de-AT" sz="1500" kern="1200" dirty="0" err="1"/>
            <a:t>Aways</a:t>
          </a:r>
          <a:r>
            <a:rPr lang="de-AT" sz="1500" kern="1200" dirty="0"/>
            <a:t> (20 Min.)</a:t>
          </a:r>
        </a:p>
      </dsp:txBody>
      <dsp:txXfrm>
        <a:off x="17134" y="2852490"/>
        <a:ext cx="4037262" cy="316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783CEA89-9D83-6749-939B-85A6889A82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637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2C350E97-16E5-2E41-8C6E-20348FF3C3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172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35580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MS PGothic" charset="0"/>
        <a:cs typeface="MS PGothic" pitchFamily="34" charset="-128"/>
      </a:defRPr>
    </a:lvl2pPr>
    <a:lvl3pPr marL="71431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MS PGothic" charset="0"/>
        <a:cs typeface="MS PGothic" pitchFamily="34" charset="-128"/>
      </a:defRPr>
    </a:lvl3pPr>
    <a:lvl4pPr marL="1071471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MS PGothic" charset="0"/>
        <a:cs typeface="MS PGothic" pitchFamily="34" charset="-128"/>
      </a:defRPr>
    </a:lvl4pPr>
    <a:lvl5pPr marL="1429981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MS PGothic" charset="0"/>
        <a:cs typeface="MS PGothic" pitchFamily="34" charset="-128"/>
      </a:defRPr>
    </a:lvl5pPr>
    <a:lvl6pPr marL="1789305" algn="l" defTabSz="35786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7166" algn="l" defTabSz="35786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5027" algn="l" defTabSz="35786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2887" algn="l" defTabSz="35786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350E97-16E5-2E41-8C6E-20348FF3C30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288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grauem Hinter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EFCE6B87-E5F8-6F4B-998B-B30A2D662D26}"/>
              </a:ext>
            </a:extLst>
          </p:cNvPr>
          <p:cNvSpPr/>
          <p:nvPr userDrawn="1"/>
        </p:nvSpPr>
        <p:spPr bwMode="auto">
          <a:xfrm>
            <a:off x="6057965" y="0"/>
            <a:ext cx="3086036" cy="908720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1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Bildplatzhalter 7">
            <a:extLst>
              <a:ext uri="{FF2B5EF4-FFF2-40B4-BE49-F238E27FC236}">
                <a16:creationId xmlns:a16="http://schemas.microsoft.com/office/drawing/2014/main" id="{E8892E61-9715-B64E-AA64-6556CE4567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4000" cy="4284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Textplatzhalter 43">
            <a:extLst>
              <a:ext uri="{FF2B5EF4-FFF2-40B4-BE49-F238E27FC236}">
                <a16:creationId xmlns:a16="http://schemas.microsoft.com/office/drawing/2014/main" id="{C028F502-2606-F346-82DE-F0C9FF526D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04175" y="1485607"/>
            <a:ext cx="3147959" cy="2799056"/>
          </a:xfrm>
          <a:prstGeom prst="parallelogram">
            <a:avLst>
              <a:gd name="adj" fmla="val 53261"/>
            </a:avLst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>
              <a:defRPr lang="de-DE" dirty="0" smtClean="0">
                <a:solidFill>
                  <a:schemeClr val="bg1">
                    <a:alpha val="0"/>
                  </a:schemeClr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platzhalter 43">
            <a:extLst>
              <a:ext uri="{FF2B5EF4-FFF2-40B4-BE49-F238E27FC236}">
                <a16:creationId xmlns:a16="http://schemas.microsoft.com/office/drawing/2014/main" id="{DACCB442-7E3B-EE42-8DEC-4F5F249C44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29600" y="1485607"/>
            <a:ext cx="3147959" cy="2799056"/>
          </a:xfrm>
          <a:prstGeom prst="parallelogram">
            <a:avLst>
              <a:gd name="adj" fmla="val 53261"/>
            </a:avLst>
          </a:prstGeom>
          <a:solidFill>
            <a:schemeClr val="bg1"/>
          </a:solidFill>
        </p:spPr>
        <p:txBody>
          <a:bodyPr/>
          <a:lstStyle>
            <a:lvl1pPr>
              <a:defRPr lang="de-DE" dirty="0" smtClean="0">
                <a:solidFill>
                  <a:schemeClr val="bg1">
                    <a:alpha val="0"/>
                  </a:schemeClr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43">
            <a:extLst>
              <a:ext uri="{FF2B5EF4-FFF2-40B4-BE49-F238E27FC236}">
                <a16:creationId xmlns:a16="http://schemas.microsoft.com/office/drawing/2014/main" id="{C4B20253-1468-2746-A6A6-A84CEA1C715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29600" y="1485607"/>
            <a:ext cx="3147959" cy="2799056"/>
          </a:xfrm>
          <a:prstGeom prst="parallelogram">
            <a:avLst>
              <a:gd name="adj" fmla="val 53261"/>
            </a:avLst>
          </a:prstGeom>
          <a:solidFill>
            <a:schemeClr val="accent1"/>
          </a:solidFill>
        </p:spPr>
        <p:txBody>
          <a:bodyPr/>
          <a:lstStyle>
            <a:lvl1pPr>
              <a:defRPr lang="de-DE" dirty="0" smtClean="0">
                <a:solidFill>
                  <a:schemeClr val="bg1">
                    <a:alpha val="0"/>
                  </a:schemeClr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2F35C4C-62E5-E245-A755-8C7660F07C5C}"/>
              </a:ext>
            </a:extLst>
          </p:cNvPr>
          <p:cNvSpPr/>
          <p:nvPr userDrawn="1"/>
        </p:nvSpPr>
        <p:spPr bwMode="auto">
          <a:xfrm>
            <a:off x="35496" y="4292948"/>
            <a:ext cx="9108504" cy="850552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18"/>
            <a:endParaRPr lang="de-DE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platzhalter 43">
            <a:extLst>
              <a:ext uri="{FF2B5EF4-FFF2-40B4-BE49-F238E27FC236}">
                <a16:creationId xmlns:a16="http://schemas.microsoft.com/office/drawing/2014/main" id="{6D37F144-34AD-8B41-A43F-D4EB00086D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-1311696" y="3487335"/>
            <a:ext cx="5883696" cy="1748711"/>
          </a:xfrm>
          <a:prstGeom prst="parallelogram">
            <a:avLst>
              <a:gd name="adj" fmla="val 53261"/>
            </a:avLst>
          </a:prstGeom>
          <a:solidFill>
            <a:schemeClr val="accent1">
              <a:alpha val="90000"/>
            </a:schemeClr>
          </a:solidFill>
        </p:spPr>
        <p:txBody>
          <a:bodyPr/>
          <a:lstStyle>
            <a:lvl1pPr>
              <a:defRPr lang="de-DE" dirty="0" smtClean="0">
                <a:solidFill>
                  <a:schemeClr val="bg1">
                    <a:alpha val="0"/>
                  </a:schemeClr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4778F6CD-3A36-3A47-946C-1688F4270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3697200"/>
            <a:ext cx="3541949" cy="9287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</a:t>
            </a:r>
            <a:br>
              <a:rPr lang="de-DE"/>
            </a:br>
            <a:r>
              <a:rPr lang="de-DE"/>
              <a:t>bearbeiten</a:t>
            </a:r>
          </a:p>
        </p:txBody>
      </p:sp>
      <p:sp>
        <p:nvSpPr>
          <p:cNvPr id="23" name="Bildplatzhalter 56">
            <a:extLst>
              <a:ext uri="{FF2B5EF4-FFF2-40B4-BE49-F238E27FC236}">
                <a16:creationId xmlns:a16="http://schemas.microsoft.com/office/drawing/2014/main" id="{2DBCE8C8-2F95-6F48-B090-2A892CDD40A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1238" y="4467512"/>
            <a:ext cx="2549525" cy="480502"/>
          </a:xfrm>
          <a:prstGeom prst="rect">
            <a:avLst/>
          </a:prstGeom>
        </p:spPr>
        <p:txBody>
          <a:bodyPr vert="horz" anchor="ctr" anchorCtr="1"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2" name="Textplatzhalter 9">
            <a:extLst>
              <a:ext uri="{FF2B5EF4-FFF2-40B4-BE49-F238E27FC236}">
                <a16:creationId xmlns:a16="http://schemas.microsoft.com/office/drawing/2014/main" id="{F2239FFC-DEF1-B149-B9DB-E7DF101D49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4000" y="4410000"/>
            <a:ext cx="3108667" cy="7078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3" name="Bild 5">
            <a:extLst>
              <a:ext uri="{FF2B5EF4-FFF2-40B4-BE49-F238E27FC236}">
                <a16:creationId xmlns:a16="http://schemas.microsoft.com/office/drawing/2014/main" id="{7360D944-F5ED-2F4F-80CC-AAA05C11B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2777"/>
          <a:stretch/>
        </p:blipFill>
        <p:spPr>
          <a:xfrm>
            <a:off x="7532495" y="303558"/>
            <a:ext cx="1105312" cy="30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19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5042" userDrawn="1">
          <p15:clr>
            <a:srgbClr val="FBAE40"/>
          </p15:clr>
        </p15:guide>
        <p15:guide id="3" pos="5184" userDrawn="1">
          <p15:clr>
            <a:srgbClr val="FBAE40"/>
          </p15:clr>
        </p15:guide>
        <p15:guide id="4" pos="383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4569233" y="1022350"/>
            <a:ext cx="4071530" cy="32623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 marL="162000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0" y="1022350"/>
            <a:ext cx="4384433" cy="3262313"/>
          </a:xfrm>
          <a:prstGeom prst="rect">
            <a:avLst/>
          </a:prstGeom>
          <a:solidFill>
            <a:srgbClr val="D6D6D6"/>
          </a:solid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B0B6FC-DBD8-1040-A6D4-DC85C96F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C229DC-DC6F-7B41-96D5-E2EDFD9232F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17.09.2023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09CD82-3573-0743-ABE6-59FEA16BEF4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420B1292-A1E7-D14C-97CA-F675562D673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243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82B4FE1-48DA-C04F-A4CB-04B7ED33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F1398A2-2538-A443-ADF8-DA3DAB738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17.09.2023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771B6D5-D937-1C4C-A28D-EFF6E60EA3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0B1292-A1E7-D14C-97CA-F675562D673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859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3">
            <a:extLst>
              <a:ext uri="{FF2B5EF4-FFF2-40B4-BE49-F238E27FC236}">
                <a16:creationId xmlns:a16="http://schemas.microsoft.com/office/drawing/2014/main" id="{8A11E195-E70A-3F45-827B-1E23FCCC9C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-1044624" y="3939901"/>
            <a:ext cx="6552728" cy="1368153"/>
          </a:xfrm>
          <a:prstGeom prst="parallelogram">
            <a:avLst>
              <a:gd name="adj" fmla="val 53261"/>
            </a:avLst>
          </a:prstGeom>
          <a:solidFill>
            <a:schemeClr val="accent1"/>
          </a:solidFill>
        </p:spPr>
        <p:txBody>
          <a:bodyPr/>
          <a:lstStyle>
            <a:lvl1pPr>
              <a:defRPr lang="de-DE" dirty="0" smtClean="0">
                <a:solidFill>
                  <a:schemeClr val="bg1">
                    <a:alpha val="0"/>
                  </a:schemeClr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82B4FE1-48DA-C04F-A4CB-04B7ED333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59" y="4284662"/>
            <a:ext cx="7018769" cy="566737"/>
          </a:xfrm>
        </p:spPr>
        <p:txBody>
          <a:bodyPr anchor="t" anchorCtr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41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7"/>
          <p:cNvSpPr>
            <a:spLocks noGrp="1"/>
          </p:cNvSpPr>
          <p:nvPr>
            <p:ph type="pic" sz="quarter" idx="14"/>
          </p:nvPr>
        </p:nvSpPr>
        <p:spPr>
          <a:xfrm>
            <a:off x="0" y="-4500"/>
            <a:ext cx="9144000" cy="514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17.09.2023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B1292-A1E7-D14C-97CA-F675562D67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40695B-17A6-7A40-91ED-DD3C5EA79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7370" y="234000"/>
            <a:ext cx="584585" cy="28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50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4FC2A2-EFB7-4D47-BF9D-835AFEE77142}"/>
              </a:ext>
            </a:extLst>
          </p:cNvPr>
          <p:cNvSpPr/>
          <p:nvPr userDrawn="1"/>
        </p:nvSpPr>
        <p:spPr bwMode="auto">
          <a:xfrm>
            <a:off x="9031" y="0"/>
            <a:ext cx="9134969" cy="514350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18"/>
            <a:endParaRPr lang="de-DE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F3E17F5-1600-B54F-9B9A-2BDA62F2C8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238" y="1285875"/>
            <a:ext cx="6739879" cy="319410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Bild 21">
            <a:extLst>
              <a:ext uri="{FF2B5EF4-FFF2-40B4-BE49-F238E27FC236}">
                <a16:creationId xmlns:a16="http://schemas.microsoft.com/office/drawing/2014/main" id="{3D442EFD-41E6-AA4C-9042-D654D906AD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7370" y="234000"/>
            <a:ext cx="584585" cy="28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 bwMode="auto">
          <a:xfrm>
            <a:off x="517281" y="378619"/>
            <a:ext cx="5533292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9247" y="4823223"/>
            <a:ext cx="359020" cy="19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75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420B1292-A1E7-D14C-97CA-F675562D67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Textplatzhalt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Erste Ebene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489375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grauem Hintergrund">
    <p:bg>
      <p:bgPr>
        <a:solidFill>
          <a:srgbClr val="C1C1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4"/>
          <p:cNvSpPr>
            <a:spLocks noChangeArrowheads="1"/>
          </p:cNvSpPr>
          <p:nvPr userDrawn="1"/>
        </p:nvSpPr>
        <p:spPr bwMode="auto">
          <a:xfrm>
            <a:off x="0" y="-2382"/>
            <a:ext cx="9144001" cy="6695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3680" tIns="26840" rIns="53680" bIns="26840"/>
          <a:lstStyle/>
          <a:p>
            <a:endParaRPr lang="de-DE" sz="1350">
              <a:ea typeface="MS PGothic" charset="0"/>
              <a:cs typeface="MS PGothic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7834" y="1379112"/>
            <a:ext cx="8171609" cy="1403666"/>
          </a:xfrm>
        </p:spPr>
        <p:txBody>
          <a:bodyPr anchor="t">
            <a:normAutofit/>
          </a:bodyPr>
          <a:lstStyle>
            <a:lvl1pPr>
              <a:defRPr sz="345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807832" y="1971292"/>
            <a:ext cx="8171611" cy="735029"/>
          </a:xfrm>
        </p:spPr>
        <p:txBody>
          <a:bodyPr>
            <a:normAutofit/>
          </a:bodyPr>
          <a:lstStyle>
            <a:lvl1pPr marL="0" indent="0">
              <a:buNone/>
              <a:defRPr sz="195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Rechteck 14"/>
          <p:cNvSpPr>
            <a:spLocks noChangeArrowheads="1"/>
          </p:cNvSpPr>
          <p:nvPr userDrawn="1"/>
        </p:nvSpPr>
        <p:spPr bwMode="auto">
          <a:xfrm>
            <a:off x="1" y="4819500"/>
            <a:ext cx="9138461" cy="324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2990" tIns="31495" rIns="62990" bIns="31495"/>
          <a:lstStyle/>
          <a:p>
            <a:endParaRPr lang="de-DE" sz="1350">
              <a:ea typeface="MS PGothic" charset="0"/>
              <a:cs typeface="MS PGothic" charset="0"/>
            </a:endParaRP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5"/>
          </p:nvPr>
        </p:nvSpPr>
        <p:spPr>
          <a:xfrm>
            <a:off x="807832" y="3277327"/>
            <a:ext cx="6115049" cy="195263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de-AT" sz="750" kern="1200" smtClean="0">
                <a:solidFill>
                  <a:srgbClr val="646464"/>
                </a:solidFill>
              </a:defRPr>
            </a:lvl1pPr>
            <a:lvl2pPr>
              <a:defRPr lang="de-AT" sz="1650" kern="120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de-AT" sz="1650" kern="120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de-AT" sz="1650" kern="120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de-DE" sz="1650" kern="1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de-AT"/>
              <a:t>Mastertextformat bearbeiten</a:t>
            </a:r>
            <a:endParaRPr lang="de-DE"/>
          </a:p>
        </p:txBody>
      </p:sp>
      <p:pic>
        <p:nvPicPr>
          <p:cNvPr id="18" name="Picture 12"/>
          <p:cNvPicPr preferRelativeResize="0">
            <a:picLocks noChangeArrowheads="1"/>
          </p:cNvPicPr>
          <p:nvPr userDrawn="1"/>
        </p:nvPicPr>
        <p:blipFill rotWithShape="1">
          <a:blip r:embed="rId2"/>
          <a:srcRect/>
          <a:stretch/>
        </p:blipFill>
        <p:spPr bwMode="auto">
          <a:xfrm>
            <a:off x="7325" y="669599"/>
            <a:ext cx="9138461" cy="108000"/>
          </a:xfrm>
          <a:prstGeom prst="rect">
            <a:avLst/>
          </a:prstGeom>
          <a:gradFill flip="none" rotWithShape="1">
            <a:gsLst>
              <a:gs pos="80000">
                <a:schemeClr val="bg1">
                  <a:alpha val="70000"/>
                </a:schemeClr>
              </a:gs>
              <a:gs pos="0">
                <a:srgbClr val="FFFFFF">
                  <a:alpha val="5000"/>
                </a:srgbClr>
              </a:gs>
            </a:gsLst>
            <a:lin ang="0" scaled="1"/>
            <a:tileRect/>
          </a:gradFill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3C581D6-C0A6-C734-F6ED-D7337D45D4A8}"/>
              </a:ext>
            </a:extLst>
          </p:cNvPr>
          <p:cNvSpPr/>
          <p:nvPr userDrawn="1"/>
        </p:nvSpPr>
        <p:spPr bwMode="auto">
          <a:xfrm>
            <a:off x="8069756" y="421234"/>
            <a:ext cx="1068706" cy="1828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50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PRODUKTION</a:t>
            </a:r>
          </a:p>
        </p:txBody>
      </p:sp>
      <p:pic>
        <p:nvPicPr>
          <p:cNvPr id="8" name="Bild 18" descr="OeBB_rgb226-0-42.jpg">
            <a:extLst>
              <a:ext uri="{FF2B5EF4-FFF2-40B4-BE49-F238E27FC236}">
                <a16:creationId xmlns:a16="http://schemas.microsoft.com/office/drawing/2014/main" id="{2F5A51C8-CC1B-4835-C9D0-CA25054BF769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978" y="165985"/>
            <a:ext cx="771218" cy="27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8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17433" y="1081088"/>
            <a:ext cx="8116613" cy="345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17.09.2023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8275027" y="4841027"/>
            <a:ext cx="359020" cy="19764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95C8E-2CAF-D44B-9A7E-286EFCACA3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652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17432" y="1080000"/>
            <a:ext cx="3937339" cy="34586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Inhaltsplatzhalter 13"/>
          <p:cNvSpPr>
            <a:spLocks noGrp="1"/>
          </p:cNvSpPr>
          <p:nvPr>
            <p:ph sz="quarter" idx="17"/>
          </p:nvPr>
        </p:nvSpPr>
        <p:spPr>
          <a:xfrm>
            <a:off x="4572002" y="1080000"/>
            <a:ext cx="4062045" cy="34586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17.09.2023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89B36-EDED-1143-9B20-07EE0CB1C79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2008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17433" y="1423196"/>
            <a:ext cx="8116613" cy="311546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517433" y="1088713"/>
            <a:ext cx="8116613" cy="334484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rgbClr val="959595"/>
                </a:solidFill>
              </a:defRPr>
            </a:lvl1pPr>
            <a:lvl2pPr marL="359195" indent="0">
              <a:buNone/>
              <a:defRPr sz="1575" b="1"/>
            </a:lvl2pPr>
            <a:lvl3pPr marL="718388" indent="0">
              <a:buNone/>
              <a:defRPr sz="1425" b="1"/>
            </a:lvl3pPr>
            <a:lvl4pPr marL="1077583" indent="0">
              <a:buNone/>
              <a:defRPr sz="1275" b="1"/>
            </a:lvl4pPr>
            <a:lvl5pPr marL="1436777" indent="0">
              <a:buNone/>
              <a:defRPr sz="1275" b="1"/>
            </a:lvl5pPr>
            <a:lvl6pPr marL="1795972" indent="0">
              <a:buNone/>
              <a:defRPr sz="1275" b="1"/>
            </a:lvl6pPr>
            <a:lvl7pPr marL="2155166" indent="0">
              <a:buNone/>
              <a:defRPr sz="1275" b="1"/>
            </a:lvl7pPr>
            <a:lvl8pPr marL="2514359" indent="0">
              <a:buNone/>
              <a:defRPr sz="1275" b="1"/>
            </a:lvl8pPr>
            <a:lvl9pPr marL="2873553" indent="0">
              <a:buNone/>
              <a:defRPr sz="1275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17.09.2023</a:t>
            </a:r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41F91-7785-B545-A160-777BD12380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2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mit grauem Hinter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EFCE6B87-E5F8-6F4B-998B-B30A2D662D26}"/>
              </a:ext>
            </a:extLst>
          </p:cNvPr>
          <p:cNvSpPr/>
          <p:nvPr userDrawn="1"/>
        </p:nvSpPr>
        <p:spPr bwMode="auto">
          <a:xfrm>
            <a:off x="0" y="0"/>
            <a:ext cx="9144001" cy="1491630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1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Bildplatzhalter 7">
            <a:extLst>
              <a:ext uri="{FF2B5EF4-FFF2-40B4-BE49-F238E27FC236}">
                <a16:creationId xmlns:a16="http://schemas.microsoft.com/office/drawing/2014/main" id="{E8892E61-9715-B64E-AA64-6556CE4567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285874"/>
            <a:ext cx="9144000" cy="35475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Textplatzhalter 43">
            <a:extLst>
              <a:ext uri="{FF2B5EF4-FFF2-40B4-BE49-F238E27FC236}">
                <a16:creationId xmlns:a16="http://schemas.microsoft.com/office/drawing/2014/main" id="{C028F502-2606-F346-82DE-F0C9FF526D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04175" y="2034369"/>
            <a:ext cx="3147959" cy="2799056"/>
          </a:xfrm>
          <a:prstGeom prst="parallelogram">
            <a:avLst>
              <a:gd name="adj" fmla="val 53261"/>
            </a:avLst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>
              <a:defRPr lang="de-DE" dirty="0" smtClean="0">
                <a:solidFill>
                  <a:schemeClr val="bg1">
                    <a:alpha val="0"/>
                  </a:schemeClr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platzhalter 43">
            <a:extLst>
              <a:ext uri="{FF2B5EF4-FFF2-40B4-BE49-F238E27FC236}">
                <a16:creationId xmlns:a16="http://schemas.microsoft.com/office/drawing/2014/main" id="{DACCB442-7E3B-EE42-8DEC-4F5F249C44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29600" y="2034369"/>
            <a:ext cx="3147959" cy="2799056"/>
          </a:xfrm>
          <a:prstGeom prst="parallelogram">
            <a:avLst>
              <a:gd name="adj" fmla="val 53261"/>
            </a:avLst>
          </a:prstGeom>
          <a:solidFill>
            <a:schemeClr val="bg1"/>
          </a:solidFill>
        </p:spPr>
        <p:txBody>
          <a:bodyPr/>
          <a:lstStyle>
            <a:lvl1pPr>
              <a:defRPr lang="de-DE" dirty="0" smtClean="0">
                <a:solidFill>
                  <a:schemeClr val="bg1">
                    <a:alpha val="0"/>
                  </a:schemeClr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43">
            <a:extLst>
              <a:ext uri="{FF2B5EF4-FFF2-40B4-BE49-F238E27FC236}">
                <a16:creationId xmlns:a16="http://schemas.microsoft.com/office/drawing/2014/main" id="{C4B20253-1468-2746-A6A6-A84CEA1C715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29600" y="2034369"/>
            <a:ext cx="3147959" cy="2799056"/>
          </a:xfrm>
          <a:prstGeom prst="parallelogram">
            <a:avLst>
              <a:gd name="adj" fmla="val 53261"/>
            </a:avLst>
          </a:prstGeom>
          <a:solidFill>
            <a:schemeClr val="accent1"/>
          </a:solidFill>
        </p:spPr>
        <p:txBody>
          <a:bodyPr/>
          <a:lstStyle>
            <a:lvl1pPr>
              <a:defRPr lang="de-DE" dirty="0" smtClean="0">
                <a:solidFill>
                  <a:schemeClr val="bg1">
                    <a:alpha val="0"/>
                  </a:schemeClr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43">
            <a:extLst>
              <a:ext uri="{FF2B5EF4-FFF2-40B4-BE49-F238E27FC236}">
                <a16:creationId xmlns:a16="http://schemas.microsoft.com/office/drawing/2014/main" id="{6D37F144-34AD-8B41-A43F-D4EB00086D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-1311696" y="842963"/>
            <a:ext cx="5883696" cy="1728787"/>
          </a:xfrm>
          <a:prstGeom prst="parallelogram">
            <a:avLst>
              <a:gd name="adj" fmla="val 53261"/>
            </a:avLst>
          </a:prstGeom>
          <a:solidFill>
            <a:schemeClr val="accent1"/>
          </a:solidFill>
        </p:spPr>
        <p:txBody>
          <a:bodyPr/>
          <a:lstStyle>
            <a:lvl1pPr>
              <a:defRPr lang="de-DE" dirty="0" smtClean="0">
                <a:solidFill>
                  <a:schemeClr val="bg1">
                    <a:alpha val="0"/>
                  </a:schemeClr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4778F6CD-3A36-3A47-946C-1688F4270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029055"/>
            <a:ext cx="3541949" cy="9287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</a:t>
            </a:r>
            <a:br>
              <a:rPr lang="de-DE"/>
            </a:br>
            <a:r>
              <a:rPr lang="de-DE"/>
              <a:t>bearbeiten</a:t>
            </a:r>
          </a:p>
        </p:txBody>
      </p:sp>
      <p:sp>
        <p:nvSpPr>
          <p:cNvPr id="32" name="Textplatzhalter 9">
            <a:extLst>
              <a:ext uri="{FF2B5EF4-FFF2-40B4-BE49-F238E27FC236}">
                <a16:creationId xmlns:a16="http://schemas.microsoft.com/office/drawing/2014/main" id="{F2239FFC-DEF1-B149-B9DB-E7DF101D49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4000" y="1851670"/>
            <a:ext cx="310866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83AB2E2D-B28A-8A46-B125-71C8CDD22159}"/>
              </a:ext>
            </a:extLst>
          </p:cNvPr>
          <p:cNvSpPr/>
          <p:nvPr userDrawn="1"/>
        </p:nvSpPr>
        <p:spPr bwMode="auto">
          <a:xfrm>
            <a:off x="0" y="4833426"/>
            <a:ext cx="9144001" cy="310074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Bildplatzhalter 56">
            <a:extLst>
              <a:ext uri="{FF2B5EF4-FFF2-40B4-BE49-F238E27FC236}">
                <a16:creationId xmlns:a16="http://schemas.microsoft.com/office/drawing/2014/main" id="{2DBCE8C8-2F95-6F48-B090-2A892CDD40A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1239" y="4833426"/>
            <a:ext cx="2549524" cy="310074"/>
          </a:xfrm>
          <a:prstGeom prst="rect">
            <a:avLst/>
          </a:prstGeom>
        </p:spPr>
        <p:txBody>
          <a:bodyPr vert="horz" anchor="ctr" anchorCtr="1"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E5FC4D82-0BDD-8D4E-B47F-3068B0A9FCD4}"/>
              </a:ext>
            </a:extLst>
          </p:cNvPr>
          <p:cNvSpPr/>
          <p:nvPr userDrawn="1"/>
        </p:nvSpPr>
        <p:spPr>
          <a:xfrm>
            <a:off x="504000" y="4833426"/>
            <a:ext cx="4925834" cy="31007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/>
          <a:p>
            <a:r>
              <a:rPr lang="de-DE" sz="1050" kern="100" spc="50"/>
              <a:t>HEUTE. FÜR MORGEN. FÜR UNS.</a:t>
            </a:r>
          </a:p>
        </p:txBody>
      </p:sp>
      <p:pic>
        <p:nvPicPr>
          <p:cNvPr id="19" name="Bild 5">
            <a:extLst>
              <a:ext uri="{FF2B5EF4-FFF2-40B4-BE49-F238E27FC236}">
                <a16:creationId xmlns:a16="http://schemas.microsoft.com/office/drawing/2014/main" id="{AF5EF875-7C6E-7B48-9157-57859866E4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1134"/>
          <a:stretch/>
        </p:blipFill>
        <p:spPr>
          <a:xfrm>
            <a:off x="7532495" y="303558"/>
            <a:ext cx="1105312" cy="31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99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5042">
          <p15:clr>
            <a:srgbClr val="FBAE40"/>
          </p15:clr>
        </p15:guide>
        <p15:guide id="3" pos="5193" userDrawn="1">
          <p15:clr>
            <a:srgbClr val="FBAE40"/>
          </p15:clr>
        </p15:guide>
        <p15:guide id="4" pos="383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17432" y="1424891"/>
            <a:ext cx="3949061" cy="31137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517433" y="1081089"/>
            <a:ext cx="8116613" cy="334484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rgbClr val="959595"/>
                </a:solidFill>
              </a:defRPr>
            </a:lvl1pPr>
            <a:lvl2pPr marL="359195" indent="0">
              <a:buNone/>
              <a:defRPr sz="1575" b="1"/>
            </a:lvl2pPr>
            <a:lvl3pPr marL="718388" indent="0">
              <a:buNone/>
              <a:defRPr sz="1425" b="1"/>
            </a:lvl3pPr>
            <a:lvl4pPr marL="1077583" indent="0">
              <a:buNone/>
              <a:defRPr sz="1275" b="1"/>
            </a:lvl4pPr>
            <a:lvl5pPr marL="1436777" indent="0">
              <a:buNone/>
              <a:defRPr sz="1275" b="1"/>
            </a:lvl5pPr>
            <a:lvl6pPr marL="1795972" indent="0">
              <a:buNone/>
              <a:defRPr sz="1275" b="1"/>
            </a:lvl6pPr>
            <a:lvl7pPr marL="2155166" indent="0">
              <a:buNone/>
              <a:defRPr sz="1275" b="1"/>
            </a:lvl7pPr>
            <a:lvl8pPr marL="2514359" indent="0">
              <a:buNone/>
              <a:defRPr sz="1275" b="1"/>
            </a:lvl8pPr>
            <a:lvl9pPr marL="2873553" indent="0">
              <a:buNone/>
              <a:defRPr sz="1275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Inhaltsplatzhalter 13"/>
          <p:cNvSpPr>
            <a:spLocks noGrp="1"/>
          </p:cNvSpPr>
          <p:nvPr>
            <p:ph sz="quarter" idx="17"/>
          </p:nvPr>
        </p:nvSpPr>
        <p:spPr>
          <a:xfrm>
            <a:off x="4572555" y="1424891"/>
            <a:ext cx="4061492" cy="31137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17.09.2023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22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E1B87-9DED-A04A-A54E-9CB683989A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0192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17434" y="1415572"/>
            <a:ext cx="3882769" cy="312309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517433" y="1081089"/>
            <a:ext cx="3893635" cy="334484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959595"/>
                </a:solidFill>
              </a:defRPr>
            </a:lvl1pPr>
            <a:lvl2pPr marL="359195" indent="0">
              <a:buNone/>
              <a:defRPr sz="1575" b="1"/>
            </a:lvl2pPr>
            <a:lvl3pPr marL="718388" indent="0">
              <a:buNone/>
              <a:defRPr sz="1425" b="1"/>
            </a:lvl3pPr>
            <a:lvl4pPr marL="1077583" indent="0">
              <a:buNone/>
              <a:defRPr sz="1275" b="1"/>
            </a:lvl4pPr>
            <a:lvl5pPr marL="1436777" indent="0">
              <a:buNone/>
              <a:defRPr sz="1275" b="1"/>
            </a:lvl5pPr>
            <a:lvl6pPr marL="1795972" indent="0">
              <a:buNone/>
              <a:defRPr sz="1275" b="1"/>
            </a:lvl6pPr>
            <a:lvl7pPr marL="2155166" indent="0">
              <a:buNone/>
              <a:defRPr sz="1275" b="1"/>
            </a:lvl7pPr>
            <a:lvl8pPr marL="2514359" indent="0">
              <a:buNone/>
              <a:defRPr sz="1275" b="1"/>
            </a:lvl8pPr>
            <a:lvl9pPr marL="2873553" indent="0">
              <a:buNone/>
              <a:defRPr sz="1275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4573439" y="1081089"/>
            <a:ext cx="4060608" cy="3457574"/>
          </a:xfrm>
          <a:solidFill>
            <a:srgbClr val="D6D6D6"/>
          </a:solid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DE" noProof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17.09.2023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22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76690-270A-9A45-94F4-95971FD89F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137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4569071" y="1419563"/>
            <a:ext cx="4064976" cy="31191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4569070" y="1081089"/>
            <a:ext cx="4064977" cy="334484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959595"/>
                </a:solidFill>
              </a:defRPr>
            </a:lvl1pPr>
            <a:lvl2pPr marL="359195" indent="0">
              <a:buNone/>
              <a:defRPr sz="1575" b="1"/>
            </a:lvl2pPr>
            <a:lvl3pPr marL="718388" indent="0">
              <a:buNone/>
              <a:defRPr sz="1425" b="1"/>
            </a:lvl3pPr>
            <a:lvl4pPr marL="1077583" indent="0">
              <a:buNone/>
              <a:defRPr sz="1275" b="1"/>
            </a:lvl4pPr>
            <a:lvl5pPr marL="1436777" indent="0">
              <a:buNone/>
              <a:defRPr sz="1275" b="1"/>
            </a:lvl5pPr>
            <a:lvl6pPr marL="1795972" indent="0">
              <a:buNone/>
              <a:defRPr sz="1275" b="1"/>
            </a:lvl6pPr>
            <a:lvl7pPr marL="2155166" indent="0">
              <a:buNone/>
              <a:defRPr sz="1275" b="1"/>
            </a:lvl7pPr>
            <a:lvl8pPr marL="2514359" indent="0">
              <a:buNone/>
              <a:defRPr sz="1275" b="1"/>
            </a:lvl8pPr>
            <a:lvl9pPr marL="2873553" indent="0">
              <a:buNone/>
              <a:defRPr sz="1275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517255" y="1086818"/>
            <a:ext cx="3867177" cy="3451845"/>
          </a:xfrm>
          <a:solidFill>
            <a:srgbClr val="D6D6D6"/>
          </a:solid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DE" noProof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17.09.2023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22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76690-270A-9A45-94F4-95971FD89F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460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17.09.2023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B9D2D-BDFC-E34F-B3E5-BF677FD8A5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955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7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38461" cy="5143500"/>
          </a:xfrm>
          <a:solidFill>
            <a:srgbClr val="E6E6E6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744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17.09.2023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B9D2D-BDFC-E34F-B3E5-BF677FD8A5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Bildplatzhalter 7"/>
          <p:cNvSpPr>
            <a:spLocks noGrp="1"/>
          </p:cNvSpPr>
          <p:nvPr>
            <p:ph type="pic" sz="quarter" idx="14"/>
          </p:nvPr>
        </p:nvSpPr>
        <p:spPr>
          <a:xfrm>
            <a:off x="1" y="675000"/>
            <a:ext cx="9138461" cy="4136400"/>
          </a:xfrm>
          <a:solidFill>
            <a:srgbClr val="E6E6E6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630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mit grauem Hintergrund">
    <p:bg>
      <p:bgPr>
        <a:solidFill>
          <a:srgbClr val="C1C1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4"/>
          <p:cNvSpPr>
            <a:spLocks noChangeArrowheads="1"/>
          </p:cNvSpPr>
          <p:nvPr userDrawn="1"/>
        </p:nvSpPr>
        <p:spPr bwMode="auto">
          <a:xfrm>
            <a:off x="1" y="0"/>
            <a:ext cx="9138461" cy="977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3680" tIns="26840" rIns="53680" bIns="26840"/>
          <a:lstStyle/>
          <a:p>
            <a:endParaRPr lang="de-DE" sz="1350">
              <a:ea typeface="MS PGothic" charset="0"/>
              <a:cs typeface="MS PGothic" charset="0"/>
            </a:endParaRP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/>
          </p:nvPr>
        </p:nvSpPr>
        <p:spPr>
          <a:xfrm>
            <a:off x="0" y="977400"/>
            <a:ext cx="9144000" cy="3842100"/>
          </a:xfrm>
          <a:noFill/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6" name="Rechteck 14"/>
          <p:cNvSpPr>
            <a:spLocks noChangeArrowheads="1"/>
          </p:cNvSpPr>
          <p:nvPr userDrawn="1"/>
        </p:nvSpPr>
        <p:spPr bwMode="auto">
          <a:xfrm>
            <a:off x="6112120" y="75010"/>
            <a:ext cx="1970942" cy="63579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2990" tIns="31495" rIns="62990" bIns="31495"/>
          <a:lstStyle/>
          <a:p>
            <a:endParaRPr lang="de-DE" sz="1350">
              <a:ea typeface="MS PGothic" charset="0"/>
              <a:cs typeface="MS PGothic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7432" y="1383619"/>
            <a:ext cx="8171609" cy="1403666"/>
          </a:xfrm>
        </p:spPr>
        <p:txBody>
          <a:bodyPr anchor="t">
            <a:normAutofit/>
          </a:bodyPr>
          <a:lstStyle>
            <a:lvl1pPr>
              <a:defRPr sz="345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517431" y="1971292"/>
            <a:ext cx="8171611" cy="735029"/>
          </a:xfrm>
        </p:spPr>
        <p:txBody>
          <a:bodyPr>
            <a:normAutofit/>
          </a:bodyPr>
          <a:lstStyle>
            <a:lvl1pPr marL="0" indent="0">
              <a:buNone/>
              <a:defRPr sz="195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Rechteck 14"/>
          <p:cNvSpPr>
            <a:spLocks noChangeArrowheads="1"/>
          </p:cNvSpPr>
          <p:nvPr userDrawn="1"/>
        </p:nvSpPr>
        <p:spPr bwMode="auto">
          <a:xfrm>
            <a:off x="1" y="4819500"/>
            <a:ext cx="9138461" cy="324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2990" tIns="31495" rIns="62990" bIns="31495"/>
          <a:lstStyle/>
          <a:p>
            <a:endParaRPr lang="de-DE" sz="1350">
              <a:ea typeface="MS PGothic" charset="0"/>
              <a:cs typeface="MS PGothic" charset="0"/>
            </a:endParaRPr>
          </a:p>
        </p:txBody>
      </p:sp>
      <p:pic>
        <p:nvPicPr>
          <p:cNvPr id="18" name="Picture 12"/>
          <p:cNvPicPr preferRelativeResize="0">
            <a:picLocks noChangeArrowheads="1"/>
          </p:cNvPicPr>
          <p:nvPr userDrawn="1"/>
        </p:nvPicPr>
        <p:blipFill rotWithShape="1">
          <a:blip r:embed="rId2"/>
          <a:srcRect/>
          <a:stretch/>
        </p:blipFill>
        <p:spPr bwMode="auto">
          <a:xfrm>
            <a:off x="1" y="977400"/>
            <a:ext cx="9138461" cy="108000"/>
          </a:xfrm>
          <a:prstGeom prst="rect">
            <a:avLst/>
          </a:prstGeom>
          <a:gradFill flip="none" rotWithShape="1">
            <a:gsLst>
              <a:gs pos="80000">
                <a:schemeClr val="bg1">
                  <a:alpha val="70000"/>
                </a:schemeClr>
              </a:gs>
              <a:gs pos="0">
                <a:srgbClr val="FFFFFF">
                  <a:alpha val="5000"/>
                </a:srgbClr>
              </a:gs>
            </a:gsLst>
            <a:lin ang="0" scaled="1"/>
            <a:tileRect/>
          </a:gradFill>
          <a:ln>
            <a:noFill/>
          </a:ln>
        </p:spPr>
      </p:pic>
      <p:sp>
        <p:nvSpPr>
          <p:cNvPr id="25" name="Textplatzhalter 24"/>
          <p:cNvSpPr>
            <a:spLocks noGrp="1"/>
          </p:cNvSpPr>
          <p:nvPr>
            <p:ph type="body" sz="quarter" idx="15"/>
          </p:nvPr>
        </p:nvSpPr>
        <p:spPr>
          <a:xfrm>
            <a:off x="515078" y="4873500"/>
            <a:ext cx="6115049" cy="195263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de-AT" sz="1200" kern="1200" smtClean="0">
                <a:solidFill>
                  <a:srgbClr val="646464"/>
                </a:solidFill>
              </a:defRPr>
            </a:lvl1pPr>
            <a:lvl2pPr>
              <a:defRPr lang="de-AT" sz="1650" kern="120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de-AT" sz="1650" kern="120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de-AT" sz="1650" kern="120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de-DE" sz="1650" kern="1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de-AT"/>
              <a:t>Mastertextformat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62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749792-286B-1CBA-DD84-1C5C6AFB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A1A3B0-6427-7E56-F683-A915087BA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17.09.2023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009DA0-C882-BC5C-8537-3954AA12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064E24-5140-03A8-1754-515C4A14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DD25-CEB5-CF49-8288-9E133D99F4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90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mit grauem Hinter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EFCE6B87-E5F8-6F4B-998B-B30A2D662D26}"/>
              </a:ext>
            </a:extLst>
          </p:cNvPr>
          <p:cNvSpPr/>
          <p:nvPr userDrawn="1"/>
        </p:nvSpPr>
        <p:spPr bwMode="auto">
          <a:xfrm>
            <a:off x="0" y="0"/>
            <a:ext cx="9144001" cy="1491630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1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Bildplatzhalter 7">
            <a:extLst>
              <a:ext uri="{FF2B5EF4-FFF2-40B4-BE49-F238E27FC236}">
                <a16:creationId xmlns:a16="http://schemas.microsoft.com/office/drawing/2014/main" id="{E8892E61-9715-B64E-AA64-6556CE4567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285874"/>
            <a:ext cx="9144000" cy="3340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Textplatzhalter 43">
            <a:extLst>
              <a:ext uri="{FF2B5EF4-FFF2-40B4-BE49-F238E27FC236}">
                <a16:creationId xmlns:a16="http://schemas.microsoft.com/office/drawing/2014/main" id="{C028F502-2606-F346-82DE-F0C9FF526D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04175" y="1826919"/>
            <a:ext cx="3147959" cy="2799056"/>
          </a:xfrm>
          <a:prstGeom prst="parallelogram">
            <a:avLst>
              <a:gd name="adj" fmla="val 53261"/>
            </a:avLst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>
              <a:defRPr lang="de-DE" dirty="0" smtClean="0">
                <a:solidFill>
                  <a:schemeClr val="bg1">
                    <a:alpha val="0"/>
                  </a:schemeClr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platzhalter 43">
            <a:extLst>
              <a:ext uri="{FF2B5EF4-FFF2-40B4-BE49-F238E27FC236}">
                <a16:creationId xmlns:a16="http://schemas.microsoft.com/office/drawing/2014/main" id="{DACCB442-7E3B-EE42-8DEC-4F5F249C44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29600" y="1826919"/>
            <a:ext cx="3147959" cy="2799056"/>
          </a:xfrm>
          <a:prstGeom prst="parallelogram">
            <a:avLst>
              <a:gd name="adj" fmla="val 53261"/>
            </a:avLst>
          </a:prstGeom>
          <a:solidFill>
            <a:schemeClr val="bg1"/>
          </a:solidFill>
        </p:spPr>
        <p:txBody>
          <a:bodyPr/>
          <a:lstStyle>
            <a:lvl1pPr>
              <a:defRPr lang="de-DE" dirty="0" smtClean="0">
                <a:solidFill>
                  <a:schemeClr val="bg1">
                    <a:alpha val="0"/>
                  </a:schemeClr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43">
            <a:extLst>
              <a:ext uri="{FF2B5EF4-FFF2-40B4-BE49-F238E27FC236}">
                <a16:creationId xmlns:a16="http://schemas.microsoft.com/office/drawing/2014/main" id="{C4B20253-1468-2746-A6A6-A84CEA1C715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29600" y="1826919"/>
            <a:ext cx="3147959" cy="2799056"/>
          </a:xfrm>
          <a:prstGeom prst="parallelogram">
            <a:avLst>
              <a:gd name="adj" fmla="val 53261"/>
            </a:avLst>
          </a:prstGeom>
          <a:solidFill>
            <a:schemeClr val="accent1"/>
          </a:solidFill>
        </p:spPr>
        <p:txBody>
          <a:bodyPr/>
          <a:lstStyle>
            <a:lvl1pPr>
              <a:defRPr lang="de-DE" dirty="0" smtClean="0">
                <a:solidFill>
                  <a:schemeClr val="bg1">
                    <a:alpha val="0"/>
                  </a:schemeClr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43">
            <a:extLst>
              <a:ext uri="{FF2B5EF4-FFF2-40B4-BE49-F238E27FC236}">
                <a16:creationId xmlns:a16="http://schemas.microsoft.com/office/drawing/2014/main" id="{6D37F144-34AD-8B41-A43F-D4EB00086D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-1311696" y="842963"/>
            <a:ext cx="5883696" cy="1728787"/>
          </a:xfrm>
          <a:prstGeom prst="parallelogram">
            <a:avLst>
              <a:gd name="adj" fmla="val 53261"/>
            </a:avLst>
          </a:prstGeom>
          <a:solidFill>
            <a:schemeClr val="accent1"/>
          </a:solidFill>
        </p:spPr>
        <p:txBody>
          <a:bodyPr/>
          <a:lstStyle>
            <a:lvl1pPr>
              <a:defRPr lang="de-DE" dirty="0" smtClean="0">
                <a:solidFill>
                  <a:schemeClr val="bg1">
                    <a:alpha val="0"/>
                  </a:schemeClr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4778F6CD-3A36-3A47-946C-1688F4270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029055"/>
            <a:ext cx="3541949" cy="9287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</a:t>
            </a:r>
            <a:br>
              <a:rPr lang="de-DE"/>
            </a:br>
            <a:r>
              <a:rPr lang="de-DE"/>
              <a:t>bearbeiten</a:t>
            </a:r>
          </a:p>
        </p:txBody>
      </p:sp>
      <p:sp>
        <p:nvSpPr>
          <p:cNvPr id="32" name="Textplatzhalter 9">
            <a:extLst>
              <a:ext uri="{FF2B5EF4-FFF2-40B4-BE49-F238E27FC236}">
                <a16:creationId xmlns:a16="http://schemas.microsoft.com/office/drawing/2014/main" id="{F2239FFC-DEF1-B149-B9DB-E7DF101D49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4000" y="1851670"/>
            <a:ext cx="310866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83AB2E2D-B28A-8A46-B125-71C8CDD22159}"/>
              </a:ext>
            </a:extLst>
          </p:cNvPr>
          <p:cNvSpPr/>
          <p:nvPr userDrawn="1"/>
        </p:nvSpPr>
        <p:spPr bwMode="auto">
          <a:xfrm>
            <a:off x="0" y="4731990"/>
            <a:ext cx="9144001" cy="411510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Bildplatzhalter 56">
            <a:extLst>
              <a:ext uri="{FF2B5EF4-FFF2-40B4-BE49-F238E27FC236}">
                <a16:creationId xmlns:a16="http://schemas.microsoft.com/office/drawing/2014/main" id="{2DBCE8C8-2F95-6F48-B090-2A892CDD40A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1239" y="4625975"/>
            <a:ext cx="2549524" cy="517525"/>
          </a:xfrm>
          <a:prstGeom prst="rect">
            <a:avLst/>
          </a:prstGeom>
        </p:spPr>
        <p:txBody>
          <a:bodyPr vert="horz" anchor="ctr" anchorCtr="1"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E5FC4D82-0BDD-8D4E-B47F-3068B0A9FCD4}"/>
              </a:ext>
            </a:extLst>
          </p:cNvPr>
          <p:cNvSpPr/>
          <p:nvPr userDrawn="1"/>
        </p:nvSpPr>
        <p:spPr>
          <a:xfrm>
            <a:off x="525995" y="4625975"/>
            <a:ext cx="4925834" cy="51752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/>
          <a:p>
            <a:r>
              <a:rPr lang="de-DE" sz="1050" kern="100" spc="50"/>
              <a:t>HEUTE. FÜR MORGEN. FÜR UNS.</a:t>
            </a:r>
          </a:p>
        </p:txBody>
      </p:sp>
      <p:pic>
        <p:nvPicPr>
          <p:cNvPr id="18" name="Bild 5">
            <a:extLst>
              <a:ext uri="{FF2B5EF4-FFF2-40B4-BE49-F238E27FC236}">
                <a16:creationId xmlns:a16="http://schemas.microsoft.com/office/drawing/2014/main" id="{96460E8F-0CF2-4F44-9601-27B3DE8DA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9489"/>
          <a:stretch/>
        </p:blipFill>
        <p:spPr>
          <a:xfrm>
            <a:off x="7532495" y="303558"/>
            <a:ext cx="1105312" cy="3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05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5042">
          <p15:clr>
            <a:srgbClr val="FBAE40"/>
          </p15:clr>
        </p15:guide>
        <p15:guide id="3" pos="5193">
          <p15:clr>
            <a:srgbClr val="FBAE40"/>
          </p15:clr>
        </p15:guide>
        <p15:guide id="4" pos="383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04000" y="1022350"/>
            <a:ext cx="8110631" cy="326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09EA7B-BB17-5744-90FF-FF51C251E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81D8801-432A-7C4B-A216-EA4D417754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17.09.2023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F4E8F3-3227-154D-8511-4A60A13EF96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20B1292-A1E7-D14C-97CA-F675562D673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85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04000" y="1022350"/>
            <a:ext cx="8110631" cy="326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09EA7B-BB17-5744-90FF-FF51C251E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81D8801-432A-7C4B-A216-EA4D417754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17.09.2023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F4E8F3-3227-154D-8511-4A60A13EF96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20B1292-A1E7-D14C-97CA-F675562D673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049F669-9D02-4513-B816-ED7A81CD29C3}"/>
              </a:ext>
            </a:extLst>
          </p:cNvPr>
          <p:cNvSpPr/>
          <p:nvPr userDrawn="1"/>
        </p:nvSpPr>
        <p:spPr bwMode="auto">
          <a:xfrm>
            <a:off x="7894553" y="144000"/>
            <a:ext cx="942320" cy="4842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Bild 21">
            <a:extLst>
              <a:ext uri="{FF2B5EF4-FFF2-40B4-BE49-F238E27FC236}">
                <a16:creationId xmlns:a16="http://schemas.microsoft.com/office/drawing/2014/main" id="{73FC8F6D-0A24-4D3C-B993-66E567980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46978" y="249138"/>
            <a:ext cx="591463" cy="2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5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04000" y="1022350"/>
            <a:ext cx="3960000" cy="326231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13"/>
          <p:cNvSpPr>
            <a:spLocks noGrp="1"/>
          </p:cNvSpPr>
          <p:nvPr>
            <p:ph sz="quarter" idx="17"/>
          </p:nvPr>
        </p:nvSpPr>
        <p:spPr>
          <a:xfrm>
            <a:off x="4572002" y="1022350"/>
            <a:ext cx="4056063" cy="326231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309A44-0635-1B4E-B2C8-29CDC0005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726485-5F20-7A4D-AAA4-ECDE09C5CCA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17.09.2023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64A52C-DC10-2048-BC65-7A8E9D32816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420B1292-A1E7-D14C-97CA-F675562D673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79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04000" y="1419621"/>
            <a:ext cx="8110631" cy="28650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504000" y="849123"/>
            <a:ext cx="8110631" cy="43204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408141" indent="0">
              <a:buNone/>
              <a:defRPr sz="1800" b="1"/>
            </a:lvl2pPr>
            <a:lvl3pPr marL="816281" indent="0">
              <a:buNone/>
              <a:defRPr sz="1600" b="1"/>
            </a:lvl3pPr>
            <a:lvl4pPr marL="1224421" indent="0">
              <a:buNone/>
              <a:defRPr sz="1400" b="1"/>
            </a:lvl4pPr>
            <a:lvl5pPr marL="1632562" indent="0">
              <a:buNone/>
              <a:defRPr sz="1400" b="1"/>
            </a:lvl5pPr>
            <a:lvl6pPr marL="2040703" indent="0">
              <a:buNone/>
              <a:defRPr sz="1400" b="1"/>
            </a:lvl6pPr>
            <a:lvl7pPr marL="2448843" indent="0">
              <a:buNone/>
              <a:defRPr sz="1400" b="1"/>
            </a:lvl7pPr>
            <a:lvl8pPr marL="2856982" indent="0">
              <a:buNone/>
              <a:defRPr sz="1400" b="1"/>
            </a:lvl8pPr>
            <a:lvl9pPr marL="3265122" indent="0">
              <a:buNone/>
              <a:defRPr sz="14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3B0393-940B-B043-BB3D-0BE4F4A8E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36133D-3500-4B4E-8269-E3408940C56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17.09.2023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F2FD83-ABD7-EC4C-90DB-E6FD5A5ECF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20B1292-A1E7-D14C-97CA-F675562D673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69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04000" y="1419622"/>
            <a:ext cx="3949061" cy="28650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13"/>
          <p:cNvSpPr>
            <a:spLocks noGrp="1"/>
          </p:cNvSpPr>
          <p:nvPr>
            <p:ph sz="quarter" idx="17"/>
          </p:nvPr>
        </p:nvSpPr>
        <p:spPr>
          <a:xfrm>
            <a:off x="4572556" y="1419622"/>
            <a:ext cx="4055509" cy="28650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069BF6-2091-4845-8B9B-BA252CFD4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111DC2A9-CABD-4943-A816-A1CB22EF1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849123"/>
            <a:ext cx="8110631" cy="43204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408141" indent="0">
              <a:buNone/>
              <a:defRPr sz="1800" b="1"/>
            </a:lvl2pPr>
            <a:lvl3pPr marL="816281" indent="0">
              <a:buNone/>
              <a:defRPr sz="1600" b="1"/>
            </a:lvl3pPr>
            <a:lvl4pPr marL="1224421" indent="0">
              <a:buNone/>
              <a:defRPr sz="1400" b="1"/>
            </a:lvl4pPr>
            <a:lvl5pPr marL="1632562" indent="0">
              <a:buNone/>
              <a:defRPr sz="1400" b="1"/>
            </a:lvl5pPr>
            <a:lvl6pPr marL="2040703" indent="0">
              <a:buNone/>
              <a:defRPr sz="1400" b="1"/>
            </a:lvl6pPr>
            <a:lvl7pPr marL="2448843" indent="0">
              <a:buNone/>
              <a:defRPr sz="1400" b="1"/>
            </a:lvl7pPr>
            <a:lvl8pPr marL="2856982" indent="0">
              <a:buNone/>
              <a:defRPr sz="1400" b="1"/>
            </a:lvl8pPr>
            <a:lvl9pPr marL="3265122" indent="0">
              <a:buNone/>
              <a:defRPr sz="14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057736-F7F0-3147-BB37-C73F7CC792E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17.09.2023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3ED913-BE01-0F4F-B563-3455F4FEB20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420B1292-A1E7-D14C-97CA-F675562D673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90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04000" y="1022351"/>
            <a:ext cx="3882769" cy="32623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 marL="162000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4573440" y="1022350"/>
            <a:ext cx="4570560" cy="3262313"/>
          </a:xfrm>
          <a:prstGeom prst="rect">
            <a:avLst/>
          </a:prstGeom>
          <a:solidFill>
            <a:srgbClr val="D6D6D6"/>
          </a:solid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0A6403-BB74-2241-98BD-0BA0720F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E172F0B-B389-5347-B4CC-72DB4993258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17.09.2023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9108AA-DF45-2C40-A50F-84A7EEBFC0E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420B1292-A1E7-D14C-97CA-F675562D673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51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>
            <a:off x="6853605" y="4823223"/>
            <a:ext cx="1538654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15780" eaLnBrk="1" hangingPunct="1">
              <a:spcBef>
                <a:spcPct val="50000"/>
              </a:spcBef>
            </a:pPr>
            <a:endParaRPr lang="de-DE" sz="800">
              <a:cs typeface="Arial" charset="0"/>
            </a:endParaRPr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4573755" y="4851400"/>
            <a:ext cx="1504315" cy="1976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accent3"/>
                </a:solidFill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de-DE"/>
              <a:t>17.09.2023</a:t>
            </a:r>
            <a:endParaRPr lang="de-DE" dirty="0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9043" y="4851400"/>
            <a:ext cx="359020" cy="19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chemeClr val="accent3"/>
                </a:solidFill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420B1292-A1E7-D14C-97CA-F675562D673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517281" y="4851392"/>
            <a:ext cx="3821538" cy="17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15780" eaLnBrk="1" hangingPunct="1">
              <a:spcBef>
                <a:spcPts val="0"/>
              </a:spcBef>
            </a:pPr>
            <a:r>
              <a:rPr lang="de-DE" sz="600" dirty="0">
                <a:solidFill>
                  <a:schemeClr val="accent3"/>
                </a:solidFill>
                <a:cs typeface="Arial" pitchFamily="34" charset="0"/>
              </a:rPr>
              <a:t>ERA Safety Days 2023 – ÖBB </a:t>
            </a:r>
            <a:r>
              <a:rPr lang="de-DE" sz="600" dirty="0" err="1">
                <a:solidFill>
                  <a:schemeClr val="accent3"/>
                </a:solidFill>
                <a:cs typeface="Arial" pitchFamily="34" charset="0"/>
              </a:rPr>
              <a:t>Production</a:t>
            </a:r>
            <a:r>
              <a:rPr lang="de-DE" sz="600" dirty="0">
                <a:solidFill>
                  <a:schemeClr val="accent3"/>
                </a:solidFill>
                <a:cs typeface="Arial" pitchFamily="34" charset="0"/>
              </a:rPr>
              <a:t> GmbH / Dr. Michaela Schwarz</a:t>
            </a:r>
            <a:endParaRPr lang="de-DE" sz="600" dirty="0">
              <a:cs typeface="Arial" pitchFamily="34" charset="0"/>
            </a:endParaRPr>
          </a:p>
        </p:txBody>
      </p:sp>
      <p:pic>
        <p:nvPicPr>
          <p:cNvPr id="24" name="Bild 21">
            <a:extLst>
              <a:ext uri="{FF2B5EF4-FFF2-40B4-BE49-F238E27FC236}">
                <a16:creationId xmlns:a16="http://schemas.microsoft.com/office/drawing/2014/main" id="{C4E7F6FD-4783-074E-8B48-0E79DA6DE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t="1" b="41017"/>
          <a:stretch/>
        </p:blipFill>
        <p:spPr>
          <a:xfrm>
            <a:off x="8057370" y="234001"/>
            <a:ext cx="584585" cy="168454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CFC809-D8E0-1741-B364-F521F3F7C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558" y="1022350"/>
            <a:ext cx="8136397" cy="32623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8" name="Titelplatzhalter 7">
            <a:extLst>
              <a:ext uri="{FF2B5EF4-FFF2-40B4-BE49-F238E27FC236}">
                <a16:creationId xmlns:a16="http://schemas.microsoft.com/office/drawing/2014/main" id="{D47AB8A2-AB52-A94F-AC05-0DAAD6BF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59" y="144000"/>
            <a:ext cx="7018769" cy="42171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73" r:id="rId2"/>
    <p:sldLayoutId id="2147483974" r:id="rId3"/>
    <p:sldLayoutId id="2147483962" r:id="rId4"/>
    <p:sldLayoutId id="2147483992" r:id="rId5"/>
    <p:sldLayoutId id="2147483963" r:id="rId6"/>
    <p:sldLayoutId id="2147483964" r:id="rId7"/>
    <p:sldLayoutId id="2147483965" r:id="rId8"/>
    <p:sldLayoutId id="2147483966" r:id="rId9"/>
    <p:sldLayoutId id="2147483969" r:id="rId10"/>
    <p:sldLayoutId id="2147483967" r:id="rId11"/>
    <p:sldLayoutId id="2147483972" r:id="rId12"/>
    <p:sldLayoutId id="2147483970" r:id="rId13"/>
    <p:sldLayoutId id="2147483971" r:id="rId14"/>
    <p:sldLayoutId id="2147484007" r:id="rId15"/>
  </p:sldLayoutIdLst>
  <p:hf hdr="0" ftr="0"/>
  <p:txStyles>
    <p:titleStyle>
      <a:lvl1pPr algn="l" defTabSz="79278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00" b="0">
          <a:solidFill>
            <a:schemeClr val="tx2"/>
          </a:solidFill>
          <a:latin typeface="+mj-lt"/>
          <a:ea typeface="Geneva" charset="0"/>
          <a:cs typeface="Geneva" charset="0"/>
        </a:defRPr>
      </a:lvl1pPr>
      <a:lvl2pPr algn="l" defTabSz="79278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2pPr>
      <a:lvl3pPr algn="l" defTabSz="79278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3pPr>
      <a:lvl4pPr algn="l" defTabSz="79278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4pPr>
      <a:lvl5pPr algn="l" defTabSz="79278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5pPr>
      <a:lvl6pPr marL="357861" algn="l" defTabSz="795246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6pPr>
      <a:lvl7pPr marL="715722" algn="l" defTabSz="795246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7pPr>
      <a:lvl8pPr marL="1073584" algn="l" defTabSz="795246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8pPr>
      <a:lvl9pPr marL="1431444" algn="l" defTabSz="795246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66515" indent="-266515" algn="l" defTabSz="792780" rtl="0" eaLnBrk="1" fontAlgn="base" hangingPunct="1">
        <a:spcBef>
          <a:spcPts val="788"/>
        </a:spcBef>
        <a:spcAft>
          <a:spcPct val="0"/>
        </a:spcAft>
        <a:buClr>
          <a:schemeClr val="accent1"/>
        </a:buClr>
        <a:buFont typeface="Wingdings" charset="0"/>
        <a:defRPr sz="16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220518" indent="-306000" algn="l" defTabSz="792780" rtl="0" eaLnBrk="1" fontAlgn="base" hangingPunct="1">
        <a:spcBef>
          <a:spcPts val="1108"/>
        </a:spcBef>
        <a:spcAft>
          <a:spcPct val="0"/>
        </a:spcAft>
        <a:buClr>
          <a:schemeClr val="accent1"/>
        </a:buClr>
        <a:buFont typeface="Arial"/>
        <a:buChar char="•"/>
        <a:defRPr sz="1600"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2pPr>
      <a:lvl3pPr marL="511200" indent="-288000" algn="l" defTabSz="79278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/>
        <a:buChar char="•"/>
        <a:defRPr sz="1600"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3pPr>
      <a:lvl4pPr marL="751640" indent="-260773" algn="l" defTabSz="792780" rtl="0" eaLnBrk="1" fontAlgn="base" hangingPunct="1">
        <a:spcBef>
          <a:spcPct val="20000"/>
        </a:spcBef>
        <a:spcAft>
          <a:spcPct val="0"/>
        </a:spcAft>
        <a:buSzPct val="100000"/>
        <a:buFont typeface="Symbol" charset="2"/>
        <a:buChar char="-"/>
        <a:defRPr sz="1600"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4pPr>
      <a:lvl5pPr marL="956478" indent="-231341" algn="l" defTabSz="792780" rtl="0" eaLnBrk="1" fontAlgn="base" hangingPunct="1">
        <a:spcBef>
          <a:spcPct val="20000"/>
        </a:spcBef>
        <a:spcAft>
          <a:spcPct val="0"/>
        </a:spcAft>
        <a:buClr>
          <a:srgbClr val="909090"/>
        </a:buClr>
        <a:buSzPct val="100000"/>
        <a:buChar char="-"/>
        <a:defRPr sz="1600"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5pPr>
      <a:lvl6pPr marL="2148409" indent="-198812" algn="l" defTabSz="795246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6pPr>
      <a:lvl7pPr marL="2506270" indent="-198812" algn="l" defTabSz="795246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7pPr>
      <a:lvl8pPr marL="2864131" indent="-198812" algn="l" defTabSz="795246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8pPr>
      <a:lvl9pPr marL="3221991" indent="-198812" algn="l" defTabSz="795246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3578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861" algn="l" defTabSz="3578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722" algn="l" defTabSz="3578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584" algn="l" defTabSz="3578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444" algn="l" defTabSz="3578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9305" algn="l" defTabSz="3578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7166" algn="l" defTabSz="3578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5027" algn="l" defTabSz="3578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887" algn="l" defTabSz="3578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3" orient="horz" pos="531" userDrawn="1">
          <p15:clr>
            <a:srgbClr val="F26B43"/>
          </p15:clr>
        </p15:guide>
        <p15:guide id="4" orient="horz" pos="644" userDrawn="1">
          <p15:clr>
            <a:srgbClr val="F26B43"/>
          </p15:clr>
        </p15:guide>
        <p15:guide id="5" orient="horz" pos="810" userDrawn="1">
          <p15:clr>
            <a:srgbClr val="F26B43"/>
          </p15:clr>
        </p15:guide>
        <p15:guide id="6" orient="horz" pos="2699" userDrawn="1">
          <p15:clr>
            <a:srgbClr val="F26B43"/>
          </p15:clr>
        </p15:guide>
        <p15:guide id="7" orient="horz" pos="2914" userDrawn="1">
          <p15:clr>
            <a:srgbClr val="F26B43"/>
          </p15:clr>
        </p15:guide>
        <p15:guide id="8" orient="horz" pos="3056" userDrawn="1">
          <p15:clr>
            <a:srgbClr val="F26B43"/>
          </p15:clr>
        </p15:guide>
        <p15:guide id="9" pos="2880" userDrawn="1">
          <p15:clr>
            <a:srgbClr val="F26B43"/>
          </p15:clr>
        </p15:guide>
        <p15:guide id="10" pos="317" userDrawn="1">
          <p15:clr>
            <a:srgbClr val="F26B43"/>
          </p15:clr>
        </p15:guide>
        <p15:guide id="11" pos="5443" userDrawn="1">
          <p15:clr>
            <a:srgbClr val="F26B43"/>
          </p15:clr>
        </p15:guide>
        <p15:guide id="12" orient="horz" pos="32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281" y="1080000"/>
            <a:ext cx="8116765" cy="345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7164288" y="4841027"/>
            <a:ext cx="664689" cy="1976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de-DE"/>
              <a:t>17.09.2023</a:t>
            </a:r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3"/>
          </p:nvPr>
        </p:nvSpPr>
        <p:spPr bwMode="auto">
          <a:xfrm>
            <a:off x="4569070" y="4841024"/>
            <a:ext cx="1262911" cy="2714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2871" y="4841027"/>
            <a:ext cx="359020" cy="19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de-DE"/>
              <a:t>Seite 1</a:t>
            </a:r>
          </a:p>
        </p:txBody>
      </p:sp>
      <p:sp>
        <p:nvSpPr>
          <p:cNvPr id="1032" name="Titelplatzhalter 1"/>
          <p:cNvSpPr>
            <a:spLocks noGrp="1"/>
          </p:cNvSpPr>
          <p:nvPr>
            <p:ph type="title"/>
          </p:nvPr>
        </p:nvSpPr>
        <p:spPr bwMode="auto">
          <a:xfrm>
            <a:off x="517281" y="197100"/>
            <a:ext cx="5883519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cxnSp>
        <p:nvCxnSpPr>
          <p:cNvPr id="1033" name="Gerade Verbindung 10"/>
          <p:cNvCxnSpPr>
            <a:cxnSpLocks noChangeShapeType="1"/>
          </p:cNvCxnSpPr>
          <p:nvPr/>
        </p:nvCxnSpPr>
        <p:spPr bwMode="auto">
          <a:xfrm>
            <a:off x="1" y="4806000"/>
            <a:ext cx="9138461" cy="0"/>
          </a:xfrm>
          <a:prstGeom prst="line">
            <a:avLst/>
          </a:prstGeom>
          <a:noFill/>
          <a:ln w="12700">
            <a:solidFill>
              <a:srgbClr val="C1C1C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517281" y="4840002"/>
            <a:ext cx="3821539" cy="2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717947" eaLnBrk="1" hangingPunct="1">
              <a:spcBef>
                <a:spcPts val="0"/>
              </a:spcBef>
            </a:pPr>
            <a:r>
              <a:rPr lang="de-DE" sz="600">
                <a:solidFill>
                  <a:schemeClr val="tx2"/>
                </a:solidFill>
                <a:cs typeface="Arial" pitchFamily="34" charset="0"/>
              </a:rPr>
              <a:t>ÖBB PR OZ Johann Schwarz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517281" y="4948014"/>
            <a:ext cx="3821539" cy="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717947" eaLnBrk="1" hangingPunct="1">
              <a:spcBef>
                <a:spcPts val="0"/>
              </a:spcBef>
            </a:pPr>
            <a:r>
              <a:rPr lang="de-DE" sz="600">
                <a:solidFill>
                  <a:schemeClr val="tx2"/>
                </a:solidFill>
                <a:cs typeface="Arial" pitchFamily="34" charset="0"/>
              </a:rPr>
              <a:t>Projekt</a:t>
            </a:r>
            <a:r>
              <a:rPr lang="de-DE" sz="600" baseline="0">
                <a:solidFill>
                  <a:schemeClr val="tx2"/>
                </a:solidFill>
                <a:cs typeface="Arial" pitchFamily="34" charset="0"/>
              </a:rPr>
              <a:t> WarnApp2 - Heranfahren an Halt</a:t>
            </a:r>
            <a:endParaRPr lang="de-DE" sz="60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0" y="667348"/>
            <a:ext cx="9144000" cy="108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tx1">
                  <a:alpha val="5000"/>
                </a:schemeClr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C2E616-FB03-132E-6097-C4A06D3C569F}"/>
              </a:ext>
            </a:extLst>
          </p:cNvPr>
          <p:cNvSpPr/>
          <p:nvPr userDrawn="1"/>
        </p:nvSpPr>
        <p:spPr bwMode="auto">
          <a:xfrm>
            <a:off x="8069756" y="421234"/>
            <a:ext cx="1068706" cy="1828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50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PRODUKTION</a:t>
            </a:r>
          </a:p>
        </p:txBody>
      </p:sp>
      <p:pic>
        <p:nvPicPr>
          <p:cNvPr id="19" name="Bild 18" descr="OeBB_rgb226-0-42.jpg"/>
          <p:cNvPicPr preferRelativeResize="0"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978" y="165985"/>
            <a:ext cx="771218" cy="278228"/>
          </a:xfrm>
          <a:prstGeom prst="rect">
            <a:avLst/>
          </a:prstGeom>
        </p:spPr>
      </p:pic>
      <p:sp>
        <p:nvSpPr>
          <p:cNvPr id="2" name="MSIPCMContentMarking" descr="{&quot;HashCode&quot;:501880789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15D7B18F-6E86-275C-0AD9-BBB6EFACB5F9}"/>
              </a:ext>
            </a:extLst>
          </p:cNvPr>
          <p:cNvSpPr txBox="1"/>
          <p:nvPr userDrawn="1"/>
        </p:nvSpPr>
        <p:spPr>
          <a:xfrm>
            <a:off x="0" y="4881156"/>
            <a:ext cx="1660130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de-AT" sz="1000">
                <a:solidFill>
                  <a:srgbClr val="FFC000"/>
                </a:solidFill>
                <a:latin typeface="Calibri" panose="020F0502020204030204" pitchFamily="34" charset="0"/>
              </a:rPr>
              <a:t>TLP gelb (Adressatenkreis)</a:t>
            </a:r>
          </a:p>
        </p:txBody>
      </p:sp>
    </p:spTree>
    <p:extLst>
      <p:ext uri="{BB962C8B-B14F-4D97-AF65-F5344CB8AC3E}">
        <p14:creationId xmlns:p14="http://schemas.microsoft.com/office/powerpoint/2010/main" val="86777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5" r:id="rId11"/>
    <p:sldLayoutId id="2147484006" r:id="rId12"/>
  </p:sldLayoutIdLst>
  <p:hf hdr="0" ftr="0"/>
  <p:txStyles>
    <p:titleStyle>
      <a:lvl1pPr algn="l" defTabSz="69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25" b="0" baseline="0">
          <a:solidFill>
            <a:schemeClr val="bg2"/>
          </a:solidFill>
          <a:latin typeface="+mj-lt"/>
          <a:ea typeface="Geneva" charset="0"/>
          <a:cs typeface="Geneva" charset="0"/>
        </a:defRPr>
      </a:lvl1pPr>
      <a:lvl2pPr algn="l" defTabSz="697706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2pPr>
      <a:lvl3pPr algn="l" defTabSz="697706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3pPr>
      <a:lvl4pPr algn="l" defTabSz="697706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4pPr>
      <a:lvl5pPr algn="l" defTabSz="697706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5pPr>
      <a:lvl6pPr marL="314945" algn="l" defTabSz="699876" rtl="0" fontAlgn="base">
        <a:spcBef>
          <a:spcPct val="0"/>
        </a:spcBef>
        <a:spcAft>
          <a:spcPct val="0"/>
        </a:spcAft>
        <a:defRPr sz="2475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6pPr>
      <a:lvl7pPr marL="629889" algn="l" defTabSz="699876" rtl="0" fontAlgn="base">
        <a:spcBef>
          <a:spcPct val="0"/>
        </a:spcBef>
        <a:spcAft>
          <a:spcPct val="0"/>
        </a:spcAft>
        <a:defRPr sz="2475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7pPr>
      <a:lvl8pPr marL="944834" algn="l" defTabSz="699876" rtl="0" fontAlgn="base">
        <a:spcBef>
          <a:spcPct val="0"/>
        </a:spcBef>
        <a:spcAft>
          <a:spcPct val="0"/>
        </a:spcAft>
        <a:defRPr sz="2475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8pPr>
      <a:lvl9pPr marL="1259778" algn="l" defTabSz="699876" rtl="0" fontAlgn="base">
        <a:spcBef>
          <a:spcPct val="0"/>
        </a:spcBef>
        <a:spcAft>
          <a:spcPct val="0"/>
        </a:spcAft>
        <a:defRPr sz="2475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34554" indent="-234554" algn="l" defTabSz="697706" rtl="0" eaLnBrk="0" fontAlgn="base" hangingPunct="0">
        <a:spcBef>
          <a:spcPts val="694"/>
        </a:spcBef>
        <a:spcAft>
          <a:spcPct val="0"/>
        </a:spcAft>
        <a:buClr>
          <a:schemeClr val="accent1"/>
        </a:buClr>
        <a:buFont typeface="Wingdings" charset="0"/>
        <a:defRPr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240300" indent="-267300" algn="l" defTabSz="697706" rtl="0" eaLnBrk="0" fontAlgn="base" hangingPunct="0">
        <a:spcBef>
          <a:spcPts val="975"/>
        </a:spcBef>
        <a:spcAft>
          <a:spcPct val="0"/>
        </a:spcAft>
        <a:buClr>
          <a:schemeClr val="accent1"/>
        </a:buClr>
        <a:buFont typeface="Arial"/>
        <a:buChar char="•"/>
        <a:defRPr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2pPr>
      <a:lvl3pPr marL="437400" indent="-229500" algn="l" defTabSz="697706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/>
        <a:buChar char="•"/>
        <a:defRPr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3pPr>
      <a:lvl4pPr marL="661500" indent="-229500" algn="l" defTabSz="697706" rtl="0" eaLnBrk="0" fontAlgn="base" hangingPunct="0">
        <a:spcBef>
          <a:spcPct val="20000"/>
        </a:spcBef>
        <a:spcAft>
          <a:spcPct val="0"/>
        </a:spcAft>
        <a:buSzPct val="100000"/>
        <a:buFont typeface="Symbol" charset="2"/>
        <a:buChar char="-"/>
        <a:defRPr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4pPr>
      <a:lvl5pPr marL="841772" indent="-203597" algn="l" defTabSz="697706" rtl="0" eaLnBrk="0" fontAlgn="base" hangingPunct="0">
        <a:spcBef>
          <a:spcPct val="20000"/>
        </a:spcBef>
        <a:spcAft>
          <a:spcPct val="0"/>
        </a:spcAft>
        <a:buClr>
          <a:srgbClr val="909090"/>
        </a:buClr>
        <a:buSzPct val="100000"/>
        <a:buChar char="-"/>
        <a:defRPr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5pPr>
      <a:lvl6pPr marL="1890761" indent="-174970" algn="l" defTabSz="699876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05706" indent="-174970" algn="l" defTabSz="699876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20650" indent="-174970" algn="l" defTabSz="699876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835594" indent="-174970" algn="l" defTabSz="699876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31494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14945" algn="l" defTabSz="31494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29889" algn="l" defTabSz="31494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944834" algn="l" defTabSz="31494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259778" algn="l" defTabSz="31494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574723" algn="l" defTabSz="31494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889667" algn="l" defTabSz="31494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204612" algn="l" defTabSz="31494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519556" algn="l" defTabSz="31494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sb.co.uk/what-we-do/insights-and-news/news/Rail-safety-body-voices-concern-over-trains-passing-red-signals" TargetMode="External"/><Relationship Id="rId2" Type="http://schemas.openxmlformats.org/officeDocument/2006/relationships/hyperlink" Target="https://doi.org/10.1038/s41598-022-07627-0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platzhalter 17" descr="Ein Bild, das Bahn, Eisenbahn, draußen, Elektrik enthält.&#10;&#10;Automatisch generierte Beschreibung">
            <a:extLst>
              <a:ext uri="{FF2B5EF4-FFF2-40B4-BE49-F238E27FC236}">
                <a16:creationId xmlns:a16="http://schemas.microsoft.com/office/drawing/2014/main" id="{EDE5A9FA-FFF1-8B21-D871-DCB4C0570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35449" b="35449"/>
          <a:stretch>
            <a:fillRect/>
          </a:stretch>
        </p:blipFill>
        <p:spPr/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436E93F-D519-42D6-B333-20941B27A1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408769B-FB52-44B4-838E-A7C78F64587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D86474B-403B-4066-B660-9061220C117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BB5EBDC-207C-4935-8F67-2CEB398F63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56FDD73-DA6E-408A-90E4-A38687CEF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344" y="1029055"/>
            <a:ext cx="3541949" cy="1256945"/>
          </a:xfrm>
        </p:spPr>
        <p:txBody>
          <a:bodyPr>
            <a:normAutofit/>
          </a:bodyPr>
          <a:lstStyle/>
          <a:p>
            <a:r>
              <a:rPr lang="de-AT" sz="2000" dirty="0"/>
              <a:t>Cross-organisational SPADs – </a:t>
            </a:r>
            <a:r>
              <a:rPr lang="de-AT" sz="2000" dirty="0" err="1"/>
              <a:t>learning</a:t>
            </a:r>
            <a:r>
              <a:rPr lang="de-AT" sz="2000" dirty="0"/>
              <a:t> </a:t>
            </a:r>
            <a:r>
              <a:rPr lang="de-AT" sz="2000" dirty="0" err="1"/>
              <a:t>from</a:t>
            </a:r>
            <a:r>
              <a:rPr lang="de-AT" sz="2000" dirty="0"/>
              <a:t> </a:t>
            </a:r>
            <a:r>
              <a:rPr lang="de-AT" sz="2000" dirty="0" err="1"/>
              <a:t>each</a:t>
            </a:r>
            <a:r>
              <a:rPr lang="de-AT" sz="2000" dirty="0"/>
              <a:t> </a:t>
            </a:r>
            <a:r>
              <a:rPr lang="de-AT" sz="2000" dirty="0" err="1"/>
              <a:t>other</a:t>
            </a:r>
            <a:r>
              <a:rPr lang="de-AT" sz="2000" dirty="0"/>
              <a:t> (</a:t>
            </a:r>
            <a:r>
              <a:rPr lang="de-AT" sz="2000" dirty="0" err="1"/>
              <a:t>findings</a:t>
            </a:r>
            <a:r>
              <a:rPr lang="de-AT" sz="2000" dirty="0"/>
              <a:t> &amp; </a:t>
            </a:r>
            <a:r>
              <a:rPr lang="de-AT" sz="2000" dirty="0" err="1"/>
              <a:t>myths</a:t>
            </a:r>
            <a:r>
              <a:rPr lang="de-AT" sz="2000" dirty="0"/>
              <a:t>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5E7045C-0508-4F2B-8D38-1C8B601D64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9030" y="2000680"/>
            <a:ext cx="3399260" cy="606638"/>
          </a:xfrm>
        </p:spPr>
        <p:txBody>
          <a:bodyPr>
            <a:normAutofit fontScale="77500" lnSpcReduction="20000"/>
          </a:bodyPr>
          <a:lstStyle/>
          <a:p>
            <a:r>
              <a:rPr lang="de-AT" dirty="0"/>
              <a:t>ERA Safety Days 2023 Day 2 Workshop #1 </a:t>
            </a:r>
          </a:p>
          <a:p>
            <a:r>
              <a:rPr lang="de-AT" dirty="0"/>
              <a:t>09:45-11:00 &amp; 11:30-12:45</a:t>
            </a:r>
          </a:p>
          <a:p>
            <a:r>
              <a:rPr lang="de-AT" dirty="0"/>
              <a:t>Dr. Michaela Schwarz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DA4D72D-EDFD-410F-82B0-0CC33D8CA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630" y="3849892"/>
            <a:ext cx="1443139" cy="170956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D85163C7-F998-4D9D-B621-2D6A747A5D06}"/>
              </a:ext>
            </a:extLst>
          </p:cNvPr>
          <p:cNvSpPr txBox="1"/>
          <p:nvPr/>
        </p:nvSpPr>
        <p:spPr>
          <a:xfrm>
            <a:off x="6940287" y="3857626"/>
            <a:ext cx="1973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>
                <a:solidFill>
                  <a:schemeClr val="bg1"/>
                </a:solidFill>
                <a:latin typeface="LTFrutiger Next Medium" panose="02000603050000020004" pitchFamily="2" charset="0"/>
              </a:rPr>
              <a:t>LIVING</a:t>
            </a:r>
          </a:p>
          <a:p>
            <a:r>
              <a:rPr lang="de-AT" sz="1800" dirty="0">
                <a:solidFill>
                  <a:schemeClr val="bg1"/>
                </a:solidFill>
                <a:latin typeface="LTFrutiger Next Medium" panose="02000603050000020004" pitchFamily="2" charset="0"/>
              </a:rPr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530928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BD5A837-BE37-9412-425B-52F167FFB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592" y="1285874"/>
            <a:ext cx="5910818" cy="3340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B65F0CC-416E-0F0D-8F17-DBA6E69137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04175" y="1826919"/>
            <a:ext cx="3147959" cy="2799056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A62E6A2-B229-B468-6B03-8945B83762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29600" y="1826919"/>
            <a:ext cx="3147959" cy="2799056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85C8311-3399-8633-1BD7-8101393EA0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29600" y="1826919"/>
            <a:ext cx="3147959" cy="2799056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227DBC36-4D47-9BCB-D975-1CAD269B19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-1311696" y="842963"/>
            <a:ext cx="5883696" cy="172878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748C704-C113-01D6-E96F-A49660889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029055"/>
            <a:ext cx="3541949" cy="928775"/>
          </a:xfrm>
        </p:spPr>
        <p:txBody>
          <a:bodyPr anchor="t">
            <a:normAutofit/>
          </a:bodyPr>
          <a:lstStyle/>
          <a:p>
            <a:r>
              <a:rPr lang="de-AT" sz="2200" dirty="0"/>
              <a:t>Most </a:t>
            </a:r>
            <a:r>
              <a:rPr lang="de-AT" sz="2200" dirty="0" err="1"/>
              <a:t>recent</a:t>
            </a:r>
            <a:r>
              <a:rPr lang="de-AT" sz="2200" dirty="0"/>
              <a:t> SPAD </a:t>
            </a:r>
            <a:r>
              <a:rPr lang="de-AT" sz="2200" dirty="0" err="1"/>
              <a:t>incident</a:t>
            </a:r>
            <a:r>
              <a:rPr lang="de-AT" sz="2200" dirty="0"/>
              <a:t> in Austria: </a:t>
            </a:r>
            <a:br>
              <a:rPr lang="de-AT" sz="2200" dirty="0"/>
            </a:br>
            <a:r>
              <a:rPr lang="de-AT" sz="2200" dirty="0"/>
              <a:t>20 </a:t>
            </a:r>
            <a:r>
              <a:rPr lang="de-AT" sz="2200" dirty="0" err="1"/>
              <a:t>January</a:t>
            </a:r>
            <a:r>
              <a:rPr lang="de-AT" sz="2200" dirty="0"/>
              <a:t> 2023, </a:t>
            </a:r>
            <a:r>
              <a:rPr lang="de-AT" sz="2200" dirty="0" err="1"/>
              <a:t>Fürnitz</a:t>
            </a:r>
            <a:r>
              <a:rPr lang="de-AT" sz="2200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02FC73A-ED44-19B6-2DCE-9AAA77054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42" y="1983145"/>
            <a:ext cx="7988658" cy="2750421"/>
          </a:xfrm>
          <a:prstGeom prst="rect">
            <a:avLst/>
          </a:prstGeom>
          <a:noFill/>
        </p:spPr>
      </p:pic>
      <p:sp>
        <p:nvSpPr>
          <p:cNvPr id="5" name="Foliennummernplatzhalter 4" hidden="1">
            <a:extLst>
              <a:ext uri="{FF2B5EF4-FFF2-40B4-BE49-F238E27FC236}">
                <a16:creationId xmlns:a16="http://schemas.microsoft.com/office/drawing/2014/main" id="{24312C87-A4AD-FD59-5BE9-90DEFA9CCB2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69043" y="4851400"/>
            <a:ext cx="359020" cy="197644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420B1292-A1E7-D14C-97CA-F675562D6730}" type="slidenum">
              <a:rPr lang="de-DE" smtClean="0"/>
              <a:pPr>
                <a:spcAft>
                  <a:spcPts val="600"/>
                </a:spcAft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54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0AD27-1D87-68FB-3AD9-599DA9897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7" y="227010"/>
            <a:ext cx="5533292" cy="638069"/>
          </a:xfrm>
          <a:solidFill>
            <a:srgbClr val="92D050"/>
          </a:solidFill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</a:rPr>
              <a:t>LESSONS LEARNT:</a:t>
            </a:r>
            <a:br>
              <a:rPr lang="de-DE" b="1" dirty="0">
                <a:solidFill>
                  <a:schemeClr val="bg1"/>
                </a:solidFill>
              </a:rPr>
            </a:br>
            <a:r>
              <a:rPr lang="de-DE" b="1" dirty="0" err="1">
                <a:solidFill>
                  <a:schemeClr val="bg1"/>
                </a:solidFill>
              </a:rPr>
              <a:t>Fürnitz</a:t>
            </a:r>
            <a:r>
              <a:rPr lang="de-DE" b="1" dirty="0">
                <a:solidFill>
                  <a:schemeClr val="bg1"/>
                </a:solidFill>
              </a:rPr>
              <a:t> Side-On </a:t>
            </a:r>
            <a:r>
              <a:rPr lang="de-DE" b="1" dirty="0" err="1">
                <a:solidFill>
                  <a:schemeClr val="bg1"/>
                </a:solidFill>
              </a:rPr>
              <a:t>Collission</a:t>
            </a:r>
            <a:r>
              <a:rPr lang="de-DE" b="1" dirty="0">
                <a:solidFill>
                  <a:schemeClr val="bg1"/>
                </a:solidFill>
              </a:rPr>
              <a:t> 20.01.2023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50C5596-1C48-70F6-BBA7-7FE89FCFA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20B1292-A1E7-D14C-97CA-F675562D6730}" type="slidenum">
              <a:rPr lang="de-DE"/>
              <a:pPr>
                <a:defRPr/>
              </a:pPr>
              <a:t>11</a:t>
            </a:fld>
            <a:endParaRPr lang="de-DE"/>
          </a:p>
        </p:txBody>
      </p:sp>
      <p:sp>
        <p:nvSpPr>
          <p:cNvPr id="9" name="Explosion: 8 Zacken 8">
            <a:extLst>
              <a:ext uri="{FF2B5EF4-FFF2-40B4-BE49-F238E27FC236}">
                <a16:creationId xmlns:a16="http://schemas.microsoft.com/office/drawing/2014/main" id="{42F29D70-5DA1-8013-75B9-F3A77606A0AD}"/>
              </a:ext>
            </a:extLst>
          </p:cNvPr>
          <p:cNvSpPr/>
          <p:nvPr/>
        </p:nvSpPr>
        <p:spPr bwMode="auto">
          <a:xfrm>
            <a:off x="7736643" y="3817315"/>
            <a:ext cx="1145526" cy="1121117"/>
          </a:xfrm>
          <a:prstGeom prst="irregularSeal1">
            <a:avLst/>
          </a:prstGeom>
          <a:solidFill>
            <a:srgbClr val="C0000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18"/>
            <a:endParaRPr lang="de-DE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D54EAC6-56C7-34C2-0B2C-3BB0EB341CBB}"/>
              </a:ext>
            </a:extLst>
          </p:cNvPr>
          <p:cNvSpPr txBox="1"/>
          <p:nvPr/>
        </p:nvSpPr>
        <p:spPr>
          <a:xfrm>
            <a:off x="7947063" y="4100158"/>
            <a:ext cx="934232" cy="6792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000" dirty="0">
                <a:solidFill>
                  <a:srgbClr val="FFFFFF"/>
                </a:solidFill>
              </a:rPr>
              <a:t>04:19:15</a:t>
            </a:r>
          </a:p>
          <a:p>
            <a:pPr algn="l"/>
            <a:r>
              <a:rPr lang="de-DE" sz="1000" dirty="0">
                <a:solidFill>
                  <a:srgbClr val="FFFFFF"/>
                </a:solidFill>
              </a:rPr>
              <a:t>Side-On </a:t>
            </a:r>
            <a:r>
              <a:rPr lang="de-DE" sz="1000" dirty="0" err="1">
                <a:solidFill>
                  <a:srgbClr val="FFFFFF"/>
                </a:solidFill>
              </a:rPr>
              <a:t>Collission</a:t>
            </a:r>
            <a:endParaRPr lang="de-DE" sz="1000" dirty="0">
              <a:solidFill>
                <a:srgbClr val="FFFFFF"/>
              </a:solidFill>
            </a:endParaRPr>
          </a:p>
        </p:txBody>
      </p: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1158B2C-0871-129C-84D0-1EAE2EF25F22}"/>
              </a:ext>
            </a:extLst>
          </p:cNvPr>
          <p:cNvGrpSpPr/>
          <p:nvPr/>
        </p:nvGrpSpPr>
        <p:grpSpPr>
          <a:xfrm>
            <a:off x="6014204" y="944521"/>
            <a:ext cx="3106303" cy="3819638"/>
            <a:chOff x="6014204" y="944521"/>
            <a:chExt cx="3106303" cy="3819638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29DEFC8B-E60C-1085-615F-EE93BE098C7A}"/>
                </a:ext>
              </a:extLst>
            </p:cNvPr>
            <p:cNvGrpSpPr/>
            <p:nvPr/>
          </p:nvGrpSpPr>
          <p:grpSpPr>
            <a:xfrm>
              <a:off x="6014204" y="944521"/>
              <a:ext cx="3106303" cy="3819638"/>
              <a:chOff x="5838912" y="540485"/>
              <a:chExt cx="3106303" cy="3819638"/>
            </a:xfrm>
          </p:grpSpPr>
          <p:sp>
            <p:nvSpPr>
              <p:cNvPr id="11" name="Parallelogramm 10">
                <a:extLst>
                  <a:ext uri="{FF2B5EF4-FFF2-40B4-BE49-F238E27FC236}">
                    <a16:creationId xmlns:a16="http://schemas.microsoft.com/office/drawing/2014/main" id="{C8860D68-0DBB-9F41-72D4-C6C1D3EA5602}"/>
                  </a:ext>
                </a:extLst>
              </p:cNvPr>
              <p:cNvSpPr/>
              <p:nvPr/>
            </p:nvSpPr>
            <p:spPr bwMode="auto">
              <a:xfrm>
                <a:off x="5838912" y="2811499"/>
                <a:ext cx="1474023" cy="1548624"/>
              </a:xfrm>
              <a:prstGeom prst="parallelogram">
                <a:avLst/>
              </a:prstGeom>
              <a:solidFill>
                <a:srgbClr val="E3EBC3"/>
              </a:soli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14418"/>
                <a:endParaRPr lang="de-DE" sz="2400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3F521BF4-03C5-3E97-E48D-4CB811BAA0E0}"/>
                  </a:ext>
                </a:extLst>
              </p:cNvPr>
              <p:cNvSpPr txBox="1"/>
              <p:nvPr/>
            </p:nvSpPr>
            <p:spPr>
              <a:xfrm>
                <a:off x="6896466" y="540485"/>
                <a:ext cx="2048749" cy="224676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171450" indent="-171450">
                  <a:buFont typeface="Arial"/>
                  <a:buChar char="•"/>
                </a:pPr>
                <a:r>
                  <a:rPr lang="de-AT" sz="1000" dirty="0"/>
                  <a:t>04:02:56 </a:t>
                </a:r>
                <a:r>
                  <a:rPr lang="de-DE" sz="1000" dirty="0"/>
                  <a:t>Driver </a:t>
                </a:r>
                <a:r>
                  <a:rPr lang="de-DE" sz="1000" dirty="0" err="1"/>
                  <a:t>decides</a:t>
                </a:r>
                <a:r>
                  <a:rPr lang="de-DE" sz="1000" dirty="0"/>
                  <a:t> </a:t>
                </a:r>
                <a:r>
                  <a:rPr lang="de-DE" sz="1000" dirty="0" err="1"/>
                  <a:t>to</a:t>
                </a:r>
                <a:r>
                  <a:rPr lang="de-DE" sz="1000" dirty="0"/>
                  <a:t> </a:t>
                </a:r>
                <a:r>
                  <a:rPr lang="de-DE" sz="1000" dirty="0" err="1"/>
                  <a:t>depart</a:t>
                </a:r>
                <a:r>
                  <a:rPr lang="de-DE" sz="1000" dirty="0"/>
                  <a:t> </a:t>
                </a:r>
                <a:r>
                  <a:rPr lang="de-DE" sz="1000" dirty="0" err="1"/>
                  <a:t>without</a:t>
                </a:r>
                <a:r>
                  <a:rPr lang="de-DE" sz="1000" dirty="0"/>
                  <a:t> </a:t>
                </a:r>
                <a:r>
                  <a:rPr lang="de-DE" sz="1000" dirty="0" err="1"/>
                  <a:t>functional</a:t>
                </a:r>
                <a:r>
                  <a:rPr lang="de-DE" sz="1000" dirty="0"/>
                  <a:t> </a:t>
                </a:r>
                <a:r>
                  <a:rPr lang="de-DE" sz="1000" dirty="0" err="1"/>
                  <a:t>train</a:t>
                </a:r>
                <a:r>
                  <a:rPr lang="de-DE" sz="1000" dirty="0"/>
                  <a:t> </a:t>
                </a:r>
                <a:r>
                  <a:rPr lang="de-DE" sz="1000" dirty="0" err="1"/>
                  <a:t>protection</a:t>
                </a:r>
                <a:r>
                  <a:rPr lang="de-DE" sz="1000" dirty="0"/>
                  <a:t> </a:t>
                </a:r>
                <a:r>
                  <a:rPr lang="de-DE" sz="1000" dirty="0" err="1"/>
                  <a:t>system</a:t>
                </a:r>
                <a:r>
                  <a:rPr lang="de-DE" sz="1000" dirty="0"/>
                  <a:t> in </a:t>
                </a:r>
                <a:r>
                  <a:rPr lang="de-DE" sz="1000" dirty="0" err="1"/>
                  <a:t>Tarivs</a:t>
                </a:r>
                <a:r>
                  <a:rPr lang="de-DE" sz="1000" dirty="0"/>
                  <a:t> (</a:t>
                </a:r>
                <a:r>
                  <a:rPr lang="de-DE" sz="1000" dirty="0" err="1"/>
                  <a:t>Italy</a:t>
                </a:r>
                <a:r>
                  <a:rPr lang="de-DE" sz="1000" dirty="0"/>
                  <a:t>) 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de-AT" sz="1000" dirty="0"/>
                  <a:t>04:08:44 </a:t>
                </a:r>
                <a:r>
                  <a:rPr lang="de-AT" sz="1000" dirty="0" err="1"/>
                  <a:t>driver</a:t>
                </a:r>
                <a:r>
                  <a:rPr lang="de-AT" sz="1000" dirty="0"/>
                  <a:t> </a:t>
                </a:r>
                <a:r>
                  <a:rPr lang="de-AT" sz="1000" dirty="0" err="1"/>
                  <a:t>reports</a:t>
                </a:r>
                <a:r>
                  <a:rPr lang="de-AT" sz="1000" dirty="0"/>
                  <a:t> </a:t>
                </a:r>
                <a:r>
                  <a:rPr lang="de-AT" sz="1000" dirty="0" err="1"/>
                  <a:t>broken</a:t>
                </a:r>
                <a:r>
                  <a:rPr lang="de-AT" sz="1000" dirty="0"/>
                  <a:t> TPS and </a:t>
                </a:r>
                <a:r>
                  <a:rPr lang="de-AT" sz="1000" dirty="0" err="1"/>
                  <a:t>arranges</a:t>
                </a:r>
                <a:r>
                  <a:rPr lang="de-AT" sz="1000" dirty="0"/>
                  <a:t> </a:t>
                </a:r>
                <a:r>
                  <a:rPr lang="de-DE" sz="1000" dirty="0" err="1"/>
                  <a:t>exchange</a:t>
                </a:r>
                <a:r>
                  <a:rPr lang="de-DE" sz="1000" dirty="0"/>
                  <a:t> </a:t>
                </a:r>
                <a:r>
                  <a:rPr lang="de-DE" sz="1000" dirty="0" err="1"/>
                  <a:t>of</a:t>
                </a:r>
                <a:r>
                  <a:rPr lang="de-DE" sz="1000" dirty="0"/>
                  <a:t>  </a:t>
                </a:r>
                <a:r>
                  <a:rPr lang="de-DE" sz="1000" dirty="0" err="1"/>
                  <a:t>locomotives</a:t>
                </a:r>
                <a:r>
                  <a:rPr lang="de-DE" sz="1000" dirty="0"/>
                  <a:t> </a:t>
                </a:r>
                <a:r>
                  <a:rPr lang="de-DE" sz="1000" dirty="0" err="1"/>
                  <a:t>with</a:t>
                </a:r>
                <a:r>
                  <a:rPr lang="de-DE" sz="1000" dirty="0"/>
                  <a:t> </a:t>
                </a:r>
                <a:r>
                  <a:rPr lang="de-DE" sz="1000" dirty="0" err="1"/>
                  <a:t>signaller</a:t>
                </a:r>
                <a:r>
                  <a:rPr lang="de-DE" sz="1000" dirty="0"/>
                  <a:t> at </a:t>
                </a:r>
                <a:r>
                  <a:rPr lang="de-DE" sz="1000" dirty="0" err="1"/>
                  <a:t>the</a:t>
                </a:r>
                <a:r>
                  <a:rPr lang="de-DE" sz="1000" dirty="0"/>
                  <a:t> </a:t>
                </a:r>
                <a:r>
                  <a:rPr lang="de-DE" sz="1000" dirty="0" err="1"/>
                  <a:t>next</a:t>
                </a:r>
                <a:r>
                  <a:rPr lang="de-DE" sz="1000" dirty="0"/>
                  <a:t> </a:t>
                </a:r>
                <a:r>
                  <a:rPr lang="de-DE" sz="1000" dirty="0" err="1"/>
                  <a:t>opportunity</a:t>
                </a:r>
                <a:r>
                  <a:rPr lang="de-DE" sz="1000" dirty="0"/>
                  <a:t> </a:t>
                </a:r>
                <a:r>
                  <a:rPr lang="de-DE" sz="1000" dirty="0" err="1"/>
                  <a:t>across</a:t>
                </a:r>
                <a:r>
                  <a:rPr lang="de-DE" sz="1000" dirty="0"/>
                  <a:t> </a:t>
                </a:r>
                <a:r>
                  <a:rPr lang="de-DE" sz="1000" dirty="0" err="1"/>
                  <a:t>the</a:t>
                </a:r>
                <a:r>
                  <a:rPr lang="de-DE" sz="1000" dirty="0"/>
                  <a:t> </a:t>
                </a:r>
                <a:r>
                  <a:rPr lang="de-DE" sz="1000" dirty="0" err="1"/>
                  <a:t>border</a:t>
                </a:r>
                <a:r>
                  <a:rPr lang="de-DE" sz="1000" dirty="0"/>
                  <a:t> in Austria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de-DE" sz="1000" dirty="0"/>
                  <a:t>Driver </a:t>
                </a:r>
                <a:r>
                  <a:rPr lang="de-DE" sz="1000" dirty="0" err="1"/>
                  <a:t>misses</a:t>
                </a:r>
                <a:r>
                  <a:rPr lang="de-DE" sz="1000" dirty="0"/>
                  <a:t> </a:t>
                </a:r>
                <a:r>
                  <a:rPr lang="de-DE" sz="1000" dirty="0" err="1"/>
                  <a:t>the</a:t>
                </a:r>
                <a:r>
                  <a:rPr lang="de-DE" sz="1000" dirty="0"/>
                  <a:t> </a:t>
                </a:r>
                <a:r>
                  <a:rPr lang="de-DE" sz="1000" dirty="0" err="1"/>
                  <a:t>yellow</a:t>
                </a:r>
                <a:r>
                  <a:rPr lang="de-DE" sz="1000" dirty="0"/>
                  <a:t> </a:t>
                </a:r>
                <a:r>
                  <a:rPr lang="de-DE" sz="1000" dirty="0" err="1"/>
                  <a:t>signal</a:t>
                </a:r>
                <a:r>
                  <a:rPr lang="de-DE" sz="1000" dirty="0"/>
                  <a:t> </a:t>
                </a:r>
                <a:r>
                  <a:rPr lang="de-DE" sz="1000" dirty="0" err="1"/>
                  <a:t>warning</a:t>
                </a:r>
                <a:r>
                  <a:rPr lang="de-DE" sz="1000" dirty="0"/>
                  <a:t> </a:t>
                </a:r>
                <a:r>
                  <a:rPr lang="de-DE" sz="1000" dirty="0" err="1"/>
                  <a:t>about</a:t>
                </a:r>
                <a:r>
                  <a:rPr lang="de-DE" sz="1000" dirty="0"/>
                  <a:t> </a:t>
                </a:r>
                <a:r>
                  <a:rPr lang="de-DE" sz="1000" dirty="0" err="1"/>
                  <a:t>the</a:t>
                </a:r>
                <a:r>
                  <a:rPr lang="de-DE" sz="1000" dirty="0"/>
                  <a:t> </a:t>
                </a:r>
                <a:r>
                  <a:rPr lang="de-DE" sz="1000" dirty="0" err="1"/>
                  <a:t>next</a:t>
                </a:r>
                <a:r>
                  <a:rPr lang="de-DE" sz="1000" dirty="0"/>
                  <a:t> </a:t>
                </a:r>
                <a:r>
                  <a:rPr lang="de-DE" sz="1000" dirty="0" err="1"/>
                  <a:t>amin</a:t>
                </a:r>
                <a:r>
                  <a:rPr lang="de-DE" sz="1000" dirty="0"/>
                  <a:t> </a:t>
                </a:r>
                <a:r>
                  <a:rPr lang="de-DE" sz="1000" dirty="0" err="1"/>
                  <a:t>signal</a:t>
                </a:r>
                <a:r>
                  <a:rPr lang="de-DE" sz="1000" dirty="0"/>
                  <a:t> </a:t>
                </a:r>
                <a:r>
                  <a:rPr lang="de-DE" sz="1000" dirty="0" err="1"/>
                  <a:t>to</a:t>
                </a:r>
                <a:r>
                  <a:rPr lang="de-DE" sz="1000" dirty="0"/>
                  <a:t> </a:t>
                </a:r>
                <a:r>
                  <a:rPr lang="de-DE" sz="1000" dirty="0" err="1"/>
                  <a:t>be</a:t>
                </a:r>
                <a:r>
                  <a:rPr lang="de-DE" sz="1000" dirty="0"/>
                  <a:t> in </a:t>
                </a:r>
                <a:r>
                  <a:rPr lang="de-DE" sz="1000" dirty="0" err="1"/>
                  <a:t>stop</a:t>
                </a:r>
                <a:r>
                  <a:rPr lang="de-DE" sz="1000" dirty="0"/>
                  <a:t> (external </a:t>
                </a:r>
                <a:r>
                  <a:rPr lang="de-DE" sz="1000" dirty="0" err="1"/>
                  <a:t>distration</a:t>
                </a:r>
                <a:r>
                  <a:rPr lang="de-DE" sz="1000" dirty="0"/>
                  <a:t>, </a:t>
                </a:r>
                <a:r>
                  <a:rPr lang="de-DE" sz="1000" dirty="0" err="1"/>
                  <a:t>wrong</a:t>
                </a:r>
                <a:r>
                  <a:rPr lang="de-DE" sz="1000" dirty="0"/>
                  <a:t> </a:t>
                </a:r>
                <a:r>
                  <a:rPr lang="de-DE" sz="1000" dirty="0" err="1"/>
                  <a:t>focus</a:t>
                </a:r>
                <a:r>
                  <a:rPr lang="de-DE" sz="1000" dirty="0"/>
                  <a:t>)</a:t>
                </a:r>
              </a:p>
            </p:txBody>
          </p:sp>
          <p:cxnSp>
            <p:nvCxnSpPr>
              <p:cNvPr id="24" name="Gerade Verbindung mit Pfeil 23">
                <a:extLst>
                  <a:ext uri="{FF2B5EF4-FFF2-40B4-BE49-F238E27FC236}">
                    <a16:creationId xmlns:a16="http://schemas.microsoft.com/office/drawing/2014/main" id="{07174AE9-48CC-D6AE-8BC5-FBB91BD2E7E4}"/>
                  </a:ext>
                </a:extLst>
              </p:cNvPr>
              <p:cNvCxnSpPr/>
              <p:nvPr/>
            </p:nvCxnSpPr>
            <p:spPr bwMode="auto">
              <a:xfrm flipH="1">
                <a:off x="6817928" y="2598930"/>
                <a:ext cx="193754" cy="1895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C1626257-926D-0AE4-4ABA-759170F9C91C}"/>
                </a:ext>
              </a:extLst>
            </p:cNvPr>
            <p:cNvSpPr txBox="1"/>
            <p:nvPr/>
          </p:nvSpPr>
          <p:spPr>
            <a:xfrm>
              <a:off x="6324337" y="3263317"/>
              <a:ext cx="1304318" cy="55399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000" b="1" dirty="0"/>
                <a:t>HUMAN</a:t>
              </a:r>
            </a:p>
            <a:p>
              <a:r>
                <a:rPr lang="de-DE" sz="1000" dirty="0"/>
                <a:t>(</a:t>
              </a:r>
              <a:r>
                <a:rPr lang="de-DE" sz="1000" dirty="0" err="1"/>
                <a:t>unsafe</a:t>
              </a:r>
              <a:r>
                <a:rPr lang="de-DE" sz="1000" dirty="0"/>
                <a:t> </a:t>
              </a:r>
              <a:r>
                <a:rPr lang="de-DE" sz="1000" dirty="0" err="1"/>
                <a:t>acts</a:t>
              </a:r>
              <a:r>
                <a:rPr lang="de-DE" sz="1000" dirty="0"/>
                <a:t>, </a:t>
              </a:r>
              <a:r>
                <a:rPr lang="de-DE" sz="1000" dirty="0" err="1"/>
                <a:t>active</a:t>
              </a:r>
              <a:r>
                <a:rPr lang="de-DE" sz="1000" dirty="0"/>
                <a:t> </a:t>
              </a:r>
              <a:r>
                <a:rPr lang="de-DE" sz="1000" dirty="0" err="1"/>
                <a:t>failures</a:t>
              </a:r>
              <a:r>
                <a:rPr lang="de-DE" sz="1000" dirty="0"/>
                <a:t>…)</a:t>
              </a: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4866C0EC-3FF8-43E0-226F-D85E7B83D5AA}"/>
                </a:ext>
              </a:extLst>
            </p:cNvPr>
            <p:cNvSpPr/>
            <p:nvPr/>
          </p:nvSpPr>
          <p:spPr bwMode="auto">
            <a:xfrm>
              <a:off x="6533412" y="3720572"/>
              <a:ext cx="321991" cy="321991"/>
            </a:xfrm>
            <a:prstGeom prst="ellipse">
              <a:avLst/>
            </a:prstGeom>
            <a:noFill/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14418"/>
              <a:endParaRPr lang="de-DE" sz="240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21E04AE6-C319-B313-1A95-3DBA725F6EA1}"/>
                </a:ext>
              </a:extLst>
            </p:cNvPr>
            <p:cNvSpPr/>
            <p:nvPr/>
          </p:nvSpPr>
          <p:spPr bwMode="auto">
            <a:xfrm>
              <a:off x="6303417" y="4368735"/>
              <a:ext cx="321991" cy="321991"/>
            </a:xfrm>
            <a:prstGeom prst="ellipse">
              <a:avLst/>
            </a:prstGeom>
            <a:noFill/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14418"/>
              <a:endParaRPr lang="de-DE" sz="240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6239411C-119C-340A-3856-40EE11801F33}"/>
                </a:ext>
              </a:extLst>
            </p:cNvPr>
            <p:cNvSpPr/>
            <p:nvPr/>
          </p:nvSpPr>
          <p:spPr bwMode="auto">
            <a:xfrm>
              <a:off x="6833960" y="4082985"/>
              <a:ext cx="321991" cy="321991"/>
            </a:xfrm>
            <a:prstGeom prst="ellipse">
              <a:avLst/>
            </a:prstGeom>
            <a:noFill/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14418"/>
              <a:endParaRPr lang="de-DE" sz="2400"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C48BEE0E-8657-8556-8865-D80FFF795E75}"/>
              </a:ext>
            </a:extLst>
          </p:cNvPr>
          <p:cNvGrpSpPr/>
          <p:nvPr/>
        </p:nvGrpSpPr>
        <p:grpSpPr>
          <a:xfrm>
            <a:off x="3141083" y="2019975"/>
            <a:ext cx="2069944" cy="2757382"/>
            <a:chOff x="3141083" y="2019975"/>
            <a:chExt cx="2069944" cy="2757382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FEC43C4A-4968-2358-FE73-EBA1A8865AE5}"/>
                </a:ext>
              </a:extLst>
            </p:cNvPr>
            <p:cNvSpPr/>
            <p:nvPr/>
          </p:nvSpPr>
          <p:spPr bwMode="auto">
            <a:xfrm>
              <a:off x="3954692" y="2525750"/>
              <a:ext cx="321991" cy="321991"/>
            </a:xfrm>
            <a:prstGeom prst="ellipse">
              <a:avLst/>
            </a:prstGeom>
            <a:noFill/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14418"/>
              <a:endParaRPr lang="de-DE" sz="240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F7524EF4-C964-BB8F-9DA5-E24C223A2099}"/>
                </a:ext>
              </a:extLst>
            </p:cNvPr>
            <p:cNvSpPr/>
            <p:nvPr/>
          </p:nvSpPr>
          <p:spPr bwMode="auto">
            <a:xfrm>
              <a:off x="4059234" y="2923011"/>
              <a:ext cx="321991" cy="321991"/>
            </a:xfrm>
            <a:prstGeom prst="ellipse">
              <a:avLst/>
            </a:prstGeom>
            <a:noFill/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14418"/>
              <a:endParaRPr lang="de-DE" sz="240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Parallelogramm 7">
              <a:extLst>
                <a:ext uri="{FF2B5EF4-FFF2-40B4-BE49-F238E27FC236}">
                  <a16:creationId xmlns:a16="http://schemas.microsoft.com/office/drawing/2014/main" id="{4BECDD2C-BAD6-1756-7504-A26BC11CEEBD}"/>
                </a:ext>
              </a:extLst>
            </p:cNvPr>
            <p:cNvSpPr/>
            <p:nvPr/>
          </p:nvSpPr>
          <p:spPr bwMode="auto">
            <a:xfrm>
              <a:off x="3683549" y="2080028"/>
              <a:ext cx="1474023" cy="1548624"/>
            </a:xfrm>
            <a:prstGeom prst="parallelogram">
              <a:avLst/>
            </a:prstGeom>
            <a:solidFill>
              <a:srgbClr val="E3EBC3"/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14418"/>
              <a:endParaRPr lang="de-DE" sz="240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76E22E3-EAC1-37FB-7CF5-25FC844AF387}"/>
                </a:ext>
              </a:extLst>
            </p:cNvPr>
            <p:cNvSpPr txBox="1"/>
            <p:nvPr/>
          </p:nvSpPr>
          <p:spPr>
            <a:xfrm>
              <a:off x="3141083" y="4069471"/>
              <a:ext cx="2069944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171450" indent="-171450">
                <a:buFont typeface="Arial"/>
                <a:buChar char="•"/>
              </a:pPr>
              <a:r>
                <a:rPr lang="de-DE" sz="1000" dirty="0">
                  <a:cs typeface="Arial"/>
                </a:rPr>
                <a:t>TPS </a:t>
              </a:r>
              <a:r>
                <a:rPr lang="de-DE" sz="1000" dirty="0" err="1">
                  <a:cs typeface="Arial"/>
                </a:rPr>
                <a:t>malfunction</a:t>
              </a:r>
              <a:endParaRPr lang="de-DE" dirty="0"/>
            </a:p>
            <a:p>
              <a:pPr marL="171450" indent="-171450">
                <a:buFont typeface="Arial"/>
                <a:buChar char="•"/>
              </a:pPr>
              <a:r>
                <a:rPr lang="de-DE" sz="1000" dirty="0">
                  <a:cs typeface="Arial"/>
                </a:rPr>
                <a:t>04:17: </a:t>
              </a:r>
              <a:r>
                <a:rPr lang="de-DE" sz="1000" dirty="0" err="1">
                  <a:cs typeface="Arial"/>
                </a:rPr>
                <a:t>correct</a:t>
              </a:r>
              <a:r>
                <a:rPr lang="de-DE" sz="1000" dirty="0">
                  <a:cs typeface="Arial"/>
                </a:rPr>
                <a:t> </a:t>
              </a:r>
              <a:r>
                <a:rPr lang="de-DE" sz="1000" dirty="0" err="1">
                  <a:cs typeface="Arial"/>
                </a:rPr>
                <a:t>signalling</a:t>
              </a:r>
              <a:r>
                <a:rPr lang="de-DE" sz="1000" dirty="0">
                  <a:cs typeface="Arial"/>
                </a:rPr>
                <a:t> (</a:t>
              </a:r>
              <a:r>
                <a:rPr lang="de-DE" sz="1000" dirty="0" err="1">
                  <a:cs typeface="Arial"/>
                </a:rPr>
                <a:t>automatic</a:t>
              </a:r>
              <a:r>
                <a:rPr lang="de-DE" sz="1000" dirty="0">
                  <a:cs typeface="Arial"/>
                </a:rPr>
                <a:t> </a:t>
              </a:r>
              <a:r>
                <a:rPr lang="de-DE" sz="1000" dirty="0" err="1">
                  <a:cs typeface="Arial"/>
                </a:rPr>
                <a:t>self</a:t>
              </a:r>
              <a:r>
                <a:rPr lang="de-DE" sz="1000" dirty="0">
                  <a:cs typeface="Arial"/>
                </a:rPr>
                <a:t>-setting </a:t>
              </a:r>
              <a:r>
                <a:rPr lang="de-DE" sz="1000" dirty="0" err="1">
                  <a:cs typeface="Arial"/>
                </a:rPr>
                <a:t>operation</a:t>
              </a:r>
              <a:r>
                <a:rPr lang="de-DE" sz="1000" dirty="0">
                  <a:cs typeface="Arial"/>
                </a:rPr>
                <a:t>)</a:t>
              </a:r>
            </a:p>
          </p:txBody>
        </p:sp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71D84B34-0DF2-0D1D-664B-6600962BC91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20508" y="3616804"/>
              <a:ext cx="256479" cy="31502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1C019CF7-8209-9F3F-4E43-A7E058F011E5}"/>
                </a:ext>
              </a:extLst>
            </p:cNvPr>
            <p:cNvSpPr txBox="1"/>
            <p:nvPr/>
          </p:nvSpPr>
          <p:spPr>
            <a:xfrm>
              <a:off x="3970004" y="2019975"/>
              <a:ext cx="1209162" cy="55399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000" b="1" dirty="0"/>
                <a:t>EQUIPMENT</a:t>
              </a:r>
            </a:p>
            <a:p>
              <a:r>
                <a:rPr lang="de-DE" sz="1000" dirty="0"/>
                <a:t>(</a:t>
              </a:r>
              <a:r>
                <a:rPr lang="de-DE" sz="1000" dirty="0" err="1"/>
                <a:t>train</a:t>
              </a:r>
              <a:r>
                <a:rPr lang="de-DE" sz="1000" dirty="0"/>
                <a:t> </a:t>
              </a:r>
              <a:r>
                <a:rPr lang="de-DE" sz="1000" dirty="0" err="1"/>
                <a:t>protection</a:t>
              </a:r>
              <a:r>
                <a:rPr lang="de-DE" sz="1000" dirty="0"/>
                <a:t> </a:t>
              </a:r>
              <a:r>
                <a:rPr lang="de-DE" sz="1000" dirty="0" err="1"/>
                <a:t>system</a:t>
              </a:r>
              <a:r>
                <a:rPr lang="de-DE" sz="1000" dirty="0"/>
                <a:t>..)</a:t>
              </a: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62AAF41F-847F-143B-E2F4-441133259F57}"/>
                </a:ext>
              </a:extLst>
            </p:cNvPr>
            <p:cNvSpPr/>
            <p:nvPr/>
          </p:nvSpPr>
          <p:spPr bwMode="auto">
            <a:xfrm>
              <a:off x="4187449" y="2696174"/>
              <a:ext cx="321991" cy="321991"/>
            </a:xfrm>
            <a:prstGeom prst="ellipse">
              <a:avLst/>
            </a:prstGeom>
            <a:noFill/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14418"/>
              <a:endParaRPr lang="de-DE" sz="240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C8C22990-80A9-0F32-27BC-6E01BE1A0B8F}"/>
                </a:ext>
              </a:extLst>
            </p:cNvPr>
            <p:cNvSpPr/>
            <p:nvPr/>
          </p:nvSpPr>
          <p:spPr bwMode="auto">
            <a:xfrm>
              <a:off x="3950484" y="3197978"/>
              <a:ext cx="321991" cy="321991"/>
            </a:xfrm>
            <a:prstGeom prst="ellipse">
              <a:avLst/>
            </a:prstGeom>
            <a:noFill/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14418"/>
              <a:endParaRPr lang="de-DE" sz="240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604EA226-46BC-7341-36C4-FBA83BAEB003}"/>
                </a:ext>
              </a:extLst>
            </p:cNvPr>
            <p:cNvSpPr/>
            <p:nvPr/>
          </p:nvSpPr>
          <p:spPr bwMode="auto">
            <a:xfrm>
              <a:off x="4528953" y="3058588"/>
              <a:ext cx="321991" cy="321991"/>
            </a:xfrm>
            <a:prstGeom prst="ellipse">
              <a:avLst/>
            </a:prstGeom>
            <a:noFill/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14418"/>
              <a:endParaRPr lang="de-DE" sz="2400"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B12564F3-7535-D4DC-147A-BE2BEDA5B2E3}"/>
              </a:ext>
            </a:extLst>
          </p:cNvPr>
          <p:cNvGrpSpPr/>
          <p:nvPr/>
        </p:nvGrpSpPr>
        <p:grpSpPr>
          <a:xfrm>
            <a:off x="261831" y="1538442"/>
            <a:ext cx="3909590" cy="3271289"/>
            <a:chOff x="261831" y="1538442"/>
            <a:chExt cx="3909590" cy="3271289"/>
          </a:xfrm>
        </p:grpSpPr>
        <p:sp>
          <p:nvSpPr>
            <p:cNvPr id="7" name="Parallelogramm 6">
              <a:extLst>
                <a:ext uri="{FF2B5EF4-FFF2-40B4-BE49-F238E27FC236}">
                  <a16:creationId xmlns:a16="http://schemas.microsoft.com/office/drawing/2014/main" id="{25057B96-89F1-849C-8291-B741E2EB00D5}"/>
                </a:ext>
              </a:extLst>
            </p:cNvPr>
            <p:cNvSpPr/>
            <p:nvPr/>
          </p:nvSpPr>
          <p:spPr bwMode="auto">
            <a:xfrm>
              <a:off x="2515073" y="1596166"/>
              <a:ext cx="1474023" cy="1548624"/>
            </a:xfrm>
            <a:prstGeom prst="parallelogram">
              <a:avLst/>
            </a:prstGeom>
            <a:solidFill>
              <a:srgbClr val="E3EBC3"/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14418"/>
              <a:endParaRPr lang="de-DE" sz="2400"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A7508D4C-1404-6AE2-7B49-B514462FCB3F}"/>
                </a:ext>
              </a:extLst>
            </p:cNvPr>
            <p:cNvGrpSpPr/>
            <p:nvPr/>
          </p:nvGrpSpPr>
          <p:grpSpPr>
            <a:xfrm>
              <a:off x="261831" y="1538442"/>
              <a:ext cx="3909590" cy="3271289"/>
              <a:chOff x="261831" y="1538442"/>
              <a:chExt cx="3909590" cy="3271289"/>
            </a:xfrm>
          </p:grpSpPr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7672CF09-C5DD-0FE8-0F8C-2224A55A5934}"/>
                  </a:ext>
                </a:extLst>
              </p:cNvPr>
              <p:cNvSpPr/>
              <p:nvPr/>
            </p:nvSpPr>
            <p:spPr bwMode="auto">
              <a:xfrm>
                <a:off x="2791451" y="2086669"/>
                <a:ext cx="321991" cy="321991"/>
              </a:xfrm>
              <a:prstGeom prst="ellipse">
                <a:avLst/>
              </a:prstGeom>
              <a:noFill/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14418"/>
                <a:endParaRPr lang="de-DE" sz="2400">
                  <a:ea typeface="ＭＳ Ｐゴシック" charset="-128"/>
                  <a:cs typeface="ＭＳ Ｐゴシック" charset="-128"/>
                </a:endParaRPr>
              </a:p>
            </p:txBody>
          </p:sp>
          <p:cxnSp>
            <p:nvCxnSpPr>
              <p:cNvPr id="27" name="Gerade Verbindung mit Pfeil 26">
                <a:extLst>
                  <a:ext uri="{FF2B5EF4-FFF2-40B4-BE49-F238E27FC236}">
                    <a16:creationId xmlns:a16="http://schemas.microsoft.com/office/drawing/2014/main" id="{CC7C206C-72F6-B842-A7D9-299F9DC1490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681760" y="3111523"/>
                <a:ext cx="395867" cy="28714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46F70751-AD27-EA8E-BA87-63A7D2E1FE24}"/>
                  </a:ext>
                </a:extLst>
              </p:cNvPr>
              <p:cNvSpPr txBox="1"/>
              <p:nvPr/>
            </p:nvSpPr>
            <p:spPr>
              <a:xfrm>
                <a:off x="261831" y="3178515"/>
                <a:ext cx="2993737" cy="163121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171450" indent="-171450">
                  <a:buFont typeface="Arial"/>
                  <a:buChar char="•"/>
                </a:pPr>
                <a:r>
                  <a:rPr lang="de-DE" sz="1000" dirty="0">
                    <a:cs typeface="Arial"/>
                  </a:rPr>
                  <a:t>Rule (ZSB12) – </a:t>
                </a:r>
                <a:r>
                  <a:rPr lang="de-DE" sz="1000" dirty="0" err="1">
                    <a:cs typeface="Arial"/>
                  </a:rPr>
                  <a:t>no</a:t>
                </a:r>
                <a:r>
                  <a:rPr lang="de-DE" sz="1000" dirty="0">
                    <a:cs typeface="Arial"/>
                  </a:rPr>
                  <a:t> </a:t>
                </a:r>
                <a:r>
                  <a:rPr lang="de-DE" sz="1000" dirty="0" err="1">
                    <a:cs typeface="Arial"/>
                  </a:rPr>
                  <a:t>departure</a:t>
                </a:r>
                <a:r>
                  <a:rPr lang="de-DE" sz="1000" dirty="0">
                    <a:cs typeface="Arial"/>
                  </a:rPr>
                  <a:t> </a:t>
                </a:r>
                <a:r>
                  <a:rPr lang="de-DE" sz="1000" dirty="0" err="1">
                    <a:cs typeface="Arial"/>
                  </a:rPr>
                  <a:t>with</a:t>
                </a:r>
                <a:r>
                  <a:rPr lang="de-DE" sz="1000" dirty="0">
                    <a:cs typeface="Arial"/>
                  </a:rPr>
                  <a:t> TPS </a:t>
                </a:r>
                <a:r>
                  <a:rPr lang="de-DE" sz="1000" dirty="0" err="1">
                    <a:cs typeface="Arial"/>
                  </a:rPr>
                  <a:t>malfunction</a:t>
                </a:r>
                <a:r>
                  <a:rPr lang="de-DE" sz="1000" dirty="0">
                    <a:cs typeface="Arial"/>
                  </a:rPr>
                  <a:t> (</a:t>
                </a:r>
                <a:r>
                  <a:rPr lang="de-DE" sz="1000" dirty="0" err="1">
                    <a:cs typeface="Arial"/>
                  </a:rPr>
                  <a:t>if</a:t>
                </a:r>
                <a:r>
                  <a:rPr lang="de-DE" sz="1000" dirty="0">
                    <a:cs typeface="Arial"/>
                  </a:rPr>
                  <a:t> TPS </a:t>
                </a:r>
                <a:r>
                  <a:rPr lang="de-DE" sz="1000" dirty="0" err="1">
                    <a:cs typeface="Arial"/>
                  </a:rPr>
                  <a:t>malfunction</a:t>
                </a:r>
                <a:r>
                  <a:rPr lang="de-DE" sz="1000" dirty="0">
                    <a:cs typeface="Arial"/>
                  </a:rPr>
                  <a:t> </a:t>
                </a:r>
                <a:r>
                  <a:rPr lang="de-DE" sz="1000" dirty="0" err="1">
                    <a:cs typeface="Arial"/>
                  </a:rPr>
                  <a:t>occurs</a:t>
                </a:r>
                <a:r>
                  <a:rPr lang="de-DE" sz="1000" dirty="0">
                    <a:cs typeface="Arial"/>
                  </a:rPr>
                  <a:t> </a:t>
                </a:r>
                <a:r>
                  <a:rPr lang="de-DE" sz="1000" dirty="0" err="1">
                    <a:cs typeface="Arial"/>
                  </a:rPr>
                  <a:t>during</a:t>
                </a:r>
                <a:r>
                  <a:rPr lang="de-DE" sz="1000" dirty="0">
                    <a:cs typeface="Arial"/>
                  </a:rPr>
                  <a:t> </a:t>
                </a:r>
                <a:r>
                  <a:rPr lang="de-DE" sz="1000" dirty="0" err="1">
                    <a:cs typeface="Arial"/>
                  </a:rPr>
                  <a:t>operations</a:t>
                </a:r>
                <a:r>
                  <a:rPr lang="de-DE" sz="1000" dirty="0">
                    <a:cs typeface="Arial"/>
                  </a:rPr>
                  <a:t>, </a:t>
                </a:r>
                <a:r>
                  <a:rPr lang="de-DE" sz="1000" dirty="0" err="1">
                    <a:cs typeface="Arial"/>
                  </a:rPr>
                  <a:t>vmax</a:t>
                </a:r>
                <a:r>
                  <a:rPr lang="de-DE" sz="1000" dirty="0">
                    <a:cs typeface="Arial"/>
                  </a:rPr>
                  <a:t> 100km/h) </a:t>
                </a:r>
                <a:r>
                  <a:rPr lang="de-DE" sz="1000" dirty="0">
                    <a:solidFill>
                      <a:srgbClr val="0000FF"/>
                    </a:solidFill>
                    <a:cs typeface="Arial"/>
                  </a:rPr>
                  <a:t>–&gt; </a:t>
                </a:r>
                <a:r>
                  <a:rPr lang="de-DE" sz="1000" dirty="0" err="1">
                    <a:solidFill>
                      <a:srgbClr val="0000FF"/>
                    </a:solidFill>
                    <a:cs typeface="Arial"/>
                  </a:rPr>
                  <a:t>new</a:t>
                </a:r>
                <a:r>
                  <a:rPr lang="de-DE" sz="1000" dirty="0">
                    <a:solidFill>
                      <a:srgbClr val="0000FF"/>
                    </a:solidFill>
                    <a:cs typeface="Arial"/>
                  </a:rPr>
                  <a:t> </a:t>
                </a:r>
                <a:r>
                  <a:rPr lang="de-DE" sz="1000" dirty="0" err="1">
                    <a:solidFill>
                      <a:srgbClr val="0000FF"/>
                    </a:solidFill>
                    <a:cs typeface="Arial"/>
                  </a:rPr>
                  <a:t>rule</a:t>
                </a:r>
                <a:r>
                  <a:rPr lang="de-DE" sz="1000" dirty="0">
                    <a:solidFill>
                      <a:srgbClr val="0000FF"/>
                    </a:solidFill>
                    <a:cs typeface="Arial"/>
                  </a:rPr>
                  <a:t>: </a:t>
                </a:r>
                <a:r>
                  <a:rPr lang="de-DE" sz="1000" dirty="0">
                    <a:solidFill>
                      <a:srgbClr val="0000FF"/>
                    </a:solidFill>
                    <a:ea typeface="+mn-lt"/>
                    <a:cs typeface="+mn-lt"/>
                  </a:rPr>
                  <a:t> </a:t>
                </a:r>
                <a:r>
                  <a:rPr lang="de-AT" sz="1000" i="1" dirty="0">
                    <a:solidFill>
                      <a:srgbClr val="0000FF"/>
                    </a:solidFill>
                    <a:ea typeface="ＭＳ Ｐゴシック"/>
                    <a:cs typeface="+mn-lt"/>
                  </a:rPr>
                  <a:t>50 km/h </a:t>
                </a:r>
                <a:r>
                  <a:rPr lang="de-AT" sz="1000" i="1" dirty="0" err="1">
                    <a:solidFill>
                      <a:srgbClr val="0000FF"/>
                    </a:solidFill>
                    <a:ea typeface="ＭＳ Ｐゴシック"/>
                    <a:cs typeface="+mn-lt"/>
                  </a:rPr>
                  <a:t>until</a:t>
                </a:r>
                <a:r>
                  <a:rPr lang="de-AT" sz="1000" i="1" dirty="0">
                    <a:solidFill>
                      <a:srgbClr val="0000FF"/>
                    </a:solidFill>
                    <a:ea typeface="ＭＳ Ｐゴシック"/>
                    <a:cs typeface="+mn-lt"/>
                  </a:rPr>
                  <a:t> </a:t>
                </a:r>
                <a:r>
                  <a:rPr lang="de-AT" sz="1000" i="1" dirty="0" err="1">
                    <a:solidFill>
                      <a:srgbClr val="0000FF"/>
                    </a:solidFill>
                    <a:ea typeface="ＭＳ Ｐゴシック"/>
                    <a:cs typeface="+mn-lt"/>
                  </a:rPr>
                  <a:t>the</a:t>
                </a:r>
                <a:r>
                  <a:rPr lang="de-AT" sz="1000" i="1" dirty="0">
                    <a:solidFill>
                      <a:srgbClr val="0000FF"/>
                    </a:solidFill>
                    <a:ea typeface="ＭＳ Ｐゴシック"/>
                    <a:cs typeface="+mn-lt"/>
                  </a:rPr>
                  <a:t> </a:t>
                </a:r>
                <a:r>
                  <a:rPr lang="de-AT" sz="1000" i="1" dirty="0" err="1">
                    <a:solidFill>
                      <a:srgbClr val="0000FF"/>
                    </a:solidFill>
                    <a:ea typeface="ＭＳ Ｐゴシック"/>
                    <a:cs typeface="+mn-lt"/>
                  </a:rPr>
                  <a:t>next</a:t>
                </a:r>
                <a:r>
                  <a:rPr lang="de-AT" sz="1000" i="1" dirty="0">
                    <a:solidFill>
                      <a:srgbClr val="0000FF"/>
                    </a:solidFill>
                    <a:ea typeface="ＭＳ Ｐゴシック"/>
                    <a:cs typeface="+mn-lt"/>
                  </a:rPr>
                  <a:t> </a:t>
                </a:r>
                <a:r>
                  <a:rPr lang="de-AT" sz="1000" i="1" dirty="0" err="1">
                    <a:solidFill>
                      <a:srgbClr val="0000FF"/>
                    </a:solidFill>
                    <a:ea typeface="ＭＳ Ｐゴシック"/>
                    <a:cs typeface="+mn-lt"/>
                  </a:rPr>
                  <a:t>station</a:t>
                </a:r>
                <a:r>
                  <a:rPr lang="de-AT" sz="1000" i="1" dirty="0">
                    <a:solidFill>
                      <a:srgbClr val="0000FF"/>
                    </a:solidFill>
                    <a:ea typeface="ＭＳ Ｐゴシック"/>
                    <a:cs typeface="+mn-lt"/>
                  </a:rPr>
                  <a:t> </a:t>
                </a:r>
                <a:r>
                  <a:rPr lang="de-AT" sz="1000" i="1" dirty="0" err="1">
                    <a:solidFill>
                      <a:srgbClr val="0000FF"/>
                    </a:solidFill>
                    <a:ea typeface="ＭＳ Ｐゴシック"/>
                    <a:cs typeface="+mn-lt"/>
                  </a:rPr>
                  <a:t>can</a:t>
                </a:r>
                <a:r>
                  <a:rPr lang="de-AT" sz="1000" i="1" dirty="0">
                    <a:solidFill>
                      <a:srgbClr val="0000FF"/>
                    </a:solidFill>
                    <a:ea typeface="ＭＳ Ｐゴシック"/>
                    <a:cs typeface="+mn-lt"/>
                  </a:rPr>
                  <a:t> </a:t>
                </a:r>
                <a:r>
                  <a:rPr lang="de-AT" sz="1000" i="1" dirty="0" err="1">
                    <a:solidFill>
                      <a:srgbClr val="0000FF"/>
                    </a:solidFill>
                    <a:ea typeface="ＭＳ Ｐゴシック"/>
                    <a:cs typeface="+mn-lt"/>
                  </a:rPr>
                  <a:t>be</a:t>
                </a:r>
                <a:r>
                  <a:rPr lang="de-AT" sz="1000" i="1" dirty="0">
                    <a:solidFill>
                      <a:srgbClr val="0000FF"/>
                    </a:solidFill>
                    <a:ea typeface="ＭＳ Ｐゴシック"/>
                    <a:cs typeface="+mn-lt"/>
                  </a:rPr>
                  <a:t> </a:t>
                </a:r>
                <a:r>
                  <a:rPr lang="de-AT" sz="1000" i="1" dirty="0" err="1">
                    <a:solidFill>
                      <a:srgbClr val="0000FF"/>
                    </a:solidFill>
                    <a:ea typeface="ＭＳ Ｐゴシック"/>
                    <a:cs typeface="+mn-lt"/>
                  </a:rPr>
                  <a:t>reached</a:t>
                </a:r>
                <a:r>
                  <a:rPr lang="de-AT" sz="1000" i="1" dirty="0">
                    <a:solidFill>
                      <a:srgbClr val="0000FF"/>
                    </a:solidFill>
                    <a:ea typeface="ＭＳ Ｐゴシック"/>
                    <a:cs typeface="+mn-lt"/>
                  </a:rPr>
                  <a:t> </a:t>
                </a:r>
                <a:r>
                  <a:rPr lang="de-AT" sz="1000" i="1" dirty="0" err="1">
                    <a:solidFill>
                      <a:srgbClr val="0000FF"/>
                    </a:solidFill>
                    <a:ea typeface="ＭＳ Ｐゴシック"/>
                    <a:cs typeface="+mn-lt"/>
                  </a:rPr>
                  <a:t>to</a:t>
                </a:r>
                <a:r>
                  <a:rPr lang="de-AT" sz="1000" i="1" dirty="0">
                    <a:solidFill>
                      <a:srgbClr val="0000FF"/>
                    </a:solidFill>
                    <a:ea typeface="ＭＳ Ｐゴシック"/>
                    <a:cs typeface="+mn-lt"/>
                  </a:rPr>
                  <a:t> </a:t>
                </a:r>
                <a:r>
                  <a:rPr lang="de-AT" sz="1000" i="1" dirty="0" err="1">
                    <a:solidFill>
                      <a:srgbClr val="0000FF"/>
                    </a:solidFill>
                    <a:ea typeface="ＭＳ Ｐゴシック"/>
                    <a:cs typeface="+mn-lt"/>
                  </a:rPr>
                  <a:t>repair</a:t>
                </a:r>
                <a:r>
                  <a:rPr lang="de-AT" sz="1000" i="1" dirty="0">
                    <a:solidFill>
                      <a:srgbClr val="0000FF"/>
                    </a:solidFill>
                    <a:ea typeface="ＭＳ Ｐゴシック"/>
                    <a:cs typeface="+mn-lt"/>
                  </a:rPr>
                  <a:t>/ </a:t>
                </a:r>
                <a:r>
                  <a:rPr lang="de-AT" sz="1000" i="1" dirty="0" err="1">
                    <a:solidFill>
                      <a:srgbClr val="0000FF"/>
                    </a:solidFill>
                    <a:ea typeface="ＭＳ Ｐゴシック"/>
                    <a:cs typeface="+mn-lt"/>
                  </a:rPr>
                  <a:t>exchange</a:t>
                </a:r>
                <a:r>
                  <a:rPr lang="de-AT" sz="1000" i="1" dirty="0">
                    <a:solidFill>
                      <a:srgbClr val="0000FF"/>
                    </a:solidFill>
                    <a:ea typeface="ＭＳ Ｐゴシック"/>
                    <a:cs typeface="+mn-lt"/>
                  </a:rPr>
                  <a:t> </a:t>
                </a:r>
                <a:r>
                  <a:rPr lang="de-AT" sz="1000" i="1" dirty="0" err="1">
                    <a:solidFill>
                      <a:srgbClr val="0000FF"/>
                    </a:solidFill>
                    <a:ea typeface="ＭＳ Ｐゴシック"/>
                    <a:cs typeface="+mn-lt"/>
                  </a:rPr>
                  <a:t>locomotives</a:t>
                </a:r>
                <a:r>
                  <a:rPr lang="de-AT" sz="1000" i="1" dirty="0">
                    <a:solidFill>
                      <a:srgbClr val="0000FF"/>
                    </a:solidFill>
                    <a:ea typeface="ＭＳ Ｐゴシック"/>
                    <a:cs typeface="+mn-lt"/>
                  </a:rPr>
                  <a:t>, in 2-person </a:t>
                </a:r>
                <a:r>
                  <a:rPr lang="de-AT" sz="1000" i="1" dirty="0" err="1">
                    <a:solidFill>
                      <a:srgbClr val="0000FF"/>
                    </a:solidFill>
                    <a:ea typeface="ＭＳ Ｐゴシック"/>
                    <a:cs typeface="+mn-lt"/>
                  </a:rPr>
                  <a:t>ops</a:t>
                </a:r>
                <a:r>
                  <a:rPr lang="de-AT" sz="1000" i="1" dirty="0">
                    <a:solidFill>
                      <a:srgbClr val="0000FF"/>
                    </a:solidFill>
                    <a:ea typeface="ＭＳ Ｐゴシック"/>
                    <a:cs typeface="+mn-lt"/>
                  </a:rPr>
                  <a:t> </a:t>
                </a:r>
                <a:r>
                  <a:rPr lang="de-AT" sz="1000" i="1" dirty="0" err="1">
                    <a:solidFill>
                      <a:srgbClr val="0000FF"/>
                    </a:solidFill>
                    <a:ea typeface="ＭＳ Ｐゴシック"/>
                    <a:cs typeface="+mn-lt"/>
                  </a:rPr>
                  <a:t>vmax</a:t>
                </a:r>
                <a:r>
                  <a:rPr lang="de-AT" sz="1000" i="1" dirty="0">
                    <a:solidFill>
                      <a:srgbClr val="0000FF"/>
                    </a:solidFill>
                    <a:ea typeface="ＭＳ Ｐゴシック"/>
                    <a:cs typeface="+mn-lt"/>
                  </a:rPr>
                  <a:t> 100 km/h!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de-DE" sz="1000" dirty="0">
                    <a:ea typeface="ＭＳ Ｐゴシック"/>
                    <a:cs typeface="+mn-lt"/>
                  </a:rPr>
                  <a:t>@Infrastrucure Provider: review </a:t>
                </a:r>
                <a:r>
                  <a:rPr lang="de-DE" sz="1000" dirty="0" err="1">
                    <a:ea typeface="ＭＳ Ｐゴシック"/>
                    <a:cs typeface="+mn-lt"/>
                  </a:rPr>
                  <a:t>process</a:t>
                </a:r>
                <a:r>
                  <a:rPr lang="de-DE" sz="1000" dirty="0">
                    <a:ea typeface="ＭＳ Ｐゴシック"/>
                    <a:cs typeface="+mn-lt"/>
                  </a:rPr>
                  <a:t> o</a:t>
                </a:r>
                <a:r>
                  <a:rPr lang="en-US" sz="1000" dirty="0">
                    <a:ea typeface="ＭＳ Ｐゴシック"/>
                    <a:cs typeface="+mn-lt"/>
                  </a:rPr>
                  <a:t>n the formation of routes with regards to crossing tracks/ trains</a:t>
                </a:r>
                <a:endParaRPr lang="de-DE" sz="1000" dirty="0"/>
              </a:p>
              <a:p>
                <a:pPr marL="171450" indent="-171450">
                  <a:buFont typeface="Arial"/>
                  <a:buChar char="•"/>
                </a:pPr>
                <a:endParaRPr lang="de-DE" sz="1000" dirty="0">
                  <a:cs typeface="Arial"/>
                </a:endParaRPr>
              </a:p>
            </p:txBody>
          </p:sp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23AAD873-2953-65C5-94A8-0400A61283C9}"/>
                  </a:ext>
                </a:extLst>
              </p:cNvPr>
              <p:cNvSpPr txBox="1"/>
              <p:nvPr/>
            </p:nvSpPr>
            <p:spPr>
              <a:xfrm>
                <a:off x="2805398" y="1538442"/>
                <a:ext cx="1366023" cy="70788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de-DE" sz="1000" b="1" dirty="0"/>
                  <a:t>ORGANISATION</a:t>
                </a:r>
              </a:p>
              <a:p>
                <a:r>
                  <a:rPr lang="de-DE" sz="1000" dirty="0"/>
                  <a:t>(</a:t>
                </a:r>
                <a:r>
                  <a:rPr lang="de-DE" sz="1000" dirty="0" err="1"/>
                  <a:t>operating</a:t>
                </a:r>
                <a:r>
                  <a:rPr lang="de-DE" sz="1000" dirty="0"/>
                  <a:t> </a:t>
                </a:r>
                <a:r>
                  <a:rPr lang="de-DE" sz="1000" dirty="0" err="1"/>
                  <a:t>procedures</a:t>
                </a:r>
                <a:r>
                  <a:rPr lang="de-DE" sz="1000" dirty="0"/>
                  <a:t>, </a:t>
                </a:r>
                <a:r>
                  <a:rPr lang="de-DE" sz="1000" dirty="0" err="1"/>
                  <a:t>culture</a:t>
                </a:r>
                <a:r>
                  <a:rPr lang="de-DE" sz="1000" dirty="0"/>
                  <a:t>, </a:t>
                </a:r>
                <a:r>
                  <a:rPr lang="de-DE" sz="1000" dirty="0" err="1"/>
                  <a:t>training</a:t>
                </a:r>
                <a:r>
                  <a:rPr lang="de-DE" sz="1000" dirty="0"/>
                  <a:t> …)</a:t>
                </a:r>
              </a:p>
            </p:txBody>
          </p:sp>
          <p:sp>
            <p:nvSpPr>
              <p:cNvPr id="44" name="Ellipse 43">
                <a:extLst>
                  <a:ext uri="{FF2B5EF4-FFF2-40B4-BE49-F238E27FC236}">
                    <a16:creationId xmlns:a16="http://schemas.microsoft.com/office/drawing/2014/main" id="{59CCEDEA-16A0-9069-DD7D-4050B918A828}"/>
                  </a:ext>
                </a:extLst>
              </p:cNvPr>
              <p:cNvSpPr/>
              <p:nvPr/>
            </p:nvSpPr>
            <p:spPr bwMode="auto">
              <a:xfrm>
                <a:off x="3092667" y="2612055"/>
                <a:ext cx="321991" cy="321991"/>
              </a:xfrm>
              <a:prstGeom prst="ellipse">
                <a:avLst/>
              </a:prstGeom>
              <a:noFill/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14418"/>
                <a:endParaRPr lang="de-DE" sz="2400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B3557147-3014-739E-6C68-3454F1FD0D33}"/>
                  </a:ext>
                </a:extLst>
              </p:cNvPr>
              <p:cNvSpPr/>
              <p:nvPr/>
            </p:nvSpPr>
            <p:spPr bwMode="auto">
              <a:xfrm>
                <a:off x="2992445" y="2213707"/>
                <a:ext cx="321991" cy="321991"/>
              </a:xfrm>
              <a:prstGeom prst="ellipse">
                <a:avLst/>
              </a:prstGeom>
              <a:noFill/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14418"/>
                <a:endParaRPr lang="de-DE" sz="2400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" name="Ellipse 63">
                <a:extLst>
                  <a:ext uri="{FF2B5EF4-FFF2-40B4-BE49-F238E27FC236}">
                    <a16:creationId xmlns:a16="http://schemas.microsoft.com/office/drawing/2014/main" id="{C032F88F-EEA4-D8DD-5E7B-FB09CDE043AA}"/>
                  </a:ext>
                </a:extLst>
              </p:cNvPr>
              <p:cNvSpPr/>
              <p:nvPr/>
            </p:nvSpPr>
            <p:spPr bwMode="auto">
              <a:xfrm>
                <a:off x="2755480" y="2715511"/>
                <a:ext cx="321991" cy="321991"/>
              </a:xfrm>
              <a:prstGeom prst="ellipse">
                <a:avLst/>
              </a:prstGeom>
              <a:noFill/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14418"/>
                <a:endParaRPr lang="de-DE" sz="2400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5" name="Ellipse 64">
                <a:extLst>
                  <a:ext uri="{FF2B5EF4-FFF2-40B4-BE49-F238E27FC236}">
                    <a16:creationId xmlns:a16="http://schemas.microsoft.com/office/drawing/2014/main" id="{1270AB10-3E4D-30D7-4028-C3440B46D994}"/>
                  </a:ext>
                </a:extLst>
              </p:cNvPr>
              <p:cNvSpPr/>
              <p:nvPr/>
            </p:nvSpPr>
            <p:spPr bwMode="auto">
              <a:xfrm>
                <a:off x="3333949" y="2576121"/>
                <a:ext cx="321991" cy="321991"/>
              </a:xfrm>
              <a:prstGeom prst="ellipse">
                <a:avLst/>
              </a:prstGeom>
              <a:noFill/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14418"/>
                <a:endParaRPr lang="de-DE" sz="2400"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F7C40801-02F6-05DB-62F2-813FF1D8821B}"/>
              </a:ext>
            </a:extLst>
          </p:cNvPr>
          <p:cNvGrpSpPr/>
          <p:nvPr/>
        </p:nvGrpSpPr>
        <p:grpSpPr>
          <a:xfrm>
            <a:off x="672446" y="865079"/>
            <a:ext cx="2737775" cy="2055731"/>
            <a:chOff x="672446" y="865079"/>
            <a:chExt cx="2737775" cy="2055731"/>
          </a:xfrm>
        </p:grpSpPr>
        <p:sp>
          <p:nvSpPr>
            <p:cNvPr id="41" name="Parallelogramm 40">
              <a:extLst>
                <a:ext uri="{FF2B5EF4-FFF2-40B4-BE49-F238E27FC236}">
                  <a16:creationId xmlns:a16="http://schemas.microsoft.com/office/drawing/2014/main" id="{2A5DAE39-B3B6-2919-F049-66FE79629195}"/>
                </a:ext>
              </a:extLst>
            </p:cNvPr>
            <p:cNvSpPr/>
            <p:nvPr/>
          </p:nvSpPr>
          <p:spPr bwMode="auto">
            <a:xfrm>
              <a:off x="1279266" y="1372186"/>
              <a:ext cx="1474023" cy="1548624"/>
            </a:xfrm>
            <a:prstGeom prst="parallelogram">
              <a:avLst/>
            </a:prstGeom>
            <a:solidFill>
              <a:srgbClr val="E3EBC3"/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14418"/>
              <a:endParaRPr lang="de-DE" sz="240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0CC161B8-55C7-0251-1BED-DB497A6064B2}"/>
                </a:ext>
              </a:extLst>
            </p:cNvPr>
            <p:cNvSpPr txBox="1"/>
            <p:nvPr/>
          </p:nvSpPr>
          <p:spPr>
            <a:xfrm>
              <a:off x="1538101" y="1439860"/>
              <a:ext cx="1315510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000" b="1" dirty="0"/>
                <a:t>ENVIRONMENT</a:t>
              </a:r>
            </a:p>
            <a:p>
              <a:r>
                <a:rPr lang="de-DE" sz="1000" dirty="0"/>
                <a:t>(</a:t>
              </a:r>
              <a:r>
                <a:rPr lang="de-DE" sz="1000" dirty="0" err="1"/>
                <a:t>weather</a:t>
              </a:r>
              <a:r>
                <a:rPr lang="de-DE" sz="1000" dirty="0"/>
                <a:t> </a:t>
              </a:r>
              <a:r>
                <a:rPr lang="de-DE" sz="1000" dirty="0" err="1"/>
                <a:t>conditions</a:t>
              </a:r>
              <a:r>
                <a:rPr lang="de-DE" sz="1000" dirty="0"/>
                <a:t>, </a:t>
              </a:r>
              <a:r>
                <a:rPr lang="de-DE" sz="1000" dirty="0" err="1"/>
                <a:t>visibility</a:t>
              </a:r>
              <a:r>
                <a:rPr lang="de-DE" sz="1000" dirty="0"/>
                <a:t>, </a:t>
              </a:r>
              <a:r>
                <a:rPr lang="de-DE" sz="1000" dirty="0" err="1"/>
                <a:t>temperature</a:t>
              </a:r>
              <a:r>
                <a:rPr lang="de-DE" sz="1000" dirty="0"/>
                <a:t>…)</a:t>
              </a: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4EA3B13F-E9BD-2DDC-FD5E-275D3650F239}"/>
                </a:ext>
              </a:extLst>
            </p:cNvPr>
            <p:cNvSpPr txBox="1"/>
            <p:nvPr/>
          </p:nvSpPr>
          <p:spPr>
            <a:xfrm>
              <a:off x="672446" y="865079"/>
              <a:ext cx="2737775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171450" indent="-171450">
                <a:buFont typeface="Arial"/>
                <a:buChar char="•"/>
              </a:pPr>
              <a:r>
                <a:rPr lang="de-DE" sz="1000" dirty="0">
                  <a:cs typeface="Arial"/>
                </a:rPr>
                <a:t>Light </a:t>
              </a:r>
              <a:r>
                <a:rPr lang="de-DE" sz="1000" dirty="0" err="1">
                  <a:cs typeface="Arial"/>
                </a:rPr>
                <a:t>snow</a:t>
              </a:r>
              <a:r>
                <a:rPr lang="de-DE" sz="1000" dirty="0">
                  <a:cs typeface="Arial"/>
                </a:rPr>
                <a:t>, 1 </a:t>
              </a:r>
              <a:r>
                <a:rPr lang="de-DE" sz="1000" dirty="0" err="1">
                  <a:cs typeface="Arial"/>
                </a:rPr>
                <a:t>degree</a:t>
              </a:r>
              <a:r>
                <a:rPr lang="de-DE" sz="1000" dirty="0">
                  <a:cs typeface="Arial"/>
                </a:rPr>
                <a:t> </a:t>
              </a:r>
              <a:r>
                <a:rPr lang="de-DE" sz="1000" dirty="0" err="1">
                  <a:cs typeface="Arial"/>
                </a:rPr>
                <a:t>centigrade</a:t>
              </a:r>
              <a:r>
                <a:rPr lang="de-DE" sz="1000" dirty="0">
                  <a:cs typeface="Arial"/>
                </a:rPr>
                <a:t>, </a:t>
              </a:r>
              <a:r>
                <a:rPr lang="de-DE" sz="1000" dirty="0" err="1">
                  <a:cs typeface="Arial"/>
                </a:rPr>
                <a:t>slippery</a:t>
              </a:r>
              <a:r>
                <a:rPr lang="de-DE" sz="1000" dirty="0">
                  <a:cs typeface="Arial"/>
                </a:rPr>
                <a:t> </a:t>
              </a:r>
              <a:r>
                <a:rPr lang="de-DE" sz="1000" dirty="0" err="1">
                  <a:cs typeface="Arial"/>
                </a:rPr>
                <a:t>tracks</a:t>
              </a:r>
              <a:r>
                <a:rPr lang="de-DE" sz="1000" dirty="0">
                  <a:cs typeface="Arial"/>
                </a:rPr>
                <a:t>, 04:00 a.m. (</a:t>
              </a:r>
              <a:r>
                <a:rPr lang="de-DE" sz="1000" dirty="0" err="1">
                  <a:cs typeface="Arial"/>
                </a:rPr>
                <a:t>night</a:t>
              </a:r>
              <a:r>
                <a:rPr lang="de-DE" sz="1000" dirty="0">
                  <a:cs typeface="Arial"/>
                </a:rPr>
                <a:t> time), 4th shift </a:t>
              </a:r>
              <a:r>
                <a:rPr lang="de-DE" sz="1000" dirty="0" err="1">
                  <a:cs typeface="Arial"/>
                </a:rPr>
                <a:t>hour</a:t>
              </a:r>
              <a:endParaRPr lang="de-DE" sz="1000" dirty="0">
                <a:cs typeface="Arial"/>
              </a:endParaRPr>
            </a:p>
            <a:p>
              <a:pPr marL="171450" indent="-171450">
                <a:buFont typeface="Arial"/>
                <a:buChar char="•"/>
              </a:pPr>
              <a:endParaRPr lang="de-DE" sz="1000" dirty="0">
                <a:cs typeface="Arial"/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E29F2E78-0009-185A-837D-961FCC37B924}"/>
                </a:ext>
              </a:extLst>
            </p:cNvPr>
            <p:cNvSpPr/>
            <p:nvPr/>
          </p:nvSpPr>
          <p:spPr bwMode="auto">
            <a:xfrm>
              <a:off x="2077724" y="2370478"/>
              <a:ext cx="321991" cy="321991"/>
            </a:xfrm>
            <a:prstGeom prst="ellipse">
              <a:avLst/>
            </a:prstGeom>
            <a:noFill/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14418"/>
              <a:endParaRPr lang="de-DE" sz="240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16BA44A5-D741-F334-1264-48CC84CB4857}"/>
                </a:ext>
              </a:extLst>
            </p:cNvPr>
            <p:cNvSpPr/>
            <p:nvPr/>
          </p:nvSpPr>
          <p:spPr bwMode="auto">
            <a:xfrm>
              <a:off x="1550400" y="2283247"/>
              <a:ext cx="321991" cy="321991"/>
            </a:xfrm>
            <a:prstGeom prst="ellipse">
              <a:avLst/>
            </a:prstGeom>
            <a:noFill/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14418"/>
              <a:endParaRPr lang="de-DE" sz="2400"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74" name="Gerade Verbindung mit Pfeil 73">
              <a:extLst>
                <a:ext uri="{FF2B5EF4-FFF2-40B4-BE49-F238E27FC236}">
                  <a16:creationId xmlns:a16="http://schemas.microsoft.com/office/drawing/2014/main" id="{9B6713EF-F646-C880-5468-731626837B6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300210" y="1252127"/>
              <a:ext cx="256479" cy="1940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95D4479E-E899-6BA0-A2A8-56F4445F3D60}"/>
              </a:ext>
            </a:extLst>
          </p:cNvPr>
          <p:cNvGrpSpPr/>
          <p:nvPr/>
        </p:nvGrpSpPr>
        <p:grpSpPr>
          <a:xfrm>
            <a:off x="4889602" y="897629"/>
            <a:ext cx="2152580" cy="3320466"/>
            <a:chOff x="4889602" y="897629"/>
            <a:chExt cx="2152580" cy="3320466"/>
          </a:xfrm>
        </p:grpSpPr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F1D368E5-B456-F5A0-4455-D19B0A0E912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630802" y="2534301"/>
              <a:ext cx="193754" cy="1895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Parallelogramm 9">
              <a:extLst>
                <a:ext uri="{FF2B5EF4-FFF2-40B4-BE49-F238E27FC236}">
                  <a16:creationId xmlns:a16="http://schemas.microsoft.com/office/drawing/2014/main" id="{EC206A73-2066-E040-ECCE-439C8EB6E3AF}"/>
                </a:ext>
              </a:extLst>
            </p:cNvPr>
            <p:cNvSpPr/>
            <p:nvPr/>
          </p:nvSpPr>
          <p:spPr bwMode="auto">
            <a:xfrm>
              <a:off x="4889602" y="2669471"/>
              <a:ext cx="1474023" cy="1548624"/>
            </a:xfrm>
            <a:prstGeom prst="parallelogram">
              <a:avLst/>
            </a:prstGeom>
            <a:solidFill>
              <a:srgbClr val="E3EBC3"/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14418"/>
              <a:endParaRPr lang="de-DE" sz="240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622FFDB-4E8F-29AD-0F2D-00E9271794F3}"/>
                </a:ext>
              </a:extLst>
            </p:cNvPr>
            <p:cNvSpPr txBox="1"/>
            <p:nvPr/>
          </p:nvSpPr>
          <p:spPr>
            <a:xfrm>
              <a:off x="5118598" y="897629"/>
              <a:ext cx="1923584" cy="178510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171450" indent="-171450">
                <a:buFont typeface="Arial"/>
                <a:buChar char="•"/>
              </a:pPr>
              <a:r>
                <a:rPr lang="de-DE" sz="1000" dirty="0">
                  <a:cs typeface="Arial"/>
                </a:rPr>
                <a:t>Slow operational </a:t>
              </a:r>
              <a:r>
                <a:rPr lang="de-DE" sz="1000" dirty="0" err="1">
                  <a:cs typeface="Arial"/>
                </a:rPr>
                <a:t>processing</a:t>
              </a:r>
              <a:r>
                <a:rPr lang="de-DE" sz="1000" dirty="0">
                  <a:cs typeface="Arial"/>
                </a:rPr>
                <a:t> at </a:t>
              </a:r>
              <a:r>
                <a:rPr lang="de-DE" sz="1000" dirty="0" err="1">
                  <a:cs typeface="Arial"/>
                </a:rPr>
                <a:t>the</a:t>
              </a:r>
              <a:r>
                <a:rPr lang="de-DE" sz="1000" dirty="0">
                  <a:cs typeface="Arial"/>
                </a:rPr>
                <a:t> </a:t>
              </a:r>
              <a:r>
                <a:rPr lang="de-DE" sz="1000" dirty="0" err="1">
                  <a:cs typeface="Arial"/>
                </a:rPr>
                <a:t>border</a:t>
              </a:r>
              <a:r>
                <a:rPr lang="de-DE" sz="1000" dirty="0">
                  <a:cs typeface="Arial"/>
                </a:rPr>
                <a:t> due </a:t>
              </a:r>
              <a:r>
                <a:rPr lang="de-DE" sz="1000" dirty="0" err="1">
                  <a:cs typeface="Arial"/>
                </a:rPr>
                <a:t>to</a:t>
              </a:r>
              <a:r>
                <a:rPr lang="de-DE" sz="1000" dirty="0">
                  <a:cs typeface="Arial"/>
                </a:rPr>
                <a:t> </a:t>
              </a:r>
              <a:r>
                <a:rPr lang="de-DE" sz="1000" dirty="0" err="1">
                  <a:cs typeface="Arial"/>
                </a:rPr>
                <a:t>language</a:t>
              </a:r>
              <a:r>
                <a:rPr lang="de-DE" sz="1000" dirty="0">
                  <a:cs typeface="Arial"/>
                </a:rPr>
                <a:t> </a:t>
              </a:r>
              <a:r>
                <a:rPr lang="de-DE" sz="1000" dirty="0" err="1">
                  <a:cs typeface="Arial"/>
                </a:rPr>
                <a:t>barrier</a:t>
              </a:r>
              <a:r>
                <a:rPr lang="de-DE" sz="1000" dirty="0">
                  <a:cs typeface="Arial"/>
                </a:rPr>
                <a:t> (AT-IT) </a:t>
              </a:r>
            </a:p>
            <a:p>
              <a:pPr marL="171450" indent="-171450">
                <a:buFont typeface="Arial"/>
                <a:buChar char="•"/>
              </a:pPr>
              <a:r>
                <a:rPr lang="de-DE" sz="1000" dirty="0" err="1">
                  <a:cs typeface="Arial"/>
                </a:rPr>
                <a:t>Perceived</a:t>
              </a:r>
              <a:r>
                <a:rPr lang="de-DE" sz="1000" dirty="0">
                  <a:cs typeface="Arial"/>
                </a:rPr>
                <a:t> stress: </a:t>
              </a:r>
              <a:r>
                <a:rPr lang="de-DE" sz="1000" dirty="0" err="1">
                  <a:cs typeface="Arial"/>
                </a:rPr>
                <a:t>train</a:t>
              </a:r>
              <a:r>
                <a:rPr lang="de-DE" sz="1000" dirty="0">
                  <a:cs typeface="Arial"/>
                </a:rPr>
                <a:t> </a:t>
              </a:r>
              <a:r>
                <a:rPr lang="de-DE" sz="1000" dirty="0" err="1">
                  <a:cs typeface="Arial"/>
                </a:rPr>
                <a:t>is</a:t>
              </a:r>
              <a:r>
                <a:rPr lang="de-DE" sz="1000" dirty="0">
                  <a:cs typeface="Arial"/>
                </a:rPr>
                <a:t> </a:t>
              </a:r>
              <a:r>
                <a:rPr lang="de-DE" sz="1000" dirty="0" err="1">
                  <a:cs typeface="Arial"/>
                </a:rPr>
                <a:t>delayed</a:t>
              </a:r>
              <a:r>
                <a:rPr lang="de-DE" sz="1000" dirty="0">
                  <a:cs typeface="Arial"/>
                </a:rPr>
                <a:t> </a:t>
              </a:r>
              <a:r>
                <a:rPr lang="de-DE" sz="1000" dirty="0" err="1">
                  <a:cs typeface="Arial"/>
                </a:rPr>
                <a:t>for</a:t>
              </a:r>
              <a:r>
                <a:rPr lang="de-DE" sz="1000" dirty="0">
                  <a:cs typeface="Arial"/>
                </a:rPr>
                <a:t> 131 </a:t>
              </a:r>
              <a:r>
                <a:rPr lang="de-DE" sz="1000" dirty="0" err="1">
                  <a:cs typeface="Arial"/>
                </a:rPr>
                <a:t>minutes</a:t>
              </a:r>
              <a:r>
                <a:rPr lang="de-DE" sz="1000" dirty="0">
                  <a:cs typeface="Arial"/>
                </a:rPr>
                <a:t> at </a:t>
              </a:r>
              <a:r>
                <a:rPr lang="de-DE" sz="1000" dirty="0" err="1">
                  <a:cs typeface="Arial"/>
                </a:rPr>
                <a:t>the</a:t>
              </a:r>
              <a:r>
                <a:rPr lang="de-DE" sz="1000" dirty="0">
                  <a:cs typeface="Arial"/>
                </a:rPr>
                <a:t> time </a:t>
              </a:r>
              <a:r>
                <a:rPr lang="de-DE" sz="1000" dirty="0" err="1">
                  <a:cs typeface="Arial"/>
                </a:rPr>
                <a:t>of</a:t>
              </a:r>
              <a:r>
                <a:rPr lang="de-DE" sz="1000" dirty="0">
                  <a:cs typeface="Arial"/>
                </a:rPr>
                <a:t> </a:t>
              </a:r>
              <a:r>
                <a:rPr lang="de-DE" sz="1000" dirty="0" err="1">
                  <a:cs typeface="Arial"/>
                </a:rPr>
                <a:t>comms</a:t>
              </a:r>
              <a:r>
                <a:rPr lang="de-DE" sz="1000" dirty="0">
                  <a:cs typeface="Arial"/>
                </a:rPr>
                <a:t> </a:t>
              </a:r>
              <a:r>
                <a:rPr lang="de-DE" sz="1000" dirty="0" err="1">
                  <a:cs typeface="Arial"/>
                </a:rPr>
                <a:t>with</a:t>
              </a:r>
              <a:r>
                <a:rPr lang="de-DE" sz="1000" dirty="0">
                  <a:cs typeface="Arial"/>
                </a:rPr>
                <a:t> </a:t>
              </a:r>
              <a:r>
                <a:rPr lang="de-DE" sz="1000" dirty="0" err="1">
                  <a:cs typeface="Arial"/>
                </a:rPr>
                <a:t>signaller</a:t>
              </a:r>
              <a:endParaRPr lang="de-DE" sz="1000" dirty="0">
                <a:cs typeface="Arial"/>
              </a:endParaRPr>
            </a:p>
            <a:p>
              <a:pPr marL="171450" indent="-171450">
                <a:buFont typeface="Arial"/>
                <a:buChar char="•"/>
              </a:pPr>
              <a:r>
                <a:rPr lang="de-DE" sz="1000" dirty="0" err="1">
                  <a:cs typeface="Arial"/>
                </a:rPr>
                <a:t>Expectation</a:t>
              </a:r>
              <a:r>
                <a:rPr lang="de-DE" sz="1000" dirty="0">
                  <a:cs typeface="Arial"/>
                </a:rPr>
                <a:t> </a:t>
              </a:r>
              <a:r>
                <a:rPr lang="de-DE" sz="1000" dirty="0" err="1">
                  <a:cs typeface="Arial"/>
                </a:rPr>
                <a:t>bias</a:t>
              </a:r>
              <a:r>
                <a:rPr lang="de-DE" sz="1000" dirty="0">
                  <a:cs typeface="Arial"/>
                </a:rPr>
                <a:t>: </a:t>
              </a:r>
              <a:r>
                <a:rPr lang="de-DE" sz="1000" dirty="0" err="1">
                  <a:cs typeface="Arial"/>
                </a:rPr>
                <a:t>green</a:t>
              </a:r>
              <a:r>
                <a:rPr lang="de-DE" sz="1000" dirty="0">
                  <a:cs typeface="Arial"/>
                </a:rPr>
                <a:t> </a:t>
              </a:r>
              <a:r>
                <a:rPr lang="de-DE" sz="1000" dirty="0" err="1">
                  <a:cs typeface="Arial"/>
                </a:rPr>
                <a:t>wave</a:t>
              </a:r>
              <a:endParaRPr lang="de-DE" sz="1000" dirty="0">
                <a:cs typeface="Arial"/>
              </a:endParaRPr>
            </a:p>
            <a:p>
              <a:pPr marL="171450" indent="-171450">
                <a:buFont typeface="Arial"/>
                <a:buChar char="•"/>
              </a:pPr>
              <a:endParaRPr lang="de-DE" sz="1000" dirty="0">
                <a:cs typeface="Arial"/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AB0640E9-1988-CE4C-B7C3-5EF06E8F713E}"/>
                </a:ext>
              </a:extLst>
            </p:cNvPr>
            <p:cNvSpPr/>
            <p:nvPr/>
          </p:nvSpPr>
          <p:spPr bwMode="auto">
            <a:xfrm>
              <a:off x="5306046" y="3251681"/>
              <a:ext cx="321991" cy="321991"/>
            </a:xfrm>
            <a:prstGeom prst="ellipse">
              <a:avLst/>
            </a:prstGeom>
            <a:noFill/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14418"/>
              <a:endParaRPr lang="de-DE" sz="240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F181030-98A0-8FFA-987C-7B812C12CA1F}"/>
                </a:ext>
              </a:extLst>
            </p:cNvPr>
            <p:cNvSpPr/>
            <p:nvPr/>
          </p:nvSpPr>
          <p:spPr bwMode="auto">
            <a:xfrm>
              <a:off x="5069081" y="3753485"/>
              <a:ext cx="321991" cy="321991"/>
            </a:xfrm>
            <a:prstGeom prst="ellipse">
              <a:avLst/>
            </a:prstGeom>
            <a:noFill/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14418"/>
              <a:endParaRPr lang="de-DE" sz="240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7B42ABD0-7E91-A988-2838-F8AF16714723}"/>
                </a:ext>
              </a:extLst>
            </p:cNvPr>
            <p:cNvSpPr/>
            <p:nvPr/>
          </p:nvSpPr>
          <p:spPr bwMode="auto">
            <a:xfrm>
              <a:off x="5647550" y="3614095"/>
              <a:ext cx="321991" cy="321991"/>
            </a:xfrm>
            <a:prstGeom prst="ellipse">
              <a:avLst/>
            </a:prstGeom>
            <a:noFill/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14418"/>
              <a:endParaRPr lang="de-DE" sz="240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D66DDF8E-1F3B-379A-EAA8-CE6837F89EBC}"/>
                </a:ext>
              </a:extLst>
            </p:cNvPr>
            <p:cNvSpPr txBox="1"/>
            <p:nvPr/>
          </p:nvSpPr>
          <p:spPr>
            <a:xfrm>
              <a:off x="5184049" y="2666685"/>
              <a:ext cx="1616925" cy="55399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de-DE" sz="1000" b="1" dirty="0">
                  <a:cs typeface="Arial"/>
                </a:rPr>
                <a:t>Psychological </a:t>
              </a:r>
              <a:r>
                <a:rPr lang="de-DE" sz="1000" b="1" dirty="0" err="1">
                  <a:cs typeface="Arial"/>
                </a:rPr>
                <a:t>pre-conditions</a:t>
              </a:r>
              <a:r>
                <a:rPr lang="de-DE" sz="1000" b="1" dirty="0">
                  <a:cs typeface="Arial"/>
                </a:rPr>
                <a:t> – </a:t>
              </a:r>
            </a:p>
            <a:p>
              <a:r>
                <a:rPr lang="de-DE" sz="1000" b="1" dirty="0">
                  <a:cs typeface="Arial"/>
                </a:rPr>
                <a:t>HOF </a:t>
              </a:r>
              <a:r>
                <a:rPr lang="de-DE" sz="1000" b="1" dirty="0" err="1">
                  <a:cs typeface="Arial"/>
                </a:rPr>
                <a:t>analysis</a:t>
              </a:r>
              <a:endParaRPr lang="de-DE" dirty="0"/>
            </a:p>
          </p:txBody>
        </p:sp>
      </p:grp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6AA3FF85-61A9-55DB-479D-87877CC4D9B0}"/>
              </a:ext>
            </a:extLst>
          </p:cNvPr>
          <p:cNvCxnSpPr>
            <a:cxnSpLocks/>
          </p:cNvCxnSpPr>
          <p:nvPr/>
        </p:nvCxnSpPr>
        <p:spPr bwMode="auto">
          <a:xfrm>
            <a:off x="730278" y="2208191"/>
            <a:ext cx="6898377" cy="200389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1172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4AA3F9C-686B-C719-3FD4-22BC8E198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000" b="1" dirty="0">
                <a:solidFill>
                  <a:srgbClr val="E2002A"/>
                </a:solidFill>
                <a:latin typeface="Arial"/>
              </a:rPr>
              <a:t>SPAD </a:t>
            </a:r>
            <a:r>
              <a:rPr lang="de-AT" sz="2000" b="1" dirty="0" err="1">
                <a:solidFill>
                  <a:srgbClr val="E2002A"/>
                </a:solidFill>
                <a:latin typeface="Arial"/>
              </a:rPr>
              <a:t>countermeasures</a:t>
            </a:r>
            <a:r>
              <a:rPr lang="de-AT" sz="2000" b="1" dirty="0">
                <a:solidFill>
                  <a:srgbClr val="E2002A"/>
                </a:solidFill>
                <a:latin typeface="Arial"/>
              </a:rPr>
              <a:t>: HEP </a:t>
            </a:r>
            <a:r>
              <a:rPr lang="de-AT" sz="2000" b="1" dirty="0" err="1">
                <a:solidFill>
                  <a:srgbClr val="E2002A"/>
                </a:solidFill>
                <a:latin typeface="Arial"/>
              </a:rPr>
              <a:t>logic</a:t>
            </a:r>
            <a:endParaRPr lang="de-AT" sz="2000" b="1" dirty="0">
              <a:solidFill>
                <a:srgbClr val="E2002A"/>
              </a:solidFill>
              <a:latin typeface="Arial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9FB6A6-532C-AF26-B221-A230DE026C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20B1292-A1E7-D14C-97CA-F675562D673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grpSp>
        <p:nvGrpSpPr>
          <p:cNvPr id="8" name="Diagramm 3">
            <a:extLst>
              <a:ext uri="{FF2B5EF4-FFF2-40B4-BE49-F238E27FC236}">
                <a16:creationId xmlns:a16="http://schemas.microsoft.com/office/drawing/2014/main" id="{03A4CEBF-C94D-2A9E-4E32-169FC8646C50}"/>
              </a:ext>
            </a:extLst>
          </p:cNvPr>
          <p:cNvGrpSpPr/>
          <p:nvPr/>
        </p:nvGrpSpPr>
        <p:grpSpPr>
          <a:xfrm>
            <a:off x="3395072" y="542836"/>
            <a:ext cx="4747573" cy="4266477"/>
            <a:chOff x="1433925" y="620685"/>
            <a:chExt cx="6330098" cy="5688637"/>
          </a:xfrm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8A736DDF-07B2-FB44-A1BD-6E6FBB08E70C}"/>
                </a:ext>
              </a:extLst>
            </p:cNvPr>
            <p:cNvSpPr/>
            <p:nvPr/>
          </p:nvSpPr>
          <p:spPr>
            <a:xfrm>
              <a:off x="2849462" y="2831082"/>
              <a:ext cx="3594744" cy="3478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94741"/>
                <a:gd name="f7" fmla="val 3478237"/>
                <a:gd name="f8" fmla="val 1739119"/>
                <a:gd name="f9" fmla="val 778630"/>
                <a:gd name="f10" fmla="val 804710"/>
                <a:gd name="f11" fmla="val 1797371"/>
                <a:gd name="f12" fmla="val 2790032"/>
                <a:gd name="f13" fmla="val 3594742"/>
                <a:gd name="f14" fmla="val 2699608"/>
                <a:gd name="f15" fmla="val 3478238"/>
                <a:gd name="f16" fmla="+- 0 0 -90"/>
                <a:gd name="f17" fmla="*/ f3 1 3594741"/>
                <a:gd name="f18" fmla="*/ f4 1 347823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594741"/>
                <a:gd name="f27" fmla="*/ f23 1 3478237"/>
                <a:gd name="f28" fmla="*/ 0 f24 1"/>
                <a:gd name="f29" fmla="*/ 1739119 f23 1"/>
                <a:gd name="f30" fmla="*/ 1797371 f24 1"/>
                <a:gd name="f31" fmla="*/ 0 f23 1"/>
                <a:gd name="f32" fmla="*/ 3594742 f24 1"/>
                <a:gd name="f33" fmla="*/ 3478238 f23 1"/>
                <a:gd name="f34" fmla="+- f25 0 f1"/>
                <a:gd name="f35" fmla="*/ f28 1 3594741"/>
                <a:gd name="f36" fmla="*/ f29 1 3478237"/>
                <a:gd name="f37" fmla="*/ f30 1 3594741"/>
                <a:gd name="f38" fmla="*/ f31 1 3478237"/>
                <a:gd name="f39" fmla="*/ f32 1 3594741"/>
                <a:gd name="f40" fmla="*/ f33 1 3478237"/>
                <a:gd name="f41" fmla="*/ f19 1 f26"/>
                <a:gd name="f42" fmla="*/ f20 1 f26"/>
                <a:gd name="f43" fmla="*/ f19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7"/>
                <a:gd name="f49" fmla="*/ f39 1 f26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7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9" y="f56"/>
                </a:cxn>
                <a:cxn ang="f34">
                  <a:pos x="f57" y="f60"/>
                </a:cxn>
                <a:cxn ang="f34">
                  <a:pos x="f55" y="f56"/>
                </a:cxn>
              </a:cxnLst>
              <a:rect l="f51" t="f54" r="f52" b="f53"/>
              <a:pathLst>
                <a:path w="3594741" h="3478237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15"/>
                    <a:pt x="f11" y="f15"/>
                  </a:cubicBezTo>
                  <a:cubicBezTo>
                    <a:pt x="f10" y="f15"/>
                    <a:pt x="f5" y="f14"/>
                    <a:pt x="f5" y="f8"/>
                  </a:cubicBezTo>
                  <a:close/>
                </a:path>
              </a:pathLst>
            </a:custGeom>
            <a:solidFill>
              <a:srgbClr val="92D050">
                <a:alpha val="50000"/>
              </a:srgbClr>
            </a:solidFill>
            <a:ln w="38103" cap="flat">
              <a:solidFill>
                <a:srgbClr val="FFFFFF"/>
              </a:solidFill>
              <a:prstDash val="solid"/>
            </a:ln>
          </p:spPr>
          <p:txBody>
            <a:bodyPr vert="horz" wrap="square" lIns="359476" tIns="456516" rIns="359476" bIns="978252" anchor="ctr" anchorCtr="0" compatLnSpc="1">
              <a:noAutofit/>
            </a:bodyPr>
            <a:lstStyle/>
            <a:p>
              <a:pPr algn="ctr" defTabSz="600075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AT" sz="1350" b="1" dirty="0">
                <a:solidFill>
                  <a:srgbClr val="000000"/>
                </a:solidFill>
                <a:latin typeface="Arial"/>
              </a:endParaRPr>
            </a:p>
            <a:p>
              <a:pPr algn="ctr" defTabSz="600075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AT" sz="1350" b="1" dirty="0">
                <a:solidFill>
                  <a:srgbClr val="000000"/>
                </a:solidFill>
                <a:latin typeface="Arial"/>
              </a:endParaRPr>
            </a:p>
            <a:p>
              <a:pPr algn="ctr" defTabSz="600075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AT" sz="1350" b="1" dirty="0">
                <a:solidFill>
                  <a:srgbClr val="000000"/>
                </a:solidFill>
                <a:latin typeface="Arial"/>
              </a:endParaRPr>
            </a:p>
            <a:p>
              <a:pPr algn="ctr" defTabSz="600075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AT" sz="1350" b="1" dirty="0">
                <a:solidFill>
                  <a:srgbClr val="000000"/>
                </a:solidFill>
                <a:latin typeface="Arial"/>
              </a:endParaRPr>
            </a:p>
            <a:p>
              <a:pPr algn="ctr" defTabSz="600075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AT" sz="1350" b="1" dirty="0">
                <a:solidFill>
                  <a:srgbClr val="000000"/>
                </a:solidFill>
                <a:latin typeface="Arial"/>
              </a:endParaRPr>
            </a:p>
            <a:p>
              <a:pPr algn="ctr" defTabSz="600075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AT" sz="1350" b="1" dirty="0">
                <a:solidFill>
                  <a:srgbClr val="000000"/>
                </a:solidFill>
                <a:latin typeface="Arial"/>
              </a:endParaRPr>
            </a:p>
            <a:p>
              <a:pPr algn="ctr" defTabSz="600075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AT" sz="1350" b="1" dirty="0">
                  <a:solidFill>
                    <a:srgbClr val="000000"/>
                  </a:solidFill>
                  <a:latin typeface="Arial"/>
                </a:rPr>
                <a:t>P-ROCEDURE (ORGANISATION/ ENVIRONMENT)</a:t>
              </a:r>
            </a:p>
            <a:p>
              <a:pPr marL="285750" indent="-285750" defTabSz="600075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Job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factors</a:t>
              </a: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,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task</a:t>
              </a: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 design</a:t>
              </a:r>
            </a:p>
            <a:p>
              <a:pPr marL="285750" indent="-285750" defTabSz="600075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Standard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operating</a:t>
              </a: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procedures</a:t>
              </a: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,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rules</a:t>
              </a: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,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norms</a:t>
              </a:r>
              <a:endParaRPr lang="de-AT" sz="1000" dirty="0">
                <a:solidFill>
                  <a:srgbClr val="000000"/>
                </a:solidFill>
                <a:latin typeface="Arial"/>
              </a:endParaRPr>
            </a:p>
            <a:p>
              <a:pPr marL="285750" indent="-285750" defTabSz="600075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Man-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machine</a:t>
              </a: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-interface</a:t>
              </a:r>
            </a:p>
            <a:p>
              <a:pPr marL="285750" indent="-285750" defTabSz="600075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Leadership &amp;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supervision</a:t>
              </a:r>
              <a:endParaRPr lang="de-AT" sz="1000" dirty="0">
                <a:solidFill>
                  <a:srgbClr val="000000"/>
                </a:solidFill>
                <a:latin typeface="Arial"/>
              </a:endParaRPr>
            </a:p>
            <a:p>
              <a:pPr marL="285750" indent="-285750" defTabSz="600075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Safety &amp; just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culture</a:t>
              </a:r>
              <a:endParaRPr lang="de-AT" sz="1000" dirty="0">
                <a:solidFill>
                  <a:srgbClr val="000000"/>
                </a:solidFill>
                <a:latin typeface="Arial"/>
              </a:endParaRPr>
            </a:p>
            <a:p>
              <a:pPr marL="285750" indent="-285750" algn="ctr" defTabSz="600075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AT" sz="135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0353A35A-90B3-7569-2084-4974EA51E37A}"/>
                </a:ext>
              </a:extLst>
            </p:cNvPr>
            <p:cNvSpPr/>
            <p:nvPr/>
          </p:nvSpPr>
          <p:spPr>
            <a:xfrm>
              <a:off x="4066519" y="620685"/>
              <a:ext cx="3697504" cy="35019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97500"/>
                <a:gd name="f7" fmla="val 3501928"/>
                <a:gd name="f8" fmla="val 1750964"/>
                <a:gd name="f9" fmla="val 783933"/>
                <a:gd name="f10" fmla="val 827714"/>
                <a:gd name="f11" fmla="val 1848750"/>
                <a:gd name="f12" fmla="val 2869786"/>
                <a:gd name="f13" fmla="val 2717995"/>
                <a:gd name="f14" fmla="+- 0 0 -90"/>
                <a:gd name="f15" fmla="*/ f3 1 3697500"/>
                <a:gd name="f16" fmla="*/ f4 1 35019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697500"/>
                <a:gd name="f25" fmla="*/ f21 1 3501928"/>
                <a:gd name="f26" fmla="*/ 0 f22 1"/>
                <a:gd name="f27" fmla="*/ 1750964 f21 1"/>
                <a:gd name="f28" fmla="*/ 1848750 f22 1"/>
                <a:gd name="f29" fmla="*/ 0 f21 1"/>
                <a:gd name="f30" fmla="*/ 3697500 f22 1"/>
                <a:gd name="f31" fmla="*/ 3501928 f21 1"/>
                <a:gd name="f32" fmla="+- f23 0 f1"/>
                <a:gd name="f33" fmla="*/ f26 1 3697500"/>
                <a:gd name="f34" fmla="*/ f27 1 3501928"/>
                <a:gd name="f35" fmla="*/ f28 1 3697500"/>
                <a:gd name="f36" fmla="*/ f29 1 3501928"/>
                <a:gd name="f37" fmla="*/ f30 1 3697500"/>
                <a:gd name="f38" fmla="*/ f31 1 3501928"/>
                <a:gd name="f39" fmla="*/ f17 1 f24"/>
                <a:gd name="f40" fmla="*/ f18 1 f24"/>
                <a:gd name="f41" fmla="*/ f17 1 f25"/>
                <a:gd name="f42" fmla="*/ f19 1 f25"/>
                <a:gd name="f43" fmla="*/ f33 1 f24"/>
                <a:gd name="f44" fmla="*/ f34 1 f25"/>
                <a:gd name="f45" fmla="*/ f35 1 f24"/>
                <a:gd name="f46" fmla="*/ f36 1 f25"/>
                <a:gd name="f47" fmla="*/ f37 1 f24"/>
                <a:gd name="f48" fmla="*/ f38 1 f25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5 1"/>
                <a:gd name="f56" fmla="*/ f46 f16 1"/>
                <a:gd name="f57" fmla="*/ f47 f15 1"/>
                <a:gd name="f58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4"/>
                </a:cxn>
                <a:cxn ang="f32">
                  <a:pos x="f55" y="f58"/>
                </a:cxn>
                <a:cxn ang="f32">
                  <a:pos x="f53" y="f54"/>
                </a:cxn>
              </a:cxnLst>
              <a:rect l="f49" t="f52" r="f50" b="f51"/>
              <a:pathLst>
                <a:path w="3697500" h="3501928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7"/>
                    <a:pt x="f11" y="f7"/>
                  </a:cubicBezTo>
                  <a:cubicBezTo>
                    <a:pt x="f10" y="f7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0000FF">
                <a:alpha val="50000"/>
              </a:srgbClr>
            </a:solidFill>
            <a:ln w="38103" cap="flat">
              <a:solidFill>
                <a:srgbClr val="FFFFFF"/>
              </a:solidFill>
              <a:prstDash val="solid"/>
            </a:ln>
          </p:spPr>
          <p:txBody>
            <a:bodyPr vert="horz" wrap="square" lIns="848115" tIns="678496" rIns="261139" bIns="503405" anchor="ctr" anchorCtr="0" compatLnSpc="1">
              <a:noAutofit/>
            </a:bodyPr>
            <a:lstStyle/>
            <a:p>
              <a:pPr defTabSz="600075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AT" sz="1350" b="1" dirty="0">
                  <a:solidFill>
                    <a:srgbClr val="000000"/>
                  </a:solidFill>
                  <a:latin typeface="Arial"/>
                </a:rPr>
                <a:t>E-QUIPMENT</a:t>
              </a:r>
            </a:p>
            <a:p>
              <a:pPr marL="171450" indent="-171450" defTabSz="600075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25"/>
                </a:spcAft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Technical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equipmen</a:t>
              </a: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 in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the</a:t>
              </a: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locomotive</a:t>
              </a: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/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cabin</a:t>
              </a:r>
              <a:endParaRPr lang="de-AT" sz="1000" dirty="0">
                <a:solidFill>
                  <a:srgbClr val="000000"/>
                </a:solidFill>
                <a:latin typeface="Arial"/>
              </a:endParaRPr>
            </a:p>
            <a:p>
              <a:pPr marL="171450" indent="-171450" defTabSz="600075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25"/>
                </a:spcAft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Technical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equipment</a:t>
              </a: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 (r/t, 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tablet</a:t>
              </a: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,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apps</a:t>
              </a: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, electronic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charts</a:t>
              </a: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)</a:t>
              </a:r>
            </a:p>
            <a:p>
              <a:pPr marL="171450" indent="-171450" defTabSz="600075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25"/>
                </a:spcAft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Train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protection</a:t>
              </a: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systems</a:t>
              </a:r>
              <a:endParaRPr lang="de-AT" sz="1000" dirty="0">
                <a:solidFill>
                  <a:srgbClr val="000000"/>
                </a:solidFill>
                <a:latin typeface="Arial"/>
              </a:endParaRPr>
            </a:p>
            <a:p>
              <a:pPr marL="171450" indent="-171450" defTabSz="600075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25"/>
                </a:spcAft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Technical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infrastructure</a:t>
              </a: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 (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signals</a:t>
              </a: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,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magnets</a:t>
              </a: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,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signs</a:t>
              </a: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,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stations</a:t>
              </a: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,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overhead</a:t>
              </a: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lines</a:t>
              </a: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)</a:t>
              </a:r>
            </a:p>
            <a:p>
              <a:pPr defTabSz="600075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AT" sz="1350" b="1" dirty="0">
                <a:solidFill>
                  <a:srgbClr val="000000"/>
                </a:solidFill>
                <a:latin typeface="Arial"/>
              </a:endParaRPr>
            </a:p>
            <a:p>
              <a:pPr algn="ctr" defTabSz="600075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7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AT" sz="975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6F28DC17-7510-F3FD-2748-B1F4844A62F9}"/>
                </a:ext>
              </a:extLst>
            </p:cNvPr>
            <p:cNvSpPr/>
            <p:nvPr/>
          </p:nvSpPr>
          <p:spPr>
            <a:xfrm>
              <a:off x="1433925" y="622477"/>
              <a:ext cx="3693737" cy="35094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93733"/>
                <a:gd name="f7" fmla="val 3509461"/>
                <a:gd name="f8" fmla="val 1754731"/>
                <a:gd name="f9" fmla="val 785620"/>
                <a:gd name="f10" fmla="val 826871"/>
                <a:gd name="f11" fmla="val 1846867"/>
                <a:gd name="f12" fmla="val 2866863"/>
                <a:gd name="f13" fmla="val 3693734"/>
                <a:gd name="f14" fmla="val 2723842"/>
                <a:gd name="f15" fmla="val 3509462"/>
                <a:gd name="f16" fmla="+- 0 0 -90"/>
                <a:gd name="f17" fmla="*/ f3 1 3693733"/>
                <a:gd name="f18" fmla="*/ f4 1 350946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693733"/>
                <a:gd name="f27" fmla="*/ f23 1 3509461"/>
                <a:gd name="f28" fmla="*/ 0 f24 1"/>
                <a:gd name="f29" fmla="*/ 1754731 f23 1"/>
                <a:gd name="f30" fmla="*/ 1846867 f24 1"/>
                <a:gd name="f31" fmla="*/ 0 f23 1"/>
                <a:gd name="f32" fmla="*/ 3693734 f24 1"/>
                <a:gd name="f33" fmla="*/ 3509462 f23 1"/>
                <a:gd name="f34" fmla="+- f25 0 f1"/>
                <a:gd name="f35" fmla="*/ f28 1 3693733"/>
                <a:gd name="f36" fmla="*/ f29 1 3509461"/>
                <a:gd name="f37" fmla="*/ f30 1 3693733"/>
                <a:gd name="f38" fmla="*/ f31 1 3509461"/>
                <a:gd name="f39" fmla="*/ f32 1 3693733"/>
                <a:gd name="f40" fmla="*/ f33 1 3509461"/>
                <a:gd name="f41" fmla="*/ f19 1 f26"/>
                <a:gd name="f42" fmla="*/ f20 1 f26"/>
                <a:gd name="f43" fmla="*/ f19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7"/>
                <a:gd name="f49" fmla="*/ f39 1 f26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7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9" y="f56"/>
                </a:cxn>
                <a:cxn ang="f34">
                  <a:pos x="f57" y="f60"/>
                </a:cxn>
                <a:cxn ang="f34">
                  <a:pos x="f55" y="f56"/>
                </a:cxn>
              </a:cxnLst>
              <a:rect l="f51" t="f54" r="f52" b="f53"/>
              <a:pathLst>
                <a:path w="3693733" h="3509461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15"/>
                    <a:pt x="f11" y="f15"/>
                  </a:cubicBezTo>
                  <a:cubicBezTo>
                    <a:pt x="f10" y="f15"/>
                    <a:pt x="f5" y="f14"/>
                    <a:pt x="f5" y="f8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38103" cap="flat">
              <a:solidFill>
                <a:srgbClr val="FFFFFF"/>
              </a:solidFill>
              <a:prstDash val="solid"/>
            </a:ln>
          </p:spPr>
          <p:txBody>
            <a:bodyPr vert="horz" wrap="square" lIns="260871" tIns="679957" rIns="847251" bIns="504481" anchor="ctr" anchorCtr="1" compatLnSpc="1">
              <a:noAutofit/>
            </a:bodyPr>
            <a:lstStyle/>
            <a:p>
              <a:pPr algn="ctr" defTabSz="600075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AT" sz="1350" b="1" dirty="0">
                  <a:solidFill>
                    <a:srgbClr val="000000"/>
                  </a:solidFill>
                  <a:latin typeface="Arial"/>
                </a:rPr>
                <a:t>H-UMAN </a:t>
              </a:r>
            </a:p>
            <a:p>
              <a:pPr marL="171450" indent="-171450" defTabSz="600075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25"/>
                </a:spcAft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Individual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knowledge</a:t>
              </a: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,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skills</a:t>
              </a: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 &amp;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experience</a:t>
              </a:r>
              <a:endParaRPr lang="de-AT" sz="1000" dirty="0">
                <a:solidFill>
                  <a:srgbClr val="000000"/>
                </a:solidFill>
                <a:latin typeface="Arial"/>
              </a:endParaRPr>
            </a:p>
            <a:p>
              <a:pPr marL="171450" indent="-171450" defTabSz="600075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25"/>
                </a:spcAft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Medical &amp; personal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factors</a:t>
              </a: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 (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cognitive</a:t>
              </a: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abilities</a:t>
              </a: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)</a:t>
              </a:r>
            </a:p>
            <a:p>
              <a:pPr marL="171450" indent="-171450" defTabSz="600075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25"/>
                </a:spcAft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Stress,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fatigue</a:t>
              </a:r>
              <a:endParaRPr lang="de-AT" sz="1000" dirty="0">
                <a:solidFill>
                  <a:srgbClr val="000000"/>
                </a:solidFill>
                <a:latin typeface="Arial"/>
              </a:endParaRPr>
            </a:p>
            <a:p>
              <a:pPr marL="171450" indent="-171450" defTabSz="600075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25"/>
                </a:spcAft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Motivation &amp; </a:t>
              </a:r>
              <a:r>
                <a:rPr lang="de-AT" sz="1000" dirty="0" err="1">
                  <a:solidFill>
                    <a:srgbClr val="000000"/>
                  </a:solidFill>
                  <a:latin typeface="Arial"/>
                </a:rPr>
                <a:t>attitude</a:t>
              </a:r>
              <a:r>
                <a:rPr lang="de-AT" sz="1000" dirty="0">
                  <a:solidFill>
                    <a:srgbClr val="000000"/>
                  </a:solidFill>
                  <a:latin typeface="Arial"/>
                </a:rPr>
                <a:t> </a:t>
              </a:r>
            </a:p>
          </p:txBody>
        </p:sp>
      </p:grpSp>
      <p:sp>
        <p:nvSpPr>
          <p:cNvPr id="9" name="Textfeld 4">
            <a:extLst>
              <a:ext uri="{FF2B5EF4-FFF2-40B4-BE49-F238E27FC236}">
                <a16:creationId xmlns:a16="http://schemas.microsoft.com/office/drawing/2014/main" id="{DFDDCFED-DFA6-A7ED-1D2A-4EFF8AD652CA}"/>
              </a:ext>
            </a:extLst>
          </p:cNvPr>
          <p:cNvSpPr txBox="1"/>
          <p:nvPr/>
        </p:nvSpPr>
        <p:spPr>
          <a:xfrm>
            <a:off x="5316581" y="2193710"/>
            <a:ext cx="86360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AT" sz="1350" b="1" dirty="0">
                <a:solidFill>
                  <a:srgbClr val="000000"/>
                </a:solidFill>
                <a:latin typeface="Arial"/>
              </a:rPr>
              <a:t>TASK</a:t>
            </a:r>
            <a:endParaRPr lang="de-AT" sz="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feld 8">
            <a:extLst>
              <a:ext uri="{FF2B5EF4-FFF2-40B4-BE49-F238E27FC236}">
                <a16:creationId xmlns:a16="http://schemas.microsoft.com/office/drawing/2014/main" id="{BB3A8937-F4E9-B273-FFA7-96569900D9FE}"/>
              </a:ext>
            </a:extLst>
          </p:cNvPr>
          <p:cNvSpPr txBox="1"/>
          <p:nvPr/>
        </p:nvSpPr>
        <p:spPr>
          <a:xfrm>
            <a:off x="505559" y="4547975"/>
            <a:ext cx="4133676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r" defTabSz="685800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AT" sz="800" dirty="0">
                <a:solidFill>
                  <a:schemeClr val="bg2"/>
                </a:solidFill>
                <a:latin typeface="Arial"/>
              </a:rPr>
              <a:t>Source: HEP-</a:t>
            </a:r>
            <a:r>
              <a:rPr lang="de-AT" sz="800" dirty="0" err="1">
                <a:solidFill>
                  <a:schemeClr val="bg2"/>
                </a:solidFill>
                <a:latin typeface="Arial"/>
              </a:rPr>
              <a:t>Logic</a:t>
            </a:r>
            <a:r>
              <a:rPr lang="de-AT" sz="800" dirty="0">
                <a:solidFill>
                  <a:schemeClr val="bg2"/>
                </a:solidFill>
                <a:latin typeface="Arial"/>
              </a:rPr>
              <a:t> (ÖBB PR /M. Schwarz, 2023, </a:t>
            </a:r>
            <a:r>
              <a:rPr lang="de-AT" sz="800" dirty="0" err="1">
                <a:solidFill>
                  <a:schemeClr val="bg2"/>
                </a:solidFill>
                <a:latin typeface="Arial"/>
              </a:rPr>
              <a:t>adapted</a:t>
            </a:r>
            <a:r>
              <a:rPr lang="de-AT" sz="800" dirty="0">
                <a:solidFill>
                  <a:schemeClr val="bg2"/>
                </a:solidFill>
                <a:latin typeface="Arial"/>
              </a:rPr>
              <a:t> </a:t>
            </a:r>
            <a:r>
              <a:rPr lang="de-AT" sz="800" dirty="0" err="1">
                <a:solidFill>
                  <a:schemeClr val="bg2"/>
                </a:solidFill>
                <a:latin typeface="Arial"/>
              </a:rPr>
              <a:t>from</a:t>
            </a:r>
            <a:r>
              <a:rPr lang="de-AT" sz="800" dirty="0">
                <a:solidFill>
                  <a:schemeClr val="bg2"/>
                </a:solidFill>
                <a:latin typeface="Arial"/>
              </a:rPr>
              <a:t> Eberhard Ulich, 2005)</a:t>
            </a:r>
          </a:p>
        </p:txBody>
      </p:sp>
      <p:sp>
        <p:nvSpPr>
          <p:cNvPr id="11" name="Gleichschenkliges Dreieck 11">
            <a:extLst>
              <a:ext uri="{FF2B5EF4-FFF2-40B4-BE49-F238E27FC236}">
                <a16:creationId xmlns:a16="http://schemas.microsoft.com/office/drawing/2014/main" id="{36EFCF4D-810B-E8F7-4B16-BCA117445E2F}"/>
              </a:ext>
            </a:extLst>
          </p:cNvPr>
          <p:cNvSpPr/>
          <p:nvPr/>
        </p:nvSpPr>
        <p:spPr>
          <a:xfrm rot="10799991">
            <a:off x="5478594" y="2199477"/>
            <a:ext cx="594067" cy="48028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noFill/>
          <a:ln w="6345" cap="flat">
            <a:solidFill>
              <a:srgbClr val="00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9471A1-FBFF-40A0-D2A7-5A26210946D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17.09.2023</a:t>
            </a:r>
          </a:p>
        </p:txBody>
      </p:sp>
    </p:spTree>
    <p:extLst>
      <p:ext uri="{BB962C8B-B14F-4D97-AF65-F5344CB8AC3E}">
        <p14:creationId xmlns:p14="http://schemas.microsoft.com/office/powerpoint/2010/main" val="2535858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1861394-3FFB-F87C-837F-55EF6F9A23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4001" y="1022350"/>
            <a:ext cx="4837844" cy="32623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Returning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rest</a:t>
            </a:r>
            <a:r>
              <a:rPr lang="de-AT" dirty="0"/>
              <a:t> </a:t>
            </a:r>
            <a:r>
              <a:rPr lang="de-AT" dirty="0" err="1"/>
              <a:t>days</a:t>
            </a:r>
            <a:r>
              <a:rPr lang="de-AT" dirty="0"/>
              <a:t> (</a:t>
            </a:r>
            <a:r>
              <a:rPr lang="en-US" dirty="0"/>
              <a:t>Gibson et al., 2007)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Team-working dynamics (Naweed,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Scheduling irregularities (</a:t>
            </a:r>
            <a:r>
              <a:rPr lang="en-US" dirty="0" err="1"/>
              <a:t>Dorrian</a:t>
            </a:r>
            <a:r>
              <a:rPr lang="en-US" dirty="0"/>
              <a:t> et al.,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Any other?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C05065-40B6-0A8B-C52E-6355589E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000" b="1" dirty="0">
                <a:solidFill>
                  <a:srgbClr val="E2002A"/>
                </a:solidFill>
                <a:latin typeface="Arial"/>
              </a:rPr>
              <a:t>SPAD State </a:t>
            </a:r>
            <a:r>
              <a:rPr lang="de-AT" sz="2000" b="1" dirty="0" err="1">
                <a:solidFill>
                  <a:srgbClr val="E2002A"/>
                </a:solidFill>
                <a:latin typeface="Arial"/>
              </a:rPr>
              <a:t>of</a:t>
            </a:r>
            <a:r>
              <a:rPr lang="de-AT" sz="2000" b="1" dirty="0">
                <a:solidFill>
                  <a:srgbClr val="E2002A"/>
                </a:solidFill>
                <a:latin typeface="Arial"/>
              </a:rPr>
              <a:t> Research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4B3F4E-AC26-ABA4-D4C9-78895E2446E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20B1292-A1E7-D14C-97CA-F675562D673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BDD1C44-860C-1C30-F298-D6630FD5AB12}"/>
              </a:ext>
            </a:extLst>
          </p:cNvPr>
          <p:cNvGrpSpPr/>
          <p:nvPr/>
        </p:nvGrpSpPr>
        <p:grpSpPr>
          <a:xfrm>
            <a:off x="4938431" y="565719"/>
            <a:ext cx="3595688" cy="1962619"/>
            <a:chOff x="4938431" y="565719"/>
            <a:chExt cx="3595688" cy="1962619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DAAD0B89-9D15-C510-E5E9-10A87B53F1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537" b="12650"/>
            <a:stretch/>
          </p:blipFill>
          <p:spPr>
            <a:xfrm>
              <a:off x="4938431" y="638736"/>
              <a:ext cx="3595688" cy="184560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EA472E0A-C2FE-A078-502B-85C9D1285FA8}"/>
                </a:ext>
              </a:extLst>
            </p:cNvPr>
            <p:cNvSpPr txBox="1"/>
            <p:nvPr/>
          </p:nvSpPr>
          <p:spPr>
            <a:xfrm>
              <a:off x="6377267" y="2312894"/>
              <a:ext cx="155649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AT" sz="800" dirty="0" err="1"/>
                <a:t>Number</a:t>
              </a:r>
              <a:r>
                <a:rPr lang="de-AT" sz="800" dirty="0"/>
                <a:t> </a:t>
              </a:r>
              <a:r>
                <a:rPr lang="de-AT" sz="800" dirty="0" err="1"/>
                <a:t>of</a:t>
              </a:r>
              <a:r>
                <a:rPr lang="de-AT" sz="800" dirty="0"/>
                <a:t> </a:t>
              </a:r>
              <a:r>
                <a:rPr lang="de-AT" sz="800" dirty="0" err="1"/>
                <a:t>rest</a:t>
              </a:r>
              <a:r>
                <a:rPr lang="de-AT" sz="800" dirty="0"/>
                <a:t> </a:t>
              </a:r>
              <a:r>
                <a:rPr lang="de-AT" sz="800" dirty="0" err="1"/>
                <a:t>days</a:t>
              </a:r>
              <a:endParaRPr lang="de-AT" sz="800" dirty="0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5DBE5C2-8B38-166C-F533-AFE719A361C8}"/>
                </a:ext>
              </a:extLst>
            </p:cNvPr>
            <p:cNvSpPr txBox="1"/>
            <p:nvPr/>
          </p:nvSpPr>
          <p:spPr>
            <a:xfrm rot="16200000">
              <a:off x="4455874" y="1236246"/>
              <a:ext cx="155649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AT" sz="800" dirty="0" err="1"/>
                <a:t>Normalised</a:t>
              </a:r>
              <a:r>
                <a:rPr lang="de-AT" sz="800" dirty="0"/>
                <a:t> SAPD rate</a:t>
              </a:r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CDF1859-B240-C3FE-6C8D-2BB77D80DF6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17.09.2023</a:t>
            </a:r>
          </a:p>
        </p:txBody>
      </p:sp>
    </p:spTree>
    <p:extLst>
      <p:ext uri="{BB962C8B-B14F-4D97-AF65-F5344CB8AC3E}">
        <p14:creationId xmlns:p14="http://schemas.microsoft.com/office/powerpoint/2010/main" val="1434759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AD1580D-C256-DB29-DCF1-A08285A8D4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B4A8D03-EAD5-69F4-75CA-D09F4561C2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DAAD8C6-07F8-E678-DCEC-1B783C4D6B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8273C90-6BE2-E193-42FD-E8A73AFCEE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AA962A6-375A-68C5-1D28-F0480CDEE2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05A1672-27D2-F456-F057-53B46D2BDE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sz="2000" dirty="0">
                <a:solidFill>
                  <a:schemeClr val="bg1"/>
                </a:solidFill>
                <a:latin typeface="Arial"/>
              </a:rPr>
              <a:t>WORKSHOP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FAC7D1E3-A268-3C74-3494-73F3D62F554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DE165D5-83BA-607E-0792-8F98CE78BD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4388183-2B64-EA37-B218-C8DD5C75EC53}"/>
              </a:ext>
            </a:extLst>
          </p:cNvPr>
          <p:cNvSpPr/>
          <p:nvPr/>
        </p:nvSpPr>
        <p:spPr bwMode="auto">
          <a:xfrm>
            <a:off x="649102" y="776838"/>
            <a:ext cx="965963" cy="831898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64DC904-5290-D4B1-0F65-253BD7CC9522}"/>
              </a:ext>
            </a:extLst>
          </p:cNvPr>
          <p:cNvSpPr/>
          <p:nvPr/>
        </p:nvSpPr>
        <p:spPr bwMode="auto">
          <a:xfrm>
            <a:off x="1328762" y="414380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0D56980-AC2F-7937-2969-3EB4CA96ED88}"/>
              </a:ext>
            </a:extLst>
          </p:cNvPr>
          <p:cNvSpPr/>
          <p:nvPr/>
        </p:nvSpPr>
        <p:spPr bwMode="auto">
          <a:xfrm>
            <a:off x="1702699" y="1017251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4E17BD2-3027-81D1-27F7-6B441EA4EB4A}"/>
              </a:ext>
            </a:extLst>
          </p:cNvPr>
          <p:cNvSpPr/>
          <p:nvPr/>
        </p:nvSpPr>
        <p:spPr bwMode="auto">
          <a:xfrm>
            <a:off x="1161607" y="1677972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5DFD2ED-89A6-54FF-CC1D-E398D7393419}"/>
              </a:ext>
            </a:extLst>
          </p:cNvPr>
          <p:cNvSpPr/>
          <p:nvPr/>
        </p:nvSpPr>
        <p:spPr bwMode="auto">
          <a:xfrm>
            <a:off x="289773" y="1618445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8413975-9547-90C8-791D-BD3431BF2C45}"/>
              </a:ext>
            </a:extLst>
          </p:cNvPr>
          <p:cNvSpPr/>
          <p:nvPr/>
        </p:nvSpPr>
        <p:spPr bwMode="auto">
          <a:xfrm>
            <a:off x="307136" y="380026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57E57A8-A363-4972-6BC7-542C8FC4D7CA}"/>
              </a:ext>
            </a:extLst>
          </p:cNvPr>
          <p:cNvSpPr/>
          <p:nvPr/>
        </p:nvSpPr>
        <p:spPr bwMode="auto">
          <a:xfrm>
            <a:off x="3738851" y="615379"/>
            <a:ext cx="965963" cy="831898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7F3D12E-5C58-C8B6-11C9-3FF5592EAFB9}"/>
              </a:ext>
            </a:extLst>
          </p:cNvPr>
          <p:cNvSpPr/>
          <p:nvPr/>
        </p:nvSpPr>
        <p:spPr bwMode="auto">
          <a:xfrm>
            <a:off x="4522932" y="314506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B7F1E518-2284-CE12-291F-DF07C511A250}"/>
              </a:ext>
            </a:extLst>
          </p:cNvPr>
          <p:cNvSpPr/>
          <p:nvPr/>
        </p:nvSpPr>
        <p:spPr bwMode="auto">
          <a:xfrm>
            <a:off x="4792448" y="1021488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63DE5FE-0C24-1AB6-C462-4E45AEAFB7AB}"/>
              </a:ext>
            </a:extLst>
          </p:cNvPr>
          <p:cNvSpPr/>
          <p:nvPr/>
        </p:nvSpPr>
        <p:spPr bwMode="auto">
          <a:xfrm>
            <a:off x="4086116" y="1506190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91E5A32-095C-34A1-474B-61560921A4E8}"/>
              </a:ext>
            </a:extLst>
          </p:cNvPr>
          <p:cNvSpPr/>
          <p:nvPr/>
        </p:nvSpPr>
        <p:spPr bwMode="auto">
          <a:xfrm>
            <a:off x="3152039" y="1018980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2C93A9D-9070-FD3E-7A7A-671A23B31EC6}"/>
              </a:ext>
            </a:extLst>
          </p:cNvPr>
          <p:cNvSpPr/>
          <p:nvPr/>
        </p:nvSpPr>
        <p:spPr bwMode="auto">
          <a:xfrm>
            <a:off x="3610076" y="272120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EA0131A-B9E2-C30E-826F-69FEE2BC48D8}"/>
              </a:ext>
            </a:extLst>
          </p:cNvPr>
          <p:cNvSpPr/>
          <p:nvPr/>
        </p:nvSpPr>
        <p:spPr bwMode="auto">
          <a:xfrm>
            <a:off x="6309667" y="724066"/>
            <a:ext cx="965963" cy="831898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03DAB1F-3DA0-A4FE-84F3-905242C45AA4}"/>
              </a:ext>
            </a:extLst>
          </p:cNvPr>
          <p:cNvSpPr/>
          <p:nvPr/>
        </p:nvSpPr>
        <p:spPr bwMode="auto">
          <a:xfrm>
            <a:off x="6800635" y="263783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8D4A6CEB-981B-9DF1-3AD2-1C36F8D86F7F}"/>
              </a:ext>
            </a:extLst>
          </p:cNvPr>
          <p:cNvSpPr/>
          <p:nvPr/>
        </p:nvSpPr>
        <p:spPr bwMode="auto">
          <a:xfrm>
            <a:off x="7389306" y="851492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E953A72-65C3-D571-3886-917E0B3224D7}"/>
              </a:ext>
            </a:extLst>
          </p:cNvPr>
          <p:cNvSpPr/>
          <p:nvPr/>
        </p:nvSpPr>
        <p:spPr bwMode="auto">
          <a:xfrm>
            <a:off x="6522377" y="1618445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D37699DF-2624-3BBB-A9E7-380AB8F48729}"/>
              </a:ext>
            </a:extLst>
          </p:cNvPr>
          <p:cNvSpPr/>
          <p:nvPr/>
        </p:nvSpPr>
        <p:spPr bwMode="auto">
          <a:xfrm>
            <a:off x="5722855" y="1349051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C8088E00-58C3-3557-3B0A-1D8E4057F105}"/>
              </a:ext>
            </a:extLst>
          </p:cNvPr>
          <p:cNvSpPr/>
          <p:nvPr/>
        </p:nvSpPr>
        <p:spPr bwMode="auto">
          <a:xfrm>
            <a:off x="5836464" y="574805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56B6AE27-FE78-73FA-F1D1-1D70E997260D}"/>
              </a:ext>
            </a:extLst>
          </p:cNvPr>
          <p:cNvSpPr/>
          <p:nvPr/>
        </p:nvSpPr>
        <p:spPr bwMode="auto">
          <a:xfrm>
            <a:off x="5120473" y="2540838"/>
            <a:ext cx="965963" cy="831898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42009AEF-2F6C-8D55-7FE3-B39BD09D217E}"/>
              </a:ext>
            </a:extLst>
          </p:cNvPr>
          <p:cNvSpPr/>
          <p:nvPr/>
        </p:nvSpPr>
        <p:spPr bwMode="auto">
          <a:xfrm>
            <a:off x="5405720" y="2102855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76DB818-F285-33F0-BDDC-1CD0E7C4CE5F}"/>
              </a:ext>
            </a:extLst>
          </p:cNvPr>
          <p:cNvSpPr/>
          <p:nvPr/>
        </p:nvSpPr>
        <p:spPr bwMode="auto">
          <a:xfrm>
            <a:off x="6107982" y="2490926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9EEE8CBB-5B7E-D43C-FF09-8BC02311AC77}"/>
              </a:ext>
            </a:extLst>
          </p:cNvPr>
          <p:cNvSpPr/>
          <p:nvPr/>
        </p:nvSpPr>
        <p:spPr bwMode="auto">
          <a:xfrm>
            <a:off x="5744600" y="3337274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C18022EF-3E4D-6066-812A-EAE2E067520A}"/>
              </a:ext>
            </a:extLst>
          </p:cNvPr>
          <p:cNvSpPr/>
          <p:nvPr/>
        </p:nvSpPr>
        <p:spPr bwMode="auto">
          <a:xfrm>
            <a:off x="4755985" y="3204249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E2980382-9FC0-3FF3-4D3E-E9F9265E1F96}"/>
              </a:ext>
            </a:extLst>
          </p:cNvPr>
          <p:cNvSpPr/>
          <p:nvPr/>
        </p:nvSpPr>
        <p:spPr bwMode="auto">
          <a:xfrm>
            <a:off x="4608271" y="2453927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8CDA8F7-D718-1602-22F8-FC57FDD02685}"/>
              </a:ext>
            </a:extLst>
          </p:cNvPr>
          <p:cNvSpPr/>
          <p:nvPr/>
        </p:nvSpPr>
        <p:spPr bwMode="auto">
          <a:xfrm>
            <a:off x="2307870" y="2136404"/>
            <a:ext cx="965963" cy="831898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D522FF0-9822-461F-1505-23E8363B2A6F}"/>
              </a:ext>
            </a:extLst>
          </p:cNvPr>
          <p:cNvSpPr/>
          <p:nvPr/>
        </p:nvSpPr>
        <p:spPr bwMode="auto">
          <a:xfrm>
            <a:off x="3241723" y="1833090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705DF8FB-4102-97B9-917C-81AF8CB4FD7A}"/>
              </a:ext>
            </a:extLst>
          </p:cNvPr>
          <p:cNvSpPr/>
          <p:nvPr/>
        </p:nvSpPr>
        <p:spPr bwMode="auto">
          <a:xfrm>
            <a:off x="3608861" y="2339561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2CDAE862-8920-77EB-0B17-A258E463DB94}"/>
              </a:ext>
            </a:extLst>
          </p:cNvPr>
          <p:cNvSpPr/>
          <p:nvPr/>
        </p:nvSpPr>
        <p:spPr bwMode="auto">
          <a:xfrm>
            <a:off x="2853807" y="3030970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46C3E77C-6D85-BA01-AF67-48CDD5F496E0}"/>
              </a:ext>
            </a:extLst>
          </p:cNvPr>
          <p:cNvSpPr/>
          <p:nvPr/>
        </p:nvSpPr>
        <p:spPr bwMode="auto">
          <a:xfrm>
            <a:off x="1764496" y="2745928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50C0842F-56FF-C7FB-6ECE-8A467E944FDC}"/>
              </a:ext>
            </a:extLst>
          </p:cNvPr>
          <p:cNvSpPr/>
          <p:nvPr/>
        </p:nvSpPr>
        <p:spPr bwMode="auto">
          <a:xfrm>
            <a:off x="1833771" y="1772861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56E0E3F2-1D4A-3CDA-5162-EF8BF739B472}"/>
              </a:ext>
            </a:extLst>
          </p:cNvPr>
          <p:cNvSpPr txBox="1"/>
          <p:nvPr/>
        </p:nvSpPr>
        <p:spPr>
          <a:xfrm>
            <a:off x="714369" y="1054333"/>
            <a:ext cx="7906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100" dirty="0">
                <a:solidFill>
                  <a:schemeClr val="bg1"/>
                </a:solidFill>
              </a:rPr>
              <a:t>Group 1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3B9EE380-0B16-4C9B-8426-28B09FC97074}"/>
              </a:ext>
            </a:extLst>
          </p:cNvPr>
          <p:cNvSpPr txBox="1"/>
          <p:nvPr/>
        </p:nvSpPr>
        <p:spPr>
          <a:xfrm>
            <a:off x="5123841" y="2804142"/>
            <a:ext cx="7906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100" dirty="0">
                <a:solidFill>
                  <a:schemeClr val="bg1"/>
                </a:solidFill>
              </a:rPr>
              <a:t>Group 4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F6E862BD-26DC-E966-A791-B2F0E5DFAAD8}"/>
              </a:ext>
            </a:extLst>
          </p:cNvPr>
          <p:cNvSpPr txBox="1"/>
          <p:nvPr/>
        </p:nvSpPr>
        <p:spPr>
          <a:xfrm>
            <a:off x="2359213" y="2416354"/>
            <a:ext cx="7906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100" dirty="0">
                <a:solidFill>
                  <a:schemeClr val="bg1"/>
                </a:solidFill>
              </a:rPr>
              <a:t>Group 2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5B2909A7-73F9-062F-625C-54354AEF7C07}"/>
              </a:ext>
            </a:extLst>
          </p:cNvPr>
          <p:cNvSpPr txBox="1"/>
          <p:nvPr/>
        </p:nvSpPr>
        <p:spPr>
          <a:xfrm>
            <a:off x="3826485" y="900523"/>
            <a:ext cx="7906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100" dirty="0">
                <a:solidFill>
                  <a:schemeClr val="bg1"/>
                </a:solidFill>
              </a:rPr>
              <a:t>Group 3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AC2CDDDA-CAC9-4340-53F0-6C1259BBAC55}"/>
              </a:ext>
            </a:extLst>
          </p:cNvPr>
          <p:cNvSpPr txBox="1"/>
          <p:nvPr/>
        </p:nvSpPr>
        <p:spPr>
          <a:xfrm>
            <a:off x="6329171" y="1001561"/>
            <a:ext cx="7906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100" dirty="0">
                <a:solidFill>
                  <a:schemeClr val="bg1"/>
                </a:solidFill>
              </a:rPr>
              <a:t>Group 5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61B5B18-A063-5BFA-D02D-F14DD7091BDD}"/>
              </a:ext>
            </a:extLst>
          </p:cNvPr>
          <p:cNvSpPr/>
          <p:nvPr/>
        </p:nvSpPr>
        <p:spPr bwMode="auto">
          <a:xfrm>
            <a:off x="7578416" y="1948397"/>
            <a:ext cx="965963" cy="831898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391F9D5-BEE5-8952-D545-A6C75A919CCD}"/>
              </a:ext>
            </a:extLst>
          </p:cNvPr>
          <p:cNvSpPr/>
          <p:nvPr/>
        </p:nvSpPr>
        <p:spPr bwMode="auto">
          <a:xfrm>
            <a:off x="7451306" y="1597588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7A9D51A-AD8D-5CFF-E8E2-5FDB40829A6E}"/>
              </a:ext>
            </a:extLst>
          </p:cNvPr>
          <p:cNvSpPr/>
          <p:nvPr/>
        </p:nvSpPr>
        <p:spPr bwMode="auto">
          <a:xfrm>
            <a:off x="8372477" y="1728977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902BE34-4FE0-7114-1CE0-7DE622AEA8E8}"/>
              </a:ext>
            </a:extLst>
          </p:cNvPr>
          <p:cNvSpPr/>
          <p:nvPr/>
        </p:nvSpPr>
        <p:spPr bwMode="auto">
          <a:xfrm>
            <a:off x="7933076" y="2875431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DAB2420C-11AD-656D-4069-7F4CECA5545B}"/>
              </a:ext>
            </a:extLst>
          </p:cNvPr>
          <p:cNvSpPr/>
          <p:nvPr/>
        </p:nvSpPr>
        <p:spPr bwMode="auto">
          <a:xfrm>
            <a:off x="6991604" y="2573382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59C125EC-3EA3-C1D5-FA65-E60E2C9B6C81}"/>
              </a:ext>
            </a:extLst>
          </p:cNvPr>
          <p:cNvSpPr/>
          <p:nvPr/>
        </p:nvSpPr>
        <p:spPr bwMode="auto">
          <a:xfrm>
            <a:off x="6977207" y="2096973"/>
            <a:ext cx="474099" cy="35107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5F725B56-2D85-D601-2B6C-C97C3292A60A}"/>
              </a:ext>
            </a:extLst>
          </p:cNvPr>
          <p:cNvSpPr txBox="1"/>
          <p:nvPr/>
        </p:nvSpPr>
        <p:spPr>
          <a:xfrm>
            <a:off x="7581784" y="2211701"/>
            <a:ext cx="7906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100" dirty="0">
                <a:solidFill>
                  <a:schemeClr val="bg1"/>
                </a:solidFill>
              </a:rPr>
              <a:t>Group 6</a:t>
            </a:r>
          </a:p>
        </p:txBody>
      </p:sp>
    </p:spTree>
    <p:extLst>
      <p:ext uri="{BB962C8B-B14F-4D97-AF65-F5344CB8AC3E}">
        <p14:creationId xmlns:p14="http://schemas.microsoft.com/office/powerpoint/2010/main" val="2249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1D6ACD6-7E99-F31B-162D-D523757237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4000" y="1022350"/>
            <a:ext cx="4528562" cy="3262313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de-AT" dirty="0" err="1"/>
              <a:t>Icebreaker</a:t>
            </a:r>
            <a:r>
              <a:rPr lang="de-AT" dirty="0"/>
              <a:t>: </a:t>
            </a:r>
            <a:r>
              <a:rPr lang="de-AT" dirty="0" err="1"/>
              <a:t>Have</a:t>
            </a:r>
            <a:r>
              <a:rPr lang="de-AT" dirty="0"/>
              <a:t> a </a:t>
            </a:r>
            <a:r>
              <a:rPr lang="de-AT" dirty="0" err="1"/>
              <a:t>short</a:t>
            </a:r>
            <a:r>
              <a:rPr lang="de-AT" dirty="0"/>
              <a:t> </a:t>
            </a:r>
            <a:r>
              <a:rPr lang="de-AT" dirty="0" err="1"/>
              <a:t>discussion</a:t>
            </a:r>
            <a:r>
              <a:rPr lang="de-AT" dirty="0"/>
              <a:t> on </a:t>
            </a:r>
            <a:r>
              <a:rPr lang="de-AT" dirty="0" err="1"/>
              <a:t>the</a:t>
            </a:r>
            <a:r>
              <a:rPr lang="de-AT" dirty="0"/>
              <a:t> SPAD </a:t>
            </a:r>
            <a:r>
              <a:rPr lang="de-AT" dirty="0" err="1"/>
              <a:t>situation</a:t>
            </a:r>
            <a:r>
              <a:rPr lang="de-AT" dirty="0"/>
              <a:t>/ SPAD </a:t>
            </a:r>
            <a:r>
              <a:rPr lang="de-AT" dirty="0" err="1"/>
              <a:t>development</a:t>
            </a:r>
            <a:r>
              <a:rPr lang="de-AT" dirty="0"/>
              <a:t> in </a:t>
            </a:r>
            <a:r>
              <a:rPr lang="de-AT" dirty="0" err="1"/>
              <a:t>your</a:t>
            </a:r>
            <a:r>
              <a:rPr lang="de-AT" dirty="0"/>
              <a:t> </a:t>
            </a:r>
            <a:r>
              <a:rPr lang="de-AT" dirty="0" err="1"/>
              <a:t>country</a:t>
            </a:r>
            <a:r>
              <a:rPr lang="de-AT" dirty="0"/>
              <a:t>? </a:t>
            </a:r>
            <a:r>
              <a:rPr lang="de-AT" dirty="0" err="1"/>
              <a:t>Increasing</a:t>
            </a:r>
            <a:r>
              <a:rPr lang="de-AT" dirty="0"/>
              <a:t>/ </a:t>
            </a:r>
            <a:r>
              <a:rPr lang="de-AT" dirty="0" err="1"/>
              <a:t>decreasing</a:t>
            </a:r>
            <a:r>
              <a:rPr lang="de-AT" dirty="0"/>
              <a:t> and </a:t>
            </a:r>
            <a:r>
              <a:rPr lang="de-AT" dirty="0" err="1"/>
              <a:t>why</a:t>
            </a:r>
            <a:r>
              <a:rPr lang="de-AT" dirty="0"/>
              <a:t>? – </a:t>
            </a:r>
            <a:r>
              <a:rPr lang="de-AT" dirty="0" err="1">
                <a:solidFill>
                  <a:schemeClr val="accent1"/>
                </a:solidFill>
              </a:rPr>
              <a:t>refer</a:t>
            </a:r>
            <a:r>
              <a:rPr lang="de-AT" dirty="0">
                <a:solidFill>
                  <a:schemeClr val="accent1"/>
                </a:solidFill>
              </a:rPr>
              <a:t> </a:t>
            </a:r>
            <a:r>
              <a:rPr lang="de-AT" dirty="0" err="1">
                <a:solidFill>
                  <a:schemeClr val="accent1"/>
                </a:solidFill>
              </a:rPr>
              <a:t>to</a:t>
            </a:r>
            <a:r>
              <a:rPr lang="de-AT" dirty="0">
                <a:solidFill>
                  <a:schemeClr val="accent1"/>
                </a:solidFill>
              </a:rPr>
              <a:t> </a:t>
            </a:r>
            <a:r>
              <a:rPr lang="de-AT" dirty="0" err="1">
                <a:solidFill>
                  <a:schemeClr val="accent1"/>
                </a:solidFill>
              </a:rPr>
              <a:t>slide</a:t>
            </a:r>
            <a:r>
              <a:rPr lang="de-AT" dirty="0">
                <a:solidFill>
                  <a:schemeClr val="accent1"/>
                </a:solidFill>
              </a:rPr>
              <a:t> 7 </a:t>
            </a:r>
          </a:p>
          <a:p>
            <a:pPr marL="0" indent="0"/>
            <a:r>
              <a:rPr lang="de-AT" dirty="0" err="1"/>
              <a:t>Then</a:t>
            </a:r>
            <a:r>
              <a:rPr lang="de-AT" dirty="0"/>
              <a:t> </a:t>
            </a:r>
            <a:r>
              <a:rPr lang="de-AT" dirty="0" err="1"/>
              <a:t>please</a:t>
            </a:r>
            <a:r>
              <a:rPr lang="de-AT" dirty="0"/>
              <a:t> </a:t>
            </a:r>
            <a:r>
              <a:rPr lang="de-AT" dirty="0" err="1"/>
              <a:t>try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answer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following</a:t>
            </a:r>
            <a:r>
              <a:rPr lang="de-AT" dirty="0"/>
              <a:t> 3 </a:t>
            </a:r>
            <a:r>
              <a:rPr lang="de-AT" dirty="0" err="1"/>
              <a:t>questions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your</a:t>
            </a:r>
            <a:r>
              <a:rPr lang="de-AT" dirty="0"/>
              <a:t> </a:t>
            </a:r>
            <a:r>
              <a:rPr lang="de-AT" dirty="0" err="1"/>
              <a:t>group</a:t>
            </a:r>
            <a:r>
              <a:rPr lang="de-AT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de-AT" dirty="0" err="1"/>
              <a:t>Which</a:t>
            </a:r>
            <a:r>
              <a:rPr lang="de-AT" dirty="0"/>
              <a:t> </a:t>
            </a:r>
            <a:r>
              <a:rPr lang="de-AT" dirty="0" err="1"/>
              <a:t>factors</a:t>
            </a:r>
            <a:r>
              <a:rPr lang="de-AT" dirty="0"/>
              <a:t> </a:t>
            </a:r>
            <a:r>
              <a:rPr lang="de-AT" dirty="0" err="1"/>
              <a:t>contributing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SPADs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aware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and </a:t>
            </a:r>
            <a:r>
              <a:rPr lang="de-AT" dirty="0" err="1"/>
              <a:t>why</a:t>
            </a:r>
            <a:r>
              <a:rPr lang="de-AT" dirty="0"/>
              <a:t>? (</a:t>
            </a:r>
            <a:r>
              <a:rPr lang="de-AT" dirty="0" err="1"/>
              <a:t>please</a:t>
            </a:r>
            <a:r>
              <a:rPr lang="de-AT" dirty="0"/>
              <a:t> </a:t>
            </a:r>
            <a:r>
              <a:rPr lang="de-AT" dirty="0" err="1"/>
              <a:t>report</a:t>
            </a:r>
            <a:r>
              <a:rPr lang="de-AT" dirty="0"/>
              <a:t> </a:t>
            </a:r>
            <a:r>
              <a:rPr lang="de-AT" dirty="0" err="1"/>
              <a:t>reference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study</a:t>
            </a:r>
            <a:r>
              <a:rPr lang="de-AT" dirty="0"/>
              <a:t> OR </a:t>
            </a:r>
            <a:r>
              <a:rPr lang="de-AT" dirty="0" err="1"/>
              <a:t>practical</a:t>
            </a:r>
            <a:r>
              <a:rPr lang="de-AT" dirty="0"/>
              <a:t> </a:t>
            </a:r>
            <a:r>
              <a:rPr lang="de-AT" dirty="0" err="1"/>
              <a:t>experience</a:t>
            </a:r>
            <a:r>
              <a:rPr lang="de-AT" dirty="0"/>
              <a:t>) – </a:t>
            </a:r>
            <a:r>
              <a:rPr lang="de-AT" dirty="0" err="1">
                <a:solidFill>
                  <a:schemeClr val="accent1"/>
                </a:solidFill>
              </a:rPr>
              <a:t>refer</a:t>
            </a:r>
            <a:r>
              <a:rPr lang="de-AT" dirty="0">
                <a:solidFill>
                  <a:schemeClr val="accent1"/>
                </a:solidFill>
              </a:rPr>
              <a:t> </a:t>
            </a:r>
            <a:r>
              <a:rPr lang="de-AT" dirty="0" err="1">
                <a:solidFill>
                  <a:schemeClr val="accent1"/>
                </a:solidFill>
              </a:rPr>
              <a:t>to</a:t>
            </a:r>
            <a:r>
              <a:rPr lang="de-AT" dirty="0">
                <a:solidFill>
                  <a:schemeClr val="accent1"/>
                </a:solidFill>
              </a:rPr>
              <a:t> </a:t>
            </a:r>
            <a:r>
              <a:rPr lang="de-AT" dirty="0" err="1">
                <a:solidFill>
                  <a:schemeClr val="accent1"/>
                </a:solidFill>
              </a:rPr>
              <a:t>slide</a:t>
            </a:r>
            <a:r>
              <a:rPr lang="de-AT" dirty="0">
                <a:solidFill>
                  <a:schemeClr val="accent1"/>
                </a:solidFill>
              </a:rPr>
              <a:t> 9</a:t>
            </a:r>
          </a:p>
          <a:p>
            <a:pPr marL="342900" indent="-342900">
              <a:buFont typeface="+mj-lt"/>
              <a:buAutoNum type="arabicPeriod"/>
            </a:pPr>
            <a:r>
              <a:rPr lang="de-AT" dirty="0" err="1"/>
              <a:t>Which</a:t>
            </a:r>
            <a:r>
              <a:rPr lang="de-AT" dirty="0"/>
              <a:t> </a:t>
            </a:r>
            <a:r>
              <a:rPr lang="de-AT" dirty="0" err="1"/>
              <a:t>countermeasures</a:t>
            </a:r>
            <a:r>
              <a:rPr lang="de-AT" dirty="0"/>
              <a:t> (HEP </a:t>
            </a:r>
            <a:r>
              <a:rPr lang="de-AT" dirty="0" err="1"/>
              <a:t>logic</a:t>
            </a:r>
            <a:r>
              <a:rPr lang="de-AT" dirty="0"/>
              <a:t>)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aware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and </a:t>
            </a:r>
            <a:r>
              <a:rPr lang="de-AT" dirty="0" err="1"/>
              <a:t>how</a:t>
            </a:r>
            <a:r>
              <a:rPr lang="de-AT" dirty="0"/>
              <a:t> </a:t>
            </a:r>
            <a:r>
              <a:rPr lang="de-AT" dirty="0" err="1"/>
              <a:t>effective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they</a:t>
            </a:r>
            <a:r>
              <a:rPr lang="de-AT" dirty="0"/>
              <a:t>? (</a:t>
            </a:r>
            <a:r>
              <a:rPr lang="de-AT" dirty="0" err="1"/>
              <a:t>please</a:t>
            </a:r>
            <a:r>
              <a:rPr lang="de-AT" dirty="0"/>
              <a:t> </a:t>
            </a:r>
            <a:r>
              <a:rPr lang="de-AT" dirty="0" err="1"/>
              <a:t>report</a:t>
            </a:r>
            <a:r>
              <a:rPr lang="de-AT" dirty="0"/>
              <a:t> </a:t>
            </a:r>
            <a:r>
              <a:rPr lang="de-AT" dirty="0" err="1"/>
              <a:t>references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study</a:t>
            </a:r>
            <a:r>
              <a:rPr lang="de-AT" dirty="0"/>
              <a:t> OR </a:t>
            </a:r>
            <a:r>
              <a:rPr lang="de-AT" dirty="0" err="1"/>
              <a:t>practical</a:t>
            </a:r>
            <a:r>
              <a:rPr lang="de-AT" dirty="0"/>
              <a:t> </a:t>
            </a:r>
            <a:r>
              <a:rPr lang="de-AT" dirty="0" err="1"/>
              <a:t>experience</a:t>
            </a:r>
            <a:r>
              <a:rPr lang="de-AT" dirty="0"/>
              <a:t>) – </a:t>
            </a:r>
            <a:r>
              <a:rPr lang="de-AT" dirty="0" err="1">
                <a:solidFill>
                  <a:schemeClr val="accent1"/>
                </a:solidFill>
              </a:rPr>
              <a:t>refer</a:t>
            </a:r>
            <a:r>
              <a:rPr lang="de-AT" dirty="0">
                <a:solidFill>
                  <a:schemeClr val="accent1"/>
                </a:solidFill>
              </a:rPr>
              <a:t> </a:t>
            </a:r>
            <a:r>
              <a:rPr lang="de-AT" dirty="0" err="1">
                <a:solidFill>
                  <a:schemeClr val="accent1"/>
                </a:solidFill>
              </a:rPr>
              <a:t>to</a:t>
            </a:r>
            <a:r>
              <a:rPr lang="de-AT" dirty="0">
                <a:solidFill>
                  <a:schemeClr val="accent1"/>
                </a:solidFill>
              </a:rPr>
              <a:t> </a:t>
            </a:r>
            <a:r>
              <a:rPr lang="de-AT" dirty="0" err="1">
                <a:solidFill>
                  <a:schemeClr val="accent1"/>
                </a:solidFill>
              </a:rPr>
              <a:t>slide</a:t>
            </a:r>
            <a:r>
              <a:rPr lang="de-AT" dirty="0">
                <a:solidFill>
                  <a:schemeClr val="accent1"/>
                </a:solidFill>
              </a:rPr>
              <a:t> 12 &amp; 13</a:t>
            </a:r>
          </a:p>
          <a:p>
            <a:pPr marL="342900" indent="-342900">
              <a:buFont typeface="+mj-lt"/>
              <a:buAutoNum type="arabicPeriod"/>
            </a:pPr>
            <a:r>
              <a:rPr lang="de-AT" dirty="0" err="1"/>
              <a:t>How</a:t>
            </a:r>
            <a:r>
              <a:rPr lang="de-AT" dirty="0"/>
              <a:t> do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measure</a:t>
            </a:r>
            <a:r>
              <a:rPr lang="de-AT" dirty="0"/>
              <a:t> / </a:t>
            </a:r>
            <a:r>
              <a:rPr lang="de-AT" dirty="0" err="1"/>
              <a:t>anticipate</a:t>
            </a:r>
            <a:r>
              <a:rPr lang="de-AT" dirty="0"/>
              <a:t>/ </a:t>
            </a:r>
            <a:r>
              <a:rPr lang="de-AT" dirty="0" err="1"/>
              <a:t>predict</a:t>
            </a:r>
            <a:r>
              <a:rPr lang="de-AT" dirty="0"/>
              <a:t> SPAD </a:t>
            </a:r>
            <a:r>
              <a:rPr lang="de-AT" dirty="0" err="1"/>
              <a:t>risk</a:t>
            </a:r>
            <a:r>
              <a:rPr lang="de-AT" dirty="0"/>
              <a:t> and </a:t>
            </a:r>
            <a:r>
              <a:rPr lang="de-AT" dirty="0" err="1"/>
              <a:t>why</a:t>
            </a:r>
            <a:r>
              <a:rPr lang="de-AT" dirty="0"/>
              <a:t>? (</a:t>
            </a:r>
            <a:r>
              <a:rPr lang="de-AT" dirty="0" err="1"/>
              <a:t>please</a:t>
            </a:r>
            <a:r>
              <a:rPr lang="de-AT" dirty="0"/>
              <a:t> </a:t>
            </a:r>
            <a:r>
              <a:rPr lang="de-AT" dirty="0" err="1"/>
              <a:t>report</a:t>
            </a:r>
            <a:r>
              <a:rPr lang="de-AT" dirty="0"/>
              <a:t> </a:t>
            </a:r>
            <a:r>
              <a:rPr lang="de-AT" dirty="0" err="1"/>
              <a:t>reference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study</a:t>
            </a:r>
            <a:r>
              <a:rPr lang="de-AT" dirty="0"/>
              <a:t> OR </a:t>
            </a:r>
            <a:r>
              <a:rPr lang="de-AT" dirty="0" err="1"/>
              <a:t>practical</a:t>
            </a:r>
            <a:r>
              <a:rPr lang="de-AT" dirty="0"/>
              <a:t> </a:t>
            </a:r>
            <a:r>
              <a:rPr lang="de-AT" dirty="0" err="1"/>
              <a:t>experience</a:t>
            </a:r>
            <a:r>
              <a:rPr lang="de-AT" dirty="0"/>
              <a:t>)</a:t>
            </a:r>
            <a:r>
              <a:rPr lang="de-AT" sz="1500" dirty="0">
                <a:solidFill>
                  <a:schemeClr val="accent1"/>
                </a:solidFill>
              </a:rPr>
              <a:t> – </a:t>
            </a:r>
            <a:r>
              <a:rPr lang="de-AT" sz="1500" dirty="0" err="1">
                <a:solidFill>
                  <a:schemeClr val="accent1"/>
                </a:solidFill>
              </a:rPr>
              <a:t>refer</a:t>
            </a:r>
            <a:r>
              <a:rPr lang="de-AT" sz="1500" dirty="0">
                <a:solidFill>
                  <a:schemeClr val="accent1"/>
                </a:solidFill>
              </a:rPr>
              <a:t> </a:t>
            </a:r>
            <a:r>
              <a:rPr lang="de-AT" sz="1500" dirty="0" err="1">
                <a:solidFill>
                  <a:schemeClr val="accent1"/>
                </a:solidFill>
              </a:rPr>
              <a:t>to</a:t>
            </a:r>
            <a:r>
              <a:rPr lang="de-AT" sz="1500" dirty="0">
                <a:solidFill>
                  <a:schemeClr val="accent1"/>
                </a:solidFill>
              </a:rPr>
              <a:t> </a:t>
            </a:r>
            <a:r>
              <a:rPr lang="de-AT" sz="1500" dirty="0" err="1">
                <a:solidFill>
                  <a:schemeClr val="accent1"/>
                </a:solidFill>
              </a:rPr>
              <a:t>slide</a:t>
            </a:r>
            <a:r>
              <a:rPr lang="de-AT" sz="1500" dirty="0">
                <a:solidFill>
                  <a:schemeClr val="accent1"/>
                </a:solidFill>
              </a:rPr>
              <a:t> 17</a:t>
            </a:r>
            <a:endParaRPr lang="de-AT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17E74268-617A-5BBF-5AD3-271D6AD62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59" y="144000"/>
            <a:ext cx="7260117" cy="421719"/>
          </a:xfrm>
        </p:spPr>
        <p:txBody>
          <a:bodyPr>
            <a:normAutofit fontScale="90000"/>
          </a:bodyPr>
          <a:lstStyle/>
          <a:p>
            <a:r>
              <a:rPr lang="de-AT" dirty="0"/>
              <a:t>Workshop – Work in Groups </a:t>
            </a:r>
            <a:r>
              <a:rPr lang="de-AT" dirty="0" err="1"/>
              <a:t>of</a:t>
            </a:r>
            <a:r>
              <a:rPr lang="de-AT" dirty="0"/>
              <a:t> 5-6 </a:t>
            </a:r>
            <a:r>
              <a:rPr lang="de-AT" dirty="0" err="1"/>
              <a:t>people</a:t>
            </a:r>
            <a:r>
              <a:rPr lang="de-AT" dirty="0"/>
              <a:t>, </a:t>
            </a:r>
            <a:r>
              <a:rPr lang="de-AT" dirty="0" err="1"/>
              <a:t>please</a:t>
            </a:r>
            <a:r>
              <a:rPr lang="de-AT" dirty="0"/>
              <a:t> mix countries/ </a:t>
            </a:r>
            <a:r>
              <a:rPr lang="de-AT" dirty="0" err="1"/>
              <a:t>organisations</a:t>
            </a:r>
            <a:r>
              <a:rPr lang="de-AT" dirty="0"/>
              <a:t> 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C82BEAAB-5858-F84F-8FF6-9C408CF813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20B1292-A1E7-D14C-97CA-F675562D673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BE3BD66-078E-6C52-67E2-B88BA67F7A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78" t="8360" r="16994" b="10973"/>
          <a:stretch/>
        </p:blipFill>
        <p:spPr>
          <a:xfrm>
            <a:off x="5520456" y="726141"/>
            <a:ext cx="2928097" cy="4151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0B8AE93-EC8F-DB1E-A314-AADC4F4663B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17.09.2023</a:t>
            </a:r>
          </a:p>
        </p:txBody>
      </p:sp>
    </p:spTree>
    <p:extLst>
      <p:ext uri="{BB962C8B-B14F-4D97-AF65-F5344CB8AC3E}">
        <p14:creationId xmlns:p14="http://schemas.microsoft.com/office/powerpoint/2010/main" val="1986472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E6DC6F0-0971-E02C-D1FD-C6CD30096A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4000" y="1022350"/>
            <a:ext cx="3960000" cy="3262313"/>
          </a:xfrm>
        </p:spPr>
        <p:txBody>
          <a:bodyPr>
            <a:normAutofit/>
          </a:bodyPr>
          <a:lstStyle/>
          <a:p>
            <a:r>
              <a:rPr lang="de-AT"/>
              <a:t>Based on workshop results…</a:t>
            </a:r>
            <a:endParaRPr lang="de-AT" dirty="0"/>
          </a:p>
        </p:txBody>
      </p:sp>
      <p:pic>
        <p:nvPicPr>
          <p:cNvPr id="6" name="Bildplatzhalter 8" descr="Ein Bild, das Transport, draußen, Ampel, Licht enthält.&#10;&#10;Automatisch generierte Beschreibung">
            <a:extLst>
              <a:ext uri="{FF2B5EF4-FFF2-40B4-BE49-F238E27FC236}">
                <a16:creationId xmlns:a16="http://schemas.microsoft.com/office/drawing/2014/main" id="{C5A18993-70F7-5E7B-C3D5-A18F4E3C5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95" r="2" b="32669"/>
          <a:stretch/>
        </p:blipFill>
        <p:spPr>
          <a:xfrm>
            <a:off x="4572002" y="1022350"/>
            <a:ext cx="4056063" cy="3262313"/>
          </a:xfrm>
          <a:prstGeom prst="rect">
            <a:avLst/>
          </a:prstGeom>
          <a:noFill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DCCDB19-96D2-98FC-DF40-884CB254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59" y="144000"/>
            <a:ext cx="7018769" cy="421719"/>
          </a:xfrm>
        </p:spPr>
        <p:txBody>
          <a:bodyPr anchor="b">
            <a:normAutofit/>
          </a:bodyPr>
          <a:lstStyle/>
          <a:p>
            <a:r>
              <a:rPr lang="de-AT" dirty="0"/>
              <a:t>Take </a:t>
            </a:r>
            <a:r>
              <a:rPr lang="de-AT" dirty="0" err="1"/>
              <a:t>aways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0E0AF6-AB06-D142-C841-5968C4BC78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269043" y="4851400"/>
            <a:ext cx="359020" cy="197644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420B1292-A1E7-D14C-97CA-F675562D6730}" type="slidenum">
              <a:rPr lang="de-DE" smtClean="0"/>
              <a:pPr>
                <a:spcAft>
                  <a:spcPts val="600"/>
                </a:spcAft>
                <a:defRPr/>
              </a:pPr>
              <a:t>16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DABB1FE-F394-745F-B498-32F96651CA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17.09.2023</a:t>
            </a:r>
          </a:p>
        </p:txBody>
      </p:sp>
    </p:spTree>
    <p:extLst>
      <p:ext uri="{BB962C8B-B14F-4D97-AF65-F5344CB8AC3E}">
        <p14:creationId xmlns:p14="http://schemas.microsoft.com/office/powerpoint/2010/main" val="3083321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35F6585-05D8-C7E0-C3A5-D9547F2A0F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4000" y="840441"/>
            <a:ext cx="8110631" cy="4010959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Dorrian</a:t>
            </a:r>
            <a:r>
              <a:rPr lang="en-US" sz="1400" dirty="0"/>
              <a:t>, J. Chapman, J. Bowditch, Balfe, N. &amp; Naweed, A. (2022). A survey of train driver schedules, sleep, wellbeing and driving performance in Australia and New Zealand. S</a:t>
            </a:r>
            <a:r>
              <a:rPr lang="it-IT" sz="1400" dirty="0"/>
              <a:t>ci Rep 12, 3956 (2022). </a:t>
            </a:r>
            <a:r>
              <a:rPr lang="it-IT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https://doi.org/10.1038/s41598-022-07627-0</a:t>
            </a: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Gibson, W.H., Mills, A., Basacik, D. &amp; Harrison, C. (2015). The Incident Factor Classification System and signals passed at danger. Paper presented at the </a:t>
            </a:r>
            <a:r>
              <a:rPr lang="en-US" sz="1400" dirty="0" err="1"/>
              <a:t>The</a:t>
            </a:r>
            <a:r>
              <a:rPr lang="en-US" sz="1400" dirty="0"/>
              <a:t> Fifth International Rail Human Factors Conference, London, UK.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Gibson, H. W., Shelton, J. &amp; Mills, A. (2007). The Impact of Returning from Rest Days on SPAD Incidents. In J. R. Wilson, B. Norris, T. Clarke &amp; A. Mills (</a:t>
            </a:r>
            <a:r>
              <a:rPr lang="en-US" sz="1400" dirty="0" err="1"/>
              <a:t>Hrsg</a:t>
            </a:r>
            <a:r>
              <a:rPr lang="en-US" sz="1400" dirty="0"/>
              <a:t>.), People and Rail Systems : Human Factors at the Heart of the Railway (p. 475-481). </a:t>
            </a:r>
            <a:r>
              <a:rPr lang="en-US" sz="1400" dirty="0" err="1"/>
              <a:t>Aldershot</a:t>
            </a:r>
            <a:r>
              <a:rPr lang="en-US" sz="1400" dirty="0"/>
              <a:t> (Hampshire): Ashgate Publishing.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Independent Transport Safety Regulator (ITSR), (2011). Managing signals passed at danger. Safe transport for NSW, Australia.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Lowe, E., and C. Turner. (2005). “A Human Factors SPADs Checklist.” In Rail Human Factors: Supporting the Integrated Railway, edited by J. R. Wilson, B. Norris, T. Clarke, and A. Mills, 182–188. Cornwall: Ashgate.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Naweed, A. (2020). Getting mixed signals: connotations of teamwork as performance shaping factors in network controller and rail driver relationship dynamics. Appl. Ergon., 82 (2020), p. 102976, 10.1016/j.apergo.2019.102976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Naweed A., Bowditch, L., Chapman, J., </a:t>
            </a:r>
            <a:r>
              <a:rPr lang="en-US" sz="1400" dirty="0" err="1"/>
              <a:t>Dorrian</a:t>
            </a:r>
            <a:r>
              <a:rPr lang="en-US" sz="1400" dirty="0"/>
              <a:t>, J. &amp; Balfe, N. (2022). On good form? Analysis of rail Signal Passed at Danger pro </a:t>
            </a:r>
            <a:r>
              <a:rPr lang="en-US" sz="1400" dirty="0" err="1"/>
              <a:t>formas</a:t>
            </a:r>
            <a:r>
              <a:rPr lang="en-US" sz="1400" dirty="0"/>
              <a:t> and the extent to which they capture systems influences following incidents. Safety Science. Volume 151, July 2022. Elsevier.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Naweed A., Rainbird S. &amp; Chapman J. (2015) Investigating the formal countermeasures and informal strategies used to mitigate SPAD risk in train driving, Ergonomics, 58:6, 883-896, DOI: 10.1080/00140139.2014.1001448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RSSB, 2020a. Looking at Precursors to Anticipate SPAD Risk. Retrieved, Sep. 17, 2020, from </a:t>
            </a:r>
            <a:r>
              <a:rPr lang="en-US" sz="1400" u="sng" dirty="0"/>
              <a:t>https://www.rssb.co.uk/what-we-do/key-industry-topics/spad-good-practice-guide/looking-at-precursors-to-anticipate-spad-risk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RSSB, (2019). Rail safety body voices concern over trains passing red signals. Retrieved Sep. 17, 2023 from 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https://www.rssb.co.uk/what-we-do/insights-and-news/news/Rail-safety-body-voices-concern-over-trains-passing-red-signals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Stanton, N.A. &amp; </a:t>
            </a:r>
            <a:r>
              <a:rPr lang="en-US" sz="1400" dirty="0" err="1"/>
              <a:t>Waker</a:t>
            </a:r>
            <a:r>
              <a:rPr lang="en-US" sz="1400" dirty="0"/>
              <a:t>, G.H. (2011). Exploring the psychological factors involved in the Ladbroke Grove rail accident. Accident Analysis &amp;/ Prevention, Vol43, Issue 3, May 2011, pp. 1117-1127. Elsevier.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Zhao, </a:t>
            </a:r>
            <a:r>
              <a:rPr lang="en-US" sz="1400" dirty="0" err="1"/>
              <a:t>Yunshi</a:t>
            </a:r>
            <a:r>
              <a:rPr lang="en-US" sz="1400" dirty="0"/>
              <a:t>, Stow, Julian and Harrison, Chris (2016) Estimating the frequency of trains approaching red signals: A case study for improving the understanding of SPAD risk. IET Intelligent Transport Systems, 10 (9). pp. 579-586. ISSN 1751-956X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Any other?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436E1C7-A7C1-A640-33BE-9D9EE80C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SPAD </a:t>
            </a:r>
            <a:r>
              <a:rPr lang="de-AT" dirty="0" err="1"/>
              <a:t>Literature</a:t>
            </a:r>
            <a:r>
              <a:rPr lang="de-AT" dirty="0"/>
              <a:t> References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48E285-765D-04A0-B671-70007BCDE9E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20B1292-A1E7-D14C-97CA-F675562D673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00003F1-5696-0568-1956-84B0DAA28A9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17.09.2023</a:t>
            </a:r>
          </a:p>
        </p:txBody>
      </p:sp>
    </p:spTree>
    <p:extLst>
      <p:ext uri="{BB962C8B-B14F-4D97-AF65-F5344CB8AC3E}">
        <p14:creationId xmlns:p14="http://schemas.microsoft.com/office/powerpoint/2010/main" val="2207490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CAD06423-50F1-A544-A367-6B595AC40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59" y="144000"/>
            <a:ext cx="7018769" cy="421719"/>
          </a:xfrm>
        </p:spPr>
        <p:txBody>
          <a:bodyPr anchor="b">
            <a:normAutofit/>
          </a:bodyPr>
          <a:lstStyle/>
          <a:p>
            <a:r>
              <a:rPr lang="de-AT" dirty="0"/>
              <a:t>Agenda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today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FC20E76-5963-1AD8-D673-83B3A09CB7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269043" y="4851400"/>
            <a:ext cx="359020" cy="197644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420B1292-A1E7-D14C-97CA-F675562D6730}" type="slidenum">
              <a:rPr lang="de-DE" smtClean="0"/>
              <a:pPr>
                <a:spcAft>
                  <a:spcPts val="600"/>
                </a:spcAft>
                <a:defRPr/>
              </a:pPr>
              <a:t>2</a:t>
            </a:fld>
            <a:endParaRPr lang="de-DE"/>
          </a:p>
        </p:txBody>
      </p:sp>
      <p:graphicFrame>
        <p:nvGraphicFramePr>
          <p:cNvPr id="20" name="Inhaltsplatzhalter 10">
            <a:extLst>
              <a:ext uri="{FF2B5EF4-FFF2-40B4-BE49-F238E27FC236}">
                <a16:creationId xmlns:a16="http://schemas.microsoft.com/office/drawing/2014/main" id="{18C28A8E-52CC-A2CC-5F73-46D54320E09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29787958"/>
              </p:ext>
            </p:extLst>
          </p:nvPr>
        </p:nvGraphicFramePr>
        <p:xfrm>
          <a:off x="4569233" y="1022350"/>
          <a:ext cx="4071530" cy="3262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Bildplatzhalter 8" descr="Ein Bild, das Transport, draußen, Ampel, Licht enthält.&#10;&#10;Automatisch generierte Beschreibung">
            <a:extLst>
              <a:ext uri="{FF2B5EF4-FFF2-40B4-BE49-F238E27FC236}">
                <a16:creationId xmlns:a16="http://schemas.microsoft.com/office/drawing/2014/main" id="{95BEC264-48F9-2C38-715B-2A16E54F79A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/>
          <a:srcRect t="29557" b="29557"/>
          <a:stretch>
            <a:fillRect/>
          </a:stretch>
        </p:blipFill>
        <p:spPr/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DF0EEB-ABBC-0FD3-6561-DB7A1C779D0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17.09.2023</a:t>
            </a:r>
          </a:p>
        </p:txBody>
      </p:sp>
    </p:spTree>
    <p:extLst>
      <p:ext uri="{BB962C8B-B14F-4D97-AF65-F5344CB8AC3E}">
        <p14:creationId xmlns:p14="http://schemas.microsoft.com/office/powerpoint/2010/main" val="346516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4D90297-4E4A-2704-802A-3C796D15F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000" b="1" dirty="0">
                <a:solidFill>
                  <a:srgbClr val="E2002A"/>
                </a:solidFill>
                <a:latin typeface="Arial"/>
              </a:rPr>
              <a:t>Background/ Drivers </a:t>
            </a:r>
            <a:r>
              <a:rPr lang="de-AT" sz="2000" b="1" dirty="0" err="1">
                <a:solidFill>
                  <a:srgbClr val="E2002A"/>
                </a:solidFill>
                <a:latin typeface="Arial"/>
              </a:rPr>
              <a:t>for</a:t>
            </a:r>
            <a:r>
              <a:rPr lang="de-AT" sz="2000" b="1" dirty="0">
                <a:solidFill>
                  <a:srgbClr val="E2002A"/>
                </a:solidFill>
                <a:latin typeface="Arial"/>
              </a:rPr>
              <a:t> </a:t>
            </a:r>
            <a:r>
              <a:rPr lang="de-AT" sz="2000" b="1" dirty="0" err="1">
                <a:solidFill>
                  <a:srgbClr val="E2002A"/>
                </a:solidFill>
                <a:latin typeface="Arial"/>
              </a:rPr>
              <a:t>this</a:t>
            </a:r>
            <a:r>
              <a:rPr lang="de-AT" sz="2000" b="1" dirty="0">
                <a:solidFill>
                  <a:srgbClr val="E2002A"/>
                </a:solidFill>
                <a:latin typeface="Arial"/>
              </a:rPr>
              <a:t> Workshop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AFE5FB-660D-B2DB-A48F-B02664E46B8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20B1292-A1E7-D14C-97CA-F675562D673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862376-9F96-196D-445E-27559D80A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21" y="1506821"/>
            <a:ext cx="4220951" cy="74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A212AA8-AE5E-B2F6-BA95-6EA5F5422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542" y="2144574"/>
            <a:ext cx="1905000" cy="1905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6231B49-595E-D4C1-9C17-F22781941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126" y="2767376"/>
            <a:ext cx="2197115" cy="1071763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395866D6-AE93-5DB8-DE3D-B002D7E44115}"/>
              </a:ext>
            </a:extLst>
          </p:cNvPr>
          <p:cNvGrpSpPr/>
          <p:nvPr/>
        </p:nvGrpSpPr>
        <p:grpSpPr>
          <a:xfrm>
            <a:off x="5712199" y="1535594"/>
            <a:ext cx="3391790" cy="1561480"/>
            <a:chOff x="5813052" y="663023"/>
            <a:chExt cx="3391790" cy="1561480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2ABB353A-BAE3-E745-5361-1C5ABC9BA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13052" y="663023"/>
              <a:ext cx="1962150" cy="1476375"/>
            </a:xfrm>
            <a:prstGeom prst="rect">
              <a:avLst/>
            </a:prstGeom>
          </p:spPr>
        </p:pic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5AFBF289-4941-D188-265F-244FA42D76B2}"/>
                </a:ext>
              </a:extLst>
            </p:cNvPr>
            <p:cNvSpPr txBox="1"/>
            <p:nvPr/>
          </p:nvSpPr>
          <p:spPr>
            <a:xfrm>
              <a:off x="6270460" y="1885949"/>
              <a:ext cx="29343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600" dirty="0"/>
                <a:t>UK/ </a:t>
              </a:r>
              <a:r>
                <a:rPr lang="de-AT" sz="1600" dirty="0" err="1"/>
                <a:t>Belgium</a:t>
              </a:r>
              <a:r>
                <a:rPr lang="de-AT" sz="1600" dirty="0"/>
                <a:t>/ </a:t>
              </a:r>
              <a:r>
                <a:rPr lang="de-AT" sz="1600" dirty="0" err="1"/>
                <a:t>Poland</a:t>
              </a:r>
              <a:endParaRPr lang="de-AT" sz="1600" dirty="0"/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53316F8-D88D-0EE7-0B41-E089795933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17.09.2023</a:t>
            </a:r>
          </a:p>
        </p:txBody>
      </p:sp>
    </p:spTree>
    <p:extLst>
      <p:ext uri="{BB962C8B-B14F-4D97-AF65-F5344CB8AC3E}">
        <p14:creationId xmlns:p14="http://schemas.microsoft.com/office/powerpoint/2010/main" val="1465437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2FD0D04-942C-8ADE-5377-487E6763D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59" y="601391"/>
            <a:ext cx="7018769" cy="421719"/>
          </a:xfrm>
        </p:spPr>
        <p:txBody>
          <a:bodyPr>
            <a:noAutofit/>
          </a:bodyPr>
          <a:lstStyle/>
          <a:p>
            <a:r>
              <a:rPr kumimoji="0" lang="de-AT" sz="1800" b="1" i="0" u="none" strike="noStrike" kern="0" cap="none" spc="0" normalizeH="0" baseline="0" noProof="0" dirty="0">
                <a:ln>
                  <a:noFill/>
                </a:ln>
                <a:solidFill>
                  <a:srgbClr val="E2002A"/>
                </a:solidFill>
                <a:effectLst/>
                <a:uLnTx/>
                <a:uFillTx/>
                <a:latin typeface="Arial"/>
              </a:rPr>
              <a:t>Signal </a:t>
            </a:r>
            <a:r>
              <a:rPr kumimoji="0" lang="de-A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2002A"/>
                </a:solidFill>
                <a:effectLst/>
                <a:uLnTx/>
                <a:uFillTx/>
                <a:latin typeface="Arial"/>
              </a:rPr>
              <a:t>passed</a:t>
            </a:r>
            <a:r>
              <a:rPr kumimoji="0" lang="de-AT" sz="1800" b="1" i="0" u="none" strike="noStrike" kern="0" cap="none" spc="0" normalizeH="0" baseline="0" noProof="0" dirty="0">
                <a:ln>
                  <a:noFill/>
                </a:ln>
                <a:solidFill>
                  <a:srgbClr val="E2002A"/>
                </a:solidFill>
                <a:effectLst/>
                <a:uLnTx/>
                <a:uFillTx/>
                <a:latin typeface="Arial"/>
              </a:rPr>
              <a:t> at </a:t>
            </a:r>
            <a:r>
              <a:rPr kumimoji="0" lang="de-A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2002A"/>
                </a:solidFill>
                <a:effectLst/>
                <a:uLnTx/>
                <a:uFillTx/>
                <a:latin typeface="Arial"/>
              </a:rPr>
              <a:t>danger</a:t>
            </a:r>
            <a:r>
              <a:rPr kumimoji="0" lang="de-AT" sz="1800" b="1" i="0" u="none" strike="noStrike" kern="0" cap="none" spc="0" normalizeH="0" baseline="0" noProof="0" dirty="0">
                <a:ln>
                  <a:noFill/>
                </a:ln>
                <a:solidFill>
                  <a:srgbClr val="E2002A"/>
                </a:solidFill>
                <a:effectLst/>
                <a:uLnTx/>
                <a:uFillTx/>
                <a:latin typeface="Arial"/>
              </a:rPr>
              <a:t> (SPAD) </a:t>
            </a:r>
            <a:br>
              <a:rPr kumimoji="0" lang="de-AT" sz="1800" b="1" i="0" u="none" strike="noStrike" kern="0" cap="none" spc="0" normalizeH="0" baseline="0" noProof="0" dirty="0">
                <a:ln>
                  <a:noFill/>
                </a:ln>
                <a:solidFill>
                  <a:srgbClr val="E2002A"/>
                </a:solidFill>
                <a:effectLst/>
                <a:uLnTx/>
                <a:uFillTx/>
                <a:latin typeface="Arial"/>
              </a:rPr>
            </a:br>
            <a:r>
              <a:rPr kumimoji="0" lang="de-AT" sz="1800" b="1" i="0" u="none" strike="noStrike" kern="0" cap="none" spc="0" normalizeH="0" baseline="0" noProof="0" dirty="0">
                <a:ln>
                  <a:noFill/>
                </a:ln>
                <a:solidFill>
                  <a:srgbClr val="E2002A"/>
                </a:solidFill>
                <a:effectLst/>
                <a:uLnTx/>
                <a:uFillTx/>
                <a:latin typeface="Arial"/>
              </a:rPr>
              <a:t>ERA Common Safety </a:t>
            </a:r>
            <a:r>
              <a:rPr kumimoji="0" lang="de-A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2002A"/>
                </a:solidFill>
                <a:effectLst/>
                <a:uLnTx/>
                <a:uFillTx/>
                <a:latin typeface="Arial"/>
              </a:rPr>
              <a:t>Indicator</a:t>
            </a:r>
            <a:r>
              <a:rPr kumimoji="0" lang="de-AT" sz="1800" b="1" i="0" u="none" strike="noStrike" kern="0" cap="none" spc="0" normalizeH="0" baseline="0" noProof="0" dirty="0">
                <a:ln>
                  <a:noFill/>
                </a:ln>
                <a:solidFill>
                  <a:srgbClr val="E2002A"/>
                </a:solidFill>
                <a:effectLst/>
                <a:uLnTx/>
                <a:uFillTx/>
                <a:latin typeface="Arial"/>
              </a:rPr>
              <a:t> (CSI)</a:t>
            </a:r>
            <a:endParaRPr lang="de-AT" sz="1400" b="1" dirty="0">
              <a:solidFill>
                <a:srgbClr val="E2002A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99134-82B2-D35E-9ACB-E2B8D25A6A1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20B1292-A1E7-D14C-97CA-F675562D6730}" type="slidenum">
              <a:rPr lang="de-DE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2C33CB2-0600-6800-CDB9-19A99D1C3C9A}"/>
              </a:ext>
            </a:extLst>
          </p:cNvPr>
          <p:cNvSpPr txBox="1"/>
          <p:nvPr/>
        </p:nvSpPr>
        <p:spPr>
          <a:xfrm>
            <a:off x="505559" y="4423719"/>
            <a:ext cx="6055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bg1"/>
                </a:solidFill>
              </a:rPr>
              <a:t>Source: ERA Implementation </a:t>
            </a:r>
            <a:r>
              <a:rPr lang="de-AT" sz="1100" dirty="0" err="1">
                <a:solidFill>
                  <a:schemeClr val="bg1"/>
                </a:solidFill>
              </a:rPr>
              <a:t>Guidance</a:t>
            </a:r>
            <a:r>
              <a:rPr lang="de-AT" sz="1100" dirty="0">
                <a:solidFill>
                  <a:schemeClr val="bg1"/>
                </a:solidFill>
              </a:rPr>
              <a:t> on CSIs (2015)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FCA5C75-5993-7BE0-7CD4-67DA65A187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71" b="5666"/>
          <a:stretch/>
        </p:blipFill>
        <p:spPr>
          <a:xfrm>
            <a:off x="0" y="1099298"/>
            <a:ext cx="9144000" cy="2546140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23EE6BC-9320-0038-A455-61120B2A5503}"/>
              </a:ext>
            </a:extLst>
          </p:cNvPr>
          <p:cNvGrpSpPr/>
          <p:nvPr/>
        </p:nvGrpSpPr>
        <p:grpSpPr>
          <a:xfrm>
            <a:off x="4764915" y="3709035"/>
            <a:ext cx="3931970" cy="830997"/>
            <a:chOff x="448409" y="3645438"/>
            <a:chExt cx="3931970" cy="830997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13B10D84-EA17-057C-756F-99F132E4F4D5}"/>
                </a:ext>
              </a:extLst>
            </p:cNvPr>
            <p:cNvSpPr txBox="1"/>
            <p:nvPr/>
          </p:nvSpPr>
          <p:spPr>
            <a:xfrm>
              <a:off x="448409" y="3645438"/>
              <a:ext cx="3898353" cy="830997"/>
            </a:xfrm>
            <a:prstGeom prst="rect">
              <a:avLst/>
            </a:prstGeom>
            <a:solidFill>
              <a:srgbClr val="E2002A"/>
            </a:solidFill>
          </p:spPr>
          <p:txBody>
            <a:bodyPr wrap="square" rtlCol="0">
              <a:spAutoFit/>
            </a:bodyPr>
            <a:lstStyle/>
            <a:p>
              <a:r>
                <a:rPr lang="de-AT" sz="1200" dirty="0">
                  <a:solidFill>
                    <a:schemeClr val="bg1"/>
                  </a:solidFill>
                </a:rPr>
                <a:t>3 SPAD </a:t>
              </a:r>
              <a:r>
                <a:rPr lang="de-AT" sz="1200" dirty="0" err="1">
                  <a:solidFill>
                    <a:schemeClr val="bg1"/>
                  </a:solidFill>
                </a:rPr>
                <a:t>categories</a:t>
              </a:r>
              <a:r>
                <a:rPr lang="de-AT" sz="1200" dirty="0">
                  <a:solidFill>
                    <a:schemeClr val="bg1"/>
                  </a:solidFill>
                </a:rPr>
                <a:t> (ITSR, New Zealand, 2011)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AT" sz="1200" dirty="0" err="1">
                  <a:solidFill>
                    <a:schemeClr val="bg1"/>
                  </a:solidFill>
                </a:rPr>
                <a:t>crew</a:t>
              </a:r>
              <a:r>
                <a:rPr lang="de-AT" sz="1200" dirty="0">
                  <a:solidFill>
                    <a:schemeClr val="bg1"/>
                  </a:solidFill>
                </a:rPr>
                <a:t>/</a:t>
              </a:r>
              <a:r>
                <a:rPr lang="de-AT" sz="1200" dirty="0" err="1">
                  <a:solidFill>
                    <a:schemeClr val="bg1"/>
                  </a:solidFill>
                </a:rPr>
                <a:t>train</a:t>
              </a:r>
              <a:r>
                <a:rPr lang="de-AT" sz="1200" dirty="0">
                  <a:solidFill>
                    <a:schemeClr val="bg1"/>
                  </a:solidFill>
                </a:rPr>
                <a:t> </a:t>
              </a:r>
              <a:r>
                <a:rPr lang="de-AT" sz="1200" dirty="0" err="1">
                  <a:solidFill>
                    <a:schemeClr val="bg1"/>
                  </a:solidFill>
                </a:rPr>
                <a:t>performance</a:t>
              </a:r>
              <a:r>
                <a:rPr lang="de-AT" sz="1200" dirty="0">
                  <a:solidFill>
                    <a:schemeClr val="bg1"/>
                  </a:solidFill>
                </a:rPr>
                <a:t> SPAD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AT" sz="1200" dirty="0" err="1">
                  <a:solidFill>
                    <a:schemeClr val="bg1"/>
                  </a:solidFill>
                </a:rPr>
                <a:t>Returned</a:t>
              </a:r>
              <a:r>
                <a:rPr lang="de-AT" sz="1200" dirty="0">
                  <a:solidFill>
                    <a:schemeClr val="bg1"/>
                  </a:solidFill>
                </a:rPr>
                <a:t> in </a:t>
              </a:r>
              <a:r>
                <a:rPr lang="de-AT" sz="1200" dirty="0" err="1">
                  <a:solidFill>
                    <a:schemeClr val="bg1"/>
                  </a:solidFill>
                </a:rPr>
                <a:t>face</a:t>
              </a:r>
              <a:r>
                <a:rPr lang="de-AT" sz="1200" dirty="0">
                  <a:solidFill>
                    <a:schemeClr val="bg1"/>
                  </a:solidFill>
                </a:rPr>
                <a:t> </a:t>
              </a:r>
              <a:r>
                <a:rPr lang="de-AT" sz="1200" dirty="0" err="1">
                  <a:solidFill>
                    <a:schemeClr val="bg1"/>
                  </a:solidFill>
                </a:rPr>
                <a:t>of</a:t>
              </a:r>
              <a:r>
                <a:rPr lang="de-AT" sz="1200" dirty="0">
                  <a:solidFill>
                    <a:schemeClr val="bg1"/>
                  </a:solidFill>
                </a:rPr>
                <a:t> </a:t>
              </a:r>
              <a:r>
                <a:rPr lang="de-AT" sz="1200" dirty="0" err="1">
                  <a:solidFill>
                    <a:schemeClr val="bg1"/>
                  </a:solidFill>
                </a:rPr>
                <a:t>driver</a:t>
              </a:r>
              <a:r>
                <a:rPr lang="de-AT" sz="1200" dirty="0">
                  <a:solidFill>
                    <a:schemeClr val="bg1"/>
                  </a:solidFill>
                </a:rPr>
                <a:t> SPAD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AT" sz="1200" dirty="0">
                  <a:solidFill>
                    <a:schemeClr val="bg1"/>
                  </a:solidFill>
                </a:rPr>
                <a:t>Runaway SPAD (</a:t>
              </a:r>
              <a:r>
                <a:rPr lang="de-AT" sz="1200" dirty="0" err="1">
                  <a:solidFill>
                    <a:schemeClr val="bg1"/>
                  </a:solidFill>
                </a:rPr>
                <a:t>unmanned</a:t>
              </a:r>
              <a:r>
                <a:rPr lang="de-AT" sz="12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8D498708-DCA4-6AA3-9603-4E9D31066874}"/>
                </a:ext>
              </a:extLst>
            </p:cNvPr>
            <p:cNvSpPr txBox="1"/>
            <p:nvPr/>
          </p:nvSpPr>
          <p:spPr>
            <a:xfrm>
              <a:off x="3755091" y="3673064"/>
              <a:ext cx="6252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3200" dirty="0">
                  <a:solidFill>
                    <a:schemeClr val="bg1"/>
                  </a:solidFill>
                </a:rPr>
                <a:t>!</a:t>
              </a:r>
              <a:endParaRPr lang="de-AT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242D683-C46D-C937-4C46-3163D7325E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17.09.2023</a:t>
            </a:r>
          </a:p>
        </p:txBody>
      </p:sp>
    </p:spTree>
    <p:extLst>
      <p:ext uri="{BB962C8B-B14F-4D97-AF65-F5344CB8AC3E}">
        <p14:creationId xmlns:p14="http://schemas.microsoft.com/office/powerpoint/2010/main" val="191752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2FD0D04-942C-8ADE-5377-487E6763D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59" y="601391"/>
            <a:ext cx="7018769" cy="421719"/>
          </a:xfrm>
        </p:spPr>
        <p:txBody>
          <a:bodyPr>
            <a:noAutofit/>
          </a:bodyPr>
          <a:lstStyle/>
          <a:p>
            <a:r>
              <a: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srgbClr val="E2002A"/>
                </a:solidFill>
                <a:effectLst/>
                <a:uLnTx/>
                <a:uFillTx/>
                <a:latin typeface="Arial"/>
              </a:rPr>
              <a:t>Signal </a:t>
            </a:r>
            <a:r>
              <a:rPr kumimoji="0" lang="de-A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E2002A"/>
                </a:solidFill>
                <a:effectLst/>
                <a:uLnTx/>
                <a:uFillTx/>
                <a:latin typeface="Arial"/>
              </a:rPr>
              <a:t>passed</a:t>
            </a:r>
            <a:r>
              <a: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srgbClr val="E2002A"/>
                </a:solidFill>
                <a:effectLst/>
                <a:uLnTx/>
                <a:uFillTx/>
                <a:latin typeface="Arial"/>
              </a:rPr>
              <a:t> at </a:t>
            </a:r>
            <a:r>
              <a:rPr kumimoji="0" lang="de-A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E2002A"/>
                </a:solidFill>
                <a:effectLst/>
                <a:uLnTx/>
                <a:uFillTx/>
                <a:latin typeface="Arial"/>
              </a:rPr>
              <a:t>danger</a:t>
            </a:r>
            <a:r>
              <a: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srgbClr val="E2002A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de-AT" sz="1800" dirty="0" err="1">
                <a:solidFill>
                  <a:srgbClr val="E2002A"/>
                </a:solidFill>
                <a:latin typeface="Arial"/>
              </a:rPr>
              <a:t>without</a:t>
            </a:r>
            <a:r>
              <a:rPr lang="de-AT" sz="1800" dirty="0">
                <a:solidFill>
                  <a:srgbClr val="E2002A"/>
                </a:solidFill>
                <a:latin typeface="Arial"/>
              </a:rPr>
              <a:t> </a:t>
            </a:r>
            <a:r>
              <a:rPr lang="de-AT" sz="1800" dirty="0" err="1">
                <a:solidFill>
                  <a:srgbClr val="E2002A"/>
                </a:solidFill>
                <a:latin typeface="Arial"/>
              </a:rPr>
              <a:t>passing</a:t>
            </a:r>
            <a:r>
              <a:rPr lang="de-AT" sz="1800" dirty="0">
                <a:solidFill>
                  <a:srgbClr val="E2002A"/>
                </a:solidFill>
                <a:latin typeface="Arial"/>
              </a:rPr>
              <a:t> a </a:t>
            </a:r>
            <a:r>
              <a:rPr lang="de-AT" sz="1800" dirty="0" err="1">
                <a:solidFill>
                  <a:srgbClr val="E2002A"/>
                </a:solidFill>
                <a:latin typeface="Arial"/>
              </a:rPr>
              <a:t>danger</a:t>
            </a:r>
            <a:r>
              <a:rPr lang="de-AT" sz="1800" dirty="0">
                <a:solidFill>
                  <a:srgbClr val="E2002A"/>
                </a:solidFill>
                <a:latin typeface="Arial"/>
              </a:rPr>
              <a:t> </a:t>
            </a:r>
            <a:r>
              <a:rPr lang="de-AT" sz="1800" dirty="0" err="1">
                <a:solidFill>
                  <a:srgbClr val="E2002A"/>
                </a:solidFill>
                <a:latin typeface="Arial"/>
              </a:rPr>
              <a:t>point</a:t>
            </a:r>
            <a:r>
              <a: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srgbClr val="E2002A"/>
                </a:solidFill>
                <a:effectLst/>
                <a:uLnTx/>
                <a:uFillTx/>
                <a:latin typeface="Arial"/>
              </a:rPr>
              <a:t> </a:t>
            </a:r>
            <a:br>
              <a: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srgbClr val="E2002A"/>
                </a:solidFill>
                <a:effectLst/>
                <a:uLnTx/>
                <a:uFillTx/>
                <a:latin typeface="Arial"/>
              </a:rPr>
            </a:br>
            <a:r>
              <a: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</a:rPr>
              <a:t>ERA Common Safety </a:t>
            </a:r>
            <a:r>
              <a:rPr kumimoji="0" lang="de-AT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</a:rPr>
              <a:t>Indicator</a:t>
            </a:r>
            <a:r>
              <a: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</a:rPr>
              <a:t> (CSI)</a:t>
            </a:r>
            <a:endParaRPr lang="de-AT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99134-82B2-D35E-9ACB-E2B8D25A6A1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20B1292-A1E7-D14C-97CA-F675562D673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2C33CB2-0600-6800-CDB9-19A99D1C3C9A}"/>
              </a:ext>
            </a:extLst>
          </p:cNvPr>
          <p:cNvSpPr txBox="1"/>
          <p:nvPr/>
        </p:nvSpPr>
        <p:spPr>
          <a:xfrm>
            <a:off x="505559" y="4423719"/>
            <a:ext cx="6055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Source: ERA Implementation </a:t>
            </a:r>
            <a:r>
              <a:rPr lang="de-AT" sz="1100" dirty="0" err="1"/>
              <a:t>Guidance</a:t>
            </a:r>
            <a:r>
              <a:rPr lang="de-AT" sz="1100" dirty="0"/>
              <a:t> on CSIs (2015)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87EE43B-433F-9753-F0C4-E8E4A1657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14" y="0"/>
            <a:ext cx="8517371" cy="51435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0DF5A42-E1E9-46FA-FFB9-C78DD4AB018E}"/>
              </a:ext>
            </a:extLst>
          </p:cNvPr>
          <p:cNvSpPr txBox="1"/>
          <p:nvPr/>
        </p:nvSpPr>
        <p:spPr>
          <a:xfrm>
            <a:off x="1364877" y="3688549"/>
            <a:ext cx="3274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ATP = </a:t>
            </a:r>
            <a:r>
              <a:rPr lang="de-AT" sz="1200" dirty="0" err="1"/>
              <a:t>automatic</a:t>
            </a:r>
            <a:r>
              <a:rPr lang="de-AT" sz="1200" dirty="0"/>
              <a:t> </a:t>
            </a:r>
            <a:r>
              <a:rPr lang="de-AT" sz="1200" dirty="0" err="1"/>
              <a:t>train</a:t>
            </a:r>
            <a:r>
              <a:rPr lang="de-AT" sz="1200" dirty="0"/>
              <a:t> </a:t>
            </a:r>
            <a:r>
              <a:rPr lang="de-AT" sz="1200" dirty="0" err="1"/>
              <a:t>protection</a:t>
            </a:r>
            <a:endParaRPr lang="de-AT" sz="1200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0A22B81-3FAA-99F9-1CE8-EA2EC513E11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17.09.2023</a:t>
            </a:r>
          </a:p>
        </p:txBody>
      </p:sp>
    </p:spTree>
    <p:extLst>
      <p:ext uri="{BB962C8B-B14F-4D97-AF65-F5344CB8AC3E}">
        <p14:creationId xmlns:p14="http://schemas.microsoft.com/office/powerpoint/2010/main" val="94759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EA8CEB1-94D9-9B2E-9EA8-46FB151B16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4000" y="1022350"/>
            <a:ext cx="8110631" cy="2978627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A </a:t>
            </a:r>
            <a:r>
              <a:rPr lang="de-AT" dirty="0" err="1"/>
              <a:t>near</a:t>
            </a:r>
            <a:r>
              <a:rPr lang="de-AT" dirty="0"/>
              <a:t> miss </a:t>
            </a:r>
            <a:r>
              <a:rPr lang="de-AT" dirty="0" err="1"/>
              <a:t>event</a:t>
            </a:r>
            <a:r>
              <a:rPr lang="de-AT" dirty="0"/>
              <a:t>, </a:t>
            </a:r>
            <a:r>
              <a:rPr lang="de-AT" dirty="0" err="1"/>
              <a:t>when</a:t>
            </a:r>
            <a:r>
              <a:rPr lang="de-AT" dirty="0"/>
              <a:t> </a:t>
            </a:r>
            <a:r>
              <a:rPr lang="de-AT" dirty="0" err="1"/>
              <a:t>trains</a:t>
            </a:r>
            <a:r>
              <a:rPr lang="de-AT" dirty="0"/>
              <a:t>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trams</a:t>
            </a:r>
            <a:r>
              <a:rPr lang="de-AT" dirty="0"/>
              <a:t> </a:t>
            </a:r>
            <a:r>
              <a:rPr lang="de-AT" dirty="0" err="1"/>
              <a:t>inadvertently</a:t>
            </a:r>
            <a:r>
              <a:rPr lang="de-AT" dirty="0"/>
              <a:t> </a:t>
            </a:r>
            <a:r>
              <a:rPr lang="de-AT" dirty="0" err="1"/>
              <a:t>exceed</a:t>
            </a:r>
            <a:r>
              <a:rPr lang="de-AT" dirty="0"/>
              <a:t> </a:t>
            </a:r>
            <a:r>
              <a:rPr lang="de-AT" dirty="0" err="1"/>
              <a:t>their</a:t>
            </a:r>
            <a:r>
              <a:rPr lang="de-AT" dirty="0"/>
              <a:t> </a:t>
            </a:r>
            <a:r>
              <a:rPr lang="de-AT" dirty="0" err="1"/>
              <a:t>movement</a:t>
            </a:r>
            <a:r>
              <a:rPr lang="de-AT" dirty="0"/>
              <a:t> </a:t>
            </a:r>
            <a:r>
              <a:rPr lang="de-AT" dirty="0" err="1"/>
              <a:t>authorities</a:t>
            </a:r>
            <a:r>
              <a:rPr lang="de-AT" dirty="0"/>
              <a:t>, </a:t>
            </a:r>
            <a:r>
              <a:rPr lang="de-AT" dirty="0" err="1"/>
              <a:t>typically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</a:t>
            </a:r>
            <a:r>
              <a:rPr lang="de-AT" dirty="0" err="1"/>
              <a:t>encroaching</a:t>
            </a:r>
            <a:r>
              <a:rPr lang="de-AT" dirty="0"/>
              <a:t> on </a:t>
            </a:r>
            <a:r>
              <a:rPr lang="de-AT" dirty="0" err="1"/>
              <a:t>stop</a:t>
            </a:r>
            <a:r>
              <a:rPr lang="de-AT" dirty="0"/>
              <a:t>/</a:t>
            </a:r>
            <a:r>
              <a:rPr lang="de-AT" dirty="0" err="1"/>
              <a:t>red</a:t>
            </a:r>
            <a:r>
              <a:rPr lang="de-AT" dirty="0"/>
              <a:t>/ </a:t>
            </a:r>
            <a:r>
              <a:rPr lang="de-AT" dirty="0" err="1"/>
              <a:t>danger</a:t>
            </a:r>
            <a:r>
              <a:rPr lang="de-AT" dirty="0"/>
              <a:t> </a:t>
            </a:r>
            <a:r>
              <a:rPr lang="de-AT" dirty="0" err="1"/>
              <a:t>signals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Weak</a:t>
            </a:r>
            <a:r>
              <a:rPr lang="de-AT" dirty="0"/>
              <a:t> link in an </a:t>
            </a:r>
            <a:r>
              <a:rPr lang="de-AT" dirty="0" err="1"/>
              <a:t>otherwise</a:t>
            </a:r>
            <a:r>
              <a:rPr lang="de-AT" dirty="0"/>
              <a:t> </a:t>
            </a:r>
            <a:r>
              <a:rPr lang="de-AT" dirty="0" err="1"/>
              <a:t>very</a:t>
            </a:r>
            <a:r>
              <a:rPr lang="de-AT" dirty="0"/>
              <a:t> </a:t>
            </a:r>
            <a:r>
              <a:rPr lang="de-AT" dirty="0" err="1"/>
              <a:t>safe</a:t>
            </a:r>
            <a:r>
              <a:rPr lang="de-AT" dirty="0"/>
              <a:t> </a:t>
            </a:r>
            <a:r>
              <a:rPr lang="de-AT" dirty="0" err="1"/>
              <a:t>system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One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few</a:t>
            </a:r>
            <a:r>
              <a:rPr lang="de-AT" dirty="0"/>
              <a:t> </a:t>
            </a:r>
            <a:r>
              <a:rPr lang="de-AT" dirty="0" err="1"/>
              <a:t>points</a:t>
            </a:r>
            <a:r>
              <a:rPr lang="de-AT" dirty="0"/>
              <a:t> in </a:t>
            </a:r>
            <a:r>
              <a:rPr lang="de-AT" dirty="0" err="1"/>
              <a:t>rail</a:t>
            </a:r>
            <a:r>
              <a:rPr lang="de-AT" dirty="0"/>
              <a:t> </a:t>
            </a:r>
            <a:r>
              <a:rPr lang="de-AT" dirty="0" err="1"/>
              <a:t>where</a:t>
            </a:r>
            <a:r>
              <a:rPr lang="de-AT" dirty="0"/>
              <a:t> a </a:t>
            </a:r>
            <a:r>
              <a:rPr lang="de-AT" dirty="0" err="1"/>
              <a:t>single</a:t>
            </a:r>
            <a:r>
              <a:rPr lang="de-AT" dirty="0"/>
              <a:t> </a:t>
            </a:r>
            <a:r>
              <a:rPr lang="de-AT" dirty="0" err="1"/>
              <a:t>failure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</a:t>
            </a:r>
            <a:r>
              <a:rPr lang="de-AT" dirty="0" err="1"/>
              <a:t>have</a:t>
            </a:r>
            <a:r>
              <a:rPr lang="de-AT" dirty="0"/>
              <a:t> </a:t>
            </a:r>
            <a:r>
              <a:rPr lang="de-AT" dirty="0" err="1"/>
              <a:t>catastrophic</a:t>
            </a:r>
            <a:r>
              <a:rPr lang="de-AT" dirty="0"/>
              <a:t> </a:t>
            </a:r>
            <a:r>
              <a:rPr lang="de-AT" dirty="0" err="1"/>
              <a:t>consequences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SPADs </a:t>
            </a:r>
            <a:r>
              <a:rPr lang="de-AT" dirty="0" err="1"/>
              <a:t>occur</a:t>
            </a:r>
            <a:r>
              <a:rPr lang="de-AT" dirty="0"/>
              <a:t> in </a:t>
            </a:r>
            <a:r>
              <a:rPr lang="de-AT" dirty="0" err="1"/>
              <a:t>relatively</a:t>
            </a:r>
            <a:r>
              <a:rPr lang="de-AT" dirty="0"/>
              <a:t> </a:t>
            </a:r>
            <a:r>
              <a:rPr lang="de-AT" dirty="0" err="1"/>
              <a:t>small</a:t>
            </a:r>
            <a:r>
              <a:rPr lang="de-AT" dirty="0"/>
              <a:t> </a:t>
            </a:r>
            <a:r>
              <a:rPr lang="de-AT" dirty="0" err="1"/>
              <a:t>number</a:t>
            </a:r>
            <a:r>
              <a:rPr lang="de-AT" dirty="0"/>
              <a:t> </a:t>
            </a:r>
            <a:r>
              <a:rPr lang="de-AT" dirty="0" err="1"/>
              <a:t>compared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large </a:t>
            </a:r>
            <a:r>
              <a:rPr lang="de-AT" dirty="0" err="1"/>
              <a:t>number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rail</a:t>
            </a:r>
            <a:r>
              <a:rPr lang="de-AT" dirty="0"/>
              <a:t> </a:t>
            </a:r>
            <a:r>
              <a:rPr lang="de-AT" dirty="0" err="1"/>
              <a:t>operations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Only</a:t>
            </a:r>
            <a:r>
              <a:rPr lang="de-AT" dirty="0"/>
              <a:t> a </a:t>
            </a:r>
            <a:r>
              <a:rPr lang="de-AT" dirty="0" err="1"/>
              <a:t>proportion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SPAD </a:t>
            </a:r>
            <a:r>
              <a:rPr lang="de-AT" dirty="0" err="1"/>
              <a:t>have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potential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result</a:t>
            </a:r>
            <a:r>
              <a:rPr lang="de-AT" dirty="0"/>
              <a:t> in </a:t>
            </a:r>
            <a:r>
              <a:rPr lang="de-AT" dirty="0" err="1"/>
              <a:t>collission</a:t>
            </a:r>
            <a:r>
              <a:rPr lang="de-AT" dirty="0"/>
              <a:t>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derailment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Even </a:t>
            </a:r>
            <a:r>
              <a:rPr lang="de-AT" dirty="0" err="1"/>
              <a:t>low</a:t>
            </a:r>
            <a:r>
              <a:rPr lang="de-AT" dirty="0"/>
              <a:t> </a:t>
            </a:r>
            <a:r>
              <a:rPr lang="de-AT" dirty="0" err="1"/>
              <a:t>risk</a:t>
            </a:r>
            <a:r>
              <a:rPr lang="de-AT" dirty="0"/>
              <a:t> SPADs </a:t>
            </a:r>
            <a:r>
              <a:rPr lang="de-AT" dirty="0" err="1"/>
              <a:t>can</a:t>
            </a:r>
            <a:r>
              <a:rPr lang="de-AT" dirty="0"/>
              <a:t> </a:t>
            </a:r>
            <a:r>
              <a:rPr lang="de-AT" dirty="0" err="1"/>
              <a:t>have</a:t>
            </a:r>
            <a:r>
              <a:rPr lang="de-AT" dirty="0"/>
              <a:t> </a:t>
            </a:r>
            <a:r>
              <a:rPr lang="de-AT" dirty="0" err="1"/>
              <a:t>far-reaching</a:t>
            </a:r>
            <a:r>
              <a:rPr lang="de-AT" dirty="0"/>
              <a:t> </a:t>
            </a:r>
            <a:r>
              <a:rPr lang="de-AT" dirty="0" err="1"/>
              <a:t>impacts</a:t>
            </a:r>
            <a:r>
              <a:rPr lang="de-AT" dirty="0"/>
              <a:t>: </a:t>
            </a:r>
          </a:p>
          <a:p>
            <a:pPr marL="530435" lvl="2" indent="-285750">
              <a:buFont typeface="Arial" panose="020B0604020202020204" pitchFamily="34" charset="0"/>
              <a:buChar char="•"/>
            </a:pPr>
            <a:r>
              <a:rPr lang="de-AT" dirty="0" err="1"/>
              <a:t>loss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service</a:t>
            </a:r>
            <a:r>
              <a:rPr lang="de-AT" dirty="0"/>
              <a:t>, </a:t>
            </a:r>
          </a:p>
          <a:p>
            <a:pPr marL="530435" lvl="2" indent="-285750">
              <a:buFont typeface="Arial" panose="020B0604020202020204" pitchFamily="34" charset="0"/>
              <a:buChar char="•"/>
            </a:pPr>
            <a:r>
              <a:rPr lang="de-AT" dirty="0" err="1"/>
              <a:t>timetable</a:t>
            </a:r>
            <a:r>
              <a:rPr lang="de-AT" dirty="0"/>
              <a:t> </a:t>
            </a:r>
            <a:r>
              <a:rPr lang="de-AT" dirty="0" err="1"/>
              <a:t>disruption</a:t>
            </a:r>
            <a:r>
              <a:rPr lang="de-AT" dirty="0"/>
              <a:t>, </a:t>
            </a:r>
          </a:p>
          <a:p>
            <a:pPr marL="530435" lvl="2" indent="-285750">
              <a:buFont typeface="Arial" panose="020B0604020202020204" pitchFamily="34" charset="0"/>
              <a:buChar char="•"/>
            </a:pPr>
            <a:r>
              <a:rPr lang="de-AT" dirty="0" err="1"/>
              <a:t>reduced</a:t>
            </a:r>
            <a:r>
              <a:rPr lang="de-AT" dirty="0"/>
              <a:t> </a:t>
            </a:r>
            <a:r>
              <a:rPr lang="de-AT" dirty="0" err="1"/>
              <a:t>driver</a:t>
            </a:r>
            <a:r>
              <a:rPr lang="de-AT" dirty="0"/>
              <a:t> </a:t>
            </a:r>
            <a:r>
              <a:rPr lang="de-AT" dirty="0" err="1"/>
              <a:t>wellbeing</a:t>
            </a:r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1EB233-1554-82E4-E638-2E6EE39B3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59" y="144000"/>
            <a:ext cx="7018769" cy="714837"/>
          </a:xfrm>
        </p:spPr>
        <p:txBody>
          <a:bodyPr>
            <a:normAutofit/>
          </a:bodyPr>
          <a:lstStyle/>
          <a:p>
            <a:r>
              <a:rPr lang="de-AT" sz="1800" b="1" dirty="0">
                <a:solidFill>
                  <a:srgbClr val="E2002A"/>
                </a:solidFill>
                <a:latin typeface="Arial"/>
              </a:rPr>
              <a:t>In </a:t>
            </a:r>
            <a:r>
              <a:rPr lang="de-AT" sz="1800" b="1" dirty="0" err="1">
                <a:solidFill>
                  <a:srgbClr val="E2002A"/>
                </a:solidFill>
                <a:latin typeface="Arial"/>
              </a:rPr>
              <a:t>other</a:t>
            </a:r>
            <a:r>
              <a:rPr lang="de-AT" sz="1800" b="1" dirty="0">
                <a:solidFill>
                  <a:srgbClr val="E2002A"/>
                </a:solidFill>
                <a:latin typeface="Arial"/>
              </a:rPr>
              <a:t> </a:t>
            </a:r>
            <a:r>
              <a:rPr lang="de-AT" sz="1800" b="1" dirty="0" err="1">
                <a:solidFill>
                  <a:srgbClr val="E2002A"/>
                </a:solidFill>
                <a:latin typeface="Arial"/>
              </a:rPr>
              <a:t>words</a:t>
            </a:r>
            <a:r>
              <a:rPr lang="de-AT" sz="1800" b="1" dirty="0">
                <a:solidFill>
                  <a:srgbClr val="E2002A"/>
                </a:solidFill>
                <a:latin typeface="Arial"/>
              </a:rPr>
              <a:t> </a:t>
            </a:r>
            <a:r>
              <a:rPr lang="de-AT" sz="1800" b="1" dirty="0" err="1">
                <a:solidFill>
                  <a:srgbClr val="E2002A"/>
                </a:solidFill>
                <a:latin typeface="Arial"/>
              </a:rPr>
              <a:t>put</a:t>
            </a:r>
            <a:r>
              <a:rPr lang="de-AT" sz="1800" b="1" dirty="0">
                <a:solidFill>
                  <a:srgbClr val="E2002A"/>
                </a:solidFill>
                <a:latin typeface="Arial"/>
              </a:rPr>
              <a:t> </a:t>
            </a:r>
            <a:r>
              <a:rPr lang="de-AT" sz="1800" b="1" dirty="0" err="1">
                <a:solidFill>
                  <a:srgbClr val="E2002A"/>
                </a:solidFill>
                <a:latin typeface="Arial"/>
              </a:rPr>
              <a:t>simply</a:t>
            </a:r>
            <a:r>
              <a:rPr lang="de-AT" sz="1800" b="1" dirty="0">
                <a:solidFill>
                  <a:srgbClr val="E2002A"/>
                </a:solidFill>
                <a:latin typeface="Arial"/>
              </a:rPr>
              <a:t>-</a:t>
            </a:r>
            <a:br>
              <a:rPr lang="de-AT" sz="1800" b="1" dirty="0">
                <a:solidFill>
                  <a:srgbClr val="E2002A"/>
                </a:solidFill>
                <a:latin typeface="Arial"/>
              </a:rPr>
            </a:br>
            <a:r>
              <a:rPr lang="de-AT" sz="1800" b="1" dirty="0">
                <a:solidFill>
                  <a:srgbClr val="E2002A"/>
                </a:solidFill>
                <a:latin typeface="Arial"/>
              </a:rPr>
              <a:t>SPADs </a:t>
            </a:r>
            <a:r>
              <a:rPr lang="de-AT" sz="1800" b="1" dirty="0" err="1">
                <a:solidFill>
                  <a:srgbClr val="E2002A"/>
                </a:solidFill>
                <a:latin typeface="Arial"/>
              </a:rPr>
              <a:t>are</a:t>
            </a:r>
            <a:r>
              <a:rPr lang="de-AT" sz="1800" b="1" dirty="0">
                <a:solidFill>
                  <a:srgbClr val="E2002A"/>
                </a:solidFill>
                <a:latin typeface="Arial"/>
              </a:rPr>
              <a:t>: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72A20C-D187-79A8-918A-2B118C637CB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20B1292-A1E7-D14C-97CA-F675562D673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21EBA5F-30A0-3709-5547-C167472AB584}"/>
              </a:ext>
            </a:extLst>
          </p:cNvPr>
          <p:cNvSpPr txBox="1"/>
          <p:nvPr/>
        </p:nvSpPr>
        <p:spPr>
          <a:xfrm>
            <a:off x="4141694" y="3176868"/>
            <a:ext cx="3529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e-AT" sz="1500" dirty="0" err="1"/>
              <a:t>lenghty</a:t>
            </a:r>
            <a:r>
              <a:rPr lang="de-AT" sz="1500" dirty="0"/>
              <a:t> </a:t>
            </a:r>
            <a:r>
              <a:rPr lang="de-AT" sz="1500" dirty="0" err="1"/>
              <a:t>incident</a:t>
            </a:r>
            <a:r>
              <a:rPr lang="de-AT" sz="1500" dirty="0"/>
              <a:t> </a:t>
            </a:r>
            <a:r>
              <a:rPr lang="de-AT" sz="1500" dirty="0" err="1"/>
              <a:t>investigation</a:t>
            </a:r>
            <a:r>
              <a:rPr lang="de-AT" sz="1500" dirty="0"/>
              <a:t>,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e-AT" sz="1500" dirty="0" err="1"/>
              <a:t>requirements</a:t>
            </a:r>
            <a:r>
              <a:rPr lang="de-AT" sz="1500" dirty="0"/>
              <a:t> </a:t>
            </a:r>
            <a:r>
              <a:rPr lang="de-AT" sz="1500" dirty="0" err="1"/>
              <a:t>for</a:t>
            </a:r>
            <a:r>
              <a:rPr lang="de-AT" sz="1500" dirty="0"/>
              <a:t> </a:t>
            </a:r>
            <a:r>
              <a:rPr lang="de-AT" sz="1500" dirty="0" err="1"/>
              <a:t>retraining</a:t>
            </a:r>
            <a:r>
              <a:rPr lang="de-AT" sz="1500" dirty="0"/>
              <a:t>,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e-AT" sz="1500" dirty="0" err="1"/>
              <a:t>regulator</a:t>
            </a:r>
            <a:r>
              <a:rPr lang="de-AT" sz="1500" dirty="0"/>
              <a:t> </a:t>
            </a:r>
            <a:r>
              <a:rPr lang="de-AT" sz="1500" dirty="0" err="1"/>
              <a:t>penalties</a:t>
            </a:r>
            <a:endParaRPr lang="de-AT" sz="1500" dirty="0"/>
          </a:p>
          <a:p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6C6AE48-75E9-4BFD-5731-671067CF1C75}"/>
              </a:ext>
            </a:extLst>
          </p:cNvPr>
          <p:cNvSpPr txBox="1"/>
          <p:nvPr/>
        </p:nvSpPr>
        <p:spPr>
          <a:xfrm>
            <a:off x="465218" y="4376390"/>
            <a:ext cx="7206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Source: </a:t>
            </a:r>
            <a:r>
              <a:rPr lang="de-AT" sz="1100" dirty="0" err="1"/>
              <a:t>Naweed</a:t>
            </a:r>
            <a:r>
              <a:rPr lang="de-AT" sz="1100" dirty="0"/>
              <a:t> et al. (2022)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DB53177-754C-31A2-77A3-5F4D3340544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17.09.2023</a:t>
            </a:r>
          </a:p>
        </p:txBody>
      </p:sp>
    </p:spTree>
    <p:extLst>
      <p:ext uri="{BB962C8B-B14F-4D97-AF65-F5344CB8AC3E}">
        <p14:creationId xmlns:p14="http://schemas.microsoft.com/office/powerpoint/2010/main" val="2262261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5A5F9696-E218-4ED5-9D6D-EA6CF6A055A4}"/>
              </a:ext>
            </a:extLst>
          </p:cNvPr>
          <p:cNvSpPr txBox="1"/>
          <p:nvPr/>
        </p:nvSpPr>
        <p:spPr>
          <a:xfrm>
            <a:off x="574798" y="3763472"/>
            <a:ext cx="8360479" cy="646331"/>
          </a:xfrm>
          <a:prstGeom prst="rect">
            <a:avLst/>
          </a:prstGeom>
          <a:noFill/>
          <a:ln>
            <a:solidFill>
              <a:srgbClr val="E2002A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chemeClr val="accent1"/>
                </a:solidFill>
              </a:rPr>
              <a:t>              All European countries </a:t>
            </a:r>
            <a:r>
              <a:rPr lang="de-AT" sz="1200" dirty="0" err="1">
                <a:solidFill>
                  <a:schemeClr val="accent1"/>
                </a:solidFill>
              </a:rPr>
              <a:t>report</a:t>
            </a:r>
            <a:r>
              <a:rPr lang="de-AT" sz="1200" dirty="0">
                <a:solidFill>
                  <a:schemeClr val="accent1"/>
                </a:solidFill>
              </a:rPr>
              <a:t> SPADs </a:t>
            </a:r>
            <a:r>
              <a:rPr lang="de-AT" sz="1200" dirty="0" err="1">
                <a:solidFill>
                  <a:schemeClr val="accent1"/>
                </a:solidFill>
              </a:rPr>
              <a:t>as</a:t>
            </a:r>
            <a:r>
              <a:rPr lang="de-AT" sz="1200" dirty="0">
                <a:solidFill>
                  <a:schemeClr val="accent1"/>
                </a:solidFill>
              </a:rPr>
              <a:t> </a:t>
            </a:r>
            <a:r>
              <a:rPr lang="de-AT" sz="1200" dirty="0" err="1">
                <a:solidFill>
                  <a:schemeClr val="accent1"/>
                </a:solidFill>
              </a:rPr>
              <a:t>precusors</a:t>
            </a:r>
            <a:r>
              <a:rPr lang="de-AT" sz="1200" dirty="0">
                <a:solidFill>
                  <a:schemeClr val="accent1"/>
                </a:solidFill>
              </a:rPr>
              <a:t> </a:t>
            </a:r>
            <a:r>
              <a:rPr lang="de-AT" sz="1200" dirty="0" err="1">
                <a:solidFill>
                  <a:schemeClr val="accent1"/>
                </a:solidFill>
              </a:rPr>
              <a:t>to</a:t>
            </a:r>
            <a:r>
              <a:rPr lang="de-AT" sz="1200" dirty="0">
                <a:solidFill>
                  <a:schemeClr val="accent1"/>
                </a:solidFill>
              </a:rPr>
              <a:t> </a:t>
            </a:r>
            <a:r>
              <a:rPr lang="de-AT" sz="1200" dirty="0" err="1">
                <a:solidFill>
                  <a:schemeClr val="accent1"/>
                </a:solidFill>
              </a:rPr>
              <a:t>significant</a:t>
            </a:r>
            <a:r>
              <a:rPr lang="de-AT" sz="1200" dirty="0">
                <a:solidFill>
                  <a:schemeClr val="accent1"/>
                </a:solidFill>
              </a:rPr>
              <a:t> </a:t>
            </a:r>
            <a:r>
              <a:rPr lang="de-AT" sz="1200" dirty="0" err="1">
                <a:solidFill>
                  <a:schemeClr val="accent1"/>
                </a:solidFill>
              </a:rPr>
              <a:t>accidents</a:t>
            </a:r>
            <a:r>
              <a:rPr lang="de-AT" sz="1200" dirty="0">
                <a:solidFill>
                  <a:schemeClr val="accent1"/>
                </a:solidFill>
              </a:rPr>
              <a:t>. The </a:t>
            </a:r>
            <a:r>
              <a:rPr lang="de-AT" sz="1200" dirty="0" err="1">
                <a:solidFill>
                  <a:schemeClr val="accent1"/>
                </a:solidFill>
              </a:rPr>
              <a:t>average</a:t>
            </a:r>
            <a:r>
              <a:rPr lang="de-AT" sz="1200" dirty="0">
                <a:solidFill>
                  <a:schemeClr val="accent1"/>
                </a:solidFill>
              </a:rPr>
              <a:t> </a:t>
            </a:r>
            <a:r>
              <a:rPr lang="de-AT" sz="1200" dirty="0" err="1">
                <a:solidFill>
                  <a:schemeClr val="accent1"/>
                </a:solidFill>
              </a:rPr>
              <a:t>percentage</a:t>
            </a:r>
            <a:r>
              <a:rPr lang="de-AT" sz="1200" dirty="0">
                <a:solidFill>
                  <a:schemeClr val="accent1"/>
                </a:solidFill>
              </a:rPr>
              <a:t> </a:t>
            </a:r>
            <a:r>
              <a:rPr lang="de-AT" sz="1200" dirty="0" err="1">
                <a:solidFill>
                  <a:schemeClr val="accent1"/>
                </a:solidFill>
              </a:rPr>
              <a:t>share</a:t>
            </a:r>
            <a:r>
              <a:rPr lang="de-AT" sz="1200" dirty="0">
                <a:solidFill>
                  <a:schemeClr val="accent1"/>
                </a:solidFill>
              </a:rPr>
              <a:t> </a:t>
            </a:r>
            <a:r>
              <a:rPr lang="de-AT" sz="1200" dirty="0" err="1">
                <a:solidFill>
                  <a:schemeClr val="accent1"/>
                </a:solidFill>
              </a:rPr>
              <a:t>of</a:t>
            </a:r>
            <a:r>
              <a:rPr lang="de-AT" sz="1200" dirty="0">
                <a:solidFill>
                  <a:schemeClr val="accent1"/>
                </a:solidFill>
              </a:rPr>
              <a:t> SPADs </a:t>
            </a:r>
            <a:r>
              <a:rPr lang="de-AT" sz="1200" dirty="0" err="1">
                <a:solidFill>
                  <a:schemeClr val="accent1"/>
                </a:solidFill>
              </a:rPr>
              <a:t>within</a:t>
            </a:r>
            <a:r>
              <a:rPr lang="de-AT" sz="1200" dirty="0">
                <a:solidFill>
                  <a:schemeClr val="accent1"/>
                </a:solidFill>
              </a:rPr>
              <a:t> EU-27 </a:t>
            </a:r>
            <a:r>
              <a:rPr lang="de-AT" sz="1200" dirty="0" err="1">
                <a:solidFill>
                  <a:schemeClr val="accent1"/>
                </a:solidFill>
              </a:rPr>
              <a:t>is</a:t>
            </a:r>
            <a:r>
              <a:rPr lang="de-AT" sz="1200" dirty="0">
                <a:solidFill>
                  <a:schemeClr val="accent1"/>
                </a:solidFill>
              </a:rPr>
              <a:t> </a:t>
            </a:r>
            <a:r>
              <a:rPr lang="de-AT" sz="1200" dirty="0" err="1">
                <a:solidFill>
                  <a:schemeClr val="accent1"/>
                </a:solidFill>
              </a:rPr>
              <a:t>around</a:t>
            </a:r>
            <a:r>
              <a:rPr lang="de-AT" sz="1200" dirty="0">
                <a:solidFill>
                  <a:schemeClr val="accent1"/>
                </a:solidFill>
              </a:rPr>
              <a:t> 3%. </a:t>
            </a:r>
            <a:r>
              <a:rPr lang="de-AT" sz="1200" dirty="0" err="1"/>
              <a:t>Some</a:t>
            </a:r>
            <a:r>
              <a:rPr lang="de-AT" sz="1200" dirty="0"/>
              <a:t> European countries </a:t>
            </a:r>
            <a:r>
              <a:rPr lang="de-AT" sz="1200" dirty="0" err="1"/>
              <a:t>report</a:t>
            </a:r>
            <a:r>
              <a:rPr lang="de-AT" sz="1200" dirty="0"/>
              <a:t> a </a:t>
            </a:r>
            <a:r>
              <a:rPr lang="de-AT" sz="1200" dirty="0" err="1"/>
              <a:t>higher</a:t>
            </a:r>
            <a:r>
              <a:rPr lang="de-AT" sz="1200" dirty="0"/>
              <a:t> </a:t>
            </a:r>
            <a:r>
              <a:rPr lang="de-AT" sz="1200" dirty="0" err="1"/>
              <a:t>percentage</a:t>
            </a:r>
            <a:r>
              <a:rPr lang="de-AT" sz="1200" dirty="0"/>
              <a:t> </a:t>
            </a:r>
            <a:r>
              <a:rPr lang="de-AT" sz="1200" dirty="0" err="1"/>
              <a:t>of</a:t>
            </a:r>
            <a:r>
              <a:rPr lang="de-AT" sz="1200" dirty="0"/>
              <a:t> SPADs (10%) </a:t>
            </a:r>
            <a:r>
              <a:rPr lang="de-AT" sz="1200" dirty="0" err="1"/>
              <a:t>with</a:t>
            </a:r>
            <a:r>
              <a:rPr lang="de-AT" sz="1200" dirty="0"/>
              <a:t> </a:t>
            </a:r>
            <a:r>
              <a:rPr lang="de-AT" sz="1200" dirty="0" err="1"/>
              <a:t>the</a:t>
            </a:r>
            <a:r>
              <a:rPr lang="de-AT" sz="1200" dirty="0"/>
              <a:t> </a:t>
            </a:r>
            <a:r>
              <a:rPr lang="de-AT" sz="1200" dirty="0" err="1"/>
              <a:t>highest</a:t>
            </a:r>
            <a:r>
              <a:rPr lang="de-AT" sz="1200" dirty="0"/>
              <a:t> SPAD </a:t>
            </a:r>
            <a:r>
              <a:rPr lang="de-AT" sz="1200" dirty="0" err="1"/>
              <a:t>reports</a:t>
            </a:r>
            <a:r>
              <a:rPr lang="de-AT" sz="1200" dirty="0"/>
              <a:t> in </a:t>
            </a:r>
            <a:r>
              <a:rPr lang="de-AT" sz="1200" dirty="0" err="1"/>
              <a:t>Denmark</a:t>
            </a:r>
            <a:r>
              <a:rPr lang="de-AT" sz="1200" dirty="0"/>
              <a:t> &amp; </a:t>
            </a:r>
            <a:r>
              <a:rPr lang="de-AT" sz="1200" dirty="0" err="1"/>
              <a:t>Sweden</a:t>
            </a:r>
            <a:r>
              <a:rPr lang="de-AT" sz="1200" dirty="0"/>
              <a:t>.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B5B29D-B341-47CA-AE7D-D888027DAF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20B1292-A1E7-D14C-97CA-F675562D673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E8FA9DEA-8AC8-4DCB-A340-3B40F8BFEC1C}"/>
              </a:ext>
            </a:extLst>
          </p:cNvPr>
          <p:cNvSpPr txBox="1">
            <a:spLocks/>
          </p:cNvSpPr>
          <p:nvPr/>
        </p:nvSpPr>
        <p:spPr>
          <a:xfrm>
            <a:off x="504000" y="139972"/>
            <a:ext cx="7018769" cy="42171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79278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00" b="0">
                <a:solidFill>
                  <a:schemeClr val="tx2"/>
                </a:solidFill>
                <a:latin typeface="+mj-lt"/>
                <a:ea typeface="Geneva" charset="0"/>
                <a:cs typeface="Geneva" charset="0"/>
              </a:defRPr>
            </a:lvl1pPr>
            <a:lvl2pPr algn="l" defTabSz="79278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2pPr>
            <a:lvl3pPr algn="l" defTabSz="79278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3pPr>
            <a:lvl4pPr algn="l" defTabSz="79278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4pPr>
            <a:lvl5pPr algn="l" defTabSz="79278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357861" algn="l" defTabSz="795246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715722" algn="l" defTabSz="795246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073584" algn="l" defTabSz="795246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431444" algn="l" defTabSz="795246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e-AT" sz="2000" b="1" kern="0" dirty="0">
                <a:solidFill>
                  <a:srgbClr val="E2002A"/>
                </a:solidFill>
                <a:latin typeface="Arial"/>
              </a:rPr>
              <a:t>SPAD Reporting: EU-27</a:t>
            </a:r>
            <a:endParaRPr lang="de-AT" sz="1800" b="1" kern="0" dirty="0">
              <a:solidFill>
                <a:srgbClr val="41464B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82" y="809726"/>
            <a:ext cx="4294609" cy="2571662"/>
          </a:xfrm>
          <a:prstGeom prst="rect">
            <a:avLst/>
          </a:prstGeom>
        </p:spPr>
      </p:pic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F77D95E5-B375-4A52-A6D1-C6140ED4E692}"/>
              </a:ext>
            </a:extLst>
          </p:cNvPr>
          <p:cNvCxnSpPr>
            <a:cxnSpLocks/>
          </p:cNvCxnSpPr>
          <p:nvPr/>
        </p:nvCxnSpPr>
        <p:spPr bwMode="auto">
          <a:xfrm>
            <a:off x="618832" y="2900872"/>
            <a:ext cx="40352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7E6E5DD8-4D73-4673-BCE6-94353BD2D42A}"/>
              </a:ext>
            </a:extLst>
          </p:cNvPr>
          <p:cNvSpPr/>
          <p:nvPr/>
        </p:nvSpPr>
        <p:spPr bwMode="auto">
          <a:xfrm>
            <a:off x="690921" y="3685631"/>
            <a:ext cx="301957" cy="324816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18"/>
            <a:endParaRPr lang="de-AT" sz="240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" name="Grafik 17" descr="Recherche mit einfarbiger Füllung">
            <a:extLst>
              <a:ext uri="{FF2B5EF4-FFF2-40B4-BE49-F238E27FC236}">
                <a16:creationId xmlns:a16="http://schemas.microsoft.com/office/drawing/2014/main" id="{7AD59721-28EA-4F1A-B471-28F4EBD36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410" y="3665241"/>
            <a:ext cx="280468" cy="27996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331DCC7-B13D-4CA8-B8B4-68AF1B7A318D}"/>
              </a:ext>
            </a:extLst>
          </p:cNvPr>
          <p:cNvSpPr txBox="1"/>
          <p:nvPr/>
        </p:nvSpPr>
        <p:spPr>
          <a:xfrm>
            <a:off x="1771771" y="2514600"/>
            <a:ext cx="3031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rgbClr val="E2002A"/>
                </a:solidFill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A18B1C9-4784-4FE2-8BB2-68265DD5277D}"/>
              </a:ext>
            </a:extLst>
          </p:cNvPr>
          <p:cNvSpPr txBox="1"/>
          <p:nvPr/>
        </p:nvSpPr>
        <p:spPr>
          <a:xfrm>
            <a:off x="513968" y="2763348"/>
            <a:ext cx="8497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00" b="1" dirty="0">
                <a:solidFill>
                  <a:srgbClr val="002060"/>
                </a:solidFill>
              </a:rPr>
              <a:t>SPAD EU-27 Average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40F15C1-9609-9F20-E12B-47BA7573BA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6493" y="777290"/>
            <a:ext cx="4438802" cy="260409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9EA8315-EF7D-09E4-562A-21A62D685C4D}"/>
              </a:ext>
            </a:extLst>
          </p:cNvPr>
          <p:cNvSpPr txBox="1"/>
          <p:nvPr/>
        </p:nvSpPr>
        <p:spPr>
          <a:xfrm>
            <a:off x="6425227" y="2514600"/>
            <a:ext cx="3031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rgbClr val="E2002A"/>
                </a:solidFill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37E406D-0652-7C80-E554-EF2C2BF701DA}"/>
              </a:ext>
            </a:extLst>
          </p:cNvPr>
          <p:cNvSpPr txBox="1"/>
          <p:nvPr/>
        </p:nvSpPr>
        <p:spPr>
          <a:xfrm>
            <a:off x="4828309" y="3342033"/>
            <a:ext cx="40436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Source: ERA Safety Overview – March 2023</a:t>
            </a:r>
            <a:endParaRPr lang="en-GB" sz="1000" dirty="0">
              <a:solidFill>
                <a:schemeClr val="bg2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6600087-B8B4-420F-7DA9-4DA5E819B14F}"/>
              </a:ext>
            </a:extLst>
          </p:cNvPr>
          <p:cNvSpPr txBox="1"/>
          <p:nvPr/>
        </p:nvSpPr>
        <p:spPr>
          <a:xfrm>
            <a:off x="470402" y="3342033"/>
            <a:ext cx="40436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Source: ERA Safety Overview – 2022</a:t>
            </a:r>
            <a:endParaRPr lang="en-GB" sz="1000" dirty="0">
              <a:solidFill>
                <a:schemeClr val="bg2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4E87819-7FE7-75DB-B8B7-0E658720295E}"/>
              </a:ext>
            </a:extLst>
          </p:cNvPr>
          <p:cNvSpPr txBox="1"/>
          <p:nvPr/>
        </p:nvSpPr>
        <p:spPr>
          <a:xfrm>
            <a:off x="4882839" y="2751381"/>
            <a:ext cx="8497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00" b="1" dirty="0">
                <a:solidFill>
                  <a:srgbClr val="002060"/>
                </a:solidFill>
              </a:rPr>
              <a:t>SPAD EU-27 Average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A45CEE24-7828-C5EF-4514-62E44E65F6F0}"/>
              </a:ext>
            </a:extLst>
          </p:cNvPr>
          <p:cNvCxnSpPr>
            <a:cxnSpLocks/>
          </p:cNvCxnSpPr>
          <p:nvPr/>
        </p:nvCxnSpPr>
        <p:spPr bwMode="auto">
          <a:xfrm>
            <a:off x="4832470" y="2906834"/>
            <a:ext cx="40352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2B61DB53-D429-D375-1D79-CEDC11BE249F}"/>
              </a:ext>
            </a:extLst>
          </p:cNvPr>
          <p:cNvSpPr txBox="1"/>
          <p:nvPr/>
        </p:nvSpPr>
        <p:spPr>
          <a:xfrm>
            <a:off x="1663099" y="2437613"/>
            <a:ext cx="823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b="1" dirty="0"/>
              <a:t>Top 10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95D23E5-1B71-A1EF-A4A9-770AF78DB10E}"/>
              </a:ext>
            </a:extLst>
          </p:cNvPr>
          <p:cNvSpPr txBox="1"/>
          <p:nvPr/>
        </p:nvSpPr>
        <p:spPr>
          <a:xfrm>
            <a:off x="6316555" y="2464028"/>
            <a:ext cx="823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b="1" dirty="0"/>
              <a:t> Top 20 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33C5944-46E1-2979-2029-B1DF77465782}"/>
              </a:ext>
            </a:extLst>
          </p:cNvPr>
          <p:cNvCxnSpPr>
            <a:cxnSpLocks/>
          </p:cNvCxnSpPr>
          <p:nvPr/>
        </p:nvCxnSpPr>
        <p:spPr bwMode="auto">
          <a:xfrm>
            <a:off x="6415141" y="2514600"/>
            <a:ext cx="0" cy="1448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168DA4B2-CA3F-EA6B-C2E3-4DBF821D8C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17.09.2023</a:t>
            </a:r>
          </a:p>
        </p:txBody>
      </p:sp>
    </p:spTree>
    <p:extLst>
      <p:ext uri="{BB962C8B-B14F-4D97-AF65-F5344CB8AC3E}">
        <p14:creationId xmlns:p14="http://schemas.microsoft.com/office/powerpoint/2010/main" val="3103606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5A5F9696-E218-4ED5-9D6D-EA6CF6A055A4}"/>
              </a:ext>
            </a:extLst>
          </p:cNvPr>
          <p:cNvSpPr txBox="1"/>
          <p:nvPr/>
        </p:nvSpPr>
        <p:spPr>
          <a:xfrm>
            <a:off x="574798" y="3617997"/>
            <a:ext cx="8360479" cy="1200329"/>
          </a:xfrm>
          <a:prstGeom prst="rect">
            <a:avLst/>
          </a:prstGeom>
          <a:noFill/>
          <a:ln>
            <a:solidFill>
              <a:srgbClr val="E2002A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chemeClr val="accent1"/>
                </a:solidFill>
              </a:rPr>
              <a:t>              SPAD </a:t>
            </a:r>
            <a:r>
              <a:rPr lang="de-AT" sz="1200" dirty="0" err="1">
                <a:solidFill>
                  <a:schemeClr val="accent1"/>
                </a:solidFill>
              </a:rPr>
              <a:t>reports</a:t>
            </a:r>
            <a:r>
              <a:rPr lang="de-AT" sz="1200" dirty="0">
                <a:solidFill>
                  <a:schemeClr val="accent1"/>
                </a:solidFill>
              </a:rPr>
              <a:t> </a:t>
            </a:r>
            <a:r>
              <a:rPr lang="de-AT" sz="1200" dirty="0" err="1">
                <a:solidFill>
                  <a:schemeClr val="accent1"/>
                </a:solidFill>
              </a:rPr>
              <a:t>have</a:t>
            </a:r>
            <a:r>
              <a:rPr lang="de-AT" sz="1200" dirty="0">
                <a:solidFill>
                  <a:schemeClr val="accent1"/>
                </a:solidFill>
              </a:rPr>
              <a:t> </a:t>
            </a:r>
            <a:r>
              <a:rPr lang="de-AT" sz="1200" dirty="0" err="1">
                <a:solidFill>
                  <a:schemeClr val="accent1"/>
                </a:solidFill>
              </a:rPr>
              <a:t>increased</a:t>
            </a:r>
            <a:r>
              <a:rPr lang="de-AT" sz="1200" dirty="0">
                <a:solidFill>
                  <a:schemeClr val="accent1"/>
                </a:solidFill>
              </a:rPr>
              <a:t> </a:t>
            </a:r>
            <a:r>
              <a:rPr lang="de-AT" sz="1200" dirty="0" err="1">
                <a:solidFill>
                  <a:schemeClr val="accent1"/>
                </a:solidFill>
              </a:rPr>
              <a:t>over</a:t>
            </a:r>
            <a:r>
              <a:rPr lang="de-AT" sz="1200" dirty="0">
                <a:solidFill>
                  <a:schemeClr val="accent1"/>
                </a:solidFill>
              </a:rPr>
              <a:t> </a:t>
            </a:r>
            <a:r>
              <a:rPr lang="de-AT" sz="1200" dirty="0" err="1">
                <a:solidFill>
                  <a:schemeClr val="accent1"/>
                </a:solidFill>
              </a:rPr>
              <a:t>the</a:t>
            </a:r>
            <a:r>
              <a:rPr lang="de-AT" sz="1200" dirty="0">
                <a:solidFill>
                  <a:schemeClr val="accent1"/>
                </a:solidFill>
              </a:rPr>
              <a:t> </a:t>
            </a:r>
            <a:r>
              <a:rPr lang="de-AT" sz="1200" dirty="0" err="1">
                <a:solidFill>
                  <a:schemeClr val="accent1"/>
                </a:solidFill>
              </a:rPr>
              <a:t>years</a:t>
            </a:r>
            <a:r>
              <a:rPr lang="de-AT" sz="1200" dirty="0">
                <a:solidFill>
                  <a:schemeClr val="accent1"/>
                </a:solidFill>
              </a:rPr>
              <a:t> 2016-2019. </a:t>
            </a:r>
            <a:r>
              <a:rPr lang="de-AT" sz="1200" dirty="0">
                <a:latin typeface="+mj-lt"/>
              </a:rPr>
              <a:t>e.g. </a:t>
            </a:r>
            <a:r>
              <a:rPr lang="en-US" sz="1200" b="0" i="0" dirty="0">
                <a:effectLst/>
                <a:latin typeface="+mj-lt"/>
              </a:rPr>
              <a:t>During July 2019, the UK experienced its highest number of SPADs (41!) since 2007 in a single calendar month (</a:t>
            </a:r>
            <a:r>
              <a:rPr lang="en-US" sz="1200" dirty="0">
                <a:latin typeface="+mj-lt"/>
              </a:rPr>
              <a:t>RSSB, 2019). </a:t>
            </a:r>
            <a:endParaRPr lang="de-AT" sz="1200" dirty="0">
              <a:latin typeface="+mj-lt"/>
            </a:endParaRPr>
          </a:p>
          <a:p>
            <a:r>
              <a:rPr lang="de-AT" sz="1200" dirty="0">
                <a:solidFill>
                  <a:schemeClr val="accent1"/>
                </a:solidFill>
              </a:rPr>
              <a:t>In 2020 (Corona) </a:t>
            </a:r>
            <a:r>
              <a:rPr lang="de-AT" sz="1200" dirty="0" err="1">
                <a:solidFill>
                  <a:schemeClr val="accent1"/>
                </a:solidFill>
              </a:rPr>
              <a:t>less</a:t>
            </a:r>
            <a:r>
              <a:rPr lang="de-AT" sz="1200" dirty="0">
                <a:solidFill>
                  <a:schemeClr val="accent1"/>
                </a:solidFill>
              </a:rPr>
              <a:t> SPADs </a:t>
            </a:r>
            <a:r>
              <a:rPr lang="de-AT" sz="1200" dirty="0" err="1">
                <a:solidFill>
                  <a:schemeClr val="accent1"/>
                </a:solidFill>
              </a:rPr>
              <a:t>were</a:t>
            </a:r>
            <a:r>
              <a:rPr lang="de-AT" sz="1200" dirty="0">
                <a:solidFill>
                  <a:schemeClr val="accent1"/>
                </a:solidFill>
              </a:rPr>
              <a:t> </a:t>
            </a:r>
            <a:r>
              <a:rPr lang="de-AT" sz="1200" dirty="0" err="1">
                <a:solidFill>
                  <a:schemeClr val="accent1"/>
                </a:solidFill>
              </a:rPr>
              <a:t>reported</a:t>
            </a:r>
            <a:r>
              <a:rPr lang="de-AT" sz="1200" dirty="0">
                <a:solidFill>
                  <a:schemeClr val="accent1"/>
                </a:solidFill>
              </a:rPr>
              <a:t>. </a:t>
            </a:r>
            <a:r>
              <a:rPr lang="de-AT" sz="1200" dirty="0" err="1">
                <a:solidFill>
                  <a:schemeClr val="accent1"/>
                </a:solidFill>
              </a:rPr>
              <a:t>For</a:t>
            </a:r>
            <a:r>
              <a:rPr lang="de-AT" sz="1200" dirty="0">
                <a:solidFill>
                  <a:schemeClr val="accent1"/>
                </a:solidFill>
              </a:rPr>
              <a:t> 2021 </a:t>
            </a:r>
            <a:r>
              <a:rPr lang="de-AT" sz="1200" dirty="0" err="1">
                <a:solidFill>
                  <a:schemeClr val="accent1"/>
                </a:solidFill>
              </a:rPr>
              <a:t>the</a:t>
            </a:r>
            <a:r>
              <a:rPr lang="de-AT" sz="1200" dirty="0">
                <a:solidFill>
                  <a:schemeClr val="accent1"/>
                </a:solidFill>
              </a:rPr>
              <a:t> SPAD </a:t>
            </a:r>
            <a:r>
              <a:rPr lang="de-AT" sz="1200" dirty="0" err="1">
                <a:solidFill>
                  <a:schemeClr val="accent1"/>
                </a:solidFill>
              </a:rPr>
              <a:t>reports</a:t>
            </a:r>
            <a:r>
              <a:rPr lang="de-AT" sz="1200" dirty="0">
                <a:solidFill>
                  <a:schemeClr val="accent1"/>
                </a:solidFill>
              </a:rPr>
              <a:t> </a:t>
            </a:r>
            <a:r>
              <a:rPr lang="de-AT" sz="1200" dirty="0" err="1">
                <a:solidFill>
                  <a:schemeClr val="accent1"/>
                </a:solidFill>
              </a:rPr>
              <a:t>increase</a:t>
            </a:r>
            <a:r>
              <a:rPr lang="de-AT" sz="1200" dirty="0">
                <a:solidFill>
                  <a:schemeClr val="accent1"/>
                </a:solidFill>
              </a:rPr>
              <a:t> </a:t>
            </a:r>
            <a:r>
              <a:rPr lang="de-AT" sz="1200" dirty="0" err="1">
                <a:solidFill>
                  <a:schemeClr val="accent1"/>
                </a:solidFill>
              </a:rPr>
              <a:t>again</a:t>
            </a:r>
            <a:r>
              <a:rPr lang="de-AT" sz="1200" dirty="0">
                <a:solidFill>
                  <a:schemeClr val="accent1"/>
                </a:solidFill>
              </a:rPr>
              <a:t>.</a:t>
            </a:r>
            <a:r>
              <a:rPr lang="de-AT" sz="1200" dirty="0"/>
              <a:t> </a:t>
            </a:r>
            <a:r>
              <a:rPr lang="de-AT" sz="1200" dirty="0">
                <a:sym typeface="Wingdings" panose="05000000000000000000" pitchFamily="2" charset="2"/>
              </a:rPr>
              <a:t> SPAD </a:t>
            </a:r>
            <a:r>
              <a:rPr lang="de-AT" sz="1200" dirty="0" err="1">
                <a:sym typeface="Wingdings" panose="05000000000000000000" pitchFamily="2" charset="2"/>
              </a:rPr>
              <a:t>reports</a:t>
            </a:r>
            <a:r>
              <a:rPr lang="de-AT" sz="1200" dirty="0">
                <a:sym typeface="Wingdings" panose="05000000000000000000" pitchFamily="2" charset="2"/>
              </a:rPr>
              <a:t> </a:t>
            </a:r>
            <a:r>
              <a:rPr lang="de-AT" sz="1200" dirty="0" err="1">
                <a:sym typeface="Wingdings" panose="05000000000000000000" pitchFamily="2" charset="2"/>
              </a:rPr>
              <a:t>increase</a:t>
            </a:r>
            <a:r>
              <a:rPr lang="de-AT" sz="1200" dirty="0">
                <a:sym typeface="Wingdings" panose="05000000000000000000" pitchFamily="2" charset="2"/>
              </a:rPr>
              <a:t> in all countries </a:t>
            </a:r>
            <a:r>
              <a:rPr lang="de-AT" sz="1200" dirty="0" err="1">
                <a:sym typeface="Wingdings" panose="05000000000000000000" pitchFamily="2" charset="2"/>
              </a:rPr>
              <a:t>regardless</a:t>
            </a:r>
            <a:r>
              <a:rPr lang="de-AT" sz="1200" dirty="0">
                <a:sym typeface="Wingdings" panose="05000000000000000000" pitchFamily="2" charset="2"/>
              </a:rPr>
              <a:t> </a:t>
            </a:r>
            <a:r>
              <a:rPr lang="de-AT" sz="1200" dirty="0" err="1">
                <a:sym typeface="Wingdings" panose="05000000000000000000" pitchFamily="2" charset="2"/>
              </a:rPr>
              <a:t>of</a:t>
            </a:r>
            <a:r>
              <a:rPr lang="de-AT" sz="1200" dirty="0">
                <a:sym typeface="Wingdings" panose="05000000000000000000" pitchFamily="2" charset="2"/>
              </a:rPr>
              <a:t> </a:t>
            </a:r>
            <a:r>
              <a:rPr lang="de-AT" sz="1200" dirty="0" err="1">
                <a:sym typeface="Wingdings" panose="05000000000000000000" pitchFamily="2" charset="2"/>
              </a:rPr>
              <a:t>infrastructure</a:t>
            </a:r>
            <a:r>
              <a:rPr lang="de-AT" sz="1200" dirty="0">
                <a:sym typeface="Wingdings" panose="05000000000000000000" pitchFamily="2" charset="2"/>
              </a:rPr>
              <a:t> &amp; </a:t>
            </a:r>
            <a:r>
              <a:rPr lang="de-AT" sz="1200" dirty="0" err="1">
                <a:sym typeface="Wingdings" panose="05000000000000000000" pitchFamily="2" charset="2"/>
              </a:rPr>
              <a:t>technical</a:t>
            </a:r>
            <a:r>
              <a:rPr lang="de-AT" sz="1200" dirty="0">
                <a:sym typeface="Wingdings" panose="05000000000000000000" pitchFamily="2" charset="2"/>
              </a:rPr>
              <a:t> </a:t>
            </a:r>
            <a:r>
              <a:rPr lang="de-AT" sz="1200" dirty="0" err="1">
                <a:sym typeface="Wingdings" panose="05000000000000000000" pitchFamily="2" charset="2"/>
              </a:rPr>
              <a:t>equipment</a:t>
            </a:r>
            <a:r>
              <a:rPr lang="de-AT" sz="1200" dirty="0">
                <a:sym typeface="Wingdings" panose="05000000000000000000" pitchFamily="2" charset="2"/>
              </a:rPr>
              <a:t>. </a:t>
            </a:r>
            <a:r>
              <a:rPr lang="de-AT" sz="1200" dirty="0"/>
              <a:t>  In Austria: 4000 </a:t>
            </a:r>
            <a:r>
              <a:rPr lang="de-AT" sz="1200" dirty="0" err="1"/>
              <a:t>movements</a:t>
            </a:r>
            <a:r>
              <a:rPr lang="de-AT" sz="1200" dirty="0"/>
              <a:t>/ </a:t>
            </a:r>
            <a:r>
              <a:rPr lang="de-AT" sz="1200" dirty="0" err="1"/>
              <a:t>day</a:t>
            </a:r>
            <a:r>
              <a:rPr lang="de-AT" sz="1200" dirty="0"/>
              <a:t>; on </a:t>
            </a:r>
            <a:r>
              <a:rPr lang="de-AT" sz="1200" dirty="0" err="1"/>
              <a:t>average</a:t>
            </a:r>
            <a:r>
              <a:rPr lang="de-AT" sz="1200" dirty="0"/>
              <a:t> 6.5 SPAD/</a:t>
            </a:r>
            <a:r>
              <a:rPr lang="de-AT" sz="1200" dirty="0" err="1"/>
              <a:t>month</a:t>
            </a:r>
            <a:r>
              <a:rPr lang="de-AT" sz="1200" dirty="0"/>
              <a:t> in 2022, 78 SPADs/ </a:t>
            </a:r>
            <a:r>
              <a:rPr lang="de-AT" sz="1200" dirty="0" err="1"/>
              <a:t>year</a:t>
            </a:r>
            <a:r>
              <a:rPr lang="de-AT" sz="1200" dirty="0"/>
              <a:t>. In Australia: </a:t>
            </a:r>
            <a:r>
              <a:rPr lang="en-US" sz="1200" dirty="0"/>
              <a:t> more than 1,000 SPADs / year, each costing up to AU$110,000 (EUR ~66,5K)  (Naweed et al., 2018)</a:t>
            </a:r>
            <a:endParaRPr lang="de-AT" sz="12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B5B29D-B341-47CA-AE7D-D888027DAF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20B1292-A1E7-D14C-97CA-F675562D673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r="11493"/>
          <a:stretch/>
        </p:blipFill>
        <p:spPr>
          <a:xfrm>
            <a:off x="383128" y="807967"/>
            <a:ext cx="3943179" cy="257342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347796" y="3342033"/>
            <a:ext cx="4524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Source: ERA Safety Overview – March 2023</a:t>
            </a:r>
            <a:endParaRPr lang="en-GB" sz="1000" dirty="0">
              <a:solidFill>
                <a:schemeClr val="bg2"/>
              </a:solidFill>
            </a:endParaRP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E8FA9DEA-8AC8-4DCB-A340-3B40F8BFEC1C}"/>
              </a:ext>
            </a:extLst>
          </p:cNvPr>
          <p:cNvSpPr txBox="1">
            <a:spLocks/>
          </p:cNvSpPr>
          <p:nvPr/>
        </p:nvSpPr>
        <p:spPr>
          <a:xfrm>
            <a:off x="514086" y="362199"/>
            <a:ext cx="7018769" cy="42171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79278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00" b="0">
                <a:solidFill>
                  <a:schemeClr val="tx2"/>
                </a:solidFill>
                <a:latin typeface="+mj-lt"/>
                <a:ea typeface="Geneva" charset="0"/>
                <a:cs typeface="Geneva" charset="0"/>
              </a:defRPr>
            </a:lvl1pPr>
            <a:lvl2pPr algn="l" defTabSz="79278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2pPr>
            <a:lvl3pPr algn="l" defTabSz="79278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3pPr>
            <a:lvl4pPr algn="l" defTabSz="79278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4pPr>
            <a:lvl5pPr algn="l" defTabSz="79278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357861" algn="l" defTabSz="795246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715722" algn="l" defTabSz="795246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073584" algn="l" defTabSz="795246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431444" algn="l" defTabSz="795246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e-AT" sz="2000" b="1" kern="0" dirty="0">
                <a:solidFill>
                  <a:srgbClr val="E2002A"/>
                </a:solidFill>
                <a:latin typeface="Arial"/>
              </a:rPr>
              <a:t>SPAD </a:t>
            </a:r>
            <a:r>
              <a:rPr lang="de-AT" sz="2000" b="1" kern="0" dirty="0" err="1">
                <a:solidFill>
                  <a:srgbClr val="E2002A"/>
                </a:solidFill>
                <a:latin typeface="Arial"/>
              </a:rPr>
              <a:t>development</a:t>
            </a:r>
            <a:r>
              <a:rPr lang="de-AT" sz="2000" b="1" kern="0" dirty="0">
                <a:solidFill>
                  <a:srgbClr val="E2002A"/>
                </a:solidFill>
                <a:latin typeface="Arial"/>
              </a:rPr>
              <a:t> 2016-2021</a:t>
            </a:r>
          </a:p>
          <a:p>
            <a:r>
              <a:rPr lang="de-AT" sz="2000" b="1" kern="0" dirty="0">
                <a:solidFill>
                  <a:schemeClr val="tx1"/>
                </a:solidFill>
                <a:latin typeface="Arial"/>
              </a:rPr>
              <a:t>Numbers </a:t>
            </a:r>
            <a:r>
              <a:rPr lang="de-AT" sz="2000" b="1" kern="0" dirty="0" err="1">
                <a:solidFill>
                  <a:schemeClr val="tx1"/>
                </a:solidFill>
                <a:latin typeface="Arial"/>
              </a:rPr>
              <a:t>of</a:t>
            </a:r>
            <a:r>
              <a:rPr lang="de-AT" sz="2000" b="1" kern="0" dirty="0">
                <a:solidFill>
                  <a:schemeClr val="tx1"/>
                </a:solidFill>
                <a:latin typeface="Arial"/>
              </a:rPr>
              <a:t> 2022 &amp; 2023 ?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E6E5DD8-4D73-4673-BCE6-94353BD2D42A}"/>
              </a:ext>
            </a:extLst>
          </p:cNvPr>
          <p:cNvSpPr/>
          <p:nvPr/>
        </p:nvSpPr>
        <p:spPr bwMode="auto">
          <a:xfrm>
            <a:off x="690921" y="3540156"/>
            <a:ext cx="301957" cy="324816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18"/>
            <a:endParaRPr lang="de-AT" sz="240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" name="Grafik 17" descr="Recherche mit einfarbiger Füllung">
            <a:extLst>
              <a:ext uri="{FF2B5EF4-FFF2-40B4-BE49-F238E27FC236}">
                <a16:creationId xmlns:a16="http://schemas.microsoft.com/office/drawing/2014/main" id="{7AD59721-28EA-4F1A-B471-28F4EBD36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410" y="3519766"/>
            <a:ext cx="280468" cy="27996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577CC20-FE21-A545-0962-E955E3FC4F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41" r="6649"/>
          <a:stretch/>
        </p:blipFill>
        <p:spPr>
          <a:xfrm>
            <a:off x="4326307" y="839200"/>
            <a:ext cx="4545612" cy="254218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37B0B31-FE40-89C3-1E51-48A631C2E50A}"/>
              </a:ext>
            </a:extLst>
          </p:cNvPr>
          <p:cNvSpPr txBox="1"/>
          <p:nvPr/>
        </p:nvSpPr>
        <p:spPr>
          <a:xfrm>
            <a:off x="470956" y="3293935"/>
            <a:ext cx="4524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Source: ERA Safety Overview – March 2022</a:t>
            </a:r>
            <a:endParaRPr lang="en-GB" sz="1000" dirty="0">
              <a:solidFill>
                <a:schemeClr val="bg2"/>
              </a:solidFill>
            </a:endParaRP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F232597-8A0D-1782-38F6-FFB84EE904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17.09.2023</a:t>
            </a:r>
          </a:p>
        </p:txBody>
      </p:sp>
    </p:spTree>
    <p:extLst>
      <p:ext uri="{BB962C8B-B14F-4D97-AF65-F5344CB8AC3E}">
        <p14:creationId xmlns:p14="http://schemas.microsoft.com/office/powerpoint/2010/main" val="1058135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6FD146E-52D9-804A-C6B5-3C04B7158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59" y="144000"/>
            <a:ext cx="7018769" cy="421719"/>
          </a:xfrm>
        </p:spPr>
        <p:txBody>
          <a:bodyPr anchor="b">
            <a:normAutofit/>
          </a:bodyPr>
          <a:lstStyle/>
          <a:p>
            <a:r>
              <a:rPr lang="de-AT" b="1" dirty="0"/>
              <a:t>20 </a:t>
            </a:r>
            <a:r>
              <a:rPr lang="de-AT" b="1" dirty="0" err="1"/>
              <a:t>factors</a:t>
            </a:r>
            <a:r>
              <a:rPr lang="de-AT" b="1" dirty="0"/>
              <a:t> </a:t>
            </a:r>
            <a:r>
              <a:rPr lang="de-AT" b="1" dirty="0" err="1"/>
              <a:t>contributing</a:t>
            </a:r>
            <a:r>
              <a:rPr lang="de-AT" b="1" dirty="0"/>
              <a:t> </a:t>
            </a:r>
            <a:r>
              <a:rPr lang="de-AT" b="1" dirty="0" err="1"/>
              <a:t>to</a:t>
            </a:r>
            <a:r>
              <a:rPr lang="de-AT" b="1" dirty="0"/>
              <a:t> SPADs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31088A-7E0F-DBBB-0787-5E4AF2F3E4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269043" y="4851400"/>
            <a:ext cx="359020" cy="197644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420B1292-A1E7-D14C-97CA-F675562D6730}" type="slidenum">
              <a:rPr lang="de-DE" smtClean="0"/>
              <a:pPr>
                <a:spcAft>
                  <a:spcPts val="600"/>
                </a:spcAft>
                <a:defRPr/>
              </a:pPr>
              <a:t>9</a:t>
            </a:fld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94EBD368-A1E4-1EE3-22EE-6FB62F47AE0A}"/>
              </a:ext>
            </a:extLst>
          </p:cNvPr>
          <p:cNvSpPr/>
          <p:nvPr/>
        </p:nvSpPr>
        <p:spPr>
          <a:xfrm>
            <a:off x="576045" y="716144"/>
            <a:ext cx="1500941" cy="900565"/>
          </a:xfrm>
          <a:custGeom>
            <a:avLst/>
            <a:gdLst>
              <a:gd name="connsiteX0" fmla="*/ 0 w 1500941"/>
              <a:gd name="connsiteY0" fmla="*/ 0 h 900565"/>
              <a:gd name="connsiteX1" fmla="*/ 1500941 w 1500941"/>
              <a:gd name="connsiteY1" fmla="*/ 0 h 900565"/>
              <a:gd name="connsiteX2" fmla="*/ 1500941 w 1500941"/>
              <a:gd name="connsiteY2" fmla="*/ 900565 h 900565"/>
              <a:gd name="connsiteX3" fmla="*/ 0 w 1500941"/>
              <a:gd name="connsiteY3" fmla="*/ 900565 h 900565"/>
              <a:gd name="connsiteX4" fmla="*/ 0 w 1500941"/>
              <a:gd name="connsiteY4" fmla="*/ 0 h 90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941" h="900565">
                <a:moveTo>
                  <a:pt x="0" y="0"/>
                </a:moveTo>
                <a:lnTo>
                  <a:pt x="1500941" y="0"/>
                </a:lnTo>
                <a:lnTo>
                  <a:pt x="1500941" y="900565"/>
                </a:lnTo>
                <a:lnTo>
                  <a:pt x="0" y="9005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Traffic category (passenger vs. cargo)</a:t>
            </a: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13592F80-81EE-B117-6BFD-F60653A09D70}"/>
              </a:ext>
            </a:extLst>
          </p:cNvPr>
          <p:cNvSpPr/>
          <p:nvPr/>
        </p:nvSpPr>
        <p:spPr>
          <a:xfrm>
            <a:off x="2227081" y="716144"/>
            <a:ext cx="1500941" cy="900565"/>
          </a:xfrm>
          <a:custGeom>
            <a:avLst/>
            <a:gdLst>
              <a:gd name="connsiteX0" fmla="*/ 0 w 1500941"/>
              <a:gd name="connsiteY0" fmla="*/ 0 h 900565"/>
              <a:gd name="connsiteX1" fmla="*/ 1500941 w 1500941"/>
              <a:gd name="connsiteY1" fmla="*/ 0 h 900565"/>
              <a:gd name="connsiteX2" fmla="*/ 1500941 w 1500941"/>
              <a:gd name="connsiteY2" fmla="*/ 900565 h 900565"/>
              <a:gd name="connsiteX3" fmla="*/ 0 w 1500941"/>
              <a:gd name="connsiteY3" fmla="*/ 900565 h 900565"/>
              <a:gd name="connsiteX4" fmla="*/ 0 w 1500941"/>
              <a:gd name="connsiteY4" fmla="*/ 0 h 90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941" h="900565">
                <a:moveTo>
                  <a:pt x="0" y="0"/>
                </a:moveTo>
                <a:lnTo>
                  <a:pt x="1500941" y="0"/>
                </a:lnTo>
                <a:lnTo>
                  <a:pt x="1500941" y="900565"/>
                </a:lnTo>
                <a:lnTo>
                  <a:pt x="0" y="9005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Traffic type (city, regional, long-distance)</a:t>
            </a: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E05DB6B9-028D-9FB3-1EF6-E568EF6C4ED4}"/>
              </a:ext>
            </a:extLst>
          </p:cNvPr>
          <p:cNvSpPr/>
          <p:nvPr/>
        </p:nvSpPr>
        <p:spPr>
          <a:xfrm>
            <a:off x="3878117" y="716144"/>
            <a:ext cx="1500941" cy="900565"/>
          </a:xfrm>
          <a:custGeom>
            <a:avLst/>
            <a:gdLst>
              <a:gd name="connsiteX0" fmla="*/ 0 w 1500941"/>
              <a:gd name="connsiteY0" fmla="*/ 0 h 900565"/>
              <a:gd name="connsiteX1" fmla="*/ 1500941 w 1500941"/>
              <a:gd name="connsiteY1" fmla="*/ 0 h 900565"/>
              <a:gd name="connsiteX2" fmla="*/ 1500941 w 1500941"/>
              <a:gd name="connsiteY2" fmla="*/ 900565 h 900565"/>
              <a:gd name="connsiteX3" fmla="*/ 0 w 1500941"/>
              <a:gd name="connsiteY3" fmla="*/ 900565 h 900565"/>
              <a:gd name="connsiteX4" fmla="*/ 0 w 1500941"/>
              <a:gd name="connsiteY4" fmla="*/ 0 h 90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941" h="900565">
                <a:moveTo>
                  <a:pt x="0" y="0"/>
                </a:moveTo>
                <a:lnTo>
                  <a:pt x="1500941" y="0"/>
                </a:lnTo>
                <a:lnTo>
                  <a:pt x="1500941" y="900565"/>
                </a:lnTo>
                <a:lnTo>
                  <a:pt x="0" y="9005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Train type (locomotive vs. control car)</a:t>
            </a: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B6FDC668-A09F-BBA2-3D51-689B20A960E5}"/>
              </a:ext>
            </a:extLst>
          </p:cNvPr>
          <p:cNvSpPr/>
          <p:nvPr/>
        </p:nvSpPr>
        <p:spPr>
          <a:xfrm>
            <a:off x="5529153" y="716144"/>
            <a:ext cx="1500941" cy="900565"/>
          </a:xfrm>
          <a:custGeom>
            <a:avLst/>
            <a:gdLst>
              <a:gd name="connsiteX0" fmla="*/ 0 w 1500941"/>
              <a:gd name="connsiteY0" fmla="*/ 0 h 900565"/>
              <a:gd name="connsiteX1" fmla="*/ 1500941 w 1500941"/>
              <a:gd name="connsiteY1" fmla="*/ 0 h 900565"/>
              <a:gd name="connsiteX2" fmla="*/ 1500941 w 1500941"/>
              <a:gd name="connsiteY2" fmla="*/ 900565 h 900565"/>
              <a:gd name="connsiteX3" fmla="*/ 0 w 1500941"/>
              <a:gd name="connsiteY3" fmla="*/ 900565 h 900565"/>
              <a:gd name="connsiteX4" fmla="*/ 0 w 1500941"/>
              <a:gd name="connsiteY4" fmla="*/ 0 h 90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941" h="900565">
                <a:moveTo>
                  <a:pt x="0" y="0"/>
                </a:moveTo>
                <a:lnTo>
                  <a:pt x="1500941" y="0"/>
                </a:lnTo>
                <a:lnTo>
                  <a:pt x="1500941" y="900565"/>
                </a:lnTo>
                <a:lnTo>
                  <a:pt x="0" y="9005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Specific routes (geographical hotspots)</a:t>
            </a: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057A30E1-F14B-049A-CA3C-869C9EAAB443}"/>
              </a:ext>
            </a:extLst>
          </p:cNvPr>
          <p:cNvSpPr/>
          <p:nvPr/>
        </p:nvSpPr>
        <p:spPr>
          <a:xfrm>
            <a:off x="7180189" y="716144"/>
            <a:ext cx="1500941" cy="900565"/>
          </a:xfrm>
          <a:custGeom>
            <a:avLst/>
            <a:gdLst>
              <a:gd name="connsiteX0" fmla="*/ 0 w 1500941"/>
              <a:gd name="connsiteY0" fmla="*/ 0 h 900565"/>
              <a:gd name="connsiteX1" fmla="*/ 1500941 w 1500941"/>
              <a:gd name="connsiteY1" fmla="*/ 0 h 900565"/>
              <a:gd name="connsiteX2" fmla="*/ 1500941 w 1500941"/>
              <a:gd name="connsiteY2" fmla="*/ 900565 h 900565"/>
              <a:gd name="connsiteX3" fmla="*/ 0 w 1500941"/>
              <a:gd name="connsiteY3" fmla="*/ 900565 h 900565"/>
              <a:gd name="connsiteX4" fmla="*/ 0 w 1500941"/>
              <a:gd name="connsiteY4" fmla="*/ 0 h 90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941" h="900565">
                <a:moveTo>
                  <a:pt x="0" y="0"/>
                </a:moveTo>
                <a:lnTo>
                  <a:pt x="1500941" y="0"/>
                </a:lnTo>
                <a:lnTo>
                  <a:pt x="1500941" y="900565"/>
                </a:lnTo>
                <a:lnTo>
                  <a:pt x="0" y="9005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AT" sz="1400" kern="1200" dirty="0"/>
              <a:t>Signal </a:t>
            </a:r>
            <a:r>
              <a:rPr lang="de-AT" sz="1400" kern="1200" dirty="0" err="1"/>
              <a:t>density</a:t>
            </a:r>
            <a:r>
              <a:rPr lang="de-AT" sz="1400" kern="1200" dirty="0"/>
              <a:t>/ </a:t>
            </a:r>
            <a:r>
              <a:rPr lang="de-AT" sz="1400" kern="1200" dirty="0" err="1"/>
              <a:t>visibility</a:t>
            </a:r>
            <a:endParaRPr lang="de-AT" sz="1400" kern="1200" dirty="0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5F32E5CB-BE4E-4E89-7287-97CF1E51F949}"/>
              </a:ext>
            </a:extLst>
          </p:cNvPr>
          <p:cNvSpPr/>
          <p:nvPr/>
        </p:nvSpPr>
        <p:spPr>
          <a:xfrm>
            <a:off x="576045" y="1766803"/>
            <a:ext cx="1500941" cy="900565"/>
          </a:xfrm>
          <a:custGeom>
            <a:avLst/>
            <a:gdLst>
              <a:gd name="connsiteX0" fmla="*/ 0 w 1500941"/>
              <a:gd name="connsiteY0" fmla="*/ 0 h 900565"/>
              <a:gd name="connsiteX1" fmla="*/ 1500941 w 1500941"/>
              <a:gd name="connsiteY1" fmla="*/ 0 h 900565"/>
              <a:gd name="connsiteX2" fmla="*/ 1500941 w 1500941"/>
              <a:gd name="connsiteY2" fmla="*/ 900565 h 900565"/>
              <a:gd name="connsiteX3" fmla="*/ 0 w 1500941"/>
              <a:gd name="connsiteY3" fmla="*/ 900565 h 900565"/>
              <a:gd name="connsiteX4" fmla="*/ 0 w 1500941"/>
              <a:gd name="connsiteY4" fmla="*/ 0 h 90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941" h="900565">
                <a:moveTo>
                  <a:pt x="0" y="0"/>
                </a:moveTo>
                <a:lnTo>
                  <a:pt x="1500941" y="0"/>
                </a:lnTo>
                <a:lnTo>
                  <a:pt x="1500941" y="900565"/>
                </a:lnTo>
                <a:lnTo>
                  <a:pt x="0" y="9005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Age distribution/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generations</a:t>
            </a: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B4BA4D23-5E3A-A1AC-52BB-A9832692A92B}"/>
              </a:ext>
            </a:extLst>
          </p:cNvPr>
          <p:cNvSpPr/>
          <p:nvPr/>
        </p:nvSpPr>
        <p:spPr>
          <a:xfrm>
            <a:off x="2227081" y="1766803"/>
            <a:ext cx="1500941" cy="900565"/>
          </a:xfrm>
          <a:custGeom>
            <a:avLst/>
            <a:gdLst>
              <a:gd name="connsiteX0" fmla="*/ 0 w 1500941"/>
              <a:gd name="connsiteY0" fmla="*/ 0 h 900565"/>
              <a:gd name="connsiteX1" fmla="*/ 1500941 w 1500941"/>
              <a:gd name="connsiteY1" fmla="*/ 0 h 900565"/>
              <a:gd name="connsiteX2" fmla="*/ 1500941 w 1500941"/>
              <a:gd name="connsiteY2" fmla="*/ 900565 h 900565"/>
              <a:gd name="connsiteX3" fmla="*/ 0 w 1500941"/>
              <a:gd name="connsiteY3" fmla="*/ 900565 h 900565"/>
              <a:gd name="connsiteX4" fmla="*/ 0 w 1500941"/>
              <a:gd name="connsiteY4" fmla="*/ 0 h 90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941" h="900565">
                <a:moveTo>
                  <a:pt x="0" y="0"/>
                </a:moveTo>
                <a:lnTo>
                  <a:pt x="1500941" y="0"/>
                </a:lnTo>
                <a:lnTo>
                  <a:pt x="1500941" y="900565"/>
                </a:lnTo>
                <a:lnTo>
                  <a:pt x="0" y="9005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Length of Service/ experience level</a:t>
            </a: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32440C68-D122-B96B-D14C-07CD9EDAC6D8}"/>
              </a:ext>
            </a:extLst>
          </p:cNvPr>
          <p:cNvSpPr/>
          <p:nvPr/>
        </p:nvSpPr>
        <p:spPr>
          <a:xfrm>
            <a:off x="3878117" y="1766803"/>
            <a:ext cx="1500941" cy="900565"/>
          </a:xfrm>
          <a:custGeom>
            <a:avLst/>
            <a:gdLst>
              <a:gd name="connsiteX0" fmla="*/ 0 w 1500941"/>
              <a:gd name="connsiteY0" fmla="*/ 0 h 900565"/>
              <a:gd name="connsiteX1" fmla="*/ 1500941 w 1500941"/>
              <a:gd name="connsiteY1" fmla="*/ 0 h 900565"/>
              <a:gd name="connsiteX2" fmla="*/ 1500941 w 1500941"/>
              <a:gd name="connsiteY2" fmla="*/ 900565 h 900565"/>
              <a:gd name="connsiteX3" fmla="*/ 0 w 1500941"/>
              <a:gd name="connsiteY3" fmla="*/ 900565 h 900565"/>
              <a:gd name="connsiteX4" fmla="*/ 0 w 1500941"/>
              <a:gd name="connsiteY4" fmla="*/ 0 h 90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941" h="900565">
                <a:moveTo>
                  <a:pt x="0" y="0"/>
                </a:moveTo>
                <a:lnTo>
                  <a:pt x="1500941" y="0"/>
                </a:lnTo>
                <a:lnTo>
                  <a:pt x="1500941" y="900565"/>
                </a:lnTo>
                <a:lnTo>
                  <a:pt x="0" y="9005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Route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Knowledge</a:t>
            </a: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A736D26A-1D10-224B-EF77-8408FEF1A3EB}"/>
              </a:ext>
            </a:extLst>
          </p:cNvPr>
          <p:cNvSpPr/>
          <p:nvPr/>
        </p:nvSpPr>
        <p:spPr>
          <a:xfrm>
            <a:off x="5529153" y="1766803"/>
            <a:ext cx="1500941" cy="900565"/>
          </a:xfrm>
          <a:custGeom>
            <a:avLst/>
            <a:gdLst>
              <a:gd name="connsiteX0" fmla="*/ 0 w 1500941"/>
              <a:gd name="connsiteY0" fmla="*/ 0 h 900565"/>
              <a:gd name="connsiteX1" fmla="*/ 1500941 w 1500941"/>
              <a:gd name="connsiteY1" fmla="*/ 0 h 900565"/>
              <a:gd name="connsiteX2" fmla="*/ 1500941 w 1500941"/>
              <a:gd name="connsiteY2" fmla="*/ 900565 h 900565"/>
              <a:gd name="connsiteX3" fmla="*/ 0 w 1500941"/>
              <a:gd name="connsiteY3" fmla="*/ 900565 h 900565"/>
              <a:gd name="connsiteX4" fmla="*/ 0 w 1500941"/>
              <a:gd name="connsiteY4" fmla="*/ 0 h 90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941" h="900565">
                <a:moveTo>
                  <a:pt x="0" y="0"/>
                </a:moveTo>
                <a:lnTo>
                  <a:pt x="1500941" y="0"/>
                </a:lnTo>
                <a:lnTo>
                  <a:pt x="1500941" y="900565"/>
                </a:lnTo>
                <a:lnTo>
                  <a:pt x="0" y="9005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Type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Knowledge/ mixed modes</a:t>
            </a: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EA63C0A4-DCC1-2463-FE3D-2B5236E88456}"/>
              </a:ext>
            </a:extLst>
          </p:cNvPr>
          <p:cNvSpPr/>
          <p:nvPr/>
        </p:nvSpPr>
        <p:spPr>
          <a:xfrm>
            <a:off x="7180189" y="1766803"/>
            <a:ext cx="1500941" cy="900565"/>
          </a:xfrm>
          <a:custGeom>
            <a:avLst/>
            <a:gdLst>
              <a:gd name="connsiteX0" fmla="*/ 0 w 1500941"/>
              <a:gd name="connsiteY0" fmla="*/ 0 h 900565"/>
              <a:gd name="connsiteX1" fmla="*/ 1500941 w 1500941"/>
              <a:gd name="connsiteY1" fmla="*/ 0 h 900565"/>
              <a:gd name="connsiteX2" fmla="*/ 1500941 w 1500941"/>
              <a:gd name="connsiteY2" fmla="*/ 900565 h 900565"/>
              <a:gd name="connsiteX3" fmla="*/ 0 w 1500941"/>
              <a:gd name="connsiteY3" fmla="*/ 900565 h 900565"/>
              <a:gd name="connsiteX4" fmla="*/ 0 w 1500941"/>
              <a:gd name="connsiteY4" fmla="*/ 0 h 90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941" h="900565">
                <a:moveTo>
                  <a:pt x="0" y="0"/>
                </a:moveTo>
                <a:lnTo>
                  <a:pt x="1500941" y="0"/>
                </a:lnTo>
                <a:lnTo>
                  <a:pt x="1500941" y="900565"/>
                </a:lnTo>
                <a:lnTo>
                  <a:pt x="0" y="9005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Operational irregularities</a:t>
            </a: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FCAF1553-520B-997D-6E94-5A31B48E02AC}"/>
              </a:ext>
            </a:extLst>
          </p:cNvPr>
          <p:cNvSpPr/>
          <p:nvPr/>
        </p:nvSpPr>
        <p:spPr>
          <a:xfrm>
            <a:off x="576045" y="2817463"/>
            <a:ext cx="1500941" cy="900565"/>
          </a:xfrm>
          <a:custGeom>
            <a:avLst/>
            <a:gdLst>
              <a:gd name="connsiteX0" fmla="*/ 0 w 1500941"/>
              <a:gd name="connsiteY0" fmla="*/ 0 h 900565"/>
              <a:gd name="connsiteX1" fmla="*/ 1500941 w 1500941"/>
              <a:gd name="connsiteY1" fmla="*/ 0 h 900565"/>
              <a:gd name="connsiteX2" fmla="*/ 1500941 w 1500941"/>
              <a:gd name="connsiteY2" fmla="*/ 900565 h 900565"/>
              <a:gd name="connsiteX3" fmla="*/ 0 w 1500941"/>
              <a:gd name="connsiteY3" fmla="*/ 900565 h 900565"/>
              <a:gd name="connsiteX4" fmla="*/ 0 w 1500941"/>
              <a:gd name="connsiteY4" fmla="*/ 0 h 90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941" h="900565">
                <a:moveTo>
                  <a:pt x="0" y="0"/>
                </a:moveTo>
                <a:lnTo>
                  <a:pt x="1500941" y="0"/>
                </a:lnTo>
                <a:lnTo>
                  <a:pt x="1500941" y="900565"/>
                </a:lnTo>
                <a:lnTo>
                  <a:pt x="0" y="9005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AT" sz="1400" kern="1200" dirty="0"/>
              <a:t>Seasons/ </a:t>
            </a:r>
            <a:r>
              <a:rPr lang="de-AT" sz="1400" kern="1200" dirty="0" err="1"/>
              <a:t>weather</a:t>
            </a:r>
            <a:r>
              <a:rPr lang="de-AT" sz="1400" kern="1200" dirty="0"/>
              <a:t> </a:t>
            </a:r>
            <a:r>
              <a:rPr lang="de-AT" sz="1400" kern="1200" dirty="0" err="1"/>
              <a:t>conditions</a:t>
            </a:r>
            <a:r>
              <a:rPr lang="de-AT" sz="1400" kern="1200" dirty="0"/>
              <a:t>, </a:t>
            </a:r>
            <a:r>
              <a:rPr lang="de-AT" sz="1400" kern="1200" dirty="0" err="1"/>
              <a:t>temperature</a:t>
            </a:r>
            <a:endParaRPr lang="de-AT" sz="1400" kern="1200" dirty="0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226DB865-81D4-82C3-D221-D8F04F9A601C}"/>
              </a:ext>
            </a:extLst>
          </p:cNvPr>
          <p:cNvSpPr/>
          <p:nvPr/>
        </p:nvSpPr>
        <p:spPr>
          <a:xfrm>
            <a:off x="2227081" y="2817463"/>
            <a:ext cx="1500941" cy="900565"/>
          </a:xfrm>
          <a:custGeom>
            <a:avLst/>
            <a:gdLst>
              <a:gd name="connsiteX0" fmla="*/ 0 w 1500941"/>
              <a:gd name="connsiteY0" fmla="*/ 0 h 900565"/>
              <a:gd name="connsiteX1" fmla="*/ 1500941 w 1500941"/>
              <a:gd name="connsiteY1" fmla="*/ 0 h 900565"/>
              <a:gd name="connsiteX2" fmla="*/ 1500941 w 1500941"/>
              <a:gd name="connsiteY2" fmla="*/ 900565 h 900565"/>
              <a:gd name="connsiteX3" fmla="*/ 0 w 1500941"/>
              <a:gd name="connsiteY3" fmla="*/ 900565 h 900565"/>
              <a:gd name="connsiteX4" fmla="*/ 0 w 1500941"/>
              <a:gd name="connsiteY4" fmla="*/ 0 h 90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941" h="900565">
                <a:moveTo>
                  <a:pt x="0" y="0"/>
                </a:moveTo>
                <a:lnTo>
                  <a:pt x="1500941" y="0"/>
                </a:lnTo>
                <a:lnTo>
                  <a:pt x="1500941" y="900565"/>
                </a:lnTo>
                <a:lnTo>
                  <a:pt x="0" y="9005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Time of Day/ peak hours</a:t>
            </a:r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C0C58FF6-8CE6-15ED-D975-8C039F65FF3A}"/>
              </a:ext>
            </a:extLst>
          </p:cNvPr>
          <p:cNvSpPr/>
          <p:nvPr/>
        </p:nvSpPr>
        <p:spPr>
          <a:xfrm>
            <a:off x="3878117" y="2817463"/>
            <a:ext cx="1500941" cy="900565"/>
          </a:xfrm>
          <a:custGeom>
            <a:avLst/>
            <a:gdLst>
              <a:gd name="connsiteX0" fmla="*/ 0 w 1500941"/>
              <a:gd name="connsiteY0" fmla="*/ 0 h 900565"/>
              <a:gd name="connsiteX1" fmla="*/ 1500941 w 1500941"/>
              <a:gd name="connsiteY1" fmla="*/ 0 h 900565"/>
              <a:gd name="connsiteX2" fmla="*/ 1500941 w 1500941"/>
              <a:gd name="connsiteY2" fmla="*/ 900565 h 900565"/>
              <a:gd name="connsiteX3" fmla="*/ 0 w 1500941"/>
              <a:gd name="connsiteY3" fmla="*/ 900565 h 900565"/>
              <a:gd name="connsiteX4" fmla="*/ 0 w 1500941"/>
              <a:gd name="connsiteY4" fmla="*/ 0 h 90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941" h="900565">
                <a:moveTo>
                  <a:pt x="0" y="0"/>
                </a:moveTo>
                <a:lnTo>
                  <a:pt x="1500941" y="0"/>
                </a:lnTo>
                <a:lnTo>
                  <a:pt x="1500941" y="900565"/>
                </a:lnTo>
                <a:lnTo>
                  <a:pt x="0" y="9005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Shift hour/ scheduling </a:t>
            </a:r>
            <a:r>
              <a:rPr lang="en-US" sz="1400" kern="1200" dirty="0" err="1"/>
              <a:t>irregularties</a:t>
            </a:r>
            <a:r>
              <a:rPr lang="en-US" sz="1400" kern="1200" dirty="0"/>
              <a:t>/ fatigue</a:t>
            </a:r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52121116-CD7A-09C2-9610-C58879A66EED}"/>
              </a:ext>
            </a:extLst>
          </p:cNvPr>
          <p:cNvSpPr/>
          <p:nvPr/>
        </p:nvSpPr>
        <p:spPr>
          <a:xfrm>
            <a:off x="5529153" y="2817463"/>
            <a:ext cx="1500941" cy="900565"/>
          </a:xfrm>
          <a:custGeom>
            <a:avLst/>
            <a:gdLst>
              <a:gd name="connsiteX0" fmla="*/ 0 w 1500941"/>
              <a:gd name="connsiteY0" fmla="*/ 0 h 900565"/>
              <a:gd name="connsiteX1" fmla="*/ 1500941 w 1500941"/>
              <a:gd name="connsiteY1" fmla="*/ 0 h 900565"/>
              <a:gd name="connsiteX2" fmla="*/ 1500941 w 1500941"/>
              <a:gd name="connsiteY2" fmla="*/ 900565 h 900565"/>
              <a:gd name="connsiteX3" fmla="*/ 0 w 1500941"/>
              <a:gd name="connsiteY3" fmla="*/ 900565 h 900565"/>
              <a:gd name="connsiteX4" fmla="*/ 0 w 1500941"/>
              <a:gd name="connsiteY4" fmla="*/ 0 h 90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941" h="900565">
                <a:moveTo>
                  <a:pt x="0" y="0"/>
                </a:moveTo>
                <a:lnTo>
                  <a:pt x="1500941" y="0"/>
                </a:lnTo>
                <a:lnTo>
                  <a:pt x="1500941" y="900565"/>
                </a:lnTo>
                <a:lnTo>
                  <a:pt x="0" y="9005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Quality of leadership/ leadership span/ safety culture</a:t>
            </a:r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FE4443AC-1249-B5B2-71C7-D731B9221E1A}"/>
              </a:ext>
            </a:extLst>
          </p:cNvPr>
          <p:cNvSpPr/>
          <p:nvPr/>
        </p:nvSpPr>
        <p:spPr>
          <a:xfrm>
            <a:off x="7180189" y="2817463"/>
            <a:ext cx="1500941" cy="900565"/>
          </a:xfrm>
          <a:custGeom>
            <a:avLst/>
            <a:gdLst>
              <a:gd name="connsiteX0" fmla="*/ 0 w 1500941"/>
              <a:gd name="connsiteY0" fmla="*/ 0 h 900565"/>
              <a:gd name="connsiteX1" fmla="*/ 1500941 w 1500941"/>
              <a:gd name="connsiteY1" fmla="*/ 0 h 900565"/>
              <a:gd name="connsiteX2" fmla="*/ 1500941 w 1500941"/>
              <a:gd name="connsiteY2" fmla="*/ 900565 h 900565"/>
              <a:gd name="connsiteX3" fmla="*/ 0 w 1500941"/>
              <a:gd name="connsiteY3" fmla="*/ 900565 h 900565"/>
              <a:gd name="connsiteX4" fmla="*/ 0 w 1500941"/>
              <a:gd name="connsiteY4" fmla="*/ 0 h 90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941" h="900565">
                <a:moveTo>
                  <a:pt x="0" y="0"/>
                </a:moveTo>
                <a:lnTo>
                  <a:pt x="1500941" y="0"/>
                </a:lnTo>
                <a:lnTo>
                  <a:pt x="1500941" y="900565"/>
                </a:lnTo>
                <a:lnTo>
                  <a:pt x="0" y="9005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AT" sz="1400" kern="1200" dirty="0"/>
              <a:t>Type &amp; </a:t>
            </a:r>
            <a:r>
              <a:rPr lang="de-AT" sz="1400" kern="1200" dirty="0" err="1"/>
              <a:t>duration</a:t>
            </a:r>
            <a:r>
              <a:rPr lang="de-AT" sz="1400" kern="1200" dirty="0"/>
              <a:t> </a:t>
            </a:r>
            <a:r>
              <a:rPr lang="de-AT" sz="1400" kern="1200" dirty="0" err="1"/>
              <a:t>of</a:t>
            </a:r>
            <a:r>
              <a:rPr lang="de-AT" sz="1400" kern="1200" dirty="0"/>
              <a:t> </a:t>
            </a:r>
            <a:r>
              <a:rPr lang="de-AT" sz="1400" kern="1200" dirty="0" err="1"/>
              <a:t>training</a:t>
            </a:r>
            <a:endParaRPr lang="de-AT" sz="1400" kern="1200" dirty="0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00111E5B-6C36-576D-253C-0E60CC5373EA}"/>
              </a:ext>
            </a:extLst>
          </p:cNvPr>
          <p:cNvSpPr/>
          <p:nvPr/>
        </p:nvSpPr>
        <p:spPr>
          <a:xfrm>
            <a:off x="576045" y="3895497"/>
            <a:ext cx="1500941" cy="900565"/>
          </a:xfrm>
          <a:custGeom>
            <a:avLst/>
            <a:gdLst>
              <a:gd name="connsiteX0" fmla="*/ 0 w 1500941"/>
              <a:gd name="connsiteY0" fmla="*/ 0 h 900565"/>
              <a:gd name="connsiteX1" fmla="*/ 1500941 w 1500941"/>
              <a:gd name="connsiteY1" fmla="*/ 0 h 900565"/>
              <a:gd name="connsiteX2" fmla="*/ 1500941 w 1500941"/>
              <a:gd name="connsiteY2" fmla="*/ 900565 h 900565"/>
              <a:gd name="connsiteX3" fmla="*/ 0 w 1500941"/>
              <a:gd name="connsiteY3" fmla="*/ 900565 h 900565"/>
              <a:gd name="connsiteX4" fmla="*/ 0 w 1500941"/>
              <a:gd name="connsiteY4" fmla="*/ 0 h 90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941" h="900565">
                <a:moveTo>
                  <a:pt x="0" y="0"/>
                </a:moveTo>
                <a:lnTo>
                  <a:pt x="1500941" y="0"/>
                </a:lnTo>
                <a:lnTo>
                  <a:pt x="1500941" y="900565"/>
                </a:lnTo>
                <a:lnTo>
                  <a:pt x="0" y="9005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Internal distraction </a:t>
            </a:r>
            <a:r>
              <a:rPr lang="en-US" sz="1200" kern="1200" dirty="0"/>
              <a:t>(private issues)</a:t>
            </a:r>
            <a:endParaRPr lang="en-US" sz="1500" kern="1200" dirty="0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2A3AC123-A867-8662-7ECE-CF376C6BA002}"/>
              </a:ext>
            </a:extLst>
          </p:cNvPr>
          <p:cNvSpPr/>
          <p:nvPr/>
        </p:nvSpPr>
        <p:spPr>
          <a:xfrm>
            <a:off x="2227081" y="3895497"/>
            <a:ext cx="1500941" cy="900565"/>
          </a:xfrm>
          <a:custGeom>
            <a:avLst/>
            <a:gdLst>
              <a:gd name="connsiteX0" fmla="*/ 0 w 1500941"/>
              <a:gd name="connsiteY0" fmla="*/ 0 h 900565"/>
              <a:gd name="connsiteX1" fmla="*/ 1500941 w 1500941"/>
              <a:gd name="connsiteY1" fmla="*/ 0 h 900565"/>
              <a:gd name="connsiteX2" fmla="*/ 1500941 w 1500941"/>
              <a:gd name="connsiteY2" fmla="*/ 900565 h 900565"/>
              <a:gd name="connsiteX3" fmla="*/ 0 w 1500941"/>
              <a:gd name="connsiteY3" fmla="*/ 900565 h 900565"/>
              <a:gd name="connsiteX4" fmla="*/ 0 w 1500941"/>
              <a:gd name="connsiteY4" fmla="*/ 0 h 90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941" h="900565">
                <a:moveTo>
                  <a:pt x="0" y="0"/>
                </a:moveTo>
                <a:lnTo>
                  <a:pt x="1500941" y="0"/>
                </a:lnTo>
                <a:lnTo>
                  <a:pt x="1500941" y="900565"/>
                </a:lnTo>
                <a:lnTo>
                  <a:pt x="0" y="9005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External distraction 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(team-working dynamics, communication etc.) </a:t>
            </a:r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FF119189-4AA4-0BB1-3340-D4D90AD597A4}"/>
              </a:ext>
            </a:extLst>
          </p:cNvPr>
          <p:cNvSpPr/>
          <p:nvPr/>
        </p:nvSpPr>
        <p:spPr>
          <a:xfrm>
            <a:off x="3878117" y="3895497"/>
            <a:ext cx="1500941" cy="900565"/>
          </a:xfrm>
          <a:custGeom>
            <a:avLst/>
            <a:gdLst>
              <a:gd name="connsiteX0" fmla="*/ 0 w 1500941"/>
              <a:gd name="connsiteY0" fmla="*/ 0 h 900565"/>
              <a:gd name="connsiteX1" fmla="*/ 1500941 w 1500941"/>
              <a:gd name="connsiteY1" fmla="*/ 0 h 900565"/>
              <a:gd name="connsiteX2" fmla="*/ 1500941 w 1500941"/>
              <a:gd name="connsiteY2" fmla="*/ 900565 h 900565"/>
              <a:gd name="connsiteX3" fmla="*/ 0 w 1500941"/>
              <a:gd name="connsiteY3" fmla="*/ 900565 h 900565"/>
              <a:gd name="connsiteX4" fmla="*/ 0 w 1500941"/>
              <a:gd name="connsiteY4" fmla="*/ 0 h 90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941" h="900565">
                <a:moveTo>
                  <a:pt x="0" y="0"/>
                </a:moveTo>
                <a:lnTo>
                  <a:pt x="1500941" y="0"/>
                </a:lnTo>
                <a:lnTo>
                  <a:pt x="1500941" y="900565"/>
                </a:lnTo>
                <a:lnTo>
                  <a:pt x="0" y="9005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Workload/ perceived stress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C816CD44-4593-06AE-F891-83D3D160B0C2}"/>
              </a:ext>
            </a:extLst>
          </p:cNvPr>
          <p:cNvSpPr/>
          <p:nvPr/>
        </p:nvSpPr>
        <p:spPr>
          <a:xfrm>
            <a:off x="5529153" y="3895497"/>
            <a:ext cx="1500941" cy="900565"/>
          </a:xfrm>
          <a:custGeom>
            <a:avLst/>
            <a:gdLst>
              <a:gd name="connsiteX0" fmla="*/ 0 w 1500941"/>
              <a:gd name="connsiteY0" fmla="*/ 0 h 900565"/>
              <a:gd name="connsiteX1" fmla="*/ 1500941 w 1500941"/>
              <a:gd name="connsiteY1" fmla="*/ 0 h 900565"/>
              <a:gd name="connsiteX2" fmla="*/ 1500941 w 1500941"/>
              <a:gd name="connsiteY2" fmla="*/ 900565 h 900565"/>
              <a:gd name="connsiteX3" fmla="*/ 0 w 1500941"/>
              <a:gd name="connsiteY3" fmla="*/ 900565 h 900565"/>
              <a:gd name="connsiteX4" fmla="*/ 0 w 1500941"/>
              <a:gd name="connsiteY4" fmla="*/ 0 h 90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941" h="900565">
                <a:moveTo>
                  <a:pt x="0" y="0"/>
                </a:moveTo>
                <a:lnTo>
                  <a:pt x="1500941" y="0"/>
                </a:lnTo>
                <a:lnTo>
                  <a:pt x="1500941" y="900565"/>
                </a:lnTo>
                <a:lnTo>
                  <a:pt x="0" y="9005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Trust in automation/ TPS levels</a:t>
            </a:r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4318543C-090E-110E-3B54-73091D63234E}"/>
              </a:ext>
            </a:extLst>
          </p:cNvPr>
          <p:cNvSpPr/>
          <p:nvPr/>
        </p:nvSpPr>
        <p:spPr>
          <a:xfrm>
            <a:off x="7180189" y="3895497"/>
            <a:ext cx="1500941" cy="900565"/>
          </a:xfrm>
          <a:custGeom>
            <a:avLst/>
            <a:gdLst>
              <a:gd name="connsiteX0" fmla="*/ 0 w 1500941"/>
              <a:gd name="connsiteY0" fmla="*/ 0 h 900565"/>
              <a:gd name="connsiteX1" fmla="*/ 1500941 w 1500941"/>
              <a:gd name="connsiteY1" fmla="*/ 0 h 900565"/>
              <a:gd name="connsiteX2" fmla="*/ 1500941 w 1500941"/>
              <a:gd name="connsiteY2" fmla="*/ 900565 h 900565"/>
              <a:gd name="connsiteX3" fmla="*/ 0 w 1500941"/>
              <a:gd name="connsiteY3" fmla="*/ 900565 h 900565"/>
              <a:gd name="connsiteX4" fmla="*/ 0 w 1500941"/>
              <a:gd name="connsiteY4" fmla="*/ 0 h 90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941" h="900565">
                <a:moveTo>
                  <a:pt x="0" y="0"/>
                </a:moveTo>
                <a:lnTo>
                  <a:pt x="1500941" y="0"/>
                </a:lnTo>
                <a:lnTo>
                  <a:pt x="1500941" y="900565"/>
                </a:lnTo>
                <a:lnTo>
                  <a:pt x="0" y="90056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AT" sz="2600" kern="1200" dirty="0"/>
              <a:t>Any </a:t>
            </a:r>
            <a:r>
              <a:rPr lang="de-AT" sz="2600" kern="1200" dirty="0" err="1"/>
              <a:t>other</a:t>
            </a:r>
            <a:r>
              <a:rPr lang="de-AT" sz="2600" kern="1200" dirty="0"/>
              <a:t>?</a:t>
            </a:r>
          </a:p>
        </p:txBody>
      </p:sp>
      <p:sp>
        <p:nvSpPr>
          <p:cNvPr id="29" name="Datumsplatzhalter 28">
            <a:extLst>
              <a:ext uri="{FF2B5EF4-FFF2-40B4-BE49-F238E27FC236}">
                <a16:creationId xmlns:a16="http://schemas.microsoft.com/office/drawing/2014/main" id="{8F14B920-2D31-27CA-00DA-5BD0B5BD37F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17.09.2023</a:t>
            </a:r>
          </a:p>
        </p:txBody>
      </p:sp>
    </p:spTree>
    <p:extLst>
      <p:ext uri="{BB962C8B-B14F-4D97-AF65-F5344CB8AC3E}">
        <p14:creationId xmlns:p14="http://schemas.microsoft.com/office/powerpoint/2010/main" val="230029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Leere Präsentation">
  <a:themeElements>
    <a:clrScheme name="Benutzerdefiniert 15">
      <a:dk1>
        <a:srgbClr val="000000"/>
      </a:dk1>
      <a:lt1>
        <a:srgbClr val="FFFFFF"/>
      </a:lt1>
      <a:dk2>
        <a:srgbClr val="41464B"/>
      </a:dk2>
      <a:lt2>
        <a:srgbClr val="AAAFB3"/>
      </a:lt2>
      <a:accent1>
        <a:srgbClr val="E2002A"/>
      </a:accent1>
      <a:accent2>
        <a:srgbClr val="878C91"/>
      </a:accent2>
      <a:accent3>
        <a:srgbClr val="64696E"/>
      </a:accent3>
      <a:accent4>
        <a:srgbClr val="BABDC0"/>
      </a:accent4>
      <a:accent5>
        <a:srgbClr val="DCE1E6"/>
      </a:accent5>
      <a:accent6>
        <a:srgbClr val="7B0E07"/>
      </a:accent6>
      <a:hlink>
        <a:srgbClr val="E2002A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ter_OeBB-HOLDING_SCREEN_16zu9_2019.pptx" id="{AB320220-D3DD-4603-8AB0-077BEA83D1B5}" vid="{E6566995-C2C1-42DD-90F6-DEA064B540E4}"/>
    </a:ext>
  </a:extLst>
</a:theme>
</file>

<file path=ppt/theme/theme2.xml><?xml version="1.0" encoding="utf-8"?>
<a:theme xmlns:a="http://schemas.openxmlformats.org/drawingml/2006/main" name="2_Leere Präsentation">
  <a:themeElements>
    <a:clrScheme name="Benutzerdefiniert 28">
      <a:dk1>
        <a:srgbClr val="000000"/>
      </a:dk1>
      <a:lt1>
        <a:srgbClr val="FFFFFF"/>
      </a:lt1>
      <a:dk2>
        <a:srgbClr val="646464"/>
      </a:dk2>
      <a:lt2>
        <a:srgbClr val="959595"/>
      </a:lt2>
      <a:accent1>
        <a:srgbClr val="E2002A"/>
      </a:accent1>
      <a:accent2>
        <a:srgbClr val="ABABAB"/>
      </a:accent2>
      <a:accent3>
        <a:srgbClr val="7D7D7D"/>
      </a:accent3>
      <a:accent4>
        <a:srgbClr val="C1C1C1"/>
      </a:accent4>
      <a:accent5>
        <a:srgbClr val="D6D6D6"/>
      </a:accent5>
      <a:accent6>
        <a:srgbClr val="7B0E07"/>
      </a:accent6>
      <a:hlink>
        <a:srgbClr val="E2002A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>
        <a:ln w="190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592fe1-76b3-425e-9982-488f19897f48">
      <Value>3</Value>
      <Value>199</Value>
      <Value>99</Value>
    </TaxCatchAll>
    <gf147c1d654543abacff4a31dfc45623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ERA</TermName>
          <TermId xmlns="http://schemas.microsoft.com/office/infopath/2007/PartnerControls">8287c6ea-6f12-4bfd-9fc9-6825fce534f5</TermId>
        </TermInfo>
      </Terms>
    </gf147c1d654543abacff4a31dfc45623>
    <g337828d867743cab065af36c4e1a31c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 - Dissemination of Railway Activities</TermName>
          <TermId xmlns="http://schemas.microsoft.com/office/infopath/2007/PartnerControls">dcaddc21-558f-4a25-831f-055f3345f696</TermId>
        </TermInfo>
      </Terms>
    </g337828d867743cab065af36c4e1a31c>
    <Project_x0020_Code xmlns="49592fe1-76b3-425e-9982-488f19897f48">004SST1088</Project_x0020_Code>
    <h70713ed90ce4adeabe454f2aabfa4ef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d69afb93-d8c7-4c9e-870f-5298841c2f8f</TermId>
        </TermInfo>
      </Terms>
    </h70713ed90ce4adeabe454f2aabfa4ef>
    <_dlc_DocId xmlns="49592fe1-76b3-425e-9982-488f19897f48">EXTID-1026668339-41</_dlc_DocId>
    <_dlc_DocIdUrl xmlns="49592fe1-76b3-425e-9982-488f19897f48">
      <Url>https://eraeuropaeu.sharepoint.com/sites/SCult/_layouts/15/DocIdRedir.aspx?ID=EXTID-1026668339-41</Url>
      <Description>EXTID-1026668339-41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f:fields xmlns:f="http://schemas.fabasoft.com/folio/2007/fields" catsources="">
  <f:record>
    <f:field ref="FSCFOLIO_1_1001_SignaturesFldCtx_FSCFOLIO_1_1001_FieldLastSignature" par="" text=""/>
    <f:field ref="FSCFOLIO_1_1001_SignaturesFldCtx_FSCFOLIO_1_1001_FieldLastSignatureBy" par="" text=""/>
    <f:field ref="FSCFOLIO_1_1001_SignaturesFldCtx_FSCFOLIO_1_1001_FieldLastSignatureAt" par="" date="" text=""/>
    <f:field ref="FSCFOLIO_1_1001_SignaturesFldCtx_FSCFOLIO_1_1001_FieldLastSignatureRemark" par="" text=""/>
    <f:field ref="FSCFOLIO_1_1001_FieldCurrentUser" par="" text="Andrea Klausner"/>
    <f:field ref="FSCFOLIO_1_1001_FieldCurrentDate" par="" text="27.09.2019 13:19"/>
    <f:field ref="objname" par="" text="Master_OeBB-HOLDING_SCREEN_16zu9_2019" edit="true"/>
    <f:field ref="objsubject" par="" text="" edit="true"/>
    <f:field ref="objcreatedby" par="" text="Klausner Andrea"/>
    <f:field ref="objcreatedat" par="" date="2019-09-25T20:48:27" text="25.09.2019 20:48:27"/>
    <f:field ref="objchangedby" par="" text="Klausner Andrea"/>
    <f:field ref="objmodifiedat" par="" date="2019-09-25T19:49:33" text="25.09.2019 19:49:33"/>
    <f:field ref="objprimaryrelated__0_objname" par="" text="PowerPoint-Masters_2019" edit="true"/>
    <f:field ref="objprimaryrelated__0_objsubject" par="" text="" edit="true"/>
    <f:field ref="objprimaryrelated__0_objcreatedby" par="" text="Klausner Andrea"/>
    <f:field ref="objprimaryrelated__0_objcreatedat" par="" date="2019-09-23T15:21:24" text="23.09.2019 15:21:24"/>
    <f:field ref="objprimaryrelated__0_objchangedby" par="" text="Klausner Andrea"/>
    <f:field ref="objprimaryrelated__0_objmodifiedat" par="" date="2019-09-25T20:50:29" text="25.09.2019 20:50:29"/>
  </f:record>
  <f:display par="" text="Unterschriften">
    <f:field ref="FSCFOLIO_1_1001_SignaturesFldCtx_FSCFOLIO_1_1001_FieldLastSignature" text="Letzte Unterschrift"/>
    <f:field ref="FSCFOLIO_1_1001_SignaturesFldCtx_FSCFOLIO_1_1001_FieldLastSignatureBy" text="Letzte Unterschrift von"/>
    <f:field ref="FSCFOLIO_1_1001_SignaturesFldCtx_FSCFOLIO_1_1001_FieldLastSignatureAt" text="Letzte Unterschrift am/um"/>
    <f:field ref="FSCFOLIO_1_1001_SignaturesFldCtx_FSCFOLIO_1_1001_FieldLastSignatureRemark" text="Bemerkung der letzten Unterschrift"/>
  </f:display>
  <f:display par="" text="Allgemein">
    <f:field ref="FSCFOLIO_1_1001_FieldCurrentUser" text="Aktueller Benutzer"/>
    <f:field ref="FSCFOLIO_1_1001_FieldCurrentDate" text="Aktueller Zeitpunkt"/>
    <f:field ref="objname" text="Name"/>
    <f:field ref="objsubject" text="Betreff"/>
    <f:field ref="objcreatedby" text="Erzeugt von"/>
    <f:field ref="objcreatedat" text="Erzeugt am/um"/>
    <f:field ref="objchangedby" text="Letzte Änderung von"/>
    <f:field ref="objmodifiedat" text="Letzte Änderung am/um"/>
  </f:display>
  <f:display par="" text="Ordner">
    <f:field ref="objprimaryrelated__0_objname" text="Name"/>
    <f:field ref="objprimaryrelated__0_objsubject" text="Betreff"/>
    <f:field ref="objprimaryrelated__0_objcreatedby" text="Erzeugt von"/>
    <f:field ref="objprimaryrelated__0_objcreatedat" text="Erzeugt am/um"/>
    <f:field ref="objprimaryrelated__0_objchangedby" text="Letzte Änderung von"/>
    <f:field ref="objprimaryrelated__0_objmodifiedat" text="Letzte Änderung am/um"/>
  </f:display>
</f:field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RA_Document" ma:contentTypeID="0x010100ED194B9F7C15044CBD43C025EAD2ECAB00962D3FD91EC6E144B0DE5030BFA5D0D6" ma:contentTypeVersion="9990" ma:contentTypeDescription="" ma:contentTypeScope="" ma:versionID="f4afc2419ea7e51b0e33d483c04e2aa1">
  <xsd:schema xmlns:xsd="http://www.w3.org/2001/XMLSchema" xmlns:xs="http://www.w3.org/2001/XMLSchema" xmlns:p="http://schemas.microsoft.com/office/2006/metadata/properties" xmlns:ns2="49592fe1-76b3-425e-9982-488f19897f48" targetNamespace="http://schemas.microsoft.com/office/2006/metadata/properties" ma:root="true" ma:fieldsID="7ee8537cffddb9075a3258c18a202a39" ns2:_="">
    <xsd:import namespace="49592fe1-76b3-425e-9982-488f19897f48"/>
    <xsd:element name="properties">
      <xsd:complexType>
        <xsd:sequence>
          <xsd:element name="documentManagement">
            <xsd:complexType>
              <xsd:all>
                <xsd:element ref="ns2:Project_x0020_Code" minOccurs="0"/>
                <xsd:element ref="ns2:TaxCatchAllLabel" minOccurs="0"/>
                <xsd:element ref="ns2:TaxCatchAll" minOccurs="0"/>
                <xsd:element ref="ns2:gf147c1d654543abacff4a31dfc45623" minOccurs="0"/>
                <xsd:element ref="ns2:g337828d867743cab065af36c4e1a31c" minOccurs="0"/>
                <xsd:element ref="ns2:h70713ed90ce4adeabe454f2aabfa4ef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92fe1-76b3-425e-9982-488f19897f48" elementFormDefault="qualified">
    <xsd:import namespace="http://schemas.microsoft.com/office/2006/documentManagement/types"/>
    <xsd:import namespace="http://schemas.microsoft.com/office/infopath/2007/PartnerControls"/>
    <xsd:element name="Project_x0020_Code" ma:index="4" nillable="true" ma:displayName="Project Code" ma:description="Only if the project code exists" ma:internalName="Project_x0020_Code" ma:readOnly="false">
      <xsd:simpleType>
        <xsd:restriction base="dms:Text">
          <xsd:maxLength value="255"/>
        </xsd:restriction>
      </xsd:simpleType>
    </xsd:element>
    <xsd:element name="TaxCatchAllLabel" ma:index="8" nillable="true" ma:displayName="Taxonomy Catch All Column1" ma:hidden="true" ma:list="{231ca8cd-8f79-4212-96ee-cded153de817}" ma:internalName="TaxCatchAllLabel" ma:readOnly="true" ma:showField="CatchAllDataLabel" ma:web="7193f14e-91dd-4b01-ae21-f47ab7629d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9" nillable="true" ma:displayName="Taxonomy Catch All Column" ma:hidden="true" ma:list="{231ca8cd-8f79-4212-96ee-cded153de817}" ma:internalName="TaxCatchAll" ma:readOnly="false" ma:showField="CatchAllData" ma:web="7193f14e-91dd-4b01-ae21-f47ab7629d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f147c1d654543abacff4a31dfc45623" ma:index="10" ma:taxonomy="true" ma:internalName="gf147c1d654543abacff4a31dfc45623" ma:taxonomyFieldName="Origin_x002d_Author" ma:displayName="Origin-Author" ma:readOnly="false" ma:default="3;#ERA|8287c6ea-6f12-4bfd-9fc9-6825fce534f5" ma:fieldId="{0f147c1d-6545-43ab-acff-4a31dfc45623}" ma:sspId="ec698c8c-469b-4390-ad13-30cd69364034" ma:termSetId="3bd325ee-ad60-4d4f-86e3-57acc14312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37828d867743cab065af36c4e1a31c" ma:index="11" ma:taxonomy="true" ma:internalName="g337828d867743cab065af36c4e1a31c" ma:taxonomyFieldName="Process" ma:displayName="Process" ma:indexed="true" ma:readOnly="false" ma:fieldId="{0337828d-8677-43ca-b065-af36c4e1a31c}" ma:sspId="ec698c8c-469b-4390-ad13-30cd69364034" ma:termSetId="41c32b1e-eebd-43d7-92b4-2a0b44ea66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0713ed90ce4adeabe454f2aabfa4ef" ma:index="12" ma:taxonomy="true" ma:internalName="h70713ed90ce4adeabe454f2aabfa4ef" ma:taxonomyFieldName="Document_x0020_type" ma:displayName="Document type" ma:readOnly="false" ma:fieldId="{170713ed-90ce-4ade-abe4-54f2aabfa4ef}" ma:sspId="ec698c8c-469b-4390-ad13-30cd69364034" ma:termSetId="07ece8fb-22f7-4a45-9bd0-d78559e8cd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6.xml><?xml version="1.0" encoding="utf-8"?>
<?mso-contentType ?>
<SharedContentType xmlns="Microsoft.SharePoint.Taxonomy.ContentTypeSync" SourceId="ec698c8c-469b-4390-ad13-30cd69364034" ContentTypeId="0x010100ED194B9F7C15044CBD43C025EAD2ECAB" PreviousValue="false" LastSyncTimeStamp="2023-01-11T08:54:23.803Z"/>
</file>

<file path=customXml/itemProps1.xml><?xml version="1.0" encoding="utf-8"?>
<ds:datastoreItem xmlns:ds="http://schemas.openxmlformats.org/officeDocument/2006/customXml" ds:itemID="{30A3FF8B-5BF7-4CFE-917F-5913754C4358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e4a2e562-64db-4ccb-9827-c4d9ce5ab964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0F2766-EADE-469F-8B48-0076EC4850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customXml/itemProps4.xml><?xml version="1.0" encoding="utf-8"?>
<ds:datastoreItem xmlns:ds="http://schemas.openxmlformats.org/officeDocument/2006/customXml" ds:itemID="{EC39AFA1-8903-46FE-872B-A33C915987E4}"/>
</file>

<file path=customXml/itemProps5.xml><?xml version="1.0" encoding="utf-8"?>
<ds:datastoreItem xmlns:ds="http://schemas.openxmlformats.org/officeDocument/2006/customXml" ds:itemID="{C2F38D19-9F43-4A1E-BC0A-8F4D0343A306}"/>
</file>

<file path=customXml/itemProps6.xml><?xml version="1.0" encoding="utf-8"?>
<ds:datastoreItem xmlns:ds="http://schemas.openxmlformats.org/officeDocument/2006/customXml" ds:itemID="{25E57F97-6AF6-4E42-9A20-7AA2DC80D3CF}"/>
</file>

<file path=docProps/app.xml><?xml version="1.0" encoding="utf-8"?>
<Properties xmlns="http://schemas.openxmlformats.org/officeDocument/2006/extended-properties" xmlns:vt="http://schemas.openxmlformats.org/officeDocument/2006/docPropsVTypes">
  <Template>Master_OeBB-HOLDING_SCREEN_16zu9_2019</Template>
  <TotalTime>0</TotalTime>
  <Words>1832</Words>
  <Application>Microsoft Office PowerPoint</Application>
  <PresentationFormat>Bildschirmpräsentation (16:9)</PresentationFormat>
  <Paragraphs>201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LTFrutiger Next Medium</vt:lpstr>
      <vt:lpstr>Symbol</vt:lpstr>
      <vt:lpstr>Wingdings</vt:lpstr>
      <vt:lpstr>Leere Präsentation</vt:lpstr>
      <vt:lpstr>2_Leere Präsentation</vt:lpstr>
      <vt:lpstr>Cross-organisational SPADs – learning from each other (findings &amp; myths)</vt:lpstr>
      <vt:lpstr>Agenda for today</vt:lpstr>
      <vt:lpstr>Background/ Drivers for this Workshop</vt:lpstr>
      <vt:lpstr>Signal passed at danger (SPAD)  ERA Common Safety Indicator (CSI)</vt:lpstr>
      <vt:lpstr>Signal passed at danger without passing a danger point  ERA Common Safety Indicator (CSI)</vt:lpstr>
      <vt:lpstr>In other words put simply- SPADs are: </vt:lpstr>
      <vt:lpstr>PowerPoint-Präsentation</vt:lpstr>
      <vt:lpstr>PowerPoint-Präsentation</vt:lpstr>
      <vt:lpstr>20 factors contributing to SPADs</vt:lpstr>
      <vt:lpstr>Most recent SPAD incident in Austria:  20 January 2023, Fürnitz </vt:lpstr>
      <vt:lpstr>LESSONS LEARNT: Fürnitz Side-On Collission 20.01.2023</vt:lpstr>
      <vt:lpstr>SPAD countermeasures: HEP logic</vt:lpstr>
      <vt:lpstr>SPAD State of Research</vt:lpstr>
      <vt:lpstr>WORKSHOP</vt:lpstr>
      <vt:lpstr>Workshop – Work in Groups of 5-6 people, please mix countries/ organisations </vt:lpstr>
      <vt:lpstr>Take aways</vt:lpstr>
      <vt:lpstr>SPAD Literature References</vt:lpstr>
    </vt:vector>
  </TitlesOfParts>
  <Company>Lukas L.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 ÖBB-Sicherheitsrat</dc:title>
  <dc:creator>Team Sicherheit</dc:creator>
  <cp:lastModifiedBy>Schwarz Michaela (PR.Stab-OS)</cp:lastModifiedBy>
  <cp:revision>201</cp:revision>
  <cp:lastPrinted>2022-10-11T14:21:25Z</cp:lastPrinted>
  <dcterms:created xsi:type="dcterms:W3CDTF">2022-02-08T08:24:33Z</dcterms:created>
  <dcterms:modified xsi:type="dcterms:W3CDTF">2023-09-17T21:18:54Z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0x010100ED194B9F7C15044CBD43C025EAD2ECAB00962D3FD91EC6E144B0DE5030BFA5D0D6</vt:lpwstr>
  </property>
  <property fmtid="{D5CDD505-2E9C-101B-9397-08002B2CF9AE}" pid="3" name="MediaServiceImageTags">
    <vt:lpwstr/>
  </property>
  <property fmtid="{D5CDD505-2E9C-101B-9397-08002B2CF9AE}" pid="4" name="MSIP_Label_0cda0c22-3e77-43b9-8faf-0bad2baf7893_Enabled">
    <vt:lpwstr>true</vt:lpwstr>
  </property>
  <property fmtid="{D5CDD505-2E9C-101B-9397-08002B2CF9AE}" pid="5" name="MSIP_Label_0cda0c22-3e77-43b9-8faf-0bad2baf7893_SetDate">
    <vt:lpwstr>2023-06-07T07:56:10Z</vt:lpwstr>
  </property>
  <property fmtid="{D5CDD505-2E9C-101B-9397-08002B2CF9AE}" pid="6" name="MSIP_Label_0cda0c22-3e77-43b9-8faf-0bad2baf7893_Method">
    <vt:lpwstr>Standard</vt:lpwstr>
  </property>
  <property fmtid="{D5CDD505-2E9C-101B-9397-08002B2CF9AE}" pid="7" name="MSIP_Label_0cda0c22-3e77-43b9-8faf-0bad2baf7893_Name">
    <vt:lpwstr>TLP gelb</vt:lpwstr>
  </property>
  <property fmtid="{D5CDD505-2E9C-101B-9397-08002B2CF9AE}" pid="8" name="MSIP_Label_0cda0c22-3e77-43b9-8faf-0bad2baf7893_SiteId">
    <vt:lpwstr>085c0b65-6a84-4006-851e-5faa7ec5367e</vt:lpwstr>
  </property>
  <property fmtid="{D5CDD505-2E9C-101B-9397-08002B2CF9AE}" pid="9" name="MSIP_Label_0cda0c22-3e77-43b9-8faf-0bad2baf7893_ActionId">
    <vt:lpwstr>0b5d762e-ad83-4533-b6ab-d5f3b701cdc1</vt:lpwstr>
  </property>
  <property fmtid="{D5CDD505-2E9C-101B-9397-08002B2CF9AE}" pid="10" name="MSIP_Label_0cda0c22-3e77-43b9-8faf-0bad2baf7893_ContentBits">
    <vt:lpwstr>2</vt:lpwstr>
  </property>
  <property fmtid="{D5CDD505-2E9C-101B-9397-08002B2CF9AE}" pid="11" name="_dlc_DocIdItemGuid">
    <vt:lpwstr>a9a6a566-7e32-4006-887c-5fb30dd62d14</vt:lpwstr>
  </property>
  <property fmtid="{D5CDD505-2E9C-101B-9397-08002B2CF9AE}" pid="12" name="Origin-Author">
    <vt:lpwstr>3;#ERA|8287c6ea-6f12-4bfd-9fc9-6825fce534f5</vt:lpwstr>
  </property>
  <property fmtid="{D5CDD505-2E9C-101B-9397-08002B2CF9AE}" pid="13" name="Document type">
    <vt:lpwstr>99;#Presentation|d69afb93-d8c7-4c9e-870f-5298841c2f8f</vt:lpwstr>
  </property>
  <property fmtid="{D5CDD505-2E9C-101B-9397-08002B2CF9AE}" pid="14" name="Process">
    <vt:lpwstr>199;#DRA - Dissemination of Railway Activities|dcaddc21-558f-4a25-831f-055f3345f696</vt:lpwstr>
  </property>
</Properties>
</file>