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3"/>
  </p:notesMasterIdLst>
  <p:sldIdLst>
    <p:sldId id="256" r:id="rId7"/>
    <p:sldId id="258" r:id="rId8"/>
    <p:sldId id="495" r:id="rId9"/>
    <p:sldId id="496" r:id="rId10"/>
    <p:sldId id="499" r:id="rId11"/>
    <p:sldId id="506" r:id="rId12"/>
    <p:sldId id="500" r:id="rId13"/>
    <p:sldId id="505" r:id="rId14"/>
    <p:sldId id="501" r:id="rId15"/>
    <p:sldId id="504" r:id="rId16"/>
    <p:sldId id="509" r:id="rId17"/>
    <p:sldId id="502" r:id="rId18"/>
    <p:sldId id="510" r:id="rId19"/>
    <p:sldId id="503" r:id="rId20"/>
    <p:sldId id="508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4"/>
    <a:srgbClr val="9CBB2A"/>
    <a:srgbClr val="3A6BBF"/>
    <a:srgbClr val="F0A209"/>
    <a:srgbClr val="164194"/>
    <a:srgbClr val="6AA2DA"/>
    <a:srgbClr val="5B9BD5"/>
    <a:srgbClr val="174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8437-64E3-5A5A-EFD4-96B89542961F}" v="83" dt="2023-09-19T14:30:38.891"/>
    <p1510:client id="{A55AE911-B6B1-ACD0-BFD8-D0CAC142BFEC}" v="1" dt="2023-09-21T13:54:33.994"/>
    <p1510:client id="{EDC0FC66-A5B0-4D6A-AD8F-B48FD013DBD6}" v="2969" dt="2023-09-20T12:01:02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INA Grégory" userId="14142f31-094f-486b-9145-fbfbe598f772" providerId="ADAL" clId="{F8529220-3E41-41B4-87B2-94AD6A2037D7}"/>
    <pc:docChg chg="undo custSel addSld delSld modSld">
      <pc:chgData name="ROLINA Grégory" userId="14142f31-094f-486b-9145-fbfbe598f772" providerId="ADAL" clId="{F8529220-3E41-41B4-87B2-94AD6A2037D7}" dt="2023-09-06T12:16:46.953" v="1949" actId="47"/>
      <pc:docMkLst>
        <pc:docMk/>
      </pc:docMkLst>
      <pc:sldChg chg="addSp delSp modSp mod delAnim">
        <pc:chgData name="ROLINA Grégory" userId="14142f31-094f-486b-9145-fbfbe598f772" providerId="ADAL" clId="{F8529220-3E41-41B4-87B2-94AD6A2037D7}" dt="2023-09-06T10:58:21.830" v="1203" actId="313"/>
        <pc:sldMkLst>
          <pc:docMk/>
          <pc:sldMk cId="2271284218" sldId="499"/>
        </pc:sldMkLst>
        <pc:spChg chg="mod">
          <ac:chgData name="ROLINA Grégory" userId="14142f31-094f-486b-9145-fbfbe598f772" providerId="ADAL" clId="{F8529220-3E41-41B4-87B2-94AD6A2037D7}" dt="2023-09-06T10:58:21.830" v="1203" actId="313"/>
          <ac:spMkLst>
            <pc:docMk/>
            <pc:sldMk cId="2271284218" sldId="499"/>
            <ac:spMk id="3" creationId="{D71D8112-CF61-90EB-2D59-D2D6B7B0CED3}"/>
          </ac:spMkLst>
        </pc:spChg>
        <pc:picChg chg="mod">
          <ac:chgData name="ROLINA Grégory" userId="14142f31-094f-486b-9145-fbfbe598f772" providerId="ADAL" clId="{F8529220-3E41-41B4-87B2-94AD6A2037D7}" dt="2023-09-06T10:05:10.202" v="258" actId="1076"/>
          <ac:picMkLst>
            <pc:docMk/>
            <pc:sldMk cId="2271284218" sldId="499"/>
            <ac:picMk id="6" creationId="{CCDB58EB-90F6-852F-E998-4D9B2E453C4A}"/>
          </ac:picMkLst>
        </pc:picChg>
        <pc:picChg chg="mod">
          <ac:chgData name="ROLINA Grégory" userId="14142f31-094f-486b-9145-fbfbe598f772" providerId="ADAL" clId="{F8529220-3E41-41B4-87B2-94AD6A2037D7}" dt="2023-09-06T10:11:43.558" v="328" actId="1076"/>
          <ac:picMkLst>
            <pc:docMk/>
            <pc:sldMk cId="2271284218" sldId="499"/>
            <ac:picMk id="9" creationId="{41C40D13-7585-B8B9-B8DB-968777BAA9E5}"/>
          </ac:picMkLst>
        </pc:picChg>
        <pc:picChg chg="mod">
          <ac:chgData name="ROLINA Grégory" userId="14142f31-094f-486b-9145-fbfbe598f772" providerId="ADAL" clId="{F8529220-3E41-41B4-87B2-94AD6A2037D7}" dt="2023-09-06T10:11:45.961" v="329" actId="1076"/>
          <ac:picMkLst>
            <pc:docMk/>
            <pc:sldMk cId="2271284218" sldId="499"/>
            <ac:picMk id="11" creationId="{CE024D4D-86B7-FC6B-F92D-D3B065C0311B}"/>
          </ac:picMkLst>
        </pc:picChg>
        <pc:picChg chg="mod">
          <ac:chgData name="ROLINA Grégory" userId="14142f31-094f-486b-9145-fbfbe598f772" providerId="ADAL" clId="{F8529220-3E41-41B4-87B2-94AD6A2037D7}" dt="2023-09-06T10:12:09.286" v="338" actId="1076"/>
          <ac:picMkLst>
            <pc:docMk/>
            <pc:sldMk cId="2271284218" sldId="499"/>
            <ac:picMk id="12" creationId="{22D95BAE-2CCB-C4DC-82E6-7C15D7898525}"/>
          </ac:picMkLst>
        </pc:picChg>
        <pc:picChg chg="mod">
          <ac:chgData name="ROLINA Grégory" userId="14142f31-094f-486b-9145-fbfbe598f772" providerId="ADAL" clId="{F8529220-3E41-41B4-87B2-94AD6A2037D7}" dt="2023-09-06T10:12:16.798" v="339" actId="1076"/>
          <ac:picMkLst>
            <pc:docMk/>
            <pc:sldMk cId="2271284218" sldId="499"/>
            <ac:picMk id="13" creationId="{650D80E6-C504-DFCB-B620-7774B19E4011}"/>
          </ac:picMkLst>
        </pc:picChg>
        <pc:picChg chg="mod">
          <ac:chgData name="ROLINA Grégory" userId="14142f31-094f-486b-9145-fbfbe598f772" providerId="ADAL" clId="{F8529220-3E41-41B4-87B2-94AD6A2037D7}" dt="2023-09-06T10:11:49.550" v="330" actId="1076"/>
          <ac:picMkLst>
            <pc:docMk/>
            <pc:sldMk cId="2271284218" sldId="499"/>
            <ac:picMk id="14" creationId="{8C8A7C1E-269C-4A10-A493-3EAA695BF1D6}"/>
          </ac:picMkLst>
        </pc:picChg>
        <pc:picChg chg="mod">
          <ac:chgData name="ROLINA Grégory" userId="14142f31-094f-486b-9145-fbfbe598f772" providerId="ADAL" clId="{F8529220-3E41-41B4-87B2-94AD6A2037D7}" dt="2023-09-06T10:11:59.114" v="334" actId="1076"/>
          <ac:picMkLst>
            <pc:docMk/>
            <pc:sldMk cId="2271284218" sldId="499"/>
            <ac:picMk id="15" creationId="{7AC59BCA-2599-F5B6-04E5-7350CF35A961}"/>
          </ac:picMkLst>
        </pc:picChg>
        <pc:picChg chg="mod">
          <ac:chgData name="ROLINA Grégory" userId="14142f31-094f-486b-9145-fbfbe598f772" providerId="ADAL" clId="{F8529220-3E41-41B4-87B2-94AD6A2037D7}" dt="2023-09-06T10:12:04.366" v="336" actId="1076"/>
          <ac:picMkLst>
            <pc:docMk/>
            <pc:sldMk cId="2271284218" sldId="499"/>
            <ac:picMk id="16" creationId="{C4B062EE-6429-7DD0-03B2-5BCF5D02C9CB}"/>
          </ac:picMkLst>
        </pc:picChg>
        <pc:picChg chg="mod">
          <ac:chgData name="ROLINA Grégory" userId="14142f31-094f-486b-9145-fbfbe598f772" providerId="ADAL" clId="{F8529220-3E41-41B4-87B2-94AD6A2037D7}" dt="2023-09-06T10:11:56.294" v="333" actId="1076"/>
          <ac:picMkLst>
            <pc:docMk/>
            <pc:sldMk cId="2271284218" sldId="499"/>
            <ac:picMk id="17" creationId="{F15BFA48-80E3-756B-E78F-EF732583E5C0}"/>
          </ac:picMkLst>
        </pc:picChg>
        <pc:picChg chg="mod">
          <ac:chgData name="ROLINA Grégory" userId="14142f31-094f-486b-9145-fbfbe598f772" providerId="ADAL" clId="{F8529220-3E41-41B4-87B2-94AD6A2037D7}" dt="2023-09-06T10:16:12.839" v="383" actId="1076"/>
          <ac:picMkLst>
            <pc:docMk/>
            <pc:sldMk cId="2271284218" sldId="499"/>
            <ac:picMk id="18" creationId="{3AF52DC2-0CC0-18F9-A3A4-36C1AF36CB3A}"/>
          </ac:picMkLst>
        </pc:picChg>
        <pc:picChg chg="mod">
          <ac:chgData name="ROLINA Grégory" userId="14142f31-094f-486b-9145-fbfbe598f772" providerId="ADAL" clId="{F8529220-3E41-41B4-87B2-94AD6A2037D7}" dt="2023-09-06T10:15:56.564" v="365" actId="14100"/>
          <ac:picMkLst>
            <pc:docMk/>
            <pc:sldMk cId="2271284218" sldId="499"/>
            <ac:picMk id="19" creationId="{E2E8ABEB-8C25-9BBA-6D38-1F7593F41117}"/>
          </ac:picMkLst>
        </pc:picChg>
        <pc:picChg chg="mod">
          <ac:chgData name="ROLINA Grégory" userId="14142f31-094f-486b-9145-fbfbe598f772" providerId="ADAL" clId="{F8529220-3E41-41B4-87B2-94AD6A2037D7}" dt="2023-09-06T10:12:02.142" v="335" actId="1076"/>
          <ac:picMkLst>
            <pc:docMk/>
            <pc:sldMk cId="2271284218" sldId="499"/>
            <ac:picMk id="20" creationId="{2C6881D2-F158-2C8F-682F-DF44759392F0}"/>
          </ac:picMkLst>
        </pc:picChg>
        <pc:picChg chg="mod">
          <ac:chgData name="ROLINA Grégory" userId="14142f31-094f-486b-9145-fbfbe598f772" providerId="ADAL" clId="{F8529220-3E41-41B4-87B2-94AD6A2037D7}" dt="2023-09-06T10:16:28.011" v="389" actId="1076"/>
          <ac:picMkLst>
            <pc:docMk/>
            <pc:sldMk cId="2271284218" sldId="499"/>
            <ac:picMk id="21" creationId="{7D6BBBE4-DAA4-E24F-5255-5C705891B8EA}"/>
          </ac:picMkLst>
        </pc:picChg>
        <pc:picChg chg="mod">
          <ac:chgData name="ROLINA Grégory" userId="14142f31-094f-486b-9145-fbfbe598f772" providerId="ADAL" clId="{F8529220-3E41-41B4-87B2-94AD6A2037D7}" dt="2023-09-06T09:55:46.906" v="9" actId="1076"/>
          <ac:picMkLst>
            <pc:docMk/>
            <pc:sldMk cId="2271284218" sldId="499"/>
            <ac:picMk id="22" creationId="{05C58101-24F6-4F7F-4C4D-6AFEFAF7478B}"/>
          </ac:picMkLst>
        </pc:picChg>
        <pc:picChg chg="mod">
          <ac:chgData name="ROLINA Grégory" userId="14142f31-094f-486b-9145-fbfbe598f772" providerId="ADAL" clId="{F8529220-3E41-41B4-87B2-94AD6A2037D7}" dt="2023-09-06T10:11:51.773" v="331" actId="1076"/>
          <ac:picMkLst>
            <pc:docMk/>
            <pc:sldMk cId="2271284218" sldId="499"/>
            <ac:picMk id="23" creationId="{B378162E-7E34-9D1A-6C36-50F05C02597E}"/>
          </ac:picMkLst>
        </pc:picChg>
        <pc:picChg chg="del mod">
          <ac:chgData name="ROLINA Grégory" userId="14142f31-094f-486b-9145-fbfbe598f772" providerId="ADAL" clId="{F8529220-3E41-41B4-87B2-94AD6A2037D7}" dt="2023-09-06T09:56:19.642" v="20" actId="478"/>
          <ac:picMkLst>
            <pc:docMk/>
            <pc:sldMk cId="2271284218" sldId="499"/>
            <ac:picMk id="24" creationId="{00AC17D0-C257-A4EF-F87B-4684292B0F87}"/>
          </ac:picMkLst>
        </pc:picChg>
        <pc:picChg chg="mod">
          <ac:chgData name="ROLINA Grégory" userId="14142f31-094f-486b-9145-fbfbe598f772" providerId="ADAL" clId="{F8529220-3E41-41B4-87B2-94AD6A2037D7}" dt="2023-09-06T10:16:05.722" v="380" actId="1036"/>
          <ac:picMkLst>
            <pc:docMk/>
            <pc:sldMk cId="2271284218" sldId="499"/>
            <ac:picMk id="25" creationId="{99F1C0BB-F4EB-94F1-713A-3C5457DAA09C}"/>
          </ac:picMkLst>
        </pc:picChg>
        <pc:picChg chg="mod">
          <ac:chgData name="ROLINA Grégory" userId="14142f31-094f-486b-9145-fbfbe598f772" providerId="ADAL" clId="{F8529220-3E41-41B4-87B2-94AD6A2037D7}" dt="2023-09-06T10:11:54.369" v="332" actId="1076"/>
          <ac:picMkLst>
            <pc:docMk/>
            <pc:sldMk cId="2271284218" sldId="499"/>
            <ac:picMk id="27" creationId="{0D47C5AF-3D91-F334-BCDA-3951B906C182}"/>
          </ac:picMkLst>
        </pc:picChg>
        <pc:picChg chg="mod">
          <ac:chgData name="ROLINA Grégory" userId="14142f31-094f-486b-9145-fbfbe598f772" providerId="ADAL" clId="{F8529220-3E41-41B4-87B2-94AD6A2037D7}" dt="2023-09-06T10:16:02.480" v="377" actId="1037"/>
          <ac:picMkLst>
            <pc:docMk/>
            <pc:sldMk cId="2271284218" sldId="499"/>
            <ac:picMk id="28" creationId="{0182A576-F021-7DFE-C211-387264FB0A72}"/>
          </ac:picMkLst>
        </pc:picChg>
        <pc:picChg chg="add mod ord">
          <ac:chgData name="ROLINA Grégory" userId="14142f31-094f-486b-9145-fbfbe598f772" providerId="ADAL" clId="{F8529220-3E41-41B4-87B2-94AD6A2037D7}" dt="2023-09-06T10:16:10.530" v="382" actId="1076"/>
          <ac:picMkLst>
            <pc:docMk/>
            <pc:sldMk cId="2271284218" sldId="499"/>
            <ac:picMk id="29" creationId="{6E659EFA-E852-6434-36D5-55688F6BB645}"/>
          </ac:picMkLst>
        </pc:picChg>
        <pc:picChg chg="add del mod">
          <ac:chgData name="ROLINA Grégory" userId="14142f31-094f-486b-9145-fbfbe598f772" providerId="ADAL" clId="{F8529220-3E41-41B4-87B2-94AD6A2037D7}" dt="2023-09-06T10:03:24.984" v="170" actId="478"/>
          <ac:picMkLst>
            <pc:docMk/>
            <pc:sldMk cId="2271284218" sldId="499"/>
            <ac:picMk id="30" creationId="{BA822325-654F-BC80-E2C0-A608872272A9}"/>
          </ac:picMkLst>
        </pc:picChg>
        <pc:picChg chg="add del mod">
          <ac:chgData name="ROLINA Grégory" userId="14142f31-094f-486b-9145-fbfbe598f772" providerId="ADAL" clId="{F8529220-3E41-41B4-87B2-94AD6A2037D7}" dt="2023-09-06T10:03:25.633" v="171" actId="478"/>
          <ac:picMkLst>
            <pc:docMk/>
            <pc:sldMk cId="2271284218" sldId="499"/>
            <ac:picMk id="31" creationId="{AAF9EDD5-FA2C-81E4-6CB2-481F255E7611}"/>
          </ac:picMkLst>
        </pc:picChg>
        <pc:picChg chg="add del mod">
          <ac:chgData name="ROLINA Grégory" userId="14142f31-094f-486b-9145-fbfbe598f772" providerId="ADAL" clId="{F8529220-3E41-41B4-87B2-94AD6A2037D7}" dt="2023-09-06T10:03:26.680" v="172" actId="478"/>
          <ac:picMkLst>
            <pc:docMk/>
            <pc:sldMk cId="2271284218" sldId="499"/>
            <ac:picMk id="32" creationId="{9639C2F2-C516-0471-0224-57AADBFF01A7}"/>
          </ac:picMkLst>
        </pc:picChg>
        <pc:picChg chg="add del mod">
          <ac:chgData name="ROLINA Grégory" userId="14142f31-094f-486b-9145-fbfbe598f772" providerId="ADAL" clId="{F8529220-3E41-41B4-87B2-94AD6A2037D7}" dt="2023-09-06T10:03:27.299" v="173" actId="478"/>
          <ac:picMkLst>
            <pc:docMk/>
            <pc:sldMk cId="2271284218" sldId="499"/>
            <ac:picMk id="33" creationId="{D15302C9-67FA-B11B-9A96-E0383CF40FFA}"/>
          </ac:picMkLst>
        </pc:picChg>
        <pc:picChg chg="add mod">
          <ac:chgData name="ROLINA Grégory" userId="14142f31-094f-486b-9145-fbfbe598f772" providerId="ADAL" clId="{F8529220-3E41-41B4-87B2-94AD6A2037D7}" dt="2023-09-06T10:10:42.078" v="308" actId="1076"/>
          <ac:picMkLst>
            <pc:docMk/>
            <pc:sldMk cId="2271284218" sldId="499"/>
            <ac:picMk id="34" creationId="{0331056A-F5D6-B435-831E-A509BC9D9315}"/>
          </ac:picMkLst>
        </pc:picChg>
        <pc:picChg chg="add mod">
          <ac:chgData name="ROLINA Grégory" userId="14142f31-094f-486b-9145-fbfbe598f772" providerId="ADAL" clId="{F8529220-3E41-41B4-87B2-94AD6A2037D7}" dt="2023-09-06T10:15:14.807" v="354" actId="1076"/>
          <ac:picMkLst>
            <pc:docMk/>
            <pc:sldMk cId="2271284218" sldId="499"/>
            <ac:picMk id="35" creationId="{ABDBA131-797C-44BC-E846-2A45C7189F36}"/>
          </ac:picMkLst>
        </pc:picChg>
        <pc:picChg chg="add mod modCrop">
          <ac:chgData name="ROLINA Grégory" userId="14142f31-094f-486b-9145-fbfbe598f772" providerId="ADAL" clId="{F8529220-3E41-41B4-87B2-94AD6A2037D7}" dt="2023-09-06T10:16:00.938" v="370" actId="1037"/>
          <ac:picMkLst>
            <pc:docMk/>
            <pc:sldMk cId="2271284218" sldId="499"/>
            <ac:picMk id="36" creationId="{B45C9948-18D9-D513-F58B-32D3F90FBC32}"/>
          </ac:picMkLst>
        </pc:picChg>
        <pc:picChg chg="add del mod">
          <ac:chgData name="ROLINA Grégory" userId="14142f31-094f-486b-9145-fbfbe598f772" providerId="ADAL" clId="{F8529220-3E41-41B4-87B2-94AD6A2037D7}" dt="2023-09-06T10:03:23.718" v="169" actId="478"/>
          <ac:picMkLst>
            <pc:docMk/>
            <pc:sldMk cId="2271284218" sldId="499"/>
            <ac:picMk id="1028" creationId="{A5EDB784-DBE0-6F01-6C88-2698FB51596F}"/>
          </ac:picMkLst>
        </pc:picChg>
      </pc:sldChg>
      <pc:sldChg chg="addSp delSp modSp mod">
        <pc:chgData name="ROLINA Grégory" userId="14142f31-094f-486b-9145-fbfbe598f772" providerId="ADAL" clId="{F8529220-3E41-41B4-87B2-94AD6A2037D7}" dt="2023-09-06T12:16:30.632" v="1948" actId="20577"/>
        <pc:sldMkLst>
          <pc:docMk/>
          <pc:sldMk cId="2592546553" sldId="500"/>
        </pc:sldMkLst>
        <pc:spChg chg="del mod">
          <ac:chgData name="ROLINA Grégory" userId="14142f31-094f-486b-9145-fbfbe598f772" providerId="ADAL" clId="{F8529220-3E41-41B4-87B2-94AD6A2037D7}" dt="2023-09-06T10:32:49.775" v="834" actId="478"/>
          <ac:spMkLst>
            <pc:docMk/>
            <pc:sldMk cId="2592546553" sldId="500"/>
            <ac:spMk id="2" creationId="{985A101C-B16D-8816-D772-BD195F7098CC}"/>
          </ac:spMkLst>
        </pc:spChg>
        <pc:spChg chg="mod">
          <ac:chgData name="ROLINA Grégory" userId="14142f31-094f-486b-9145-fbfbe598f772" providerId="ADAL" clId="{F8529220-3E41-41B4-87B2-94AD6A2037D7}" dt="2023-09-06T12:15:11.589" v="1924" actId="14100"/>
          <ac:spMkLst>
            <pc:docMk/>
            <pc:sldMk cId="2592546553" sldId="500"/>
            <ac:spMk id="5" creationId="{7F580A4A-9727-8838-9892-6F3E8C4D994D}"/>
          </ac:spMkLst>
        </pc:spChg>
        <pc:spChg chg="add mod">
          <ac:chgData name="ROLINA Grégory" userId="14142f31-094f-486b-9145-fbfbe598f772" providerId="ADAL" clId="{F8529220-3E41-41B4-87B2-94AD6A2037D7}" dt="2023-09-06T12:11:08.307" v="1879" actId="255"/>
          <ac:spMkLst>
            <pc:docMk/>
            <pc:sldMk cId="2592546553" sldId="500"/>
            <ac:spMk id="7" creationId="{42C4A688-C103-6B0C-A04C-152C883C41A7}"/>
          </ac:spMkLst>
        </pc:spChg>
        <pc:spChg chg="add mod">
          <ac:chgData name="ROLINA Grégory" userId="14142f31-094f-486b-9145-fbfbe598f772" providerId="ADAL" clId="{F8529220-3E41-41B4-87B2-94AD6A2037D7}" dt="2023-09-06T10:37:10.946" v="1196"/>
          <ac:spMkLst>
            <pc:docMk/>
            <pc:sldMk cId="2592546553" sldId="500"/>
            <ac:spMk id="8" creationId="{6916FFF9-B91B-DBB0-614F-C24B9551F930}"/>
          </ac:spMkLst>
        </pc:spChg>
        <pc:spChg chg="add mod">
          <ac:chgData name="ROLINA Grégory" userId="14142f31-094f-486b-9145-fbfbe598f772" providerId="ADAL" clId="{F8529220-3E41-41B4-87B2-94AD6A2037D7}" dt="2023-09-06T12:16:22.937" v="1927" actId="1076"/>
          <ac:spMkLst>
            <pc:docMk/>
            <pc:sldMk cId="2592546553" sldId="500"/>
            <ac:spMk id="9" creationId="{C97D4B9E-31BF-BD1D-EA29-F2E6E0455BA8}"/>
          </ac:spMkLst>
        </pc:spChg>
        <pc:spChg chg="add mod">
          <ac:chgData name="ROLINA Grégory" userId="14142f31-094f-486b-9145-fbfbe598f772" providerId="ADAL" clId="{F8529220-3E41-41B4-87B2-94AD6A2037D7}" dt="2023-09-06T12:16:30.632" v="1948" actId="20577"/>
          <ac:spMkLst>
            <pc:docMk/>
            <pc:sldMk cId="2592546553" sldId="500"/>
            <ac:spMk id="10" creationId="{53CBD7F2-2564-8C76-C6E5-8744FEF22266}"/>
          </ac:spMkLst>
        </pc:spChg>
        <pc:picChg chg="mod">
          <ac:chgData name="ROLINA Grégory" userId="14142f31-094f-486b-9145-fbfbe598f772" providerId="ADAL" clId="{F8529220-3E41-41B4-87B2-94AD6A2037D7}" dt="2023-09-06T12:03:56.559" v="1599" actId="1076"/>
          <ac:picMkLst>
            <pc:docMk/>
            <pc:sldMk cId="2592546553" sldId="500"/>
            <ac:picMk id="4" creationId="{19231D86-C2D4-8326-FFAA-99C71330B496}"/>
          </ac:picMkLst>
        </pc:picChg>
      </pc:sldChg>
      <pc:sldChg chg="addSp modSp mod modAnim">
        <pc:chgData name="ROLINA Grégory" userId="14142f31-094f-486b-9145-fbfbe598f772" providerId="ADAL" clId="{F8529220-3E41-41B4-87B2-94AD6A2037D7}" dt="2023-09-06T12:13:00.502" v="1886" actId="20577"/>
        <pc:sldMkLst>
          <pc:docMk/>
          <pc:sldMk cId="2340093526" sldId="501"/>
        </pc:sldMkLst>
        <pc:spChg chg="mod">
          <ac:chgData name="ROLINA Grégory" userId="14142f31-094f-486b-9145-fbfbe598f772" providerId="ADAL" clId="{F8529220-3E41-41B4-87B2-94AD6A2037D7}" dt="2023-09-06T12:10:50.218" v="1878" actId="20577"/>
          <ac:spMkLst>
            <pc:docMk/>
            <pc:sldMk cId="2340093526" sldId="501"/>
            <ac:spMk id="2" creationId="{985A101C-B16D-8816-D772-BD195F7098CC}"/>
          </ac:spMkLst>
        </pc:spChg>
        <pc:spChg chg="mod">
          <ac:chgData name="ROLINA Grégory" userId="14142f31-094f-486b-9145-fbfbe598f772" providerId="ADAL" clId="{F8529220-3E41-41B4-87B2-94AD6A2037D7}" dt="2023-09-06T12:13:00.502" v="1886" actId="20577"/>
          <ac:spMkLst>
            <pc:docMk/>
            <pc:sldMk cId="2340093526" sldId="501"/>
            <ac:spMk id="4" creationId="{B2A2EAE8-5C45-6B30-621C-A03487010340}"/>
          </ac:spMkLst>
        </pc:spChg>
        <pc:spChg chg="add mod">
          <ac:chgData name="ROLINA Grégory" userId="14142f31-094f-486b-9145-fbfbe598f772" providerId="ADAL" clId="{F8529220-3E41-41B4-87B2-94AD6A2037D7}" dt="2023-09-06T10:19:22.690" v="707"/>
          <ac:spMkLst>
            <pc:docMk/>
            <pc:sldMk cId="2340093526" sldId="501"/>
            <ac:spMk id="9" creationId="{4A0F1635-B79D-9528-A165-A6A289DDBF2F}"/>
          </ac:spMkLst>
        </pc:spChg>
        <pc:spChg chg="add mod">
          <ac:chgData name="ROLINA Grégory" userId="14142f31-094f-486b-9145-fbfbe598f772" providerId="ADAL" clId="{F8529220-3E41-41B4-87B2-94AD6A2037D7}" dt="2023-09-06T12:09:54.772" v="1857" actId="1076"/>
          <ac:spMkLst>
            <pc:docMk/>
            <pc:sldMk cId="2340093526" sldId="501"/>
            <ac:spMk id="10" creationId="{776D449F-30FE-4BAD-E105-2A2971E881B1}"/>
          </ac:spMkLst>
        </pc:spChg>
        <pc:picChg chg="mod">
          <ac:chgData name="ROLINA Grégory" userId="14142f31-094f-486b-9145-fbfbe598f772" providerId="ADAL" clId="{F8529220-3E41-41B4-87B2-94AD6A2037D7}" dt="2023-09-06T10:20:04.385" v="768" actId="1076"/>
          <ac:picMkLst>
            <pc:docMk/>
            <pc:sldMk cId="2340093526" sldId="501"/>
            <ac:picMk id="3" creationId="{B1B6812D-59F3-E65F-00B3-DF98D9CF4539}"/>
          </ac:picMkLst>
        </pc:picChg>
        <pc:picChg chg="add mod">
          <ac:chgData name="ROLINA Grégory" userId="14142f31-094f-486b-9145-fbfbe598f772" providerId="ADAL" clId="{F8529220-3E41-41B4-87B2-94AD6A2037D7}" dt="2023-09-06T10:20:17.840" v="829" actId="1036"/>
          <ac:picMkLst>
            <pc:docMk/>
            <pc:sldMk cId="2340093526" sldId="501"/>
            <ac:picMk id="5" creationId="{1584FD49-6E6E-B0FB-640B-2DE589D2609B}"/>
          </ac:picMkLst>
        </pc:picChg>
        <pc:picChg chg="add mod">
          <ac:chgData name="ROLINA Grégory" userId="14142f31-094f-486b-9145-fbfbe598f772" providerId="ADAL" clId="{F8529220-3E41-41B4-87B2-94AD6A2037D7}" dt="2023-09-06T10:20:17.840" v="829" actId="1036"/>
          <ac:picMkLst>
            <pc:docMk/>
            <pc:sldMk cId="2340093526" sldId="501"/>
            <ac:picMk id="6" creationId="{5CF1A098-3BDD-8D58-45AC-08FC123411A0}"/>
          </ac:picMkLst>
        </pc:picChg>
        <pc:picChg chg="add mod">
          <ac:chgData name="ROLINA Grégory" userId="14142f31-094f-486b-9145-fbfbe598f772" providerId="ADAL" clId="{F8529220-3E41-41B4-87B2-94AD6A2037D7}" dt="2023-09-06T10:20:17.840" v="829" actId="1036"/>
          <ac:picMkLst>
            <pc:docMk/>
            <pc:sldMk cId="2340093526" sldId="501"/>
            <ac:picMk id="7" creationId="{DD15D246-A632-2503-E8FA-CD7D75F8F609}"/>
          </ac:picMkLst>
        </pc:picChg>
        <pc:picChg chg="add mod">
          <ac:chgData name="ROLINA Grégory" userId="14142f31-094f-486b-9145-fbfbe598f772" providerId="ADAL" clId="{F8529220-3E41-41B4-87B2-94AD6A2037D7}" dt="2023-09-06T10:20:17.840" v="829" actId="1036"/>
          <ac:picMkLst>
            <pc:docMk/>
            <pc:sldMk cId="2340093526" sldId="501"/>
            <ac:picMk id="8" creationId="{EA10497F-C7EE-0970-A8F3-4DDFD435B866}"/>
          </ac:picMkLst>
        </pc:picChg>
      </pc:sldChg>
      <pc:sldChg chg="addSp modSp mod">
        <pc:chgData name="ROLINA Grégory" userId="14142f31-094f-486b-9145-fbfbe598f772" providerId="ADAL" clId="{F8529220-3E41-41B4-87B2-94AD6A2037D7}" dt="2023-09-06T12:11:31.064" v="1885" actId="113"/>
        <pc:sldMkLst>
          <pc:docMk/>
          <pc:sldMk cId="2246779395" sldId="502"/>
        </pc:sldMkLst>
        <pc:spChg chg="mod">
          <ac:chgData name="ROLINA Grégory" userId="14142f31-094f-486b-9145-fbfbe598f772" providerId="ADAL" clId="{F8529220-3E41-41B4-87B2-94AD6A2037D7}" dt="2023-09-06T12:11:16.561" v="1880" actId="20577"/>
          <ac:spMkLst>
            <pc:docMk/>
            <pc:sldMk cId="2246779395" sldId="502"/>
            <ac:spMk id="2" creationId="{985A101C-B16D-8816-D772-BD195F7098CC}"/>
          </ac:spMkLst>
        </pc:spChg>
        <pc:spChg chg="mod">
          <ac:chgData name="ROLINA Grégory" userId="14142f31-094f-486b-9145-fbfbe598f772" providerId="ADAL" clId="{F8529220-3E41-41B4-87B2-94AD6A2037D7}" dt="2023-09-06T12:11:31.064" v="1885" actId="113"/>
          <ac:spMkLst>
            <pc:docMk/>
            <pc:sldMk cId="2246779395" sldId="502"/>
            <ac:spMk id="5" creationId="{7F580A4A-9727-8838-9892-6F3E8C4D994D}"/>
          </ac:spMkLst>
        </pc:spChg>
        <pc:spChg chg="mod">
          <ac:chgData name="ROLINA Grégory" userId="14142f31-094f-486b-9145-fbfbe598f772" providerId="ADAL" clId="{F8529220-3E41-41B4-87B2-94AD6A2037D7}" dt="2023-09-06T12:04:27.463" v="1604" actId="1076"/>
          <ac:spMkLst>
            <pc:docMk/>
            <pc:sldMk cId="2246779395" sldId="502"/>
            <ac:spMk id="6" creationId="{EE556F49-10B0-5FCF-53F7-4832CDAC56B5}"/>
          </ac:spMkLst>
        </pc:spChg>
        <pc:spChg chg="add mod">
          <ac:chgData name="ROLINA Grégory" userId="14142f31-094f-486b-9145-fbfbe598f772" providerId="ADAL" clId="{F8529220-3E41-41B4-87B2-94AD6A2037D7}" dt="2023-09-06T12:04:33.281" v="1605"/>
          <ac:spMkLst>
            <pc:docMk/>
            <pc:sldMk cId="2246779395" sldId="502"/>
            <ac:spMk id="7" creationId="{1C4F685A-431E-69BF-3224-B623F59F48A3}"/>
          </ac:spMkLst>
        </pc:spChg>
        <pc:picChg chg="mod">
          <ac:chgData name="ROLINA Grégory" userId="14142f31-094f-486b-9145-fbfbe598f772" providerId="ADAL" clId="{F8529220-3E41-41B4-87B2-94AD6A2037D7}" dt="2023-09-06T12:03:33.923" v="1596" actId="1076"/>
          <ac:picMkLst>
            <pc:docMk/>
            <pc:sldMk cId="2246779395" sldId="502"/>
            <ac:picMk id="3" creationId="{74FFD254-C6E4-9FC6-D5B4-DB24FAE89A0C}"/>
          </ac:picMkLst>
        </pc:picChg>
      </pc:sldChg>
      <pc:sldChg chg="delSp add del mod">
        <pc:chgData name="ROLINA Grégory" userId="14142f31-094f-486b-9145-fbfbe598f772" providerId="ADAL" clId="{F8529220-3E41-41B4-87B2-94AD6A2037D7}" dt="2023-09-06T12:16:46.953" v="1949" actId="47"/>
        <pc:sldMkLst>
          <pc:docMk/>
          <pc:sldMk cId="798436169" sldId="503"/>
        </pc:sldMkLst>
        <pc:spChg chg="del">
          <ac:chgData name="ROLINA Grégory" userId="14142f31-094f-486b-9145-fbfbe598f772" providerId="ADAL" clId="{F8529220-3E41-41B4-87B2-94AD6A2037D7}" dt="2023-09-06T12:09:24.597" v="1847" actId="478"/>
          <ac:spMkLst>
            <pc:docMk/>
            <pc:sldMk cId="798436169" sldId="503"/>
            <ac:spMk id="6" creationId="{EE556F49-10B0-5FCF-53F7-4832CDAC56B5}"/>
          </ac:spMkLst>
        </pc:spChg>
        <pc:picChg chg="del">
          <ac:chgData name="ROLINA Grégory" userId="14142f31-094f-486b-9145-fbfbe598f772" providerId="ADAL" clId="{F8529220-3E41-41B4-87B2-94AD6A2037D7}" dt="2023-09-06T12:09:23.564" v="1846" actId="478"/>
          <ac:picMkLst>
            <pc:docMk/>
            <pc:sldMk cId="798436169" sldId="503"/>
            <ac:picMk id="3" creationId="{74FFD254-C6E4-9FC6-D5B4-DB24FAE89A0C}"/>
          </ac:picMkLst>
        </pc:picChg>
      </pc:sldChg>
    </pc:docChg>
  </pc:docChgLst>
  <pc:docChgLst>
    <pc:chgData name="ROLINA Grégory" userId="S::gregory.rolina@era.europa.eu::14142f31-094f-486b-9145-fbfbe598f772" providerId="AD" clId="Web-{12658437-64E3-5A5A-EFD4-96B89542961F}"/>
    <pc:docChg chg="modSld">
      <pc:chgData name="ROLINA Grégory" userId="S::gregory.rolina@era.europa.eu::14142f31-094f-486b-9145-fbfbe598f772" providerId="AD" clId="Web-{12658437-64E3-5A5A-EFD4-96B89542961F}" dt="2023-09-19T14:30:38.891" v="81" actId="1076"/>
      <pc:docMkLst>
        <pc:docMk/>
      </pc:docMkLst>
      <pc:sldChg chg="addSp delSp modSp addAnim">
        <pc:chgData name="ROLINA Grégory" userId="S::gregory.rolina@era.europa.eu::14142f31-094f-486b-9145-fbfbe598f772" providerId="AD" clId="Web-{12658437-64E3-5A5A-EFD4-96B89542961F}" dt="2023-09-19T14:30:38.891" v="81" actId="1076"/>
        <pc:sldMkLst>
          <pc:docMk/>
          <pc:sldMk cId="2999773845" sldId="505"/>
        </pc:sldMkLst>
        <pc:spChg chg="add mod">
          <ac:chgData name="ROLINA Grégory" userId="S::gregory.rolina@era.europa.eu::14142f31-094f-486b-9145-fbfbe598f772" providerId="AD" clId="Web-{12658437-64E3-5A5A-EFD4-96B89542961F}" dt="2023-09-19T14:28:58.635" v="76" actId="1076"/>
          <ac:spMkLst>
            <pc:docMk/>
            <pc:sldMk cId="2999773845" sldId="505"/>
            <ac:spMk id="2" creationId="{6721CEDB-7465-98E5-73BE-1776B84D6B15}"/>
          </ac:spMkLst>
        </pc:spChg>
        <pc:spChg chg="add mod">
          <ac:chgData name="ROLINA Grégory" userId="S::gregory.rolina@era.europa.eu::14142f31-094f-486b-9145-fbfbe598f772" providerId="AD" clId="Web-{12658437-64E3-5A5A-EFD4-96B89542961F}" dt="2023-09-19T14:30:38.891" v="81" actId="1076"/>
          <ac:spMkLst>
            <pc:docMk/>
            <pc:sldMk cId="2999773845" sldId="505"/>
            <ac:spMk id="5" creationId="{8D89DD50-72B2-ADC3-1A32-8F7C0778B02F}"/>
          </ac:spMkLst>
        </pc:spChg>
        <pc:spChg chg="mod">
          <ac:chgData name="ROLINA Grégory" userId="S::gregory.rolina@era.europa.eu::14142f31-094f-486b-9145-fbfbe598f772" providerId="AD" clId="Web-{12658437-64E3-5A5A-EFD4-96B89542961F}" dt="2023-09-19T14:28:58.463" v="66" actId="1076"/>
          <ac:spMkLst>
            <pc:docMk/>
            <pc:sldMk cId="2999773845" sldId="505"/>
            <ac:spMk id="12" creationId="{CC9790EC-F369-DAA5-C91A-C73C499FFC10}"/>
          </ac:spMkLst>
        </pc:spChg>
        <pc:spChg chg="del mod">
          <ac:chgData name="ROLINA Grégory" userId="S::gregory.rolina@era.europa.eu::14142f31-094f-486b-9145-fbfbe598f772" providerId="AD" clId="Web-{12658437-64E3-5A5A-EFD4-96B89542961F}" dt="2023-09-19T14:27:11.613" v="55"/>
          <ac:spMkLst>
            <pc:docMk/>
            <pc:sldMk cId="2999773845" sldId="505"/>
            <ac:spMk id="14" creationId="{E9CCF97C-373F-0B8E-4D45-ED90BBAE4AF4}"/>
          </ac:spMkLst>
        </pc:spChg>
        <pc:spChg chg="mod">
          <ac:chgData name="ROLINA Grégory" userId="S::gregory.rolina@era.europa.eu::14142f31-094f-486b-9145-fbfbe598f772" providerId="AD" clId="Web-{12658437-64E3-5A5A-EFD4-96B89542961F}" dt="2023-09-19T14:28:58.494" v="68" actId="1076"/>
          <ac:spMkLst>
            <pc:docMk/>
            <pc:sldMk cId="2999773845" sldId="505"/>
            <ac:spMk id="15" creationId="{AAF53E26-0ADF-AB6C-B608-7E9F93884242}"/>
          </ac:spMkLst>
        </pc:spChg>
        <pc:spChg chg="mod">
          <ac:chgData name="ROLINA Grégory" userId="S::gregory.rolina@era.europa.eu::14142f31-094f-486b-9145-fbfbe598f772" providerId="AD" clId="Web-{12658437-64E3-5A5A-EFD4-96B89542961F}" dt="2023-09-19T14:28:58.510" v="69" actId="1076"/>
          <ac:spMkLst>
            <pc:docMk/>
            <pc:sldMk cId="2999773845" sldId="505"/>
            <ac:spMk id="16" creationId="{87E0DCE6-BCD3-A902-BED6-62896C86140E}"/>
          </ac:spMkLst>
        </pc:spChg>
        <pc:spChg chg="mod">
          <ac:chgData name="ROLINA Grégory" userId="S::gregory.rolina@era.europa.eu::14142f31-094f-486b-9145-fbfbe598f772" providerId="AD" clId="Web-{12658437-64E3-5A5A-EFD4-96B89542961F}" dt="2023-09-19T14:28:58.541" v="70" actId="1076"/>
          <ac:spMkLst>
            <pc:docMk/>
            <pc:sldMk cId="2999773845" sldId="505"/>
            <ac:spMk id="17" creationId="{58BCB25D-AE6F-C120-B5CF-B98B35DFDFE2}"/>
          </ac:spMkLst>
        </pc:spChg>
        <pc:spChg chg="mod">
          <ac:chgData name="ROLINA Grégory" userId="S::gregory.rolina@era.europa.eu::14142f31-094f-486b-9145-fbfbe598f772" providerId="AD" clId="Web-{12658437-64E3-5A5A-EFD4-96B89542961F}" dt="2023-09-19T14:28:58.558" v="71" actId="1076"/>
          <ac:spMkLst>
            <pc:docMk/>
            <pc:sldMk cId="2999773845" sldId="505"/>
            <ac:spMk id="18" creationId="{2666C1BD-AD2B-C40D-A76B-F44E27C9648B}"/>
          </ac:spMkLst>
        </pc:spChg>
        <pc:picChg chg="add mod modCrop">
          <ac:chgData name="ROLINA Grégory" userId="S::gregory.rolina@era.europa.eu::14142f31-094f-486b-9145-fbfbe598f772" providerId="AD" clId="Web-{12658437-64E3-5A5A-EFD4-96B89542961F}" dt="2023-09-19T14:30:38.875" v="80" actId="1076"/>
          <ac:picMkLst>
            <pc:docMk/>
            <pc:sldMk cId="2999773845" sldId="505"/>
            <ac:picMk id="3" creationId="{0E96E916-3077-485C-7DD2-683548E4DC02}"/>
          </ac:picMkLst>
        </pc:picChg>
        <pc:cxnChg chg="mod">
          <ac:chgData name="ROLINA Grégory" userId="S::gregory.rolina@era.europa.eu::14142f31-094f-486b-9145-fbfbe598f772" providerId="AD" clId="Web-{12658437-64E3-5A5A-EFD4-96B89542961F}" dt="2023-09-19T14:28:58.463" v="67" actId="1076"/>
          <ac:cxnSpMkLst>
            <pc:docMk/>
            <pc:sldMk cId="2999773845" sldId="505"/>
            <ac:cxnSpMk id="13" creationId="{F84FB48A-6E26-1BA7-4677-BC31750E675F}"/>
          </ac:cxnSpMkLst>
        </pc:cxnChg>
        <pc:cxnChg chg="mod">
          <ac:chgData name="ROLINA Grégory" userId="S::gregory.rolina@era.europa.eu::14142f31-094f-486b-9145-fbfbe598f772" providerId="AD" clId="Web-{12658437-64E3-5A5A-EFD4-96B89542961F}" dt="2023-09-19T14:28:58.572" v="72" actId="1076"/>
          <ac:cxnSpMkLst>
            <pc:docMk/>
            <pc:sldMk cId="2999773845" sldId="505"/>
            <ac:cxnSpMk id="19" creationId="{F98A57CA-0FE5-9F20-F3D8-0E3CA1FAD790}"/>
          </ac:cxnSpMkLst>
        </pc:cxnChg>
        <pc:cxnChg chg="mod">
          <ac:chgData name="ROLINA Grégory" userId="S::gregory.rolina@era.europa.eu::14142f31-094f-486b-9145-fbfbe598f772" providerId="AD" clId="Web-{12658437-64E3-5A5A-EFD4-96B89542961F}" dt="2023-09-19T14:28:58.588" v="73" actId="1076"/>
          <ac:cxnSpMkLst>
            <pc:docMk/>
            <pc:sldMk cId="2999773845" sldId="505"/>
            <ac:cxnSpMk id="20" creationId="{1E7DA66D-E562-DA05-4D6B-B09335E7B67F}"/>
          </ac:cxnSpMkLst>
        </pc:cxnChg>
        <pc:cxnChg chg="mod">
          <ac:chgData name="ROLINA Grégory" userId="S::gregory.rolina@era.europa.eu::14142f31-094f-486b-9145-fbfbe598f772" providerId="AD" clId="Web-{12658437-64E3-5A5A-EFD4-96B89542961F}" dt="2023-09-19T14:28:58.588" v="74" actId="1076"/>
          <ac:cxnSpMkLst>
            <pc:docMk/>
            <pc:sldMk cId="2999773845" sldId="505"/>
            <ac:cxnSpMk id="21" creationId="{CF342DB5-47BB-E92E-2EB4-2C626E3542A0}"/>
          </ac:cxnSpMkLst>
        </pc:cxnChg>
        <pc:cxnChg chg="mod">
          <ac:chgData name="ROLINA Grégory" userId="S::gregory.rolina@era.europa.eu::14142f31-094f-486b-9145-fbfbe598f772" providerId="AD" clId="Web-{12658437-64E3-5A5A-EFD4-96B89542961F}" dt="2023-09-19T14:28:58.604" v="75" actId="1076"/>
          <ac:cxnSpMkLst>
            <pc:docMk/>
            <pc:sldMk cId="2999773845" sldId="505"/>
            <ac:cxnSpMk id="22" creationId="{AC5CEF89-55EE-F5F6-71E4-E73DD762995E}"/>
          </ac:cxnSpMkLst>
        </pc:cxnChg>
      </pc:sldChg>
    </pc:docChg>
  </pc:docChgLst>
  <pc:docChgLst>
    <pc:chgData name="CARPINELLI Fabrizio" userId="da3f4596-c4b2-4ef0-9559-baf91f475a29" providerId="ADAL" clId="{87801037-9F94-4EBA-AD6A-CA0324B35209}"/>
    <pc:docChg chg="undo custSel modSld">
      <pc:chgData name="CARPINELLI Fabrizio" userId="da3f4596-c4b2-4ef0-9559-baf91f475a29" providerId="ADAL" clId="{87801037-9F94-4EBA-AD6A-CA0324B35209}" dt="2023-09-12T14:08:38.057" v="783" actId="3064"/>
      <pc:docMkLst>
        <pc:docMk/>
      </pc:docMkLst>
      <pc:sldChg chg="modSp mod">
        <pc:chgData name="CARPINELLI Fabrizio" userId="da3f4596-c4b2-4ef0-9559-baf91f475a29" providerId="ADAL" clId="{87801037-9F94-4EBA-AD6A-CA0324B35209}" dt="2023-09-12T12:27:55.413" v="244" actId="1076"/>
        <pc:sldMkLst>
          <pc:docMk/>
          <pc:sldMk cId="2592546553" sldId="500"/>
        </pc:sldMkLst>
        <pc:spChg chg="mod">
          <ac:chgData name="CARPINELLI Fabrizio" userId="da3f4596-c4b2-4ef0-9559-baf91f475a29" providerId="ADAL" clId="{87801037-9F94-4EBA-AD6A-CA0324B35209}" dt="2023-09-12T12:27:55.413" v="244" actId="1076"/>
          <ac:spMkLst>
            <pc:docMk/>
            <pc:sldMk cId="2592546553" sldId="500"/>
            <ac:spMk id="5" creationId="{7F580A4A-9727-8838-9892-6F3E8C4D994D}"/>
          </ac:spMkLst>
        </pc:spChg>
      </pc:sldChg>
      <pc:sldChg chg="addSp modSp mod">
        <pc:chgData name="CARPINELLI Fabrizio" userId="da3f4596-c4b2-4ef0-9559-baf91f475a29" providerId="ADAL" clId="{87801037-9F94-4EBA-AD6A-CA0324B35209}" dt="2023-09-12T12:32:17.915" v="252" actId="1076"/>
        <pc:sldMkLst>
          <pc:docMk/>
          <pc:sldMk cId="2246779395" sldId="502"/>
        </pc:sldMkLst>
        <pc:spChg chg="mod">
          <ac:chgData name="CARPINELLI Fabrizio" userId="da3f4596-c4b2-4ef0-9559-baf91f475a29" providerId="ADAL" clId="{87801037-9F94-4EBA-AD6A-CA0324B35209}" dt="2023-09-12T12:30:12.196" v="249" actId="20577"/>
          <ac:spMkLst>
            <pc:docMk/>
            <pc:sldMk cId="2246779395" sldId="502"/>
            <ac:spMk id="5" creationId="{7F580A4A-9727-8838-9892-6F3E8C4D994D}"/>
          </ac:spMkLst>
        </pc:spChg>
        <pc:picChg chg="add mod">
          <ac:chgData name="CARPINELLI Fabrizio" userId="da3f4596-c4b2-4ef0-9559-baf91f475a29" providerId="ADAL" clId="{87801037-9F94-4EBA-AD6A-CA0324B35209}" dt="2023-09-12T12:32:17.915" v="252" actId="1076"/>
          <ac:picMkLst>
            <pc:docMk/>
            <pc:sldMk cId="2246779395" sldId="502"/>
            <ac:picMk id="6" creationId="{C7CB8117-3B50-31A1-58FD-5EB64DD155DC}"/>
          </ac:picMkLst>
        </pc:picChg>
      </pc:sldChg>
      <pc:sldChg chg="addSp delSp modSp mod">
        <pc:chgData name="CARPINELLI Fabrizio" userId="da3f4596-c4b2-4ef0-9559-baf91f475a29" providerId="ADAL" clId="{87801037-9F94-4EBA-AD6A-CA0324B35209}" dt="2023-09-12T14:08:38.057" v="783" actId="3064"/>
        <pc:sldMkLst>
          <pc:docMk/>
          <pc:sldMk cId="4153500926" sldId="503"/>
        </pc:sldMkLst>
        <pc:spChg chg="mod ord">
          <ac:chgData name="CARPINELLI Fabrizio" userId="da3f4596-c4b2-4ef0-9559-baf91f475a29" providerId="ADAL" clId="{87801037-9F94-4EBA-AD6A-CA0324B35209}" dt="2023-09-12T13:47:31.218" v="528" actId="1037"/>
          <ac:spMkLst>
            <pc:docMk/>
            <pc:sldMk cId="4153500926" sldId="503"/>
            <ac:spMk id="3" creationId="{67F03648-1CA0-7334-EAD8-837131DC8948}"/>
          </ac:spMkLst>
        </pc:spChg>
        <pc:spChg chg="mod">
          <ac:chgData name="CARPINELLI Fabrizio" userId="da3f4596-c4b2-4ef0-9559-baf91f475a29" providerId="ADAL" clId="{87801037-9F94-4EBA-AD6A-CA0324B35209}" dt="2023-09-12T13:38:13.399" v="343" actId="14100"/>
          <ac:spMkLst>
            <pc:docMk/>
            <pc:sldMk cId="4153500926" sldId="503"/>
            <ac:spMk id="4" creationId="{DF77218B-82F4-3BA1-C2F0-F1EC14A31763}"/>
          </ac:spMkLst>
        </pc:spChg>
        <pc:spChg chg="mod">
          <ac:chgData name="CARPINELLI Fabrizio" userId="da3f4596-c4b2-4ef0-9559-baf91f475a29" providerId="ADAL" clId="{87801037-9F94-4EBA-AD6A-CA0324B35209}" dt="2023-09-12T12:33:27.393" v="253" actId="1076"/>
          <ac:spMkLst>
            <pc:docMk/>
            <pc:sldMk cId="4153500926" sldId="503"/>
            <ac:spMk id="5" creationId="{35F4314D-2014-3EFF-6013-1D519738ED20}"/>
          </ac:spMkLst>
        </pc:spChg>
        <pc:spChg chg="mod">
          <ac:chgData name="CARPINELLI Fabrizio" userId="da3f4596-c4b2-4ef0-9559-baf91f475a29" providerId="ADAL" clId="{87801037-9F94-4EBA-AD6A-CA0324B35209}" dt="2023-09-12T14:07:49.182" v="772" actId="1076"/>
          <ac:spMkLst>
            <pc:docMk/>
            <pc:sldMk cId="4153500926" sldId="503"/>
            <ac:spMk id="7" creationId="{8D4CD3BD-98F3-54EE-09FA-CBB135CF5B1A}"/>
          </ac:spMkLst>
        </pc:spChg>
        <pc:spChg chg="mod">
          <ac:chgData name="CARPINELLI Fabrizio" userId="da3f4596-c4b2-4ef0-9559-baf91f475a29" providerId="ADAL" clId="{87801037-9F94-4EBA-AD6A-CA0324B35209}" dt="2023-09-12T14:03:43.915" v="706" actId="3064"/>
          <ac:spMkLst>
            <pc:docMk/>
            <pc:sldMk cId="4153500926" sldId="503"/>
            <ac:spMk id="8" creationId="{0AC8B529-0A4F-48AF-7DA4-402E26A58B8B}"/>
          </ac:spMkLst>
        </pc:spChg>
        <pc:spChg chg="mod">
          <ac:chgData name="CARPINELLI Fabrizio" userId="da3f4596-c4b2-4ef0-9559-baf91f475a29" providerId="ADAL" clId="{87801037-9F94-4EBA-AD6A-CA0324B35209}" dt="2023-09-12T14:04:24.388" v="724" actId="3064"/>
          <ac:spMkLst>
            <pc:docMk/>
            <pc:sldMk cId="4153500926" sldId="503"/>
            <ac:spMk id="9" creationId="{40BA93E8-3B78-8065-98D8-F73A8AE02816}"/>
          </ac:spMkLst>
        </pc:spChg>
        <pc:spChg chg="mod">
          <ac:chgData name="CARPINELLI Fabrizio" userId="da3f4596-c4b2-4ef0-9559-baf91f475a29" providerId="ADAL" clId="{87801037-9F94-4EBA-AD6A-CA0324B35209}" dt="2023-09-12T14:06:56.951" v="754" actId="3064"/>
          <ac:spMkLst>
            <pc:docMk/>
            <pc:sldMk cId="4153500926" sldId="503"/>
            <ac:spMk id="10" creationId="{CB93E6F6-AE08-5A0B-E03E-EB996469F59F}"/>
          </ac:spMkLst>
        </pc:spChg>
        <pc:spChg chg="mod">
          <ac:chgData name="CARPINELLI Fabrizio" userId="da3f4596-c4b2-4ef0-9559-baf91f475a29" providerId="ADAL" clId="{87801037-9F94-4EBA-AD6A-CA0324B35209}" dt="2023-09-12T14:08:38.057" v="783" actId="3064"/>
          <ac:spMkLst>
            <pc:docMk/>
            <pc:sldMk cId="4153500926" sldId="503"/>
            <ac:spMk id="11" creationId="{164963CC-ADAB-EA0A-E489-159C3580533A}"/>
          </ac:spMkLst>
        </pc:spChg>
        <pc:spChg chg="del mod">
          <ac:chgData name="CARPINELLI Fabrizio" userId="da3f4596-c4b2-4ef0-9559-baf91f475a29" providerId="ADAL" clId="{87801037-9F94-4EBA-AD6A-CA0324B35209}" dt="2023-09-12T13:29:11.429" v="258" actId="478"/>
          <ac:spMkLst>
            <pc:docMk/>
            <pc:sldMk cId="4153500926" sldId="503"/>
            <ac:spMk id="12" creationId="{DAADF326-10E9-AAD9-98B7-7F22036EC4CB}"/>
          </ac:spMkLst>
        </pc:spChg>
        <pc:spChg chg="mod">
          <ac:chgData name="CARPINELLI Fabrizio" userId="da3f4596-c4b2-4ef0-9559-baf91f475a29" providerId="ADAL" clId="{87801037-9F94-4EBA-AD6A-CA0324B35209}" dt="2023-09-12T12:33:27.393" v="253" actId="1076"/>
          <ac:spMkLst>
            <pc:docMk/>
            <pc:sldMk cId="4153500926" sldId="503"/>
            <ac:spMk id="20" creationId="{9E27AAD9-AE5B-A9F6-C735-672DC4BD7B80}"/>
          </ac:spMkLst>
        </pc:spChg>
        <pc:spChg chg="mod">
          <ac:chgData name="CARPINELLI Fabrizio" userId="da3f4596-c4b2-4ef0-9559-baf91f475a29" providerId="ADAL" clId="{87801037-9F94-4EBA-AD6A-CA0324B35209}" dt="2023-09-12T13:49:28.717" v="570" actId="20577"/>
          <ac:spMkLst>
            <pc:docMk/>
            <pc:sldMk cId="4153500926" sldId="503"/>
            <ac:spMk id="22" creationId="{41E09D32-1A71-0C58-9379-F3A6A8C4584A}"/>
          </ac:spMkLst>
        </pc:spChg>
        <pc:spChg chg="add del mod">
          <ac:chgData name="CARPINELLI Fabrizio" userId="da3f4596-c4b2-4ef0-9559-baf91f475a29" providerId="ADAL" clId="{87801037-9F94-4EBA-AD6A-CA0324B35209}" dt="2023-09-12T13:46:29.144" v="509" actId="478"/>
          <ac:spMkLst>
            <pc:docMk/>
            <pc:sldMk cId="4153500926" sldId="503"/>
            <ac:spMk id="56" creationId="{8DAB524F-2C4F-74C6-8258-FE9C41F172A9}"/>
          </ac:spMkLst>
        </pc:spChg>
        <pc:spChg chg="add mod">
          <ac:chgData name="CARPINELLI Fabrizio" userId="da3f4596-c4b2-4ef0-9559-baf91f475a29" providerId="ADAL" clId="{87801037-9F94-4EBA-AD6A-CA0324B35209}" dt="2023-09-12T14:05:29.138" v="737" actId="1076"/>
          <ac:spMkLst>
            <pc:docMk/>
            <pc:sldMk cId="4153500926" sldId="503"/>
            <ac:spMk id="75" creationId="{7A0FD067-32A9-70AD-BAF6-5C54AAC10883}"/>
          </ac:spMkLst>
        </pc:spChg>
        <pc:spChg chg="add del mod">
          <ac:chgData name="CARPINELLI Fabrizio" userId="da3f4596-c4b2-4ef0-9559-baf91f475a29" providerId="ADAL" clId="{87801037-9F94-4EBA-AD6A-CA0324B35209}" dt="2023-09-12T13:58:36.090" v="681" actId="478"/>
          <ac:spMkLst>
            <pc:docMk/>
            <pc:sldMk cId="4153500926" sldId="503"/>
            <ac:spMk id="87" creationId="{AB6C5976-6F6D-40DE-989D-39368D4F8FDB}"/>
          </ac:spMkLst>
        </pc:spChg>
        <pc:spChg chg="add del mod">
          <ac:chgData name="CARPINELLI Fabrizio" userId="da3f4596-c4b2-4ef0-9559-baf91f475a29" providerId="ADAL" clId="{87801037-9F94-4EBA-AD6A-CA0324B35209}" dt="2023-09-12T13:57:18.987" v="665" actId="478"/>
          <ac:spMkLst>
            <pc:docMk/>
            <pc:sldMk cId="4153500926" sldId="503"/>
            <ac:spMk id="88" creationId="{E4C741AE-B040-332A-2D77-A0B1506385BB}"/>
          </ac:spMkLst>
        </pc:spChg>
        <pc:cxnChg chg="mod">
          <ac:chgData name="CARPINELLI Fabrizio" userId="da3f4596-c4b2-4ef0-9559-baf91f475a29" providerId="ADAL" clId="{87801037-9F94-4EBA-AD6A-CA0324B35209}" dt="2023-09-12T14:07:49.182" v="772" actId="1076"/>
          <ac:cxnSpMkLst>
            <pc:docMk/>
            <pc:sldMk cId="4153500926" sldId="503"/>
            <ac:cxnSpMk id="6" creationId="{854A44E9-2C7C-56F0-BEBF-54158EFEE0C8}"/>
          </ac:cxnSpMkLst>
        </pc:cxnChg>
        <pc:cxnChg chg="mod">
          <ac:chgData name="CARPINELLI Fabrizio" userId="da3f4596-c4b2-4ef0-9559-baf91f475a29" providerId="ADAL" clId="{87801037-9F94-4EBA-AD6A-CA0324B35209}" dt="2023-09-12T13:38:13.399" v="343" actId="14100"/>
          <ac:cxnSpMkLst>
            <pc:docMk/>
            <pc:sldMk cId="4153500926" sldId="503"/>
            <ac:cxnSpMk id="13" creationId="{4FD592F5-632C-E5BB-3002-14DE6D45682E}"/>
          </ac:cxnSpMkLst>
        </pc:cxnChg>
        <pc:cxnChg chg="mod">
          <ac:chgData name="CARPINELLI Fabrizio" userId="da3f4596-c4b2-4ef0-9559-baf91f475a29" providerId="ADAL" clId="{87801037-9F94-4EBA-AD6A-CA0324B35209}" dt="2023-09-12T14:07:49.182" v="772" actId="1076"/>
          <ac:cxnSpMkLst>
            <pc:docMk/>
            <pc:sldMk cId="4153500926" sldId="503"/>
            <ac:cxnSpMk id="14" creationId="{A8DBF6E5-3C2D-D02D-4541-1B001F3B4FFA}"/>
          </ac:cxnSpMkLst>
        </pc:cxnChg>
        <pc:cxnChg chg="mod">
          <ac:chgData name="CARPINELLI Fabrizio" userId="da3f4596-c4b2-4ef0-9559-baf91f475a29" providerId="ADAL" clId="{87801037-9F94-4EBA-AD6A-CA0324B35209}" dt="2023-09-12T12:33:27.393" v="253" actId="1076"/>
          <ac:cxnSpMkLst>
            <pc:docMk/>
            <pc:sldMk cId="4153500926" sldId="503"/>
            <ac:cxnSpMk id="15" creationId="{9EFC6302-3E8D-1B57-CBC5-5030F556474C}"/>
          </ac:cxnSpMkLst>
        </pc:cxnChg>
        <pc:cxnChg chg="del mod">
          <ac:chgData name="CARPINELLI Fabrizio" userId="da3f4596-c4b2-4ef0-9559-baf91f475a29" providerId="ADAL" clId="{87801037-9F94-4EBA-AD6A-CA0324B35209}" dt="2023-09-12T13:45:03.613" v="456" actId="21"/>
          <ac:cxnSpMkLst>
            <pc:docMk/>
            <pc:sldMk cId="4153500926" sldId="503"/>
            <ac:cxnSpMk id="16" creationId="{3F9D6021-8647-7037-E839-E2CA627F02DB}"/>
          </ac:cxnSpMkLst>
        </pc:cxnChg>
        <pc:cxnChg chg="mod">
          <ac:chgData name="CARPINELLI Fabrizio" userId="da3f4596-c4b2-4ef0-9559-baf91f475a29" providerId="ADAL" clId="{87801037-9F94-4EBA-AD6A-CA0324B35209}" dt="2023-09-12T14:05:25.091" v="736" actId="14100"/>
          <ac:cxnSpMkLst>
            <pc:docMk/>
            <pc:sldMk cId="4153500926" sldId="503"/>
            <ac:cxnSpMk id="17" creationId="{D35957D3-F2B7-93BF-DEFA-0DED8EE4CF06}"/>
          </ac:cxnSpMkLst>
        </pc:cxnChg>
        <pc:cxnChg chg="del mod">
          <ac:chgData name="CARPINELLI Fabrizio" userId="da3f4596-c4b2-4ef0-9559-baf91f475a29" providerId="ADAL" clId="{87801037-9F94-4EBA-AD6A-CA0324B35209}" dt="2023-09-12T13:29:13.975" v="259" actId="478"/>
          <ac:cxnSpMkLst>
            <pc:docMk/>
            <pc:sldMk cId="4153500926" sldId="503"/>
            <ac:cxnSpMk id="18" creationId="{86E052F2-939B-BC34-A6D2-7B151E68AC98}"/>
          </ac:cxnSpMkLst>
        </pc:cxnChg>
        <pc:cxnChg chg="del mod">
          <ac:chgData name="CARPINELLI Fabrizio" userId="da3f4596-c4b2-4ef0-9559-baf91f475a29" providerId="ADAL" clId="{87801037-9F94-4EBA-AD6A-CA0324B35209}" dt="2023-09-12T13:44:59.212" v="455" actId="478"/>
          <ac:cxnSpMkLst>
            <pc:docMk/>
            <pc:sldMk cId="4153500926" sldId="503"/>
            <ac:cxnSpMk id="19" creationId="{94F7B4A0-EADA-93E2-304F-2643B6991E6C}"/>
          </ac:cxnSpMkLst>
        </pc:cxnChg>
        <pc:cxnChg chg="mod">
          <ac:chgData name="CARPINELLI Fabrizio" userId="da3f4596-c4b2-4ef0-9559-baf91f475a29" providerId="ADAL" clId="{87801037-9F94-4EBA-AD6A-CA0324B35209}" dt="2023-09-12T12:33:27.393" v="253" actId="1076"/>
          <ac:cxnSpMkLst>
            <pc:docMk/>
            <pc:sldMk cId="4153500926" sldId="503"/>
            <ac:cxnSpMk id="21" creationId="{C7A5E528-E4DD-3248-0210-8887360DD135}"/>
          </ac:cxnSpMkLst>
        </pc:cxnChg>
        <pc:cxnChg chg="add del mod">
          <ac:chgData name="CARPINELLI Fabrizio" userId="da3f4596-c4b2-4ef0-9559-baf91f475a29" providerId="ADAL" clId="{87801037-9F94-4EBA-AD6A-CA0324B35209}" dt="2023-09-12T13:44:54.167" v="454" actId="478"/>
          <ac:cxnSpMkLst>
            <pc:docMk/>
            <pc:sldMk cId="4153500926" sldId="503"/>
            <ac:cxnSpMk id="67" creationId="{90E2BFC0-9B21-7E5E-0340-D1AF8A927A50}"/>
          </ac:cxnSpMkLst>
        </pc:cxnChg>
        <pc:cxnChg chg="add mod">
          <ac:chgData name="CARPINELLI Fabrizio" userId="da3f4596-c4b2-4ef0-9559-baf91f475a29" providerId="ADAL" clId="{87801037-9F94-4EBA-AD6A-CA0324B35209}" dt="2023-09-12T14:05:25.091" v="736" actId="14100"/>
          <ac:cxnSpMkLst>
            <pc:docMk/>
            <pc:sldMk cId="4153500926" sldId="503"/>
            <ac:cxnSpMk id="70" creationId="{F5FFFF98-85CB-3CCD-4B06-D0602F9051F6}"/>
          </ac:cxnSpMkLst>
        </pc:cxnChg>
        <pc:cxnChg chg="add mod">
          <ac:chgData name="CARPINELLI Fabrizio" userId="da3f4596-c4b2-4ef0-9559-baf91f475a29" providerId="ADAL" clId="{87801037-9F94-4EBA-AD6A-CA0324B35209}" dt="2023-09-12T14:05:29.138" v="737" actId="1076"/>
          <ac:cxnSpMkLst>
            <pc:docMk/>
            <pc:sldMk cId="4153500926" sldId="503"/>
            <ac:cxnSpMk id="76" creationId="{E87A62A1-E388-AC42-8642-5F90EA5B4063}"/>
          </ac:cxnSpMkLst>
        </pc:cxnChg>
        <pc:cxnChg chg="add del mod">
          <ac:chgData name="CARPINELLI Fabrizio" userId="da3f4596-c4b2-4ef0-9559-baf91f475a29" providerId="ADAL" clId="{87801037-9F94-4EBA-AD6A-CA0324B35209}" dt="2023-09-12T13:58:38.681" v="682" actId="478"/>
          <ac:cxnSpMkLst>
            <pc:docMk/>
            <pc:sldMk cId="4153500926" sldId="503"/>
            <ac:cxnSpMk id="89" creationId="{7012413B-8DC2-99E7-3EC5-A05C8A0F3FA2}"/>
          </ac:cxnSpMkLst>
        </pc:cxnChg>
      </pc:sldChg>
      <pc:sldChg chg="addSp delSp modSp mod">
        <pc:chgData name="CARPINELLI Fabrizio" userId="da3f4596-c4b2-4ef0-9559-baf91f475a29" providerId="ADAL" clId="{87801037-9F94-4EBA-AD6A-CA0324B35209}" dt="2023-09-07T12:15:51" v="241" actId="478"/>
        <pc:sldMkLst>
          <pc:docMk/>
          <pc:sldMk cId="1338208631" sldId="504"/>
        </pc:sldMkLst>
        <pc:spChg chg="mod">
          <ac:chgData name="CARPINELLI Fabrizio" userId="da3f4596-c4b2-4ef0-9559-baf91f475a29" providerId="ADAL" clId="{87801037-9F94-4EBA-AD6A-CA0324B35209}" dt="2023-09-07T12:01:31.305" v="63" actId="20577"/>
          <ac:spMkLst>
            <pc:docMk/>
            <pc:sldMk cId="1338208631" sldId="504"/>
            <ac:spMk id="5" creationId="{4B1023D2-3ABB-333D-27DB-A9E320BD0D02}"/>
          </ac:spMkLst>
        </pc:spChg>
        <pc:spChg chg="mod">
          <ac:chgData name="CARPINELLI Fabrizio" userId="da3f4596-c4b2-4ef0-9559-baf91f475a29" providerId="ADAL" clId="{87801037-9F94-4EBA-AD6A-CA0324B35209}" dt="2023-09-07T12:03:20.491" v="83" actId="3064"/>
          <ac:spMkLst>
            <pc:docMk/>
            <pc:sldMk cId="1338208631" sldId="504"/>
            <ac:spMk id="6" creationId="{A003A174-73F4-E9F1-CEC7-CFE94525F05F}"/>
          </ac:spMkLst>
        </pc:spChg>
        <pc:spChg chg="mod">
          <ac:chgData name="CARPINELLI Fabrizio" userId="da3f4596-c4b2-4ef0-9559-baf91f475a29" providerId="ADAL" clId="{87801037-9F94-4EBA-AD6A-CA0324B35209}" dt="2023-09-07T12:04:26.182" v="94" actId="3064"/>
          <ac:spMkLst>
            <pc:docMk/>
            <pc:sldMk cId="1338208631" sldId="504"/>
            <ac:spMk id="7" creationId="{F218DF98-3438-536C-603F-6896026085D6}"/>
          </ac:spMkLst>
        </pc:spChg>
        <pc:spChg chg="mod">
          <ac:chgData name="CARPINELLI Fabrizio" userId="da3f4596-c4b2-4ef0-9559-baf91f475a29" providerId="ADAL" clId="{87801037-9F94-4EBA-AD6A-CA0324B35209}" dt="2023-09-07T12:03:55.117" v="91" actId="3064"/>
          <ac:spMkLst>
            <pc:docMk/>
            <pc:sldMk cId="1338208631" sldId="504"/>
            <ac:spMk id="8" creationId="{56E075A4-1389-50A6-28C4-8D34BD1A0B2B}"/>
          </ac:spMkLst>
        </pc:spChg>
        <pc:spChg chg="mod">
          <ac:chgData name="CARPINELLI Fabrizio" userId="da3f4596-c4b2-4ef0-9559-baf91f475a29" providerId="ADAL" clId="{87801037-9F94-4EBA-AD6A-CA0324B35209}" dt="2023-09-07T12:13:42.524" v="236" actId="948"/>
          <ac:spMkLst>
            <pc:docMk/>
            <pc:sldMk cId="1338208631" sldId="504"/>
            <ac:spMk id="9" creationId="{6E1DB183-870A-7937-2EF1-B33EC07E80E8}"/>
          </ac:spMkLst>
        </pc:spChg>
        <pc:cxnChg chg="add del mod">
          <ac:chgData name="CARPINELLI Fabrizio" userId="da3f4596-c4b2-4ef0-9559-baf91f475a29" providerId="ADAL" clId="{87801037-9F94-4EBA-AD6A-CA0324B35209}" dt="2023-09-07T12:15:51" v="241" actId="478"/>
          <ac:cxnSpMkLst>
            <pc:docMk/>
            <pc:sldMk cId="1338208631" sldId="504"/>
            <ac:cxnSpMk id="2" creationId="{4A1313F3-EC99-1D86-05A0-D13F81CB5286}"/>
          </ac:cxnSpMkLst>
        </pc:cxnChg>
        <pc:cxnChg chg="mod">
          <ac:chgData name="CARPINELLI Fabrizio" userId="da3f4596-c4b2-4ef0-9559-baf91f475a29" providerId="ADAL" clId="{87801037-9F94-4EBA-AD6A-CA0324B35209}" dt="2023-09-07T12:01:29.061" v="62" actId="14100"/>
          <ac:cxnSpMkLst>
            <pc:docMk/>
            <pc:sldMk cId="1338208631" sldId="504"/>
            <ac:cxnSpMk id="10" creationId="{B6B52D2B-F79A-25C8-F849-E1DA96301135}"/>
          </ac:cxnSpMkLst>
        </pc:cxnChg>
      </pc:sldChg>
      <pc:sldChg chg="modSp mod">
        <pc:chgData name="CARPINELLI Fabrizio" userId="da3f4596-c4b2-4ef0-9559-baf91f475a29" providerId="ADAL" clId="{87801037-9F94-4EBA-AD6A-CA0324B35209}" dt="2023-09-07T12:11:02.459" v="195" actId="20577"/>
        <pc:sldMkLst>
          <pc:docMk/>
          <pc:sldMk cId="2999773845" sldId="505"/>
        </pc:sldMkLst>
        <pc:spChg chg="mod">
          <ac:chgData name="CARPINELLI Fabrizio" userId="da3f4596-c4b2-4ef0-9559-baf91f475a29" providerId="ADAL" clId="{87801037-9F94-4EBA-AD6A-CA0324B35209}" dt="2023-09-07T11:59:59.762" v="57" actId="20577"/>
          <ac:spMkLst>
            <pc:docMk/>
            <pc:sldMk cId="2999773845" sldId="505"/>
            <ac:spMk id="14" creationId="{E9CCF97C-373F-0B8E-4D45-ED90BBAE4AF4}"/>
          </ac:spMkLst>
        </pc:spChg>
        <pc:spChg chg="mod">
          <ac:chgData name="CARPINELLI Fabrizio" userId="da3f4596-c4b2-4ef0-9559-baf91f475a29" providerId="ADAL" clId="{87801037-9F94-4EBA-AD6A-CA0324B35209}" dt="2023-09-07T12:10:10.922" v="161" actId="3064"/>
          <ac:spMkLst>
            <pc:docMk/>
            <pc:sldMk cId="2999773845" sldId="505"/>
            <ac:spMk id="15" creationId="{AAF53E26-0ADF-AB6C-B608-7E9F93884242}"/>
          </ac:spMkLst>
        </pc:spChg>
        <pc:spChg chg="mod">
          <ac:chgData name="CARPINELLI Fabrizio" userId="da3f4596-c4b2-4ef0-9559-baf91f475a29" providerId="ADAL" clId="{87801037-9F94-4EBA-AD6A-CA0324B35209}" dt="2023-09-07T12:10:10.922" v="161" actId="3064"/>
          <ac:spMkLst>
            <pc:docMk/>
            <pc:sldMk cId="2999773845" sldId="505"/>
            <ac:spMk id="16" creationId="{87E0DCE6-BCD3-A902-BED6-62896C86140E}"/>
          </ac:spMkLst>
        </pc:spChg>
        <pc:spChg chg="mod">
          <ac:chgData name="CARPINELLI Fabrizio" userId="da3f4596-c4b2-4ef0-9559-baf91f475a29" providerId="ADAL" clId="{87801037-9F94-4EBA-AD6A-CA0324B35209}" dt="2023-09-07T12:11:02.459" v="195" actId="20577"/>
          <ac:spMkLst>
            <pc:docMk/>
            <pc:sldMk cId="2999773845" sldId="505"/>
            <ac:spMk id="17" creationId="{58BCB25D-AE6F-C120-B5CF-B98B35DFDFE2}"/>
          </ac:spMkLst>
        </pc:spChg>
        <pc:spChg chg="mod">
          <ac:chgData name="CARPINELLI Fabrizio" userId="da3f4596-c4b2-4ef0-9559-baf91f475a29" providerId="ADAL" clId="{87801037-9F94-4EBA-AD6A-CA0324B35209}" dt="2023-09-07T12:10:10.922" v="161" actId="3064"/>
          <ac:spMkLst>
            <pc:docMk/>
            <pc:sldMk cId="2999773845" sldId="505"/>
            <ac:spMk id="18" creationId="{2666C1BD-AD2B-C40D-A76B-F44E27C9648B}"/>
          </ac:spMkLst>
        </pc:spChg>
      </pc:sldChg>
      <pc:sldChg chg="modSp mod">
        <pc:chgData name="CARPINELLI Fabrizio" userId="da3f4596-c4b2-4ef0-9559-baf91f475a29" providerId="ADAL" clId="{87801037-9F94-4EBA-AD6A-CA0324B35209}" dt="2023-09-07T12:10:52.875" v="187" actId="20577"/>
        <pc:sldMkLst>
          <pc:docMk/>
          <pc:sldMk cId="2585337655" sldId="506"/>
        </pc:sldMkLst>
        <pc:spChg chg="mod">
          <ac:chgData name="CARPINELLI Fabrizio" userId="da3f4596-c4b2-4ef0-9559-baf91f475a29" providerId="ADAL" clId="{87801037-9F94-4EBA-AD6A-CA0324B35209}" dt="2023-09-07T12:10:52.875" v="187" actId="20577"/>
          <ac:spMkLst>
            <pc:docMk/>
            <pc:sldMk cId="2585337655" sldId="506"/>
            <ac:spMk id="38" creationId="{07730A18-FCCB-5DF7-0640-8ABA979199B3}"/>
          </ac:spMkLst>
        </pc:spChg>
        <pc:spChg chg="mod">
          <ac:chgData name="CARPINELLI Fabrizio" userId="da3f4596-c4b2-4ef0-9559-baf91f475a29" providerId="ADAL" clId="{87801037-9F94-4EBA-AD6A-CA0324B35209}" dt="2023-09-07T11:55:04.299" v="24" actId="20577"/>
          <ac:spMkLst>
            <pc:docMk/>
            <pc:sldMk cId="2585337655" sldId="506"/>
            <ac:spMk id="39" creationId="{BF294906-8B6E-5B90-ACD4-337E048433CB}"/>
          </ac:spMkLst>
        </pc:spChg>
        <pc:spChg chg="mod">
          <ac:chgData name="CARPINELLI Fabrizio" userId="da3f4596-c4b2-4ef0-9559-baf91f475a29" providerId="ADAL" clId="{87801037-9F94-4EBA-AD6A-CA0324B35209}" dt="2023-09-07T11:56:46.464" v="30" actId="3064"/>
          <ac:spMkLst>
            <pc:docMk/>
            <pc:sldMk cId="2585337655" sldId="506"/>
            <ac:spMk id="40" creationId="{EC87DFB2-D4A3-08AE-5710-3E2E063A9246}"/>
          </ac:spMkLst>
        </pc:spChg>
      </pc:sldChg>
    </pc:docChg>
  </pc:docChgLst>
  <pc:docChgLst>
    <pc:chgData name="ROLINA Grégory" userId="S::gregory.rolina@era.europa.eu::14142f31-094f-486b-9145-fbfbe598f772" providerId="AD" clId="Web-{845852B6-2B80-85E6-71A8-A0B53447E4AD}"/>
    <pc:docChg chg="modSld sldOrd">
      <pc:chgData name="ROLINA Grégory" userId="S::gregory.rolina@era.europa.eu::14142f31-094f-486b-9145-fbfbe598f772" providerId="AD" clId="Web-{845852B6-2B80-85E6-71A8-A0B53447E4AD}" dt="2023-09-18T08:45:51.276" v="35" actId="20577"/>
      <pc:docMkLst>
        <pc:docMk/>
      </pc:docMkLst>
      <pc:sldChg chg="modSp">
        <pc:chgData name="ROLINA Grégory" userId="S::gregory.rolina@era.europa.eu::14142f31-094f-486b-9145-fbfbe598f772" providerId="AD" clId="Web-{845852B6-2B80-85E6-71A8-A0B53447E4AD}" dt="2023-09-18T08:45:04.274" v="12" actId="20577"/>
        <pc:sldMkLst>
          <pc:docMk/>
          <pc:sldMk cId="2340093526" sldId="501"/>
        </pc:sldMkLst>
        <pc:spChg chg="mod">
          <ac:chgData name="ROLINA Grégory" userId="S::gregory.rolina@era.europa.eu::14142f31-094f-486b-9145-fbfbe598f772" providerId="AD" clId="Web-{845852B6-2B80-85E6-71A8-A0B53447E4AD}" dt="2023-09-18T08:45:04.274" v="12" actId="20577"/>
          <ac:spMkLst>
            <pc:docMk/>
            <pc:sldMk cId="2340093526" sldId="501"/>
            <ac:spMk id="4" creationId="{B2A2EAE8-5C45-6B30-621C-A03487010340}"/>
          </ac:spMkLst>
        </pc:spChg>
      </pc:sldChg>
      <pc:sldChg chg="addSp modSp ord addAnim">
        <pc:chgData name="ROLINA Grégory" userId="S::gregory.rolina@era.europa.eu::14142f31-094f-486b-9145-fbfbe598f772" providerId="AD" clId="Web-{845852B6-2B80-85E6-71A8-A0B53447E4AD}" dt="2023-09-18T08:45:51.276" v="35" actId="20577"/>
        <pc:sldMkLst>
          <pc:docMk/>
          <pc:sldMk cId="3052420546" sldId="509"/>
        </pc:sldMkLst>
        <pc:spChg chg="mod">
          <ac:chgData name="ROLINA Grégory" userId="S::gregory.rolina@era.europa.eu::14142f31-094f-486b-9145-fbfbe598f772" providerId="AD" clId="Web-{845852B6-2B80-85E6-71A8-A0B53447E4AD}" dt="2023-09-18T08:44:45.007" v="6" actId="1076"/>
          <ac:spMkLst>
            <pc:docMk/>
            <pc:sldMk cId="3052420546" sldId="509"/>
            <ac:spMk id="2" creationId="{985A101C-B16D-8816-D772-BD195F7098CC}"/>
          </ac:spMkLst>
        </pc:spChg>
        <pc:spChg chg="add mod">
          <ac:chgData name="ROLINA Grégory" userId="S::gregory.rolina@era.europa.eu::14142f31-094f-486b-9145-fbfbe598f772" providerId="AD" clId="Web-{845852B6-2B80-85E6-71A8-A0B53447E4AD}" dt="2023-09-18T08:45:51.276" v="35" actId="20577"/>
          <ac:spMkLst>
            <pc:docMk/>
            <pc:sldMk cId="3052420546" sldId="509"/>
            <ac:spMk id="4" creationId="{75D0CB1D-B866-E74E-6D72-29248C913DCA}"/>
          </ac:spMkLst>
        </pc:spChg>
        <pc:spChg chg="add mod">
          <ac:chgData name="ROLINA Grégory" userId="S::gregory.rolina@era.europa.eu::14142f31-094f-486b-9145-fbfbe598f772" providerId="AD" clId="Web-{845852B6-2B80-85E6-71A8-A0B53447E4AD}" dt="2023-09-18T08:45:36.275" v="16"/>
          <ac:spMkLst>
            <pc:docMk/>
            <pc:sldMk cId="3052420546" sldId="509"/>
            <ac:spMk id="6" creationId="{24763405-2EE9-0D3F-4068-5D6A8B9C03F7}"/>
          </ac:spMkLst>
        </pc:spChg>
      </pc:sldChg>
    </pc:docChg>
  </pc:docChgLst>
  <pc:docChgLst>
    <pc:chgData name="BIZZOTTO Sara" userId="S::sara.bizzotto@era.europa.eu::9f1b20b7-d003-4cbe-8822-007b6faa63d8" providerId="AD" clId="Web-{A55AE911-B6B1-ACD0-BFD8-D0CAC142BFEC}"/>
    <pc:docChg chg="modSld">
      <pc:chgData name="BIZZOTTO Sara" userId="S::sara.bizzotto@era.europa.eu::9f1b20b7-d003-4cbe-8822-007b6faa63d8" providerId="AD" clId="Web-{A55AE911-B6B1-ACD0-BFD8-D0CAC142BFEC}" dt="2023-09-21T13:54:33.994" v="0" actId="1076"/>
      <pc:docMkLst>
        <pc:docMk/>
      </pc:docMkLst>
      <pc:sldChg chg="modSp">
        <pc:chgData name="BIZZOTTO Sara" userId="S::sara.bizzotto@era.europa.eu::9f1b20b7-d003-4cbe-8822-007b6faa63d8" providerId="AD" clId="Web-{A55AE911-B6B1-ACD0-BFD8-D0CAC142BFEC}" dt="2023-09-21T13:54:33.994" v="0" actId="1076"/>
        <pc:sldMkLst>
          <pc:docMk/>
          <pc:sldMk cId="2592546553" sldId="500"/>
        </pc:sldMkLst>
        <pc:spChg chg="mod">
          <ac:chgData name="BIZZOTTO Sara" userId="S::sara.bizzotto@era.europa.eu::9f1b20b7-d003-4cbe-8822-007b6faa63d8" providerId="AD" clId="Web-{A55AE911-B6B1-ACD0-BFD8-D0CAC142BFEC}" dt="2023-09-21T13:54:33.994" v="0" actId="1076"/>
          <ac:spMkLst>
            <pc:docMk/>
            <pc:sldMk cId="2592546553" sldId="500"/>
            <ac:spMk id="9" creationId="{C97D4B9E-31BF-BD1D-EA29-F2E6E0455BA8}"/>
          </ac:spMkLst>
        </pc:spChg>
      </pc:sldChg>
    </pc:docChg>
  </pc:docChgLst>
  <pc:docChgLst>
    <pc:chgData name="ROLINA Grégory" userId="S::gregory.rolina@era.europa.eu::14142f31-094f-486b-9145-fbfbe598f772" providerId="AD" clId="Web-{56A32BC6-7EE4-3D77-EA47-BA929D7CFEF1}"/>
    <pc:docChg chg="modSld">
      <pc:chgData name="ROLINA Grégory" userId="S::gregory.rolina@era.europa.eu::14142f31-094f-486b-9145-fbfbe598f772" providerId="AD" clId="Web-{56A32BC6-7EE4-3D77-EA47-BA929D7CFEF1}" dt="2023-09-08T10:50:05.858" v="75" actId="14100"/>
      <pc:docMkLst>
        <pc:docMk/>
      </pc:docMkLst>
      <pc:sldChg chg="modSp">
        <pc:chgData name="ROLINA Grégory" userId="S::gregory.rolina@era.europa.eu::14142f31-094f-486b-9145-fbfbe598f772" providerId="AD" clId="Web-{56A32BC6-7EE4-3D77-EA47-BA929D7CFEF1}" dt="2023-09-08T10:38:06.941" v="5" actId="20577"/>
        <pc:sldMkLst>
          <pc:docMk/>
          <pc:sldMk cId="733109999" sldId="496"/>
        </pc:sldMkLst>
        <pc:spChg chg="mod">
          <ac:chgData name="ROLINA Grégory" userId="S::gregory.rolina@era.europa.eu::14142f31-094f-486b-9145-fbfbe598f772" providerId="AD" clId="Web-{56A32BC6-7EE4-3D77-EA47-BA929D7CFEF1}" dt="2023-09-08T10:38:06.941" v="5" actId="20577"/>
          <ac:spMkLst>
            <pc:docMk/>
            <pc:sldMk cId="733109999" sldId="496"/>
            <ac:spMk id="3" creationId="{FE5FC687-A648-2E0C-F7DB-7FADEEAE6E77}"/>
          </ac:spMkLst>
        </pc:spChg>
      </pc:sldChg>
      <pc:sldChg chg="modSp">
        <pc:chgData name="ROLINA Grégory" userId="S::gregory.rolina@era.europa.eu::14142f31-094f-486b-9145-fbfbe598f772" providerId="AD" clId="Web-{56A32BC6-7EE4-3D77-EA47-BA929D7CFEF1}" dt="2023-09-08T10:47:05.945" v="6" actId="20577"/>
        <pc:sldMkLst>
          <pc:docMk/>
          <pc:sldMk cId="2271284218" sldId="499"/>
        </pc:sldMkLst>
        <pc:spChg chg="mod">
          <ac:chgData name="ROLINA Grégory" userId="S::gregory.rolina@era.europa.eu::14142f31-094f-486b-9145-fbfbe598f772" providerId="AD" clId="Web-{56A32BC6-7EE4-3D77-EA47-BA929D7CFEF1}" dt="2023-09-08T10:47:05.945" v="6" actId="20577"/>
          <ac:spMkLst>
            <pc:docMk/>
            <pc:sldMk cId="2271284218" sldId="499"/>
            <ac:spMk id="2" creationId="{985A101C-B16D-8816-D772-BD195F7098CC}"/>
          </ac:spMkLst>
        </pc:spChg>
      </pc:sldChg>
      <pc:sldChg chg="addSp delSp modSp">
        <pc:chgData name="ROLINA Grégory" userId="S::gregory.rolina@era.europa.eu::14142f31-094f-486b-9145-fbfbe598f772" providerId="AD" clId="Web-{56A32BC6-7EE4-3D77-EA47-BA929D7CFEF1}" dt="2023-09-08T10:50:05.858" v="75" actId="14100"/>
        <pc:sldMkLst>
          <pc:docMk/>
          <pc:sldMk cId="2585337655" sldId="506"/>
        </pc:sldMkLst>
        <pc:spChg chg="mod">
          <ac:chgData name="ROLINA Grégory" userId="S::gregory.rolina@era.europa.eu::14142f31-094f-486b-9145-fbfbe598f772" providerId="AD" clId="Web-{56A32BC6-7EE4-3D77-EA47-BA929D7CFEF1}" dt="2023-09-08T10:48:01.369" v="55" actId="1076"/>
          <ac:spMkLst>
            <pc:docMk/>
            <pc:sldMk cId="2585337655" sldId="506"/>
            <ac:spMk id="30" creationId="{875AE1FD-BFAC-CAAD-28F1-F6353FE98C1B}"/>
          </ac:spMkLst>
        </pc:spChg>
        <pc:spChg chg="mod">
          <ac:chgData name="ROLINA Grégory" userId="S::gregory.rolina@era.europa.eu::14142f31-094f-486b-9145-fbfbe598f772" providerId="AD" clId="Web-{56A32BC6-7EE4-3D77-EA47-BA929D7CFEF1}" dt="2023-09-08T10:48:01.400" v="57" actId="1076"/>
          <ac:spMkLst>
            <pc:docMk/>
            <pc:sldMk cId="2585337655" sldId="506"/>
            <ac:spMk id="33" creationId="{FFD52D65-BA5A-2F00-9D6F-E55A17FDD4DF}"/>
          </ac:spMkLst>
        </pc:spChg>
        <pc:spChg chg="mod">
          <ac:chgData name="ROLINA Grégory" userId="S::gregory.rolina@era.europa.eu::14142f31-094f-486b-9145-fbfbe598f772" providerId="AD" clId="Web-{56A32BC6-7EE4-3D77-EA47-BA929D7CFEF1}" dt="2023-09-08T10:48:01.416" v="58" actId="1076"/>
          <ac:spMkLst>
            <pc:docMk/>
            <pc:sldMk cId="2585337655" sldId="506"/>
            <ac:spMk id="37" creationId="{BC9B9CDF-15FA-C8CE-1334-6E8AFF2BF0C1}"/>
          </ac:spMkLst>
        </pc:spChg>
        <pc:spChg chg="mod">
          <ac:chgData name="ROLINA Grégory" userId="S::gregory.rolina@era.europa.eu::14142f31-094f-486b-9145-fbfbe598f772" providerId="AD" clId="Web-{56A32BC6-7EE4-3D77-EA47-BA929D7CFEF1}" dt="2023-09-08T10:48:01.447" v="59" actId="1076"/>
          <ac:spMkLst>
            <pc:docMk/>
            <pc:sldMk cId="2585337655" sldId="506"/>
            <ac:spMk id="38" creationId="{07730A18-FCCB-5DF7-0640-8ABA979199B3}"/>
          </ac:spMkLst>
        </pc:spChg>
        <pc:spChg chg="mod">
          <ac:chgData name="ROLINA Grégory" userId="S::gregory.rolina@era.europa.eu::14142f31-094f-486b-9145-fbfbe598f772" providerId="AD" clId="Web-{56A32BC6-7EE4-3D77-EA47-BA929D7CFEF1}" dt="2023-09-08T10:48:01.462" v="60" actId="1076"/>
          <ac:spMkLst>
            <pc:docMk/>
            <pc:sldMk cId="2585337655" sldId="506"/>
            <ac:spMk id="39" creationId="{BF294906-8B6E-5B90-ACD4-337E048433CB}"/>
          </ac:spMkLst>
        </pc:spChg>
        <pc:spChg chg="mod">
          <ac:chgData name="ROLINA Grégory" userId="S::gregory.rolina@era.europa.eu::14142f31-094f-486b-9145-fbfbe598f772" providerId="AD" clId="Web-{56A32BC6-7EE4-3D77-EA47-BA929D7CFEF1}" dt="2023-09-08T10:48:01.478" v="61" actId="1076"/>
          <ac:spMkLst>
            <pc:docMk/>
            <pc:sldMk cId="2585337655" sldId="506"/>
            <ac:spMk id="40" creationId="{EC87DFB2-D4A3-08AE-5710-3E2E063A9246}"/>
          </ac:spMkLst>
        </pc:spChg>
        <pc:picChg chg="add del mod">
          <ac:chgData name="ROLINA Grégory" userId="S::gregory.rolina@era.europa.eu::14142f31-094f-486b-9145-fbfbe598f772" providerId="AD" clId="Web-{56A32BC6-7EE4-3D77-EA47-BA929D7CFEF1}" dt="2023-09-08T10:48:24.479" v="68"/>
          <ac:picMkLst>
            <pc:docMk/>
            <pc:sldMk cId="2585337655" sldId="506"/>
            <ac:picMk id="3" creationId="{3B18E80A-7D4F-3E77-B69F-66DD43156DAD}"/>
          </ac:picMkLst>
        </pc:picChg>
        <pc:picChg chg="add mod">
          <ac:chgData name="ROLINA Grégory" userId="S::gregory.rolina@era.europa.eu::14142f31-094f-486b-9145-fbfbe598f772" providerId="AD" clId="Web-{56A32BC6-7EE4-3D77-EA47-BA929D7CFEF1}" dt="2023-09-08T10:49:30.481" v="71" actId="1076"/>
          <ac:picMkLst>
            <pc:docMk/>
            <pc:sldMk cId="2585337655" sldId="506"/>
            <ac:picMk id="4" creationId="{780EDC68-3769-C5CB-4DDE-FA6A5B05FB74}"/>
          </ac:picMkLst>
        </pc:picChg>
        <pc:cxnChg chg="mod">
          <ac:chgData name="ROLINA Grégory" userId="S::gregory.rolina@era.europa.eu::14142f31-094f-486b-9145-fbfbe598f772" providerId="AD" clId="Web-{56A32BC6-7EE4-3D77-EA47-BA929D7CFEF1}" dt="2023-09-08T10:50:05.858" v="75" actId="14100"/>
          <ac:cxnSpMkLst>
            <pc:docMk/>
            <pc:sldMk cId="2585337655" sldId="506"/>
            <ac:cxnSpMk id="32" creationId="{E4F9066E-4943-668E-6233-9857B83C3723}"/>
          </ac:cxnSpMkLst>
        </pc:cxnChg>
        <pc:cxnChg chg="mod">
          <ac:chgData name="ROLINA Grégory" userId="S::gregory.rolina@era.europa.eu::14142f31-094f-486b-9145-fbfbe598f772" providerId="AD" clId="Web-{56A32BC6-7EE4-3D77-EA47-BA929D7CFEF1}" dt="2023-09-08T10:48:01.494" v="62" actId="1076"/>
          <ac:cxnSpMkLst>
            <pc:docMk/>
            <pc:sldMk cId="2585337655" sldId="506"/>
            <ac:cxnSpMk id="43" creationId="{BBDF61E3-3A2A-8765-7651-F1BBAC350D51}"/>
          </ac:cxnSpMkLst>
        </pc:cxnChg>
        <pc:cxnChg chg="mod">
          <ac:chgData name="ROLINA Grégory" userId="S::gregory.rolina@era.europa.eu::14142f31-094f-486b-9145-fbfbe598f772" providerId="AD" clId="Web-{56A32BC6-7EE4-3D77-EA47-BA929D7CFEF1}" dt="2023-09-08T10:48:01.494" v="63" actId="1076"/>
          <ac:cxnSpMkLst>
            <pc:docMk/>
            <pc:sldMk cId="2585337655" sldId="506"/>
            <ac:cxnSpMk id="44" creationId="{E268BBF8-E80C-D45A-E7FD-0291E1DCD872}"/>
          </ac:cxnSpMkLst>
        </pc:cxnChg>
        <pc:cxnChg chg="mod">
          <ac:chgData name="ROLINA Grégory" userId="S::gregory.rolina@era.europa.eu::14142f31-094f-486b-9145-fbfbe598f772" providerId="AD" clId="Web-{56A32BC6-7EE4-3D77-EA47-BA929D7CFEF1}" dt="2023-09-08T10:48:01.509" v="64" actId="1076"/>
          <ac:cxnSpMkLst>
            <pc:docMk/>
            <pc:sldMk cId="2585337655" sldId="506"/>
            <ac:cxnSpMk id="45" creationId="{CEC4784B-9365-BF3A-FF64-D74158FCA58F}"/>
          </ac:cxnSpMkLst>
        </pc:cxnChg>
        <pc:cxnChg chg="mod">
          <ac:chgData name="ROLINA Grégory" userId="S::gregory.rolina@era.europa.eu::14142f31-094f-486b-9145-fbfbe598f772" providerId="AD" clId="Web-{56A32BC6-7EE4-3D77-EA47-BA929D7CFEF1}" dt="2023-09-08T10:48:01.509" v="65" actId="1076"/>
          <ac:cxnSpMkLst>
            <pc:docMk/>
            <pc:sldMk cId="2585337655" sldId="506"/>
            <ac:cxnSpMk id="46" creationId="{4C4C8718-9B39-5E32-7CA9-EEE3E011DE4B}"/>
          </ac:cxnSpMkLst>
        </pc:cxnChg>
      </pc:sldChg>
    </pc:docChg>
  </pc:docChgLst>
  <pc:docChgLst>
    <pc:chgData name="ROLINA Grégory" userId="S::gregory.rolina@era.europa.eu::14142f31-094f-486b-9145-fbfbe598f772" providerId="AD" clId="Web-{0646A5C1-8DA0-3620-CE4C-8F50F0126167}"/>
    <pc:docChg chg="addSld delSld modSld sldOrd addMainMaster">
      <pc:chgData name="ROLINA Grégory" userId="S::gregory.rolina@era.europa.eu::14142f31-094f-486b-9145-fbfbe598f772" providerId="AD" clId="Web-{0646A5C1-8DA0-3620-CE4C-8F50F0126167}" dt="2023-09-07T12:47:52.021" v="11"/>
      <pc:docMkLst>
        <pc:docMk/>
      </pc:docMkLst>
      <pc:sldChg chg="delSp new">
        <pc:chgData name="ROLINA Grégory" userId="S::gregory.rolina@era.europa.eu::14142f31-094f-486b-9145-fbfbe598f772" providerId="AD" clId="Web-{0646A5C1-8DA0-3620-CE4C-8F50F0126167}" dt="2023-09-07T12:47:05.115" v="5"/>
        <pc:sldMkLst>
          <pc:docMk/>
          <pc:sldMk cId="3564937489" sldId="507"/>
        </pc:sldMkLst>
        <pc:spChg chg="del">
          <ac:chgData name="ROLINA Grégory" userId="S::gregory.rolina@era.europa.eu::14142f31-094f-486b-9145-fbfbe598f772" providerId="AD" clId="Web-{0646A5C1-8DA0-3620-CE4C-8F50F0126167}" dt="2023-09-07T12:47:05.115" v="5"/>
          <ac:spMkLst>
            <pc:docMk/>
            <pc:sldMk cId="3564937489" sldId="507"/>
            <ac:spMk id="2" creationId="{0AF10B3E-3B47-5F7F-2A48-3BB611DC7A33}"/>
          </ac:spMkLst>
        </pc:spChg>
        <pc:spChg chg="del">
          <ac:chgData name="ROLINA Grégory" userId="S::gregory.rolina@era.europa.eu::14142f31-094f-486b-9145-fbfbe598f772" providerId="AD" clId="Web-{0646A5C1-8DA0-3620-CE4C-8F50F0126167}" dt="2023-09-07T12:47:03.881" v="4"/>
          <ac:spMkLst>
            <pc:docMk/>
            <pc:sldMk cId="3564937489" sldId="507"/>
            <ac:spMk id="3" creationId="{3085B204-66E7-5EA1-56A1-323F1EC2605D}"/>
          </ac:spMkLst>
        </pc:spChg>
      </pc:sldChg>
      <pc:sldChg chg="add del">
        <pc:chgData name="ROLINA Grégory" userId="S::gregory.rolina@era.europa.eu::14142f31-094f-486b-9145-fbfbe598f772" providerId="AD" clId="Web-{0646A5C1-8DA0-3620-CE4C-8F50F0126167}" dt="2023-09-07T12:47:52.021" v="11"/>
        <pc:sldMkLst>
          <pc:docMk/>
          <pc:sldMk cId="461974326" sldId="508"/>
        </pc:sldMkLst>
      </pc:sldChg>
      <pc:sldChg chg="add del">
        <pc:chgData name="ROLINA Grégory" userId="S::gregory.rolina@era.europa.eu::14142f31-094f-486b-9145-fbfbe598f772" providerId="AD" clId="Web-{0646A5C1-8DA0-3620-CE4C-8F50F0126167}" dt="2023-09-07T12:47:18.537" v="7"/>
        <pc:sldMkLst>
          <pc:docMk/>
          <pc:sldMk cId="1867536368" sldId="508"/>
        </pc:sldMkLst>
      </pc:sldChg>
      <pc:sldChg chg="add del ord">
        <pc:chgData name="ROLINA Grégory" userId="S::gregory.rolina@era.europa.eu::14142f31-094f-486b-9145-fbfbe598f772" providerId="AD" clId="Web-{0646A5C1-8DA0-3620-CE4C-8F50F0126167}" dt="2023-09-07T12:46:22.022" v="3"/>
        <pc:sldMkLst>
          <pc:docMk/>
          <pc:sldMk cId="2326931339" sldId="508"/>
        </pc:sldMkLst>
      </pc:sldChg>
      <pc:sldChg chg="add del">
        <pc:chgData name="ROLINA Grégory" userId="S::gregory.rolina@era.europa.eu::14142f31-094f-486b-9145-fbfbe598f772" providerId="AD" clId="Web-{0646A5C1-8DA0-3620-CE4C-8F50F0126167}" dt="2023-09-07T12:47:29.818" v="9"/>
        <pc:sldMkLst>
          <pc:docMk/>
          <pc:sldMk cId="2810191854" sldId="508"/>
        </pc:sldMkLst>
      </pc:sldChg>
      <pc:sldMasterChg chg="addSldLayout">
        <pc:chgData name="ROLINA Grégory" userId="S::gregory.rolina@era.europa.eu::14142f31-094f-486b-9145-fbfbe598f772" providerId="AD" clId="Web-{0646A5C1-8DA0-3620-CE4C-8F50F0126167}" dt="2023-09-07T12:47:18.693" v="8"/>
        <pc:sldMasterMkLst>
          <pc:docMk/>
          <pc:sldMasterMk cId="1443440542" sldId="2147483648"/>
        </pc:sldMasterMkLst>
        <pc:sldLayoutChg chg="add">
          <pc:chgData name="ROLINA Grégory" userId="S::gregory.rolina@era.europa.eu::14142f31-094f-486b-9145-fbfbe598f772" providerId="AD" clId="Web-{0646A5C1-8DA0-3620-CE4C-8F50F0126167}" dt="2023-09-07T12:47:18.693" v="8"/>
          <pc:sldLayoutMkLst>
            <pc:docMk/>
            <pc:sldMasterMk cId="1443440542" sldId="2147483648"/>
            <pc:sldLayoutMk cId="1679070599" sldId="2147483652"/>
          </pc:sldLayoutMkLst>
        </pc:sldLayoutChg>
      </pc:sldMasterChg>
      <pc:sldMasterChg chg="add addSldLayout">
        <pc:chgData name="ROLINA Grégory" userId="S::gregory.rolina@era.europa.eu::14142f31-094f-486b-9145-fbfbe598f772" providerId="AD" clId="Web-{0646A5C1-8DA0-3620-CE4C-8F50F0126167}" dt="2023-09-07T12:45:59.100" v="1"/>
        <pc:sldMasterMkLst>
          <pc:docMk/>
          <pc:sldMasterMk cId="2149963511" sldId="2147483678"/>
        </pc:sldMasterMkLst>
        <pc:sldLayoutChg chg="add">
          <pc:chgData name="ROLINA Grégory" userId="S::gregory.rolina@era.europa.eu::14142f31-094f-486b-9145-fbfbe598f772" providerId="AD" clId="Web-{0646A5C1-8DA0-3620-CE4C-8F50F0126167}" dt="2023-09-07T12:45:59.100" v="1"/>
          <pc:sldLayoutMkLst>
            <pc:docMk/>
            <pc:sldMasterMk cId="2149963511" sldId="2147483678"/>
            <pc:sldLayoutMk cId="578307233" sldId="2147483679"/>
          </pc:sldLayoutMkLst>
        </pc:sldLayoutChg>
        <pc:sldLayoutChg chg="add">
          <pc:chgData name="ROLINA Grégory" userId="S::gregory.rolina@era.europa.eu::14142f31-094f-486b-9145-fbfbe598f772" providerId="AD" clId="Web-{0646A5C1-8DA0-3620-CE4C-8F50F0126167}" dt="2023-09-07T12:45:59.100" v="1"/>
          <pc:sldLayoutMkLst>
            <pc:docMk/>
            <pc:sldMasterMk cId="2149963511" sldId="2147483678"/>
            <pc:sldLayoutMk cId="3327916003" sldId="2147483680"/>
          </pc:sldLayoutMkLst>
        </pc:sldLayoutChg>
        <pc:sldLayoutChg chg="add">
          <pc:chgData name="ROLINA Grégory" userId="S::gregory.rolina@era.europa.eu::14142f31-094f-486b-9145-fbfbe598f772" providerId="AD" clId="Web-{0646A5C1-8DA0-3620-CE4C-8F50F0126167}" dt="2023-09-07T12:45:59.100" v="1"/>
          <pc:sldLayoutMkLst>
            <pc:docMk/>
            <pc:sldMasterMk cId="2149963511" sldId="2147483678"/>
            <pc:sldLayoutMk cId="1921538859" sldId="2147483681"/>
          </pc:sldLayoutMkLst>
        </pc:sldLayoutChg>
        <pc:sldLayoutChg chg="add">
          <pc:chgData name="ROLINA Grégory" userId="S::gregory.rolina@era.europa.eu::14142f31-094f-486b-9145-fbfbe598f772" providerId="AD" clId="Web-{0646A5C1-8DA0-3620-CE4C-8F50F0126167}" dt="2023-09-07T12:45:59.100" v="1"/>
          <pc:sldLayoutMkLst>
            <pc:docMk/>
            <pc:sldMasterMk cId="2149963511" sldId="2147483678"/>
            <pc:sldLayoutMk cId="2450804926" sldId="2147483682"/>
          </pc:sldLayoutMkLst>
        </pc:sldLayoutChg>
        <pc:sldLayoutChg chg="add">
          <pc:chgData name="ROLINA Grégory" userId="S::gregory.rolina@era.europa.eu::14142f31-094f-486b-9145-fbfbe598f772" providerId="AD" clId="Web-{0646A5C1-8DA0-3620-CE4C-8F50F0126167}" dt="2023-09-07T12:45:59.100" v="1"/>
          <pc:sldLayoutMkLst>
            <pc:docMk/>
            <pc:sldMasterMk cId="2149963511" sldId="2147483678"/>
            <pc:sldLayoutMk cId="395553053" sldId="2147483683"/>
          </pc:sldLayoutMkLst>
        </pc:sldLayoutChg>
        <pc:sldLayoutChg chg="add">
          <pc:chgData name="ROLINA Grégory" userId="S::gregory.rolina@era.europa.eu::14142f31-094f-486b-9145-fbfbe598f772" providerId="AD" clId="Web-{0646A5C1-8DA0-3620-CE4C-8F50F0126167}" dt="2023-09-07T12:45:59.100" v="1"/>
          <pc:sldLayoutMkLst>
            <pc:docMk/>
            <pc:sldMasterMk cId="2149963511" sldId="2147483678"/>
            <pc:sldLayoutMk cId="2330379685" sldId="2147483684"/>
          </pc:sldLayoutMkLst>
        </pc:sldLayoutChg>
        <pc:sldLayoutChg chg="add">
          <pc:chgData name="ROLINA Grégory" userId="S::gregory.rolina@era.europa.eu::14142f31-094f-486b-9145-fbfbe598f772" providerId="AD" clId="Web-{0646A5C1-8DA0-3620-CE4C-8F50F0126167}" dt="2023-09-07T12:45:59.100" v="1"/>
          <pc:sldLayoutMkLst>
            <pc:docMk/>
            <pc:sldMasterMk cId="2149963511" sldId="2147483678"/>
            <pc:sldLayoutMk cId="3401475290" sldId="2147483685"/>
          </pc:sldLayoutMkLst>
        </pc:sldLayoutChg>
        <pc:sldLayoutChg chg="add">
          <pc:chgData name="ROLINA Grégory" userId="S::gregory.rolina@era.europa.eu::14142f31-094f-486b-9145-fbfbe598f772" providerId="AD" clId="Web-{0646A5C1-8DA0-3620-CE4C-8F50F0126167}" dt="2023-09-07T12:45:59.100" v="1"/>
          <pc:sldLayoutMkLst>
            <pc:docMk/>
            <pc:sldMasterMk cId="2149963511" sldId="2147483678"/>
            <pc:sldLayoutMk cId="4119705749" sldId="2147483686"/>
          </pc:sldLayoutMkLst>
        </pc:sldLayoutChg>
      </pc:sldMasterChg>
    </pc:docChg>
  </pc:docChgLst>
  <pc:docChgLst>
    <pc:chgData name="ROLINA Grégory" userId="14142f31-094f-486b-9145-fbfbe598f772" providerId="ADAL" clId="{EDC0FC66-A5B0-4D6A-AD8F-B48FD013DBD6}"/>
    <pc:docChg chg="undo custSel addSld delSld modSld sldOrd addMainMaster delMainMaster">
      <pc:chgData name="ROLINA Grégory" userId="14142f31-094f-486b-9145-fbfbe598f772" providerId="ADAL" clId="{EDC0FC66-A5B0-4D6A-AD8F-B48FD013DBD6}" dt="2023-09-20T12:01:48.737" v="7670" actId="1037"/>
      <pc:docMkLst>
        <pc:docMk/>
      </pc:docMkLst>
      <pc:sldChg chg="modSp mod">
        <pc:chgData name="ROLINA Grégory" userId="14142f31-094f-486b-9145-fbfbe598f772" providerId="ADAL" clId="{EDC0FC66-A5B0-4D6A-AD8F-B48FD013DBD6}" dt="2023-09-09T06:36:36.577" v="3361" actId="113"/>
        <pc:sldMkLst>
          <pc:docMk/>
          <pc:sldMk cId="3224280352" sldId="256"/>
        </pc:sldMkLst>
        <pc:spChg chg="mod">
          <ac:chgData name="ROLINA Grégory" userId="14142f31-094f-486b-9145-fbfbe598f772" providerId="ADAL" clId="{EDC0FC66-A5B0-4D6A-AD8F-B48FD013DBD6}" dt="2023-09-09T06:36:36.577" v="3361" actId="113"/>
          <ac:spMkLst>
            <pc:docMk/>
            <pc:sldMk cId="3224280352" sldId="256"/>
            <ac:spMk id="2" creationId="{00000000-0000-0000-0000-000000000000}"/>
          </ac:spMkLst>
        </pc:spChg>
      </pc:sldChg>
      <pc:sldChg chg="modSp mod">
        <pc:chgData name="ROLINA Grégory" userId="14142f31-094f-486b-9145-fbfbe598f772" providerId="ADAL" clId="{EDC0FC66-A5B0-4D6A-AD8F-B48FD013DBD6}" dt="2023-09-12T17:02:53.335" v="5184" actId="1037"/>
        <pc:sldMkLst>
          <pc:docMk/>
          <pc:sldMk cId="1379551828" sldId="258"/>
        </pc:sldMkLst>
        <pc:picChg chg="mod">
          <ac:chgData name="ROLINA Grégory" userId="14142f31-094f-486b-9145-fbfbe598f772" providerId="ADAL" clId="{EDC0FC66-A5B0-4D6A-AD8F-B48FD013DBD6}" dt="2023-09-12T17:02:53.335" v="5184" actId="1037"/>
          <ac:picMkLst>
            <pc:docMk/>
            <pc:sldMk cId="1379551828" sldId="258"/>
            <ac:picMk id="8" creationId="{8A89E54D-BF23-8903-4681-0588B1B61CF4}"/>
          </ac:picMkLst>
        </pc:picChg>
      </pc:sldChg>
      <pc:sldChg chg="modAnim">
        <pc:chgData name="ROLINA Grégory" userId="14142f31-094f-486b-9145-fbfbe598f772" providerId="ADAL" clId="{EDC0FC66-A5B0-4D6A-AD8F-B48FD013DBD6}" dt="2023-09-12T17:02:25.064" v="5180"/>
        <pc:sldMkLst>
          <pc:docMk/>
          <pc:sldMk cId="498348006" sldId="495"/>
        </pc:sldMkLst>
      </pc:sldChg>
      <pc:sldChg chg="addSp delSp modSp mod delAnim modAnim">
        <pc:chgData name="ROLINA Grégory" userId="14142f31-094f-486b-9145-fbfbe598f772" providerId="ADAL" clId="{EDC0FC66-A5B0-4D6A-AD8F-B48FD013DBD6}" dt="2023-09-18T14:44:15.093" v="7380"/>
        <pc:sldMkLst>
          <pc:docMk/>
          <pc:sldMk cId="733109999" sldId="496"/>
        </pc:sldMkLst>
        <pc:spChg chg="mod">
          <ac:chgData name="ROLINA Grégory" userId="14142f31-094f-486b-9145-fbfbe598f772" providerId="ADAL" clId="{EDC0FC66-A5B0-4D6A-AD8F-B48FD013DBD6}" dt="2023-09-12T17:04:21.502" v="5187" actId="113"/>
          <ac:spMkLst>
            <pc:docMk/>
            <pc:sldMk cId="733109999" sldId="496"/>
            <ac:spMk id="3" creationId="{FE5FC687-A648-2E0C-F7DB-7FADEEAE6E77}"/>
          </ac:spMkLst>
        </pc:spChg>
        <pc:spChg chg="add mod">
          <ac:chgData name="ROLINA Grégory" userId="14142f31-094f-486b-9145-fbfbe598f772" providerId="ADAL" clId="{EDC0FC66-A5B0-4D6A-AD8F-B48FD013DBD6}" dt="2023-09-13T13:16:33.582" v="5885" actId="1037"/>
          <ac:spMkLst>
            <pc:docMk/>
            <pc:sldMk cId="733109999" sldId="496"/>
            <ac:spMk id="4" creationId="{C9116F89-63F5-7905-BB15-5FA77869A78D}"/>
          </ac:spMkLst>
        </pc:spChg>
        <pc:spChg chg="add del mod">
          <ac:chgData name="ROLINA Grégory" userId="14142f31-094f-486b-9145-fbfbe598f772" providerId="ADAL" clId="{EDC0FC66-A5B0-4D6A-AD8F-B48FD013DBD6}" dt="2023-09-13T13:15:25.208" v="5867" actId="478"/>
          <ac:spMkLst>
            <pc:docMk/>
            <pc:sldMk cId="733109999" sldId="496"/>
            <ac:spMk id="14" creationId="{556B4F2B-0745-5F0B-5DB1-82766DE8E520}"/>
          </ac:spMkLst>
        </pc:spChg>
        <pc:spChg chg="add mod">
          <ac:chgData name="ROLINA Grégory" userId="14142f31-094f-486b-9145-fbfbe598f772" providerId="ADAL" clId="{EDC0FC66-A5B0-4D6A-AD8F-B48FD013DBD6}" dt="2023-09-08T13:50:07.619" v="3305"/>
          <ac:spMkLst>
            <pc:docMk/>
            <pc:sldMk cId="733109999" sldId="496"/>
            <ac:spMk id="15" creationId="{8A6895B1-4ECF-70B0-9639-5316D374CE50}"/>
          </ac:spMkLst>
        </pc:spChg>
        <pc:picChg chg="del">
          <ac:chgData name="ROLINA Grégory" userId="14142f31-094f-486b-9145-fbfbe598f772" providerId="ADAL" clId="{EDC0FC66-A5B0-4D6A-AD8F-B48FD013DBD6}" dt="2023-09-08T13:49:24.652" v="3301" actId="478"/>
          <ac:picMkLst>
            <pc:docMk/>
            <pc:sldMk cId="733109999" sldId="496"/>
            <ac:picMk id="4" creationId="{9F6FD975-BF4B-1540-1B02-1AA65E037C8F}"/>
          </ac:picMkLst>
        </pc:picChg>
        <pc:picChg chg="del">
          <ac:chgData name="ROLINA Grégory" userId="14142f31-094f-486b-9145-fbfbe598f772" providerId="ADAL" clId="{EDC0FC66-A5B0-4D6A-AD8F-B48FD013DBD6}" dt="2023-09-08T13:49:25.907" v="3302" actId="478"/>
          <ac:picMkLst>
            <pc:docMk/>
            <pc:sldMk cId="733109999" sldId="496"/>
            <ac:picMk id="5" creationId="{97E88CC6-B369-D6A6-7FEB-6FF0F4AAD3B1}"/>
          </ac:picMkLst>
        </pc:picChg>
        <pc:picChg chg="add del mod">
          <ac:chgData name="ROLINA Grégory" userId="14142f31-094f-486b-9145-fbfbe598f772" providerId="ADAL" clId="{EDC0FC66-A5B0-4D6A-AD8F-B48FD013DBD6}" dt="2023-09-08T11:01:24.614" v="3171" actId="478"/>
          <ac:picMkLst>
            <pc:docMk/>
            <pc:sldMk cId="733109999" sldId="496"/>
            <ac:picMk id="8" creationId="{1273B942-0C99-C5BA-5754-CC0CA3B6420C}"/>
          </ac:picMkLst>
        </pc:picChg>
        <pc:picChg chg="add del mod">
          <ac:chgData name="ROLINA Grégory" userId="14142f31-094f-486b-9145-fbfbe598f772" providerId="ADAL" clId="{EDC0FC66-A5B0-4D6A-AD8F-B48FD013DBD6}" dt="2023-09-08T11:04:30.469" v="3181" actId="478"/>
          <ac:picMkLst>
            <pc:docMk/>
            <pc:sldMk cId="733109999" sldId="496"/>
            <ac:picMk id="10" creationId="{7B6A0C03-D54A-7B2C-394A-5991AF1BFA57}"/>
          </ac:picMkLst>
        </pc:picChg>
        <pc:picChg chg="add mod modCrop">
          <ac:chgData name="ROLINA Grégory" userId="14142f31-094f-486b-9145-fbfbe598f772" providerId="ADAL" clId="{EDC0FC66-A5B0-4D6A-AD8F-B48FD013DBD6}" dt="2023-09-12T17:05:00.067" v="5188" actId="732"/>
          <ac:picMkLst>
            <pc:docMk/>
            <pc:sldMk cId="733109999" sldId="496"/>
            <ac:picMk id="12" creationId="{8F6D0A6B-8BAE-E283-E80D-D9C5F6A8162F}"/>
          </ac:picMkLst>
        </pc:picChg>
        <pc:picChg chg="add del mod modCrop">
          <ac:chgData name="ROLINA Grégory" userId="14142f31-094f-486b-9145-fbfbe598f772" providerId="ADAL" clId="{EDC0FC66-A5B0-4D6A-AD8F-B48FD013DBD6}" dt="2023-09-08T11:34:36.948" v="3230" actId="478"/>
          <ac:picMkLst>
            <pc:docMk/>
            <pc:sldMk cId="733109999" sldId="496"/>
            <ac:picMk id="13" creationId="{B3C8EEA8-A7AB-0B13-652B-922507D08CB8}"/>
          </ac:picMkLst>
        </pc:picChg>
      </pc:sldChg>
      <pc:sldChg chg="modSp mod modAnim">
        <pc:chgData name="ROLINA Grégory" userId="14142f31-094f-486b-9145-fbfbe598f772" providerId="ADAL" clId="{EDC0FC66-A5B0-4D6A-AD8F-B48FD013DBD6}" dt="2023-09-12T17:06:01.277" v="5220" actId="20577"/>
        <pc:sldMkLst>
          <pc:docMk/>
          <pc:sldMk cId="2271284218" sldId="499"/>
        </pc:sldMkLst>
        <pc:spChg chg="mod">
          <ac:chgData name="ROLINA Grégory" userId="14142f31-094f-486b-9145-fbfbe598f772" providerId="ADAL" clId="{EDC0FC66-A5B0-4D6A-AD8F-B48FD013DBD6}" dt="2023-09-06T17:10:04.361" v="78" actId="20577"/>
          <ac:spMkLst>
            <pc:docMk/>
            <pc:sldMk cId="2271284218" sldId="499"/>
            <ac:spMk id="2" creationId="{985A101C-B16D-8816-D772-BD195F7098CC}"/>
          </ac:spMkLst>
        </pc:spChg>
        <pc:spChg chg="mod">
          <ac:chgData name="ROLINA Grégory" userId="14142f31-094f-486b-9145-fbfbe598f772" providerId="ADAL" clId="{EDC0FC66-A5B0-4D6A-AD8F-B48FD013DBD6}" dt="2023-09-12T17:06:01.277" v="5220" actId="20577"/>
          <ac:spMkLst>
            <pc:docMk/>
            <pc:sldMk cId="2271284218" sldId="499"/>
            <ac:spMk id="3" creationId="{D71D8112-CF61-90EB-2D59-D2D6B7B0CED3}"/>
          </ac:spMkLst>
        </pc:spChg>
      </pc:sldChg>
      <pc:sldChg chg="addSp modSp mod ord modAnim">
        <pc:chgData name="ROLINA Grégory" userId="14142f31-094f-486b-9145-fbfbe598f772" providerId="ADAL" clId="{EDC0FC66-A5B0-4D6A-AD8F-B48FD013DBD6}" dt="2023-09-18T14:40:37.569" v="7375"/>
        <pc:sldMkLst>
          <pc:docMk/>
          <pc:sldMk cId="2592546553" sldId="500"/>
        </pc:sldMkLst>
        <pc:spChg chg="mod">
          <ac:chgData name="ROLINA Grégory" userId="14142f31-094f-486b-9145-fbfbe598f772" providerId="ADAL" clId="{EDC0FC66-A5B0-4D6A-AD8F-B48FD013DBD6}" dt="2023-09-14T08:08:26.064" v="6805" actId="1036"/>
          <ac:spMkLst>
            <pc:docMk/>
            <pc:sldMk cId="2592546553" sldId="500"/>
            <ac:spMk id="5" creationId="{7F580A4A-9727-8838-9892-6F3E8C4D994D}"/>
          </ac:spMkLst>
        </pc:spChg>
        <pc:spChg chg="add mod">
          <ac:chgData name="ROLINA Grégory" userId="14142f31-094f-486b-9145-fbfbe598f772" providerId="ADAL" clId="{EDC0FC66-A5B0-4D6A-AD8F-B48FD013DBD6}" dt="2023-09-14T09:40:17.370" v="7131" actId="1035"/>
          <ac:spMkLst>
            <pc:docMk/>
            <pc:sldMk cId="2592546553" sldId="500"/>
            <ac:spMk id="6" creationId="{48D30AF0-DFB7-7EE5-95D5-F38038F02B34}"/>
          </ac:spMkLst>
        </pc:spChg>
        <pc:spChg chg="mod">
          <ac:chgData name="ROLINA Grégory" userId="14142f31-094f-486b-9145-fbfbe598f772" providerId="ADAL" clId="{EDC0FC66-A5B0-4D6A-AD8F-B48FD013DBD6}" dt="2023-09-06T17:10:35.471" v="88" actId="20577"/>
          <ac:spMkLst>
            <pc:docMk/>
            <pc:sldMk cId="2592546553" sldId="500"/>
            <ac:spMk id="7" creationId="{42C4A688-C103-6B0C-A04C-152C883C41A7}"/>
          </ac:spMkLst>
        </pc:spChg>
        <pc:spChg chg="mod">
          <ac:chgData name="ROLINA Grégory" userId="14142f31-094f-486b-9145-fbfbe598f772" providerId="ADAL" clId="{EDC0FC66-A5B0-4D6A-AD8F-B48FD013DBD6}" dt="2023-09-14T08:54:54.908" v="6823" actId="2085"/>
          <ac:spMkLst>
            <pc:docMk/>
            <pc:sldMk cId="2592546553" sldId="500"/>
            <ac:spMk id="9" creationId="{C97D4B9E-31BF-BD1D-EA29-F2E6E0455BA8}"/>
          </ac:spMkLst>
        </pc:spChg>
        <pc:spChg chg="mod">
          <ac:chgData name="ROLINA Grégory" userId="14142f31-094f-486b-9145-fbfbe598f772" providerId="ADAL" clId="{EDC0FC66-A5B0-4D6A-AD8F-B48FD013DBD6}" dt="2023-09-14T08:54:41.337" v="6821" actId="2085"/>
          <ac:spMkLst>
            <pc:docMk/>
            <pc:sldMk cId="2592546553" sldId="500"/>
            <ac:spMk id="10" creationId="{53CBD7F2-2564-8C76-C6E5-8744FEF22266}"/>
          </ac:spMkLst>
        </pc:spChg>
        <pc:picChg chg="add mod">
          <ac:chgData name="ROLINA Grégory" userId="14142f31-094f-486b-9145-fbfbe598f772" providerId="ADAL" clId="{EDC0FC66-A5B0-4D6A-AD8F-B48FD013DBD6}" dt="2023-09-14T09:40:17.370" v="7131" actId="1035"/>
          <ac:picMkLst>
            <pc:docMk/>
            <pc:sldMk cId="2592546553" sldId="500"/>
            <ac:picMk id="3" creationId="{974195DA-2F00-2D5C-F89C-20D8863BD7F7}"/>
          </ac:picMkLst>
        </pc:picChg>
      </pc:sldChg>
      <pc:sldChg chg="addSp delSp modSp mod modAnim">
        <pc:chgData name="ROLINA Grégory" userId="14142f31-094f-486b-9145-fbfbe598f772" providerId="ADAL" clId="{EDC0FC66-A5B0-4D6A-AD8F-B48FD013DBD6}" dt="2023-09-18T08:50:01.263" v="7321" actId="1036"/>
        <pc:sldMkLst>
          <pc:docMk/>
          <pc:sldMk cId="2340093526" sldId="501"/>
        </pc:sldMkLst>
        <pc:spChg chg="mod">
          <ac:chgData name="ROLINA Grégory" userId="14142f31-094f-486b-9145-fbfbe598f772" providerId="ADAL" clId="{EDC0FC66-A5B0-4D6A-AD8F-B48FD013DBD6}" dt="2023-09-06T17:10:42.287" v="90" actId="20577"/>
          <ac:spMkLst>
            <pc:docMk/>
            <pc:sldMk cId="2340093526" sldId="501"/>
            <ac:spMk id="2" creationId="{985A101C-B16D-8816-D772-BD195F7098CC}"/>
          </ac:spMkLst>
        </pc:spChg>
        <pc:spChg chg="mod">
          <ac:chgData name="ROLINA Grégory" userId="14142f31-094f-486b-9145-fbfbe598f772" providerId="ADAL" clId="{EDC0FC66-A5B0-4D6A-AD8F-B48FD013DBD6}" dt="2023-09-18T08:50:01.263" v="7321" actId="1036"/>
          <ac:spMkLst>
            <pc:docMk/>
            <pc:sldMk cId="2340093526" sldId="501"/>
            <ac:spMk id="4" creationId="{B2A2EAE8-5C45-6B30-621C-A03487010340}"/>
          </ac:spMkLst>
        </pc:spChg>
        <pc:spChg chg="add del mod">
          <ac:chgData name="ROLINA Grégory" userId="14142f31-094f-486b-9145-fbfbe598f772" providerId="ADAL" clId="{EDC0FC66-A5B0-4D6A-AD8F-B48FD013DBD6}" dt="2023-09-08T07:46:43.794" v="1390" actId="478"/>
          <ac:spMkLst>
            <pc:docMk/>
            <pc:sldMk cId="2340093526" sldId="501"/>
            <ac:spMk id="10" creationId="{776D449F-30FE-4BAD-E105-2A2971E881B1}"/>
          </ac:spMkLst>
        </pc:spChg>
        <pc:graphicFrameChg chg="add del modGraphic">
          <ac:chgData name="ROLINA Grégory" userId="14142f31-094f-486b-9145-fbfbe598f772" providerId="ADAL" clId="{EDC0FC66-A5B0-4D6A-AD8F-B48FD013DBD6}" dt="2023-09-06T17:14:24.180" v="164" actId="478"/>
          <ac:graphicFrameMkLst>
            <pc:docMk/>
            <pc:sldMk cId="2340093526" sldId="501"/>
            <ac:graphicFrameMk id="12" creationId="{97078059-52FC-8903-5CBF-8B03E070A3B5}"/>
          </ac:graphicFrameMkLst>
        </pc:graphicFrameChg>
        <pc:picChg chg="mod">
          <ac:chgData name="ROLINA Grégory" userId="14142f31-094f-486b-9145-fbfbe598f772" providerId="ADAL" clId="{EDC0FC66-A5B0-4D6A-AD8F-B48FD013DBD6}" dt="2023-09-18T08:50:01.263" v="7321" actId="1036"/>
          <ac:picMkLst>
            <pc:docMk/>
            <pc:sldMk cId="2340093526" sldId="501"/>
            <ac:picMk id="3" creationId="{B1B6812D-59F3-E65F-00B3-DF98D9CF4539}"/>
          </ac:picMkLst>
        </pc:picChg>
        <pc:picChg chg="mod">
          <ac:chgData name="ROLINA Grégory" userId="14142f31-094f-486b-9145-fbfbe598f772" providerId="ADAL" clId="{EDC0FC66-A5B0-4D6A-AD8F-B48FD013DBD6}" dt="2023-09-12T16:47:32.076" v="4745" actId="1037"/>
          <ac:picMkLst>
            <pc:docMk/>
            <pc:sldMk cId="2340093526" sldId="501"/>
            <ac:picMk id="5" creationId="{1584FD49-6E6E-B0FB-640B-2DE589D2609B}"/>
          </ac:picMkLst>
        </pc:picChg>
        <pc:picChg chg="mod">
          <ac:chgData name="ROLINA Grégory" userId="14142f31-094f-486b-9145-fbfbe598f772" providerId="ADAL" clId="{EDC0FC66-A5B0-4D6A-AD8F-B48FD013DBD6}" dt="2023-09-12T16:47:37.366" v="4789" actId="1037"/>
          <ac:picMkLst>
            <pc:docMk/>
            <pc:sldMk cId="2340093526" sldId="501"/>
            <ac:picMk id="6" creationId="{5CF1A098-3BDD-8D58-45AC-08FC123411A0}"/>
          </ac:picMkLst>
        </pc:picChg>
        <pc:picChg chg="mod">
          <ac:chgData name="ROLINA Grégory" userId="14142f31-094f-486b-9145-fbfbe598f772" providerId="ADAL" clId="{EDC0FC66-A5B0-4D6A-AD8F-B48FD013DBD6}" dt="2023-09-12T16:47:28.271" v="4697" actId="1037"/>
          <ac:picMkLst>
            <pc:docMk/>
            <pc:sldMk cId="2340093526" sldId="501"/>
            <ac:picMk id="7" creationId="{DD15D246-A632-2503-E8FA-CD7D75F8F609}"/>
          </ac:picMkLst>
        </pc:picChg>
        <pc:picChg chg="mod">
          <ac:chgData name="ROLINA Grégory" userId="14142f31-094f-486b-9145-fbfbe598f772" providerId="ADAL" clId="{EDC0FC66-A5B0-4D6A-AD8F-B48FD013DBD6}" dt="2023-09-12T16:47:45.607" v="4792" actId="1076"/>
          <ac:picMkLst>
            <pc:docMk/>
            <pc:sldMk cId="2340093526" sldId="501"/>
            <ac:picMk id="8" creationId="{EA10497F-C7EE-0970-A8F3-4DDFD435B866}"/>
          </ac:picMkLst>
        </pc:picChg>
        <pc:picChg chg="add mod">
          <ac:chgData name="ROLINA Grégory" userId="14142f31-094f-486b-9145-fbfbe598f772" providerId="ADAL" clId="{EDC0FC66-A5B0-4D6A-AD8F-B48FD013DBD6}" dt="2023-09-12T16:47:52.841" v="4794" actId="1076"/>
          <ac:picMkLst>
            <pc:docMk/>
            <pc:sldMk cId="2340093526" sldId="501"/>
            <ac:picMk id="10" creationId="{43472CD4-71E8-276B-117B-70BD53F1831B}"/>
          </ac:picMkLst>
        </pc:picChg>
        <pc:picChg chg="add mod">
          <ac:chgData name="ROLINA Grégory" userId="14142f31-094f-486b-9145-fbfbe598f772" providerId="ADAL" clId="{EDC0FC66-A5B0-4D6A-AD8F-B48FD013DBD6}" dt="2023-09-12T16:47:41.823" v="4790" actId="1076"/>
          <ac:picMkLst>
            <pc:docMk/>
            <pc:sldMk cId="2340093526" sldId="501"/>
            <ac:picMk id="11" creationId="{6BB4291E-4C96-8B63-E9FF-BA80803691B5}"/>
          </ac:picMkLst>
        </pc:picChg>
        <pc:picChg chg="add mod">
          <ac:chgData name="ROLINA Grégory" userId="14142f31-094f-486b-9145-fbfbe598f772" providerId="ADAL" clId="{EDC0FC66-A5B0-4D6A-AD8F-B48FD013DBD6}" dt="2023-09-12T16:47:48.535" v="4793" actId="1076"/>
          <ac:picMkLst>
            <pc:docMk/>
            <pc:sldMk cId="2340093526" sldId="501"/>
            <ac:picMk id="12" creationId="{911DC586-043F-2F44-4AEF-260831782F8C}"/>
          </ac:picMkLst>
        </pc:picChg>
      </pc:sldChg>
      <pc:sldChg chg="addSp delSp modSp mod delAnim modAnim">
        <pc:chgData name="ROLINA Grégory" userId="14142f31-094f-486b-9145-fbfbe598f772" providerId="ADAL" clId="{EDC0FC66-A5B0-4D6A-AD8F-B48FD013DBD6}" dt="2023-09-18T08:51:04.714" v="7335" actId="20577"/>
        <pc:sldMkLst>
          <pc:docMk/>
          <pc:sldMk cId="2246779395" sldId="502"/>
        </pc:sldMkLst>
        <pc:spChg chg="mod">
          <ac:chgData name="ROLINA Grégory" userId="14142f31-094f-486b-9145-fbfbe598f772" providerId="ADAL" clId="{EDC0FC66-A5B0-4D6A-AD8F-B48FD013DBD6}" dt="2023-09-12T17:14:46.165" v="5279" actId="27636"/>
          <ac:spMkLst>
            <pc:docMk/>
            <pc:sldMk cId="2246779395" sldId="502"/>
            <ac:spMk id="2" creationId="{985A101C-B16D-8816-D772-BD195F7098CC}"/>
          </ac:spMkLst>
        </pc:spChg>
        <pc:spChg chg="mod">
          <ac:chgData name="ROLINA Grégory" userId="14142f31-094f-486b-9145-fbfbe598f772" providerId="ADAL" clId="{EDC0FC66-A5B0-4D6A-AD8F-B48FD013DBD6}" dt="2023-09-18T08:51:04.714" v="7335" actId="20577"/>
          <ac:spMkLst>
            <pc:docMk/>
            <pc:sldMk cId="2246779395" sldId="502"/>
            <ac:spMk id="5" creationId="{7F580A4A-9727-8838-9892-6F3E8C4D994D}"/>
          </ac:spMkLst>
        </pc:spChg>
        <pc:spChg chg="del">
          <ac:chgData name="ROLINA Grégory" userId="14142f31-094f-486b-9145-fbfbe598f772" providerId="ADAL" clId="{EDC0FC66-A5B0-4D6A-AD8F-B48FD013DBD6}" dt="2023-09-12T10:23:20.603" v="3577" actId="478"/>
          <ac:spMkLst>
            <pc:docMk/>
            <pc:sldMk cId="2246779395" sldId="502"/>
            <ac:spMk id="6" creationId="{EE556F49-10B0-5FCF-53F7-4832CDAC56B5}"/>
          </ac:spMkLst>
        </pc:spChg>
        <pc:spChg chg="add del mod">
          <ac:chgData name="ROLINA Grégory" userId="14142f31-094f-486b-9145-fbfbe598f772" providerId="ADAL" clId="{EDC0FC66-A5B0-4D6A-AD8F-B48FD013DBD6}" dt="2023-09-12T10:37:42.162" v="4030" actId="478"/>
          <ac:spMkLst>
            <pc:docMk/>
            <pc:sldMk cId="2246779395" sldId="502"/>
            <ac:spMk id="8" creationId="{E538986E-0615-64A8-A634-CFB080D49BCE}"/>
          </ac:spMkLst>
        </pc:spChg>
        <pc:picChg chg="del mod">
          <ac:chgData name="ROLINA Grégory" userId="14142f31-094f-486b-9145-fbfbe598f772" providerId="ADAL" clId="{EDC0FC66-A5B0-4D6A-AD8F-B48FD013DBD6}" dt="2023-09-14T07:47:06.285" v="6617" actId="478"/>
          <ac:picMkLst>
            <pc:docMk/>
            <pc:sldMk cId="2246779395" sldId="502"/>
            <ac:picMk id="3" creationId="{74FFD254-C6E4-9FC6-D5B4-DB24FAE89A0C}"/>
          </ac:picMkLst>
        </pc:picChg>
        <pc:picChg chg="del">
          <ac:chgData name="ROLINA Grégory" userId="14142f31-094f-486b-9145-fbfbe598f772" providerId="ADAL" clId="{EDC0FC66-A5B0-4D6A-AD8F-B48FD013DBD6}" dt="2023-09-12T17:14:10.710" v="5224" actId="478"/>
          <ac:picMkLst>
            <pc:docMk/>
            <pc:sldMk cId="2246779395" sldId="502"/>
            <ac:picMk id="6" creationId="{C7CB8117-3B50-31A1-58FD-5EB64DD155DC}"/>
          </ac:picMkLst>
        </pc:picChg>
        <pc:picChg chg="add mod">
          <ac:chgData name="ROLINA Grégory" userId="14142f31-094f-486b-9145-fbfbe598f772" providerId="ADAL" clId="{EDC0FC66-A5B0-4D6A-AD8F-B48FD013DBD6}" dt="2023-09-14T07:47:52.399" v="6620" actId="1076"/>
          <ac:picMkLst>
            <pc:docMk/>
            <pc:sldMk cId="2246779395" sldId="502"/>
            <ac:picMk id="6" creationId="{E1FA208F-E65C-555F-D8CE-1EF423F1CBF7}"/>
          </ac:picMkLst>
        </pc:picChg>
        <pc:picChg chg="add del mod">
          <ac:chgData name="ROLINA Grégory" userId="14142f31-094f-486b-9145-fbfbe598f772" providerId="ADAL" clId="{EDC0FC66-A5B0-4D6A-AD8F-B48FD013DBD6}" dt="2023-09-12T10:37:41.268" v="4029" actId="478"/>
          <ac:picMkLst>
            <pc:docMk/>
            <pc:sldMk cId="2246779395" sldId="502"/>
            <ac:picMk id="9" creationId="{9D1F386F-7423-8180-E9E6-D82CA18B05BE}"/>
          </ac:picMkLst>
        </pc:picChg>
      </pc:sldChg>
      <pc:sldChg chg="addSp delSp modSp new mod delAnim modAnim">
        <pc:chgData name="ROLINA Grégory" userId="14142f31-094f-486b-9145-fbfbe598f772" providerId="ADAL" clId="{EDC0FC66-A5B0-4D6A-AD8F-B48FD013DBD6}" dt="2023-09-14T09:06:31.067" v="7060" actId="14100"/>
        <pc:sldMkLst>
          <pc:docMk/>
          <pc:sldMk cId="4153500926" sldId="503"/>
        </pc:sldMkLst>
        <pc:spChg chg="add mod">
          <ac:chgData name="ROLINA Grégory" userId="14142f31-094f-486b-9145-fbfbe598f772" providerId="ADAL" clId="{EDC0FC66-A5B0-4D6A-AD8F-B48FD013DBD6}" dt="2023-09-07T12:58:22.820" v="1236"/>
          <ac:spMkLst>
            <pc:docMk/>
            <pc:sldMk cId="4153500926" sldId="503"/>
            <ac:spMk id="2" creationId="{2011CD17-6887-83E3-78AB-7ED204DB442F}"/>
          </ac:spMkLst>
        </pc:spChg>
        <pc:spChg chg="del">
          <ac:chgData name="ROLINA Grégory" userId="14142f31-094f-486b-9145-fbfbe598f772" providerId="ADAL" clId="{EDC0FC66-A5B0-4D6A-AD8F-B48FD013DBD6}" dt="2023-09-06T17:12:51.132" v="94" actId="478"/>
          <ac:spMkLst>
            <pc:docMk/>
            <pc:sldMk cId="4153500926" sldId="503"/>
            <ac:spMk id="2" creationId="{F8E009F4-9317-DD8F-FB07-31B6EF6E4EB9}"/>
          </ac:spMkLst>
        </pc:spChg>
        <pc:spChg chg="add mod">
          <ac:chgData name="ROLINA Grégory" userId="14142f31-094f-486b-9145-fbfbe598f772" providerId="ADAL" clId="{EDC0FC66-A5B0-4D6A-AD8F-B48FD013DBD6}" dt="2023-09-14T09:05:47.186" v="6991" actId="20577"/>
          <ac:spMkLst>
            <pc:docMk/>
            <pc:sldMk cId="4153500926" sldId="503"/>
            <ac:spMk id="3" creationId="{67F03648-1CA0-7334-EAD8-837131DC8948}"/>
          </ac:spMkLst>
        </pc:spChg>
        <pc:spChg chg="del">
          <ac:chgData name="ROLINA Grégory" userId="14142f31-094f-486b-9145-fbfbe598f772" providerId="ADAL" clId="{EDC0FC66-A5B0-4D6A-AD8F-B48FD013DBD6}" dt="2023-09-06T17:09:33.968" v="1" actId="478"/>
          <ac:spMkLst>
            <pc:docMk/>
            <pc:sldMk cId="4153500926" sldId="503"/>
            <ac:spMk id="3" creationId="{EBF76822-64F2-E486-0454-7C86DD77424D}"/>
          </ac:spMkLst>
        </pc:spChg>
        <pc:spChg chg="add mod">
          <ac:chgData name="ROLINA Grégory" userId="14142f31-094f-486b-9145-fbfbe598f772" providerId="ADAL" clId="{EDC0FC66-A5B0-4D6A-AD8F-B48FD013DBD6}" dt="2023-09-06T17:17:00.493" v="254" actId="20577"/>
          <ac:spMkLst>
            <pc:docMk/>
            <pc:sldMk cId="4153500926" sldId="503"/>
            <ac:spMk id="4" creationId="{DF77218B-82F4-3BA1-C2F0-F1EC14A31763}"/>
          </ac:spMkLst>
        </pc:spChg>
        <pc:spChg chg="add mod">
          <ac:chgData name="ROLINA Grégory" userId="14142f31-094f-486b-9145-fbfbe598f772" providerId="ADAL" clId="{EDC0FC66-A5B0-4D6A-AD8F-B48FD013DBD6}" dt="2023-09-12T16:59:09.424" v="5059" actId="1037"/>
          <ac:spMkLst>
            <pc:docMk/>
            <pc:sldMk cId="4153500926" sldId="503"/>
            <ac:spMk id="5" creationId="{35F4314D-2014-3EFF-6013-1D519738ED20}"/>
          </ac:spMkLst>
        </pc:spChg>
        <pc:spChg chg="add mod">
          <ac:chgData name="ROLINA Grégory" userId="14142f31-094f-486b-9145-fbfbe598f772" providerId="ADAL" clId="{EDC0FC66-A5B0-4D6A-AD8F-B48FD013DBD6}" dt="2023-09-06T17:09:43.293" v="75" actId="1038"/>
          <ac:spMkLst>
            <pc:docMk/>
            <pc:sldMk cId="4153500926" sldId="503"/>
            <ac:spMk id="7" creationId="{8D4CD3BD-98F3-54EE-09FA-CBB135CF5B1A}"/>
          </ac:spMkLst>
        </pc:spChg>
        <pc:spChg chg="add mod">
          <ac:chgData name="ROLINA Grégory" userId="14142f31-094f-486b-9145-fbfbe598f772" providerId="ADAL" clId="{EDC0FC66-A5B0-4D6A-AD8F-B48FD013DBD6}" dt="2023-09-06T17:09:43.293" v="75" actId="1038"/>
          <ac:spMkLst>
            <pc:docMk/>
            <pc:sldMk cId="4153500926" sldId="503"/>
            <ac:spMk id="8" creationId="{0AC8B529-0A4F-48AF-7DA4-402E26A58B8B}"/>
          </ac:spMkLst>
        </pc:spChg>
        <pc:spChg chg="add mod">
          <ac:chgData name="ROLINA Grégory" userId="14142f31-094f-486b-9145-fbfbe598f772" providerId="ADAL" clId="{EDC0FC66-A5B0-4D6A-AD8F-B48FD013DBD6}" dt="2023-09-14T09:05:57.829" v="7000" actId="20577"/>
          <ac:spMkLst>
            <pc:docMk/>
            <pc:sldMk cId="4153500926" sldId="503"/>
            <ac:spMk id="9" creationId="{40BA93E8-3B78-8065-98D8-F73A8AE02816}"/>
          </ac:spMkLst>
        </pc:spChg>
        <pc:spChg chg="add del mod">
          <ac:chgData name="ROLINA Grégory" userId="14142f31-094f-486b-9145-fbfbe598f772" providerId="ADAL" clId="{EDC0FC66-A5B0-4D6A-AD8F-B48FD013DBD6}" dt="2023-09-13T13:18:24.959" v="5905" actId="478"/>
          <ac:spMkLst>
            <pc:docMk/>
            <pc:sldMk cId="4153500926" sldId="503"/>
            <ac:spMk id="10" creationId="{CB93E6F6-AE08-5A0B-E03E-EB996469F59F}"/>
          </ac:spMkLst>
        </pc:spChg>
        <pc:spChg chg="add del mod">
          <ac:chgData name="ROLINA Grégory" userId="14142f31-094f-486b-9145-fbfbe598f772" providerId="ADAL" clId="{EDC0FC66-A5B0-4D6A-AD8F-B48FD013DBD6}" dt="2023-09-13T13:20:43.191" v="6076" actId="478"/>
          <ac:spMkLst>
            <pc:docMk/>
            <pc:sldMk cId="4153500926" sldId="503"/>
            <ac:spMk id="11" creationId="{164963CC-ADAB-EA0A-E489-159C3580533A}"/>
          </ac:spMkLst>
        </pc:spChg>
        <pc:spChg chg="add mod">
          <ac:chgData name="ROLINA Grégory" userId="14142f31-094f-486b-9145-fbfbe598f772" providerId="ADAL" clId="{EDC0FC66-A5B0-4D6A-AD8F-B48FD013DBD6}" dt="2023-09-13T13:19:24.476" v="5980" actId="20577"/>
          <ac:spMkLst>
            <pc:docMk/>
            <pc:sldMk cId="4153500926" sldId="503"/>
            <ac:spMk id="12" creationId="{A70DE5FD-7BAE-DF61-C970-BECFB1B034E8}"/>
          </ac:spMkLst>
        </pc:spChg>
        <pc:spChg chg="add mod">
          <ac:chgData name="ROLINA Grégory" userId="14142f31-094f-486b-9145-fbfbe598f772" providerId="ADAL" clId="{EDC0FC66-A5B0-4D6A-AD8F-B48FD013DBD6}" dt="2023-09-06T17:09:43.293" v="75" actId="1038"/>
          <ac:spMkLst>
            <pc:docMk/>
            <pc:sldMk cId="4153500926" sldId="503"/>
            <ac:spMk id="12" creationId="{DAADF326-10E9-AAD9-98B7-7F22036EC4CB}"/>
          </ac:spMkLst>
        </pc:spChg>
        <pc:spChg chg="add mod">
          <ac:chgData name="ROLINA Grégory" userId="14142f31-094f-486b-9145-fbfbe598f772" providerId="ADAL" clId="{EDC0FC66-A5B0-4D6A-AD8F-B48FD013DBD6}" dt="2023-09-13T13:47:18.056" v="6481" actId="20577"/>
          <ac:spMkLst>
            <pc:docMk/>
            <pc:sldMk cId="4153500926" sldId="503"/>
            <ac:spMk id="16" creationId="{4C6ADABA-18F0-4047-CE85-55CD55678FA8}"/>
          </ac:spMkLst>
        </pc:spChg>
        <pc:spChg chg="add del mod">
          <ac:chgData name="ROLINA Grégory" userId="14142f31-094f-486b-9145-fbfbe598f772" providerId="ADAL" clId="{EDC0FC66-A5B0-4D6A-AD8F-B48FD013DBD6}" dt="2023-09-14T07:48:38.679" v="6621" actId="478"/>
          <ac:spMkLst>
            <pc:docMk/>
            <pc:sldMk cId="4153500926" sldId="503"/>
            <ac:spMk id="19" creationId="{CEB7216A-6A84-C321-D142-5BEDE3999D0D}"/>
          </ac:spMkLst>
        </pc:spChg>
        <pc:spChg chg="add mod">
          <ac:chgData name="ROLINA Grégory" userId="14142f31-094f-486b-9145-fbfbe598f772" providerId="ADAL" clId="{EDC0FC66-A5B0-4D6A-AD8F-B48FD013DBD6}" dt="2023-09-14T09:06:31.067" v="7060" actId="14100"/>
          <ac:spMkLst>
            <pc:docMk/>
            <pc:sldMk cId="4153500926" sldId="503"/>
            <ac:spMk id="20" creationId="{9E27AAD9-AE5B-A9F6-C735-672DC4BD7B80}"/>
          </ac:spMkLst>
        </pc:spChg>
        <pc:spChg chg="add mod">
          <ac:chgData name="ROLINA Grégory" userId="14142f31-094f-486b-9145-fbfbe598f772" providerId="ADAL" clId="{EDC0FC66-A5B0-4D6A-AD8F-B48FD013DBD6}" dt="2023-09-12T17:15:20.315" v="5315" actId="20577"/>
          <ac:spMkLst>
            <pc:docMk/>
            <pc:sldMk cId="4153500926" sldId="503"/>
            <ac:spMk id="22" creationId="{41E09D32-1A71-0C58-9379-F3A6A8C4584A}"/>
          </ac:spMkLst>
        </pc:spChg>
        <pc:spChg chg="mod">
          <ac:chgData name="ROLINA Grégory" userId="14142f31-094f-486b-9145-fbfbe598f772" providerId="ADAL" clId="{EDC0FC66-A5B0-4D6A-AD8F-B48FD013DBD6}" dt="2023-09-12T17:00:17.271" v="5119" actId="20577"/>
          <ac:spMkLst>
            <pc:docMk/>
            <pc:sldMk cId="4153500926" sldId="503"/>
            <ac:spMk id="75" creationId="{7A0FD067-32A9-70AD-BAF6-5C54AAC10883}"/>
          </ac:spMkLst>
        </pc:spChg>
        <pc:cxnChg chg="add mod">
          <ac:chgData name="ROLINA Grégory" userId="14142f31-094f-486b-9145-fbfbe598f772" providerId="ADAL" clId="{EDC0FC66-A5B0-4D6A-AD8F-B48FD013DBD6}" dt="2023-09-06T17:09:43.293" v="75" actId="1038"/>
          <ac:cxnSpMkLst>
            <pc:docMk/>
            <pc:sldMk cId="4153500926" sldId="503"/>
            <ac:cxnSpMk id="6" creationId="{854A44E9-2C7C-56F0-BEBF-54158EFEE0C8}"/>
          </ac:cxnSpMkLst>
        </pc:cxnChg>
        <pc:cxnChg chg="add mod">
          <ac:chgData name="ROLINA Grégory" userId="14142f31-094f-486b-9145-fbfbe598f772" providerId="ADAL" clId="{EDC0FC66-A5B0-4D6A-AD8F-B48FD013DBD6}" dt="2023-09-06T17:09:43.293" v="75" actId="1038"/>
          <ac:cxnSpMkLst>
            <pc:docMk/>
            <pc:sldMk cId="4153500926" sldId="503"/>
            <ac:cxnSpMk id="13" creationId="{4FD592F5-632C-E5BB-3002-14DE6D45682E}"/>
          </ac:cxnSpMkLst>
        </pc:cxnChg>
        <pc:cxnChg chg="add mod">
          <ac:chgData name="ROLINA Grégory" userId="14142f31-094f-486b-9145-fbfbe598f772" providerId="ADAL" clId="{EDC0FC66-A5B0-4D6A-AD8F-B48FD013DBD6}" dt="2023-09-06T17:09:43.293" v="75" actId="1038"/>
          <ac:cxnSpMkLst>
            <pc:docMk/>
            <pc:sldMk cId="4153500926" sldId="503"/>
            <ac:cxnSpMk id="14" creationId="{A8DBF6E5-3C2D-D02D-4541-1B001F3B4FFA}"/>
          </ac:cxnSpMkLst>
        </pc:cxnChg>
        <pc:cxnChg chg="add mod">
          <ac:chgData name="ROLINA Grégory" userId="14142f31-094f-486b-9145-fbfbe598f772" providerId="ADAL" clId="{EDC0FC66-A5B0-4D6A-AD8F-B48FD013DBD6}" dt="2023-09-06T17:09:43.293" v="75" actId="1038"/>
          <ac:cxnSpMkLst>
            <pc:docMk/>
            <pc:sldMk cId="4153500926" sldId="503"/>
            <ac:cxnSpMk id="15" creationId="{9EFC6302-3E8D-1B57-CBC5-5030F556474C}"/>
          </ac:cxnSpMkLst>
        </pc:cxnChg>
        <pc:cxnChg chg="add mod">
          <ac:chgData name="ROLINA Grégory" userId="14142f31-094f-486b-9145-fbfbe598f772" providerId="ADAL" clId="{EDC0FC66-A5B0-4D6A-AD8F-B48FD013DBD6}" dt="2023-09-06T17:09:43.293" v="75" actId="1038"/>
          <ac:cxnSpMkLst>
            <pc:docMk/>
            <pc:sldMk cId="4153500926" sldId="503"/>
            <ac:cxnSpMk id="16" creationId="{3F9D6021-8647-7037-E839-E2CA627F02DB}"/>
          </ac:cxnSpMkLst>
        </pc:cxnChg>
        <pc:cxnChg chg="add mod">
          <ac:chgData name="ROLINA Grégory" userId="14142f31-094f-486b-9145-fbfbe598f772" providerId="ADAL" clId="{EDC0FC66-A5B0-4D6A-AD8F-B48FD013DBD6}" dt="2023-09-13T13:20:43.191" v="6076" actId="478"/>
          <ac:cxnSpMkLst>
            <pc:docMk/>
            <pc:sldMk cId="4153500926" sldId="503"/>
            <ac:cxnSpMk id="17" creationId="{D35957D3-F2B7-93BF-DEFA-0DED8EE4CF06}"/>
          </ac:cxnSpMkLst>
        </pc:cxnChg>
        <pc:cxnChg chg="add mod">
          <ac:chgData name="ROLINA Grégory" userId="14142f31-094f-486b-9145-fbfbe598f772" providerId="ADAL" clId="{EDC0FC66-A5B0-4D6A-AD8F-B48FD013DBD6}" dt="2023-09-06T17:09:43.293" v="75" actId="1038"/>
          <ac:cxnSpMkLst>
            <pc:docMk/>
            <pc:sldMk cId="4153500926" sldId="503"/>
            <ac:cxnSpMk id="18" creationId="{86E052F2-939B-BC34-A6D2-7B151E68AC98}"/>
          </ac:cxnSpMkLst>
        </pc:cxnChg>
        <pc:cxnChg chg="add mod">
          <ac:chgData name="ROLINA Grégory" userId="14142f31-094f-486b-9145-fbfbe598f772" providerId="ADAL" clId="{EDC0FC66-A5B0-4D6A-AD8F-B48FD013DBD6}" dt="2023-09-06T17:09:43.293" v="75" actId="1038"/>
          <ac:cxnSpMkLst>
            <pc:docMk/>
            <pc:sldMk cId="4153500926" sldId="503"/>
            <ac:cxnSpMk id="19" creationId="{94F7B4A0-EADA-93E2-304F-2643B6991E6C}"/>
          </ac:cxnSpMkLst>
        </pc:cxnChg>
        <pc:cxnChg chg="add mod">
          <ac:chgData name="ROLINA Grégory" userId="14142f31-094f-486b-9145-fbfbe598f772" providerId="ADAL" clId="{EDC0FC66-A5B0-4D6A-AD8F-B48FD013DBD6}" dt="2023-09-14T09:06:31.067" v="7060" actId="14100"/>
          <ac:cxnSpMkLst>
            <pc:docMk/>
            <pc:sldMk cId="4153500926" sldId="503"/>
            <ac:cxnSpMk id="21" creationId="{C7A5E528-E4DD-3248-0210-8887360DD135}"/>
          </ac:cxnSpMkLst>
        </pc:cxnChg>
        <pc:cxnChg chg="mod">
          <ac:chgData name="ROLINA Grégory" userId="14142f31-094f-486b-9145-fbfbe598f772" providerId="ADAL" clId="{EDC0FC66-A5B0-4D6A-AD8F-B48FD013DBD6}" dt="2023-09-13T13:18:24.959" v="5905" actId="478"/>
          <ac:cxnSpMkLst>
            <pc:docMk/>
            <pc:sldMk cId="4153500926" sldId="503"/>
            <ac:cxnSpMk id="70" creationId="{F5FFFF98-85CB-3CCD-4B06-D0602F9051F6}"/>
          </ac:cxnSpMkLst>
        </pc:cxnChg>
        <pc:cxnChg chg="mod">
          <ac:chgData name="ROLINA Grégory" userId="14142f31-094f-486b-9145-fbfbe598f772" providerId="ADAL" clId="{EDC0FC66-A5B0-4D6A-AD8F-B48FD013DBD6}" dt="2023-09-13T13:18:24.959" v="5905" actId="478"/>
          <ac:cxnSpMkLst>
            <pc:docMk/>
            <pc:sldMk cId="4153500926" sldId="503"/>
            <ac:cxnSpMk id="76" creationId="{E87A62A1-E388-AC42-8642-5F90EA5B4063}"/>
          </ac:cxnSpMkLst>
        </pc:cxnChg>
      </pc:sldChg>
      <pc:sldChg chg="addSp delSp modSp new mod delAnim modAnim">
        <pc:chgData name="ROLINA Grégory" userId="14142f31-094f-486b-9145-fbfbe598f772" providerId="ADAL" clId="{EDC0FC66-A5B0-4D6A-AD8F-B48FD013DBD6}" dt="2023-09-18T14:46:31.657" v="7381"/>
        <pc:sldMkLst>
          <pc:docMk/>
          <pc:sldMk cId="1338208631" sldId="504"/>
        </pc:sldMkLst>
        <pc:spChg chg="add mod">
          <ac:chgData name="ROLINA Grégory" userId="14142f31-094f-486b-9145-fbfbe598f772" providerId="ADAL" clId="{EDC0FC66-A5B0-4D6A-AD8F-B48FD013DBD6}" dt="2023-09-08T07:54:52.422" v="1660"/>
          <ac:spMkLst>
            <pc:docMk/>
            <pc:sldMk cId="1338208631" sldId="504"/>
            <ac:spMk id="2" creationId="{4D3E65A1-F4FA-B465-DD3C-FE4B3E0DC07F}"/>
          </ac:spMkLst>
        </pc:spChg>
        <pc:spChg chg="del">
          <ac:chgData name="ROLINA Grégory" userId="14142f31-094f-486b-9145-fbfbe598f772" providerId="ADAL" clId="{EDC0FC66-A5B0-4D6A-AD8F-B48FD013DBD6}" dt="2023-09-06T17:13:41.025" v="128" actId="478"/>
          <ac:spMkLst>
            <pc:docMk/>
            <pc:sldMk cId="1338208631" sldId="504"/>
            <ac:spMk id="2" creationId="{93D26E87-0C9D-2059-A2FE-B51C96E0825A}"/>
          </ac:spMkLst>
        </pc:spChg>
        <pc:spChg chg="add del mod">
          <ac:chgData name="ROLINA Grégory" userId="14142f31-094f-486b-9145-fbfbe598f772" providerId="ADAL" clId="{EDC0FC66-A5B0-4D6A-AD8F-B48FD013DBD6}" dt="2023-09-12T16:49:54.808" v="4802" actId="767"/>
          <ac:spMkLst>
            <pc:docMk/>
            <pc:sldMk cId="1338208631" sldId="504"/>
            <ac:spMk id="3" creationId="{44434C90-9BD5-1E11-CC57-C0984107F21F}"/>
          </ac:spMkLst>
        </pc:spChg>
        <pc:spChg chg="del">
          <ac:chgData name="ROLINA Grégory" userId="14142f31-094f-486b-9145-fbfbe598f772" providerId="ADAL" clId="{EDC0FC66-A5B0-4D6A-AD8F-B48FD013DBD6}" dt="2023-09-06T18:19:42.620" v="885" actId="478"/>
          <ac:spMkLst>
            <pc:docMk/>
            <pc:sldMk cId="1338208631" sldId="504"/>
            <ac:spMk id="3" creationId="{DCE52AB2-DB62-DEED-CBB6-42BE79746C63}"/>
          </ac:spMkLst>
        </pc:spChg>
        <pc:spChg chg="add mod">
          <ac:chgData name="ROLINA Grégory" userId="14142f31-094f-486b-9145-fbfbe598f772" providerId="ADAL" clId="{EDC0FC66-A5B0-4D6A-AD8F-B48FD013DBD6}" dt="2023-09-13T13:16:59.706" v="5890" actId="14100"/>
          <ac:spMkLst>
            <pc:docMk/>
            <pc:sldMk cId="1338208631" sldId="504"/>
            <ac:spMk id="3" creationId="{F22F3B22-6BFA-8CE1-B19D-9CC3F3BC9E82}"/>
          </ac:spMkLst>
        </pc:spChg>
        <pc:spChg chg="add mod">
          <ac:chgData name="ROLINA Grégory" userId="14142f31-094f-486b-9145-fbfbe598f772" providerId="ADAL" clId="{EDC0FC66-A5B0-4D6A-AD8F-B48FD013DBD6}" dt="2023-09-08T08:03:36.015" v="2049" actId="20577"/>
          <ac:spMkLst>
            <pc:docMk/>
            <pc:sldMk cId="1338208631" sldId="504"/>
            <ac:spMk id="4" creationId="{1979FF19-FE1E-6FCD-B15C-DD9BE48A02CC}"/>
          </ac:spMkLst>
        </pc:spChg>
        <pc:spChg chg="add mod">
          <ac:chgData name="ROLINA Grégory" userId="14142f31-094f-486b-9145-fbfbe598f772" providerId="ADAL" clId="{EDC0FC66-A5B0-4D6A-AD8F-B48FD013DBD6}" dt="2023-09-08T11:46:24.441" v="3292" actId="1036"/>
          <ac:spMkLst>
            <pc:docMk/>
            <pc:sldMk cId="1338208631" sldId="504"/>
            <ac:spMk id="5" creationId="{4B1023D2-3ABB-333D-27DB-A9E320BD0D02}"/>
          </ac:spMkLst>
        </pc:spChg>
        <pc:spChg chg="add mod">
          <ac:chgData name="ROLINA Grégory" userId="14142f31-094f-486b-9145-fbfbe598f772" providerId="ADAL" clId="{EDC0FC66-A5B0-4D6A-AD8F-B48FD013DBD6}" dt="2023-09-08T11:46:24.441" v="3292" actId="1036"/>
          <ac:spMkLst>
            <pc:docMk/>
            <pc:sldMk cId="1338208631" sldId="504"/>
            <ac:spMk id="6" creationId="{A003A174-73F4-E9F1-CEC7-CFE94525F05F}"/>
          </ac:spMkLst>
        </pc:spChg>
        <pc:spChg chg="add mod">
          <ac:chgData name="ROLINA Grégory" userId="14142f31-094f-486b-9145-fbfbe598f772" providerId="ADAL" clId="{EDC0FC66-A5B0-4D6A-AD8F-B48FD013DBD6}" dt="2023-09-08T11:46:24.441" v="3292" actId="1036"/>
          <ac:spMkLst>
            <pc:docMk/>
            <pc:sldMk cId="1338208631" sldId="504"/>
            <ac:spMk id="7" creationId="{F218DF98-3438-536C-603F-6896026085D6}"/>
          </ac:spMkLst>
        </pc:spChg>
        <pc:spChg chg="add mod">
          <ac:chgData name="ROLINA Grégory" userId="14142f31-094f-486b-9145-fbfbe598f772" providerId="ADAL" clId="{EDC0FC66-A5B0-4D6A-AD8F-B48FD013DBD6}" dt="2023-09-08T11:46:24.441" v="3292" actId="1036"/>
          <ac:spMkLst>
            <pc:docMk/>
            <pc:sldMk cId="1338208631" sldId="504"/>
            <ac:spMk id="8" creationId="{56E075A4-1389-50A6-28C4-8D34BD1A0B2B}"/>
          </ac:spMkLst>
        </pc:spChg>
        <pc:spChg chg="add mod">
          <ac:chgData name="ROLINA Grégory" userId="14142f31-094f-486b-9145-fbfbe598f772" providerId="ADAL" clId="{EDC0FC66-A5B0-4D6A-AD8F-B48FD013DBD6}" dt="2023-09-08T11:46:24.441" v="3292" actId="1036"/>
          <ac:spMkLst>
            <pc:docMk/>
            <pc:sldMk cId="1338208631" sldId="504"/>
            <ac:spMk id="9" creationId="{6E1DB183-870A-7937-2EF1-B33EC07E80E8}"/>
          </ac:spMkLst>
        </pc:spChg>
        <pc:spChg chg="add mod">
          <ac:chgData name="ROLINA Grégory" userId="14142f31-094f-486b-9145-fbfbe598f772" providerId="ADAL" clId="{EDC0FC66-A5B0-4D6A-AD8F-B48FD013DBD6}" dt="2023-09-13T08:09:44.471" v="5431" actId="1037"/>
          <ac:spMkLst>
            <pc:docMk/>
            <pc:sldMk cId="1338208631" sldId="504"/>
            <ac:spMk id="14" creationId="{F659B64E-9E1A-BDF4-8AF4-8F2E758F7AB0}"/>
          </ac:spMkLst>
        </pc:spChg>
        <pc:spChg chg="add mod">
          <ac:chgData name="ROLINA Grégory" userId="14142f31-094f-486b-9145-fbfbe598f772" providerId="ADAL" clId="{EDC0FC66-A5B0-4D6A-AD8F-B48FD013DBD6}" dt="2023-09-13T13:17:13.450" v="5894" actId="14100"/>
          <ac:spMkLst>
            <pc:docMk/>
            <pc:sldMk cId="1338208631" sldId="504"/>
            <ac:spMk id="16" creationId="{D9B2C49E-CFB6-E97E-B65B-9F21D7823623}"/>
          </ac:spMkLst>
        </pc:spChg>
        <pc:spChg chg="add del mod">
          <ac:chgData name="ROLINA Grégory" userId="14142f31-094f-486b-9145-fbfbe598f772" providerId="ADAL" clId="{EDC0FC66-A5B0-4D6A-AD8F-B48FD013DBD6}" dt="2023-09-13T13:16:47.677" v="5886" actId="478"/>
          <ac:spMkLst>
            <pc:docMk/>
            <pc:sldMk cId="1338208631" sldId="504"/>
            <ac:spMk id="17" creationId="{F0D1787F-D9D7-E3D2-A3E0-DA676B93978D}"/>
          </ac:spMkLst>
        </pc:spChg>
        <pc:spChg chg="add del mod">
          <ac:chgData name="ROLINA Grégory" userId="14142f31-094f-486b-9145-fbfbe598f772" providerId="ADAL" clId="{EDC0FC66-A5B0-4D6A-AD8F-B48FD013DBD6}" dt="2023-09-13T13:17:05.785" v="5891" actId="478"/>
          <ac:spMkLst>
            <pc:docMk/>
            <pc:sldMk cId="1338208631" sldId="504"/>
            <ac:spMk id="18" creationId="{040A24E9-DAE9-907B-ED99-E21409ACB9B8}"/>
          </ac:spMkLst>
        </pc:spChg>
        <pc:picChg chg="add del mod">
          <ac:chgData name="ROLINA Grégory" userId="14142f31-094f-486b-9145-fbfbe598f772" providerId="ADAL" clId="{EDC0FC66-A5B0-4D6A-AD8F-B48FD013DBD6}" dt="2023-09-08T13:47:28.386" v="3297" actId="478"/>
          <ac:picMkLst>
            <pc:docMk/>
            <pc:sldMk cId="1338208631" sldId="504"/>
            <ac:picMk id="14" creationId="{9AE641CC-C6A2-C799-C592-6081A2E0D695}"/>
          </ac:picMkLst>
        </pc:picChg>
        <pc:picChg chg="add mod modCrop">
          <ac:chgData name="ROLINA Grégory" userId="14142f31-094f-486b-9145-fbfbe598f772" providerId="ADAL" clId="{EDC0FC66-A5B0-4D6A-AD8F-B48FD013DBD6}" dt="2023-09-13T08:11:33.550" v="5443" actId="732"/>
          <ac:picMkLst>
            <pc:docMk/>
            <pc:sldMk cId="1338208631" sldId="504"/>
            <ac:picMk id="15" creationId="{1BD8DF51-BE34-282B-F62F-8D21D535D967}"/>
          </ac:picMkLst>
        </pc:picChg>
        <pc:picChg chg="add del mod modCrop">
          <ac:chgData name="ROLINA Grégory" userId="14142f31-094f-486b-9145-fbfbe598f772" providerId="ADAL" clId="{EDC0FC66-A5B0-4D6A-AD8F-B48FD013DBD6}" dt="2023-09-13T08:08:54.313" v="5375" actId="478"/>
          <ac:picMkLst>
            <pc:docMk/>
            <pc:sldMk cId="1338208631" sldId="504"/>
            <ac:picMk id="16" creationId="{2EE540CE-466B-FB66-31C5-54C1B40F9D3A}"/>
          </ac:picMkLst>
        </pc:picChg>
        <pc:cxnChg chg="add mod">
          <ac:chgData name="ROLINA Grégory" userId="14142f31-094f-486b-9145-fbfbe598f772" providerId="ADAL" clId="{EDC0FC66-A5B0-4D6A-AD8F-B48FD013DBD6}" dt="2023-09-08T11:46:24.441" v="3292" actId="1036"/>
          <ac:cxnSpMkLst>
            <pc:docMk/>
            <pc:sldMk cId="1338208631" sldId="504"/>
            <ac:cxnSpMk id="10" creationId="{B6B52D2B-F79A-25C8-F849-E1DA96301135}"/>
          </ac:cxnSpMkLst>
        </pc:cxnChg>
        <pc:cxnChg chg="add mod">
          <ac:chgData name="ROLINA Grégory" userId="14142f31-094f-486b-9145-fbfbe598f772" providerId="ADAL" clId="{EDC0FC66-A5B0-4D6A-AD8F-B48FD013DBD6}" dt="2023-09-08T11:46:24.441" v="3292" actId="1036"/>
          <ac:cxnSpMkLst>
            <pc:docMk/>
            <pc:sldMk cId="1338208631" sldId="504"/>
            <ac:cxnSpMk id="11" creationId="{8A364698-00C6-944F-40E8-22283F22A962}"/>
          </ac:cxnSpMkLst>
        </pc:cxnChg>
        <pc:cxnChg chg="add mod">
          <ac:chgData name="ROLINA Grégory" userId="14142f31-094f-486b-9145-fbfbe598f772" providerId="ADAL" clId="{EDC0FC66-A5B0-4D6A-AD8F-B48FD013DBD6}" dt="2023-09-08T11:46:24.441" v="3292" actId="1036"/>
          <ac:cxnSpMkLst>
            <pc:docMk/>
            <pc:sldMk cId="1338208631" sldId="504"/>
            <ac:cxnSpMk id="12" creationId="{E5B96E34-39D1-1869-5280-43413A3E8C8E}"/>
          </ac:cxnSpMkLst>
        </pc:cxnChg>
        <pc:cxnChg chg="add mod">
          <ac:chgData name="ROLINA Grégory" userId="14142f31-094f-486b-9145-fbfbe598f772" providerId="ADAL" clId="{EDC0FC66-A5B0-4D6A-AD8F-B48FD013DBD6}" dt="2023-09-08T11:46:24.441" v="3292" actId="1036"/>
          <ac:cxnSpMkLst>
            <pc:docMk/>
            <pc:sldMk cId="1338208631" sldId="504"/>
            <ac:cxnSpMk id="13" creationId="{21686A06-AE39-3D70-0703-FCDEF4D6F16A}"/>
          </ac:cxnSpMkLst>
        </pc:cxnChg>
      </pc:sldChg>
      <pc:sldChg chg="addSp delSp modSp add mod modAnim">
        <pc:chgData name="ROLINA Grégory" userId="14142f31-094f-486b-9145-fbfbe598f772" providerId="ADAL" clId="{EDC0FC66-A5B0-4D6A-AD8F-B48FD013DBD6}" dt="2023-09-20T12:01:48.737" v="7670" actId="1037"/>
        <pc:sldMkLst>
          <pc:docMk/>
          <pc:sldMk cId="2999773845" sldId="505"/>
        </pc:sldMkLst>
        <pc:spChg chg="mod">
          <ac:chgData name="ROLINA Grégory" userId="14142f31-094f-486b-9145-fbfbe598f772" providerId="ADAL" clId="{EDC0FC66-A5B0-4D6A-AD8F-B48FD013DBD6}" dt="2023-09-20T11:57:38.541" v="7424" actId="164"/>
          <ac:spMkLst>
            <pc:docMk/>
            <pc:sldMk cId="2999773845" sldId="505"/>
            <ac:spMk id="2" creationId="{6721CEDB-7465-98E5-73BE-1776B84D6B15}"/>
          </ac:spMkLst>
        </pc:spChg>
        <pc:spChg chg="add del mod">
          <ac:chgData name="ROLINA Grégory" userId="14142f31-094f-486b-9145-fbfbe598f772" providerId="ADAL" clId="{EDC0FC66-A5B0-4D6A-AD8F-B48FD013DBD6}" dt="2023-09-06T17:22:43.953" v="568" actId="478"/>
          <ac:spMkLst>
            <pc:docMk/>
            <pc:sldMk cId="2999773845" sldId="505"/>
            <ac:spMk id="3" creationId="{5DD2E0D9-FCEF-A17E-904F-F61ABC379CDC}"/>
          </ac:spMkLst>
        </pc:spChg>
        <pc:spChg chg="del">
          <ac:chgData name="ROLINA Grégory" userId="14142f31-094f-486b-9145-fbfbe598f772" providerId="ADAL" clId="{EDC0FC66-A5B0-4D6A-AD8F-B48FD013DBD6}" dt="2023-09-06T17:15:03.210" v="177" actId="478"/>
          <ac:spMkLst>
            <pc:docMk/>
            <pc:sldMk cId="2999773845" sldId="505"/>
            <ac:spMk id="5" creationId="{7F580A4A-9727-8838-9892-6F3E8C4D994D}"/>
          </ac:spMkLst>
        </pc:spChg>
        <pc:spChg chg="mod">
          <ac:chgData name="ROLINA Grégory" userId="14142f31-094f-486b-9145-fbfbe598f772" providerId="ADAL" clId="{EDC0FC66-A5B0-4D6A-AD8F-B48FD013DBD6}" dt="2023-09-20T12:01:43.898" v="7630" actId="1038"/>
          <ac:spMkLst>
            <pc:docMk/>
            <pc:sldMk cId="2999773845" sldId="505"/>
            <ac:spMk id="5" creationId="{8D89DD50-72B2-ADC3-1A32-8F7C0778B02F}"/>
          </ac:spMkLst>
        </pc:spChg>
        <pc:spChg chg="mod">
          <ac:chgData name="ROLINA Grégory" userId="14142f31-094f-486b-9145-fbfbe598f772" providerId="ADAL" clId="{EDC0FC66-A5B0-4D6A-AD8F-B48FD013DBD6}" dt="2023-09-06T17:15:29.448" v="223" actId="20577"/>
          <ac:spMkLst>
            <pc:docMk/>
            <pc:sldMk cId="2999773845" sldId="505"/>
            <ac:spMk id="7" creationId="{42C4A688-C103-6B0C-A04C-152C883C41A7}"/>
          </ac:spMkLst>
        </pc:spChg>
        <pc:spChg chg="add del">
          <ac:chgData name="ROLINA Grégory" userId="14142f31-094f-486b-9145-fbfbe598f772" providerId="ADAL" clId="{EDC0FC66-A5B0-4D6A-AD8F-B48FD013DBD6}" dt="2023-09-20T11:58:18.606" v="7478" actId="22"/>
          <ac:spMkLst>
            <pc:docMk/>
            <pc:sldMk cId="2999773845" sldId="505"/>
            <ac:spMk id="9" creationId="{10C5F26A-C3BD-5341-4790-12CF5639FE3B}"/>
          </ac:spMkLst>
        </pc:spChg>
        <pc:spChg chg="del">
          <ac:chgData name="ROLINA Grégory" userId="14142f31-094f-486b-9145-fbfbe598f772" providerId="ADAL" clId="{EDC0FC66-A5B0-4D6A-AD8F-B48FD013DBD6}" dt="2023-09-06T17:15:01.444" v="176" actId="478"/>
          <ac:spMkLst>
            <pc:docMk/>
            <pc:sldMk cId="2999773845" sldId="505"/>
            <ac:spMk id="9" creationId="{C97D4B9E-31BF-BD1D-EA29-F2E6E0455BA8}"/>
          </ac:spMkLst>
        </pc:spChg>
        <pc:spChg chg="del">
          <ac:chgData name="ROLINA Grégory" userId="14142f31-094f-486b-9145-fbfbe598f772" providerId="ADAL" clId="{EDC0FC66-A5B0-4D6A-AD8F-B48FD013DBD6}" dt="2023-09-06T17:15:00.422" v="175" actId="478"/>
          <ac:spMkLst>
            <pc:docMk/>
            <pc:sldMk cId="2999773845" sldId="505"/>
            <ac:spMk id="10" creationId="{53CBD7F2-2564-8C76-C6E5-8744FEF22266}"/>
          </ac:spMkLst>
        </pc:spChg>
        <pc:spChg chg="add mod">
          <ac:chgData name="ROLINA Grégory" userId="14142f31-094f-486b-9145-fbfbe598f772" providerId="ADAL" clId="{EDC0FC66-A5B0-4D6A-AD8F-B48FD013DBD6}" dt="2023-09-20T11:57:38.541" v="7424" actId="164"/>
          <ac:spMkLst>
            <pc:docMk/>
            <pc:sldMk cId="2999773845" sldId="505"/>
            <ac:spMk id="12" creationId="{CC9790EC-F369-DAA5-C91A-C73C499FFC10}"/>
          </ac:spMkLst>
        </pc:spChg>
        <pc:spChg chg="add mod">
          <ac:chgData name="ROLINA Grégory" userId="14142f31-094f-486b-9145-fbfbe598f772" providerId="ADAL" clId="{EDC0FC66-A5B0-4D6A-AD8F-B48FD013DBD6}" dt="2023-09-06T17:23:23.978" v="643" actId="20577"/>
          <ac:spMkLst>
            <pc:docMk/>
            <pc:sldMk cId="2999773845" sldId="505"/>
            <ac:spMk id="14" creationId="{E9CCF97C-373F-0B8E-4D45-ED90BBAE4AF4}"/>
          </ac:spMkLst>
        </pc:spChg>
        <pc:spChg chg="add mod">
          <ac:chgData name="ROLINA Grégory" userId="14142f31-094f-486b-9145-fbfbe598f772" providerId="ADAL" clId="{EDC0FC66-A5B0-4D6A-AD8F-B48FD013DBD6}" dt="2023-09-20T11:57:38.541" v="7424" actId="164"/>
          <ac:spMkLst>
            <pc:docMk/>
            <pc:sldMk cId="2999773845" sldId="505"/>
            <ac:spMk id="15" creationId="{AAF53E26-0ADF-AB6C-B608-7E9F93884242}"/>
          </ac:spMkLst>
        </pc:spChg>
        <pc:spChg chg="add mod">
          <ac:chgData name="ROLINA Grégory" userId="14142f31-094f-486b-9145-fbfbe598f772" providerId="ADAL" clId="{EDC0FC66-A5B0-4D6A-AD8F-B48FD013DBD6}" dt="2023-09-20T11:57:38.541" v="7424" actId="164"/>
          <ac:spMkLst>
            <pc:docMk/>
            <pc:sldMk cId="2999773845" sldId="505"/>
            <ac:spMk id="16" creationId="{87E0DCE6-BCD3-A902-BED6-62896C86140E}"/>
          </ac:spMkLst>
        </pc:spChg>
        <pc:spChg chg="add mod">
          <ac:chgData name="ROLINA Grégory" userId="14142f31-094f-486b-9145-fbfbe598f772" providerId="ADAL" clId="{EDC0FC66-A5B0-4D6A-AD8F-B48FD013DBD6}" dt="2023-09-20T11:57:38.541" v="7424" actId="164"/>
          <ac:spMkLst>
            <pc:docMk/>
            <pc:sldMk cId="2999773845" sldId="505"/>
            <ac:spMk id="17" creationId="{58BCB25D-AE6F-C120-B5CF-B98B35DFDFE2}"/>
          </ac:spMkLst>
        </pc:spChg>
        <pc:spChg chg="add mod">
          <ac:chgData name="ROLINA Grégory" userId="14142f31-094f-486b-9145-fbfbe598f772" providerId="ADAL" clId="{EDC0FC66-A5B0-4D6A-AD8F-B48FD013DBD6}" dt="2023-09-20T11:57:38.541" v="7424" actId="164"/>
          <ac:spMkLst>
            <pc:docMk/>
            <pc:sldMk cId="2999773845" sldId="505"/>
            <ac:spMk id="18" creationId="{2666C1BD-AD2B-C40D-A76B-F44E27C9648B}"/>
          </ac:spMkLst>
        </pc:spChg>
        <pc:grpChg chg="add mod">
          <ac:chgData name="ROLINA Grégory" userId="14142f31-094f-486b-9145-fbfbe598f772" providerId="ADAL" clId="{EDC0FC66-A5B0-4D6A-AD8F-B48FD013DBD6}" dt="2023-09-20T12:01:17.283" v="7588" actId="1037"/>
          <ac:grpSpMkLst>
            <pc:docMk/>
            <pc:sldMk cId="2999773845" sldId="505"/>
            <ac:grpSpMk id="4" creationId="{D7401B10-C293-B68C-3311-BC2C3BDD3EBD}"/>
          </ac:grpSpMkLst>
        </pc:grpChg>
        <pc:graphicFrameChg chg="add del modGraphic">
          <ac:chgData name="ROLINA Grégory" userId="14142f31-094f-486b-9145-fbfbe598f772" providerId="ADAL" clId="{EDC0FC66-A5B0-4D6A-AD8F-B48FD013DBD6}" dt="2023-09-06T17:22:41.542" v="567" actId="478"/>
          <ac:graphicFrameMkLst>
            <pc:docMk/>
            <pc:sldMk cId="2999773845" sldId="505"/>
            <ac:graphicFrameMk id="11" creationId="{A7ABD42E-397A-C62E-1431-27E3F40D015C}"/>
          </ac:graphicFrameMkLst>
        </pc:graphicFrameChg>
        <pc:picChg chg="mod">
          <ac:chgData name="ROLINA Grégory" userId="14142f31-094f-486b-9145-fbfbe598f772" providerId="ADAL" clId="{EDC0FC66-A5B0-4D6A-AD8F-B48FD013DBD6}" dt="2023-09-20T12:01:43.898" v="7630" actId="1038"/>
          <ac:picMkLst>
            <pc:docMk/>
            <pc:sldMk cId="2999773845" sldId="505"/>
            <ac:picMk id="3" creationId="{0E96E916-3077-485C-7DD2-683548E4DC02}"/>
          </ac:picMkLst>
        </pc:picChg>
        <pc:picChg chg="del">
          <ac:chgData name="ROLINA Grégory" userId="14142f31-094f-486b-9145-fbfbe598f772" providerId="ADAL" clId="{EDC0FC66-A5B0-4D6A-AD8F-B48FD013DBD6}" dt="2023-09-06T17:14:56.985" v="174" actId="478"/>
          <ac:picMkLst>
            <pc:docMk/>
            <pc:sldMk cId="2999773845" sldId="505"/>
            <ac:picMk id="4" creationId="{19231D86-C2D4-8326-FFAA-99C71330B496}"/>
          </ac:picMkLst>
        </pc:picChg>
        <pc:picChg chg="add mod modCrop">
          <ac:chgData name="ROLINA Grégory" userId="14142f31-094f-486b-9145-fbfbe598f772" providerId="ADAL" clId="{EDC0FC66-A5B0-4D6A-AD8F-B48FD013DBD6}" dt="2023-09-20T12:01:48.737" v="7670" actId="1037"/>
          <ac:picMkLst>
            <pc:docMk/>
            <pc:sldMk cId="2999773845" sldId="505"/>
            <ac:picMk id="11" creationId="{A44F4BE5-2636-8D1B-8DDB-587A1DB62357}"/>
          </ac:picMkLst>
        </pc:picChg>
        <pc:cxnChg chg="add mod">
          <ac:chgData name="ROLINA Grégory" userId="14142f31-094f-486b-9145-fbfbe598f772" providerId="ADAL" clId="{EDC0FC66-A5B0-4D6A-AD8F-B48FD013DBD6}" dt="2023-09-20T11:57:38.541" v="7424" actId="164"/>
          <ac:cxnSpMkLst>
            <pc:docMk/>
            <pc:sldMk cId="2999773845" sldId="505"/>
            <ac:cxnSpMk id="13" creationId="{F84FB48A-6E26-1BA7-4677-BC31750E675F}"/>
          </ac:cxnSpMkLst>
        </pc:cxnChg>
        <pc:cxnChg chg="add mod">
          <ac:chgData name="ROLINA Grégory" userId="14142f31-094f-486b-9145-fbfbe598f772" providerId="ADAL" clId="{EDC0FC66-A5B0-4D6A-AD8F-B48FD013DBD6}" dt="2023-09-20T11:57:38.541" v="7424" actId="164"/>
          <ac:cxnSpMkLst>
            <pc:docMk/>
            <pc:sldMk cId="2999773845" sldId="505"/>
            <ac:cxnSpMk id="19" creationId="{F98A57CA-0FE5-9F20-F3D8-0E3CA1FAD790}"/>
          </ac:cxnSpMkLst>
        </pc:cxnChg>
        <pc:cxnChg chg="add mod">
          <ac:chgData name="ROLINA Grégory" userId="14142f31-094f-486b-9145-fbfbe598f772" providerId="ADAL" clId="{EDC0FC66-A5B0-4D6A-AD8F-B48FD013DBD6}" dt="2023-09-20T11:57:38.541" v="7424" actId="164"/>
          <ac:cxnSpMkLst>
            <pc:docMk/>
            <pc:sldMk cId="2999773845" sldId="505"/>
            <ac:cxnSpMk id="20" creationId="{1E7DA66D-E562-DA05-4D6B-B09335E7B67F}"/>
          </ac:cxnSpMkLst>
        </pc:cxnChg>
        <pc:cxnChg chg="add mod">
          <ac:chgData name="ROLINA Grégory" userId="14142f31-094f-486b-9145-fbfbe598f772" providerId="ADAL" clId="{EDC0FC66-A5B0-4D6A-AD8F-B48FD013DBD6}" dt="2023-09-20T11:57:38.541" v="7424" actId="164"/>
          <ac:cxnSpMkLst>
            <pc:docMk/>
            <pc:sldMk cId="2999773845" sldId="505"/>
            <ac:cxnSpMk id="21" creationId="{CF342DB5-47BB-E92E-2EB4-2C626E3542A0}"/>
          </ac:cxnSpMkLst>
        </pc:cxnChg>
        <pc:cxnChg chg="add mod">
          <ac:chgData name="ROLINA Grégory" userId="14142f31-094f-486b-9145-fbfbe598f772" providerId="ADAL" clId="{EDC0FC66-A5B0-4D6A-AD8F-B48FD013DBD6}" dt="2023-09-20T11:57:38.541" v="7424" actId="164"/>
          <ac:cxnSpMkLst>
            <pc:docMk/>
            <pc:sldMk cId="2999773845" sldId="505"/>
            <ac:cxnSpMk id="22" creationId="{AC5CEF89-55EE-F5F6-71E4-E73DD762995E}"/>
          </ac:cxnSpMkLst>
        </pc:cxnChg>
      </pc:sldChg>
      <pc:sldChg chg="addSp delSp modSp add mod addAnim delAnim modAnim">
        <pc:chgData name="ROLINA Grégory" userId="14142f31-094f-486b-9145-fbfbe598f772" providerId="ADAL" clId="{EDC0FC66-A5B0-4D6A-AD8F-B48FD013DBD6}" dt="2023-09-18T14:40:15.005" v="7374"/>
        <pc:sldMkLst>
          <pc:docMk/>
          <pc:sldMk cId="2585337655" sldId="506"/>
        </pc:sldMkLst>
        <pc:spChg chg="mod">
          <ac:chgData name="ROLINA Grégory" userId="14142f31-094f-486b-9145-fbfbe598f772" providerId="ADAL" clId="{EDC0FC66-A5B0-4D6A-AD8F-B48FD013DBD6}" dt="2023-09-06T17:16:06.674" v="250" actId="20577"/>
          <ac:spMkLst>
            <pc:docMk/>
            <pc:sldMk cId="2585337655" sldId="506"/>
            <ac:spMk id="2" creationId="{985A101C-B16D-8816-D772-BD195F7098CC}"/>
          </ac:spMkLst>
        </pc:spChg>
        <pc:spChg chg="del">
          <ac:chgData name="ROLINA Grégory" userId="14142f31-094f-486b-9145-fbfbe598f772" providerId="ADAL" clId="{EDC0FC66-A5B0-4D6A-AD8F-B48FD013DBD6}" dt="2023-09-06T17:16:10.394" v="251" actId="478"/>
          <ac:spMkLst>
            <pc:docMk/>
            <pc:sldMk cId="2585337655" sldId="506"/>
            <ac:spMk id="3" creationId="{D71D8112-CF61-90EB-2D59-D2D6B7B0CED3}"/>
          </ac:spMkLst>
        </pc:spChg>
        <pc:spChg chg="add del mod">
          <ac:chgData name="ROLINA Grégory" userId="14142f31-094f-486b-9145-fbfbe598f772" providerId="ADAL" clId="{EDC0FC66-A5B0-4D6A-AD8F-B48FD013DBD6}" dt="2023-09-13T13:16:06.980" v="5879" actId="478"/>
          <ac:spMkLst>
            <pc:docMk/>
            <pc:sldMk cId="2585337655" sldId="506"/>
            <ac:spMk id="3" creationId="{DC5423EA-8B61-6904-30BC-5AD2580FD81C}"/>
          </ac:spMkLst>
        </pc:spChg>
        <pc:spChg chg="add mod">
          <ac:chgData name="ROLINA Grégory" userId="14142f31-094f-486b-9145-fbfbe598f772" providerId="ADAL" clId="{EDC0FC66-A5B0-4D6A-AD8F-B48FD013DBD6}" dt="2023-09-13T13:16:13.355" v="5881" actId="1076"/>
          <ac:spMkLst>
            <pc:docMk/>
            <pc:sldMk cId="2585337655" sldId="506"/>
            <ac:spMk id="6" creationId="{603E59D0-8878-0256-6A9A-418FF3B7387F}"/>
          </ac:spMkLst>
        </pc:spChg>
        <pc:spChg chg="add del mod">
          <ac:chgData name="ROLINA Grégory" userId="14142f31-094f-486b-9145-fbfbe598f772" providerId="ADAL" clId="{EDC0FC66-A5B0-4D6A-AD8F-B48FD013DBD6}" dt="2023-09-06T17:16:13.686" v="253" actId="478"/>
          <ac:spMkLst>
            <pc:docMk/>
            <pc:sldMk cId="2585337655" sldId="506"/>
            <ac:spMk id="24" creationId="{91790405-528A-3134-122E-B010BDB24E2B}"/>
          </ac:spMkLst>
        </pc:spChg>
        <pc:spChg chg="add del">
          <ac:chgData name="ROLINA Grégory" userId="14142f31-094f-486b-9145-fbfbe598f772" providerId="ADAL" clId="{EDC0FC66-A5B0-4D6A-AD8F-B48FD013DBD6}" dt="2023-09-06T17:15:55.489" v="238" actId="478"/>
          <ac:spMkLst>
            <pc:docMk/>
            <pc:sldMk cId="2585337655" sldId="506"/>
            <ac:spMk id="26" creationId="{BB0CA800-A0E9-8F21-39E9-ADEA0F3323CF}"/>
          </ac:spMkLst>
        </pc:spChg>
        <pc:spChg chg="add mod">
          <ac:chgData name="ROLINA Grégory" userId="14142f31-094f-486b-9145-fbfbe598f772" providerId="ADAL" clId="{EDC0FC66-A5B0-4D6A-AD8F-B48FD013DBD6}" dt="2023-09-13T08:03:13.999" v="5353" actId="1035"/>
          <ac:spMkLst>
            <pc:docMk/>
            <pc:sldMk cId="2585337655" sldId="506"/>
            <ac:spMk id="30" creationId="{875AE1FD-BFAC-CAAD-28F1-F6353FE98C1B}"/>
          </ac:spMkLst>
        </pc:spChg>
        <pc:spChg chg="add del mod">
          <ac:chgData name="ROLINA Grégory" userId="14142f31-094f-486b-9145-fbfbe598f772" providerId="ADAL" clId="{EDC0FC66-A5B0-4D6A-AD8F-B48FD013DBD6}" dt="2023-09-06T17:19:46.106" v="489" actId="478"/>
          <ac:spMkLst>
            <pc:docMk/>
            <pc:sldMk cId="2585337655" sldId="506"/>
            <ac:spMk id="31" creationId="{746923DB-C4D0-7281-AB3B-A91BEACE0944}"/>
          </ac:spMkLst>
        </pc:spChg>
        <pc:spChg chg="add mod">
          <ac:chgData name="ROLINA Grégory" userId="14142f31-094f-486b-9145-fbfbe598f772" providerId="ADAL" clId="{EDC0FC66-A5B0-4D6A-AD8F-B48FD013DBD6}" dt="2023-09-13T08:03:13.999" v="5353" actId="1035"/>
          <ac:spMkLst>
            <pc:docMk/>
            <pc:sldMk cId="2585337655" sldId="506"/>
            <ac:spMk id="33" creationId="{FFD52D65-BA5A-2F00-9D6F-E55A17FDD4DF}"/>
          </ac:spMkLst>
        </pc:spChg>
        <pc:spChg chg="add mod">
          <ac:chgData name="ROLINA Grégory" userId="14142f31-094f-486b-9145-fbfbe598f772" providerId="ADAL" clId="{EDC0FC66-A5B0-4D6A-AD8F-B48FD013DBD6}" dt="2023-09-13T08:03:13.999" v="5353" actId="1035"/>
          <ac:spMkLst>
            <pc:docMk/>
            <pc:sldMk cId="2585337655" sldId="506"/>
            <ac:spMk id="37" creationId="{BC9B9CDF-15FA-C8CE-1334-6E8AFF2BF0C1}"/>
          </ac:spMkLst>
        </pc:spChg>
        <pc:spChg chg="add mod">
          <ac:chgData name="ROLINA Grégory" userId="14142f31-094f-486b-9145-fbfbe598f772" providerId="ADAL" clId="{EDC0FC66-A5B0-4D6A-AD8F-B48FD013DBD6}" dt="2023-09-13T08:03:13.999" v="5353" actId="1035"/>
          <ac:spMkLst>
            <pc:docMk/>
            <pc:sldMk cId="2585337655" sldId="506"/>
            <ac:spMk id="38" creationId="{07730A18-FCCB-5DF7-0640-8ABA979199B3}"/>
          </ac:spMkLst>
        </pc:spChg>
        <pc:spChg chg="add mod">
          <ac:chgData name="ROLINA Grégory" userId="14142f31-094f-486b-9145-fbfbe598f772" providerId="ADAL" clId="{EDC0FC66-A5B0-4D6A-AD8F-B48FD013DBD6}" dt="2023-09-13T08:03:13.999" v="5353" actId="1035"/>
          <ac:spMkLst>
            <pc:docMk/>
            <pc:sldMk cId="2585337655" sldId="506"/>
            <ac:spMk id="39" creationId="{BF294906-8B6E-5B90-ACD4-337E048433CB}"/>
          </ac:spMkLst>
        </pc:spChg>
        <pc:spChg chg="add mod">
          <ac:chgData name="ROLINA Grégory" userId="14142f31-094f-486b-9145-fbfbe598f772" providerId="ADAL" clId="{EDC0FC66-A5B0-4D6A-AD8F-B48FD013DBD6}" dt="2023-09-13T08:03:13.999" v="5353" actId="1035"/>
          <ac:spMkLst>
            <pc:docMk/>
            <pc:sldMk cId="2585337655" sldId="506"/>
            <ac:spMk id="40" creationId="{EC87DFB2-D4A3-08AE-5710-3E2E063A9246}"/>
          </ac:spMkLst>
        </pc:spChg>
        <pc:spChg chg="add del mod">
          <ac:chgData name="ROLINA Grégory" userId="14142f31-094f-486b-9145-fbfbe598f772" providerId="ADAL" clId="{EDC0FC66-A5B0-4D6A-AD8F-B48FD013DBD6}" dt="2023-09-06T17:20:03.258" v="493" actId="478"/>
          <ac:spMkLst>
            <pc:docMk/>
            <pc:sldMk cId="2585337655" sldId="506"/>
            <ac:spMk id="41" creationId="{C1CEFED4-464C-A01A-D4C5-CCB96CA84645}"/>
          </ac:spMkLst>
        </pc:spChg>
        <pc:spChg chg="add del mod">
          <ac:chgData name="ROLINA Grégory" userId="14142f31-094f-486b-9145-fbfbe598f772" providerId="ADAL" clId="{EDC0FC66-A5B0-4D6A-AD8F-B48FD013DBD6}" dt="2023-09-06T17:19:41.893" v="488" actId="478"/>
          <ac:spMkLst>
            <pc:docMk/>
            <pc:sldMk cId="2585337655" sldId="506"/>
            <ac:spMk id="49" creationId="{CEB3972E-5F57-E2B4-5FD6-1EE0BF54EAD0}"/>
          </ac:spMkLst>
        </pc:sp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4" creationId="{68486723-DACF-0894-D097-8DCDF07924D7}"/>
          </ac:picMkLst>
        </pc:picChg>
        <pc:picChg chg="mod">
          <ac:chgData name="ROLINA Grégory" userId="14142f31-094f-486b-9145-fbfbe598f772" providerId="ADAL" clId="{EDC0FC66-A5B0-4D6A-AD8F-B48FD013DBD6}" dt="2023-09-13T08:03:19.779" v="5369" actId="1035"/>
          <ac:picMkLst>
            <pc:docMk/>
            <pc:sldMk cId="2585337655" sldId="506"/>
            <ac:picMk id="4" creationId="{780EDC68-3769-C5CB-4DDE-FA6A5B05FB74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5" creationId="{D780C43A-1D76-2762-0875-A792D2E6184A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6" creationId="{CCDB58EB-90F6-852F-E998-4D9B2E453C4A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7" creationId="{4BE33553-DBF4-835D-BE45-DFCB92BA335D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9" creationId="{41C40D13-7585-B8B9-B8DB-968777BAA9E5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10" creationId="{D423FE1E-663B-3A49-4BA7-99C1E5657CDC}"/>
          </ac:picMkLst>
        </pc:picChg>
        <pc:picChg chg="del">
          <ac:chgData name="ROLINA Grégory" userId="14142f31-094f-486b-9145-fbfbe598f772" providerId="ADAL" clId="{EDC0FC66-A5B0-4D6A-AD8F-B48FD013DBD6}" dt="2023-09-06T17:15:50.168" v="232" actId="478"/>
          <ac:picMkLst>
            <pc:docMk/>
            <pc:sldMk cId="2585337655" sldId="506"/>
            <ac:picMk id="11" creationId="{CE024D4D-86B7-FC6B-F92D-D3B065C0311B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12" creationId="{22D95BAE-2CCB-C4DC-82E6-7C15D7898525}"/>
          </ac:picMkLst>
        </pc:picChg>
        <pc:picChg chg="del">
          <ac:chgData name="ROLINA Grégory" userId="14142f31-094f-486b-9145-fbfbe598f772" providerId="ADAL" clId="{EDC0FC66-A5B0-4D6A-AD8F-B48FD013DBD6}" dt="2023-09-06T17:15:57.237" v="239" actId="478"/>
          <ac:picMkLst>
            <pc:docMk/>
            <pc:sldMk cId="2585337655" sldId="506"/>
            <ac:picMk id="13" creationId="{650D80E6-C504-DFCB-B620-7774B19E4011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14" creationId="{8C8A7C1E-269C-4A10-A493-3EAA695BF1D6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15" creationId="{7AC59BCA-2599-F5B6-04E5-7350CF35A961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16" creationId="{C4B062EE-6429-7DD0-03B2-5BCF5D02C9CB}"/>
          </ac:picMkLst>
        </pc:picChg>
        <pc:picChg chg="del">
          <ac:chgData name="ROLINA Grégory" userId="14142f31-094f-486b-9145-fbfbe598f772" providerId="ADAL" clId="{EDC0FC66-A5B0-4D6A-AD8F-B48FD013DBD6}" dt="2023-09-06T17:15:49.122" v="230" actId="478"/>
          <ac:picMkLst>
            <pc:docMk/>
            <pc:sldMk cId="2585337655" sldId="506"/>
            <ac:picMk id="17" creationId="{F15BFA48-80E3-756B-E78F-EF732583E5C0}"/>
          </ac:picMkLst>
        </pc:picChg>
        <pc:picChg chg="del">
          <ac:chgData name="ROLINA Grégory" userId="14142f31-094f-486b-9145-fbfbe598f772" providerId="ADAL" clId="{EDC0FC66-A5B0-4D6A-AD8F-B48FD013DBD6}" dt="2023-09-06T17:15:47.449" v="227" actId="478"/>
          <ac:picMkLst>
            <pc:docMk/>
            <pc:sldMk cId="2585337655" sldId="506"/>
            <ac:picMk id="18" creationId="{3AF52DC2-0CC0-18F9-A3A4-36C1AF36CB3A}"/>
          </ac:picMkLst>
        </pc:picChg>
        <pc:picChg chg="add del">
          <ac:chgData name="ROLINA Grégory" userId="14142f31-094f-486b-9145-fbfbe598f772" providerId="ADAL" clId="{EDC0FC66-A5B0-4D6A-AD8F-B48FD013DBD6}" dt="2023-09-06T17:15:58.559" v="241" actId="478"/>
          <ac:picMkLst>
            <pc:docMk/>
            <pc:sldMk cId="2585337655" sldId="506"/>
            <ac:picMk id="19" creationId="{E2E8ABEB-8C25-9BBA-6D38-1F7593F41117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20" creationId="{2C6881D2-F158-2C8F-682F-DF44759392F0}"/>
          </ac:picMkLst>
        </pc:picChg>
        <pc:picChg chg="del">
          <ac:chgData name="ROLINA Grégory" userId="14142f31-094f-486b-9145-fbfbe598f772" providerId="ADAL" clId="{EDC0FC66-A5B0-4D6A-AD8F-B48FD013DBD6}" dt="2023-09-06T17:15:46.901" v="226" actId="478"/>
          <ac:picMkLst>
            <pc:docMk/>
            <pc:sldMk cId="2585337655" sldId="506"/>
            <ac:picMk id="21" creationId="{7D6BBBE4-DAA4-E24F-5255-5C705891B8EA}"/>
          </ac:picMkLst>
        </pc:picChg>
        <pc:picChg chg="add del">
          <ac:chgData name="ROLINA Grégory" userId="14142f31-094f-486b-9145-fbfbe598f772" providerId="ADAL" clId="{EDC0FC66-A5B0-4D6A-AD8F-B48FD013DBD6}" dt="2023-09-06T17:15:57.919" v="240" actId="478"/>
          <ac:picMkLst>
            <pc:docMk/>
            <pc:sldMk cId="2585337655" sldId="506"/>
            <ac:picMk id="22" creationId="{05C58101-24F6-4F7F-4C4D-6AFEFAF7478B}"/>
          </ac:picMkLst>
        </pc:picChg>
        <pc:picChg chg="del">
          <ac:chgData name="ROLINA Grégory" userId="14142f31-094f-486b-9145-fbfbe598f772" providerId="ADAL" clId="{EDC0FC66-A5B0-4D6A-AD8F-B48FD013DBD6}" dt="2023-09-06T17:15:49.640" v="231" actId="478"/>
          <ac:picMkLst>
            <pc:docMk/>
            <pc:sldMk cId="2585337655" sldId="506"/>
            <ac:picMk id="23" creationId="{B378162E-7E34-9D1A-6C36-50F05C02597E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25" creationId="{99F1C0BB-F4EB-94F1-713A-3C5457DAA09C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27" creationId="{0D47C5AF-3D91-F334-BCDA-3951B906C182}"/>
          </ac:picMkLst>
        </pc:picChg>
        <pc:picChg chg="del">
          <ac:chgData name="ROLINA Grégory" userId="14142f31-094f-486b-9145-fbfbe598f772" providerId="ADAL" clId="{EDC0FC66-A5B0-4D6A-AD8F-B48FD013DBD6}" dt="2023-09-06T17:15:48.036" v="228" actId="478"/>
          <ac:picMkLst>
            <pc:docMk/>
            <pc:sldMk cId="2585337655" sldId="506"/>
            <ac:picMk id="28" creationId="{0182A576-F021-7DFE-C211-387264FB0A72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29" creationId="{6E659EFA-E852-6434-36D5-55688F6BB645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34" creationId="{0331056A-F5D6-B435-831E-A509BC9D9315}"/>
          </ac:picMkLst>
        </pc:picChg>
        <pc:picChg chg="del">
          <ac:chgData name="ROLINA Grégory" userId="14142f31-094f-486b-9145-fbfbe598f772" providerId="ADAL" clId="{EDC0FC66-A5B0-4D6A-AD8F-B48FD013DBD6}" dt="2023-09-06T17:15:45.936" v="225" actId="478"/>
          <ac:picMkLst>
            <pc:docMk/>
            <pc:sldMk cId="2585337655" sldId="506"/>
            <ac:picMk id="35" creationId="{ABDBA131-797C-44BC-E846-2A45C7189F36}"/>
          </ac:picMkLst>
        </pc:picChg>
        <pc:picChg chg="del">
          <ac:chgData name="ROLINA Grégory" userId="14142f31-094f-486b-9145-fbfbe598f772" providerId="ADAL" clId="{EDC0FC66-A5B0-4D6A-AD8F-B48FD013DBD6}" dt="2023-09-06T17:15:48.542" v="229" actId="478"/>
          <ac:picMkLst>
            <pc:docMk/>
            <pc:sldMk cId="2585337655" sldId="506"/>
            <ac:picMk id="36" creationId="{B45C9948-18D9-D513-F58B-32D3F90FBC32}"/>
          </ac:picMkLst>
        </pc:picChg>
        <pc:cxnChg chg="add mod">
          <ac:chgData name="ROLINA Grégory" userId="14142f31-094f-486b-9145-fbfbe598f772" providerId="ADAL" clId="{EDC0FC66-A5B0-4D6A-AD8F-B48FD013DBD6}" dt="2023-09-13T08:03:13.999" v="5353" actId="1035"/>
          <ac:cxnSpMkLst>
            <pc:docMk/>
            <pc:sldMk cId="2585337655" sldId="506"/>
            <ac:cxnSpMk id="5" creationId="{FE797748-201B-D6A4-72E7-35945D407785}"/>
          </ac:cxnSpMkLst>
        </pc:cxnChg>
        <pc:cxnChg chg="add del mod">
          <ac:chgData name="ROLINA Grégory" userId="14142f31-094f-486b-9145-fbfbe598f772" providerId="ADAL" clId="{EDC0FC66-A5B0-4D6A-AD8F-B48FD013DBD6}" dt="2023-09-08T10:50:55.402" v="3103" actId="478"/>
          <ac:cxnSpMkLst>
            <pc:docMk/>
            <pc:sldMk cId="2585337655" sldId="506"/>
            <ac:cxnSpMk id="32" creationId="{E4F9066E-4943-668E-6233-9857B83C3723}"/>
          </ac:cxnSpMkLst>
        </pc:cxnChg>
        <pc:cxnChg chg="add del mod">
          <ac:chgData name="ROLINA Grégory" userId="14142f31-094f-486b-9145-fbfbe598f772" providerId="ADAL" clId="{EDC0FC66-A5B0-4D6A-AD8F-B48FD013DBD6}" dt="2023-09-06T17:19:47.140" v="490" actId="478"/>
          <ac:cxnSpMkLst>
            <pc:docMk/>
            <pc:sldMk cId="2585337655" sldId="506"/>
            <ac:cxnSpMk id="42" creationId="{B7F86CAF-70AA-6A01-C840-5C1B2736FF83}"/>
          </ac:cxnSpMkLst>
        </pc:cxnChg>
        <pc:cxnChg chg="add mod">
          <ac:chgData name="ROLINA Grégory" userId="14142f31-094f-486b-9145-fbfbe598f772" providerId="ADAL" clId="{EDC0FC66-A5B0-4D6A-AD8F-B48FD013DBD6}" dt="2023-09-13T08:03:13.999" v="5353" actId="1035"/>
          <ac:cxnSpMkLst>
            <pc:docMk/>
            <pc:sldMk cId="2585337655" sldId="506"/>
            <ac:cxnSpMk id="43" creationId="{BBDF61E3-3A2A-8765-7651-F1BBAC350D51}"/>
          </ac:cxnSpMkLst>
        </pc:cxnChg>
        <pc:cxnChg chg="add mod">
          <ac:chgData name="ROLINA Grégory" userId="14142f31-094f-486b-9145-fbfbe598f772" providerId="ADAL" clId="{EDC0FC66-A5B0-4D6A-AD8F-B48FD013DBD6}" dt="2023-09-13T08:03:13.999" v="5353" actId="1035"/>
          <ac:cxnSpMkLst>
            <pc:docMk/>
            <pc:sldMk cId="2585337655" sldId="506"/>
            <ac:cxnSpMk id="44" creationId="{E268BBF8-E80C-D45A-E7FD-0291E1DCD872}"/>
          </ac:cxnSpMkLst>
        </pc:cxnChg>
        <pc:cxnChg chg="add mod">
          <ac:chgData name="ROLINA Grégory" userId="14142f31-094f-486b-9145-fbfbe598f772" providerId="ADAL" clId="{EDC0FC66-A5B0-4D6A-AD8F-B48FD013DBD6}" dt="2023-09-13T08:03:13.999" v="5353" actId="1035"/>
          <ac:cxnSpMkLst>
            <pc:docMk/>
            <pc:sldMk cId="2585337655" sldId="506"/>
            <ac:cxnSpMk id="45" creationId="{CEC4784B-9365-BF3A-FF64-D74158FCA58F}"/>
          </ac:cxnSpMkLst>
        </pc:cxnChg>
        <pc:cxnChg chg="add mod">
          <ac:chgData name="ROLINA Grégory" userId="14142f31-094f-486b-9145-fbfbe598f772" providerId="ADAL" clId="{EDC0FC66-A5B0-4D6A-AD8F-B48FD013DBD6}" dt="2023-09-13T08:03:13.999" v="5353" actId="1035"/>
          <ac:cxnSpMkLst>
            <pc:docMk/>
            <pc:sldMk cId="2585337655" sldId="506"/>
            <ac:cxnSpMk id="46" creationId="{4C4C8718-9B39-5E32-7CA9-EEE3E011DE4B}"/>
          </ac:cxnSpMkLst>
        </pc:cxnChg>
        <pc:cxnChg chg="add del mod">
          <ac:chgData name="ROLINA Grégory" userId="14142f31-094f-486b-9145-fbfbe598f772" providerId="ADAL" clId="{EDC0FC66-A5B0-4D6A-AD8F-B48FD013DBD6}" dt="2023-09-06T17:20:03.913" v="494" actId="478"/>
          <ac:cxnSpMkLst>
            <pc:docMk/>
            <pc:sldMk cId="2585337655" sldId="506"/>
            <ac:cxnSpMk id="47" creationId="{A6520CA7-B56F-5015-0809-6D151226ED31}"/>
          </ac:cxnSpMkLst>
        </pc:cxnChg>
        <pc:cxnChg chg="add del mod">
          <ac:chgData name="ROLINA Grégory" userId="14142f31-094f-486b-9145-fbfbe598f772" providerId="ADAL" clId="{EDC0FC66-A5B0-4D6A-AD8F-B48FD013DBD6}" dt="2023-09-06T17:19:57.469" v="492" actId="478"/>
          <ac:cxnSpMkLst>
            <pc:docMk/>
            <pc:sldMk cId="2585337655" sldId="506"/>
            <ac:cxnSpMk id="48" creationId="{1A8DA13F-4D28-1912-6A9D-6E2746966AA7}"/>
          </ac:cxnSpMkLst>
        </pc:cxnChg>
        <pc:cxnChg chg="add del mod">
          <ac:chgData name="ROLINA Grégory" userId="14142f31-094f-486b-9145-fbfbe598f772" providerId="ADAL" clId="{EDC0FC66-A5B0-4D6A-AD8F-B48FD013DBD6}" dt="2023-09-06T17:19:40.710" v="487" actId="478"/>
          <ac:cxnSpMkLst>
            <pc:docMk/>
            <pc:sldMk cId="2585337655" sldId="506"/>
            <ac:cxnSpMk id="50" creationId="{8EB2E3E4-CE9D-9DDA-38B6-DD81B9280CAF}"/>
          </ac:cxnSpMkLst>
        </pc:cxnChg>
      </pc:sldChg>
      <pc:sldChg chg="addSp delSp modSp del">
        <pc:chgData name="ROLINA Grégory" userId="14142f31-094f-486b-9145-fbfbe598f772" providerId="ADAL" clId="{EDC0FC66-A5B0-4D6A-AD8F-B48FD013DBD6}" dt="2023-09-07T12:52:49.781" v="1190" actId="47"/>
        <pc:sldMkLst>
          <pc:docMk/>
          <pc:sldMk cId="3564937489" sldId="507"/>
        </pc:sldMkLst>
        <pc:spChg chg="add del mod">
          <ac:chgData name="ROLINA Grégory" userId="14142f31-094f-486b-9145-fbfbe598f772" providerId="ADAL" clId="{EDC0FC66-A5B0-4D6A-AD8F-B48FD013DBD6}" dt="2023-09-07T12:49:49.652" v="1095"/>
          <ac:spMkLst>
            <pc:docMk/>
            <pc:sldMk cId="3564937489" sldId="507"/>
            <ac:spMk id="2" creationId="{826E5C94-F6FC-18D6-F6E1-BFD63E38B69F}"/>
          </ac:spMkLst>
        </pc:spChg>
        <pc:spChg chg="add del mod">
          <ac:chgData name="ROLINA Grégory" userId="14142f31-094f-486b-9145-fbfbe598f772" providerId="ADAL" clId="{EDC0FC66-A5B0-4D6A-AD8F-B48FD013DBD6}" dt="2023-09-07T12:49:49.266" v="1094"/>
          <ac:spMkLst>
            <pc:docMk/>
            <pc:sldMk cId="3564937489" sldId="507"/>
            <ac:spMk id="6" creationId="{DADD6975-99CC-A48B-0D00-91226F387854}"/>
          </ac:spMkLst>
        </pc:spChg>
        <pc:picChg chg="add del mod">
          <ac:chgData name="ROLINA Grégory" userId="14142f31-094f-486b-9145-fbfbe598f772" providerId="ADAL" clId="{EDC0FC66-A5B0-4D6A-AD8F-B48FD013DBD6}" dt="2023-09-07T12:49:49.652" v="1095"/>
          <ac:picMkLst>
            <pc:docMk/>
            <pc:sldMk cId="3564937489" sldId="507"/>
            <ac:picMk id="3" creationId="{AF620A4F-5FB8-9D11-DF45-3C177A5A756D}"/>
          </ac:picMkLst>
        </pc:picChg>
        <pc:picChg chg="add del mod">
          <ac:chgData name="ROLINA Grégory" userId="14142f31-094f-486b-9145-fbfbe598f772" providerId="ADAL" clId="{EDC0FC66-A5B0-4D6A-AD8F-B48FD013DBD6}" dt="2023-09-07T12:49:49.652" v="1095"/>
          <ac:picMkLst>
            <pc:docMk/>
            <pc:sldMk cId="3564937489" sldId="507"/>
            <ac:picMk id="4" creationId="{EAB86A5F-5398-AAE6-BD28-AA169FFC6071}"/>
          </ac:picMkLst>
        </pc:picChg>
        <pc:picChg chg="add del mod">
          <ac:chgData name="ROLINA Grégory" userId="14142f31-094f-486b-9145-fbfbe598f772" providerId="ADAL" clId="{EDC0FC66-A5B0-4D6A-AD8F-B48FD013DBD6}" dt="2023-09-07T12:49:49.652" v="1095"/>
          <ac:picMkLst>
            <pc:docMk/>
            <pc:sldMk cId="3564937489" sldId="507"/>
            <ac:picMk id="5" creationId="{DAD5F74A-14A3-DF21-E370-A79E3DDF39DD}"/>
          </ac:picMkLst>
        </pc:picChg>
        <pc:picChg chg="add del mod">
          <ac:chgData name="ROLINA Grégory" userId="14142f31-094f-486b-9145-fbfbe598f772" providerId="ADAL" clId="{EDC0FC66-A5B0-4D6A-AD8F-B48FD013DBD6}" dt="2023-09-07T12:49:49.266" v="1094"/>
          <ac:picMkLst>
            <pc:docMk/>
            <pc:sldMk cId="3564937489" sldId="507"/>
            <ac:picMk id="7" creationId="{C596DA80-62AA-E18A-1B7E-C2AF6291EB7D}"/>
          </ac:picMkLst>
        </pc:picChg>
      </pc:sldChg>
      <pc:sldChg chg="addSp delSp modSp new mod modClrScheme delAnim modAnim chgLayout">
        <pc:chgData name="ROLINA Grégory" userId="14142f31-094f-486b-9145-fbfbe598f772" providerId="ADAL" clId="{EDC0FC66-A5B0-4D6A-AD8F-B48FD013DBD6}" dt="2023-09-18T08:54:28.301" v="7372" actId="404"/>
        <pc:sldMkLst>
          <pc:docMk/>
          <pc:sldMk cId="2770279117" sldId="508"/>
        </pc:sldMkLst>
        <pc:spChg chg="mod ord">
          <ac:chgData name="ROLINA Grégory" userId="14142f31-094f-486b-9145-fbfbe598f772" providerId="ADAL" clId="{EDC0FC66-A5B0-4D6A-AD8F-B48FD013DBD6}" dt="2023-09-08T08:54:19.081" v="2742" actId="20577"/>
          <ac:spMkLst>
            <pc:docMk/>
            <pc:sldMk cId="2770279117" sldId="508"/>
            <ac:spMk id="2" creationId="{E2A2275E-8A18-8DE3-6CB8-32D1E73AF41F}"/>
          </ac:spMkLst>
        </pc:spChg>
        <pc:spChg chg="del mod">
          <ac:chgData name="ROLINA Grégory" userId="14142f31-094f-486b-9145-fbfbe598f772" providerId="ADAL" clId="{EDC0FC66-A5B0-4D6A-AD8F-B48FD013DBD6}" dt="2023-09-07T12:53:28.095" v="1194" actId="478"/>
          <ac:spMkLst>
            <pc:docMk/>
            <pc:sldMk cId="2770279117" sldId="508"/>
            <ac:spMk id="3" creationId="{1C7440FD-1394-E15D-95A6-793CC131B81C}"/>
          </ac:spMkLst>
        </pc:spChg>
        <pc:spChg chg="add del mod">
          <ac:chgData name="ROLINA Grégory" userId="14142f31-094f-486b-9145-fbfbe598f772" providerId="ADAL" clId="{EDC0FC66-A5B0-4D6A-AD8F-B48FD013DBD6}" dt="2023-09-08T08:42:47.919" v="2298" actId="478"/>
          <ac:spMkLst>
            <pc:docMk/>
            <pc:sldMk cId="2770279117" sldId="508"/>
            <ac:spMk id="5" creationId="{51C477AD-6DB7-CDD0-36AC-B8392BF39D70}"/>
          </ac:spMkLst>
        </pc:spChg>
        <pc:spChg chg="add del mod">
          <ac:chgData name="ROLINA Grégory" userId="14142f31-094f-486b-9145-fbfbe598f772" providerId="ADAL" clId="{EDC0FC66-A5B0-4D6A-AD8F-B48FD013DBD6}" dt="2023-09-08T08:26:00.334" v="2127" actId="478"/>
          <ac:spMkLst>
            <pc:docMk/>
            <pc:sldMk cId="2770279117" sldId="508"/>
            <ac:spMk id="9" creationId="{BD9A1873-0725-175B-122B-8CA1CE13722A}"/>
          </ac:spMkLst>
        </pc:spChg>
        <pc:spChg chg="add del mod">
          <ac:chgData name="ROLINA Grégory" userId="14142f31-094f-486b-9145-fbfbe598f772" providerId="ADAL" clId="{EDC0FC66-A5B0-4D6A-AD8F-B48FD013DBD6}" dt="2023-09-08T08:26:02.338" v="2128" actId="478"/>
          <ac:spMkLst>
            <pc:docMk/>
            <pc:sldMk cId="2770279117" sldId="508"/>
            <ac:spMk id="10" creationId="{D24BA6FF-B7EE-7C78-F580-7A19B32E6C82}"/>
          </ac:spMkLst>
        </pc:spChg>
        <pc:spChg chg="add mod">
          <ac:chgData name="ROLINA Grégory" userId="14142f31-094f-486b-9145-fbfbe598f772" providerId="ADAL" clId="{EDC0FC66-A5B0-4D6A-AD8F-B48FD013DBD6}" dt="2023-09-07T12:58:24.506" v="1237"/>
          <ac:spMkLst>
            <pc:docMk/>
            <pc:sldMk cId="2770279117" sldId="508"/>
            <ac:spMk id="12" creationId="{09E1B0D3-AF47-AAB9-2921-C86C4B757C79}"/>
          </ac:spMkLst>
        </pc:spChg>
        <pc:spChg chg="add del mod ord">
          <ac:chgData name="ROLINA Grégory" userId="14142f31-094f-486b-9145-fbfbe598f772" providerId="ADAL" clId="{EDC0FC66-A5B0-4D6A-AD8F-B48FD013DBD6}" dt="2023-09-08T08:43:57.750" v="2319" actId="700"/>
          <ac:spMkLst>
            <pc:docMk/>
            <pc:sldMk cId="2770279117" sldId="508"/>
            <ac:spMk id="13" creationId="{012F3DEC-46AF-8C34-D068-5DD718190578}"/>
          </ac:spMkLst>
        </pc:spChg>
        <pc:spChg chg="add del mod">
          <ac:chgData name="ROLINA Grégory" userId="14142f31-094f-486b-9145-fbfbe598f772" providerId="ADAL" clId="{EDC0FC66-A5B0-4D6A-AD8F-B48FD013DBD6}" dt="2023-09-14T09:06:58.867" v="7077" actId="20577"/>
          <ac:spMkLst>
            <pc:docMk/>
            <pc:sldMk cId="2770279117" sldId="508"/>
            <ac:spMk id="14" creationId="{A2213AF5-153E-68AC-F710-6884CBF89D4A}"/>
          </ac:spMkLst>
        </pc:spChg>
        <pc:spChg chg="add mod">
          <ac:chgData name="ROLINA Grégory" userId="14142f31-094f-486b-9145-fbfbe598f772" providerId="ADAL" clId="{EDC0FC66-A5B0-4D6A-AD8F-B48FD013DBD6}" dt="2023-09-18T08:53:58.913" v="7366" actId="113"/>
          <ac:spMkLst>
            <pc:docMk/>
            <pc:sldMk cId="2770279117" sldId="508"/>
            <ac:spMk id="16" creationId="{AD2BC3AE-3AE2-3D26-DC02-5A9D68861547}"/>
          </ac:spMkLst>
        </pc:spChg>
        <pc:spChg chg="add mod">
          <ac:chgData name="ROLINA Grégory" userId="14142f31-094f-486b-9145-fbfbe598f772" providerId="ADAL" clId="{EDC0FC66-A5B0-4D6A-AD8F-B48FD013DBD6}" dt="2023-09-18T08:54:28.301" v="7372" actId="404"/>
          <ac:spMkLst>
            <pc:docMk/>
            <pc:sldMk cId="2770279117" sldId="508"/>
            <ac:spMk id="19" creationId="{C26831E5-ABB3-CBF3-139D-A2E6F6582EC3}"/>
          </ac:spMkLst>
        </pc:spChg>
        <pc:picChg chg="add del mod">
          <ac:chgData name="ROLINA Grégory" userId="14142f31-094f-486b-9145-fbfbe598f772" providerId="ADAL" clId="{EDC0FC66-A5B0-4D6A-AD8F-B48FD013DBD6}" dt="2023-09-08T09:03:19.179" v="3080" actId="1076"/>
          <ac:picMkLst>
            <pc:docMk/>
            <pc:sldMk cId="2770279117" sldId="508"/>
            <ac:picMk id="4" creationId="{7314660E-E3E3-9AED-CD53-43235008DC61}"/>
          </ac:picMkLst>
        </pc:picChg>
        <pc:picChg chg="add del mod">
          <ac:chgData name="ROLINA Grégory" userId="14142f31-094f-486b-9145-fbfbe598f772" providerId="ADAL" clId="{EDC0FC66-A5B0-4D6A-AD8F-B48FD013DBD6}" dt="2023-09-07T12:54:40.504" v="1200" actId="478"/>
          <ac:picMkLst>
            <pc:docMk/>
            <pc:sldMk cId="2770279117" sldId="508"/>
            <ac:picMk id="4" creationId="{897A620F-7CC1-D54A-CF25-E2E6BBB74FAA}"/>
          </ac:picMkLst>
        </pc:picChg>
        <pc:picChg chg="add del mod">
          <ac:chgData name="ROLINA Grégory" userId="14142f31-094f-486b-9145-fbfbe598f772" providerId="ADAL" clId="{EDC0FC66-A5B0-4D6A-AD8F-B48FD013DBD6}" dt="2023-09-07T12:54:40.504" v="1200" actId="478"/>
          <ac:picMkLst>
            <pc:docMk/>
            <pc:sldMk cId="2770279117" sldId="508"/>
            <ac:picMk id="5" creationId="{49C4A201-2A8E-D0C4-DA6B-43E892350F39}"/>
          </ac:picMkLst>
        </pc:picChg>
        <pc:picChg chg="add del mod">
          <ac:chgData name="ROLINA Grégory" userId="14142f31-094f-486b-9145-fbfbe598f772" providerId="ADAL" clId="{EDC0FC66-A5B0-4D6A-AD8F-B48FD013DBD6}" dt="2023-09-08T08:38:44.163" v="2263" actId="478"/>
          <ac:picMkLst>
            <pc:docMk/>
            <pc:sldMk cId="2770279117" sldId="508"/>
            <ac:picMk id="6" creationId="{3DBC2DBF-29B3-C425-FA0F-87E1F0BF98D8}"/>
          </ac:picMkLst>
        </pc:picChg>
        <pc:picChg chg="add del mod">
          <ac:chgData name="ROLINA Grégory" userId="14142f31-094f-486b-9145-fbfbe598f772" providerId="ADAL" clId="{EDC0FC66-A5B0-4D6A-AD8F-B48FD013DBD6}" dt="2023-09-08T08:28:41.683" v="2129" actId="478"/>
          <ac:picMkLst>
            <pc:docMk/>
            <pc:sldMk cId="2770279117" sldId="508"/>
            <ac:picMk id="7" creationId="{0CD5FFEA-68AB-2A32-A6AB-61A6871995C3}"/>
          </ac:picMkLst>
        </pc:picChg>
        <pc:picChg chg="add del mod">
          <ac:chgData name="ROLINA Grégory" userId="14142f31-094f-486b-9145-fbfbe598f772" providerId="ADAL" clId="{EDC0FC66-A5B0-4D6A-AD8F-B48FD013DBD6}" dt="2023-09-08T08:25:50.743" v="2123" actId="478"/>
          <ac:picMkLst>
            <pc:docMk/>
            <pc:sldMk cId="2770279117" sldId="508"/>
            <ac:picMk id="8" creationId="{D0B7C04D-0602-4C06-4B85-EBB719243AB1}"/>
          </ac:picMkLst>
        </pc:picChg>
        <pc:picChg chg="add del mod">
          <ac:chgData name="ROLINA Grégory" userId="14142f31-094f-486b-9145-fbfbe598f772" providerId="ADAL" clId="{EDC0FC66-A5B0-4D6A-AD8F-B48FD013DBD6}" dt="2023-09-08T08:25:59.327" v="2126" actId="478"/>
          <ac:picMkLst>
            <pc:docMk/>
            <pc:sldMk cId="2770279117" sldId="508"/>
            <ac:picMk id="11" creationId="{9DB14619-7F6B-D04D-7E41-D5443198B81E}"/>
          </ac:picMkLst>
        </pc:picChg>
        <pc:picChg chg="add mod">
          <ac:chgData name="ROLINA Grégory" userId="14142f31-094f-486b-9145-fbfbe598f772" providerId="ADAL" clId="{EDC0FC66-A5B0-4D6A-AD8F-B48FD013DBD6}" dt="2023-09-18T08:54:08.813" v="7371" actId="1036"/>
          <ac:picMkLst>
            <pc:docMk/>
            <pc:sldMk cId="2770279117" sldId="508"/>
            <ac:picMk id="17" creationId="{84BFFB4C-A7AC-03A6-3357-124514059828}"/>
          </ac:picMkLst>
        </pc:picChg>
        <pc:picChg chg="add mod">
          <ac:chgData name="ROLINA Grégory" userId="14142f31-094f-486b-9145-fbfbe598f772" providerId="ADAL" clId="{EDC0FC66-A5B0-4D6A-AD8F-B48FD013DBD6}" dt="2023-09-18T08:54:08.813" v="7371" actId="1036"/>
          <ac:picMkLst>
            <pc:docMk/>
            <pc:sldMk cId="2770279117" sldId="508"/>
            <ac:picMk id="18" creationId="{DF173D0A-2C40-6B12-FBF4-4870D8133924}"/>
          </ac:picMkLst>
        </pc:picChg>
      </pc:sldChg>
      <pc:sldChg chg="addSp delSp modSp add mod delAnim">
        <pc:chgData name="ROLINA Grégory" userId="14142f31-094f-486b-9145-fbfbe598f772" providerId="ADAL" clId="{EDC0FC66-A5B0-4D6A-AD8F-B48FD013DBD6}" dt="2023-09-18T08:49:01.064" v="7299" actId="1035"/>
        <pc:sldMkLst>
          <pc:docMk/>
          <pc:sldMk cId="3052420546" sldId="509"/>
        </pc:sldMkLst>
        <pc:spChg chg="mod">
          <ac:chgData name="ROLINA Grégory" userId="14142f31-094f-486b-9145-fbfbe598f772" providerId="ADAL" clId="{EDC0FC66-A5B0-4D6A-AD8F-B48FD013DBD6}" dt="2023-09-18T08:48:41.914" v="7259" actId="1076"/>
          <ac:spMkLst>
            <pc:docMk/>
            <pc:sldMk cId="3052420546" sldId="509"/>
            <ac:spMk id="2" creationId="{985A101C-B16D-8816-D772-BD195F7098CC}"/>
          </ac:spMkLst>
        </pc:spChg>
        <pc:spChg chg="del">
          <ac:chgData name="ROLINA Grégory" userId="14142f31-094f-486b-9145-fbfbe598f772" providerId="ADAL" clId="{EDC0FC66-A5B0-4D6A-AD8F-B48FD013DBD6}" dt="2023-09-18T08:47:18.565" v="7155" actId="478"/>
          <ac:spMkLst>
            <pc:docMk/>
            <pc:sldMk cId="3052420546" sldId="509"/>
            <ac:spMk id="4" creationId="{75D0CB1D-B866-E74E-6D72-29248C913DCA}"/>
          </ac:spMkLst>
        </pc:spChg>
        <pc:spChg chg="del">
          <ac:chgData name="ROLINA Grégory" userId="14142f31-094f-486b-9145-fbfbe598f772" providerId="ADAL" clId="{EDC0FC66-A5B0-4D6A-AD8F-B48FD013DBD6}" dt="2023-09-08T07:49:27.277" v="1588" actId="478"/>
          <ac:spMkLst>
            <pc:docMk/>
            <pc:sldMk cId="3052420546" sldId="509"/>
            <ac:spMk id="4" creationId="{B2A2EAE8-5C45-6B30-621C-A03487010340}"/>
          </ac:spMkLst>
        </pc:spChg>
        <pc:spChg chg="add del mod">
          <ac:chgData name="ROLINA Grégory" userId="14142f31-094f-486b-9145-fbfbe598f772" providerId="ADAL" clId="{EDC0FC66-A5B0-4D6A-AD8F-B48FD013DBD6}" dt="2023-09-08T07:49:49.945" v="1634" actId="478"/>
          <ac:spMkLst>
            <pc:docMk/>
            <pc:sldMk cId="3052420546" sldId="509"/>
            <ac:spMk id="11" creationId="{F8FF8B16-4944-7F80-54A7-5A52C1E1641A}"/>
          </ac:spMkLst>
        </pc:spChg>
        <pc:spChg chg="mod">
          <ac:chgData name="ROLINA Grégory" userId="14142f31-094f-486b-9145-fbfbe598f772" providerId="ADAL" clId="{EDC0FC66-A5B0-4D6A-AD8F-B48FD013DBD6}" dt="2023-09-18T08:48:16.273" v="7256" actId="1036"/>
          <ac:spMkLst>
            <pc:docMk/>
            <pc:sldMk cId="3052420546" sldId="509"/>
            <ac:spMk id="14" creationId="{F0964489-A228-956E-4E90-89FC9DB45B95}"/>
          </ac:spMkLst>
        </pc:spChg>
        <pc:spChg chg="mod">
          <ac:chgData name="ROLINA Grégory" userId="14142f31-094f-486b-9145-fbfbe598f772" providerId="ADAL" clId="{EDC0FC66-A5B0-4D6A-AD8F-B48FD013DBD6}" dt="2023-09-18T08:48:16.273" v="7256" actId="1036"/>
          <ac:spMkLst>
            <pc:docMk/>
            <pc:sldMk cId="3052420546" sldId="509"/>
            <ac:spMk id="15" creationId="{5E6F6E01-CF8C-4F04-FA3F-33C24005920B}"/>
          </ac:spMkLst>
        </pc:spChg>
        <pc:spChg chg="mod">
          <ac:chgData name="ROLINA Grégory" userId="14142f31-094f-486b-9145-fbfbe598f772" providerId="ADAL" clId="{EDC0FC66-A5B0-4D6A-AD8F-B48FD013DBD6}" dt="2023-09-18T08:48:16.273" v="7256" actId="1036"/>
          <ac:spMkLst>
            <pc:docMk/>
            <pc:sldMk cId="3052420546" sldId="509"/>
            <ac:spMk id="16" creationId="{2B690868-ED6D-31DF-BCE0-10C7B020C833}"/>
          </ac:spMkLst>
        </pc:spChg>
        <pc:spChg chg="mod">
          <ac:chgData name="ROLINA Grégory" userId="14142f31-094f-486b-9145-fbfbe598f772" providerId="ADAL" clId="{EDC0FC66-A5B0-4D6A-AD8F-B48FD013DBD6}" dt="2023-09-18T08:48:16.273" v="7256" actId="1036"/>
          <ac:spMkLst>
            <pc:docMk/>
            <pc:sldMk cId="3052420546" sldId="509"/>
            <ac:spMk id="17" creationId="{225F38D2-8CBE-A316-1320-5E8641BA6D76}"/>
          </ac:spMkLst>
        </pc:spChg>
        <pc:spChg chg="mod">
          <ac:chgData name="ROLINA Grégory" userId="14142f31-094f-486b-9145-fbfbe598f772" providerId="ADAL" clId="{EDC0FC66-A5B0-4D6A-AD8F-B48FD013DBD6}" dt="2023-09-18T08:48:16.273" v="7256" actId="1036"/>
          <ac:spMkLst>
            <pc:docMk/>
            <pc:sldMk cId="3052420546" sldId="509"/>
            <ac:spMk id="18" creationId="{B5777D67-F45A-5F63-2E61-94DC0A6F9FC8}"/>
          </ac:spMkLst>
        </pc:spChg>
        <pc:spChg chg="add mod">
          <ac:chgData name="ROLINA Grégory" userId="14142f31-094f-486b-9145-fbfbe598f772" providerId="ADAL" clId="{EDC0FC66-A5B0-4D6A-AD8F-B48FD013DBD6}" dt="2023-09-08T07:53:34.786" v="1659" actId="164"/>
          <ac:spMkLst>
            <pc:docMk/>
            <pc:sldMk cId="3052420546" sldId="509"/>
            <ac:spMk id="19" creationId="{F05281BC-9E4B-9EA9-8E4A-93330B78E55F}"/>
          </ac:spMkLst>
        </pc:spChg>
        <pc:grpChg chg="add mod">
          <ac:chgData name="ROLINA Grégory" userId="14142f31-094f-486b-9145-fbfbe598f772" providerId="ADAL" clId="{EDC0FC66-A5B0-4D6A-AD8F-B48FD013DBD6}" dt="2023-09-08T07:53:34.786" v="1659" actId="164"/>
          <ac:grpSpMkLst>
            <pc:docMk/>
            <pc:sldMk cId="3052420546" sldId="509"/>
            <ac:grpSpMk id="12" creationId="{2861A3C2-2EE6-4B25-5688-893096B9E028}"/>
          </ac:grpSpMkLst>
        </pc:grpChg>
        <pc:grpChg chg="add mod">
          <ac:chgData name="ROLINA Grégory" userId="14142f31-094f-486b-9145-fbfbe598f772" providerId="ADAL" clId="{EDC0FC66-A5B0-4D6A-AD8F-B48FD013DBD6}" dt="2023-09-18T08:49:01.064" v="7299" actId="1035"/>
          <ac:grpSpMkLst>
            <pc:docMk/>
            <pc:sldMk cId="3052420546" sldId="509"/>
            <ac:grpSpMk id="20" creationId="{E79E03D9-3B8B-0C1A-3A9B-A143FF008D31}"/>
          </ac:grpSpMkLst>
        </pc:grpChg>
        <pc:picChg chg="del">
          <ac:chgData name="ROLINA Grégory" userId="14142f31-094f-486b-9145-fbfbe598f772" providerId="ADAL" clId="{EDC0FC66-A5B0-4D6A-AD8F-B48FD013DBD6}" dt="2023-09-08T07:49:25.322" v="1587" actId="478"/>
          <ac:picMkLst>
            <pc:docMk/>
            <pc:sldMk cId="3052420546" sldId="509"/>
            <ac:picMk id="3" creationId="{B1B6812D-59F3-E65F-00B3-DF98D9CF4539}"/>
          </ac:picMkLst>
        </pc:picChg>
        <pc:picChg chg="del">
          <ac:chgData name="ROLINA Grégory" userId="14142f31-094f-486b-9145-fbfbe598f772" providerId="ADAL" clId="{EDC0FC66-A5B0-4D6A-AD8F-B48FD013DBD6}" dt="2023-09-08T07:49:55.319" v="1636" actId="478"/>
          <ac:picMkLst>
            <pc:docMk/>
            <pc:sldMk cId="3052420546" sldId="509"/>
            <ac:picMk id="5" creationId="{1584FD49-6E6E-B0FB-640B-2DE589D2609B}"/>
          </ac:picMkLst>
        </pc:picChg>
        <pc:picChg chg="del">
          <ac:chgData name="ROLINA Grégory" userId="14142f31-094f-486b-9145-fbfbe598f772" providerId="ADAL" clId="{EDC0FC66-A5B0-4D6A-AD8F-B48FD013DBD6}" dt="2023-09-08T07:49:56.145" v="1637" actId="478"/>
          <ac:picMkLst>
            <pc:docMk/>
            <pc:sldMk cId="3052420546" sldId="509"/>
            <ac:picMk id="6" creationId="{5CF1A098-3BDD-8D58-45AC-08FC123411A0}"/>
          </ac:picMkLst>
        </pc:picChg>
        <pc:picChg chg="del">
          <ac:chgData name="ROLINA Grégory" userId="14142f31-094f-486b-9145-fbfbe598f772" providerId="ADAL" clId="{EDC0FC66-A5B0-4D6A-AD8F-B48FD013DBD6}" dt="2023-09-08T07:49:54.586" v="1635" actId="478"/>
          <ac:picMkLst>
            <pc:docMk/>
            <pc:sldMk cId="3052420546" sldId="509"/>
            <ac:picMk id="7" creationId="{DD15D246-A632-2503-E8FA-CD7D75F8F609}"/>
          </ac:picMkLst>
        </pc:picChg>
        <pc:picChg chg="del">
          <ac:chgData name="ROLINA Grégory" userId="14142f31-094f-486b-9145-fbfbe598f772" providerId="ADAL" clId="{EDC0FC66-A5B0-4D6A-AD8F-B48FD013DBD6}" dt="2023-09-08T07:49:57.100" v="1638" actId="478"/>
          <ac:picMkLst>
            <pc:docMk/>
            <pc:sldMk cId="3052420546" sldId="509"/>
            <ac:picMk id="8" creationId="{EA10497F-C7EE-0970-A8F3-4DDFD435B866}"/>
          </ac:picMkLst>
        </pc:picChg>
        <pc:picChg chg="mod">
          <ac:chgData name="ROLINA Grégory" userId="14142f31-094f-486b-9145-fbfbe598f772" providerId="ADAL" clId="{EDC0FC66-A5B0-4D6A-AD8F-B48FD013DBD6}" dt="2023-09-18T08:47:38.458" v="7184" actId="1035"/>
          <ac:picMkLst>
            <pc:docMk/>
            <pc:sldMk cId="3052420546" sldId="509"/>
            <ac:picMk id="13" creationId="{707D1388-6A97-6070-EFBB-527F9A206930}"/>
          </ac:picMkLst>
        </pc:picChg>
      </pc:sldChg>
      <pc:sldChg chg="addSp delSp modSp add mod delAnim modAnim">
        <pc:chgData name="ROLINA Grégory" userId="14142f31-094f-486b-9145-fbfbe598f772" providerId="ADAL" clId="{EDC0FC66-A5B0-4D6A-AD8F-B48FD013DBD6}" dt="2023-09-18T08:52:03.805" v="7337" actId="20577"/>
        <pc:sldMkLst>
          <pc:docMk/>
          <pc:sldMk cId="1708051467" sldId="510"/>
        </pc:sldMkLst>
        <pc:spChg chg="mod">
          <ac:chgData name="ROLINA Grégory" userId="14142f31-094f-486b-9145-fbfbe598f772" providerId="ADAL" clId="{EDC0FC66-A5B0-4D6A-AD8F-B48FD013DBD6}" dt="2023-09-12T17:14:57.440" v="5294" actId="27636"/>
          <ac:spMkLst>
            <pc:docMk/>
            <pc:sldMk cId="1708051467" sldId="510"/>
            <ac:spMk id="2" creationId="{985A101C-B16D-8816-D772-BD195F7098CC}"/>
          </ac:spMkLst>
        </pc:spChg>
        <pc:spChg chg="add mod">
          <ac:chgData name="ROLINA Grégory" userId="14142f31-094f-486b-9145-fbfbe598f772" providerId="ADAL" clId="{EDC0FC66-A5B0-4D6A-AD8F-B48FD013DBD6}" dt="2023-09-14T09:05:05.939" v="6967" actId="14100"/>
          <ac:spMkLst>
            <pc:docMk/>
            <pc:sldMk cId="1708051467" sldId="510"/>
            <ac:spMk id="3" creationId="{2B92FAF9-4E0C-BD6C-E108-450F4BC405A9}"/>
          </ac:spMkLst>
        </pc:spChg>
        <pc:spChg chg="add mod">
          <ac:chgData name="ROLINA Grégory" userId="14142f31-094f-486b-9145-fbfbe598f772" providerId="ADAL" clId="{EDC0FC66-A5B0-4D6A-AD8F-B48FD013DBD6}" dt="2023-09-14T09:04:53.069" v="6964" actId="14100"/>
          <ac:spMkLst>
            <pc:docMk/>
            <pc:sldMk cId="1708051467" sldId="510"/>
            <ac:spMk id="4" creationId="{A5E135A8-5AD2-6D7B-52CB-9584107EC26E}"/>
          </ac:spMkLst>
        </pc:spChg>
        <pc:spChg chg="mod">
          <ac:chgData name="ROLINA Grégory" userId="14142f31-094f-486b-9145-fbfbe598f772" providerId="ADAL" clId="{EDC0FC66-A5B0-4D6A-AD8F-B48FD013DBD6}" dt="2023-09-18T08:52:03.805" v="7337" actId="20577"/>
          <ac:spMkLst>
            <pc:docMk/>
            <pc:sldMk cId="1708051467" sldId="510"/>
            <ac:spMk id="5" creationId="{7F580A4A-9727-8838-9892-6F3E8C4D994D}"/>
          </ac:spMkLst>
        </pc:spChg>
        <pc:spChg chg="add del mod">
          <ac:chgData name="ROLINA Grégory" userId="14142f31-094f-486b-9145-fbfbe598f772" providerId="ADAL" clId="{EDC0FC66-A5B0-4D6A-AD8F-B48FD013DBD6}" dt="2023-09-13T08:18:08.345" v="5769" actId="478"/>
          <ac:spMkLst>
            <pc:docMk/>
            <pc:sldMk cId="1708051467" sldId="510"/>
            <ac:spMk id="6" creationId="{83F020BA-024A-8712-6AEE-CFCE7CB4FEFB}"/>
          </ac:spMkLst>
        </pc:spChg>
        <pc:spChg chg="mod">
          <ac:chgData name="ROLINA Grégory" userId="14142f31-094f-486b-9145-fbfbe598f772" providerId="ADAL" clId="{EDC0FC66-A5B0-4D6A-AD8F-B48FD013DBD6}" dt="2023-09-13T08:15:44.976" v="5576" actId="1035"/>
          <ac:spMkLst>
            <pc:docMk/>
            <pc:sldMk cId="1708051467" sldId="510"/>
            <ac:spMk id="8" creationId="{E538986E-0615-64A8-A634-CFB080D49BCE}"/>
          </ac:spMkLst>
        </pc:spChg>
        <pc:picChg chg="del">
          <ac:chgData name="ROLINA Grégory" userId="14142f31-094f-486b-9145-fbfbe598f772" providerId="ADAL" clId="{EDC0FC66-A5B0-4D6A-AD8F-B48FD013DBD6}" dt="2023-09-12T10:27:59.491" v="3594" actId="478"/>
          <ac:picMkLst>
            <pc:docMk/>
            <pc:sldMk cId="1708051467" sldId="510"/>
            <ac:picMk id="3" creationId="{74FFD254-C6E4-9FC6-D5B4-DB24FAE89A0C}"/>
          </ac:picMkLst>
        </pc:picChg>
        <pc:picChg chg="mod">
          <ac:chgData name="ROLINA Grégory" userId="14142f31-094f-486b-9145-fbfbe598f772" providerId="ADAL" clId="{EDC0FC66-A5B0-4D6A-AD8F-B48FD013DBD6}" dt="2023-09-13T08:15:01.478" v="5515" actId="1076"/>
          <ac:picMkLst>
            <pc:docMk/>
            <pc:sldMk cId="1708051467" sldId="510"/>
            <ac:picMk id="9" creationId="{9D1F386F-7423-8180-E9E6-D82CA18B05BE}"/>
          </ac:picMkLst>
        </pc:picChg>
      </pc:sldChg>
      <pc:sldMasterChg chg="add del addSldLayout delSldLayout">
        <pc:chgData name="ROLINA Grégory" userId="14142f31-094f-486b-9145-fbfbe598f772" providerId="ADAL" clId="{EDC0FC66-A5B0-4D6A-AD8F-B48FD013DBD6}" dt="2023-09-08T08:43:57.750" v="2319" actId="700"/>
        <pc:sldMasterMkLst>
          <pc:docMk/>
          <pc:sldMasterMk cId="2149963511" sldId="2147483678"/>
        </pc:sldMasterMkLst>
        <pc:sldLayoutChg chg="add del">
          <pc:chgData name="ROLINA Grégory" userId="14142f31-094f-486b-9145-fbfbe598f772" providerId="ADAL" clId="{EDC0FC66-A5B0-4D6A-AD8F-B48FD013DBD6}" dt="2023-09-08T08:43:57.750" v="2319" actId="700"/>
          <pc:sldLayoutMkLst>
            <pc:docMk/>
            <pc:sldMasterMk cId="2149963511" sldId="2147483678"/>
            <pc:sldLayoutMk cId="578307233" sldId="2147483679"/>
          </pc:sldLayoutMkLst>
        </pc:sldLayoutChg>
        <pc:sldLayoutChg chg="add del">
          <pc:chgData name="ROLINA Grégory" userId="14142f31-094f-486b-9145-fbfbe598f772" providerId="ADAL" clId="{EDC0FC66-A5B0-4D6A-AD8F-B48FD013DBD6}" dt="2023-09-08T08:43:57.750" v="2319" actId="700"/>
          <pc:sldLayoutMkLst>
            <pc:docMk/>
            <pc:sldMasterMk cId="2149963511" sldId="2147483678"/>
            <pc:sldLayoutMk cId="3327916003" sldId="2147483680"/>
          </pc:sldLayoutMkLst>
        </pc:sldLayoutChg>
        <pc:sldLayoutChg chg="add del">
          <pc:chgData name="ROLINA Grégory" userId="14142f31-094f-486b-9145-fbfbe598f772" providerId="ADAL" clId="{EDC0FC66-A5B0-4D6A-AD8F-B48FD013DBD6}" dt="2023-09-08T08:43:57.750" v="2319" actId="700"/>
          <pc:sldLayoutMkLst>
            <pc:docMk/>
            <pc:sldMasterMk cId="2149963511" sldId="2147483678"/>
            <pc:sldLayoutMk cId="1921538859" sldId="2147483681"/>
          </pc:sldLayoutMkLst>
        </pc:sldLayoutChg>
        <pc:sldLayoutChg chg="add del">
          <pc:chgData name="ROLINA Grégory" userId="14142f31-094f-486b-9145-fbfbe598f772" providerId="ADAL" clId="{EDC0FC66-A5B0-4D6A-AD8F-B48FD013DBD6}" dt="2023-09-08T08:43:57.750" v="2319" actId="700"/>
          <pc:sldLayoutMkLst>
            <pc:docMk/>
            <pc:sldMasterMk cId="2149963511" sldId="2147483678"/>
            <pc:sldLayoutMk cId="2450804926" sldId="2147483682"/>
          </pc:sldLayoutMkLst>
        </pc:sldLayoutChg>
        <pc:sldLayoutChg chg="add del">
          <pc:chgData name="ROLINA Grégory" userId="14142f31-094f-486b-9145-fbfbe598f772" providerId="ADAL" clId="{EDC0FC66-A5B0-4D6A-AD8F-B48FD013DBD6}" dt="2023-09-08T08:43:57.750" v="2319" actId="700"/>
          <pc:sldLayoutMkLst>
            <pc:docMk/>
            <pc:sldMasterMk cId="2149963511" sldId="2147483678"/>
            <pc:sldLayoutMk cId="395553053" sldId="2147483683"/>
          </pc:sldLayoutMkLst>
        </pc:sldLayoutChg>
        <pc:sldLayoutChg chg="add del">
          <pc:chgData name="ROLINA Grégory" userId="14142f31-094f-486b-9145-fbfbe598f772" providerId="ADAL" clId="{EDC0FC66-A5B0-4D6A-AD8F-B48FD013DBD6}" dt="2023-09-08T08:43:57.750" v="2319" actId="700"/>
          <pc:sldLayoutMkLst>
            <pc:docMk/>
            <pc:sldMasterMk cId="2149963511" sldId="2147483678"/>
            <pc:sldLayoutMk cId="2330379685" sldId="2147483684"/>
          </pc:sldLayoutMkLst>
        </pc:sldLayoutChg>
        <pc:sldLayoutChg chg="add del">
          <pc:chgData name="ROLINA Grégory" userId="14142f31-094f-486b-9145-fbfbe598f772" providerId="ADAL" clId="{EDC0FC66-A5B0-4D6A-AD8F-B48FD013DBD6}" dt="2023-09-08T08:43:57.750" v="2319" actId="700"/>
          <pc:sldLayoutMkLst>
            <pc:docMk/>
            <pc:sldMasterMk cId="2149963511" sldId="2147483678"/>
            <pc:sldLayoutMk cId="3401475290" sldId="2147483685"/>
          </pc:sldLayoutMkLst>
        </pc:sldLayoutChg>
        <pc:sldLayoutChg chg="add del">
          <pc:chgData name="ROLINA Grégory" userId="14142f31-094f-486b-9145-fbfbe598f772" providerId="ADAL" clId="{EDC0FC66-A5B0-4D6A-AD8F-B48FD013DBD6}" dt="2023-09-08T08:43:57.750" v="2319" actId="700"/>
          <pc:sldLayoutMkLst>
            <pc:docMk/>
            <pc:sldMasterMk cId="2149963511" sldId="2147483678"/>
            <pc:sldLayoutMk cId="4119705749" sldId="2147483686"/>
          </pc:sldLayoutMkLst>
        </pc:sldLayoutChg>
      </pc:sldMasterChg>
    </pc:docChg>
  </pc:docChgLst>
  <pc:docChgLst>
    <pc:chgData name="ROLINA Grégory" userId="S::gregory.rolina@era.europa.eu::14142f31-094f-486b-9145-fbfbe598f772" providerId="AD" clId="Web-{0D978379-6FC2-938F-3CEA-A9D67C710E4F}"/>
    <pc:docChg chg="sldOrd">
      <pc:chgData name="ROLINA Grégory" userId="S::gregory.rolina@era.europa.eu::14142f31-094f-486b-9145-fbfbe598f772" providerId="AD" clId="Web-{0D978379-6FC2-938F-3CEA-A9D67C710E4F}" dt="2023-09-18T07:05:01.978" v="0"/>
      <pc:docMkLst>
        <pc:docMk/>
      </pc:docMkLst>
      <pc:sldChg chg="ord">
        <pc:chgData name="ROLINA Grégory" userId="S::gregory.rolina@era.europa.eu::14142f31-094f-486b-9145-fbfbe598f772" providerId="AD" clId="Web-{0D978379-6FC2-938F-3CEA-A9D67C710E4F}" dt="2023-09-18T07:05:01.978" v="0"/>
        <pc:sldMkLst>
          <pc:docMk/>
          <pc:sldMk cId="733109999" sldId="496"/>
        </pc:sldMkLst>
      </pc:sldChg>
    </pc:docChg>
  </pc:docChgLst>
  <pc:docChgLst>
    <pc:chgData name="ROLINA Grégory" userId="S::gregory.rolina@era.europa.eu::14142f31-094f-486b-9145-fbfbe598f772" providerId="AD" clId="Web-{9117E8AA-F60D-450A-72A7-C31BE51004EF}"/>
    <pc:docChg chg="modSld">
      <pc:chgData name="ROLINA Grégory" userId="S::gregory.rolina@era.europa.eu::14142f31-094f-486b-9145-fbfbe598f772" providerId="AD" clId="Web-{9117E8AA-F60D-450A-72A7-C31BE51004EF}" dt="2023-09-11T07:48:59.425" v="47" actId="20577"/>
      <pc:docMkLst>
        <pc:docMk/>
      </pc:docMkLst>
      <pc:sldChg chg="modSp">
        <pc:chgData name="ROLINA Grégory" userId="S::gregory.rolina@era.europa.eu::14142f31-094f-486b-9145-fbfbe598f772" providerId="AD" clId="Web-{9117E8AA-F60D-450A-72A7-C31BE51004EF}" dt="2023-09-11T07:48:59.425" v="47" actId="20577"/>
        <pc:sldMkLst>
          <pc:docMk/>
          <pc:sldMk cId="2271284218" sldId="499"/>
        </pc:sldMkLst>
        <pc:spChg chg="mod">
          <ac:chgData name="ROLINA Grégory" userId="S::gregory.rolina@era.europa.eu::14142f31-094f-486b-9145-fbfbe598f772" providerId="AD" clId="Web-{9117E8AA-F60D-450A-72A7-C31BE51004EF}" dt="2023-09-11T07:48:59.425" v="47" actId="20577"/>
          <ac:spMkLst>
            <pc:docMk/>
            <pc:sldMk cId="2271284218" sldId="499"/>
            <ac:spMk id="3" creationId="{D71D8112-CF61-90EB-2D59-D2D6B7B0CED3}"/>
          </ac:spMkLst>
        </pc:spChg>
        <pc:spChg chg="mod">
          <ac:chgData name="ROLINA Grégory" userId="S::gregory.rolina@era.europa.eu::14142f31-094f-486b-9145-fbfbe598f772" providerId="AD" clId="Web-{9117E8AA-F60D-450A-72A7-C31BE51004EF}" dt="2023-09-11T07:31:28.758" v="22" actId="1076"/>
          <ac:spMkLst>
            <pc:docMk/>
            <pc:sldMk cId="2271284218" sldId="499"/>
            <ac:spMk id="26" creationId="{BB0CA800-A0E9-8F21-39E9-ADEA0F3323CF}"/>
          </ac:spMkLst>
        </pc:spChg>
        <pc:picChg chg="mod">
          <ac:chgData name="ROLINA Grégory" userId="S::gregory.rolina@era.europa.eu::14142f31-094f-486b-9145-fbfbe598f772" providerId="AD" clId="Web-{9117E8AA-F60D-450A-72A7-C31BE51004EF}" dt="2023-09-11T07:48:07.205" v="42" actId="1076"/>
          <ac:picMkLst>
            <pc:docMk/>
            <pc:sldMk cId="2271284218" sldId="499"/>
            <ac:picMk id="13" creationId="{650D80E6-C504-DFCB-B620-7774B19E4011}"/>
          </ac:picMkLst>
        </pc:picChg>
        <pc:picChg chg="mod">
          <ac:chgData name="ROLINA Grégory" userId="S::gregory.rolina@era.europa.eu::14142f31-094f-486b-9145-fbfbe598f772" providerId="AD" clId="Web-{9117E8AA-F60D-450A-72A7-C31BE51004EF}" dt="2023-09-11T07:32:32.916" v="37" actId="1076"/>
          <ac:picMkLst>
            <pc:docMk/>
            <pc:sldMk cId="2271284218" sldId="499"/>
            <ac:picMk id="18" creationId="{3AF52DC2-0CC0-18F9-A3A4-36C1AF36CB3A}"/>
          </ac:picMkLst>
        </pc:picChg>
        <pc:picChg chg="mod">
          <ac:chgData name="ROLINA Grégory" userId="S::gregory.rolina@era.europa.eu::14142f31-094f-486b-9145-fbfbe598f772" providerId="AD" clId="Web-{9117E8AA-F60D-450A-72A7-C31BE51004EF}" dt="2023-09-11T07:48:31.236" v="45" actId="1076"/>
          <ac:picMkLst>
            <pc:docMk/>
            <pc:sldMk cId="2271284218" sldId="499"/>
            <ac:picMk id="19" creationId="{E2E8ABEB-8C25-9BBA-6D38-1F7593F41117}"/>
          </ac:picMkLst>
        </pc:picChg>
        <pc:picChg chg="mod">
          <ac:chgData name="ROLINA Grégory" userId="S::gregory.rolina@era.europa.eu::14142f31-094f-486b-9145-fbfbe598f772" providerId="AD" clId="Web-{9117E8AA-F60D-450A-72A7-C31BE51004EF}" dt="2023-09-11T07:48:23.752" v="44" actId="1076"/>
          <ac:picMkLst>
            <pc:docMk/>
            <pc:sldMk cId="2271284218" sldId="499"/>
            <ac:picMk id="21" creationId="{7D6BBBE4-DAA4-E24F-5255-5C705891B8EA}"/>
          </ac:picMkLst>
        </pc:picChg>
        <pc:picChg chg="mod">
          <ac:chgData name="ROLINA Grégory" userId="S::gregory.rolina@era.europa.eu::14142f31-094f-486b-9145-fbfbe598f772" providerId="AD" clId="Web-{9117E8AA-F60D-450A-72A7-C31BE51004EF}" dt="2023-09-11T07:48:02.501" v="41" actId="1076"/>
          <ac:picMkLst>
            <pc:docMk/>
            <pc:sldMk cId="2271284218" sldId="499"/>
            <ac:picMk id="22" creationId="{05C58101-24F6-4F7F-4C4D-6AFEFAF7478B}"/>
          </ac:picMkLst>
        </pc:picChg>
        <pc:picChg chg="mod">
          <ac:chgData name="ROLINA Grégory" userId="S::gregory.rolina@era.europa.eu::14142f31-094f-486b-9145-fbfbe598f772" providerId="AD" clId="Web-{9117E8AA-F60D-450A-72A7-C31BE51004EF}" dt="2023-09-11T07:48:17.392" v="43" actId="1076"/>
          <ac:picMkLst>
            <pc:docMk/>
            <pc:sldMk cId="2271284218" sldId="499"/>
            <ac:picMk id="25" creationId="{99F1C0BB-F4EB-94F1-713A-3C5457DAA09C}"/>
          </ac:picMkLst>
        </pc:picChg>
        <pc:picChg chg="mod">
          <ac:chgData name="ROLINA Grégory" userId="S::gregory.rolina@era.europa.eu::14142f31-094f-486b-9145-fbfbe598f772" providerId="AD" clId="Web-{9117E8AA-F60D-450A-72A7-C31BE51004EF}" dt="2023-09-11T07:32:04.446" v="31" actId="1076"/>
          <ac:picMkLst>
            <pc:docMk/>
            <pc:sldMk cId="2271284218" sldId="499"/>
            <ac:picMk id="28" creationId="{0182A576-F021-7DFE-C211-387264FB0A72}"/>
          </ac:picMkLst>
        </pc:picChg>
        <pc:picChg chg="mod">
          <ac:chgData name="ROLINA Grégory" userId="S::gregory.rolina@era.europa.eu::14142f31-094f-486b-9145-fbfbe598f772" providerId="AD" clId="Web-{9117E8AA-F60D-450A-72A7-C31BE51004EF}" dt="2023-09-11T07:47:56.673" v="39" actId="1076"/>
          <ac:picMkLst>
            <pc:docMk/>
            <pc:sldMk cId="2271284218" sldId="499"/>
            <ac:picMk id="29" creationId="{6E659EFA-E852-6434-36D5-55688F6BB645}"/>
          </ac:picMkLst>
        </pc:picChg>
        <pc:picChg chg="mod">
          <ac:chgData name="ROLINA Grégory" userId="S::gregory.rolina@era.europa.eu::14142f31-094f-486b-9145-fbfbe598f772" providerId="AD" clId="Web-{9117E8AA-F60D-450A-72A7-C31BE51004EF}" dt="2023-09-11T07:31:59.743" v="29" actId="1076"/>
          <ac:picMkLst>
            <pc:docMk/>
            <pc:sldMk cId="2271284218" sldId="499"/>
            <ac:picMk id="35" creationId="{ABDBA131-797C-44BC-E846-2A45C7189F36}"/>
          </ac:picMkLst>
        </pc:picChg>
        <pc:picChg chg="mod">
          <ac:chgData name="ROLINA Grégory" userId="S::gregory.rolina@era.europa.eu::14142f31-094f-486b-9145-fbfbe598f772" providerId="AD" clId="Web-{9117E8AA-F60D-450A-72A7-C31BE51004EF}" dt="2023-09-11T07:32:02.321" v="30" actId="1076"/>
          <ac:picMkLst>
            <pc:docMk/>
            <pc:sldMk cId="2271284218" sldId="499"/>
            <ac:picMk id="36" creationId="{B45C9948-18D9-D513-F58B-32D3F90FBC32}"/>
          </ac:picMkLst>
        </pc:picChg>
      </pc:sldChg>
    </pc:docChg>
  </pc:docChgLst>
  <pc:docChgLst>
    <pc:chgData name="ROLINA Grégory" userId="S::gregory.rolina@era.europa.eu::14142f31-094f-486b-9145-fbfbe598f772" providerId="AD" clId="Web-{C080A59B-52D4-07F4-2E3F-6CEE7E5F517A}"/>
    <pc:docChg chg="modSld">
      <pc:chgData name="ROLINA Grégory" userId="S::gregory.rolina@era.europa.eu::14142f31-094f-486b-9145-fbfbe598f772" providerId="AD" clId="Web-{C080A59B-52D4-07F4-2E3F-6CEE7E5F517A}" dt="2023-09-14T13:13:59.810" v="18" actId="1076"/>
      <pc:docMkLst>
        <pc:docMk/>
      </pc:docMkLst>
      <pc:sldChg chg="addSp delSp modSp">
        <pc:chgData name="ROLINA Grégory" userId="S::gregory.rolina@era.europa.eu::14142f31-094f-486b-9145-fbfbe598f772" providerId="AD" clId="Web-{C080A59B-52D4-07F4-2E3F-6CEE7E5F517A}" dt="2023-09-14T13:13:59.810" v="18" actId="1076"/>
        <pc:sldMkLst>
          <pc:docMk/>
          <pc:sldMk cId="2246779395" sldId="502"/>
        </pc:sldMkLst>
        <pc:picChg chg="add mod">
          <ac:chgData name="ROLINA Grégory" userId="S::gregory.rolina@era.europa.eu::14142f31-094f-486b-9145-fbfbe598f772" providerId="AD" clId="Web-{C080A59B-52D4-07F4-2E3F-6CEE7E5F517A}" dt="2023-09-14T13:13:59.810" v="18" actId="1076"/>
          <ac:picMkLst>
            <pc:docMk/>
            <pc:sldMk cId="2246779395" sldId="502"/>
            <ac:picMk id="3" creationId="{E3186E30-59BC-9A86-1D03-F4A0B18A4329}"/>
          </ac:picMkLst>
        </pc:picChg>
        <pc:picChg chg="del">
          <ac:chgData name="ROLINA Grégory" userId="S::gregory.rolina@era.europa.eu::14142f31-094f-486b-9145-fbfbe598f772" providerId="AD" clId="Web-{C080A59B-52D4-07F4-2E3F-6CEE7E5F517A}" dt="2023-09-14T13:12:51.261" v="15"/>
          <ac:picMkLst>
            <pc:docMk/>
            <pc:sldMk cId="2246779395" sldId="502"/>
            <ac:picMk id="6" creationId="{E1FA208F-E65C-555F-D8CE-1EF423F1CBF7}"/>
          </ac:picMkLst>
        </pc:picChg>
      </pc:sldChg>
      <pc:sldChg chg="modSp">
        <pc:chgData name="ROLINA Grégory" userId="S::gregory.rolina@era.europa.eu::14142f31-094f-486b-9145-fbfbe598f772" providerId="AD" clId="Web-{C080A59B-52D4-07F4-2E3F-6CEE7E5F517A}" dt="2023-09-14T11:23:22.385" v="10" actId="14100"/>
        <pc:sldMkLst>
          <pc:docMk/>
          <pc:sldMk cId="4153500926" sldId="503"/>
        </pc:sldMkLst>
        <pc:spChg chg="mod">
          <ac:chgData name="ROLINA Grégory" userId="S::gregory.rolina@era.europa.eu::14142f31-094f-486b-9145-fbfbe598f772" providerId="AD" clId="Web-{C080A59B-52D4-07F4-2E3F-6CEE7E5F517A}" dt="2023-09-14T11:23:09.150" v="8" actId="14100"/>
          <ac:spMkLst>
            <pc:docMk/>
            <pc:sldMk cId="4153500926" sldId="503"/>
            <ac:spMk id="20" creationId="{9E27AAD9-AE5B-A9F6-C735-672DC4BD7B80}"/>
          </ac:spMkLst>
        </pc:spChg>
        <pc:cxnChg chg="mod">
          <ac:chgData name="ROLINA Grégory" userId="S::gregory.rolina@era.europa.eu::14142f31-094f-486b-9145-fbfbe598f772" providerId="AD" clId="Web-{C080A59B-52D4-07F4-2E3F-6CEE7E5F517A}" dt="2023-09-14T11:23:22.385" v="10" actId="14100"/>
          <ac:cxnSpMkLst>
            <pc:docMk/>
            <pc:sldMk cId="4153500926" sldId="503"/>
            <ac:cxnSpMk id="21" creationId="{C7A5E528-E4DD-3248-0210-8887360DD135}"/>
          </ac:cxnSpMkLst>
        </pc:cxnChg>
      </pc:sldChg>
      <pc:sldChg chg="modSp">
        <pc:chgData name="ROLINA Grégory" userId="S::gregory.rolina@era.europa.eu::14142f31-094f-486b-9145-fbfbe598f772" providerId="AD" clId="Web-{C080A59B-52D4-07F4-2E3F-6CEE7E5F517A}" dt="2023-09-14T11:24:35.573" v="14" actId="1076"/>
        <pc:sldMkLst>
          <pc:docMk/>
          <pc:sldMk cId="1708051467" sldId="510"/>
        </pc:sldMkLst>
        <pc:spChg chg="mod">
          <ac:chgData name="ROLINA Grégory" userId="S::gregory.rolina@era.europa.eu::14142f31-094f-486b-9145-fbfbe598f772" providerId="AD" clId="Web-{C080A59B-52D4-07F4-2E3F-6CEE7E5F517A}" dt="2023-09-14T11:24:06.026" v="11" actId="1076"/>
          <ac:spMkLst>
            <pc:docMk/>
            <pc:sldMk cId="1708051467" sldId="510"/>
            <ac:spMk id="3" creationId="{2B92FAF9-4E0C-BD6C-E108-450F4BC405A9}"/>
          </ac:spMkLst>
        </pc:spChg>
        <pc:spChg chg="mod">
          <ac:chgData name="ROLINA Grégory" userId="S::gregory.rolina@era.europa.eu::14142f31-094f-486b-9145-fbfbe598f772" providerId="AD" clId="Web-{C080A59B-52D4-07F4-2E3F-6CEE7E5F517A}" dt="2023-09-14T11:24:35.573" v="14" actId="1076"/>
          <ac:spMkLst>
            <pc:docMk/>
            <pc:sldMk cId="1708051467" sldId="510"/>
            <ac:spMk id="4" creationId="{A5E135A8-5AD2-6D7B-52CB-9584107EC26E}"/>
          </ac:spMkLst>
        </pc:spChg>
      </pc:sldChg>
    </pc:docChg>
  </pc:docChgLst>
  <pc:docChgLst>
    <pc:chgData name="ROLINA Grégory" userId="S::gregory.rolina@era.europa.eu::14142f31-094f-486b-9145-fbfbe598f772" providerId="AD" clId="Web-{A70DFE46-9ACA-575C-1BC5-52588F79132A}"/>
    <pc:docChg chg="modSld sldOrd">
      <pc:chgData name="ROLINA Grégory" userId="S::gregory.rolina@era.europa.eu::14142f31-094f-486b-9145-fbfbe598f772" providerId="AD" clId="Web-{A70DFE46-9ACA-575C-1BC5-52588F79132A}" dt="2023-09-15T14:59:34.188" v="31" actId="1076"/>
      <pc:docMkLst>
        <pc:docMk/>
      </pc:docMkLst>
      <pc:sldChg chg="ord">
        <pc:chgData name="ROLINA Grégory" userId="S::gregory.rolina@era.europa.eu::14142f31-094f-486b-9145-fbfbe598f772" providerId="AD" clId="Web-{A70DFE46-9ACA-575C-1BC5-52588F79132A}" dt="2023-09-15T14:59:19.970" v="17"/>
        <pc:sldMkLst>
          <pc:docMk/>
          <pc:sldMk cId="733109999" sldId="496"/>
        </pc:sldMkLst>
      </pc:sldChg>
      <pc:sldChg chg="delSp modSp delAnim">
        <pc:chgData name="ROLINA Grégory" userId="S::gregory.rolina@era.europa.eu::14142f31-094f-486b-9145-fbfbe598f772" providerId="AD" clId="Web-{A70DFE46-9ACA-575C-1BC5-52588F79132A}" dt="2023-09-15T14:59:34.188" v="31" actId="1076"/>
        <pc:sldMkLst>
          <pc:docMk/>
          <pc:sldMk cId="2271284218" sldId="499"/>
        </pc:sldMkLst>
        <pc:spChg chg="mod">
          <ac:chgData name="ROLINA Grégory" userId="S::gregory.rolina@era.europa.eu::14142f31-094f-486b-9145-fbfbe598f772" providerId="AD" clId="Web-{A70DFE46-9ACA-575C-1BC5-52588F79132A}" dt="2023-09-15T14:59:34.188" v="31" actId="1076"/>
          <ac:spMkLst>
            <pc:docMk/>
            <pc:sldMk cId="2271284218" sldId="499"/>
            <ac:spMk id="3" creationId="{D71D8112-CF61-90EB-2D59-D2D6B7B0CED3}"/>
          </ac:spMkLst>
        </pc:spChg>
        <pc:picChg chg="mod">
          <ac:chgData name="ROLINA Grégory" userId="S::gregory.rolina@era.europa.eu::14142f31-094f-486b-9145-fbfbe598f772" providerId="AD" clId="Web-{A70DFE46-9ACA-575C-1BC5-52588F79132A}" dt="2023-09-15T14:57:52.814" v="1" actId="1076"/>
          <ac:picMkLst>
            <pc:docMk/>
            <pc:sldMk cId="2271284218" sldId="499"/>
            <ac:picMk id="21" creationId="{7D6BBBE4-DAA4-E24F-5255-5C705891B8EA}"/>
          </ac:picMkLst>
        </pc:picChg>
        <pc:picChg chg="del">
          <ac:chgData name="ROLINA Grégory" userId="S::gregory.rolina@era.europa.eu::14142f31-094f-486b-9145-fbfbe598f772" providerId="AD" clId="Web-{A70DFE46-9ACA-575C-1BC5-52588F79132A}" dt="2023-09-15T14:57:48.970" v="0"/>
          <ac:picMkLst>
            <pc:docMk/>
            <pc:sldMk cId="2271284218" sldId="499"/>
            <ac:picMk id="22" creationId="{05C58101-24F6-4F7F-4C4D-6AFEFAF7478B}"/>
          </ac:picMkLst>
        </pc:picChg>
      </pc:sldChg>
      <pc:sldChg chg="modSp">
        <pc:chgData name="ROLINA Grégory" userId="S::gregory.rolina@era.europa.eu::14142f31-094f-486b-9145-fbfbe598f772" providerId="AD" clId="Web-{A70DFE46-9ACA-575C-1BC5-52588F79132A}" dt="2023-09-15T14:59:04.017" v="16" actId="14100"/>
        <pc:sldMkLst>
          <pc:docMk/>
          <pc:sldMk cId="2246779395" sldId="502"/>
        </pc:sldMkLst>
        <pc:spChg chg="mod">
          <ac:chgData name="ROLINA Grégory" userId="S::gregory.rolina@era.europa.eu::14142f31-094f-486b-9145-fbfbe598f772" providerId="AD" clId="Web-{A70DFE46-9ACA-575C-1BC5-52588F79132A}" dt="2023-09-15T14:58:41.142" v="8" actId="20577"/>
          <ac:spMkLst>
            <pc:docMk/>
            <pc:sldMk cId="2246779395" sldId="502"/>
            <ac:spMk id="2" creationId="{985A101C-B16D-8816-D772-BD195F7098CC}"/>
          </ac:spMkLst>
        </pc:spChg>
        <pc:spChg chg="mod">
          <ac:chgData name="ROLINA Grégory" userId="S::gregory.rolina@era.europa.eu::14142f31-094f-486b-9145-fbfbe598f772" providerId="AD" clId="Web-{A70DFE46-9ACA-575C-1BC5-52588F79132A}" dt="2023-09-15T14:59:04.017" v="16" actId="14100"/>
          <ac:spMkLst>
            <pc:docMk/>
            <pc:sldMk cId="2246779395" sldId="502"/>
            <ac:spMk id="5" creationId="{7F580A4A-9727-8838-9892-6F3E8C4D994D}"/>
          </ac:spMkLst>
        </pc:spChg>
      </pc:sldChg>
      <pc:sldChg chg="modSp">
        <pc:chgData name="ROLINA Grégory" userId="S::gregory.rolina@era.europa.eu::14142f31-094f-486b-9145-fbfbe598f772" providerId="AD" clId="Web-{A70DFE46-9ACA-575C-1BC5-52588F79132A}" dt="2023-09-15T14:58:34.407" v="5" actId="1076"/>
        <pc:sldMkLst>
          <pc:docMk/>
          <pc:sldMk cId="1708051467" sldId="510"/>
        </pc:sldMkLst>
        <pc:spChg chg="mod">
          <ac:chgData name="ROLINA Grégory" userId="S::gregory.rolina@era.europa.eu::14142f31-094f-486b-9145-fbfbe598f772" providerId="AD" clId="Web-{A70DFE46-9ACA-575C-1BC5-52588F79132A}" dt="2023-09-15T14:58:32.392" v="4" actId="1076"/>
          <ac:spMkLst>
            <pc:docMk/>
            <pc:sldMk cId="1708051467" sldId="510"/>
            <ac:spMk id="3" creationId="{2B92FAF9-4E0C-BD6C-E108-450F4BC405A9}"/>
          </ac:spMkLst>
        </pc:spChg>
        <pc:spChg chg="mod">
          <ac:chgData name="ROLINA Grégory" userId="S::gregory.rolina@era.europa.eu::14142f31-094f-486b-9145-fbfbe598f772" providerId="AD" clId="Web-{A70DFE46-9ACA-575C-1BC5-52588F79132A}" dt="2023-09-15T14:58:34.407" v="5" actId="1076"/>
          <ac:spMkLst>
            <pc:docMk/>
            <pc:sldMk cId="1708051467" sldId="510"/>
            <ac:spMk id="4" creationId="{A5E135A8-5AD2-6D7B-52CB-9584107EC26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C25E7-FAF8-401B-AF5F-4FDAEEC4A41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4D588A5-2767-4E08-848B-973D2E697609}">
      <dgm:prSet phldrT="[Text]"/>
      <dgm:spPr>
        <a:solidFill>
          <a:srgbClr val="174891"/>
        </a:solidFill>
      </dgm:spPr>
      <dgm:t>
        <a:bodyPr/>
        <a:lstStyle/>
        <a:p>
          <a:r>
            <a:rPr lang="en-GB" noProof="0"/>
            <a:t>Analyse and explore the survey results with a new</a:t>
          </a:r>
          <a:br>
            <a:rPr lang="en-GB" noProof="0"/>
          </a:br>
          <a:r>
            <a:rPr lang="en-GB" b="1" noProof="0"/>
            <a:t>Task Force</a:t>
          </a:r>
        </a:p>
      </dgm:t>
    </dgm:pt>
    <dgm:pt modelId="{3ACAD13E-D0AD-4B11-88A9-3B34F0EAB3BD}" type="parTrans" cxnId="{EA093A2F-01F7-4286-B025-FF683CC9408E}">
      <dgm:prSet/>
      <dgm:spPr/>
      <dgm:t>
        <a:bodyPr/>
        <a:lstStyle/>
        <a:p>
          <a:endParaRPr lang="es-ES"/>
        </a:p>
      </dgm:t>
    </dgm:pt>
    <dgm:pt modelId="{97E83C35-4C7E-4892-9434-A94D92C49F52}" type="sibTrans" cxnId="{EA093A2F-01F7-4286-B025-FF683CC9408E}">
      <dgm:prSet/>
      <dgm:spPr/>
      <dgm:t>
        <a:bodyPr/>
        <a:lstStyle/>
        <a:p>
          <a:endParaRPr lang="es-ES"/>
        </a:p>
      </dgm:t>
    </dgm:pt>
    <dgm:pt modelId="{C41AFC6F-1464-4116-96DE-EB64A90195D6}">
      <dgm:prSet phldrT="[Text]"/>
      <dgm:spPr>
        <a:solidFill>
          <a:srgbClr val="174891"/>
        </a:solidFill>
      </dgm:spPr>
      <dgm:t>
        <a:bodyPr/>
        <a:lstStyle/>
        <a:p>
          <a:r>
            <a:rPr lang="en-GB" noProof="0"/>
            <a:t>Conduct</a:t>
          </a:r>
          <a:br>
            <a:rPr lang="en-GB" noProof="0"/>
          </a:br>
          <a:r>
            <a:rPr lang="en-GB" noProof="0"/>
            <a:t>a Safety Culture </a:t>
          </a:r>
          <a:r>
            <a:rPr lang="en-GB" b="1" noProof="0"/>
            <a:t>Peer Review </a:t>
          </a:r>
          <a:r>
            <a:rPr lang="en-GB" noProof="0"/>
            <a:t>Pilot </a:t>
          </a:r>
          <a:br>
            <a:rPr lang="en-GB" noProof="0"/>
          </a:br>
          <a:r>
            <a:rPr lang="en-GB" noProof="0"/>
            <a:t>(with CER)</a:t>
          </a:r>
        </a:p>
      </dgm:t>
    </dgm:pt>
    <dgm:pt modelId="{0483168E-D3C5-4CE1-934F-B79AC50ED0BD}" type="parTrans" cxnId="{C840DED1-F93C-4B57-8175-6BC0D2926023}">
      <dgm:prSet/>
      <dgm:spPr/>
      <dgm:t>
        <a:bodyPr/>
        <a:lstStyle/>
        <a:p>
          <a:endParaRPr lang="es-ES"/>
        </a:p>
      </dgm:t>
    </dgm:pt>
    <dgm:pt modelId="{55DEE078-66A6-4C87-A4DD-4CCFFE179D8F}" type="sibTrans" cxnId="{C840DED1-F93C-4B57-8175-6BC0D2926023}">
      <dgm:prSet/>
      <dgm:spPr/>
      <dgm:t>
        <a:bodyPr/>
        <a:lstStyle/>
        <a:p>
          <a:endParaRPr lang="es-ES"/>
        </a:p>
      </dgm:t>
    </dgm:pt>
    <dgm:pt modelId="{DE186AB0-15EA-4359-B824-6A8B182A960B}">
      <dgm:prSet phldrT="[Text]"/>
      <dgm:spPr>
        <a:solidFill>
          <a:srgbClr val="174891"/>
        </a:solidFill>
      </dgm:spPr>
      <dgm:t>
        <a:bodyPr/>
        <a:lstStyle/>
        <a:p>
          <a:r>
            <a:rPr lang="en-GB" noProof="0"/>
            <a:t>Implement</a:t>
          </a:r>
          <a:br>
            <a:rPr lang="en-GB" noProof="0"/>
          </a:br>
          <a:r>
            <a:rPr lang="en-GB" b="1" noProof="0"/>
            <a:t>ERA-SCS as a service </a:t>
          </a:r>
          <a:r>
            <a:rPr lang="en-GB" noProof="0"/>
            <a:t>accessible upon request</a:t>
          </a:r>
        </a:p>
      </dgm:t>
    </dgm:pt>
    <dgm:pt modelId="{9898B275-1FCB-4518-BC48-8209E160D112}" type="parTrans" cxnId="{4E9C67A7-2DA0-4CBB-AF45-E993C5758E31}">
      <dgm:prSet/>
      <dgm:spPr/>
      <dgm:t>
        <a:bodyPr/>
        <a:lstStyle/>
        <a:p>
          <a:endParaRPr lang="es-ES"/>
        </a:p>
      </dgm:t>
    </dgm:pt>
    <dgm:pt modelId="{DA62269B-8EAA-4ECD-998C-4464D22E13CA}" type="sibTrans" cxnId="{4E9C67A7-2DA0-4CBB-AF45-E993C5758E31}">
      <dgm:prSet/>
      <dgm:spPr/>
      <dgm:t>
        <a:bodyPr/>
        <a:lstStyle/>
        <a:p>
          <a:endParaRPr lang="es-ES"/>
        </a:p>
      </dgm:t>
    </dgm:pt>
    <dgm:pt modelId="{48F83744-4320-4F43-AA71-628BFC872B9E}">
      <dgm:prSet phldrT="[Text]"/>
      <dgm:spPr>
        <a:solidFill>
          <a:srgbClr val="174891"/>
        </a:solidFill>
      </dgm:spPr>
      <dgm:t>
        <a:bodyPr/>
        <a:lstStyle/>
        <a:p>
          <a:r>
            <a:rPr lang="en-GB" noProof="0"/>
            <a:t>Develop </a:t>
          </a:r>
          <a:r>
            <a:rPr lang="en-GB" b="1" noProof="0"/>
            <a:t>training </a:t>
          </a:r>
          <a:r>
            <a:rPr lang="en-GB" b="0" noProof="0"/>
            <a:t>(safety leadership, just culture, HOF…)</a:t>
          </a:r>
        </a:p>
      </dgm:t>
    </dgm:pt>
    <dgm:pt modelId="{CCA7F7A8-3E52-4E1B-86A2-CC62D2C8EEC6}" type="parTrans" cxnId="{9A4C0D76-E544-4D86-A66B-057DD46A00D9}">
      <dgm:prSet/>
      <dgm:spPr/>
      <dgm:t>
        <a:bodyPr/>
        <a:lstStyle/>
        <a:p>
          <a:endParaRPr lang="es-ES"/>
        </a:p>
      </dgm:t>
    </dgm:pt>
    <dgm:pt modelId="{450E410E-4462-4743-A492-2D30DAC3959F}" type="sibTrans" cxnId="{9A4C0D76-E544-4D86-A66B-057DD46A00D9}">
      <dgm:prSet/>
      <dgm:spPr/>
      <dgm:t>
        <a:bodyPr/>
        <a:lstStyle/>
        <a:p>
          <a:endParaRPr lang="es-ES"/>
        </a:p>
      </dgm:t>
    </dgm:pt>
    <dgm:pt modelId="{A3E02F5C-0F16-45CB-B32E-A4CD1421FB10}" type="pres">
      <dgm:prSet presAssocID="{37DC25E7-FAF8-401B-AF5F-4FDAEEC4A41A}" presName="Name0" presStyleCnt="0">
        <dgm:presLayoutVars>
          <dgm:dir/>
          <dgm:resizeHandles val="exact"/>
        </dgm:presLayoutVars>
      </dgm:prSet>
      <dgm:spPr/>
    </dgm:pt>
    <dgm:pt modelId="{0C356F72-9DC1-4759-8599-43A9A4625B2C}" type="pres">
      <dgm:prSet presAssocID="{37DC25E7-FAF8-401B-AF5F-4FDAEEC4A41A}" presName="bkgdShp" presStyleLbl="alignAccFollowNode1" presStyleIdx="0" presStyleCnt="1" custLinFactNeighborY="1560"/>
      <dgm:spPr/>
    </dgm:pt>
    <dgm:pt modelId="{53557D96-2C23-4EC9-B6A8-0C19D564C746}" type="pres">
      <dgm:prSet presAssocID="{37DC25E7-FAF8-401B-AF5F-4FDAEEC4A41A}" presName="linComp" presStyleCnt="0"/>
      <dgm:spPr/>
    </dgm:pt>
    <dgm:pt modelId="{4061C22D-E603-4247-9D36-E0266167964D}" type="pres">
      <dgm:prSet presAssocID="{74D588A5-2767-4E08-848B-973D2E697609}" presName="compNode" presStyleCnt="0"/>
      <dgm:spPr/>
    </dgm:pt>
    <dgm:pt modelId="{620DAE31-9A43-4026-81D8-5E5A18C1FC21}" type="pres">
      <dgm:prSet presAssocID="{74D588A5-2767-4E08-848B-973D2E697609}" presName="node" presStyleLbl="node1" presStyleIdx="0" presStyleCnt="4">
        <dgm:presLayoutVars>
          <dgm:bulletEnabled val="1"/>
        </dgm:presLayoutVars>
      </dgm:prSet>
      <dgm:spPr/>
    </dgm:pt>
    <dgm:pt modelId="{6C781AC6-E97D-43DA-8A92-4A8C5719879D}" type="pres">
      <dgm:prSet presAssocID="{74D588A5-2767-4E08-848B-973D2E697609}" presName="invisiNode" presStyleLbl="node1" presStyleIdx="0" presStyleCnt="4"/>
      <dgm:spPr/>
    </dgm:pt>
    <dgm:pt modelId="{7F31913A-8B1D-4939-9D3E-16F5C7FDC0F8}" type="pres">
      <dgm:prSet presAssocID="{74D588A5-2767-4E08-848B-973D2E697609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8000" r="-28000"/>
          </a:stretch>
        </a:blipFill>
      </dgm:spPr>
    </dgm:pt>
    <dgm:pt modelId="{FCFC890E-E448-429D-A0E1-69EECB73E397}" type="pres">
      <dgm:prSet presAssocID="{97E83C35-4C7E-4892-9434-A94D92C49F52}" presName="sibTrans" presStyleLbl="sibTrans2D1" presStyleIdx="0" presStyleCnt="0"/>
      <dgm:spPr/>
    </dgm:pt>
    <dgm:pt modelId="{EF02C9F9-29C4-4294-AC5E-3B68F43D366C}" type="pres">
      <dgm:prSet presAssocID="{C41AFC6F-1464-4116-96DE-EB64A90195D6}" presName="compNode" presStyleCnt="0"/>
      <dgm:spPr/>
    </dgm:pt>
    <dgm:pt modelId="{07839314-2317-4167-90A6-0ED0EC49E758}" type="pres">
      <dgm:prSet presAssocID="{C41AFC6F-1464-4116-96DE-EB64A90195D6}" presName="node" presStyleLbl="node1" presStyleIdx="1" presStyleCnt="4">
        <dgm:presLayoutVars>
          <dgm:bulletEnabled val="1"/>
        </dgm:presLayoutVars>
      </dgm:prSet>
      <dgm:spPr/>
    </dgm:pt>
    <dgm:pt modelId="{127E5BF0-7851-4A89-80C3-683F8271AA4D}" type="pres">
      <dgm:prSet presAssocID="{C41AFC6F-1464-4116-96DE-EB64A90195D6}" presName="invisiNode" presStyleLbl="node1" presStyleIdx="1" presStyleCnt="4"/>
      <dgm:spPr/>
    </dgm:pt>
    <dgm:pt modelId="{B9B6D31F-E594-47D9-9656-34F9DBE391A8}" type="pres">
      <dgm:prSet presAssocID="{C41AFC6F-1464-4116-96DE-EB64A90195D6}" presName="imagNode" presStyleLbl="fgImgPlace1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t="-2351" b="-13649"/>
          </a:stretch>
        </a:blipFill>
      </dgm:spPr>
    </dgm:pt>
    <dgm:pt modelId="{A1EF6F85-1BD3-4A35-81C5-C6198B754124}" type="pres">
      <dgm:prSet presAssocID="{55DEE078-66A6-4C87-A4DD-4CCFFE179D8F}" presName="sibTrans" presStyleLbl="sibTrans2D1" presStyleIdx="0" presStyleCnt="0"/>
      <dgm:spPr/>
    </dgm:pt>
    <dgm:pt modelId="{38ADF321-AA5E-481D-BC28-BB047B2E47B5}" type="pres">
      <dgm:prSet presAssocID="{DE186AB0-15EA-4359-B824-6A8B182A960B}" presName="compNode" presStyleCnt="0"/>
      <dgm:spPr/>
    </dgm:pt>
    <dgm:pt modelId="{A49C2C58-279D-46F0-AC75-9717A1567270}" type="pres">
      <dgm:prSet presAssocID="{DE186AB0-15EA-4359-B824-6A8B182A960B}" presName="node" presStyleLbl="node1" presStyleIdx="2" presStyleCnt="4">
        <dgm:presLayoutVars>
          <dgm:bulletEnabled val="1"/>
        </dgm:presLayoutVars>
      </dgm:prSet>
      <dgm:spPr/>
    </dgm:pt>
    <dgm:pt modelId="{99735407-566C-4599-B91D-4C4795F38FE5}" type="pres">
      <dgm:prSet presAssocID="{DE186AB0-15EA-4359-B824-6A8B182A960B}" presName="invisiNode" presStyleLbl="node1" presStyleIdx="2" presStyleCnt="4"/>
      <dgm:spPr/>
    </dgm:pt>
    <dgm:pt modelId="{5DDADF53-E32F-42AF-B71D-CD3FF50E259B}" type="pres">
      <dgm:prSet presAssocID="{DE186AB0-15EA-4359-B824-6A8B182A960B}" presName="imagNode" presStyleLbl="fgImgPlace1" presStyleIdx="2" presStyleCnt="4"/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00"/>
                    </a14:imgEffect>
                  </a14:imgLayer>
                </a14:imgProps>
              </a:ext>
            </a:extLst>
          </a:blip>
          <a:srcRect/>
          <a:tile tx="381000" ty="0" sx="100000" sy="100000" flip="none" algn="ctr"/>
        </a:blipFill>
      </dgm:spPr>
    </dgm:pt>
    <dgm:pt modelId="{DDB0BE9D-00A5-42F0-97C6-4525B63AFFB1}" type="pres">
      <dgm:prSet presAssocID="{DA62269B-8EAA-4ECD-998C-4464D22E13CA}" presName="sibTrans" presStyleLbl="sibTrans2D1" presStyleIdx="0" presStyleCnt="0"/>
      <dgm:spPr/>
    </dgm:pt>
    <dgm:pt modelId="{CC1927D1-72E8-46EA-91C2-B543F15489F9}" type="pres">
      <dgm:prSet presAssocID="{48F83744-4320-4F43-AA71-628BFC872B9E}" presName="compNode" presStyleCnt="0"/>
      <dgm:spPr/>
    </dgm:pt>
    <dgm:pt modelId="{BCE75D3E-0DB2-4357-A8D0-DC1871D06F54}" type="pres">
      <dgm:prSet presAssocID="{48F83744-4320-4F43-AA71-628BFC872B9E}" presName="node" presStyleLbl="node1" presStyleIdx="3" presStyleCnt="4">
        <dgm:presLayoutVars>
          <dgm:bulletEnabled val="1"/>
        </dgm:presLayoutVars>
      </dgm:prSet>
      <dgm:spPr/>
    </dgm:pt>
    <dgm:pt modelId="{2AA11BB7-4B8A-43B1-ADE1-CFBDE92B09B9}" type="pres">
      <dgm:prSet presAssocID="{48F83744-4320-4F43-AA71-628BFC872B9E}" presName="invisiNode" presStyleLbl="node1" presStyleIdx="3" presStyleCnt="4"/>
      <dgm:spPr/>
    </dgm:pt>
    <dgm:pt modelId="{A56E31D3-1416-4719-9235-36D130F9E634}" type="pres">
      <dgm:prSet presAssocID="{48F83744-4320-4F43-AA71-628BFC872B9E}" presName="imagNode" presStyleLbl="fgImgPlace1" presStyleIdx="3" presStyleCnt="4"/>
      <dgm:spPr>
        <a:blipFill dpi="0" rotWithShape="1">
          <a:blip xmlns:r="http://schemas.openxmlformats.org/officeDocument/2006/relationships" r:embed="rId5"/>
          <a:srcRect/>
          <a:stretch>
            <a:fillRect l="-25379" r="-22621"/>
          </a:stretch>
        </a:blipFill>
      </dgm:spPr>
    </dgm:pt>
  </dgm:ptLst>
  <dgm:cxnLst>
    <dgm:cxn modelId="{5967F524-7715-494D-B491-A3BC4417391B}" type="presOf" srcId="{37DC25E7-FAF8-401B-AF5F-4FDAEEC4A41A}" destId="{A3E02F5C-0F16-45CB-B32E-A4CD1421FB10}" srcOrd="0" destOrd="0" presId="urn:microsoft.com/office/officeart/2005/8/layout/pList2"/>
    <dgm:cxn modelId="{EA093A2F-01F7-4286-B025-FF683CC9408E}" srcId="{37DC25E7-FAF8-401B-AF5F-4FDAEEC4A41A}" destId="{74D588A5-2767-4E08-848B-973D2E697609}" srcOrd="0" destOrd="0" parTransId="{3ACAD13E-D0AD-4B11-88A9-3B34F0EAB3BD}" sibTransId="{97E83C35-4C7E-4892-9434-A94D92C49F52}"/>
    <dgm:cxn modelId="{2C43DD4B-DA12-4217-BF5F-4CAA431A09D3}" type="presOf" srcId="{DE186AB0-15EA-4359-B824-6A8B182A960B}" destId="{A49C2C58-279D-46F0-AC75-9717A1567270}" srcOrd="0" destOrd="0" presId="urn:microsoft.com/office/officeart/2005/8/layout/pList2"/>
    <dgm:cxn modelId="{9A4C0D76-E544-4D86-A66B-057DD46A00D9}" srcId="{37DC25E7-FAF8-401B-AF5F-4FDAEEC4A41A}" destId="{48F83744-4320-4F43-AA71-628BFC872B9E}" srcOrd="3" destOrd="0" parTransId="{CCA7F7A8-3E52-4E1B-86A2-CC62D2C8EEC6}" sibTransId="{450E410E-4462-4743-A492-2D30DAC3959F}"/>
    <dgm:cxn modelId="{02D9157F-28EB-4473-81EC-C1F796A50BC5}" type="presOf" srcId="{48F83744-4320-4F43-AA71-628BFC872B9E}" destId="{BCE75D3E-0DB2-4357-A8D0-DC1871D06F54}" srcOrd="0" destOrd="0" presId="urn:microsoft.com/office/officeart/2005/8/layout/pList2"/>
    <dgm:cxn modelId="{4E9C67A7-2DA0-4CBB-AF45-E993C5758E31}" srcId="{37DC25E7-FAF8-401B-AF5F-4FDAEEC4A41A}" destId="{DE186AB0-15EA-4359-B824-6A8B182A960B}" srcOrd="2" destOrd="0" parTransId="{9898B275-1FCB-4518-BC48-8209E160D112}" sibTransId="{DA62269B-8EAA-4ECD-998C-4464D22E13CA}"/>
    <dgm:cxn modelId="{C9A31FA8-FD64-4D74-8C08-C02D4193547E}" type="presOf" srcId="{DA62269B-8EAA-4ECD-998C-4464D22E13CA}" destId="{DDB0BE9D-00A5-42F0-97C6-4525B63AFFB1}" srcOrd="0" destOrd="0" presId="urn:microsoft.com/office/officeart/2005/8/layout/pList2"/>
    <dgm:cxn modelId="{2B48F6B7-353C-40CD-ABDB-81E5CFD627A7}" type="presOf" srcId="{55DEE078-66A6-4C87-A4DD-4CCFFE179D8F}" destId="{A1EF6F85-1BD3-4A35-81C5-C6198B754124}" srcOrd="0" destOrd="0" presId="urn:microsoft.com/office/officeart/2005/8/layout/pList2"/>
    <dgm:cxn modelId="{58FD8DC8-0E7F-4EA7-9028-D301F8B5BAAA}" type="presOf" srcId="{74D588A5-2767-4E08-848B-973D2E697609}" destId="{620DAE31-9A43-4026-81D8-5E5A18C1FC21}" srcOrd="0" destOrd="0" presId="urn:microsoft.com/office/officeart/2005/8/layout/pList2"/>
    <dgm:cxn modelId="{C840DED1-F93C-4B57-8175-6BC0D2926023}" srcId="{37DC25E7-FAF8-401B-AF5F-4FDAEEC4A41A}" destId="{C41AFC6F-1464-4116-96DE-EB64A90195D6}" srcOrd="1" destOrd="0" parTransId="{0483168E-D3C5-4CE1-934F-B79AC50ED0BD}" sibTransId="{55DEE078-66A6-4C87-A4DD-4CCFFE179D8F}"/>
    <dgm:cxn modelId="{37332FDA-982F-47B4-A21B-CB11977114A2}" type="presOf" srcId="{C41AFC6F-1464-4116-96DE-EB64A90195D6}" destId="{07839314-2317-4167-90A6-0ED0EC49E758}" srcOrd="0" destOrd="0" presId="urn:microsoft.com/office/officeart/2005/8/layout/pList2"/>
    <dgm:cxn modelId="{C23027FA-7658-4EE3-A211-FA2B8123A373}" type="presOf" srcId="{97E83C35-4C7E-4892-9434-A94D92C49F52}" destId="{FCFC890E-E448-429D-A0E1-69EECB73E397}" srcOrd="0" destOrd="0" presId="urn:microsoft.com/office/officeart/2005/8/layout/pList2"/>
    <dgm:cxn modelId="{96076F93-4031-4917-B690-7E133F34E7F8}" type="presParOf" srcId="{A3E02F5C-0F16-45CB-B32E-A4CD1421FB10}" destId="{0C356F72-9DC1-4759-8599-43A9A4625B2C}" srcOrd="0" destOrd="0" presId="urn:microsoft.com/office/officeart/2005/8/layout/pList2"/>
    <dgm:cxn modelId="{63BA72CD-21D9-4EFF-A1F9-136AFFFEA259}" type="presParOf" srcId="{A3E02F5C-0F16-45CB-B32E-A4CD1421FB10}" destId="{53557D96-2C23-4EC9-B6A8-0C19D564C746}" srcOrd="1" destOrd="0" presId="urn:microsoft.com/office/officeart/2005/8/layout/pList2"/>
    <dgm:cxn modelId="{9D5508D6-157A-448B-942E-31E9F3CDA5EA}" type="presParOf" srcId="{53557D96-2C23-4EC9-B6A8-0C19D564C746}" destId="{4061C22D-E603-4247-9D36-E0266167964D}" srcOrd="0" destOrd="0" presId="urn:microsoft.com/office/officeart/2005/8/layout/pList2"/>
    <dgm:cxn modelId="{6C0F31F3-4183-4092-9475-21CE33F49EBD}" type="presParOf" srcId="{4061C22D-E603-4247-9D36-E0266167964D}" destId="{620DAE31-9A43-4026-81D8-5E5A18C1FC21}" srcOrd="0" destOrd="0" presId="urn:microsoft.com/office/officeart/2005/8/layout/pList2"/>
    <dgm:cxn modelId="{AAE4EEF3-81A5-4599-BB81-3D4715AE323E}" type="presParOf" srcId="{4061C22D-E603-4247-9D36-E0266167964D}" destId="{6C781AC6-E97D-43DA-8A92-4A8C5719879D}" srcOrd="1" destOrd="0" presId="urn:microsoft.com/office/officeart/2005/8/layout/pList2"/>
    <dgm:cxn modelId="{3148416E-4E49-4C94-821C-5B5974F91A1E}" type="presParOf" srcId="{4061C22D-E603-4247-9D36-E0266167964D}" destId="{7F31913A-8B1D-4939-9D3E-16F5C7FDC0F8}" srcOrd="2" destOrd="0" presId="urn:microsoft.com/office/officeart/2005/8/layout/pList2"/>
    <dgm:cxn modelId="{4F9D96E7-3BEB-4596-8CE5-336F1CB01761}" type="presParOf" srcId="{53557D96-2C23-4EC9-B6A8-0C19D564C746}" destId="{FCFC890E-E448-429D-A0E1-69EECB73E397}" srcOrd="1" destOrd="0" presId="urn:microsoft.com/office/officeart/2005/8/layout/pList2"/>
    <dgm:cxn modelId="{3C77E01F-7B73-45BA-9035-5864FF950184}" type="presParOf" srcId="{53557D96-2C23-4EC9-B6A8-0C19D564C746}" destId="{EF02C9F9-29C4-4294-AC5E-3B68F43D366C}" srcOrd="2" destOrd="0" presId="urn:microsoft.com/office/officeart/2005/8/layout/pList2"/>
    <dgm:cxn modelId="{C64F02FC-29B8-411D-9D02-5F55995C6038}" type="presParOf" srcId="{EF02C9F9-29C4-4294-AC5E-3B68F43D366C}" destId="{07839314-2317-4167-90A6-0ED0EC49E758}" srcOrd="0" destOrd="0" presId="urn:microsoft.com/office/officeart/2005/8/layout/pList2"/>
    <dgm:cxn modelId="{6023BDD5-9740-4484-837C-F9EF5F0DCFDE}" type="presParOf" srcId="{EF02C9F9-29C4-4294-AC5E-3B68F43D366C}" destId="{127E5BF0-7851-4A89-80C3-683F8271AA4D}" srcOrd="1" destOrd="0" presId="urn:microsoft.com/office/officeart/2005/8/layout/pList2"/>
    <dgm:cxn modelId="{6702EA00-8A8F-49C5-97D8-81E7CF47270B}" type="presParOf" srcId="{EF02C9F9-29C4-4294-AC5E-3B68F43D366C}" destId="{B9B6D31F-E594-47D9-9656-34F9DBE391A8}" srcOrd="2" destOrd="0" presId="urn:microsoft.com/office/officeart/2005/8/layout/pList2"/>
    <dgm:cxn modelId="{42108436-CF4F-4990-AED4-BE7614B33D2C}" type="presParOf" srcId="{53557D96-2C23-4EC9-B6A8-0C19D564C746}" destId="{A1EF6F85-1BD3-4A35-81C5-C6198B754124}" srcOrd="3" destOrd="0" presId="urn:microsoft.com/office/officeart/2005/8/layout/pList2"/>
    <dgm:cxn modelId="{40B305D3-46E4-420C-ACE6-DD78348EAD54}" type="presParOf" srcId="{53557D96-2C23-4EC9-B6A8-0C19D564C746}" destId="{38ADF321-AA5E-481D-BC28-BB047B2E47B5}" srcOrd="4" destOrd="0" presId="urn:microsoft.com/office/officeart/2005/8/layout/pList2"/>
    <dgm:cxn modelId="{69E0E32F-7B8C-4DAC-9F83-EACD6A600D60}" type="presParOf" srcId="{38ADF321-AA5E-481D-BC28-BB047B2E47B5}" destId="{A49C2C58-279D-46F0-AC75-9717A1567270}" srcOrd="0" destOrd="0" presId="urn:microsoft.com/office/officeart/2005/8/layout/pList2"/>
    <dgm:cxn modelId="{8EEFB593-363F-4BCF-A014-E30503AE60B1}" type="presParOf" srcId="{38ADF321-AA5E-481D-BC28-BB047B2E47B5}" destId="{99735407-566C-4599-B91D-4C4795F38FE5}" srcOrd="1" destOrd="0" presId="urn:microsoft.com/office/officeart/2005/8/layout/pList2"/>
    <dgm:cxn modelId="{F34C120F-817F-4B06-B683-076FA6E374FC}" type="presParOf" srcId="{38ADF321-AA5E-481D-BC28-BB047B2E47B5}" destId="{5DDADF53-E32F-42AF-B71D-CD3FF50E259B}" srcOrd="2" destOrd="0" presId="urn:microsoft.com/office/officeart/2005/8/layout/pList2"/>
    <dgm:cxn modelId="{52B85739-4948-4DDB-89AA-DD1C4F5112FF}" type="presParOf" srcId="{53557D96-2C23-4EC9-B6A8-0C19D564C746}" destId="{DDB0BE9D-00A5-42F0-97C6-4525B63AFFB1}" srcOrd="5" destOrd="0" presId="urn:microsoft.com/office/officeart/2005/8/layout/pList2"/>
    <dgm:cxn modelId="{81BFBB62-C019-4064-805B-D1CBB441A65B}" type="presParOf" srcId="{53557D96-2C23-4EC9-B6A8-0C19D564C746}" destId="{CC1927D1-72E8-46EA-91C2-B543F15489F9}" srcOrd="6" destOrd="0" presId="urn:microsoft.com/office/officeart/2005/8/layout/pList2"/>
    <dgm:cxn modelId="{DED1F521-EC39-457C-818E-F5B690DA35A8}" type="presParOf" srcId="{CC1927D1-72E8-46EA-91C2-B543F15489F9}" destId="{BCE75D3E-0DB2-4357-A8D0-DC1871D06F54}" srcOrd="0" destOrd="0" presId="urn:microsoft.com/office/officeart/2005/8/layout/pList2"/>
    <dgm:cxn modelId="{36348F84-2405-4C05-B76B-69B5482D48B8}" type="presParOf" srcId="{CC1927D1-72E8-46EA-91C2-B543F15489F9}" destId="{2AA11BB7-4B8A-43B1-ADE1-CFBDE92B09B9}" srcOrd="1" destOrd="0" presId="urn:microsoft.com/office/officeart/2005/8/layout/pList2"/>
    <dgm:cxn modelId="{72F6135B-4622-4AB1-8783-A66722135EA0}" type="presParOf" srcId="{CC1927D1-72E8-46EA-91C2-B543F15489F9}" destId="{A56E31D3-1416-4719-9235-36D130F9E63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56F72-9DC1-4759-8599-43A9A4625B2C}">
      <dsp:nvSpPr>
        <dsp:cNvPr id="0" name=""/>
        <dsp:cNvSpPr/>
      </dsp:nvSpPr>
      <dsp:spPr>
        <a:xfrm>
          <a:off x="0" y="40670"/>
          <a:ext cx="8362067" cy="26070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1913A-8B1D-4939-9D3E-16F5C7FDC0F8}">
      <dsp:nvSpPr>
        <dsp:cNvPr id="0" name=""/>
        <dsp:cNvSpPr/>
      </dsp:nvSpPr>
      <dsp:spPr>
        <a:xfrm>
          <a:off x="253164" y="347607"/>
          <a:ext cx="1826915" cy="19118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DAE31-9A43-4026-81D8-5E5A18C1FC21}">
      <dsp:nvSpPr>
        <dsp:cNvPr id="0" name=""/>
        <dsp:cNvSpPr/>
      </dsp:nvSpPr>
      <dsp:spPr>
        <a:xfrm rot="10800000">
          <a:off x="253164" y="2607059"/>
          <a:ext cx="1826915" cy="3186405"/>
        </a:xfrm>
        <a:prstGeom prst="round2SameRect">
          <a:avLst>
            <a:gd name="adj1" fmla="val 10500"/>
            <a:gd name="adj2" fmla="val 0"/>
          </a:avLst>
        </a:prstGeom>
        <a:solidFill>
          <a:srgbClr val="1748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/>
            <a:t>Analyse and explore the survey results with a new</a:t>
          </a:r>
          <a:br>
            <a:rPr lang="en-GB" sz="2400" kern="1200" noProof="0"/>
          </a:br>
          <a:r>
            <a:rPr lang="en-GB" sz="2400" b="1" kern="1200" noProof="0"/>
            <a:t>Task Force</a:t>
          </a:r>
        </a:p>
      </dsp:txBody>
      <dsp:txXfrm rot="10800000">
        <a:off x="309348" y="2607059"/>
        <a:ext cx="1714547" cy="3130221"/>
      </dsp:txXfrm>
    </dsp:sp>
    <dsp:sp modelId="{B9B6D31F-E594-47D9-9656-34F9DBE391A8}">
      <dsp:nvSpPr>
        <dsp:cNvPr id="0" name=""/>
        <dsp:cNvSpPr/>
      </dsp:nvSpPr>
      <dsp:spPr>
        <a:xfrm>
          <a:off x="2262772" y="347607"/>
          <a:ext cx="1826915" cy="191184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t="-2351" b="-1364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39314-2317-4167-90A6-0ED0EC49E758}">
      <dsp:nvSpPr>
        <dsp:cNvPr id="0" name=""/>
        <dsp:cNvSpPr/>
      </dsp:nvSpPr>
      <dsp:spPr>
        <a:xfrm rot="10800000">
          <a:off x="2262772" y="2607059"/>
          <a:ext cx="1826915" cy="3186405"/>
        </a:xfrm>
        <a:prstGeom prst="round2SameRect">
          <a:avLst>
            <a:gd name="adj1" fmla="val 10500"/>
            <a:gd name="adj2" fmla="val 0"/>
          </a:avLst>
        </a:prstGeom>
        <a:solidFill>
          <a:srgbClr val="1748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/>
            <a:t>Conduct</a:t>
          </a:r>
          <a:br>
            <a:rPr lang="en-GB" sz="2400" kern="1200" noProof="0"/>
          </a:br>
          <a:r>
            <a:rPr lang="en-GB" sz="2400" kern="1200" noProof="0"/>
            <a:t>a Safety Culture </a:t>
          </a:r>
          <a:r>
            <a:rPr lang="en-GB" sz="2400" b="1" kern="1200" noProof="0"/>
            <a:t>Peer Review </a:t>
          </a:r>
          <a:r>
            <a:rPr lang="en-GB" sz="2400" kern="1200" noProof="0"/>
            <a:t>Pilot </a:t>
          </a:r>
          <a:br>
            <a:rPr lang="en-GB" sz="2400" kern="1200" noProof="0"/>
          </a:br>
          <a:r>
            <a:rPr lang="en-GB" sz="2400" kern="1200" noProof="0"/>
            <a:t>(with CER)</a:t>
          </a:r>
        </a:p>
      </dsp:txBody>
      <dsp:txXfrm rot="10800000">
        <a:off x="2318956" y="2607059"/>
        <a:ext cx="1714547" cy="3130221"/>
      </dsp:txXfrm>
    </dsp:sp>
    <dsp:sp modelId="{5DDADF53-E32F-42AF-B71D-CD3FF50E259B}">
      <dsp:nvSpPr>
        <dsp:cNvPr id="0" name=""/>
        <dsp:cNvSpPr/>
      </dsp:nvSpPr>
      <dsp:spPr>
        <a:xfrm>
          <a:off x="4272379" y="347607"/>
          <a:ext cx="1826915" cy="191184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00"/>
                    </a14:imgEffect>
                  </a14:imgLayer>
                </a14:imgProps>
              </a:ext>
            </a:extLst>
          </a:blip>
          <a:srcRect/>
          <a:tile tx="381000" ty="0" sx="100000" sy="100000" flip="none" algn="ctr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C2C58-279D-46F0-AC75-9717A1567270}">
      <dsp:nvSpPr>
        <dsp:cNvPr id="0" name=""/>
        <dsp:cNvSpPr/>
      </dsp:nvSpPr>
      <dsp:spPr>
        <a:xfrm rot="10800000">
          <a:off x="4272379" y="2607059"/>
          <a:ext cx="1826915" cy="3186405"/>
        </a:xfrm>
        <a:prstGeom prst="round2SameRect">
          <a:avLst>
            <a:gd name="adj1" fmla="val 10500"/>
            <a:gd name="adj2" fmla="val 0"/>
          </a:avLst>
        </a:prstGeom>
        <a:solidFill>
          <a:srgbClr val="1748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/>
            <a:t>Implement</a:t>
          </a:r>
          <a:br>
            <a:rPr lang="en-GB" sz="2400" kern="1200" noProof="0"/>
          </a:br>
          <a:r>
            <a:rPr lang="en-GB" sz="2400" b="1" kern="1200" noProof="0"/>
            <a:t>ERA-SCS as a service </a:t>
          </a:r>
          <a:r>
            <a:rPr lang="en-GB" sz="2400" kern="1200" noProof="0"/>
            <a:t>accessible upon request</a:t>
          </a:r>
        </a:p>
      </dsp:txBody>
      <dsp:txXfrm rot="10800000">
        <a:off x="4328563" y="2607059"/>
        <a:ext cx="1714547" cy="3130221"/>
      </dsp:txXfrm>
    </dsp:sp>
    <dsp:sp modelId="{A56E31D3-1416-4719-9235-36D130F9E634}">
      <dsp:nvSpPr>
        <dsp:cNvPr id="0" name=""/>
        <dsp:cNvSpPr/>
      </dsp:nvSpPr>
      <dsp:spPr>
        <a:xfrm>
          <a:off x="6281986" y="347607"/>
          <a:ext cx="1826915" cy="191184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/>
          <a:srcRect/>
          <a:stretch>
            <a:fillRect l="-25379" r="-2262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75D3E-0DB2-4357-A8D0-DC1871D06F54}">
      <dsp:nvSpPr>
        <dsp:cNvPr id="0" name=""/>
        <dsp:cNvSpPr/>
      </dsp:nvSpPr>
      <dsp:spPr>
        <a:xfrm rot="10800000">
          <a:off x="6281986" y="2607059"/>
          <a:ext cx="1826915" cy="3186405"/>
        </a:xfrm>
        <a:prstGeom prst="round2SameRect">
          <a:avLst>
            <a:gd name="adj1" fmla="val 10500"/>
            <a:gd name="adj2" fmla="val 0"/>
          </a:avLst>
        </a:prstGeom>
        <a:solidFill>
          <a:srgbClr val="1748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/>
            <a:t>Develop </a:t>
          </a:r>
          <a:r>
            <a:rPr lang="en-GB" sz="2400" b="1" kern="1200" noProof="0"/>
            <a:t>training </a:t>
          </a:r>
          <a:r>
            <a:rPr lang="en-GB" sz="2400" b="0" kern="1200" noProof="0"/>
            <a:t>(safety leadership, just culture, HOF…)</a:t>
          </a:r>
        </a:p>
      </dsp:txBody>
      <dsp:txXfrm rot="10800000">
        <a:off x="6338170" y="2607059"/>
        <a:ext cx="1714547" cy="3130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911A6-3128-4A8A-B09A-8EE31FE26CC3}" type="datetimeFigureOut"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7BB0B-FEC7-4A7F-8EF0-653763EED7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3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181600"/>
          </a:xfrm>
          <a:prstGeom prst="rect">
            <a:avLst/>
          </a:prstGeom>
          <a:solidFill>
            <a:srgbClr val="004494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backgorund-CV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6"/>
          <a:stretch/>
        </p:blipFill>
        <p:spPr>
          <a:xfrm>
            <a:off x="-13547" y="2695074"/>
            <a:ext cx="12205547" cy="4162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719" y="1573426"/>
            <a:ext cx="9144000" cy="814173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719" y="2397919"/>
            <a:ext cx="9144000" cy="542989"/>
          </a:xfrm>
        </p:spPr>
        <p:txBody>
          <a:bodyPr>
            <a:normAutofit/>
          </a:bodyPr>
          <a:lstStyle>
            <a:lvl1pPr marL="0" indent="0" algn="l">
              <a:buNone/>
              <a:defRPr sz="2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51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A7FF-343F-4B15-8C07-71F25E92F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6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2243" y="642220"/>
            <a:ext cx="2876550" cy="18097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20685" y="3244112"/>
            <a:ext cx="7626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>
                <a:solidFill>
                  <a:srgbClr val="004494"/>
                </a:solidFill>
                <a:effectLst/>
                <a:latin typeface="-apple-system"/>
              </a:rPr>
              <a:t>Moving Europe towards a sustainable</a:t>
            </a:r>
            <a:br>
              <a:rPr lang="en-US" sz="2800"/>
            </a:br>
            <a:r>
              <a:rPr lang="en-US" sz="2800" b="1" i="0">
                <a:solidFill>
                  <a:srgbClr val="004494"/>
                </a:solidFill>
                <a:effectLst/>
                <a:latin typeface="-apple-system"/>
              </a:rPr>
              <a:t>and safe railway system without frontiers.</a:t>
            </a:r>
            <a:endParaRPr lang="en-GB" sz="2800">
              <a:solidFill>
                <a:srgbClr val="004494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227941" y="5330367"/>
            <a:ext cx="608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4494"/>
                </a:solidFill>
              </a:rPr>
              <a:t>Discover our job opportunities on </a:t>
            </a:r>
            <a:r>
              <a:rPr lang="en-GB" b="1">
                <a:solidFill>
                  <a:srgbClr val="004494"/>
                </a:solidFill>
              </a:rPr>
              <a:t>era.europa.eu</a:t>
            </a:r>
            <a:endParaRPr lang="en-GB" b="1"/>
          </a:p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1" y="4503352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220685" y="4638634"/>
            <a:ext cx="727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4494"/>
                </a:solidFill>
              </a:rPr>
              <a:t>Follow us on             </a:t>
            </a:r>
            <a:r>
              <a:rPr lang="en-GB">
                <a:solidFill>
                  <a:srgbClr val="004494"/>
                </a:solidFill>
              </a:rPr>
              <a:t>ERA_railways</a:t>
            </a:r>
          </a:p>
          <a:p>
            <a:endParaRPr lang="en-US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2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30" y="509287"/>
            <a:ext cx="10515600" cy="12732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94539-5DE1-49DC-931F-EB00AD7B7005}" type="datetime1">
              <a:rPr lang="id-ID" smtClean="0"/>
              <a:t>21/09/2023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F4456C5-9F63-684D-B3A3-DDE39CEA4186}"/>
              </a:ext>
            </a:extLst>
          </p:cNvPr>
          <p:cNvSpPr/>
          <p:nvPr userDrawn="1"/>
        </p:nvSpPr>
        <p:spPr>
          <a:xfrm>
            <a:off x="401747" y="0"/>
            <a:ext cx="731986" cy="1162733"/>
          </a:xfrm>
          <a:prstGeom prst="rect">
            <a:avLst/>
          </a:prstGeom>
          <a:solidFill>
            <a:srgbClr val="36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36C7E82-3AD0-164E-8AE2-C933F1F6162C}"/>
              </a:ext>
            </a:extLst>
          </p:cNvPr>
          <p:cNvSpPr txBox="1">
            <a:spLocks/>
          </p:cNvSpPr>
          <p:nvPr userDrawn="1"/>
        </p:nvSpPr>
        <p:spPr>
          <a:xfrm>
            <a:off x="115750" y="561896"/>
            <a:ext cx="1303980" cy="60083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28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9DCAB-2F4C-4855-A2DD-8F41E74CAF44}" type="slidenum">
              <a:rPr lang="id-ID" smtClean="0">
                <a:solidFill>
                  <a:schemeClr val="bg1"/>
                </a:solidFill>
              </a:rPr>
              <a:pPr/>
              <a:t>‹#›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4659" y="205350"/>
            <a:ext cx="9599141" cy="7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3298"/>
            <a:ext cx="10515600" cy="50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A7FF-343F-4B15-8C07-71F25E92F6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3" y="210929"/>
            <a:ext cx="1227785" cy="7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4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0" lang="en-US" sz="2200" b="0" i="0" u="none" strike="noStrike" kern="1200" cap="none" spc="0" normalizeH="0" baseline="0" dirty="0">
          <a:ln>
            <a:noFill/>
          </a:ln>
          <a:solidFill>
            <a:srgbClr val="004494"/>
          </a:solidFill>
          <a:effectLst/>
          <a:uLnTx/>
          <a:uFillTx/>
          <a:latin typeface="Calibri"/>
          <a:ea typeface="+mj-ea"/>
          <a:cs typeface="+mj-cs"/>
        </a:defRPr>
      </a:lvl1pPr>
    </p:titleStyle>
    <p:bodyStyle>
      <a:lvl1pPr marL="2286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kumimoji="0" lang="en-US" sz="2000" b="0" i="0" u="none" strike="noStrike" kern="1200" cap="none" spc="0" normalizeH="0" baseline="0" dirty="0" smtClean="0">
          <a:ln>
            <a:noFill/>
          </a:ln>
          <a:solidFill>
            <a:srgbClr val="595959"/>
          </a:solidFill>
          <a:effectLst/>
          <a:uLnTx/>
          <a:uFillTx/>
          <a:latin typeface="+mn-lt"/>
          <a:ea typeface="+mn-ea"/>
          <a:cs typeface="+mn-cs"/>
        </a:defRPr>
      </a:lvl1pPr>
      <a:lvl2pPr marL="6858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kumimoji="0" lang="en-US" sz="2000" b="0" i="0" u="none" strike="noStrike" kern="1200" cap="none" spc="0" normalizeH="0" baseline="0" dirty="0" smtClean="0">
          <a:ln>
            <a:noFill/>
          </a:ln>
          <a:solidFill>
            <a:srgbClr val="595959"/>
          </a:solidFill>
          <a:effectLst/>
          <a:uLnTx/>
          <a:uFillTx/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kumimoji="0" lang="en-US" sz="2000" b="0" i="0" u="none" strike="noStrike" kern="1200" cap="none" spc="0" normalizeH="0" baseline="0" dirty="0" smtClean="0">
          <a:ln>
            <a:noFill/>
          </a:ln>
          <a:solidFill>
            <a:srgbClr val="595959"/>
          </a:solidFill>
          <a:effectLst/>
          <a:uLnTx/>
          <a:uFillTx/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kumimoji="0" lang="en-US" sz="2000" b="0" i="0" u="none" strike="noStrike" kern="1200" cap="none" spc="0" normalizeH="0" baseline="0" dirty="0" smtClean="0">
          <a:ln>
            <a:noFill/>
          </a:ln>
          <a:solidFill>
            <a:srgbClr val="595959"/>
          </a:solidFill>
          <a:effectLst/>
          <a:uLnTx/>
          <a:uFillTx/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kumimoji="0" lang="en-US" sz="2000" b="0" i="0" u="none" strike="noStrike" kern="1200" cap="none" spc="0" normalizeH="0" baseline="0" dirty="0">
          <a:ln>
            <a:noFill/>
          </a:ln>
          <a:solidFill>
            <a:srgbClr val="595959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ec.europa.eu/eusurvey/runner/ERA-Qualification-of-Safety-Training-Pilo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survey/runner/ERA-Qualification-of-Safety-Training-Pilo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ARS@era.europa.eu" TargetMode="Externa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718" y="1573426"/>
            <a:ext cx="10141611" cy="814173"/>
          </a:xfrm>
        </p:spPr>
        <p:txBody>
          <a:bodyPr>
            <a:normAutofit fontScale="90000"/>
          </a:bodyPr>
          <a:lstStyle/>
          <a:p>
            <a:r>
              <a:rPr lang="en-US" b="1"/>
              <a:t>ERA Key Learning Initiatives</a:t>
            </a:r>
            <a:br>
              <a:rPr lang="en-US"/>
            </a:br>
            <a:r>
              <a:rPr lang="en-US" i="1"/>
              <a:t>to support the implementation of the EU railway safety legislation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719" y="2657802"/>
            <a:ext cx="9144000" cy="814173"/>
          </a:xfrm>
        </p:spPr>
        <p:txBody>
          <a:bodyPr>
            <a:normAutofit/>
          </a:bodyPr>
          <a:lstStyle/>
          <a:p>
            <a:r>
              <a:rPr lang="en-US"/>
              <a:t>Grégory </a:t>
            </a:r>
            <a:r>
              <a:rPr lang="en-US" err="1"/>
              <a:t>Rolina</a:t>
            </a:r>
            <a:r>
              <a:rPr lang="en-US"/>
              <a:t>, </a:t>
            </a:r>
            <a:r>
              <a:rPr lang="en-US" err="1"/>
              <a:t>Programme</a:t>
            </a:r>
            <a:r>
              <a:rPr lang="en-US"/>
              <a:t> Manager</a:t>
            </a:r>
          </a:p>
          <a:p>
            <a:r>
              <a:rPr lang="en-US"/>
              <a:t>Tallinn, Safety Days, 21 September 2023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8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79FF19-FE1E-6FCD-B15C-DD9BE48A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59" y="395850"/>
            <a:ext cx="9599141" cy="768561"/>
          </a:xfrm>
        </p:spPr>
        <p:txBody>
          <a:bodyPr>
            <a:noAutofit/>
          </a:bodyPr>
          <a:lstStyle/>
          <a:p>
            <a:r>
              <a:rPr lang="en-GB" sz="2800" b="1"/>
              <a:t>3. Qualification of Trainers</a:t>
            </a:r>
            <a:br>
              <a:rPr lang="en-GB" sz="2800" b="1"/>
            </a:br>
            <a:r>
              <a:rPr lang="en-GB" sz="2800" b="1"/>
              <a:t>Knowledge acquisition path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B1023D2-3ABB-333D-27DB-A9E320BD0D02}"/>
              </a:ext>
            </a:extLst>
          </p:cNvPr>
          <p:cNvSpPr/>
          <p:nvPr/>
        </p:nvSpPr>
        <p:spPr>
          <a:xfrm>
            <a:off x="1849902" y="1722662"/>
            <a:ext cx="1619585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STEP1</a:t>
            </a:r>
          </a:p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Observation / participation to a training session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A003A174-73F4-E9F1-CEC7-CFE94525F05F}"/>
              </a:ext>
            </a:extLst>
          </p:cNvPr>
          <p:cNvSpPr/>
          <p:nvPr/>
        </p:nvSpPr>
        <p:spPr>
          <a:xfrm>
            <a:off x="3701033" y="1722662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0" rIns="36000" bIns="144000" rtlCol="0" anchor="ctr"/>
          <a:lstStyle/>
          <a:p>
            <a:pPr algn="ctr">
              <a:spcAft>
                <a:spcPts val="600"/>
              </a:spcAft>
            </a:pPr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STEP2</a:t>
            </a:r>
          </a:p>
          <a:p>
            <a:pPr algn="ctr"/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Train-the-trainer preparation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F218DF98-3438-536C-603F-6896026085D6}"/>
              </a:ext>
            </a:extLst>
          </p:cNvPr>
          <p:cNvSpPr/>
          <p:nvPr/>
        </p:nvSpPr>
        <p:spPr>
          <a:xfrm>
            <a:off x="5434391" y="1722662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72000" rtlCol="0" anchor="ctr">
            <a:noAutofit/>
          </a:bodyPr>
          <a:lstStyle/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STEP3</a:t>
            </a:r>
          </a:p>
          <a:p>
            <a:pPr algn="ctr">
              <a:lnSpc>
                <a:spcPts val="1800"/>
              </a:lnSpc>
            </a:pPr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Train-the-trainer course including </a:t>
            </a:r>
            <a:br>
              <a:rPr lang="en-IE" sz="1600">
                <a:solidFill>
                  <a:schemeClr val="accent5">
                    <a:lumMod val="75000"/>
                  </a:schemeClr>
                </a:solidFill>
              </a:rPr>
            </a:br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dry-run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56E075A4-1389-50A6-28C4-8D34BD1A0B2B}"/>
              </a:ext>
            </a:extLst>
          </p:cNvPr>
          <p:cNvSpPr/>
          <p:nvPr/>
        </p:nvSpPr>
        <p:spPr>
          <a:xfrm>
            <a:off x="7167749" y="1722662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>
              <a:spcAft>
                <a:spcPts val="600"/>
              </a:spcAft>
            </a:pPr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STEP4</a:t>
            </a:r>
          </a:p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Coaching and assistance 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6E1DB183-870A-7937-2EF1-B33EC07E80E8}"/>
              </a:ext>
            </a:extLst>
          </p:cNvPr>
          <p:cNvSpPr/>
          <p:nvPr/>
        </p:nvSpPr>
        <p:spPr>
          <a:xfrm>
            <a:off x="8901108" y="1722662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144000" rtlCol="0" anchor="ctr"/>
          <a:lstStyle/>
          <a:p>
            <a:pPr algn="ctr">
              <a:spcAft>
                <a:spcPts val="1600"/>
              </a:spcAft>
            </a:pPr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STEP5</a:t>
            </a:r>
          </a:p>
          <a:p>
            <a:pPr algn="ctr">
              <a:spcAft>
                <a:spcPts val="900"/>
              </a:spcAft>
            </a:pPr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Qualification</a:t>
            </a:r>
          </a:p>
          <a:p>
            <a:pPr algn="ctr">
              <a:spcAft>
                <a:spcPts val="900"/>
              </a:spcAft>
            </a:pPr>
            <a:endParaRPr lang="en-IE" sz="160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B52D2B-F79A-25C8-F849-E1DA9630113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469487" y="2332539"/>
            <a:ext cx="231546" cy="0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364698-00C6-944F-40E8-22283F22A96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202845" y="2332539"/>
            <a:ext cx="231546" cy="0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B96E34-39D1-1869-5280-43413A3E8C8E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6936203" y="2332539"/>
            <a:ext cx="231546" cy="0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686A06-AE39-3D70-0703-FCDEF4D6F16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669561" y="2332539"/>
            <a:ext cx="231547" cy="0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3E65A1-F4FA-B465-DD3C-FE4B3E0DC07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59B64E-9E1A-BDF4-8AF4-8F2E758F7AB0}"/>
              </a:ext>
            </a:extLst>
          </p:cNvPr>
          <p:cNvSpPr/>
          <p:nvPr/>
        </p:nvSpPr>
        <p:spPr>
          <a:xfrm>
            <a:off x="1658817" y="4369981"/>
            <a:ext cx="2275367" cy="1986369"/>
          </a:xfrm>
          <a:prstGeom prst="roundRect">
            <a:avLst/>
          </a:prstGeom>
          <a:solidFill>
            <a:srgbClr val="004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Qualified trainers who are interested may also deliver courses with ERA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D8DF51-BE34-282B-F62F-8D21D535D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67" b="15656"/>
          <a:stretch/>
        </p:blipFill>
        <p:spPr>
          <a:xfrm>
            <a:off x="4016511" y="3072610"/>
            <a:ext cx="6723301" cy="3785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F3B22-6BFA-8CE1-B19D-9CC3F3BC9E82}"/>
              </a:ext>
            </a:extLst>
          </p:cNvPr>
          <p:cNvSpPr/>
          <p:nvPr/>
        </p:nvSpPr>
        <p:spPr>
          <a:xfrm>
            <a:off x="4016510" y="3052033"/>
            <a:ext cx="1628509" cy="1072695"/>
          </a:xfrm>
          <a:prstGeom prst="rect">
            <a:avLst/>
          </a:prstGeom>
          <a:noFill/>
          <a:ln w="38100">
            <a:solidFill>
              <a:srgbClr val="9CBB2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B2C49E-CFB6-E97E-B65B-9F21D7823623}"/>
              </a:ext>
            </a:extLst>
          </p:cNvPr>
          <p:cNvSpPr/>
          <p:nvPr/>
        </p:nvSpPr>
        <p:spPr>
          <a:xfrm>
            <a:off x="4016510" y="5691673"/>
            <a:ext cx="1628509" cy="582206"/>
          </a:xfrm>
          <a:prstGeom prst="rect">
            <a:avLst/>
          </a:prstGeom>
          <a:noFill/>
          <a:ln w="38100">
            <a:solidFill>
              <a:srgbClr val="9CBB2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101C-B16D-8816-D772-BD195F70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68" y="6005013"/>
            <a:ext cx="5597611" cy="768561"/>
          </a:xfrm>
        </p:spPr>
        <p:txBody>
          <a:bodyPr>
            <a:normAutofit/>
          </a:bodyPr>
          <a:lstStyle/>
          <a:p>
            <a:r>
              <a:rPr lang="en-GB" sz="2800" b="1" dirty="0"/>
              <a:t>ERA Safety Leadership Principles 2.0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A0F1635-B79D-9528-A165-A6A289DDBF2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9E03D9-3B8B-0C1A-3A9B-A143FF008D31}"/>
              </a:ext>
            </a:extLst>
          </p:cNvPr>
          <p:cNvGrpSpPr/>
          <p:nvPr/>
        </p:nvGrpSpPr>
        <p:grpSpPr>
          <a:xfrm>
            <a:off x="115030" y="1649257"/>
            <a:ext cx="12076970" cy="4495800"/>
            <a:chOff x="115030" y="1417230"/>
            <a:chExt cx="12076970" cy="44958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61A3C2-2EE6-4B25-5688-893096B9E028}"/>
                </a:ext>
              </a:extLst>
            </p:cNvPr>
            <p:cNvGrpSpPr/>
            <p:nvPr/>
          </p:nvGrpSpPr>
          <p:grpSpPr>
            <a:xfrm>
              <a:off x="115030" y="1417230"/>
              <a:ext cx="12076970" cy="4495800"/>
              <a:chOff x="-158285" y="1498601"/>
              <a:chExt cx="12076970" cy="44958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07D1388-6A97-6070-EFBB-527F9A2069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3553" b="19740"/>
              <a:stretch/>
            </p:blipFill>
            <p:spPr>
              <a:xfrm>
                <a:off x="-158285" y="1498601"/>
                <a:ext cx="12076970" cy="44958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964489-A228-956E-4E90-89FC9DB45B95}"/>
                  </a:ext>
                </a:extLst>
              </p:cNvPr>
              <p:cNvSpPr/>
              <p:nvPr/>
            </p:nvSpPr>
            <p:spPr>
              <a:xfrm>
                <a:off x="731838" y="2642841"/>
                <a:ext cx="1900328" cy="91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rgbClr val="3380CC"/>
                    </a:solidFill>
                    <a:cs typeface="Calibri"/>
                  </a:rPr>
                  <a:t>BE INSPIRATIONAL 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rgbClr val="3380CC"/>
                    </a:solidFill>
                    <a:cs typeface="Calibri"/>
                  </a:rPr>
                  <a:t>-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rgbClr val="3380CC"/>
                    </a:solidFill>
                    <a:cs typeface="Calibri"/>
                  </a:rPr>
                  <a:t>SHARE</a:t>
                </a:r>
                <a:br>
                  <a:rPr lang="fr-FR" sz="1600" b="1" dirty="0">
                    <a:solidFill>
                      <a:srgbClr val="3380CC"/>
                    </a:solidFill>
                    <a:cs typeface="Calibri"/>
                  </a:rPr>
                </a:br>
                <a:r>
                  <a:rPr lang="fr-FR" sz="1600" b="1" dirty="0">
                    <a:solidFill>
                      <a:srgbClr val="3380CC"/>
                    </a:solidFill>
                    <a:cs typeface="Calibri"/>
                  </a:rPr>
                  <a:t>`THE SAFETY VISION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E6F6E01-CF8C-4F04-FA3F-33C24005920B}"/>
                  </a:ext>
                </a:extLst>
              </p:cNvPr>
              <p:cNvSpPr/>
              <p:nvPr/>
            </p:nvSpPr>
            <p:spPr>
              <a:xfrm>
                <a:off x="2878667" y="2642841"/>
                <a:ext cx="1811100" cy="91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rgbClr val="3380CC"/>
                    </a:solidFill>
                    <a:cs typeface="Calibri"/>
                  </a:rPr>
                  <a:t>BE CREDIBLE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rgbClr val="3380CC"/>
                    </a:solidFill>
                    <a:cs typeface="Calibri"/>
                  </a:rPr>
                  <a:t>-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rgbClr val="3380CC"/>
                    </a:solidFill>
                    <a:cs typeface="Calibri"/>
                  </a:rPr>
                  <a:t>LEAD</a:t>
                </a:r>
                <a:br>
                  <a:rPr lang="fr-FR" sz="1600" b="1" dirty="0">
                    <a:solidFill>
                      <a:srgbClr val="3380CC"/>
                    </a:solidFill>
                    <a:cs typeface="Calibri"/>
                  </a:rPr>
                </a:br>
                <a:r>
                  <a:rPr lang="fr-FR" sz="1600" b="1" dirty="0">
                    <a:solidFill>
                      <a:srgbClr val="3380CC"/>
                    </a:solidFill>
                    <a:cs typeface="Calibri"/>
                  </a:rPr>
                  <a:t>BY EXAMPLE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690868-ED6D-31DF-BCE0-10C7B020C833}"/>
                  </a:ext>
                </a:extLst>
              </p:cNvPr>
              <p:cNvSpPr/>
              <p:nvPr/>
            </p:nvSpPr>
            <p:spPr>
              <a:xfrm>
                <a:off x="4936268" y="2642841"/>
                <a:ext cx="1887865" cy="91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cs typeface="Calibri"/>
                  </a:rPr>
                  <a:t>BE SUPPORTIVE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cs typeface="Calibri"/>
                  </a:rPr>
                  <a:t>-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cs typeface="Calibri"/>
                  </a:rPr>
                  <a:t>REINFORCE</a:t>
                </a:r>
                <a:br>
                  <a:rPr lang="fr-FR" sz="1600" b="1" dirty="0">
                    <a:solidFill>
                      <a:schemeClr val="bg1"/>
                    </a:solidFill>
                    <a:cs typeface="Calibri"/>
                  </a:rPr>
                </a:br>
                <a:r>
                  <a:rPr lang="fr-FR" sz="1600" b="1" dirty="0">
                    <a:solidFill>
                      <a:schemeClr val="bg1"/>
                    </a:solidFill>
                    <a:cs typeface="Calibri"/>
                  </a:rPr>
                  <a:t>GOOD PRACTICE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5F38D2-8CBE-A316-1320-5E8641BA6D76}"/>
                  </a:ext>
                </a:extLst>
              </p:cNvPr>
              <p:cNvSpPr/>
              <p:nvPr/>
            </p:nvSpPr>
            <p:spPr>
              <a:xfrm>
                <a:off x="7070634" y="2623434"/>
                <a:ext cx="1836299" cy="710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cs typeface="Calibri"/>
                  </a:rPr>
                  <a:t>BE BRAVE 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cs typeface="Calibri"/>
                  </a:rPr>
                  <a:t>-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cs typeface="Calibri"/>
                  </a:rPr>
                  <a:t>INTERVENE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777D67-F45A-5F63-2E61-94DC0A6F9FC8}"/>
                  </a:ext>
                </a:extLst>
              </p:cNvPr>
              <p:cNvSpPr/>
              <p:nvPr/>
            </p:nvSpPr>
            <p:spPr>
              <a:xfrm>
                <a:off x="9184735" y="2617777"/>
                <a:ext cx="1807115" cy="91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GB" sz="1600" b="1" dirty="0">
                    <a:solidFill>
                      <a:schemeClr val="bg1"/>
                    </a:solidFill>
                    <a:cs typeface="Calibri"/>
                  </a:rPr>
                  <a:t>BE JUST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GB" sz="1600" b="1" dirty="0">
                    <a:solidFill>
                      <a:schemeClr val="bg1"/>
                    </a:solidFill>
                    <a:cs typeface="Calibri"/>
                  </a:rPr>
                  <a:t>-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GB" sz="1600" b="1" dirty="0">
                    <a:solidFill>
                      <a:schemeClr val="bg1"/>
                    </a:solidFill>
                    <a:cs typeface="Calibri"/>
                  </a:rPr>
                  <a:t>UNDERSTAND</a:t>
                </a:r>
                <a:br>
                  <a:rPr lang="en-GB" sz="1600" b="1" dirty="0">
                    <a:solidFill>
                      <a:schemeClr val="bg1"/>
                    </a:solidFill>
                    <a:cs typeface="Calibri"/>
                  </a:rPr>
                </a:br>
                <a:r>
                  <a:rPr lang="en-GB" sz="1600" b="1" dirty="0">
                    <a:solidFill>
                      <a:schemeClr val="bg1"/>
                    </a:solidFill>
                    <a:cs typeface="Calibri"/>
                  </a:rPr>
                  <a:t>AND IMPROVE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5281BC-9E4B-9EA9-8E4A-93330B78E55F}"/>
                </a:ext>
              </a:extLst>
            </p:cNvPr>
            <p:cNvSpPr/>
            <p:nvPr/>
          </p:nvSpPr>
          <p:spPr>
            <a:xfrm>
              <a:off x="565079" y="5589142"/>
              <a:ext cx="3195263" cy="3238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4763405-2EE9-0D3F-4068-5D6A8B9C03F7}"/>
              </a:ext>
            </a:extLst>
          </p:cNvPr>
          <p:cNvSpPr txBox="1">
            <a:spLocks/>
          </p:cNvSpPr>
          <p:nvPr/>
        </p:nvSpPr>
        <p:spPr>
          <a:xfrm>
            <a:off x="1754659" y="395850"/>
            <a:ext cx="9599141" cy="768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200" b="0" i="0" u="none" strike="noStrike" kern="1200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GB" sz="2800" b="1" dirty="0"/>
              <a:t>3. Qualification of Trainers</a:t>
            </a:r>
            <a:br>
              <a:rPr lang="en-GB" sz="2800" b="1" dirty="0"/>
            </a:br>
            <a:r>
              <a:rPr lang="en-GB" sz="2800" b="1" dirty="0"/>
              <a:t>A great opportunity to develop safety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305242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101C-B16D-8816-D772-BD195F70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339" y="205350"/>
            <a:ext cx="9599141" cy="893985"/>
          </a:xfrm>
        </p:spPr>
        <p:txBody>
          <a:bodyPr>
            <a:normAutofit/>
          </a:bodyPr>
          <a:lstStyle/>
          <a:p>
            <a:r>
              <a:rPr lang="en-GB" sz="2800" b="1"/>
              <a:t>4. ERA Qualification of Safety Training</a:t>
            </a:r>
            <a:br>
              <a:rPr lang="en-GB" sz="2800" b="1" dirty="0"/>
            </a:br>
            <a:r>
              <a:rPr lang="en-GB" sz="2800" b="1"/>
              <a:t>Objective and Benefits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580A4A-9727-8838-9892-6F3E8C4D9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40" y="1604369"/>
            <a:ext cx="6794500" cy="4852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Objective</a:t>
            </a: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:</a:t>
            </a:r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Value</a:t>
            </a: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existing</a:t>
            </a: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training that effectively </a:t>
            </a: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supports adequate application of the railway safety legislation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Qualify your training to: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 visibility on ERA website and during ERA events</a:t>
            </a:r>
          </a:p>
          <a:p>
            <a:pPr lvl="1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 to compatibility and agreement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integrate the course into the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 Academy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 and calendar</a:t>
            </a:r>
          </a:p>
          <a:p>
            <a:pPr lvl="1"/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benefits to be devised together!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C4F685A-431E-69BF-3224-B623F59F48A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A group of men in orange vests and helmets on train tracks&#10;&#10;Description automatically generated">
            <a:extLst>
              <a:ext uri="{FF2B5EF4-FFF2-40B4-BE49-F238E27FC236}">
                <a16:creationId xmlns:a16="http://schemas.microsoft.com/office/drawing/2014/main" id="{E3186E30-59BC-9A86-1D03-F4A0B18A4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192" y="1874086"/>
            <a:ext cx="4692732" cy="37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7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101C-B16D-8816-D772-BD195F70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339" y="205350"/>
            <a:ext cx="9599141" cy="907094"/>
          </a:xfrm>
        </p:spPr>
        <p:txBody>
          <a:bodyPr>
            <a:normAutofit/>
          </a:bodyPr>
          <a:lstStyle/>
          <a:p>
            <a:r>
              <a:rPr lang="en-GB" sz="2800" b="1"/>
              <a:t>4. ERA Qualification of Safety Training</a:t>
            </a:r>
            <a:br>
              <a:rPr lang="en-GB" sz="2800" b="1"/>
            </a:br>
            <a:r>
              <a:rPr lang="en-GB" sz="2800" b="1"/>
              <a:t>Pilot Phase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580A4A-9727-8838-9892-6F3E8C4D9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1715784"/>
            <a:ext cx="6678202" cy="5005691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phase is open! Apply until 21/12/2023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to organisations who are currently delivering rail safety training in any European language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 “first comes, first serves” applies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capacity: 10 first applicants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applicants will be qualified for 2024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charge is imposed in the pilot phase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GO/NO-GO at the end of 2024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C4F685A-431E-69BF-3224-B623F59F48A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8986E-0615-64A8-A634-CFB080D49BCE}"/>
              </a:ext>
            </a:extLst>
          </p:cNvPr>
          <p:cNvSpPr txBox="1"/>
          <p:nvPr/>
        </p:nvSpPr>
        <p:spPr>
          <a:xfrm>
            <a:off x="7801088" y="4540188"/>
            <a:ext cx="4191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2"/>
              </a:rPr>
              <a:t>https://ec.europa.eu/eusurvey/runner/</a:t>
            </a:r>
            <a:br>
              <a:rPr lang="en-GB">
                <a:hlinkClick r:id="rId2"/>
              </a:rPr>
            </a:br>
            <a:r>
              <a:rPr lang="en-GB">
                <a:hlinkClick r:id="rId2"/>
              </a:rPr>
              <a:t>ERA-Qualification-of-Safety-Training-Pilot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1F386F-7423-8180-E9E6-D82CA18B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190" y="2399273"/>
            <a:ext cx="2192421" cy="2192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E135A8-5AD2-6D7B-52CB-9584107EC26E}"/>
              </a:ext>
            </a:extLst>
          </p:cNvPr>
          <p:cNvSpPr/>
          <p:nvPr/>
        </p:nvSpPr>
        <p:spPr>
          <a:xfrm>
            <a:off x="7852354" y="1429738"/>
            <a:ext cx="3878897" cy="964689"/>
          </a:xfrm>
          <a:prstGeom prst="round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 apply: fill in the form and upload documentation related to the training to be qualified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2FAF9-4E0C-BD6C-E108-450F4BC405A9}"/>
              </a:ext>
            </a:extLst>
          </p:cNvPr>
          <p:cNvSpPr/>
          <p:nvPr/>
        </p:nvSpPr>
        <p:spPr>
          <a:xfrm>
            <a:off x="7853690" y="5223838"/>
            <a:ext cx="3884604" cy="1132512"/>
          </a:xfrm>
          <a:prstGeom prst="round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ERA is bound to use all documentation and material shared only for the assessment and shall not communicate it to third parties</a:t>
            </a:r>
          </a:p>
        </p:txBody>
      </p:sp>
    </p:spTree>
    <p:extLst>
      <p:ext uri="{BB962C8B-B14F-4D97-AF65-F5344CB8AC3E}">
        <p14:creationId xmlns:p14="http://schemas.microsoft.com/office/powerpoint/2010/main" val="17080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77218B-82F4-3BA1-C2F0-F1EC14A31763}"/>
              </a:ext>
            </a:extLst>
          </p:cNvPr>
          <p:cNvSpPr/>
          <p:nvPr/>
        </p:nvSpPr>
        <p:spPr>
          <a:xfrm>
            <a:off x="831351" y="2338071"/>
            <a:ext cx="1313580" cy="35700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>
                <a:solidFill>
                  <a:schemeClr val="bg1"/>
                </a:solidFill>
              </a:rPr>
              <a:t>Preparation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35F4314D-2014-3EFF-6013-1D519738ED20}"/>
              </a:ext>
            </a:extLst>
          </p:cNvPr>
          <p:cNvSpPr/>
          <p:nvPr/>
        </p:nvSpPr>
        <p:spPr>
          <a:xfrm>
            <a:off x="797658" y="1486352"/>
            <a:ext cx="3132911" cy="424709"/>
          </a:xfrm>
          <a:prstGeom prst="roundRect">
            <a:avLst>
              <a:gd name="adj" fmla="val 2091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>
                <a:solidFill>
                  <a:schemeClr val="accent5">
                    <a:lumMod val="75000"/>
                  </a:schemeClr>
                </a:solidFill>
              </a:rPr>
              <a:t>Applicant + Rail Safety Training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4A44E9-2C7C-56F0-BEBF-54158EFEE0C8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1488141" y="2695074"/>
            <a:ext cx="4755" cy="557399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8D4CD3BD-98F3-54EE-09FA-CBB135CF5B1A}"/>
              </a:ext>
            </a:extLst>
          </p:cNvPr>
          <p:cNvSpPr/>
          <p:nvPr/>
        </p:nvSpPr>
        <p:spPr>
          <a:xfrm>
            <a:off x="741990" y="3252473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0" bIns="324000" rtlCol="0" anchor="ctr"/>
          <a:lstStyle/>
          <a:p>
            <a:pPr algn="ctr">
              <a:spcAft>
                <a:spcPts val="1200"/>
              </a:spcAft>
            </a:pPr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STEP1</a:t>
            </a:r>
          </a:p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Application </a:t>
            </a:r>
            <a:r>
              <a:rPr lang="en-IE" sz="1600">
                <a:solidFill>
                  <a:schemeClr val="accent5">
                    <a:lumMod val="75000"/>
                  </a:schemeClr>
                </a:solidFill>
                <a:hlinkClick r:id="rId2"/>
              </a:rPr>
              <a:t>EU Survey</a:t>
            </a:r>
            <a:endParaRPr lang="en-IE" sz="16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0AC8B529-0A4F-48AF-7DA4-402E26A58B8B}"/>
              </a:ext>
            </a:extLst>
          </p:cNvPr>
          <p:cNvSpPr/>
          <p:nvPr/>
        </p:nvSpPr>
        <p:spPr>
          <a:xfrm>
            <a:off x="2475348" y="3252473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bIns="216000" rtlCol="0" anchor="ctr"/>
          <a:lstStyle/>
          <a:p>
            <a:pPr algn="ctr">
              <a:spcAft>
                <a:spcPts val="1200"/>
              </a:spcAft>
            </a:pPr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STEP2 </a:t>
            </a:r>
            <a:br>
              <a:rPr lang="en-IE" sz="1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Assessment ERA team</a:t>
            </a:r>
            <a:br>
              <a:rPr lang="en-IE" sz="1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1 month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40BA93E8-3B78-8065-98D8-F73A8AE02816}"/>
              </a:ext>
            </a:extLst>
          </p:cNvPr>
          <p:cNvSpPr/>
          <p:nvPr/>
        </p:nvSpPr>
        <p:spPr>
          <a:xfrm>
            <a:off x="4208706" y="3252473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216000" rtlCol="0" anchor="ctr"/>
          <a:lstStyle/>
          <a:p>
            <a:pPr algn="ctr"/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STEP3</a:t>
            </a:r>
          </a:p>
          <a:p>
            <a:pPr algn="ctr"/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Qualified training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D592F5-632C-E5BB-3002-14DE6D45682E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488141" y="1886407"/>
            <a:ext cx="0" cy="451664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DBF6E5-3C2D-D02D-4541-1B001F3B4FF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243802" y="3862350"/>
            <a:ext cx="231546" cy="0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FC6302-3E8D-1B57-CBC5-5030F556474C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977160" y="3862350"/>
            <a:ext cx="231546" cy="0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5957D3-F2B7-93BF-DEFA-0DED8EE4CF06}"/>
              </a:ext>
            </a:extLst>
          </p:cNvPr>
          <p:cNvCxnSpPr>
            <a:cxnSpLocks/>
          </p:cNvCxnSpPr>
          <p:nvPr/>
        </p:nvCxnSpPr>
        <p:spPr>
          <a:xfrm>
            <a:off x="10022546" y="3827889"/>
            <a:ext cx="220007" cy="3522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E27AAD9-AE5B-A9F6-C735-672DC4BD7B80}"/>
              </a:ext>
            </a:extLst>
          </p:cNvPr>
          <p:cNvSpPr/>
          <p:nvPr/>
        </p:nvSpPr>
        <p:spPr>
          <a:xfrm>
            <a:off x="825195" y="4867543"/>
            <a:ext cx="5765347" cy="1488807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Criteria:</a:t>
            </a:r>
            <a:br>
              <a:rPr lang="en-IE" sz="1600" dirty="0"/>
            </a:br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1) Support the implementation of the EU railway safety legislation</a:t>
            </a:r>
          </a:p>
          <a:p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2) Alignment with ERA approach on safety</a:t>
            </a:r>
            <a:endParaRPr lang="en-IE" sz="16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3) Training development and trainers experience </a:t>
            </a:r>
            <a:endParaRPr lang="en-IE" sz="16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4) Training effectiveness and participants feedback</a:t>
            </a:r>
            <a:endParaRPr lang="en-IE" sz="16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A5E528-E4DD-3248-0210-8887360DD135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>
            <a:off x="3226254" y="4461929"/>
            <a:ext cx="7940" cy="395317"/>
          </a:xfrm>
          <a:prstGeom prst="straightConnector1">
            <a:avLst/>
          </a:prstGeom>
          <a:ln w="3175" cap="rnd">
            <a:solidFill>
              <a:schemeClr val="accent5">
                <a:lumMod val="75000"/>
              </a:schemeClr>
            </a:solidFill>
            <a:round/>
            <a:headEnd type="none" w="med" len="med"/>
            <a:tailEnd type="none" w="med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41E09D32-1A71-0C58-9379-F3A6A8C4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339" y="334206"/>
            <a:ext cx="9599141" cy="768561"/>
          </a:xfrm>
        </p:spPr>
        <p:txBody>
          <a:bodyPr>
            <a:noAutofit/>
          </a:bodyPr>
          <a:lstStyle/>
          <a:p>
            <a:r>
              <a:rPr lang="en-GB" sz="2800" b="1"/>
              <a:t>4. ERA Qualification of Safety Training</a:t>
            </a:r>
            <a:br>
              <a:rPr lang="en-GB" sz="2800" b="1"/>
            </a:br>
            <a:r>
              <a:rPr lang="en-GB" sz="2800" b="1"/>
              <a:t>Pilot: Workflow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011CD17-6887-83E3-78AB-7ED204DB442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5FFFF98-85CB-3CCD-4B06-D0602F9051F6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710518" y="3827889"/>
            <a:ext cx="2775272" cy="34461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7F03648-1CA0-7334-EAD8-837131DC8948}"/>
              </a:ext>
            </a:extLst>
          </p:cNvPr>
          <p:cNvSpPr/>
          <p:nvPr/>
        </p:nvSpPr>
        <p:spPr>
          <a:xfrm>
            <a:off x="5920826" y="3276367"/>
            <a:ext cx="2354657" cy="1164920"/>
          </a:xfrm>
          <a:prstGeom prst="rect">
            <a:avLst/>
          </a:prstGeom>
          <a:solidFill>
            <a:srgbClr val="004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b="1" dirty="0">
                <a:solidFill>
                  <a:schemeClr val="bg1"/>
                </a:solidFill>
              </a:rPr>
              <a:t>2024: </a:t>
            </a:r>
            <a:r>
              <a:rPr lang="en-IE" b="1" dirty="0">
                <a:solidFill>
                  <a:schemeClr val="bg1"/>
                </a:solidFill>
              </a:rPr>
              <a:t>Pilot liaison</a:t>
            </a:r>
            <a:r>
              <a:rPr lang="en-IE" sz="1800" b="1" dirty="0">
                <a:solidFill>
                  <a:schemeClr val="bg1"/>
                </a:solidFill>
              </a:rPr>
              <a:t> ERA-Successful applicants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0FD067-32A9-70AD-BAF6-5C54AAC10883}"/>
              </a:ext>
            </a:extLst>
          </p:cNvPr>
          <p:cNvSpPr/>
          <p:nvPr/>
        </p:nvSpPr>
        <p:spPr>
          <a:xfrm>
            <a:off x="7276097" y="4857246"/>
            <a:ext cx="4040119" cy="1408862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Improvements:</a:t>
            </a:r>
          </a:p>
          <a:p>
            <a:pPr marL="268288" indent="-268288">
              <a:buFont typeface="+mj-lt"/>
              <a:buAutoNum type="arabicParenR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Assessment criteria</a:t>
            </a:r>
          </a:p>
          <a:p>
            <a:pPr marL="268288" indent="-268288">
              <a:buFont typeface="+mj-lt"/>
              <a:buAutoNum type="arabicParenR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Oversight and renewal</a:t>
            </a:r>
          </a:p>
          <a:p>
            <a:pPr marL="268288" indent="-268288">
              <a:buFont typeface="+mj-lt"/>
              <a:buAutoNum type="arabicParenR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Cost and period of validity of qualification</a:t>
            </a:r>
          </a:p>
          <a:p>
            <a:pPr marL="268288" indent="-268288">
              <a:buFont typeface="+mj-lt"/>
              <a:buAutoNum type="arabicParenR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Benefits for the applicants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87A62A1-E388-AC42-8642-5F90EA5B4063}"/>
              </a:ext>
            </a:extLst>
          </p:cNvPr>
          <p:cNvCxnSpPr>
            <a:cxnSpLocks/>
            <a:endCxn id="75" idx="0"/>
          </p:cNvCxnSpPr>
          <p:nvPr/>
        </p:nvCxnSpPr>
        <p:spPr>
          <a:xfrm flipH="1">
            <a:off x="9296157" y="4437765"/>
            <a:ext cx="1" cy="419481"/>
          </a:xfrm>
          <a:prstGeom prst="straightConnector1">
            <a:avLst/>
          </a:prstGeom>
          <a:ln w="3175" cap="rnd">
            <a:solidFill>
              <a:schemeClr val="accent5">
                <a:lumMod val="75000"/>
              </a:schemeClr>
            </a:solidFill>
            <a:round/>
            <a:headEnd type="none" w="med" len="med"/>
            <a:tailEnd type="none" w="med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0DE5FD-7BAE-DF61-C970-BECFB1B034E8}"/>
              </a:ext>
            </a:extLst>
          </p:cNvPr>
          <p:cNvSpPr/>
          <p:nvPr/>
        </p:nvSpPr>
        <p:spPr>
          <a:xfrm>
            <a:off x="8498595" y="3204939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bIns="216000" rtlCol="0" anchor="ctr"/>
          <a:lstStyle/>
          <a:p>
            <a:pPr algn="ctr">
              <a:spcAft>
                <a:spcPts val="1200"/>
              </a:spcAft>
            </a:pPr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STEP4 </a:t>
            </a:r>
            <a:br>
              <a:rPr lang="en-IE" sz="1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Improved Qualification Service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C6ADABA-18F0-4047-CE85-55CD55678FA8}"/>
              </a:ext>
            </a:extLst>
          </p:cNvPr>
          <p:cNvSpPr/>
          <p:nvPr/>
        </p:nvSpPr>
        <p:spPr>
          <a:xfrm>
            <a:off x="10242553" y="3235242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bIns="216000" rtlCol="0" anchor="ctr"/>
          <a:lstStyle/>
          <a:p>
            <a:pPr algn="ctr">
              <a:spcAft>
                <a:spcPts val="1200"/>
              </a:spcAft>
            </a:pPr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STEP5 </a:t>
            </a:r>
            <a:br>
              <a:rPr lang="en-IE" sz="1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Increased high-quality training offer</a:t>
            </a:r>
          </a:p>
        </p:txBody>
      </p:sp>
    </p:spTree>
    <p:extLst>
      <p:ext uri="{BB962C8B-B14F-4D97-AF65-F5344CB8AC3E}">
        <p14:creationId xmlns:p14="http://schemas.microsoft.com/office/powerpoint/2010/main" val="415350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275E-8A18-8DE3-6CB8-32D1E73A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Conclusions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09E1B0D3-AF47-AAB9-2921-C86C4B757C7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4660E-E3E3-9AED-CD53-43235008D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84" y="4232939"/>
            <a:ext cx="5102641" cy="184362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2213AF5-153E-68AC-F710-6884CBF89D4A}"/>
              </a:ext>
            </a:extLst>
          </p:cNvPr>
          <p:cNvSpPr/>
          <p:nvPr/>
        </p:nvSpPr>
        <p:spPr>
          <a:xfrm>
            <a:off x="583484" y="1362049"/>
            <a:ext cx="4985188" cy="2492164"/>
          </a:xfrm>
          <a:prstGeom prst="roundRect">
            <a:avLst/>
          </a:prstGeom>
          <a:solidFill>
            <a:srgbClr val="1641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Developing capability to achieve our vision</a:t>
            </a:r>
            <a:br>
              <a:rPr lang="en-GB" sz="2800" dirty="0"/>
            </a:br>
            <a:r>
              <a:rPr lang="en-GB" sz="2800" dirty="0"/>
              <a:t>through the adequate implementation of the</a:t>
            </a:r>
            <a:br>
              <a:rPr lang="en-GB" sz="2800" dirty="0"/>
            </a:br>
            <a:r>
              <a:rPr lang="en-GB" sz="2800" dirty="0"/>
              <a:t>EU railway safety legislation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2BC3AE-3AE2-3D26-DC02-5A9D68861547}"/>
              </a:ext>
            </a:extLst>
          </p:cNvPr>
          <p:cNvSpPr txBox="1"/>
          <p:nvPr/>
        </p:nvSpPr>
        <p:spPr>
          <a:xfrm>
            <a:off x="5973106" y="1338037"/>
            <a:ext cx="56354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64194"/>
                </a:solidFill>
              </a:rPr>
              <a:t>ERA Website &gt; Domains &gt; </a:t>
            </a:r>
            <a:br>
              <a:rPr lang="en-US" sz="2000" b="1" dirty="0">
                <a:solidFill>
                  <a:srgbClr val="164194"/>
                </a:solidFill>
              </a:rPr>
            </a:br>
            <a:r>
              <a:rPr lang="en-US" sz="2000" b="1" dirty="0">
                <a:solidFill>
                  <a:srgbClr val="164194"/>
                </a:solidFill>
              </a:rPr>
              <a:t>Safety Training and Assistance</a:t>
            </a:r>
            <a:br>
              <a:rPr lang="en-US" sz="2000" b="1" dirty="0">
                <a:solidFill>
                  <a:srgbClr val="164194"/>
                </a:solidFill>
              </a:rPr>
            </a:br>
            <a:r>
              <a:rPr lang="en-US" sz="2000" b="1" dirty="0">
                <a:solidFill>
                  <a:srgbClr val="164194"/>
                </a:solidFill>
              </a:rPr>
              <a:t>to Rail Stakeholders</a:t>
            </a:r>
            <a:endParaRPr lang="en-GB" sz="2000" b="1" dirty="0">
              <a:solidFill>
                <a:srgbClr val="164194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BFFB4C-A7AC-03A6-3357-124514059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356" y="2336878"/>
            <a:ext cx="3673782" cy="1568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173D0A-2C40-6B12-FBF4-4870D8133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959" y="4002628"/>
            <a:ext cx="3670179" cy="15687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6831E5-ABB3-CBF3-139D-A2E6F6582EC3}"/>
              </a:ext>
            </a:extLst>
          </p:cNvPr>
          <p:cNvSpPr txBox="1"/>
          <p:nvPr/>
        </p:nvSpPr>
        <p:spPr>
          <a:xfrm>
            <a:off x="6229532" y="5614843"/>
            <a:ext cx="5122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5"/>
              </a:rPr>
              <a:t>STARS@era.europa.eu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02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75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90EF-70C5-501C-714E-391281E7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888" y="214975"/>
            <a:ext cx="9599141" cy="768561"/>
          </a:xfrm>
        </p:spPr>
        <p:txBody>
          <a:bodyPr>
            <a:noAutofit/>
          </a:bodyPr>
          <a:lstStyle/>
          <a:p>
            <a:r>
              <a:rPr lang="en-GB" sz="2800" b="1"/>
              <a:t>European Year of Rail</a:t>
            </a:r>
            <a:br>
              <a:rPr lang="en-GB" sz="2800" b="1"/>
            </a:br>
            <a:r>
              <a:rPr lang="en-GB" sz="2800" b="1"/>
              <a:t>Safety Days, Porto, 3 November 2021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4F8A1A-A7D4-5A71-491A-58E500CB3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411" y="1445293"/>
            <a:ext cx="7053178" cy="3967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9E54D-BF23-8903-4681-0588B1B61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0" y="5659006"/>
            <a:ext cx="2213276" cy="1053029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217CDA6-3C68-B352-C439-AADCF7FCEBC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486" y="159449"/>
            <a:ext cx="9599141" cy="768561"/>
          </a:xfrm>
        </p:spPr>
        <p:txBody>
          <a:bodyPr>
            <a:noAutofit/>
          </a:bodyPr>
          <a:lstStyle/>
          <a:p>
            <a:r>
              <a:rPr lang="en-GB" sz="2800" b="1"/>
              <a:t>European Year of Rail</a:t>
            </a:r>
            <a:br>
              <a:rPr lang="en-GB" sz="2800" b="1"/>
            </a:br>
            <a:r>
              <a:rPr lang="en-GB" sz="2800" b="1"/>
              <a:t>Safety Days, Porto, 3 November 2021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FED566-F444-4840-B558-BABAEF9B1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361479"/>
              </p:ext>
            </p:extLst>
          </p:nvPr>
        </p:nvGraphicFramePr>
        <p:xfrm>
          <a:off x="2031999" y="928010"/>
          <a:ext cx="8362067" cy="579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2E5A012-9D8C-4CBE-A4DD-EC79B0472C93}"/>
              </a:ext>
            </a:extLst>
          </p:cNvPr>
          <p:cNvGrpSpPr/>
          <p:nvPr/>
        </p:nvGrpSpPr>
        <p:grpSpPr>
          <a:xfrm>
            <a:off x="6354491" y="2722945"/>
            <a:ext cx="1782511" cy="460096"/>
            <a:chOff x="6354491" y="2722945"/>
            <a:chExt cx="1782511" cy="4600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DD9E00-7616-4475-B642-CE70C3313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4491" y="2722945"/>
              <a:ext cx="1782511" cy="35592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E79E0B-54B9-4593-9020-CA5A22A96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4051" y="2858950"/>
              <a:ext cx="647939" cy="324091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1E6E478-80F5-43A2-ADE2-006358544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217" y="1295473"/>
            <a:ext cx="1446846" cy="41819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313BAA-8F20-098B-F82C-7F9C5FC09F25}"/>
              </a:ext>
            </a:extLst>
          </p:cNvPr>
          <p:cNvSpPr/>
          <p:nvPr/>
        </p:nvSpPr>
        <p:spPr>
          <a:xfrm>
            <a:off x="5974080" y="1117600"/>
            <a:ext cx="4551680" cy="5695676"/>
          </a:xfrm>
          <a:prstGeom prst="roundRect">
            <a:avLst/>
          </a:prstGeom>
          <a:noFill/>
          <a:ln w="60325">
            <a:solidFill>
              <a:srgbClr val="F0A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0CC85-ED47-713A-1A0A-C498F26CAB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250"/>
          <a:stretch/>
        </p:blipFill>
        <p:spPr>
          <a:xfrm>
            <a:off x="144581" y="4089493"/>
            <a:ext cx="1983738" cy="1480502"/>
          </a:xfrm>
          <a:prstGeom prst="rect">
            <a:avLst/>
          </a:prstGeom>
          <a:ln w="50800">
            <a:solidFill>
              <a:srgbClr val="F0A20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6B7B1-C41C-8224-2BCD-3A7C2672BF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12" y="5661796"/>
            <a:ext cx="2213276" cy="10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09F1-0BF1-CE00-778D-875BF858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379" y="124070"/>
            <a:ext cx="9599141" cy="768561"/>
          </a:xfrm>
        </p:spPr>
        <p:txBody>
          <a:bodyPr>
            <a:noAutofit/>
          </a:bodyPr>
          <a:lstStyle/>
          <a:p>
            <a:r>
              <a:rPr lang="en-GB" sz="2800" b="1"/>
              <a:t>Safety Training and Assistance to Rail Stakeholders</a:t>
            </a:r>
            <a:br>
              <a:rPr lang="en-GB" sz="2800" b="1"/>
            </a:br>
            <a:r>
              <a:rPr lang="en-GB" sz="2800" b="1"/>
              <a:t>STARS Project Objectives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FC687-A648-2E0C-F7DB-7FADEEAE6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40" y="1275079"/>
            <a:ext cx="5694680" cy="48361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400" dirty="0">
                <a:latin typeface="Calibri"/>
                <a:ea typeface="Calibri" panose="020F0502020204030204" pitchFamily="34" charset="0"/>
                <a:cs typeface="Calibri"/>
              </a:rPr>
              <a:t>The project supports the rail stakeholders with the </a:t>
            </a:r>
            <a:r>
              <a:rPr lang="en-GB" sz="2400" b="1" dirty="0">
                <a:latin typeface="Calibri"/>
                <a:ea typeface="Calibri" panose="020F0502020204030204" pitchFamily="34" charset="0"/>
                <a:cs typeface="Calibri"/>
              </a:rPr>
              <a:t>adequate application of the railway safety legislation </a:t>
            </a:r>
            <a:r>
              <a:rPr lang="en-GB" sz="2400" dirty="0">
                <a:latin typeface="Calibri"/>
                <a:ea typeface="Calibri" panose="020F0502020204030204" pitchFamily="34" charset="0"/>
                <a:cs typeface="Calibri"/>
              </a:rPr>
              <a:t>through training and other appropriate activities</a:t>
            </a:r>
            <a:endParaRPr lang="en-GB" sz="24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The project aims </a:t>
            </a:r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at making </a:t>
            </a:r>
            <a:endParaRPr lang="en-GB" dirty="0"/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leader in developing and delivering railway safety training and activities to achieve organisational excellence</a:t>
            </a:r>
          </a:p>
          <a:p>
            <a:pPr lvl="1"/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European railways a mature socio-technical system oriented towards continual learning and improvement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BAE798A-5D92-DC51-F2FD-0D2143E7246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6D0A6B-8BAE-E283-E80D-D9C5F6A81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"/>
          <a:stretch/>
        </p:blipFill>
        <p:spPr>
          <a:xfrm>
            <a:off x="6665809" y="892631"/>
            <a:ext cx="4687991" cy="5965369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A6895B1-4ECF-70B0-9639-5316D374CE50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16F89-63F5-7905-BB15-5FA77869A78D}"/>
              </a:ext>
            </a:extLst>
          </p:cNvPr>
          <p:cNvSpPr/>
          <p:nvPr/>
        </p:nvSpPr>
        <p:spPr>
          <a:xfrm>
            <a:off x="7417836" y="1166653"/>
            <a:ext cx="1505100" cy="1240645"/>
          </a:xfrm>
          <a:prstGeom prst="rect">
            <a:avLst/>
          </a:prstGeom>
          <a:noFill/>
          <a:ln w="38100">
            <a:solidFill>
              <a:srgbClr val="9CBB2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E659EFA-E852-6434-36D5-55688F6BB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644" y="5754245"/>
            <a:ext cx="1833218" cy="894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5A101C-B16D-8816-D772-BD195F70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/>
              <a:t>1. Training and Assistance</a:t>
            </a:r>
            <a:br>
              <a:rPr lang="en-GB" sz="2800" b="1"/>
            </a:br>
            <a:r>
              <a:rPr lang="en-GB" sz="2800" b="1"/>
              <a:t>Delivered to a Single Organisation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B58EB-90F6-852F-E998-4D9B2E453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08"/>
          <a:stretch/>
        </p:blipFill>
        <p:spPr>
          <a:xfrm>
            <a:off x="61520" y="1344576"/>
            <a:ext cx="4263725" cy="3663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D8112-CF61-90EB-2D59-D2D6B7B0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166" y="1146001"/>
            <a:ext cx="7123394" cy="399061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Our portfolio</a:t>
            </a:r>
          </a:p>
          <a:p>
            <a:pPr lvl="1"/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Safety Leadership (EN, FR, NL, DE, ES, PT, IT)</a:t>
            </a:r>
          </a:p>
          <a:p>
            <a:pPr lvl="1"/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Investigating SMS (EN, FR, NL, DE)</a:t>
            </a:r>
          </a:p>
          <a:p>
            <a:pPr lvl="1"/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Regulatory Oversight of Safety Culture (EN, FR, ES)</a:t>
            </a:r>
          </a:p>
          <a:p>
            <a:pPr lvl="1"/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Organisational Just Culture (EN, FR)</a:t>
            </a:r>
          </a:p>
          <a:p>
            <a:pPr lvl="1"/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ERA-SCS (23 European languages)</a:t>
            </a:r>
          </a:p>
          <a:p>
            <a:pPr lvl="1"/>
            <a:r>
              <a:rPr lang="en-GB" sz="2400">
                <a:latin typeface="Calibri"/>
                <a:ea typeface="Calibri" panose="020F0502020204030204" pitchFamily="34" charset="0"/>
                <a:cs typeface="Times New Roman"/>
              </a:rPr>
              <a:t>Safety culture assessment</a:t>
            </a:r>
          </a:p>
          <a:p>
            <a:pPr lvl="1"/>
            <a:r>
              <a:rPr lang="en-GB" sz="2400" i="1" dirty="0">
                <a:latin typeface="Calibri"/>
                <a:ea typeface="Calibri" panose="020F0502020204030204" pitchFamily="34" charset="0"/>
                <a:cs typeface="Times New Roman"/>
              </a:rPr>
              <a:t>More to come and open to suggestions!</a:t>
            </a:r>
          </a:p>
          <a:p>
            <a:r>
              <a:rPr lang="en-GB" sz="2400">
                <a:latin typeface="Calibri"/>
                <a:ea typeface="Calibri" panose="020F0502020204030204" pitchFamily="34" charset="0"/>
                <a:cs typeface="Times New Roman"/>
              </a:rPr>
              <a:t>Chargeable service - Formal request from a ERA network member to launch the contract (to be simplified)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86723-DACF-0894-D097-8DCDF07924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35" t="28754" r="9664" b="28644"/>
          <a:stretch/>
        </p:blipFill>
        <p:spPr>
          <a:xfrm>
            <a:off x="-5989" y="5353086"/>
            <a:ext cx="1153252" cy="406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80C43A-1D76-2762-0875-A792D2E618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20" y="6213102"/>
            <a:ext cx="918675" cy="445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33553-DBF4-835D-BE45-DFCB92BA33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368" y="5379041"/>
            <a:ext cx="1343025" cy="37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40D13-7585-B8B9-B8DB-968777BAA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626" y="5987127"/>
            <a:ext cx="707942" cy="707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23FE1E-663B-3A49-4BA7-99C1E5657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9" y="5921063"/>
            <a:ext cx="1096266" cy="174306"/>
          </a:xfrm>
          <a:prstGeom prst="rect">
            <a:avLst/>
          </a:prstGeom>
        </p:spPr>
      </p:pic>
      <p:pic>
        <p:nvPicPr>
          <p:cNvPr id="11" name="Graphic 5">
            <a:extLst>
              <a:ext uri="{FF2B5EF4-FFF2-40B4-BE49-F238E27FC236}">
                <a16:creationId xmlns:a16="http://schemas.microsoft.com/office/drawing/2014/main" id="{CE024D4D-86B7-FC6B-F92D-D3B065C03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659" y="5933911"/>
            <a:ext cx="831319" cy="83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D95BAE-2CCB-C4DC-82E6-7C15D78985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2557" y="5808350"/>
            <a:ext cx="1411537" cy="285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0D80E6-C504-DFCB-B620-7774B19E401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997" y="5451721"/>
            <a:ext cx="543610" cy="545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8A7C1E-269C-4A10-A493-3EAA695BF1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574" y="5370878"/>
            <a:ext cx="1334063" cy="406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C59BCA-2599-F5B6-04E5-7350CF35A96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498" y="5774030"/>
            <a:ext cx="1151877" cy="468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B062EE-6429-7DD0-03B2-5BCF5D02C9C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204" y="6115294"/>
            <a:ext cx="595123" cy="547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5BFA48-80E3-756B-E78F-EF732583E5C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162" y="6217392"/>
            <a:ext cx="1103541" cy="6130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F52DC2-0CC0-18F9-A3A4-36C1AF36CB3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347" y="6347363"/>
            <a:ext cx="1312373" cy="3202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E8ABEB-8C25-9BBA-6D38-1F7593F4111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539" y="5446456"/>
            <a:ext cx="1463115" cy="302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6881D2-F158-2C8F-682F-DF44759392F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72782" y="6332792"/>
            <a:ext cx="1095375" cy="285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6BBBE4-DAA4-E24F-5255-5C705891B8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52446" y="5553170"/>
            <a:ext cx="845997" cy="4540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78162E-7E34-9D1A-6C36-50F05C02597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067" y="6339837"/>
            <a:ext cx="838970" cy="463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F1C0BB-F4EB-94F1-713A-3C5457DAA09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90330" y="6242790"/>
            <a:ext cx="1173393" cy="401033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B0CA800-A0E9-8F21-39E9-ADEA0F3323C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D47C5AF-3D91-F334-BCDA-3951B906C18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976" r="49910"/>
          <a:stretch/>
        </p:blipFill>
        <p:spPr>
          <a:xfrm>
            <a:off x="2877878" y="5808350"/>
            <a:ext cx="1411538" cy="4748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82A576-F021-7DFE-C211-387264FB0A7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83535" y="5977714"/>
            <a:ext cx="862905" cy="7124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331056A-F5D6-B435-831E-A509BC9D931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91196" y="5383316"/>
            <a:ext cx="2923941" cy="2759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BDBA131-797C-44BC-E846-2A45C7189F36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784" y="5384531"/>
            <a:ext cx="1252876" cy="4218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5C9948-18D9-D513-F58B-32D3F90FBC32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r="83499"/>
          <a:stretch/>
        </p:blipFill>
        <p:spPr>
          <a:xfrm>
            <a:off x="6941008" y="6013603"/>
            <a:ext cx="651233" cy="9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101C-B16D-8816-D772-BD195F70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/>
              <a:t>1. Training and Assistance </a:t>
            </a:r>
            <a:br>
              <a:rPr lang="en-GB" sz="2800" b="1"/>
            </a:br>
            <a:r>
              <a:rPr lang="en-GB" sz="2800" b="1"/>
              <a:t>Workflow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B0CA800-A0E9-8F21-39E9-ADEA0F3323C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5AE1FD-BFAC-CAAD-28F1-F6353FE98C1B}"/>
              </a:ext>
            </a:extLst>
          </p:cNvPr>
          <p:cNvSpPr/>
          <p:nvPr/>
        </p:nvSpPr>
        <p:spPr>
          <a:xfrm>
            <a:off x="1985599" y="1147909"/>
            <a:ext cx="1313580" cy="52938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>
                <a:solidFill>
                  <a:schemeClr val="bg1"/>
                </a:solidFill>
              </a:rPr>
              <a:t>Contact &amp; Preparation</a:t>
            </a:r>
          </a:p>
        </p:txBody>
      </p:sp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FFD52D65-BA5A-2F00-9D6F-E55A17FDD4DF}"/>
              </a:ext>
            </a:extLst>
          </p:cNvPr>
          <p:cNvSpPr/>
          <p:nvPr/>
        </p:nvSpPr>
        <p:spPr>
          <a:xfrm>
            <a:off x="1896237" y="2208085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STEP1</a:t>
            </a:r>
          </a:p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Request from ERA Network</a:t>
            </a:r>
          </a:p>
        </p:txBody>
      </p: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id="{BC9B9CDF-15FA-C8CE-1334-6E8AFF2BF0C1}"/>
              </a:ext>
            </a:extLst>
          </p:cNvPr>
          <p:cNvSpPr/>
          <p:nvPr/>
        </p:nvSpPr>
        <p:spPr>
          <a:xfrm>
            <a:off x="3629596" y="2208085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STEP2 Chargeable Service Contract</a:t>
            </a:r>
          </a:p>
        </p:txBody>
      </p:sp>
      <p:sp>
        <p:nvSpPr>
          <p:cNvPr id="38" name="Rounded Rectangle 11">
            <a:extLst>
              <a:ext uri="{FF2B5EF4-FFF2-40B4-BE49-F238E27FC236}">
                <a16:creationId xmlns:a16="http://schemas.microsoft.com/office/drawing/2014/main" id="{07730A18-FCCB-5DF7-0640-8ABA979199B3}"/>
              </a:ext>
            </a:extLst>
          </p:cNvPr>
          <p:cNvSpPr/>
          <p:nvPr/>
        </p:nvSpPr>
        <p:spPr>
          <a:xfrm>
            <a:off x="5362953" y="2208085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180000" bIns="72000" rtlCol="0" anchor="ctr"/>
          <a:lstStyle/>
          <a:p>
            <a:pPr algn="ctr">
              <a:spcAft>
                <a:spcPts val="900"/>
              </a:spcAft>
            </a:pPr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STEP3</a:t>
            </a:r>
          </a:p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Delivery</a:t>
            </a:r>
          </a:p>
          <a:p>
            <a:pPr algn="ctr"/>
            <a:endParaRPr lang="en-IE" sz="160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IE" sz="16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BF294906-8B6E-5B90-ACD4-337E048433CB}"/>
              </a:ext>
            </a:extLst>
          </p:cNvPr>
          <p:cNvSpPr/>
          <p:nvPr/>
        </p:nvSpPr>
        <p:spPr>
          <a:xfrm>
            <a:off x="7096311" y="2208085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STEP4 </a:t>
            </a:r>
          </a:p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Feedback from Participants</a:t>
            </a:r>
            <a:endParaRPr lang="en-IE" sz="15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:a16="http://schemas.microsoft.com/office/drawing/2014/main" id="{EC87DFB2-D4A3-08AE-5710-3E2E063A9246}"/>
              </a:ext>
            </a:extLst>
          </p:cNvPr>
          <p:cNvSpPr/>
          <p:nvPr/>
        </p:nvSpPr>
        <p:spPr>
          <a:xfrm>
            <a:off x="8829670" y="2208085"/>
            <a:ext cx="1501812" cy="1219753"/>
          </a:xfrm>
          <a:prstGeom prst="roundRect">
            <a:avLst>
              <a:gd name="adj" fmla="val 46412"/>
            </a:avLst>
          </a:prstGeom>
          <a:noFill/>
          <a:ln w="15875">
            <a:solidFill>
              <a:schemeClr val="accent5">
                <a:lumMod val="75000"/>
              </a:schemeClr>
            </a:solidFill>
          </a:ln>
          <a:effectLst>
            <a:outerShdw blurRad="127000" dist="12700" dir="5400000" algn="ctr" rotWithShape="0">
              <a:srgbClr val="000000">
                <a:alpha val="5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STEP5</a:t>
            </a:r>
          </a:p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Invoicing</a:t>
            </a:r>
          </a:p>
          <a:p>
            <a:pPr algn="ctr"/>
            <a:r>
              <a:rPr lang="en-IE" sz="1600">
                <a:solidFill>
                  <a:schemeClr val="accent5">
                    <a:lumMod val="75000"/>
                  </a:schemeClr>
                </a:solidFill>
              </a:rPr>
              <a:t>&amp; Future cooperation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BDF61E3-3A2A-8765-7651-F1BBAC350D51}"/>
              </a:ext>
            </a:extLst>
          </p:cNvPr>
          <p:cNvCxnSpPr>
            <a:cxnSpLocks/>
          </p:cNvCxnSpPr>
          <p:nvPr/>
        </p:nvCxnSpPr>
        <p:spPr>
          <a:xfrm>
            <a:off x="3398049" y="2817962"/>
            <a:ext cx="231547" cy="0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268BBF8-E80C-D45A-E7FD-0291E1DCD872}"/>
              </a:ext>
            </a:extLst>
          </p:cNvPr>
          <p:cNvCxnSpPr>
            <a:cxnSpLocks/>
          </p:cNvCxnSpPr>
          <p:nvPr/>
        </p:nvCxnSpPr>
        <p:spPr>
          <a:xfrm>
            <a:off x="5131408" y="2817962"/>
            <a:ext cx="231545" cy="0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EC4784B-9365-BF3A-FF64-D74158FCA58F}"/>
              </a:ext>
            </a:extLst>
          </p:cNvPr>
          <p:cNvCxnSpPr>
            <a:cxnSpLocks/>
          </p:cNvCxnSpPr>
          <p:nvPr/>
        </p:nvCxnSpPr>
        <p:spPr>
          <a:xfrm>
            <a:off x="6864765" y="2817962"/>
            <a:ext cx="231546" cy="0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C4C8718-9B39-5E32-7CA9-EEE3E011DE4B}"/>
              </a:ext>
            </a:extLst>
          </p:cNvPr>
          <p:cNvCxnSpPr>
            <a:cxnSpLocks/>
          </p:cNvCxnSpPr>
          <p:nvPr/>
        </p:nvCxnSpPr>
        <p:spPr>
          <a:xfrm>
            <a:off x="8598123" y="2817962"/>
            <a:ext cx="231547" cy="0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780EDC68-3769-C5CB-4DDE-FA6A5B05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72" y="3527855"/>
            <a:ext cx="4589098" cy="332161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797748-201B-D6A4-72E7-35945D407785}"/>
              </a:ext>
            </a:extLst>
          </p:cNvPr>
          <p:cNvCxnSpPr>
            <a:cxnSpLocks/>
          </p:cNvCxnSpPr>
          <p:nvPr/>
        </p:nvCxnSpPr>
        <p:spPr>
          <a:xfrm>
            <a:off x="2641908" y="1710688"/>
            <a:ext cx="4755" cy="489692"/>
          </a:xfrm>
          <a:prstGeom prst="straightConnector1">
            <a:avLst/>
          </a:prstGeom>
          <a:ln w="15875" cap="rnd">
            <a:solidFill>
              <a:schemeClr val="accent5">
                <a:lumMod val="75000"/>
              </a:schemeClr>
            </a:solidFill>
            <a:round/>
            <a:tailEnd type="arrow" w="lg" len="me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03E59D0-8878-0256-6A9A-418FF3B7387F}"/>
              </a:ext>
            </a:extLst>
          </p:cNvPr>
          <p:cNvSpPr/>
          <p:nvPr/>
        </p:nvSpPr>
        <p:spPr>
          <a:xfrm>
            <a:off x="2025782" y="4141297"/>
            <a:ext cx="2303782" cy="2261183"/>
          </a:xfrm>
          <a:prstGeom prst="rect">
            <a:avLst/>
          </a:prstGeom>
          <a:noFill/>
          <a:ln w="38100">
            <a:solidFill>
              <a:srgbClr val="9CBB2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33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1.85185E-6 L 0.14244 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4271 -4.8148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231D86-C2D4-8326-FFAA-99C71330B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51"/>
          <a:stretch/>
        </p:blipFill>
        <p:spPr>
          <a:xfrm>
            <a:off x="342831" y="1225551"/>
            <a:ext cx="4094549" cy="348632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580A4A-9727-8838-9892-6F3E8C4D9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29" y="1646855"/>
            <a:ext cx="6855197" cy="5130799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 Academy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 including e-learning modules (Moodle)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Leadership Training Pilot on 19/06/23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sessions for Q4 2023 are open for registration!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Organisational Just Culture (6-8 and 16 Nov.)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Investigating SMS (5-7 Dec.) 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Leadership (12 Dec.)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the date for the sessions in 2024!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development: HOF; SSC for Assessors; ECM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4A688-C103-6B0C-A04C-152C883C41A7}"/>
              </a:ext>
            </a:extLst>
          </p:cNvPr>
          <p:cNvSpPr txBox="1">
            <a:spLocks/>
          </p:cNvSpPr>
          <p:nvPr/>
        </p:nvSpPr>
        <p:spPr>
          <a:xfrm>
            <a:off x="1907059" y="357750"/>
            <a:ext cx="9599141" cy="768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200" b="0" i="0" u="none" strike="noStrike" kern="1200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GB" sz="2800" b="1"/>
              <a:t>2. Open Training</a:t>
            </a:r>
            <a:br>
              <a:rPr lang="en-GB" sz="2800" b="1"/>
            </a:br>
            <a:r>
              <a:rPr lang="en-GB" sz="2800" b="1"/>
              <a:t>e-learning, online and classroom session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916FFF9-B91B-DBB0-614F-C24B9551F9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7D4B9E-31BF-BD1D-EA29-F2E6E0455BA8}"/>
              </a:ext>
            </a:extLst>
          </p:cNvPr>
          <p:cNvSpPr/>
          <p:nvPr/>
        </p:nvSpPr>
        <p:spPr>
          <a:xfrm>
            <a:off x="2830462" y="4941433"/>
            <a:ext cx="1463040" cy="1171029"/>
          </a:xfrm>
          <a:prstGeom prst="round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Safety Leadership Feedback Video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CBD7F2-2564-8C76-C6E5-8744FEF22266}"/>
              </a:ext>
            </a:extLst>
          </p:cNvPr>
          <p:cNvSpPr/>
          <p:nvPr/>
        </p:nvSpPr>
        <p:spPr>
          <a:xfrm>
            <a:off x="444019" y="4952319"/>
            <a:ext cx="1463040" cy="1171029"/>
          </a:xfrm>
          <a:prstGeom prst="round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e-learning demo </a:t>
            </a:r>
          </a:p>
          <a:p>
            <a:pPr algn="ctr"/>
            <a:r>
              <a:rPr lang="en-GB" dirty="0"/>
              <a:t>by</a:t>
            </a:r>
          </a:p>
          <a:p>
            <a:pPr algn="ctr"/>
            <a:r>
              <a:rPr lang="en-GB" dirty="0"/>
              <a:t>Kim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195DA-2F00-2D5C-F89C-20D8863BD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288" y="3756804"/>
            <a:ext cx="6718979" cy="12569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D30AF0-DFB7-7EE5-95D5-F38038F02B34}"/>
              </a:ext>
            </a:extLst>
          </p:cNvPr>
          <p:cNvSpPr/>
          <p:nvPr/>
        </p:nvSpPr>
        <p:spPr>
          <a:xfrm>
            <a:off x="8116583" y="4264162"/>
            <a:ext cx="1390093" cy="506579"/>
          </a:xfrm>
          <a:prstGeom prst="rect">
            <a:avLst/>
          </a:prstGeom>
          <a:noFill/>
          <a:ln w="38100">
            <a:solidFill>
              <a:srgbClr val="9CBB2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C4A688-C103-6B0C-A04C-152C883C41A7}"/>
              </a:ext>
            </a:extLst>
          </p:cNvPr>
          <p:cNvSpPr txBox="1">
            <a:spLocks/>
          </p:cNvSpPr>
          <p:nvPr/>
        </p:nvSpPr>
        <p:spPr>
          <a:xfrm>
            <a:off x="1907059" y="357750"/>
            <a:ext cx="9599141" cy="768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200" b="0" i="0" u="none" strike="noStrike" kern="1200" cap="none" spc="0" normalizeH="0" baseline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/>
                <a:ea typeface="+mj-ea"/>
                <a:cs typeface="+mj-cs"/>
              </a:defRPr>
            </a:lvl1pPr>
          </a:lstStyle>
          <a:p>
            <a:r>
              <a:rPr lang="en-GB" sz="2800" b="1"/>
              <a:t>2. Open Training</a:t>
            </a:r>
            <a:br>
              <a:rPr lang="en-GB" sz="2800" b="1"/>
            </a:br>
            <a:r>
              <a:rPr lang="en-GB" sz="2800" b="1"/>
              <a:t>Online and classroom session – Workflow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916FFF9-B91B-DBB0-614F-C24B9551F9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01B10-C293-B68C-3311-BC2C3BDD3EBD}"/>
              </a:ext>
            </a:extLst>
          </p:cNvPr>
          <p:cNvGrpSpPr/>
          <p:nvPr/>
        </p:nvGrpSpPr>
        <p:grpSpPr>
          <a:xfrm>
            <a:off x="205840" y="45602"/>
            <a:ext cx="8440200" cy="2893479"/>
            <a:chOff x="1962720" y="415470"/>
            <a:chExt cx="8440200" cy="28934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9790EC-F369-DAA5-C91A-C73C499FFC10}"/>
                </a:ext>
              </a:extLst>
            </p:cNvPr>
            <p:cNvSpPr/>
            <p:nvPr/>
          </p:nvSpPr>
          <p:spPr>
            <a:xfrm>
              <a:off x="2057036" y="415470"/>
              <a:ext cx="1313580" cy="1219753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b="1" dirty="0">
                  <a:solidFill>
                    <a:schemeClr val="bg1"/>
                  </a:solidFill>
                </a:rPr>
                <a:t>ERA Website</a:t>
              </a:r>
            </a:p>
            <a:p>
              <a:pPr algn="ctr"/>
              <a:r>
                <a:rPr lang="en-IE" sz="1600" b="1" dirty="0">
                  <a:solidFill>
                    <a:schemeClr val="bg1"/>
                  </a:solidFill>
                </a:rPr>
                <a:t>Social Network</a:t>
              </a:r>
            </a:p>
            <a:p>
              <a:pPr algn="ctr"/>
              <a:r>
                <a:rPr lang="en-IE" sz="1600" b="1" dirty="0">
                  <a:solidFill>
                    <a:schemeClr val="bg1"/>
                  </a:solidFill>
                </a:rPr>
                <a:t>…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84FB48A-6E26-1BA7-4677-BC31750E675F}"/>
                </a:ext>
              </a:extLst>
            </p:cNvPr>
            <p:cNvCxnSpPr>
              <a:cxnSpLocks/>
            </p:cNvCxnSpPr>
            <p:nvPr/>
          </p:nvCxnSpPr>
          <p:spPr>
            <a:xfrm>
              <a:off x="2701919" y="1611410"/>
              <a:ext cx="4755" cy="489693"/>
            </a:xfrm>
            <a:prstGeom prst="straightConnector1">
              <a:avLst/>
            </a:prstGeom>
            <a:ln w="15875" cap="rnd">
              <a:solidFill>
                <a:schemeClr val="accent5">
                  <a:lumMod val="75000"/>
                </a:schemeClr>
              </a:solidFill>
              <a:round/>
              <a:tailEnd type="arrow" w="lg" len="med"/>
            </a:ln>
            <a:effectLst>
              <a:outerShdw blurRad="127000" sx="110000" sy="110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AAF53E26-0ADF-AB6C-B608-7E9F93884242}"/>
                </a:ext>
              </a:extLst>
            </p:cNvPr>
            <p:cNvSpPr/>
            <p:nvPr/>
          </p:nvSpPr>
          <p:spPr>
            <a:xfrm>
              <a:off x="3701033" y="2077290"/>
              <a:ext cx="1501812" cy="1219753"/>
            </a:xfrm>
            <a:prstGeom prst="roundRect">
              <a:avLst>
                <a:gd name="adj" fmla="val 46412"/>
              </a:avLst>
            </a:prstGeom>
            <a:noFill/>
            <a:ln w="15875">
              <a:solidFill>
                <a:schemeClr val="accent5">
                  <a:lumMod val="75000"/>
                </a:schemeClr>
              </a:solidFill>
            </a:ln>
            <a:effectLst>
              <a:outerShdw blurRad="127000" dist="12700" dir="5400000" algn="ctr" rotWithShape="0">
                <a:srgbClr val="000000">
                  <a:alpha val="59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0" bIns="144000" rtlCol="0" anchor="ctr"/>
            <a:lstStyle/>
            <a:p>
              <a:pPr algn="ctr">
                <a:spcAft>
                  <a:spcPts val="900"/>
                </a:spcAft>
              </a:pPr>
              <a:r>
                <a:rPr lang="en-IE" sz="1600">
                  <a:solidFill>
                    <a:schemeClr val="accent5">
                      <a:lumMod val="75000"/>
                    </a:schemeClr>
                  </a:solidFill>
                </a:rPr>
                <a:t>STEP2</a:t>
              </a:r>
            </a:p>
            <a:p>
              <a:pPr algn="ctr"/>
              <a:r>
                <a:rPr lang="en-IE" sz="1600">
                  <a:solidFill>
                    <a:schemeClr val="accent5">
                      <a:lumMod val="75000"/>
                    </a:schemeClr>
                  </a:solidFill>
                </a:rPr>
                <a:t>Payment</a:t>
              </a:r>
            </a:p>
            <a:p>
              <a:pPr algn="ctr"/>
              <a:endParaRPr lang="en-IE" sz="14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87E0DCE6-BCD3-A902-BED6-62896C86140E}"/>
                </a:ext>
              </a:extLst>
            </p:cNvPr>
            <p:cNvSpPr/>
            <p:nvPr/>
          </p:nvSpPr>
          <p:spPr>
            <a:xfrm>
              <a:off x="5434391" y="2077290"/>
              <a:ext cx="1501812" cy="1219753"/>
            </a:xfrm>
            <a:prstGeom prst="roundRect">
              <a:avLst>
                <a:gd name="adj" fmla="val 46412"/>
              </a:avLst>
            </a:prstGeom>
            <a:noFill/>
            <a:ln w="15875">
              <a:solidFill>
                <a:schemeClr val="accent5">
                  <a:lumMod val="75000"/>
                </a:schemeClr>
              </a:solidFill>
            </a:ln>
            <a:effectLst>
              <a:outerShdw blurRad="127000" dist="12700" dir="5400000" algn="ctr" rotWithShape="0">
                <a:srgbClr val="000000">
                  <a:alpha val="59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0" rIns="36000" bIns="144000" rtlCol="0" anchor="ctr"/>
            <a:lstStyle/>
            <a:p>
              <a:pPr algn="ctr">
                <a:spcAft>
                  <a:spcPts val="900"/>
                </a:spcAft>
              </a:pPr>
              <a:r>
                <a:rPr lang="en-IE" sz="1600">
                  <a:solidFill>
                    <a:schemeClr val="accent5">
                      <a:lumMod val="75000"/>
                    </a:schemeClr>
                  </a:solidFill>
                </a:rPr>
                <a:t>STEP3</a:t>
              </a:r>
            </a:p>
            <a:p>
              <a:pPr algn="ctr"/>
              <a:r>
                <a:rPr lang="en-IE" sz="1600">
                  <a:solidFill>
                    <a:schemeClr val="accent5">
                      <a:lumMod val="75000"/>
                    </a:schemeClr>
                  </a:solidFill>
                </a:rPr>
                <a:t>Confirmation</a:t>
              </a:r>
              <a:endParaRPr lang="en-IE" sz="140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IE" sz="14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58BCB25D-AE6F-C120-B5CF-B98B35DFDFE2}"/>
                </a:ext>
              </a:extLst>
            </p:cNvPr>
            <p:cNvSpPr/>
            <p:nvPr/>
          </p:nvSpPr>
          <p:spPr>
            <a:xfrm>
              <a:off x="7167749" y="2077290"/>
              <a:ext cx="1501812" cy="1219753"/>
            </a:xfrm>
            <a:prstGeom prst="roundRect">
              <a:avLst>
                <a:gd name="adj" fmla="val 46412"/>
              </a:avLst>
            </a:prstGeom>
            <a:noFill/>
            <a:ln w="15875">
              <a:solidFill>
                <a:schemeClr val="accent5">
                  <a:lumMod val="75000"/>
                </a:schemeClr>
              </a:solidFill>
            </a:ln>
            <a:effectLst>
              <a:outerShdw blurRad="127000" dist="12700" dir="5400000" algn="ctr" rotWithShape="0">
                <a:srgbClr val="000000">
                  <a:alpha val="59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0" rIns="36000" bIns="144000" rtlCol="0" anchor="ctr"/>
            <a:lstStyle/>
            <a:p>
              <a:pPr algn="ctr">
                <a:spcAft>
                  <a:spcPts val="900"/>
                </a:spcAft>
              </a:pPr>
              <a:r>
                <a:rPr lang="en-IE" sz="1600">
                  <a:solidFill>
                    <a:schemeClr val="accent5">
                      <a:lumMod val="75000"/>
                    </a:schemeClr>
                  </a:solidFill>
                </a:rPr>
                <a:t>STEP4</a:t>
              </a:r>
            </a:p>
            <a:p>
              <a:pPr algn="ctr"/>
              <a:r>
                <a:rPr lang="en-IE" sz="1600">
                  <a:solidFill>
                    <a:schemeClr val="accent5">
                      <a:lumMod val="75000"/>
                    </a:schemeClr>
                  </a:solidFill>
                </a:rPr>
                <a:t>Delivery</a:t>
              </a:r>
              <a:r>
                <a:rPr lang="en-IE" sz="140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endParaRPr lang="en-IE" sz="14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2666C1BD-AD2B-C40D-A76B-F44E27C9648B}"/>
                </a:ext>
              </a:extLst>
            </p:cNvPr>
            <p:cNvSpPr/>
            <p:nvPr/>
          </p:nvSpPr>
          <p:spPr>
            <a:xfrm>
              <a:off x="8901108" y="2077290"/>
              <a:ext cx="1501812" cy="1219753"/>
            </a:xfrm>
            <a:prstGeom prst="roundRect">
              <a:avLst>
                <a:gd name="adj" fmla="val 46412"/>
              </a:avLst>
            </a:prstGeom>
            <a:noFill/>
            <a:ln w="15875">
              <a:solidFill>
                <a:schemeClr val="accent5">
                  <a:lumMod val="75000"/>
                </a:schemeClr>
              </a:solidFill>
            </a:ln>
            <a:effectLst>
              <a:outerShdw blurRad="127000" dist="12700" dir="5400000" algn="ctr" rotWithShape="0">
                <a:srgbClr val="000000">
                  <a:alpha val="59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36000" tIns="0" rIns="36000" bIns="144000" rtlCol="0" anchor="ctr"/>
            <a:lstStyle/>
            <a:p>
              <a:pPr algn="ctr">
                <a:spcAft>
                  <a:spcPts val="900"/>
                </a:spcAft>
              </a:pPr>
              <a:r>
                <a:rPr lang="en-IE" sz="1600">
                  <a:solidFill>
                    <a:schemeClr val="accent5">
                      <a:lumMod val="75000"/>
                    </a:schemeClr>
                  </a:solidFill>
                </a:rPr>
                <a:t>STEP5</a:t>
              </a:r>
            </a:p>
            <a:p>
              <a:pPr algn="ctr"/>
              <a:r>
                <a:rPr lang="en-IE" sz="1600">
                  <a:solidFill>
                    <a:schemeClr val="accent5">
                      <a:lumMod val="75000"/>
                    </a:schemeClr>
                  </a:solidFill>
                </a:rPr>
                <a:t>Feedback</a:t>
              </a:r>
              <a:endParaRPr lang="en-IE" sz="140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IE" sz="14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98A57CA-0FE5-9F20-F3D8-0E3CA1FAD790}"/>
                </a:ext>
              </a:extLst>
            </p:cNvPr>
            <p:cNvCxnSpPr>
              <a:cxnSpLocks/>
            </p:cNvCxnSpPr>
            <p:nvPr/>
          </p:nvCxnSpPr>
          <p:spPr>
            <a:xfrm>
              <a:off x="3469487" y="2687166"/>
              <a:ext cx="231546" cy="0"/>
            </a:xfrm>
            <a:prstGeom prst="straightConnector1">
              <a:avLst/>
            </a:prstGeom>
            <a:ln w="15875" cap="rnd">
              <a:solidFill>
                <a:schemeClr val="accent5">
                  <a:lumMod val="75000"/>
                </a:schemeClr>
              </a:solidFill>
              <a:round/>
              <a:tailEnd type="arrow" w="lg" len="med"/>
            </a:ln>
            <a:effectLst>
              <a:outerShdw blurRad="127000" sx="110000" sy="110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E7DA66D-E562-DA05-4D6B-B09335E7B67F}"/>
                </a:ext>
              </a:extLst>
            </p:cNvPr>
            <p:cNvCxnSpPr>
              <a:cxnSpLocks/>
            </p:cNvCxnSpPr>
            <p:nvPr/>
          </p:nvCxnSpPr>
          <p:spPr>
            <a:xfrm>
              <a:off x="5202845" y="2687166"/>
              <a:ext cx="231546" cy="0"/>
            </a:xfrm>
            <a:prstGeom prst="straightConnector1">
              <a:avLst/>
            </a:prstGeom>
            <a:ln w="15875" cap="rnd">
              <a:solidFill>
                <a:schemeClr val="accent5">
                  <a:lumMod val="75000"/>
                </a:schemeClr>
              </a:solidFill>
              <a:round/>
              <a:tailEnd type="arrow" w="lg" len="med"/>
            </a:ln>
            <a:effectLst>
              <a:outerShdw blurRad="127000" sx="110000" sy="110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F342DB5-47BB-E92E-2EB4-2C626E3542A0}"/>
                </a:ext>
              </a:extLst>
            </p:cNvPr>
            <p:cNvCxnSpPr>
              <a:cxnSpLocks/>
            </p:cNvCxnSpPr>
            <p:nvPr/>
          </p:nvCxnSpPr>
          <p:spPr>
            <a:xfrm>
              <a:off x="6936203" y="2687166"/>
              <a:ext cx="231546" cy="0"/>
            </a:xfrm>
            <a:prstGeom prst="straightConnector1">
              <a:avLst/>
            </a:prstGeom>
            <a:ln w="15875" cap="rnd">
              <a:solidFill>
                <a:schemeClr val="accent5">
                  <a:lumMod val="75000"/>
                </a:schemeClr>
              </a:solidFill>
              <a:round/>
              <a:tailEnd type="arrow" w="lg" len="med"/>
            </a:ln>
            <a:effectLst>
              <a:outerShdw blurRad="127000" sx="110000" sy="110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C5CEF89-55EE-F5F6-71E4-E73DD762995E}"/>
                </a:ext>
              </a:extLst>
            </p:cNvPr>
            <p:cNvCxnSpPr>
              <a:cxnSpLocks/>
            </p:cNvCxnSpPr>
            <p:nvPr/>
          </p:nvCxnSpPr>
          <p:spPr>
            <a:xfrm>
              <a:off x="8669561" y="2687166"/>
              <a:ext cx="231547" cy="0"/>
            </a:xfrm>
            <a:prstGeom prst="straightConnector1">
              <a:avLst/>
            </a:prstGeom>
            <a:ln w="15875" cap="rnd">
              <a:solidFill>
                <a:schemeClr val="accent5">
                  <a:lumMod val="75000"/>
                </a:schemeClr>
              </a:solidFill>
              <a:round/>
              <a:tailEnd type="arrow" w="lg" len="med"/>
            </a:ln>
            <a:effectLst>
              <a:outerShdw blurRad="127000" sx="110000" sy="110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ounded Rectangle 11">
              <a:extLst>
                <a:ext uri="{FF2B5EF4-FFF2-40B4-BE49-F238E27FC236}">
                  <a16:creationId xmlns:a16="http://schemas.microsoft.com/office/drawing/2014/main" id="{6721CEDB-7465-98E5-73BE-1776B84D6B15}"/>
                </a:ext>
              </a:extLst>
            </p:cNvPr>
            <p:cNvSpPr/>
            <p:nvPr/>
          </p:nvSpPr>
          <p:spPr>
            <a:xfrm>
              <a:off x="1962720" y="2089196"/>
              <a:ext cx="1501812" cy="1219753"/>
            </a:xfrm>
            <a:prstGeom prst="roundRect">
              <a:avLst>
                <a:gd name="adj" fmla="val 46412"/>
              </a:avLst>
            </a:prstGeom>
            <a:noFill/>
            <a:ln w="15875">
              <a:solidFill>
                <a:schemeClr val="accent5">
                  <a:lumMod val="75000"/>
                </a:schemeClr>
              </a:solidFill>
            </a:ln>
            <a:effectLst>
              <a:outerShdw blurRad="127000" dist="12700" dir="5400000" algn="ctr" rotWithShape="0">
                <a:srgbClr val="000000">
                  <a:alpha val="59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40" tIns="0" rIns="91440" bIns="144000" rtlCol="0" anchor="ctr"/>
            <a:lstStyle/>
            <a:p>
              <a:pPr algn="ctr">
                <a:spcAft>
                  <a:spcPts val="900"/>
                </a:spcAft>
              </a:pPr>
              <a:r>
                <a:rPr lang="en-IE" sz="1600" dirty="0">
                  <a:solidFill>
                    <a:schemeClr val="accent5">
                      <a:lumMod val="75000"/>
                    </a:schemeClr>
                  </a:solidFill>
                </a:rPr>
                <a:t>STEP1</a:t>
              </a:r>
            </a:p>
            <a:p>
              <a:pPr algn="ctr"/>
              <a:r>
                <a:rPr lang="en-IE" sz="1500" dirty="0">
                  <a:solidFill>
                    <a:schemeClr val="accent5">
                      <a:lumMod val="75000"/>
                    </a:schemeClr>
                  </a:solidFill>
                  <a:cs typeface="Calibri"/>
                </a:rPr>
                <a:t>Registration</a:t>
              </a:r>
            </a:p>
            <a:p>
              <a:pPr algn="ctr"/>
              <a:endParaRPr lang="en-IE" sz="14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 descr="A blue and white rectangular sign&#10;&#10;Description automatically generated">
            <a:extLst>
              <a:ext uri="{FF2B5EF4-FFF2-40B4-BE49-F238E27FC236}">
                <a16:creationId xmlns:a16="http://schemas.microsoft.com/office/drawing/2014/main" id="{0E96E916-3077-485C-7DD2-683548E4D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6" r="242" b="10734"/>
          <a:stretch/>
        </p:blipFill>
        <p:spPr>
          <a:xfrm>
            <a:off x="251181" y="3019269"/>
            <a:ext cx="9803625" cy="1342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9DD50-72B2-ADC3-1A32-8F7C0778B02F}"/>
              </a:ext>
            </a:extLst>
          </p:cNvPr>
          <p:cNvSpPr/>
          <p:nvPr/>
        </p:nvSpPr>
        <p:spPr>
          <a:xfrm>
            <a:off x="9246884" y="3176454"/>
            <a:ext cx="878416" cy="501196"/>
          </a:xfrm>
          <a:prstGeom prst="rect">
            <a:avLst/>
          </a:prstGeom>
          <a:noFill/>
          <a:ln w="38100">
            <a:solidFill>
              <a:srgbClr val="9CBB2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44F4BE5-2636-8D1B-8DDB-587A1DB62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17364" r="9354" b="17300"/>
          <a:stretch/>
        </p:blipFill>
        <p:spPr>
          <a:xfrm>
            <a:off x="259062" y="4362124"/>
            <a:ext cx="8353793" cy="23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101C-B16D-8816-D772-BD195F70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/>
              <a:t>3. Qualification of Trainers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6812D-59F3-E65F-00B3-DF98D9CF4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759"/>
          <a:stretch/>
        </p:blipFill>
        <p:spPr>
          <a:xfrm>
            <a:off x="7482840" y="1701748"/>
            <a:ext cx="4175760" cy="355245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A2EAE8-5C45-6B30-621C-A03487010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38" y="1558814"/>
            <a:ext cx="6530821" cy="404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C</a:t>
            </a: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urrent portfolio</a:t>
            </a:r>
          </a:p>
          <a:p>
            <a:pPr lvl="1"/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Safety Leadership</a:t>
            </a:r>
          </a:p>
          <a:p>
            <a:pPr lvl="1"/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Organisational Just Culture</a:t>
            </a:r>
          </a:p>
          <a:p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Qualified trainers deliver courses within their organisation</a:t>
            </a:r>
          </a:p>
          <a:p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Qualified trainers at Nationa</a:t>
            </a:r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l </a:t>
            </a: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Safety Authority deliver courses within the </a:t>
            </a:r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related</a:t>
            </a: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sector</a:t>
            </a:r>
          </a:p>
          <a:p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Qualified trainers who are interested may also deliver courses with ERA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4FD49-6E6E-B0FB-640B-2DE589D260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728" y="6046006"/>
            <a:ext cx="1343025" cy="370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F1A098-3BDD-8D58-45AC-08FC12341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204" y="5946783"/>
            <a:ext cx="707942" cy="707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5D246-A632-2503-E8FA-CD7D75F8F60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57" y="6087404"/>
            <a:ext cx="1675891" cy="382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10497F-C7EE-0970-A8F3-4DDFD435B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715" y="5989980"/>
            <a:ext cx="1248496" cy="426701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A0F1635-B79D-9528-A165-A6A289DDBF2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2FA7FF-343F-4B15-8C07-71F25E92F61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B4291E-4C96-8B63-E9FF-BA8080369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567" y="6070600"/>
            <a:ext cx="1411537" cy="285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472CD4-71E8-276B-117B-70BD53F183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4111" y="5784217"/>
            <a:ext cx="1833218" cy="89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1DC586-043F-2F44-4AEF-260831782F8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100" y="5869168"/>
            <a:ext cx="595123" cy="5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 Template 16 9" id="{4CD3D8A4-7A41-401F-8309-5142291B92C3}" vid="{9A0B63C3-AB8B-4787-A409-8BD57ABD75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ec698c8c-469b-4390-ad13-30cd69364034" ContentTypeId="0x010100ED194B9F7C15044CBD43C025EAD2ECAB" PreviousValue="false" LastSyncTimeStamp="2023-01-11T08:54:23.803Z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962D3FD91EC6E144B0DE5030BFA5D0D6" ma:contentTypeVersion="9990" ma:contentTypeDescription="" ma:contentTypeScope="" ma:versionID="f4afc2419ea7e51b0e33d483c04e2aa1">
  <xsd:schema xmlns:xsd="http://www.w3.org/2001/XMLSchema" xmlns:xs="http://www.w3.org/2001/XMLSchema" xmlns:p="http://schemas.microsoft.com/office/2006/metadata/properties" xmlns:ns2="49592fe1-76b3-425e-9982-488f19897f48" targetNamespace="http://schemas.microsoft.com/office/2006/metadata/properties" ma:root="true" ma:fieldsID="7ee8537cffddb9075a3258c18a202a39" ns2:_="">
    <xsd:import namespace="49592fe1-76b3-425e-9982-488f19897f48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231ca8cd-8f79-4212-96ee-cded153de817}" ma:internalName="TaxCatchAllLabel" ma:readOnly="true" ma:showField="CatchAllDataLabel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231ca8cd-8f79-4212-96ee-cded153de817}" ma:internalName="TaxCatchAll" ma:readOnly="false" ma:showField="CatchAllData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3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 - Dissemination of Railway Activities</TermName>
          <TermId xmlns="http://schemas.microsoft.com/office/infopath/2007/PartnerControls">dcaddc21-558f-4a25-831f-055f3345f696</TermId>
        </TermInfo>
      </Terms>
    </g337828d867743cab065af36c4e1a31c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d69afb93-d8c7-4c9e-870f-5298841c2f8f</TermId>
        </TermInfo>
      </Terms>
    </h70713ed90ce4adeabe454f2aabfa4ef>
    <TaxCatchAll xmlns="49592fe1-76b3-425e-9982-488f19897f48">
      <Value>3</Value>
      <Value>199</Value>
      <Value>99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Project_x0020_Code xmlns="49592fe1-76b3-425e-9982-488f19897f48">004SST1088</Project_x0020_Code>
    <_dlc_DocId xmlns="49592fe1-76b3-425e-9982-488f19897f48">EXTID-1026668339-14</_dlc_DocId>
    <_dlc_DocIdUrl xmlns="49592fe1-76b3-425e-9982-488f19897f48">
      <Url>https://eraeuropaeu.sharepoint.com/sites/SCult/_layouts/15/DocIdRedir.aspx?ID=EXTID-1026668339-14</Url>
      <Description>EXTID-1026668339-14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4DD76AC-B866-4002-99DF-C902E03FF9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013E4A-86D4-4861-BA58-BDEEE0E5503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9E140E4-8E3C-4FB9-8A5B-7642ACF053B1}">
  <ds:schemaRefs>
    <ds:schemaRef ds:uri="49592fe1-76b3-425e-9982-488f19897f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8A2F3928-5E53-43F1-B6ED-AD687775909C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49592fe1-76b3-425e-9982-488f19897f48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20239E9F-3087-4187-9A43-413DB05A423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 Template 16 9</Template>
  <TotalTime>585</TotalTime>
  <Words>884</Words>
  <Application>Microsoft Office PowerPoint</Application>
  <PresentationFormat>Widescreen</PresentationFormat>
  <Paragraphs>156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ERA Key Learning Initiatives to support the implementation of the EU railway safety legislation</vt:lpstr>
      <vt:lpstr>European Year of Rail Safety Days, Porto, 3 November 2021</vt:lpstr>
      <vt:lpstr>European Year of Rail Safety Days, Porto, 3 November 2021</vt:lpstr>
      <vt:lpstr>Safety Training and Assistance to Rail Stakeholders STARS Project Objectives and Scope</vt:lpstr>
      <vt:lpstr>1. Training and Assistance Delivered to a Single Organisation</vt:lpstr>
      <vt:lpstr>1. Training and Assistance  Workflow</vt:lpstr>
      <vt:lpstr>PowerPoint Presentation</vt:lpstr>
      <vt:lpstr>PowerPoint Presentation</vt:lpstr>
      <vt:lpstr>3. Qualification of Trainers</vt:lpstr>
      <vt:lpstr>3. Qualification of Trainers Knowledge acquisition path</vt:lpstr>
      <vt:lpstr>ERA Safety Leadership Principles 2.0</vt:lpstr>
      <vt:lpstr>4. ERA Qualification of Safety Training Objective and Benefits</vt:lpstr>
      <vt:lpstr>4. ERA Qualification of Safety Training Pilot Phase</vt:lpstr>
      <vt:lpstr>4. ERA Qualification of Safety Training Pilot: Workflow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Key Learning Initiatives to support the development of a safety culture</dc:title>
  <dc:creator>ROLINA Grégory</dc:creator>
  <cp:lastModifiedBy>ROLINA Grégory</cp:lastModifiedBy>
  <cp:revision>2</cp:revision>
  <dcterms:created xsi:type="dcterms:W3CDTF">2023-09-06T07:21:08Z</dcterms:created>
  <dcterms:modified xsi:type="dcterms:W3CDTF">2023-09-21T13:54:34Z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0x010100ED194B9F7C15044CBD43C025EAD2ECAB00962D3FD91EC6E144B0DE5030BFA5D0D6</vt:lpwstr>
  </property>
  <property fmtid="{D5CDD505-2E9C-101B-9397-08002B2CF9AE}" pid="3" name="gf147c1d654543abacff4a31dfc45623">
    <vt:lpwstr>ERA|8287c6ea-6f12-4bfd-9fc9-6825fce534f5</vt:lpwstr>
  </property>
  <property fmtid="{D5CDD505-2E9C-101B-9397-08002B2CF9AE}" pid="4" name="TaxCatchAll">
    <vt:lpwstr>1;#ERA</vt:lpwstr>
  </property>
  <property fmtid="{D5CDD505-2E9C-101B-9397-08002B2CF9AE}" pid="5" name="Document_x0020_type">
    <vt:lpwstr/>
  </property>
  <property fmtid="{D5CDD505-2E9C-101B-9397-08002B2CF9AE}" pid="6" name="Origin-Author">
    <vt:lpwstr>3;#ERA|8287c6ea-6f12-4bfd-9fc9-6825fce534f5</vt:lpwstr>
  </property>
  <property fmtid="{D5CDD505-2E9C-101B-9397-08002B2CF9AE}" pid="7" name="Process">
    <vt:lpwstr>199;#DRA - Dissemination of Railway Activities|dcaddc21-558f-4a25-831f-055f3345f696</vt:lpwstr>
  </property>
  <property fmtid="{D5CDD505-2E9C-101B-9397-08002B2CF9AE}" pid="8" name="Document type">
    <vt:lpwstr>99;#Presentation|d69afb93-d8c7-4c9e-870f-5298841c2f8f</vt:lpwstr>
  </property>
  <property fmtid="{D5CDD505-2E9C-101B-9397-08002B2CF9AE}" pid="9" name="_dlc_DocIdItemGuid">
    <vt:lpwstr>3870ed6b-06cf-4715-95c8-db742b42d366</vt:lpwstr>
  </property>
</Properties>
</file>