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8"/>
  </p:notesMasterIdLst>
  <p:sldIdLst>
    <p:sldId id="279" r:id="rId7"/>
    <p:sldId id="338" r:id="rId8"/>
    <p:sldId id="344" r:id="rId9"/>
    <p:sldId id="345" r:id="rId10"/>
    <p:sldId id="349" r:id="rId11"/>
    <p:sldId id="303" r:id="rId12"/>
    <p:sldId id="340" r:id="rId13"/>
    <p:sldId id="347" r:id="rId14"/>
    <p:sldId id="341" r:id="rId15"/>
    <p:sldId id="346" r:id="rId16"/>
    <p:sldId id="348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80FB7-5E6E-8A58-6BF8-2DB98EBC9B36}" v="2" dt="2023-09-18T18:33:55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LINA Grégory" userId="S::gregory.rolina@era.europa.eu::14142f31-094f-486b-9145-fbfbe598f772" providerId="AD" clId="Web-{E6C80FB7-5E6E-8A58-6BF8-2DB98EBC9B36}"/>
    <pc:docChg chg="modSld">
      <pc:chgData name="ROLINA Grégory" userId="S::gregory.rolina@era.europa.eu::14142f31-094f-486b-9145-fbfbe598f772" providerId="AD" clId="Web-{E6C80FB7-5E6E-8A58-6BF8-2DB98EBC9B36}" dt="2023-09-18T18:33:53.112" v="0" actId="20577"/>
      <pc:docMkLst>
        <pc:docMk/>
      </pc:docMkLst>
      <pc:sldChg chg="modSp">
        <pc:chgData name="ROLINA Grégory" userId="S::gregory.rolina@era.europa.eu::14142f31-094f-486b-9145-fbfbe598f772" providerId="AD" clId="Web-{E6C80FB7-5E6E-8A58-6BF8-2DB98EBC9B36}" dt="2023-09-18T18:33:53.112" v="0" actId="20577"/>
        <pc:sldMkLst>
          <pc:docMk/>
          <pc:sldMk cId="504368168" sldId="303"/>
        </pc:sldMkLst>
        <pc:spChg chg="mod">
          <ac:chgData name="ROLINA Grégory" userId="S::gregory.rolina@era.europa.eu::14142f31-094f-486b-9145-fbfbe598f772" providerId="AD" clId="Web-{E6C80FB7-5E6E-8A58-6BF8-2DB98EBC9B36}" dt="2023-09-18T18:33:53.112" v="0" actId="20577"/>
          <ac:spMkLst>
            <pc:docMk/>
            <pc:sldMk cId="504368168" sldId="303"/>
            <ac:spMk id="34" creationId="{7F129A2E-515F-2C8C-585D-EDE94CDFB17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192264-7C7F-4872-9DB8-6B0EBE55ACD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IE"/>
        </a:p>
      </dgm:t>
    </dgm:pt>
    <dgm:pt modelId="{61A35714-579F-4F7E-AFDD-B716BEB14B8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Three Safety Pillars</a:t>
          </a:r>
        </a:p>
      </dgm:t>
    </dgm:pt>
    <dgm:pt modelId="{DBE32634-A92E-4725-ADEF-E6BAABDC5194}" type="parTrans" cxnId="{F7A86990-B5DC-4C70-AA26-78D4E0E6DD14}">
      <dgm:prSet/>
      <dgm:spPr/>
      <dgm:t>
        <a:bodyPr/>
        <a:lstStyle/>
        <a:p>
          <a:endParaRPr lang="en-IE"/>
        </a:p>
      </dgm:t>
    </dgm:pt>
    <dgm:pt modelId="{F033B769-8899-459B-84A5-71C8D541E2DC}" type="sibTrans" cxnId="{F7A86990-B5DC-4C70-AA26-78D4E0E6DD14}">
      <dgm:prSet/>
      <dgm:spPr/>
      <dgm:t>
        <a:bodyPr/>
        <a:lstStyle/>
        <a:p>
          <a:endParaRPr lang="en-IE"/>
        </a:p>
      </dgm:t>
    </dgm:pt>
    <dgm:pt modelId="{187C6FBC-5814-4437-83B4-839FD08A0F8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Safety Vision</a:t>
          </a:r>
        </a:p>
      </dgm:t>
    </dgm:pt>
    <dgm:pt modelId="{55BD61F0-739F-4E1D-B8A1-5C33A4AD74FC}" type="parTrans" cxnId="{680DF136-623E-42D9-817B-E1EC3BCCEBA8}">
      <dgm:prSet/>
      <dgm:spPr/>
      <dgm:t>
        <a:bodyPr/>
        <a:lstStyle/>
        <a:p>
          <a:endParaRPr lang="en-IE"/>
        </a:p>
      </dgm:t>
    </dgm:pt>
    <dgm:pt modelId="{EF0A3668-B7C7-4B23-A542-334563E54343}" type="sibTrans" cxnId="{680DF136-623E-42D9-817B-E1EC3BCCEBA8}">
      <dgm:prSet/>
      <dgm:spPr/>
      <dgm:t>
        <a:bodyPr/>
        <a:lstStyle/>
        <a:p>
          <a:endParaRPr lang="en-IE"/>
        </a:p>
      </dgm:t>
    </dgm:pt>
    <dgm:pt modelId="{CF61EFB9-E614-4827-8024-0524EBC2A28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ABC Model</a:t>
          </a:r>
        </a:p>
      </dgm:t>
    </dgm:pt>
    <dgm:pt modelId="{E51CD95B-AECB-4D55-A91B-23ED94819BCD}" type="parTrans" cxnId="{F3C8BE61-C3B3-47C1-A039-EA454AC84B85}">
      <dgm:prSet/>
      <dgm:spPr/>
      <dgm:t>
        <a:bodyPr/>
        <a:lstStyle/>
        <a:p>
          <a:endParaRPr lang="en-IE"/>
        </a:p>
      </dgm:t>
    </dgm:pt>
    <dgm:pt modelId="{DC332BDF-7EA8-4C17-94C8-D222D1A06B67}" type="sibTrans" cxnId="{F3C8BE61-C3B3-47C1-A039-EA454AC84B85}">
      <dgm:prSet/>
      <dgm:spPr/>
      <dgm:t>
        <a:bodyPr/>
        <a:lstStyle/>
        <a:p>
          <a:endParaRPr lang="en-IE"/>
        </a:p>
      </dgm:t>
    </dgm:pt>
    <dgm:pt modelId="{04DAE6DE-7743-4048-BB74-B24DA4C4FDF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Just Culture</a:t>
          </a:r>
        </a:p>
      </dgm:t>
    </dgm:pt>
    <dgm:pt modelId="{AF878871-8B7D-4E94-9E17-25A2B6D802C6}" type="parTrans" cxnId="{BF460A82-F9ED-4CD0-93C2-80F7026BB64D}">
      <dgm:prSet/>
      <dgm:spPr/>
      <dgm:t>
        <a:bodyPr/>
        <a:lstStyle/>
        <a:p>
          <a:endParaRPr lang="en-IE"/>
        </a:p>
      </dgm:t>
    </dgm:pt>
    <dgm:pt modelId="{CB5840FD-F4B1-40DA-94A1-8732D27EC5B5}" type="sibTrans" cxnId="{BF460A82-F9ED-4CD0-93C2-80F7026BB64D}">
      <dgm:prSet/>
      <dgm:spPr/>
      <dgm:t>
        <a:bodyPr/>
        <a:lstStyle/>
        <a:p>
          <a:endParaRPr lang="en-IE"/>
        </a:p>
      </dgm:t>
    </dgm:pt>
    <dgm:pt modelId="{1B9E741C-05F7-47F9-891D-27AD7801761C}" type="pres">
      <dgm:prSet presAssocID="{DE192264-7C7F-4872-9DB8-6B0EBE55ACD3}" presName="root" presStyleCnt="0">
        <dgm:presLayoutVars>
          <dgm:dir/>
          <dgm:resizeHandles val="exact"/>
        </dgm:presLayoutVars>
      </dgm:prSet>
      <dgm:spPr/>
    </dgm:pt>
    <dgm:pt modelId="{D6734C9B-0B75-4EF2-85E4-AE1C07D0BFC9}" type="pres">
      <dgm:prSet presAssocID="{61A35714-579F-4F7E-AFDD-B716BEB14B86}" presName="compNode" presStyleCnt="0"/>
      <dgm:spPr/>
    </dgm:pt>
    <dgm:pt modelId="{76190A01-F89B-4E4E-9490-0E34636D3BCC}" type="pres">
      <dgm:prSet presAssocID="{61A35714-579F-4F7E-AFDD-B716BEB14B86}" presName="bgRect" presStyleLbl="bgShp" presStyleIdx="0" presStyleCnt="4"/>
      <dgm:spPr/>
    </dgm:pt>
    <dgm:pt modelId="{BA72B143-2292-40AC-8165-06E63E856886}" type="pres">
      <dgm:prSet presAssocID="{61A35714-579F-4F7E-AFDD-B716BEB14B8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EA5E6978-788A-4558-B053-82563102C14E}" type="pres">
      <dgm:prSet presAssocID="{61A35714-579F-4F7E-AFDD-B716BEB14B86}" presName="spaceRect" presStyleCnt="0"/>
      <dgm:spPr/>
    </dgm:pt>
    <dgm:pt modelId="{E283BB34-282E-4E55-A7C7-9E0EB17EEAEE}" type="pres">
      <dgm:prSet presAssocID="{61A35714-579F-4F7E-AFDD-B716BEB14B86}" presName="parTx" presStyleLbl="revTx" presStyleIdx="0" presStyleCnt="4">
        <dgm:presLayoutVars>
          <dgm:chMax val="0"/>
          <dgm:chPref val="0"/>
        </dgm:presLayoutVars>
      </dgm:prSet>
      <dgm:spPr/>
    </dgm:pt>
    <dgm:pt modelId="{25941221-1C32-4972-A987-316FEC25C2EA}" type="pres">
      <dgm:prSet presAssocID="{F033B769-8899-459B-84A5-71C8D541E2DC}" presName="sibTrans" presStyleCnt="0"/>
      <dgm:spPr/>
    </dgm:pt>
    <dgm:pt modelId="{4AA51345-D479-43B8-90C1-4619A8B38417}" type="pres">
      <dgm:prSet presAssocID="{187C6FBC-5814-4437-83B4-839FD08A0F8D}" presName="compNode" presStyleCnt="0"/>
      <dgm:spPr/>
    </dgm:pt>
    <dgm:pt modelId="{82E609BF-D5DE-4BCE-8F80-325FE3BFD529}" type="pres">
      <dgm:prSet presAssocID="{187C6FBC-5814-4437-83B4-839FD08A0F8D}" presName="bgRect" presStyleLbl="bgShp" presStyleIdx="1" presStyleCnt="4"/>
      <dgm:spPr/>
    </dgm:pt>
    <dgm:pt modelId="{29C2A15D-FEE0-4292-95A4-3F79F13AB39E}" type="pres">
      <dgm:prSet presAssocID="{187C6FBC-5814-4437-83B4-839FD08A0F8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090338D2-7FBD-4982-AB6A-51DFBC0D51B9}" type="pres">
      <dgm:prSet presAssocID="{187C6FBC-5814-4437-83B4-839FD08A0F8D}" presName="spaceRect" presStyleCnt="0"/>
      <dgm:spPr/>
    </dgm:pt>
    <dgm:pt modelId="{3CBEFF47-7B7E-493E-9C39-492527A81546}" type="pres">
      <dgm:prSet presAssocID="{187C6FBC-5814-4437-83B4-839FD08A0F8D}" presName="parTx" presStyleLbl="revTx" presStyleIdx="1" presStyleCnt="4">
        <dgm:presLayoutVars>
          <dgm:chMax val="0"/>
          <dgm:chPref val="0"/>
        </dgm:presLayoutVars>
      </dgm:prSet>
      <dgm:spPr/>
    </dgm:pt>
    <dgm:pt modelId="{DDAD43A2-13E2-4E0F-8DB6-CFE1DDCE1955}" type="pres">
      <dgm:prSet presAssocID="{EF0A3668-B7C7-4B23-A542-334563E54343}" presName="sibTrans" presStyleCnt="0"/>
      <dgm:spPr/>
    </dgm:pt>
    <dgm:pt modelId="{59521DD4-465C-4F81-A3E2-1A63F1585F36}" type="pres">
      <dgm:prSet presAssocID="{CF61EFB9-E614-4827-8024-0524EBC2A28F}" presName="compNode" presStyleCnt="0"/>
      <dgm:spPr/>
    </dgm:pt>
    <dgm:pt modelId="{23AFDF89-C64B-47E7-ADD6-740007849B8B}" type="pres">
      <dgm:prSet presAssocID="{CF61EFB9-E614-4827-8024-0524EBC2A28F}" presName="bgRect" presStyleLbl="bgShp" presStyleIdx="2" presStyleCnt="4"/>
      <dgm:spPr/>
    </dgm:pt>
    <dgm:pt modelId="{BAD1F39D-D0BE-4EC3-B1A8-5E1741ABFC4F}" type="pres">
      <dgm:prSet presAssocID="{CF61EFB9-E614-4827-8024-0524EBC2A28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02AE960-3762-4E5A-8830-CA62EB0B34E0}" type="pres">
      <dgm:prSet presAssocID="{CF61EFB9-E614-4827-8024-0524EBC2A28F}" presName="spaceRect" presStyleCnt="0"/>
      <dgm:spPr/>
    </dgm:pt>
    <dgm:pt modelId="{5695E75C-9442-40D8-AD30-D5C18559C507}" type="pres">
      <dgm:prSet presAssocID="{CF61EFB9-E614-4827-8024-0524EBC2A28F}" presName="parTx" presStyleLbl="revTx" presStyleIdx="2" presStyleCnt="4">
        <dgm:presLayoutVars>
          <dgm:chMax val="0"/>
          <dgm:chPref val="0"/>
        </dgm:presLayoutVars>
      </dgm:prSet>
      <dgm:spPr/>
    </dgm:pt>
    <dgm:pt modelId="{76D63723-3A43-469E-BEA2-67717B661028}" type="pres">
      <dgm:prSet presAssocID="{DC332BDF-7EA8-4C17-94C8-D222D1A06B67}" presName="sibTrans" presStyleCnt="0"/>
      <dgm:spPr/>
    </dgm:pt>
    <dgm:pt modelId="{BCBE3CFC-8932-460C-AB92-621DBEA8837C}" type="pres">
      <dgm:prSet presAssocID="{04DAE6DE-7743-4048-BB74-B24DA4C4FDF9}" presName="compNode" presStyleCnt="0"/>
      <dgm:spPr/>
    </dgm:pt>
    <dgm:pt modelId="{414F333F-954D-40DB-98F0-6FF5BF5AD1C2}" type="pres">
      <dgm:prSet presAssocID="{04DAE6DE-7743-4048-BB74-B24DA4C4FDF9}" presName="bgRect" presStyleLbl="bgShp" presStyleIdx="3" presStyleCnt="4"/>
      <dgm:spPr/>
    </dgm:pt>
    <dgm:pt modelId="{EB9FCF9F-DFE6-4F2F-8AB9-13FF6A863CEF}" type="pres">
      <dgm:prSet presAssocID="{04DAE6DE-7743-4048-BB74-B24DA4C4FD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0B46D88-E3C3-4157-99BA-A15BBBC1561B}" type="pres">
      <dgm:prSet presAssocID="{04DAE6DE-7743-4048-BB74-B24DA4C4FDF9}" presName="spaceRect" presStyleCnt="0"/>
      <dgm:spPr/>
    </dgm:pt>
    <dgm:pt modelId="{B76E218E-D210-42E2-A027-DD634F4904D2}" type="pres">
      <dgm:prSet presAssocID="{04DAE6DE-7743-4048-BB74-B24DA4C4FDF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80DF136-623E-42D9-817B-E1EC3BCCEBA8}" srcId="{DE192264-7C7F-4872-9DB8-6B0EBE55ACD3}" destId="{187C6FBC-5814-4437-83B4-839FD08A0F8D}" srcOrd="1" destOrd="0" parTransId="{55BD61F0-739F-4E1D-B8A1-5C33A4AD74FC}" sibTransId="{EF0A3668-B7C7-4B23-A542-334563E54343}"/>
    <dgm:cxn modelId="{97C6C238-409C-4208-8E34-94D3565FF772}" type="presOf" srcId="{04DAE6DE-7743-4048-BB74-B24DA4C4FDF9}" destId="{B76E218E-D210-42E2-A027-DD634F4904D2}" srcOrd="0" destOrd="0" presId="urn:microsoft.com/office/officeart/2018/2/layout/IconVerticalSolidList"/>
    <dgm:cxn modelId="{F3C8BE61-C3B3-47C1-A039-EA454AC84B85}" srcId="{DE192264-7C7F-4872-9DB8-6B0EBE55ACD3}" destId="{CF61EFB9-E614-4827-8024-0524EBC2A28F}" srcOrd="2" destOrd="0" parTransId="{E51CD95B-AECB-4D55-A91B-23ED94819BCD}" sibTransId="{DC332BDF-7EA8-4C17-94C8-D222D1A06B67}"/>
    <dgm:cxn modelId="{0D3F1B73-A377-4CE8-B5E1-9EA7C775167D}" type="presOf" srcId="{187C6FBC-5814-4437-83B4-839FD08A0F8D}" destId="{3CBEFF47-7B7E-493E-9C39-492527A81546}" srcOrd="0" destOrd="0" presId="urn:microsoft.com/office/officeart/2018/2/layout/IconVerticalSolidList"/>
    <dgm:cxn modelId="{BF460A82-F9ED-4CD0-93C2-80F7026BB64D}" srcId="{DE192264-7C7F-4872-9DB8-6B0EBE55ACD3}" destId="{04DAE6DE-7743-4048-BB74-B24DA4C4FDF9}" srcOrd="3" destOrd="0" parTransId="{AF878871-8B7D-4E94-9E17-25A2B6D802C6}" sibTransId="{CB5840FD-F4B1-40DA-94A1-8732D27EC5B5}"/>
    <dgm:cxn modelId="{F7A86990-B5DC-4C70-AA26-78D4E0E6DD14}" srcId="{DE192264-7C7F-4872-9DB8-6B0EBE55ACD3}" destId="{61A35714-579F-4F7E-AFDD-B716BEB14B86}" srcOrd="0" destOrd="0" parTransId="{DBE32634-A92E-4725-ADEF-E6BAABDC5194}" sibTransId="{F033B769-8899-459B-84A5-71C8D541E2DC}"/>
    <dgm:cxn modelId="{3255F5B7-C16B-4972-B28D-5E72D08608E6}" type="presOf" srcId="{61A35714-579F-4F7E-AFDD-B716BEB14B86}" destId="{E283BB34-282E-4E55-A7C7-9E0EB17EEAEE}" srcOrd="0" destOrd="0" presId="urn:microsoft.com/office/officeart/2018/2/layout/IconVerticalSolidList"/>
    <dgm:cxn modelId="{4E490DB8-3DF8-462E-9E0C-7AB4CC32D208}" type="presOf" srcId="{DE192264-7C7F-4872-9DB8-6B0EBE55ACD3}" destId="{1B9E741C-05F7-47F9-891D-27AD7801761C}" srcOrd="0" destOrd="0" presId="urn:microsoft.com/office/officeart/2018/2/layout/IconVerticalSolidList"/>
    <dgm:cxn modelId="{5ED955C7-5835-40EB-85ED-7A9A08906AF5}" type="presOf" srcId="{CF61EFB9-E614-4827-8024-0524EBC2A28F}" destId="{5695E75C-9442-40D8-AD30-D5C18559C507}" srcOrd="0" destOrd="0" presId="urn:microsoft.com/office/officeart/2018/2/layout/IconVerticalSolidList"/>
    <dgm:cxn modelId="{5B9B007F-85E1-4827-B343-C52FE290A78A}" type="presParOf" srcId="{1B9E741C-05F7-47F9-891D-27AD7801761C}" destId="{D6734C9B-0B75-4EF2-85E4-AE1C07D0BFC9}" srcOrd="0" destOrd="0" presId="urn:microsoft.com/office/officeart/2018/2/layout/IconVerticalSolidList"/>
    <dgm:cxn modelId="{1BAD3D78-201D-4283-BFFA-755518E0AB6A}" type="presParOf" srcId="{D6734C9B-0B75-4EF2-85E4-AE1C07D0BFC9}" destId="{76190A01-F89B-4E4E-9490-0E34636D3BCC}" srcOrd="0" destOrd="0" presId="urn:microsoft.com/office/officeart/2018/2/layout/IconVerticalSolidList"/>
    <dgm:cxn modelId="{DED1CE7B-C001-4171-9AEC-AD77B450CAEC}" type="presParOf" srcId="{D6734C9B-0B75-4EF2-85E4-AE1C07D0BFC9}" destId="{BA72B143-2292-40AC-8165-06E63E856886}" srcOrd="1" destOrd="0" presId="urn:microsoft.com/office/officeart/2018/2/layout/IconVerticalSolidList"/>
    <dgm:cxn modelId="{A4B6F2FD-5C28-419D-8BEF-4B33C17D434B}" type="presParOf" srcId="{D6734C9B-0B75-4EF2-85E4-AE1C07D0BFC9}" destId="{EA5E6978-788A-4558-B053-82563102C14E}" srcOrd="2" destOrd="0" presId="urn:microsoft.com/office/officeart/2018/2/layout/IconVerticalSolidList"/>
    <dgm:cxn modelId="{66C1FB40-3F75-450D-B145-7267C90E2139}" type="presParOf" srcId="{D6734C9B-0B75-4EF2-85E4-AE1C07D0BFC9}" destId="{E283BB34-282E-4E55-A7C7-9E0EB17EEAEE}" srcOrd="3" destOrd="0" presId="urn:microsoft.com/office/officeart/2018/2/layout/IconVerticalSolidList"/>
    <dgm:cxn modelId="{E71CC64F-7DD9-40E4-AAA2-5684088E0065}" type="presParOf" srcId="{1B9E741C-05F7-47F9-891D-27AD7801761C}" destId="{25941221-1C32-4972-A987-316FEC25C2EA}" srcOrd="1" destOrd="0" presId="urn:microsoft.com/office/officeart/2018/2/layout/IconVerticalSolidList"/>
    <dgm:cxn modelId="{F24206D4-C8A8-4B66-B506-89FC69EC1F80}" type="presParOf" srcId="{1B9E741C-05F7-47F9-891D-27AD7801761C}" destId="{4AA51345-D479-43B8-90C1-4619A8B38417}" srcOrd="2" destOrd="0" presId="urn:microsoft.com/office/officeart/2018/2/layout/IconVerticalSolidList"/>
    <dgm:cxn modelId="{5A42E89D-F93A-4433-B552-C232ECBC6FC5}" type="presParOf" srcId="{4AA51345-D479-43B8-90C1-4619A8B38417}" destId="{82E609BF-D5DE-4BCE-8F80-325FE3BFD529}" srcOrd="0" destOrd="0" presId="urn:microsoft.com/office/officeart/2018/2/layout/IconVerticalSolidList"/>
    <dgm:cxn modelId="{04D3BA2B-B994-4D06-9A2D-053A80D083A8}" type="presParOf" srcId="{4AA51345-D479-43B8-90C1-4619A8B38417}" destId="{29C2A15D-FEE0-4292-95A4-3F79F13AB39E}" srcOrd="1" destOrd="0" presId="urn:microsoft.com/office/officeart/2018/2/layout/IconVerticalSolidList"/>
    <dgm:cxn modelId="{262B0495-8C13-413E-8CDB-96EDB56706FF}" type="presParOf" srcId="{4AA51345-D479-43B8-90C1-4619A8B38417}" destId="{090338D2-7FBD-4982-AB6A-51DFBC0D51B9}" srcOrd="2" destOrd="0" presId="urn:microsoft.com/office/officeart/2018/2/layout/IconVerticalSolidList"/>
    <dgm:cxn modelId="{AC8DBD21-9AFB-4652-A14D-991762B3A9C3}" type="presParOf" srcId="{4AA51345-D479-43B8-90C1-4619A8B38417}" destId="{3CBEFF47-7B7E-493E-9C39-492527A81546}" srcOrd="3" destOrd="0" presId="urn:microsoft.com/office/officeart/2018/2/layout/IconVerticalSolidList"/>
    <dgm:cxn modelId="{64DAB3B1-7D08-4E8B-B287-A57ED32D6E22}" type="presParOf" srcId="{1B9E741C-05F7-47F9-891D-27AD7801761C}" destId="{DDAD43A2-13E2-4E0F-8DB6-CFE1DDCE1955}" srcOrd="3" destOrd="0" presId="urn:microsoft.com/office/officeart/2018/2/layout/IconVerticalSolidList"/>
    <dgm:cxn modelId="{64007D13-4DFD-40BE-AE87-EE6D4518E97D}" type="presParOf" srcId="{1B9E741C-05F7-47F9-891D-27AD7801761C}" destId="{59521DD4-465C-4F81-A3E2-1A63F1585F36}" srcOrd="4" destOrd="0" presId="urn:microsoft.com/office/officeart/2018/2/layout/IconVerticalSolidList"/>
    <dgm:cxn modelId="{862F53D4-FCB8-428A-967E-A6CFB99A71F4}" type="presParOf" srcId="{59521DD4-465C-4F81-A3E2-1A63F1585F36}" destId="{23AFDF89-C64B-47E7-ADD6-740007849B8B}" srcOrd="0" destOrd="0" presId="urn:microsoft.com/office/officeart/2018/2/layout/IconVerticalSolidList"/>
    <dgm:cxn modelId="{62E04233-5948-4F1F-B836-5C5BD2903AD1}" type="presParOf" srcId="{59521DD4-465C-4F81-A3E2-1A63F1585F36}" destId="{BAD1F39D-D0BE-4EC3-B1A8-5E1741ABFC4F}" srcOrd="1" destOrd="0" presId="urn:microsoft.com/office/officeart/2018/2/layout/IconVerticalSolidList"/>
    <dgm:cxn modelId="{DEC69ECC-0B29-43E5-9155-BB6A854BF400}" type="presParOf" srcId="{59521DD4-465C-4F81-A3E2-1A63F1585F36}" destId="{302AE960-3762-4E5A-8830-CA62EB0B34E0}" srcOrd="2" destOrd="0" presId="urn:microsoft.com/office/officeart/2018/2/layout/IconVerticalSolidList"/>
    <dgm:cxn modelId="{C3D78B9F-1AA5-4E0E-BA0D-3D86D4240FAA}" type="presParOf" srcId="{59521DD4-465C-4F81-A3E2-1A63F1585F36}" destId="{5695E75C-9442-40D8-AD30-D5C18559C507}" srcOrd="3" destOrd="0" presId="urn:microsoft.com/office/officeart/2018/2/layout/IconVerticalSolidList"/>
    <dgm:cxn modelId="{28F79E10-B5F4-411B-B32A-34575F073DE9}" type="presParOf" srcId="{1B9E741C-05F7-47F9-891D-27AD7801761C}" destId="{76D63723-3A43-469E-BEA2-67717B661028}" srcOrd="5" destOrd="0" presId="urn:microsoft.com/office/officeart/2018/2/layout/IconVerticalSolidList"/>
    <dgm:cxn modelId="{840F126A-9D5E-4AA8-84D4-F86162BCAB53}" type="presParOf" srcId="{1B9E741C-05F7-47F9-891D-27AD7801761C}" destId="{BCBE3CFC-8932-460C-AB92-621DBEA8837C}" srcOrd="6" destOrd="0" presId="urn:microsoft.com/office/officeart/2018/2/layout/IconVerticalSolidList"/>
    <dgm:cxn modelId="{2393C173-A17C-4BA7-8EBB-59C91CCD1409}" type="presParOf" srcId="{BCBE3CFC-8932-460C-AB92-621DBEA8837C}" destId="{414F333F-954D-40DB-98F0-6FF5BF5AD1C2}" srcOrd="0" destOrd="0" presId="urn:microsoft.com/office/officeart/2018/2/layout/IconVerticalSolidList"/>
    <dgm:cxn modelId="{AEEEB12D-882E-4F09-8890-9762B52D70AE}" type="presParOf" srcId="{BCBE3CFC-8932-460C-AB92-621DBEA8837C}" destId="{EB9FCF9F-DFE6-4F2F-8AB9-13FF6A863CEF}" srcOrd="1" destOrd="0" presId="urn:microsoft.com/office/officeart/2018/2/layout/IconVerticalSolidList"/>
    <dgm:cxn modelId="{6D398309-3B9F-4F02-973E-A7F0F267508E}" type="presParOf" srcId="{BCBE3CFC-8932-460C-AB92-621DBEA8837C}" destId="{A0B46D88-E3C3-4157-99BA-A15BBBC1561B}" srcOrd="2" destOrd="0" presId="urn:microsoft.com/office/officeart/2018/2/layout/IconVerticalSolidList"/>
    <dgm:cxn modelId="{3BC3AEE4-ABC7-4DF1-9BBC-4116E4BF1DEC}" type="presParOf" srcId="{BCBE3CFC-8932-460C-AB92-621DBEA8837C}" destId="{B76E218E-D210-42E2-A027-DD634F4904D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192264-7C7F-4872-9DB8-6B0EBE55ACD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IE"/>
        </a:p>
      </dgm:t>
    </dgm:pt>
    <dgm:pt modelId="{61A35714-579F-4F7E-AFDD-B716BEB14B8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Safety Leadership Principles</a:t>
          </a:r>
        </a:p>
      </dgm:t>
    </dgm:pt>
    <dgm:pt modelId="{DBE32634-A92E-4725-ADEF-E6BAABDC5194}" type="parTrans" cxnId="{F7A86990-B5DC-4C70-AA26-78D4E0E6DD14}">
      <dgm:prSet/>
      <dgm:spPr/>
      <dgm:t>
        <a:bodyPr/>
        <a:lstStyle/>
        <a:p>
          <a:endParaRPr lang="en-IE"/>
        </a:p>
      </dgm:t>
    </dgm:pt>
    <dgm:pt modelId="{F033B769-8899-459B-84A5-71C8D541E2DC}" type="sibTrans" cxnId="{F7A86990-B5DC-4C70-AA26-78D4E0E6DD14}">
      <dgm:prSet/>
      <dgm:spPr/>
      <dgm:t>
        <a:bodyPr/>
        <a:lstStyle/>
        <a:p>
          <a:endParaRPr lang="en-IE"/>
        </a:p>
      </dgm:t>
    </dgm:pt>
    <dgm:pt modelId="{187C6FBC-5814-4437-83B4-839FD08A0F8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/>
            <a:t>Decision Making and Trade-Offs</a:t>
          </a:r>
        </a:p>
      </dgm:t>
    </dgm:pt>
    <dgm:pt modelId="{55BD61F0-739F-4E1D-B8A1-5C33A4AD74FC}" type="parTrans" cxnId="{680DF136-623E-42D9-817B-E1EC3BCCEBA8}">
      <dgm:prSet/>
      <dgm:spPr/>
      <dgm:t>
        <a:bodyPr/>
        <a:lstStyle/>
        <a:p>
          <a:endParaRPr lang="en-IE"/>
        </a:p>
      </dgm:t>
    </dgm:pt>
    <dgm:pt modelId="{EF0A3668-B7C7-4B23-A542-334563E54343}" type="sibTrans" cxnId="{680DF136-623E-42D9-817B-E1EC3BCCEBA8}">
      <dgm:prSet/>
      <dgm:spPr/>
      <dgm:t>
        <a:bodyPr/>
        <a:lstStyle/>
        <a:p>
          <a:endParaRPr lang="en-IE"/>
        </a:p>
      </dgm:t>
    </dgm:pt>
    <dgm:pt modelId="{CF61EFB9-E614-4827-8024-0524EBC2A28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/>
            <a:t>Personal Engagement</a:t>
          </a:r>
        </a:p>
      </dgm:t>
    </dgm:pt>
    <dgm:pt modelId="{E51CD95B-AECB-4D55-A91B-23ED94819BCD}" type="parTrans" cxnId="{F3C8BE61-C3B3-47C1-A039-EA454AC84B85}">
      <dgm:prSet/>
      <dgm:spPr/>
      <dgm:t>
        <a:bodyPr/>
        <a:lstStyle/>
        <a:p>
          <a:endParaRPr lang="en-IE"/>
        </a:p>
      </dgm:t>
    </dgm:pt>
    <dgm:pt modelId="{DC332BDF-7EA8-4C17-94C8-D222D1A06B67}" type="sibTrans" cxnId="{F3C8BE61-C3B3-47C1-A039-EA454AC84B85}">
      <dgm:prSet/>
      <dgm:spPr/>
      <dgm:t>
        <a:bodyPr/>
        <a:lstStyle/>
        <a:p>
          <a:endParaRPr lang="en-IE"/>
        </a:p>
      </dgm:t>
    </dgm:pt>
    <dgm:pt modelId="{04DAE6DE-7743-4048-BB74-B24DA4C4FDF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Round-table interactive session</a:t>
          </a:r>
        </a:p>
      </dgm:t>
    </dgm:pt>
    <dgm:pt modelId="{AF878871-8B7D-4E94-9E17-25A2B6D802C6}" type="parTrans" cxnId="{BF460A82-F9ED-4CD0-93C2-80F7026BB64D}">
      <dgm:prSet/>
      <dgm:spPr/>
      <dgm:t>
        <a:bodyPr/>
        <a:lstStyle/>
        <a:p>
          <a:endParaRPr lang="en-IE"/>
        </a:p>
      </dgm:t>
    </dgm:pt>
    <dgm:pt modelId="{CB5840FD-F4B1-40DA-94A1-8732D27EC5B5}" type="sibTrans" cxnId="{BF460A82-F9ED-4CD0-93C2-80F7026BB64D}">
      <dgm:prSet/>
      <dgm:spPr/>
      <dgm:t>
        <a:bodyPr/>
        <a:lstStyle/>
        <a:p>
          <a:endParaRPr lang="en-IE"/>
        </a:p>
      </dgm:t>
    </dgm:pt>
    <dgm:pt modelId="{5006843E-F6CF-4D50-89EC-5C273180CB2D}" type="pres">
      <dgm:prSet presAssocID="{DE192264-7C7F-4872-9DB8-6B0EBE55ACD3}" presName="root" presStyleCnt="0">
        <dgm:presLayoutVars>
          <dgm:dir/>
          <dgm:resizeHandles val="exact"/>
        </dgm:presLayoutVars>
      </dgm:prSet>
      <dgm:spPr/>
    </dgm:pt>
    <dgm:pt modelId="{C48B0958-563B-4F74-ACF1-3C9E8A953EBD}" type="pres">
      <dgm:prSet presAssocID="{61A35714-579F-4F7E-AFDD-B716BEB14B86}" presName="compNode" presStyleCnt="0"/>
      <dgm:spPr/>
    </dgm:pt>
    <dgm:pt modelId="{EB827304-0893-4326-98C2-4783B83F25A7}" type="pres">
      <dgm:prSet presAssocID="{61A35714-579F-4F7E-AFDD-B716BEB14B86}" presName="bgRect" presStyleLbl="bgShp" presStyleIdx="0" presStyleCnt="4"/>
      <dgm:spPr/>
    </dgm:pt>
    <dgm:pt modelId="{3D7E8AFB-6DB2-4F5E-B7FA-37EDC2B7C0F8}" type="pres">
      <dgm:prSet presAssocID="{61A35714-579F-4F7E-AFDD-B716BEB14B8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C357090-4D55-448E-8CBA-2DC333FB8760}" type="pres">
      <dgm:prSet presAssocID="{61A35714-579F-4F7E-AFDD-B716BEB14B86}" presName="spaceRect" presStyleCnt="0"/>
      <dgm:spPr/>
    </dgm:pt>
    <dgm:pt modelId="{B0749DA0-B6C6-41EE-8B35-23E8C591C8CB}" type="pres">
      <dgm:prSet presAssocID="{61A35714-579F-4F7E-AFDD-B716BEB14B86}" presName="parTx" presStyleLbl="revTx" presStyleIdx="0" presStyleCnt="4">
        <dgm:presLayoutVars>
          <dgm:chMax val="0"/>
          <dgm:chPref val="0"/>
        </dgm:presLayoutVars>
      </dgm:prSet>
      <dgm:spPr/>
    </dgm:pt>
    <dgm:pt modelId="{FB1E1A78-2B5F-41D1-82A7-8EA04C3D8C8A}" type="pres">
      <dgm:prSet presAssocID="{F033B769-8899-459B-84A5-71C8D541E2DC}" presName="sibTrans" presStyleCnt="0"/>
      <dgm:spPr/>
    </dgm:pt>
    <dgm:pt modelId="{EBA7DF16-76C0-4B30-A582-437B2B04010D}" type="pres">
      <dgm:prSet presAssocID="{187C6FBC-5814-4437-83B4-839FD08A0F8D}" presName="compNode" presStyleCnt="0"/>
      <dgm:spPr/>
    </dgm:pt>
    <dgm:pt modelId="{D0AFA2D7-3B78-4868-807C-D42886EC2ADB}" type="pres">
      <dgm:prSet presAssocID="{187C6FBC-5814-4437-83B4-839FD08A0F8D}" presName="bgRect" presStyleLbl="bgShp" presStyleIdx="1" presStyleCnt="4"/>
      <dgm:spPr/>
    </dgm:pt>
    <dgm:pt modelId="{62BAEE34-7C72-4418-9E7E-6B00E0DC6CF6}" type="pres">
      <dgm:prSet presAssocID="{187C6FBC-5814-4437-83B4-839FD08A0F8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63456DD-05EE-474B-ABED-88DE9FA353C8}" type="pres">
      <dgm:prSet presAssocID="{187C6FBC-5814-4437-83B4-839FD08A0F8D}" presName="spaceRect" presStyleCnt="0"/>
      <dgm:spPr/>
    </dgm:pt>
    <dgm:pt modelId="{C8CDBF52-14B5-4B12-8889-67E95E4B5FE6}" type="pres">
      <dgm:prSet presAssocID="{187C6FBC-5814-4437-83B4-839FD08A0F8D}" presName="parTx" presStyleLbl="revTx" presStyleIdx="1" presStyleCnt="4">
        <dgm:presLayoutVars>
          <dgm:chMax val="0"/>
          <dgm:chPref val="0"/>
        </dgm:presLayoutVars>
      </dgm:prSet>
      <dgm:spPr/>
    </dgm:pt>
    <dgm:pt modelId="{19C06163-5141-4198-A172-BEDE245C8DB3}" type="pres">
      <dgm:prSet presAssocID="{EF0A3668-B7C7-4B23-A542-334563E54343}" presName="sibTrans" presStyleCnt="0"/>
      <dgm:spPr/>
    </dgm:pt>
    <dgm:pt modelId="{82BFDB94-4538-47CE-812D-694F372EA94B}" type="pres">
      <dgm:prSet presAssocID="{CF61EFB9-E614-4827-8024-0524EBC2A28F}" presName="compNode" presStyleCnt="0"/>
      <dgm:spPr/>
    </dgm:pt>
    <dgm:pt modelId="{356B1880-7993-468B-98D9-E56163748527}" type="pres">
      <dgm:prSet presAssocID="{CF61EFB9-E614-4827-8024-0524EBC2A28F}" presName="bgRect" presStyleLbl="bgShp" presStyleIdx="2" presStyleCnt="4"/>
      <dgm:spPr/>
    </dgm:pt>
    <dgm:pt modelId="{EE975E92-3645-4627-B811-781E59905CB5}" type="pres">
      <dgm:prSet presAssocID="{CF61EFB9-E614-4827-8024-0524EBC2A28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2BE413FA-E0BF-41AB-895A-92AFE1DA793B}" type="pres">
      <dgm:prSet presAssocID="{CF61EFB9-E614-4827-8024-0524EBC2A28F}" presName="spaceRect" presStyleCnt="0"/>
      <dgm:spPr/>
    </dgm:pt>
    <dgm:pt modelId="{EF395CD8-AA70-46BA-ABD7-4425F32CBADD}" type="pres">
      <dgm:prSet presAssocID="{CF61EFB9-E614-4827-8024-0524EBC2A28F}" presName="parTx" presStyleLbl="revTx" presStyleIdx="2" presStyleCnt="4">
        <dgm:presLayoutVars>
          <dgm:chMax val="0"/>
          <dgm:chPref val="0"/>
        </dgm:presLayoutVars>
      </dgm:prSet>
      <dgm:spPr/>
    </dgm:pt>
    <dgm:pt modelId="{0B43DA89-FAD1-4863-B7D8-5B5EFFCA3D55}" type="pres">
      <dgm:prSet presAssocID="{DC332BDF-7EA8-4C17-94C8-D222D1A06B67}" presName="sibTrans" presStyleCnt="0"/>
      <dgm:spPr/>
    </dgm:pt>
    <dgm:pt modelId="{85385533-6DED-4466-9F63-93495B9CB31D}" type="pres">
      <dgm:prSet presAssocID="{04DAE6DE-7743-4048-BB74-B24DA4C4FDF9}" presName="compNode" presStyleCnt="0"/>
      <dgm:spPr/>
    </dgm:pt>
    <dgm:pt modelId="{B2104D54-3966-457B-9021-FEEF132E2F56}" type="pres">
      <dgm:prSet presAssocID="{04DAE6DE-7743-4048-BB74-B24DA4C4FDF9}" presName="bgRect" presStyleLbl="bgShp" presStyleIdx="3" presStyleCnt="4"/>
      <dgm:spPr/>
    </dgm:pt>
    <dgm:pt modelId="{01A21C70-A0DF-4693-AC73-D89C3D5C5ED4}" type="pres">
      <dgm:prSet presAssocID="{04DAE6DE-7743-4048-BB74-B24DA4C4FD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BC42FD3-4872-4ECB-A2C2-4DAA7612933E}" type="pres">
      <dgm:prSet presAssocID="{04DAE6DE-7743-4048-BB74-B24DA4C4FDF9}" presName="spaceRect" presStyleCnt="0"/>
      <dgm:spPr/>
    </dgm:pt>
    <dgm:pt modelId="{A7E91102-BB21-444A-AB36-412BA303CD0A}" type="pres">
      <dgm:prSet presAssocID="{04DAE6DE-7743-4048-BB74-B24DA4C4FDF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DFBEC08-849E-4C8B-9445-E068C39CF4F9}" type="presOf" srcId="{61A35714-579F-4F7E-AFDD-B716BEB14B86}" destId="{B0749DA0-B6C6-41EE-8B35-23E8C591C8CB}" srcOrd="0" destOrd="0" presId="urn:microsoft.com/office/officeart/2018/2/layout/IconVerticalSolidList"/>
    <dgm:cxn modelId="{680DF136-623E-42D9-817B-E1EC3BCCEBA8}" srcId="{DE192264-7C7F-4872-9DB8-6B0EBE55ACD3}" destId="{187C6FBC-5814-4437-83B4-839FD08A0F8D}" srcOrd="1" destOrd="0" parTransId="{55BD61F0-739F-4E1D-B8A1-5C33A4AD74FC}" sibTransId="{EF0A3668-B7C7-4B23-A542-334563E54343}"/>
    <dgm:cxn modelId="{F3C8BE61-C3B3-47C1-A039-EA454AC84B85}" srcId="{DE192264-7C7F-4872-9DB8-6B0EBE55ACD3}" destId="{CF61EFB9-E614-4827-8024-0524EBC2A28F}" srcOrd="2" destOrd="0" parTransId="{E51CD95B-AECB-4D55-A91B-23ED94819BCD}" sibTransId="{DC332BDF-7EA8-4C17-94C8-D222D1A06B67}"/>
    <dgm:cxn modelId="{27B46576-13BC-4CA1-A08E-C3D59D9E9531}" type="presOf" srcId="{DE192264-7C7F-4872-9DB8-6B0EBE55ACD3}" destId="{5006843E-F6CF-4D50-89EC-5C273180CB2D}" srcOrd="0" destOrd="0" presId="urn:microsoft.com/office/officeart/2018/2/layout/IconVerticalSolidList"/>
    <dgm:cxn modelId="{BF460A82-F9ED-4CD0-93C2-80F7026BB64D}" srcId="{DE192264-7C7F-4872-9DB8-6B0EBE55ACD3}" destId="{04DAE6DE-7743-4048-BB74-B24DA4C4FDF9}" srcOrd="3" destOrd="0" parTransId="{AF878871-8B7D-4E94-9E17-25A2B6D802C6}" sibTransId="{CB5840FD-F4B1-40DA-94A1-8732D27EC5B5}"/>
    <dgm:cxn modelId="{F7A86990-B5DC-4C70-AA26-78D4E0E6DD14}" srcId="{DE192264-7C7F-4872-9DB8-6B0EBE55ACD3}" destId="{61A35714-579F-4F7E-AFDD-B716BEB14B86}" srcOrd="0" destOrd="0" parTransId="{DBE32634-A92E-4725-ADEF-E6BAABDC5194}" sibTransId="{F033B769-8899-459B-84A5-71C8D541E2DC}"/>
    <dgm:cxn modelId="{CD63D1A8-24FD-470A-BC66-70727B94A346}" type="presOf" srcId="{187C6FBC-5814-4437-83B4-839FD08A0F8D}" destId="{C8CDBF52-14B5-4B12-8889-67E95E4B5FE6}" srcOrd="0" destOrd="0" presId="urn:microsoft.com/office/officeart/2018/2/layout/IconVerticalSolidList"/>
    <dgm:cxn modelId="{193575D4-9ED0-4C43-A2B8-BB61174FEB4C}" type="presOf" srcId="{04DAE6DE-7743-4048-BB74-B24DA4C4FDF9}" destId="{A7E91102-BB21-444A-AB36-412BA303CD0A}" srcOrd="0" destOrd="0" presId="urn:microsoft.com/office/officeart/2018/2/layout/IconVerticalSolidList"/>
    <dgm:cxn modelId="{4B700AE0-BAEC-452D-8E6B-EAAE6E31B857}" type="presOf" srcId="{CF61EFB9-E614-4827-8024-0524EBC2A28F}" destId="{EF395CD8-AA70-46BA-ABD7-4425F32CBADD}" srcOrd="0" destOrd="0" presId="urn:microsoft.com/office/officeart/2018/2/layout/IconVerticalSolidList"/>
    <dgm:cxn modelId="{B3057241-8598-4500-945A-5876B889BD44}" type="presParOf" srcId="{5006843E-F6CF-4D50-89EC-5C273180CB2D}" destId="{C48B0958-563B-4F74-ACF1-3C9E8A953EBD}" srcOrd="0" destOrd="0" presId="urn:microsoft.com/office/officeart/2018/2/layout/IconVerticalSolidList"/>
    <dgm:cxn modelId="{EEE31DB4-0D39-4058-91F9-AE3703B65401}" type="presParOf" srcId="{C48B0958-563B-4F74-ACF1-3C9E8A953EBD}" destId="{EB827304-0893-4326-98C2-4783B83F25A7}" srcOrd="0" destOrd="0" presId="urn:microsoft.com/office/officeart/2018/2/layout/IconVerticalSolidList"/>
    <dgm:cxn modelId="{48B2EE86-27D3-4556-BB4C-00C7CEE94C42}" type="presParOf" srcId="{C48B0958-563B-4F74-ACF1-3C9E8A953EBD}" destId="{3D7E8AFB-6DB2-4F5E-B7FA-37EDC2B7C0F8}" srcOrd="1" destOrd="0" presId="urn:microsoft.com/office/officeart/2018/2/layout/IconVerticalSolidList"/>
    <dgm:cxn modelId="{910434E0-D866-415B-AFB3-67D94FB2C3A6}" type="presParOf" srcId="{C48B0958-563B-4F74-ACF1-3C9E8A953EBD}" destId="{3C357090-4D55-448E-8CBA-2DC333FB8760}" srcOrd="2" destOrd="0" presId="urn:microsoft.com/office/officeart/2018/2/layout/IconVerticalSolidList"/>
    <dgm:cxn modelId="{EE49645E-0F76-4B40-B648-5A83F5813776}" type="presParOf" srcId="{C48B0958-563B-4F74-ACF1-3C9E8A953EBD}" destId="{B0749DA0-B6C6-41EE-8B35-23E8C591C8CB}" srcOrd="3" destOrd="0" presId="urn:microsoft.com/office/officeart/2018/2/layout/IconVerticalSolidList"/>
    <dgm:cxn modelId="{44CDB643-FF3D-4DDF-8181-E239B70A30D8}" type="presParOf" srcId="{5006843E-F6CF-4D50-89EC-5C273180CB2D}" destId="{FB1E1A78-2B5F-41D1-82A7-8EA04C3D8C8A}" srcOrd="1" destOrd="0" presId="urn:microsoft.com/office/officeart/2018/2/layout/IconVerticalSolidList"/>
    <dgm:cxn modelId="{A8CED43F-75EB-4EDE-A8B8-7B7C65DD8A68}" type="presParOf" srcId="{5006843E-F6CF-4D50-89EC-5C273180CB2D}" destId="{EBA7DF16-76C0-4B30-A582-437B2B04010D}" srcOrd="2" destOrd="0" presId="urn:microsoft.com/office/officeart/2018/2/layout/IconVerticalSolidList"/>
    <dgm:cxn modelId="{D763DF62-BA42-46FB-AB3A-3549F6FB0471}" type="presParOf" srcId="{EBA7DF16-76C0-4B30-A582-437B2B04010D}" destId="{D0AFA2D7-3B78-4868-807C-D42886EC2ADB}" srcOrd="0" destOrd="0" presId="urn:microsoft.com/office/officeart/2018/2/layout/IconVerticalSolidList"/>
    <dgm:cxn modelId="{B5063BD9-88F2-41BE-9517-A2BCDD5A282A}" type="presParOf" srcId="{EBA7DF16-76C0-4B30-A582-437B2B04010D}" destId="{62BAEE34-7C72-4418-9E7E-6B00E0DC6CF6}" srcOrd="1" destOrd="0" presId="urn:microsoft.com/office/officeart/2018/2/layout/IconVerticalSolidList"/>
    <dgm:cxn modelId="{D9FBA98E-F322-4E55-9A6E-5B1FCB374218}" type="presParOf" srcId="{EBA7DF16-76C0-4B30-A582-437B2B04010D}" destId="{B63456DD-05EE-474B-ABED-88DE9FA353C8}" srcOrd="2" destOrd="0" presId="urn:microsoft.com/office/officeart/2018/2/layout/IconVerticalSolidList"/>
    <dgm:cxn modelId="{A98FDC95-06D1-4B96-B303-578831F7CDAB}" type="presParOf" srcId="{EBA7DF16-76C0-4B30-A582-437B2B04010D}" destId="{C8CDBF52-14B5-4B12-8889-67E95E4B5FE6}" srcOrd="3" destOrd="0" presId="urn:microsoft.com/office/officeart/2018/2/layout/IconVerticalSolidList"/>
    <dgm:cxn modelId="{B97B40D6-45A2-467F-9FCB-449CCC09EB2E}" type="presParOf" srcId="{5006843E-F6CF-4D50-89EC-5C273180CB2D}" destId="{19C06163-5141-4198-A172-BEDE245C8DB3}" srcOrd="3" destOrd="0" presId="urn:microsoft.com/office/officeart/2018/2/layout/IconVerticalSolidList"/>
    <dgm:cxn modelId="{CEE64E82-254C-4B58-A750-F18EA1A2D391}" type="presParOf" srcId="{5006843E-F6CF-4D50-89EC-5C273180CB2D}" destId="{82BFDB94-4538-47CE-812D-694F372EA94B}" srcOrd="4" destOrd="0" presId="urn:microsoft.com/office/officeart/2018/2/layout/IconVerticalSolidList"/>
    <dgm:cxn modelId="{CA8CBCE2-9F7B-4485-860D-3DD2F6114959}" type="presParOf" srcId="{82BFDB94-4538-47CE-812D-694F372EA94B}" destId="{356B1880-7993-468B-98D9-E56163748527}" srcOrd="0" destOrd="0" presId="urn:microsoft.com/office/officeart/2018/2/layout/IconVerticalSolidList"/>
    <dgm:cxn modelId="{DEEE2764-5B48-420D-8D6D-83860AC2C9DB}" type="presParOf" srcId="{82BFDB94-4538-47CE-812D-694F372EA94B}" destId="{EE975E92-3645-4627-B811-781E59905CB5}" srcOrd="1" destOrd="0" presId="urn:microsoft.com/office/officeart/2018/2/layout/IconVerticalSolidList"/>
    <dgm:cxn modelId="{514098D6-D727-4D16-86BC-ACF41CAEF7DF}" type="presParOf" srcId="{82BFDB94-4538-47CE-812D-694F372EA94B}" destId="{2BE413FA-E0BF-41AB-895A-92AFE1DA793B}" srcOrd="2" destOrd="0" presId="urn:microsoft.com/office/officeart/2018/2/layout/IconVerticalSolidList"/>
    <dgm:cxn modelId="{55F9F316-FFB7-4459-B222-AEFB24FD331A}" type="presParOf" srcId="{82BFDB94-4538-47CE-812D-694F372EA94B}" destId="{EF395CD8-AA70-46BA-ABD7-4425F32CBADD}" srcOrd="3" destOrd="0" presId="urn:microsoft.com/office/officeart/2018/2/layout/IconVerticalSolidList"/>
    <dgm:cxn modelId="{0A0C5B6D-F4BE-421F-A3D3-FBA2A5D749B8}" type="presParOf" srcId="{5006843E-F6CF-4D50-89EC-5C273180CB2D}" destId="{0B43DA89-FAD1-4863-B7D8-5B5EFFCA3D55}" srcOrd="5" destOrd="0" presId="urn:microsoft.com/office/officeart/2018/2/layout/IconVerticalSolidList"/>
    <dgm:cxn modelId="{1D1D02EB-D3B0-4C87-8A4C-5F0741BD186C}" type="presParOf" srcId="{5006843E-F6CF-4D50-89EC-5C273180CB2D}" destId="{85385533-6DED-4466-9F63-93495B9CB31D}" srcOrd="6" destOrd="0" presId="urn:microsoft.com/office/officeart/2018/2/layout/IconVerticalSolidList"/>
    <dgm:cxn modelId="{0239662E-251E-48FA-B23D-C9EFD55C3777}" type="presParOf" srcId="{85385533-6DED-4466-9F63-93495B9CB31D}" destId="{B2104D54-3966-457B-9021-FEEF132E2F56}" srcOrd="0" destOrd="0" presId="urn:microsoft.com/office/officeart/2018/2/layout/IconVerticalSolidList"/>
    <dgm:cxn modelId="{7B6394D6-E261-4499-A090-7D15663C5A70}" type="presParOf" srcId="{85385533-6DED-4466-9F63-93495B9CB31D}" destId="{01A21C70-A0DF-4693-AC73-D89C3D5C5ED4}" srcOrd="1" destOrd="0" presId="urn:microsoft.com/office/officeart/2018/2/layout/IconVerticalSolidList"/>
    <dgm:cxn modelId="{6FD7907F-97DA-4661-BE71-1EE8A9AED6C7}" type="presParOf" srcId="{85385533-6DED-4466-9F63-93495B9CB31D}" destId="{4BC42FD3-4872-4ECB-A2C2-4DAA7612933E}" srcOrd="2" destOrd="0" presId="urn:microsoft.com/office/officeart/2018/2/layout/IconVerticalSolidList"/>
    <dgm:cxn modelId="{2EE15178-92FE-4F9C-82E4-B6EEA1F429E8}" type="presParOf" srcId="{85385533-6DED-4466-9F63-93495B9CB31D}" destId="{A7E91102-BB21-444A-AB36-412BA303CD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0945E6-5985-446B-A915-1C0A1D1491AD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1DA119A5-6C57-4896-8ACE-5F394B6834C8}">
      <dgm:prSet phldrT="[Text]"/>
      <dgm:spPr/>
      <dgm:t>
        <a:bodyPr/>
        <a:lstStyle/>
        <a:p>
          <a:r>
            <a:rPr lang="en-IE" dirty="0"/>
            <a:t>Safety Leaders</a:t>
          </a:r>
        </a:p>
      </dgm:t>
    </dgm:pt>
    <dgm:pt modelId="{A19CB21E-9075-42E4-9259-CE7CC9F42F24}" type="parTrans" cxnId="{FD0B8922-17E8-4D97-98E6-EC68477F434E}">
      <dgm:prSet/>
      <dgm:spPr/>
      <dgm:t>
        <a:bodyPr/>
        <a:lstStyle/>
        <a:p>
          <a:endParaRPr lang="en-IE"/>
        </a:p>
      </dgm:t>
    </dgm:pt>
    <dgm:pt modelId="{1A27392F-FC26-4BE8-97C7-6FFA7C3297CA}" type="sibTrans" cxnId="{FD0B8922-17E8-4D97-98E6-EC68477F434E}">
      <dgm:prSet/>
      <dgm:spPr/>
      <dgm:t>
        <a:bodyPr/>
        <a:lstStyle/>
        <a:p>
          <a:endParaRPr lang="en-IE"/>
        </a:p>
      </dgm:t>
    </dgm:pt>
    <dgm:pt modelId="{EB38D371-AA06-4FD4-92C7-849221EA9AF0}">
      <dgm:prSet phldrT="[Text]"/>
      <dgm:spPr/>
      <dgm:t>
        <a:bodyPr/>
        <a:lstStyle/>
        <a:p>
          <a:r>
            <a:rPr lang="en-IE" dirty="0"/>
            <a:t>Safety Culture Role</a:t>
          </a:r>
        </a:p>
      </dgm:t>
    </dgm:pt>
    <dgm:pt modelId="{86FA2648-67F3-47B0-8569-1CD919AB3A16}" type="parTrans" cxnId="{C22ECF9D-DDA6-49A0-B2B5-89F1CC7C53F9}">
      <dgm:prSet/>
      <dgm:spPr/>
      <dgm:t>
        <a:bodyPr/>
        <a:lstStyle/>
        <a:p>
          <a:endParaRPr lang="en-IE"/>
        </a:p>
      </dgm:t>
    </dgm:pt>
    <dgm:pt modelId="{499CB076-DC4B-4AA6-A7E7-7AB334C1EAAB}" type="sibTrans" cxnId="{C22ECF9D-DDA6-49A0-B2B5-89F1CC7C53F9}">
      <dgm:prSet/>
      <dgm:spPr/>
      <dgm:t>
        <a:bodyPr/>
        <a:lstStyle/>
        <a:p>
          <a:endParaRPr lang="en-IE"/>
        </a:p>
      </dgm:t>
    </dgm:pt>
    <dgm:pt modelId="{2791E1BD-BF74-42A3-9469-CC4094A840B9}">
      <dgm:prSet phldrT="[Text]"/>
      <dgm:spPr/>
      <dgm:t>
        <a:bodyPr/>
        <a:lstStyle/>
        <a:p>
          <a:r>
            <a:rPr lang="en-IE" dirty="0"/>
            <a:t>Just Culture</a:t>
          </a:r>
        </a:p>
      </dgm:t>
    </dgm:pt>
    <dgm:pt modelId="{22408F2F-6C81-4E55-AF99-72180A355569}" type="parTrans" cxnId="{1687D6E4-CE63-47D6-B22A-94D2552BE0BE}">
      <dgm:prSet/>
      <dgm:spPr/>
      <dgm:t>
        <a:bodyPr/>
        <a:lstStyle/>
        <a:p>
          <a:endParaRPr lang="en-IE"/>
        </a:p>
      </dgm:t>
    </dgm:pt>
    <dgm:pt modelId="{9D2E5987-2673-45D7-BD2B-584A6A7ED07A}" type="sibTrans" cxnId="{1687D6E4-CE63-47D6-B22A-94D2552BE0BE}">
      <dgm:prSet/>
      <dgm:spPr/>
      <dgm:t>
        <a:bodyPr/>
        <a:lstStyle/>
        <a:p>
          <a:endParaRPr lang="en-IE"/>
        </a:p>
      </dgm:t>
    </dgm:pt>
    <dgm:pt modelId="{C77057D2-3635-409F-B23D-B687FC0D7BDD}">
      <dgm:prSet phldrT="[Text]"/>
      <dgm:spPr/>
      <dgm:t>
        <a:bodyPr/>
        <a:lstStyle/>
        <a:p>
          <a:r>
            <a:rPr lang="en-IE" dirty="0"/>
            <a:t>SMS Updates</a:t>
          </a:r>
        </a:p>
      </dgm:t>
    </dgm:pt>
    <dgm:pt modelId="{C6CFC653-A0CB-49F7-8264-8B394FFC859A}" type="parTrans" cxnId="{5A3661B4-6E69-4AD1-91BD-CE20E8A864AF}">
      <dgm:prSet/>
      <dgm:spPr/>
      <dgm:t>
        <a:bodyPr/>
        <a:lstStyle/>
        <a:p>
          <a:endParaRPr lang="en-IE"/>
        </a:p>
      </dgm:t>
    </dgm:pt>
    <dgm:pt modelId="{660B8542-4A5A-4E70-BE96-9EE23988B39D}" type="sibTrans" cxnId="{5A3661B4-6E69-4AD1-91BD-CE20E8A864AF}">
      <dgm:prSet/>
      <dgm:spPr/>
      <dgm:t>
        <a:bodyPr/>
        <a:lstStyle/>
        <a:p>
          <a:endParaRPr lang="en-IE"/>
        </a:p>
      </dgm:t>
    </dgm:pt>
    <dgm:pt modelId="{3FC8E8B2-057B-47C7-BA05-D3103A01C13C}">
      <dgm:prSet phldrT="[Text]"/>
      <dgm:spPr/>
      <dgm:t>
        <a:bodyPr/>
        <a:lstStyle/>
        <a:p>
          <a:r>
            <a:rPr lang="en-IE" dirty="0"/>
            <a:t>Compliance Improvements</a:t>
          </a:r>
        </a:p>
      </dgm:t>
    </dgm:pt>
    <dgm:pt modelId="{735F2034-271C-49DC-900D-B7C99F23AE11}" type="parTrans" cxnId="{53F7ABEE-6494-4ED2-B258-D6A310D3591D}">
      <dgm:prSet/>
      <dgm:spPr/>
      <dgm:t>
        <a:bodyPr/>
        <a:lstStyle/>
        <a:p>
          <a:endParaRPr lang="en-IE"/>
        </a:p>
      </dgm:t>
    </dgm:pt>
    <dgm:pt modelId="{728ED513-CC1C-406D-8627-EC7A39B80229}" type="sibTrans" cxnId="{53F7ABEE-6494-4ED2-B258-D6A310D3591D}">
      <dgm:prSet/>
      <dgm:spPr/>
      <dgm:t>
        <a:bodyPr/>
        <a:lstStyle/>
        <a:p>
          <a:endParaRPr lang="en-IE"/>
        </a:p>
      </dgm:t>
    </dgm:pt>
    <dgm:pt modelId="{4ECAD6BF-E3C7-492C-9CFF-216CCE4145E2}">
      <dgm:prSet phldrT="[Text]"/>
      <dgm:spPr/>
      <dgm:t>
        <a:bodyPr/>
        <a:lstStyle/>
        <a:p>
          <a:r>
            <a:rPr lang="en-IE" dirty="0"/>
            <a:t>OORs</a:t>
          </a:r>
        </a:p>
      </dgm:t>
    </dgm:pt>
    <dgm:pt modelId="{193C8E33-1405-4B43-889C-3A95E2527C95}" type="parTrans" cxnId="{E8963FFE-B00F-4847-AF69-FFEB45B55142}">
      <dgm:prSet/>
      <dgm:spPr/>
      <dgm:t>
        <a:bodyPr/>
        <a:lstStyle/>
        <a:p>
          <a:endParaRPr lang="en-IE"/>
        </a:p>
      </dgm:t>
    </dgm:pt>
    <dgm:pt modelId="{84E0A0AB-B8BC-4774-8FE3-CB20916EEE49}" type="sibTrans" cxnId="{E8963FFE-B00F-4847-AF69-FFEB45B55142}">
      <dgm:prSet/>
      <dgm:spPr/>
      <dgm:t>
        <a:bodyPr/>
        <a:lstStyle/>
        <a:p>
          <a:endParaRPr lang="en-IE"/>
        </a:p>
      </dgm:t>
    </dgm:pt>
    <dgm:pt modelId="{44AB2A3C-BEC9-4E77-A6B4-2FDAF00F190B}">
      <dgm:prSet phldrT="[Text]"/>
      <dgm:spPr/>
      <dgm:t>
        <a:bodyPr/>
        <a:lstStyle/>
        <a:p>
          <a:r>
            <a:rPr lang="en-IE" dirty="0"/>
            <a:t>Safety Culture Assessment</a:t>
          </a:r>
        </a:p>
      </dgm:t>
    </dgm:pt>
    <dgm:pt modelId="{6285C59E-00F1-4704-B093-5E77F032854C}" type="parTrans" cxnId="{3BF75448-D072-4B2E-8BE1-9F37D6CCB899}">
      <dgm:prSet/>
      <dgm:spPr/>
      <dgm:t>
        <a:bodyPr/>
        <a:lstStyle/>
        <a:p>
          <a:endParaRPr lang="en-IE"/>
        </a:p>
      </dgm:t>
    </dgm:pt>
    <dgm:pt modelId="{A36A350C-6BF3-43EE-9E97-A27BFCDE8FAC}" type="sibTrans" cxnId="{3BF75448-D072-4B2E-8BE1-9F37D6CCB899}">
      <dgm:prSet/>
      <dgm:spPr/>
      <dgm:t>
        <a:bodyPr/>
        <a:lstStyle/>
        <a:p>
          <a:endParaRPr lang="en-IE"/>
        </a:p>
      </dgm:t>
    </dgm:pt>
    <dgm:pt modelId="{6C29614A-5F79-4EC8-B17D-2FB9CEE73183}" type="pres">
      <dgm:prSet presAssocID="{590945E6-5985-446B-A915-1C0A1D1491A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6AD8734-CF0B-454C-A79D-D2E6A9A08BF6}" type="pres">
      <dgm:prSet presAssocID="{1DA119A5-6C57-4896-8ACE-5F394B6834C8}" presName="Parent" presStyleLbl="node0" presStyleIdx="0" presStyleCnt="1">
        <dgm:presLayoutVars>
          <dgm:chMax val="6"/>
          <dgm:chPref val="6"/>
        </dgm:presLayoutVars>
      </dgm:prSet>
      <dgm:spPr/>
    </dgm:pt>
    <dgm:pt modelId="{E698ED8D-1603-4C7B-A0FD-A6FE1AE678E3}" type="pres">
      <dgm:prSet presAssocID="{EB38D371-AA06-4FD4-92C7-849221EA9AF0}" presName="Accent1" presStyleCnt="0"/>
      <dgm:spPr/>
    </dgm:pt>
    <dgm:pt modelId="{68B1D2B2-E0F2-41B7-9537-E3A48C1ED1C9}" type="pres">
      <dgm:prSet presAssocID="{EB38D371-AA06-4FD4-92C7-849221EA9AF0}" presName="Accent" presStyleLbl="bgShp" presStyleIdx="0" presStyleCnt="6"/>
      <dgm:spPr/>
    </dgm:pt>
    <dgm:pt modelId="{7BEC2747-231B-4A5D-9B73-8AD1F6059633}" type="pres">
      <dgm:prSet presAssocID="{EB38D371-AA06-4FD4-92C7-849221EA9AF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7863BDF-F094-4F87-AB05-F3ED216038A0}" type="pres">
      <dgm:prSet presAssocID="{2791E1BD-BF74-42A3-9469-CC4094A840B9}" presName="Accent2" presStyleCnt="0"/>
      <dgm:spPr/>
    </dgm:pt>
    <dgm:pt modelId="{DC79F64C-B52F-48F3-9159-9F8DE6BDF7BE}" type="pres">
      <dgm:prSet presAssocID="{2791E1BD-BF74-42A3-9469-CC4094A840B9}" presName="Accent" presStyleLbl="bgShp" presStyleIdx="1" presStyleCnt="6"/>
      <dgm:spPr/>
    </dgm:pt>
    <dgm:pt modelId="{2786C2EA-99CC-47D3-8931-FE07563F5351}" type="pres">
      <dgm:prSet presAssocID="{2791E1BD-BF74-42A3-9469-CC4094A840B9}" presName="Child2" presStyleLbl="node1" presStyleIdx="1" presStyleCnt="6" custLinFactNeighborX="-166">
        <dgm:presLayoutVars>
          <dgm:chMax val="0"/>
          <dgm:chPref val="0"/>
          <dgm:bulletEnabled val="1"/>
        </dgm:presLayoutVars>
      </dgm:prSet>
      <dgm:spPr/>
    </dgm:pt>
    <dgm:pt modelId="{A3C75399-104C-4FBC-9D20-1B8A304C66C3}" type="pres">
      <dgm:prSet presAssocID="{C77057D2-3635-409F-B23D-B687FC0D7BDD}" presName="Accent3" presStyleCnt="0"/>
      <dgm:spPr/>
    </dgm:pt>
    <dgm:pt modelId="{9FB789DB-4C44-4377-89F4-D74EBB825CCB}" type="pres">
      <dgm:prSet presAssocID="{C77057D2-3635-409F-B23D-B687FC0D7BDD}" presName="Accent" presStyleLbl="bgShp" presStyleIdx="2" presStyleCnt="6"/>
      <dgm:spPr/>
    </dgm:pt>
    <dgm:pt modelId="{7314F660-FCD0-4D5F-B3FF-ED11F0ADADA2}" type="pres">
      <dgm:prSet presAssocID="{C77057D2-3635-409F-B23D-B687FC0D7BDD}" presName="Child3" presStyleLbl="node1" presStyleIdx="2" presStyleCnt="6" custLinFactNeighborX="-166">
        <dgm:presLayoutVars>
          <dgm:chMax val="0"/>
          <dgm:chPref val="0"/>
          <dgm:bulletEnabled val="1"/>
        </dgm:presLayoutVars>
      </dgm:prSet>
      <dgm:spPr/>
    </dgm:pt>
    <dgm:pt modelId="{107D993C-9A5B-48BB-8C34-8CEF82730E6E}" type="pres">
      <dgm:prSet presAssocID="{3FC8E8B2-057B-47C7-BA05-D3103A01C13C}" presName="Accent4" presStyleCnt="0"/>
      <dgm:spPr/>
    </dgm:pt>
    <dgm:pt modelId="{4F9741D4-6669-496A-A238-09BA4BCE8308}" type="pres">
      <dgm:prSet presAssocID="{3FC8E8B2-057B-47C7-BA05-D3103A01C13C}" presName="Accent" presStyleLbl="bgShp" presStyleIdx="3" presStyleCnt="6"/>
      <dgm:spPr/>
    </dgm:pt>
    <dgm:pt modelId="{BA0AD85B-A3B0-403C-BE34-702ADF750785}" type="pres">
      <dgm:prSet presAssocID="{3FC8E8B2-057B-47C7-BA05-D3103A01C13C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0679263-36EE-4C20-8C03-53C8FAA9A338}" type="pres">
      <dgm:prSet presAssocID="{4ECAD6BF-E3C7-492C-9CFF-216CCE4145E2}" presName="Accent5" presStyleCnt="0"/>
      <dgm:spPr/>
    </dgm:pt>
    <dgm:pt modelId="{B0C7FD29-E01C-4347-8FA6-F475ECFC565B}" type="pres">
      <dgm:prSet presAssocID="{4ECAD6BF-E3C7-492C-9CFF-216CCE4145E2}" presName="Accent" presStyleLbl="bgShp" presStyleIdx="4" presStyleCnt="6"/>
      <dgm:spPr/>
    </dgm:pt>
    <dgm:pt modelId="{F73ACD17-561D-4BAF-8E71-D571D67AAD5A}" type="pres">
      <dgm:prSet presAssocID="{4ECAD6BF-E3C7-492C-9CFF-216CCE4145E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78A837A-5800-4C67-A465-4C9127B2A9EC}" type="pres">
      <dgm:prSet presAssocID="{44AB2A3C-BEC9-4E77-A6B4-2FDAF00F190B}" presName="Accent6" presStyleCnt="0"/>
      <dgm:spPr/>
    </dgm:pt>
    <dgm:pt modelId="{A0C5D7C8-A8DD-4A01-9B35-614E03F01D9E}" type="pres">
      <dgm:prSet presAssocID="{44AB2A3C-BEC9-4E77-A6B4-2FDAF00F190B}" presName="Accent" presStyleLbl="bgShp" presStyleIdx="5" presStyleCnt="6"/>
      <dgm:spPr/>
    </dgm:pt>
    <dgm:pt modelId="{4CE71EED-9DE9-4EC4-89F4-EEB44CF15E50}" type="pres">
      <dgm:prSet presAssocID="{44AB2A3C-BEC9-4E77-A6B4-2FDAF00F190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226D514-A061-402E-8969-A3003D2EEA4C}" type="presOf" srcId="{590945E6-5985-446B-A915-1C0A1D1491AD}" destId="{6C29614A-5F79-4EC8-B17D-2FB9CEE73183}" srcOrd="0" destOrd="0" presId="urn:microsoft.com/office/officeart/2011/layout/HexagonRadial"/>
    <dgm:cxn modelId="{1ADB4C15-D5A6-4A98-B4E8-17BA0E9E06B5}" type="presOf" srcId="{C77057D2-3635-409F-B23D-B687FC0D7BDD}" destId="{7314F660-FCD0-4D5F-B3FF-ED11F0ADADA2}" srcOrd="0" destOrd="0" presId="urn:microsoft.com/office/officeart/2011/layout/HexagonRadial"/>
    <dgm:cxn modelId="{DDAD5922-DE05-4C8D-BE70-23EF7683AD06}" type="presOf" srcId="{44AB2A3C-BEC9-4E77-A6B4-2FDAF00F190B}" destId="{4CE71EED-9DE9-4EC4-89F4-EEB44CF15E50}" srcOrd="0" destOrd="0" presId="urn:microsoft.com/office/officeart/2011/layout/HexagonRadial"/>
    <dgm:cxn modelId="{FD0B8922-17E8-4D97-98E6-EC68477F434E}" srcId="{590945E6-5985-446B-A915-1C0A1D1491AD}" destId="{1DA119A5-6C57-4896-8ACE-5F394B6834C8}" srcOrd="0" destOrd="0" parTransId="{A19CB21E-9075-42E4-9259-CE7CC9F42F24}" sibTransId="{1A27392F-FC26-4BE8-97C7-6FFA7C3297CA}"/>
    <dgm:cxn modelId="{80F06A2E-57F2-47AE-91F6-D0B304EECFAB}" type="presOf" srcId="{EB38D371-AA06-4FD4-92C7-849221EA9AF0}" destId="{7BEC2747-231B-4A5D-9B73-8AD1F6059633}" srcOrd="0" destOrd="0" presId="urn:microsoft.com/office/officeart/2011/layout/HexagonRadial"/>
    <dgm:cxn modelId="{3BF75448-D072-4B2E-8BE1-9F37D6CCB899}" srcId="{1DA119A5-6C57-4896-8ACE-5F394B6834C8}" destId="{44AB2A3C-BEC9-4E77-A6B4-2FDAF00F190B}" srcOrd="5" destOrd="0" parTransId="{6285C59E-00F1-4704-B093-5E77F032854C}" sibTransId="{A36A350C-6BF3-43EE-9E97-A27BFCDE8FAC}"/>
    <dgm:cxn modelId="{51A21555-02CD-41E6-B4BA-565E0FE9A714}" type="presOf" srcId="{3FC8E8B2-057B-47C7-BA05-D3103A01C13C}" destId="{BA0AD85B-A3B0-403C-BE34-702ADF750785}" srcOrd="0" destOrd="0" presId="urn:microsoft.com/office/officeart/2011/layout/HexagonRadial"/>
    <dgm:cxn modelId="{C22ECF9D-DDA6-49A0-B2B5-89F1CC7C53F9}" srcId="{1DA119A5-6C57-4896-8ACE-5F394B6834C8}" destId="{EB38D371-AA06-4FD4-92C7-849221EA9AF0}" srcOrd="0" destOrd="0" parTransId="{86FA2648-67F3-47B0-8569-1CD919AB3A16}" sibTransId="{499CB076-DC4B-4AA6-A7E7-7AB334C1EAAB}"/>
    <dgm:cxn modelId="{93A62DA3-4F7F-4150-8966-E3BACEF39550}" type="presOf" srcId="{4ECAD6BF-E3C7-492C-9CFF-216CCE4145E2}" destId="{F73ACD17-561D-4BAF-8E71-D571D67AAD5A}" srcOrd="0" destOrd="0" presId="urn:microsoft.com/office/officeart/2011/layout/HexagonRadial"/>
    <dgm:cxn modelId="{5A3661B4-6E69-4AD1-91BD-CE20E8A864AF}" srcId="{1DA119A5-6C57-4896-8ACE-5F394B6834C8}" destId="{C77057D2-3635-409F-B23D-B687FC0D7BDD}" srcOrd="2" destOrd="0" parTransId="{C6CFC653-A0CB-49F7-8264-8B394FFC859A}" sibTransId="{660B8542-4A5A-4E70-BE96-9EE23988B39D}"/>
    <dgm:cxn modelId="{1687D6E4-CE63-47D6-B22A-94D2552BE0BE}" srcId="{1DA119A5-6C57-4896-8ACE-5F394B6834C8}" destId="{2791E1BD-BF74-42A3-9469-CC4094A840B9}" srcOrd="1" destOrd="0" parTransId="{22408F2F-6C81-4E55-AF99-72180A355569}" sibTransId="{9D2E5987-2673-45D7-BD2B-584A6A7ED07A}"/>
    <dgm:cxn modelId="{FA1D67E7-B5F9-43B3-91E3-404AECF9B051}" type="presOf" srcId="{2791E1BD-BF74-42A3-9469-CC4094A840B9}" destId="{2786C2EA-99CC-47D3-8931-FE07563F5351}" srcOrd="0" destOrd="0" presId="urn:microsoft.com/office/officeart/2011/layout/HexagonRadial"/>
    <dgm:cxn modelId="{53F7ABEE-6494-4ED2-B258-D6A310D3591D}" srcId="{1DA119A5-6C57-4896-8ACE-5F394B6834C8}" destId="{3FC8E8B2-057B-47C7-BA05-D3103A01C13C}" srcOrd="3" destOrd="0" parTransId="{735F2034-271C-49DC-900D-B7C99F23AE11}" sibTransId="{728ED513-CC1C-406D-8627-EC7A39B80229}"/>
    <dgm:cxn modelId="{E05240FD-B036-41C2-9758-99B211216F9A}" type="presOf" srcId="{1DA119A5-6C57-4896-8ACE-5F394B6834C8}" destId="{06AD8734-CF0B-454C-A79D-D2E6A9A08BF6}" srcOrd="0" destOrd="0" presId="urn:microsoft.com/office/officeart/2011/layout/HexagonRadial"/>
    <dgm:cxn modelId="{E8963FFE-B00F-4847-AF69-FFEB45B55142}" srcId="{1DA119A5-6C57-4896-8ACE-5F394B6834C8}" destId="{4ECAD6BF-E3C7-492C-9CFF-216CCE4145E2}" srcOrd="4" destOrd="0" parTransId="{193C8E33-1405-4B43-889C-3A95E2527C95}" sibTransId="{84E0A0AB-B8BC-4774-8FE3-CB20916EEE49}"/>
    <dgm:cxn modelId="{B64BC859-18B2-4A51-8F7D-80D5EA8C311D}" type="presParOf" srcId="{6C29614A-5F79-4EC8-B17D-2FB9CEE73183}" destId="{06AD8734-CF0B-454C-A79D-D2E6A9A08BF6}" srcOrd="0" destOrd="0" presId="urn:microsoft.com/office/officeart/2011/layout/HexagonRadial"/>
    <dgm:cxn modelId="{FED0BCC9-743F-4612-96D4-3FFC81EB3FF0}" type="presParOf" srcId="{6C29614A-5F79-4EC8-B17D-2FB9CEE73183}" destId="{E698ED8D-1603-4C7B-A0FD-A6FE1AE678E3}" srcOrd="1" destOrd="0" presId="urn:microsoft.com/office/officeart/2011/layout/HexagonRadial"/>
    <dgm:cxn modelId="{D3DD6F2B-72B4-4A25-878B-ACECA0567255}" type="presParOf" srcId="{E698ED8D-1603-4C7B-A0FD-A6FE1AE678E3}" destId="{68B1D2B2-E0F2-41B7-9537-E3A48C1ED1C9}" srcOrd="0" destOrd="0" presId="urn:microsoft.com/office/officeart/2011/layout/HexagonRadial"/>
    <dgm:cxn modelId="{B559F89E-E7C5-4999-BFB2-0C1643188298}" type="presParOf" srcId="{6C29614A-5F79-4EC8-B17D-2FB9CEE73183}" destId="{7BEC2747-231B-4A5D-9B73-8AD1F6059633}" srcOrd="2" destOrd="0" presId="urn:microsoft.com/office/officeart/2011/layout/HexagonRadial"/>
    <dgm:cxn modelId="{7FCA559E-ACA1-437F-9755-BE6D516A7BE6}" type="presParOf" srcId="{6C29614A-5F79-4EC8-B17D-2FB9CEE73183}" destId="{77863BDF-F094-4F87-AB05-F3ED216038A0}" srcOrd="3" destOrd="0" presId="urn:microsoft.com/office/officeart/2011/layout/HexagonRadial"/>
    <dgm:cxn modelId="{2A65D5F8-78CD-4BBA-A3C1-9B1F7028B4C3}" type="presParOf" srcId="{77863BDF-F094-4F87-AB05-F3ED216038A0}" destId="{DC79F64C-B52F-48F3-9159-9F8DE6BDF7BE}" srcOrd="0" destOrd="0" presId="urn:microsoft.com/office/officeart/2011/layout/HexagonRadial"/>
    <dgm:cxn modelId="{E87EC2CB-4ABE-47B9-A2C7-974B6ADEB804}" type="presParOf" srcId="{6C29614A-5F79-4EC8-B17D-2FB9CEE73183}" destId="{2786C2EA-99CC-47D3-8931-FE07563F5351}" srcOrd="4" destOrd="0" presId="urn:microsoft.com/office/officeart/2011/layout/HexagonRadial"/>
    <dgm:cxn modelId="{EAD91FE9-36AE-43C3-8392-A4ECE76B1151}" type="presParOf" srcId="{6C29614A-5F79-4EC8-B17D-2FB9CEE73183}" destId="{A3C75399-104C-4FBC-9D20-1B8A304C66C3}" srcOrd="5" destOrd="0" presId="urn:microsoft.com/office/officeart/2011/layout/HexagonRadial"/>
    <dgm:cxn modelId="{DF17519E-8CB6-432E-BD4C-92F47E0686AC}" type="presParOf" srcId="{A3C75399-104C-4FBC-9D20-1B8A304C66C3}" destId="{9FB789DB-4C44-4377-89F4-D74EBB825CCB}" srcOrd="0" destOrd="0" presId="urn:microsoft.com/office/officeart/2011/layout/HexagonRadial"/>
    <dgm:cxn modelId="{4317F09E-8B3D-4128-95B3-C04D8B20ED19}" type="presParOf" srcId="{6C29614A-5F79-4EC8-B17D-2FB9CEE73183}" destId="{7314F660-FCD0-4D5F-B3FF-ED11F0ADADA2}" srcOrd="6" destOrd="0" presId="urn:microsoft.com/office/officeart/2011/layout/HexagonRadial"/>
    <dgm:cxn modelId="{FF7E615D-8F08-46D7-9C6C-515DD9803E39}" type="presParOf" srcId="{6C29614A-5F79-4EC8-B17D-2FB9CEE73183}" destId="{107D993C-9A5B-48BB-8C34-8CEF82730E6E}" srcOrd="7" destOrd="0" presId="urn:microsoft.com/office/officeart/2011/layout/HexagonRadial"/>
    <dgm:cxn modelId="{F1E238CA-C93F-4C41-9259-36C0F09B1DBA}" type="presParOf" srcId="{107D993C-9A5B-48BB-8C34-8CEF82730E6E}" destId="{4F9741D4-6669-496A-A238-09BA4BCE8308}" srcOrd="0" destOrd="0" presId="urn:microsoft.com/office/officeart/2011/layout/HexagonRadial"/>
    <dgm:cxn modelId="{A0016401-FD92-4464-AC6B-436A59F22B5A}" type="presParOf" srcId="{6C29614A-5F79-4EC8-B17D-2FB9CEE73183}" destId="{BA0AD85B-A3B0-403C-BE34-702ADF750785}" srcOrd="8" destOrd="0" presId="urn:microsoft.com/office/officeart/2011/layout/HexagonRadial"/>
    <dgm:cxn modelId="{C8A77487-54DA-4F7B-870A-D8E910EF9387}" type="presParOf" srcId="{6C29614A-5F79-4EC8-B17D-2FB9CEE73183}" destId="{70679263-36EE-4C20-8C03-53C8FAA9A338}" srcOrd="9" destOrd="0" presId="urn:microsoft.com/office/officeart/2011/layout/HexagonRadial"/>
    <dgm:cxn modelId="{71E7F0C0-F255-4F13-82D4-3E6948F04AC7}" type="presParOf" srcId="{70679263-36EE-4C20-8C03-53C8FAA9A338}" destId="{B0C7FD29-E01C-4347-8FA6-F475ECFC565B}" srcOrd="0" destOrd="0" presId="urn:microsoft.com/office/officeart/2011/layout/HexagonRadial"/>
    <dgm:cxn modelId="{E945A56E-4553-4D16-9532-A76BB63C9D95}" type="presParOf" srcId="{6C29614A-5F79-4EC8-B17D-2FB9CEE73183}" destId="{F73ACD17-561D-4BAF-8E71-D571D67AAD5A}" srcOrd="10" destOrd="0" presId="urn:microsoft.com/office/officeart/2011/layout/HexagonRadial"/>
    <dgm:cxn modelId="{A780FAE1-263B-4C68-97F0-12B34E0AF31A}" type="presParOf" srcId="{6C29614A-5F79-4EC8-B17D-2FB9CEE73183}" destId="{678A837A-5800-4C67-A465-4C9127B2A9EC}" srcOrd="11" destOrd="0" presId="urn:microsoft.com/office/officeart/2011/layout/HexagonRadial"/>
    <dgm:cxn modelId="{18243508-0AEB-4D97-8E5D-FBAB590F01F9}" type="presParOf" srcId="{678A837A-5800-4C67-A465-4C9127B2A9EC}" destId="{A0C5D7C8-A8DD-4A01-9B35-614E03F01D9E}" srcOrd="0" destOrd="0" presId="urn:microsoft.com/office/officeart/2011/layout/HexagonRadial"/>
    <dgm:cxn modelId="{D2D83A69-8F3B-46AF-BAC4-86F28B3506F1}" type="presParOf" srcId="{6C29614A-5F79-4EC8-B17D-2FB9CEE73183}" destId="{4CE71EED-9DE9-4EC4-89F4-EEB44CF15E50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90A01-F89B-4E4E-9490-0E34636D3BCC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2B143-2292-40AC-8165-06E63E856886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3BB34-282E-4E55-A7C7-9E0EB17EEAEE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Three Safety Pillars</a:t>
          </a:r>
        </a:p>
      </dsp:txBody>
      <dsp:txXfrm>
        <a:off x="1357965" y="2319"/>
        <a:ext cx="4887299" cy="1175727"/>
      </dsp:txXfrm>
    </dsp:sp>
    <dsp:sp modelId="{82E609BF-D5DE-4BCE-8F80-325FE3BFD529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A15D-FEE0-4292-95A4-3F79F13AB39E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EFF47-7B7E-493E-9C39-492527A81546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Safety Vision</a:t>
          </a:r>
        </a:p>
      </dsp:txBody>
      <dsp:txXfrm>
        <a:off x="1357965" y="1471979"/>
        <a:ext cx="4887299" cy="1175727"/>
      </dsp:txXfrm>
    </dsp:sp>
    <dsp:sp modelId="{23AFDF89-C64B-47E7-ADD6-740007849B8B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1F39D-D0BE-4EC3-B1A8-5E1741ABFC4F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5E75C-9442-40D8-AD30-D5C18559C507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ABC Model</a:t>
          </a:r>
        </a:p>
      </dsp:txBody>
      <dsp:txXfrm>
        <a:off x="1357965" y="2941639"/>
        <a:ext cx="4887299" cy="1175727"/>
      </dsp:txXfrm>
    </dsp:sp>
    <dsp:sp modelId="{414F333F-954D-40DB-98F0-6FF5BF5AD1C2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FCF9F-DFE6-4F2F-8AB9-13FF6A863CEF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E218E-D210-42E2-A027-DD634F4904D2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Just Culture</a:t>
          </a:r>
        </a:p>
      </dsp:txBody>
      <dsp:txXfrm>
        <a:off x="1357965" y="4411299"/>
        <a:ext cx="4887299" cy="1175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27304-0893-4326-98C2-4783B83F25A7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E8AFB-6DB2-4F5E-B7FA-37EDC2B7C0F8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49DA0-B6C6-41EE-8B35-23E8C591C8CB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Safety Leadership Principles</a:t>
          </a:r>
        </a:p>
      </dsp:txBody>
      <dsp:txXfrm>
        <a:off x="1357965" y="2319"/>
        <a:ext cx="4887299" cy="1175727"/>
      </dsp:txXfrm>
    </dsp:sp>
    <dsp:sp modelId="{D0AFA2D7-3B78-4868-807C-D42886EC2ADB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AEE34-7C72-4418-9E7E-6B00E0DC6CF6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DBF52-14B5-4B12-8889-67E95E4B5FE6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Decision Making and Trade-Offs</a:t>
          </a:r>
        </a:p>
      </dsp:txBody>
      <dsp:txXfrm>
        <a:off x="1357965" y="1471979"/>
        <a:ext cx="4887299" cy="1175727"/>
      </dsp:txXfrm>
    </dsp:sp>
    <dsp:sp modelId="{356B1880-7993-468B-98D9-E56163748527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75E92-3645-4627-B811-781E59905CB5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95CD8-AA70-46BA-ABD7-4425F32CBADD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Personal Engagement</a:t>
          </a:r>
        </a:p>
      </dsp:txBody>
      <dsp:txXfrm>
        <a:off x="1357965" y="2941639"/>
        <a:ext cx="4887299" cy="1175727"/>
      </dsp:txXfrm>
    </dsp:sp>
    <dsp:sp modelId="{B2104D54-3966-457B-9021-FEEF132E2F56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21C70-A0DF-4693-AC73-D89C3D5C5ED4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91102-BB21-444A-AB36-412BA303CD0A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Round-table interactive session</a:t>
          </a:r>
        </a:p>
      </dsp:txBody>
      <dsp:txXfrm>
        <a:off x="1357965" y="4411299"/>
        <a:ext cx="4887299" cy="1175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D8734-CF0B-454C-A79D-D2E6A9A08BF6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Safety Leaders</a:t>
          </a:r>
        </a:p>
      </dsp:txBody>
      <dsp:txXfrm>
        <a:off x="3321004" y="2066564"/>
        <a:ext cx="1485474" cy="1284995"/>
      </dsp:txXfrm>
    </dsp:sp>
    <dsp:sp modelId="{DC79F64C-B52F-48F3-9159-9F8DE6BDF7BE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C2747-231B-4A5D-9B73-8AD1F6059633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Safety Culture Role</a:t>
          </a:r>
        </a:p>
      </dsp:txBody>
      <dsp:txXfrm>
        <a:off x="3459220" y="261045"/>
        <a:ext cx="1217310" cy="1053116"/>
      </dsp:txXfrm>
    </dsp:sp>
    <dsp:sp modelId="{9FB789DB-4C44-4377-89F4-D74EBB825CCB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6C2EA-99CC-47D3-8931-FE07563F5351}">
      <dsp:nvSpPr>
        <dsp:cNvPr id="0" name=""/>
        <dsp:cNvSpPr/>
      </dsp:nvSpPr>
      <dsp:spPr>
        <a:xfrm>
          <a:off x="4824339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Just Culture</a:t>
          </a:r>
        </a:p>
      </dsp:txBody>
      <dsp:txXfrm>
        <a:off x="5126084" y="1229902"/>
        <a:ext cx="1217310" cy="1053116"/>
      </dsp:txXfrm>
    </dsp:sp>
    <dsp:sp modelId="{4F9741D4-6669-496A-A238-09BA4BCE8308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4F660-FCD0-4D5F-B3FF-ED11F0ADADA2}">
      <dsp:nvSpPr>
        <dsp:cNvPr id="0" name=""/>
        <dsp:cNvSpPr/>
      </dsp:nvSpPr>
      <dsp:spPr>
        <a:xfrm>
          <a:off x="4824339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SMS Updates</a:t>
          </a:r>
        </a:p>
      </dsp:txBody>
      <dsp:txXfrm>
        <a:off x="5126084" y="3134564"/>
        <a:ext cx="1217310" cy="1053116"/>
      </dsp:txXfrm>
    </dsp:sp>
    <dsp:sp modelId="{B0C7FD29-E01C-4347-8FA6-F475ECFC565B}">
      <dsp:nvSpPr>
        <dsp:cNvPr id="0" name=""/>
        <dsp:cNvSpPr/>
      </dsp:nvSpPr>
      <dsp:spPr>
        <a:xfrm>
          <a:off x="2956944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AD85B-A3B0-403C-BE34-702ADF750785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Compliance Improvements</a:t>
          </a:r>
        </a:p>
      </dsp:txBody>
      <dsp:txXfrm>
        <a:off x="3459220" y="4104505"/>
        <a:ext cx="1217310" cy="1053116"/>
      </dsp:txXfrm>
    </dsp:sp>
    <dsp:sp modelId="{A0C5D7C8-A8DD-4A01-9B35-614E03F01D9E}">
      <dsp:nvSpPr>
        <dsp:cNvPr id="0" name=""/>
        <dsp:cNvSpPr/>
      </dsp:nvSpPr>
      <dsp:spPr>
        <a:xfrm>
          <a:off x="1962559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ACD17-561D-4BAF-8E71-D571D67AAD5A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OORs</a:t>
          </a:r>
        </a:p>
      </dsp:txBody>
      <dsp:txXfrm>
        <a:off x="1781582" y="3135647"/>
        <a:ext cx="1217310" cy="1053116"/>
      </dsp:txXfrm>
    </dsp:sp>
    <dsp:sp modelId="{4CE71EED-9DE9-4EC4-89F4-EEB44CF15E50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Safety Culture Assessment</a:t>
          </a:r>
        </a:p>
      </dsp:txBody>
      <dsp:txXfrm>
        <a:off x="1781582" y="1227735"/>
        <a:ext cx="1217310" cy="1053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2A809-CCBD-4F7C-8F61-8C9B2F39E256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58F02-D5DB-4C37-8BC6-91D506965622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569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953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236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665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4571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63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All modules include interactive sessions that drive engagement, collaboration and knowledge sharing.</a:t>
            </a:r>
          </a:p>
          <a:p>
            <a:r>
              <a:rPr lang="en-IE" dirty="0"/>
              <a:t>The key element that pulls the training together is a dramatic reconstruction video depicting a serious safety incident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939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9562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619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8F02-D5DB-4C37-8BC6-91D50696562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43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0911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704" y="361529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366C76-46EB-4FE9-BE6A-C3CD15013837}"/>
              </a:ext>
            </a:extLst>
          </p:cNvPr>
          <p:cNvGrpSpPr/>
          <p:nvPr userDrawn="1"/>
        </p:nvGrpSpPr>
        <p:grpSpPr>
          <a:xfrm>
            <a:off x="0" y="-3902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563FB8-7D15-4995-AE26-EB7D3D06313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29CB46-8634-40BB-9A34-E2B60DEBDB20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9CFE9CA9-7ADD-4BC5-A71F-E47F16A5A6C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64EC49EE-F137-4F6D-9F8D-08FDCABCF2DC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65FE10C-0BA7-4520-BAF0-E7964DFE59B6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F5955D43-4C78-4658-B3EC-E032082E70F5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C193C882-0DD2-45BC-BB10-68BCB6C46805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ED09DA45-2915-4D6A-86A6-EDC6AB7B8200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DF25D52-9B75-4520-9739-1A2815B1F9E0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8A1318E-6689-4728-BD76-0CB788B500C7}"/>
                </a:ext>
              </a:extLst>
            </p:cNvPr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35549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044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695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1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877597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77597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282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051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4461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098774" y="1825625"/>
            <a:ext cx="414461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0808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43010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1297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1297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5140119" y="1681163"/>
            <a:ext cx="41297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140119" y="2505075"/>
            <a:ext cx="41297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148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5035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30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194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687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437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994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9949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AD498-65FF-475D-BB06-7755C2421407}" type="datetimeFigureOut">
              <a:rPr lang="en-IE" smtClean="0"/>
              <a:t>18/09/2023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F65B3-886A-4898-93F8-592F0ADC1096}" type="slidenum">
              <a:rPr lang="en-IE" smtClean="0"/>
              <a:t>‹N°›</a:t>
            </a:fld>
            <a:endParaRPr lang="en-IE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" y="6227563"/>
            <a:ext cx="2533005" cy="6304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28042DD-DC23-462C-A0EC-B8642F7D2869}"/>
              </a:ext>
            </a:extLst>
          </p:cNvPr>
          <p:cNvGrpSpPr/>
          <p:nvPr userDrawn="1"/>
        </p:nvGrpSpPr>
        <p:grpSpPr>
          <a:xfrm>
            <a:off x="0" y="-3902"/>
            <a:ext cx="12188825" cy="6866467"/>
            <a:chOff x="0" y="-8467"/>
            <a:chExt cx="12188825" cy="6866467"/>
          </a:xfrm>
        </p:grpSpPr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DEB8A447-9CD5-4B14-8047-91DDB3A04CF9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D48FD1DF-88F5-4E24-9330-63B4D086798E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137265B-2AAF-4FF0-87D7-A0B0A0CB6046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17CFA0A-38AE-4470-9D20-1C8D7AA7065C}"/>
                </a:ext>
              </a:extLst>
            </p:cNvPr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20106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in a chair&#10;&#10;Description automatically generated">
            <a:extLst>
              <a:ext uri="{FF2B5EF4-FFF2-40B4-BE49-F238E27FC236}">
                <a16:creationId xmlns:a16="http://schemas.microsoft.com/office/drawing/2014/main" id="{86B579FB-7F89-E214-1E06-99676CC8E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1" t="9091" r="2106" b="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IE" sz="4800" dirty="0"/>
              <a:t>Building a leadership for safety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IE" sz="2000" dirty="0">
                <a:latin typeface="Trebuchet MS"/>
              </a:rPr>
              <a:t>Case Study: Irish Rail </a:t>
            </a:r>
            <a:endParaRPr lang="en-IE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278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54A7C-E2D6-075D-3727-86255385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989"/>
            <a:ext cx="8994913" cy="1325563"/>
          </a:xfrm>
        </p:spPr>
        <p:txBody>
          <a:bodyPr/>
          <a:lstStyle/>
          <a:p>
            <a:r>
              <a:rPr lang="en-IE" dirty="0"/>
              <a:t>Supporting our Safety Leaders: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4E2021D-5A8A-D7A0-D0B2-60B8566B3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332257"/>
              </p:ext>
            </p:extLst>
          </p:nvPr>
        </p:nvGraphicFramePr>
        <p:xfrm>
          <a:off x="1271656" y="12852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0869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in orange vests standing in front of a yellow gate&#10;&#10;Description automatically generated">
            <a:extLst>
              <a:ext uri="{FF2B5EF4-FFF2-40B4-BE49-F238E27FC236}">
                <a16:creationId xmlns:a16="http://schemas.microsoft.com/office/drawing/2014/main" id="{AAE9EE56-63FF-96F3-8E4C-8BF0051D9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r="1298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9D4B88-6841-5585-BE4F-37F7E39F5888}"/>
              </a:ext>
            </a:extLst>
          </p:cNvPr>
          <p:cNvSpPr txBox="1"/>
          <p:nvPr/>
        </p:nvSpPr>
        <p:spPr>
          <a:xfrm>
            <a:off x="4156586" y="4803228"/>
            <a:ext cx="4203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/>
              <a:t>Thank You</a:t>
            </a:r>
          </a:p>
        </p:txBody>
      </p:sp>
      <p:pic>
        <p:nvPicPr>
          <p:cNvPr id="11" name="Picture 10" descr="A green and black text&#10;&#10;Description automatically generated">
            <a:extLst>
              <a:ext uri="{FF2B5EF4-FFF2-40B4-BE49-F238E27FC236}">
                <a16:creationId xmlns:a16="http://schemas.microsoft.com/office/drawing/2014/main" id="{44F2DCA2-7F37-F86D-D4D0-A3D95C287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" y="5829159"/>
            <a:ext cx="3129392" cy="10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4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48" descr="A green and white infographic with a train&#10;&#10;Description automatically generated">
            <a:extLst>
              <a:ext uri="{FF2B5EF4-FFF2-40B4-BE49-F238E27FC236}">
                <a16:creationId xmlns:a16="http://schemas.microsoft.com/office/drawing/2014/main" id="{C4AD6472-20A3-3262-0B19-6A87A264C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11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train crash with people working&#10;&#10;Description automatically generated with medium confidence">
            <a:extLst>
              <a:ext uri="{FF2B5EF4-FFF2-40B4-BE49-F238E27FC236}">
                <a16:creationId xmlns:a16="http://schemas.microsoft.com/office/drawing/2014/main" id="{2B4F595F-984A-12BA-7233-462337596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r="21403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train crash on the tracks&#10;&#10;Description automatically generated">
            <a:extLst>
              <a:ext uri="{FF2B5EF4-FFF2-40B4-BE49-F238E27FC236}">
                <a16:creationId xmlns:a16="http://schemas.microsoft.com/office/drawing/2014/main" id="{C326DC29-2A71-848D-BDDB-663296AA17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6" b="-1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6F507D-10B8-67CD-BFD7-FBE3077C3158}"/>
              </a:ext>
            </a:extLst>
          </p:cNvPr>
          <p:cNvSpPr txBox="1"/>
          <p:nvPr/>
        </p:nvSpPr>
        <p:spPr>
          <a:xfrm>
            <a:off x="140678" y="5806056"/>
            <a:ext cx="4513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↑ Cherryville Junction, August 21</a:t>
            </a:r>
            <a:r>
              <a:rPr lang="en-IE" sz="2000" b="1" baseline="30000" dirty="0"/>
              <a:t>st</a:t>
            </a:r>
            <a:r>
              <a:rPr lang="en-IE" sz="2000" b="1" dirty="0"/>
              <a:t>, 1983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CAB44-1C09-5DBE-4B43-D5ABC0B8AE84}"/>
              </a:ext>
            </a:extLst>
          </p:cNvPr>
          <p:cNvSpPr txBox="1"/>
          <p:nvPr/>
        </p:nvSpPr>
        <p:spPr>
          <a:xfrm>
            <a:off x="778250" y="233533"/>
            <a:ext cx="406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err="1"/>
              <a:t>Buttevant</a:t>
            </a:r>
            <a:r>
              <a:rPr lang="en-IE" sz="2000" b="1" dirty="0"/>
              <a:t>, Cork, August 1</a:t>
            </a:r>
            <a:r>
              <a:rPr lang="en-IE" sz="2000" b="1" baseline="30000" dirty="0"/>
              <a:t>st</a:t>
            </a:r>
            <a:r>
              <a:rPr lang="en-IE" sz="2000" b="1" dirty="0"/>
              <a:t>, 1980 →</a:t>
            </a:r>
          </a:p>
        </p:txBody>
      </p:sp>
    </p:spTree>
    <p:extLst>
      <p:ext uri="{BB962C8B-B14F-4D97-AF65-F5344CB8AC3E}">
        <p14:creationId xmlns:p14="http://schemas.microsoft.com/office/powerpoint/2010/main" val="206187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orange suits&#10;&#10;Description automatically generated">
            <a:extLst>
              <a:ext uri="{FF2B5EF4-FFF2-40B4-BE49-F238E27FC236}">
                <a16:creationId xmlns:a16="http://schemas.microsoft.com/office/drawing/2014/main" id="{FFA72B2C-707B-C3E9-2D7B-9BEB37311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13551"/>
          <a:stretch/>
        </p:blipFill>
        <p:spPr>
          <a:xfrm>
            <a:off x="782555" y="1148316"/>
            <a:ext cx="5152578" cy="4687912"/>
          </a:xfrm>
          <a:prstGeom prst="rect">
            <a:avLst/>
          </a:prstGeom>
        </p:spPr>
      </p:pic>
      <p:pic>
        <p:nvPicPr>
          <p:cNvPr id="3" name="Picture 2" descr="A logo for a construction company&#10;&#10;Description automatically generated">
            <a:extLst>
              <a:ext uri="{FF2B5EF4-FFF2-40B4-BE49-F238E27FC236}">
                <a16:creationId xmlns:a16="http://schemas.microsoft.com/office/drawing/2014/main" id="{9E76F297-AC82-760E-E217-B102EEE4B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9" y="2040940"/>
            <a:ext cx="4913485" cy="2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0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uzzle pieces with words on them&#10;&#10;Description automatically generated">
            <a:extLst>
              <a:ext uri="{FF2B5EF4-FFF2-40B4-BE49-F238E27FC236}">
                <a16:creationId xmlns:a16="http://schemas.microsoft.com/office/drawing/2014/main" id="{FCDD916A-FB66-293A-FF51-DE1FEA9FF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91" y="862780"/>
            <a:ext cx="9124336" cy="51324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77643-98F8-E0C1-1C75-240C98E9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989"/>
            <a:ext cx="8994913" cy="1325563"/>
          </a:xfrm>
        </p:spPr>
        <p:txBody>
          <a:bodyPr/>
          <a:lstStyle/>
          <a:p>
            <a:r>
              <a:rPr lang="en-IE" dirty="0"/>
              <a:t>Safety Leadership Training: </a:t>
            </a:r>
          </a:p>
        </p:txBody>
      </p:sp>
    </p:spTree>
    <p:extLst>
      <p:ext uri="{BB962C8B-B14F-4D97-AF65-F5344CB8AC3E}">
        <p14:creationId xmlns:p14="http://schemas.microsoft.com/office/powerpoint/2010/main" val="416823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CB38B-D20F-CEE1-B86D-D4FB25F0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873"/>
            <a:ext cx="10754032" cy="974597"/>
          </a:xfrm>
        </p:spPr>
        <p:txBody>
          <a:bodyPr/>
          <a:lstStyle/>
          <a:p>
            <a:r>
              <a:rPr lang="en-IE" dirty="0"/>
              <a:t>Timeline of rollout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6EDDB-500A-0413-8845-E548CAFF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04C8-9793-4DDF-873E-2D4E3225D31C}" type="slidenum">
              <a:rPr lang="en-IE" smtClean="0"/>
              <a:pPr/>
              <a:t>6</a:t>
            </a:fld>
            <a:endParaRPr lang="en-IE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B6397F5-D7EB-273E-36EF-F5181E06B866}"/>
              </a:ext>
            </a:extLst>
          </p:cNvPr>
          <p:cNvSpPr/>
          <p:nvPr/>
        </p:nvSpPr>
        <p:spPr>
          <a:xfrm rot="19965768">
            <a:off x="2618584" y="1248971"/>
            <a:ext cx="794694" cy="4917131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394753-4BD6-2997-C96F-9C1C5793DF60}"/>
              </a:ext>
            </a:extLst>
          </p:cNvPr>
          <p:cNvSpPr/>
          <p:nvPr/>
        </p:nvSpPr>
        <p:spPr>
          <a:xfrm>
            <a:off x="1893567" y="1654630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249FBD-30CF-2974-6C58-CBA1840ADC71}"/>
              </a:ext>
            </a:extLst>
          </p:cNvPr>
          <p:cNvSpPr/>
          <p:nvPr/>
        </p:nvSpPr>
        <p:spPr>
          <a:xfrm>
            <a:off x="2306335" y="246246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256595-F155-13B8-45DF-488716111B70}"/>
              </a:ext>
            </a:extLst>
          </p:cNvPr>
          <p:cNvSpPr/>
          <p:nvPr/>
        </p:nvSpPr>
        <p:spPr>
          <a:xfrm>
            <a:off x="2749417" y="3342058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64B923-B4A0-101A-D3AA-462AD5C66A96}"/>
              </a:ext>
            </a:extLst>
          </p:cNvPr>
          <p:cNvSpPr/>
          <p:nvPr/>
        </p:nvSpPr>
        <p:spPr>
          <a:xfrm>
            <a:off x="3618135" y="5027767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74CC88-91B4-FBBA-016E-9CE1AC945B75}"/>
              </a:ext>
            </a:extLst>
          </p:cNvPr>
          <p:cNvSpPr txBox="1"/>
          <p:nvPr/>
        </p:nvSpPr>
        <p:spPr>
          <a:xfrm>
            <a:off x="2378905" y="1555555"/>
            <a:ext cx="396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ERA delivery to Executive team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B320FF-A98D-CAF5-E560-B9BB1FD1E275}"/>
              </a:ext>
            </a:extLst>
          </p:cNvPr>
          <p:cNvSpPr txBox="1"/>
          <p:nvPr/>
        </p:nvSpPr>
        <p:spPr>
          <a:xfrm>
            <a:off x="1076776" y="1648829"/>
            <a:ext cx="712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45B3B8-1D0F-D129-8A35-58A32CE33034}"/>
              </a:ext>
            </a:extLst>
          </p:cNvPr>
          <p:cNvSpPr txBox="1"/>
          <p:nvPr/>
        </p:nvSpPr>
        <p:spPr>
          <a:xfrm>
            <a:off x="1449514" y="2416173"/>
            <a:ext cx="81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8CCC4-9C5D-9DD9-322C-7FD2540C188A}"/>
              </a:ext>
            </a:extLst>
          </p:cNvPr>
          <p:cNvSpPr txBox="1"/>
          <p:nvPr/>
        </p:nvSpPr>
        <p:spPr>
          <a:xfrm>
            <a:off x="3221132" y="3280302"/>
            <a:ext cx="396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PANDEMIC!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A33008-1C52-8112-458B-EB3CA0E1AC65}"/>
              </a:ext>
            </a:extLst>
          </p:cNvPr>
          <p:cNvSpPr txBox="1"/>
          <p:nvPr/>
        </p:nvSpPr>
        <p:spPr>
          <a:xfrm>
            <a:off x="2709804" y="2234306"/>
            <a:ext cx="396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4 trainers trained in Valenciennes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Content adapted for IE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CDCB6-9DF3-D17E-CA5A-6652D3343D0B}"/>
              </a:ext>
            </a:extLst>
          </p:cNvPr>
          <p:cNvSpPr txBox="1"/>
          <p:nvPr/>
        </p:nvSpPr>
        <p:spPr>
          <a:xfrm>
            <a:off x="1946395" y="3273755"/>
            <a:ext cx="81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2021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9EF9F5-971F-CC1A-04EB-A73A7045F6EB}"/>
              </a:ext>
            </a:extLst>
          </p:cNvPr>
          <p:cNvSpPr/>
          <p:nvPr/>
        </p:nvSpPr>
        <p:spPr>
          <a:xfrm>
            <a:off x="3163076" y="4147596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34BA58-903B-D4F2-0B21-0FDFFA2177B7}"/>
              </a:ext>
            </a:extLst>
          </p:cNvPr>
          <p:cNvSpPr txBox="1"/>
          <p:nvPr/>
        </p:nvSpPr>
        <p:spPr>
          <a:xfrm>
            <a:off x="2335244" y="4094082"/>
            <a:ext cx="81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C57CF5-B249-0B1F-F603-E872C6AC0AEC}"/>
              </a:ext>
            </a:extLst>
          </p:cNvPr>
          <p:cNvSpPr txBox="1"/>
          <p:nvPr/>
        </p:nvSpPr>
        <p:spPr>
          <a:xfrm>
            <a:off x="3647163" y="3933428"/>
            <a:ext cx="552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2 trainers trained in Valenciennes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17 courses delivered between March and November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4DBF2-666B-2ACD-9E24-F1E4981D5E1B}"/>
              </a:ext>
            </a:extLst>
          </p:cNvPr>
          <p:cNvSpPr txBox="1"/>
          <p:nvPr/>
        </p:nvSpPr>
        <p:spPr>
          <a:xfrm>
            <a:off x="2786328" y="4958808"/>
            <a:ext cx="81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B141E2-E3D3-CFA8-E982-ACF43221FBD6}"/>
              </a:ext>
            </a:extLst>
          </p:cNvPr>
          <p:cNvSpPr txBox="1"/>
          <p:nvPr/>
        </p:nvSpPr>
        <p:spPr>
          <a:xfrm>
            <a:off x="4139916" y="4837635"/>
            <a:ext cx="711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4 trainers trained in Valenciennes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Developing adapted course for frontline managers and supervisors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9A84A2D-9E1B-39BC-81C7-D14D4F03A734}"/>
              </a:ext>
            </a:extLst>
          </p:cNvPr>
          <p:cNvSpPr/>
          <p:nvPr/>
        </p:nvSpPr>
        <p:spPr>
          <a:xfrm>
            <a:off x="9168749" y="2221535"/>
            <a:ext cx="855531" cy="830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Neil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405E53-5D45-CC8C-67E4-7F2AFE559CA1}"/>
              </a:ext>
            </a:extLst>
          </p:cNvPr>
          <p:cNvSpPr/>
          <p:nvPr/>
        </p:nvSpPr>
        <p:spPr>
          <a:xfrm>
            <a:off x="9168748" y="3859208"/>
            <a:ext cx="855531" cy="830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Aileen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A0E5A6-16A4-4F14-F0BA-AAACCBEB35C0}"/>
              </a:ext>
            </a:extLst>
          </p:cNvPr>
          <p:cNvSpPr/>
          <p:nvPr/>
        </p:nvSpPr>
        <p:spPr>
          <a:xfrm>
            <a:off x="10412699" y="5654921"/>
            <a:ext cx="855531" cy="830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Mick Ha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F129A2E-515F-2C8C-585D-EDE94CDFB171}"/>
              </a:ext>
            </a:extLst>
          </p:cNvPr>
          <p:cNvSpPr/>
          <p:nvPr/>
        </p:nvSpPr>
        <p:spPr>
          <a:xfrm>
            <a:off x="2908212" y="6001167"/>
            <a:ext cx="2526235" cy="6463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dirty="0"/>
              <a:t>201 senior managers trained to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CD7F3-DF3E-0557-4D70-0177D7E76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2571" b="12571"/>
          <a:stretch>
            <a:fillRect/>
          </a:stretch>
        </p:blipFill>
        <p:spPr>
          <a:xfrm>
            <a:off x="6636640" y="2149793"/>
            <a:ext cx="973561" cy="973561"/>
          </a:xfrm>
          <a:custGeom>
            <a:avLst/>
            <a:gdLst>
              <a:gd name="connsiteX0" fmla="*/ 1800000 w 3600000"/>
              <a:gd name="connsiteY0" fmla="*/ 0 h 3600000"/>
              <a:gd name="connsiteX1" fmla="*/ 3600000 w 3600000"/>
              <a:gd name="connsiteY1" fmla="*/ 1800000 h 3600000"/>
              <a:gd name="connsiteX2" fmla="*/ 1800000 w 3600000"/>
              <a:gd name="connsiteY2" fmla="*/ 3600000 h 3600000"/>
              <a:gd name="connsiteX3" fmla="*/ 0 w 3600000"/>
              <a:gd name="connsiteY3" fmla="*/ 1800000 h 3600000"/>
              <a:gd name="connsiteX4" fmla="*/ 1800000 w 3600000"/>
              <a:gd name="connsiteY4" fmla="*/ 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000" h="3600000">
                <a:moveTo>
                  <a:pt x="1800000" y="0"/>
                </a:moveTo>
                <a:cubicBezTo>
                  <a:pt x="2794113" y="0"/>
                  <a:pt x="3600000" y="805887"/>
                  <a:pt x="3600000" y="1800000"/>
                </a:cubicBezTo>
                <a:cubicBezTo>
                  <a:pt x="3600000" y="2794113"/>
                  <a:pt x="2794113" y="3600000"/>
                  <a:pt x="1800000" y="3600000"/>
                </a:cubicBezTo>
                <a:cubicBezTo>
                  <a:pt x="805887" y="3600000"/>
                  <a:pt x="0" y="2794113"/>
                  <a:pt x="0" y="1800000"/>
                </a:cubicBezTo>
                <a:cubicBezTo>
                  <a:pt x="0" y="805887"/>
                  <a:pt x="805887" y="0"/>
                  <a:pt x="180000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5D912-DF30-506F-E2CB-29C67940E47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b="3953"/>
          <a:stretch>
            <a:fillRect/>
          </a:stretch>
        </p:blipFill>
        <p:spPr>
          <a:xfrm>
            <a:off x="7924798" y="2150091"/>
            <a:ext cx="972000" cy="972000"/>
          </a:xfrm>
          <a:custGeom>
            <a:avLst/>
            <a:gdLst>
              <a:gd name="connsiteX0" fmla="*/ 1529047 w 3042217"/>
              <a:gd name="connsiteY0" fmla="*/ 0 h 3058094"/>
              <a:gd name="connsiteX1" fmla="*/ 3027029 w 3042217"/>
              <a:gd name="connsiteY1" fmla="*/ 1220891 h 3058094"/>
              <a:gd name="connsiteX2" fmla="*/ 3042217 w 3042217"/>
              <a:gd name="connsiteY2" fmla="*/ 1320406 h 3058094"/>
              <a:gd name="connsiteX3" fmla="*/ 3042217 w 3042217"/>
              <a:gd name="connsiteY3" fmla="*/ 1737688 h 3058094"/>
              <a:gd name="connsiteX4" fmla="*/ 3027029 w 3042217"/>
              <a:gd name="connsiteY4" fmla="*/ 1837203 h 3058094"/>
              <a:gd name="connsiteX5" fmla="*/ 1529047 w 3042217"/>
              <a:gd name="connsiteY5" fmla="*/ 3058094 h 3058094"/>
              <a:gd name="connsiteX6" fmla="*/ 0 w 3042217"/>
              <a:gd name="connsiteY6" fmla="*/ 1529047 h 3058094"/>
              <a:gd name="connsiteX7" fmla="*/ 1529047 w 3042217"/>
              <a:gd name="connsiteY7" fmla="*/ 0 h 30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2217" h="3058094">
                <a:moveTo>
                  <a:pt x="1529047" y="0"/>
                </a:moveTo>
                <a:cubicBezTo>
                  <a:pt x="2267957" y="0"/>
                  <a:pt x="2884451" y="524130"/>
                  <a:pt x="3027029" y="1220891"/>
                </a:cubicBezTo>
                <a:lnTo>
                  <a:pt x="3042217" y="1320406"/>
                </a:lnTo>
                <a:lnTo>
                  <a:pt x="3042217" y="1737688"/>
                </a:lnTo>
                <a:lnTo>
                  <a:pt x="3027029" y="1837203"/>
                </a:lnTo>
                <a:cubicBezTo>
                  <a:pt x="2884451" y="2533964"/>
                  <a:pt x="2267957" y="3058094"/>
                  <a:pt x="1529047" y="3058094"/>
                </a:cubicBezTo>
                <a:cubicBezTo>
                  <a:pt x="684578" y="3058094"/>
                  <a:pt x="0" y="2373516"/>
                  <a:pt x="0" y="1529047"/>
                </a:cubicBezTo>
                <a:cubicBezTo>
                  <a:pt x="0" y="684578"/>
                  <a:pt x="684578" y="0"/>
                  <a:pt x="1529047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31A03-2A97-C3AC-6377-C7A45181F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142" y="2091311"/>
            <a:ext cx="1080000" cy="108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120E6B-0F48-5A76-5C1C-4C7815569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345" y="3733697"/>
            <a:ext cx="1049336" cy="10619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E66FF2-A0C1-F248-D90B-6D82C3C4EE3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097286" y="5545913"/>
            <a:ext cx="1116000" cy="11160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2BB29E3-1A49-F25D-C660-B903A29C88AD}"/>
              </a:ext>
            </a:extLst>
          </p:cNvPr>
          <p:cNvSpPr/>
          <p:nvPr/>
        </p:nvSpPr>
        <p:spPr>
          <a:xfrm>
            <a:off x="7897942" y="5689913"/>
            <a:ext cx="972000" cy="972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5D23A7-57DB-0720-A673-FEFB0081B757}"/>
              </a:ext>
            </a:extLst>
          </p:cNvPr>
          <p:cNvSpPr/>
          <p:nvPr/>
        </p:nvSpPr>
        <p:spPr>
          <a:xfrm>
            <a:off x="6612738" y="5654921"/>
            <a:ext cx="972000" cy="972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3E3D0-221B-0B3A-9858-AFA212336178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t="2948" b="3663"/>
          <a:stretch/>
        </p:blipFill>
        <p:spPr>
          <a:xfrm>
            <a:off x="9168747" y="3859208"/>
            <a:ext cx="855531" cy="85873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4F23A5-C8B3-63F5-C637-D4271BF3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6242" y="5492764"/>
            <a:ext cx="1049336" cy="1088934"/>
          </a:xfrm>
          <a:prstGeom prst="rect">
            <a:avLst/>
          </a:prstGeom>
        </p:spPr>
      </p:pic>
      <p:pic>
        <p:nvPicPr>
          <p:cNvPr id="25" name="Picture 24" descr="A person taking a selfie&#10;&#10;Description automatically generated">
            <a:extLst>
              <a:ext uri="{FF2B5EF4-FFF2-40B4-BE49-F238E27FC236}">
                <a16:creationId xmlns:a16="http://schemas.microsoft.com/office/drawing/2014/main" id="{4D5E9DCD-1D00-372C-3D10-89BC41223E0B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l="16254" t="14815" r="20686" b="159"/>
          <a:stretch/>
        </p:blipFill>
        <p:spPr>
          <a:xfrm rot="5400000">
            <a:off x="9128009" y="2173079"/>
            <a:ext cx="937005" cy="9269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36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854A7C-E2D6-075D-3727-86255385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IE" sz="5600" dirty="0"/>
              <a:t>Safety Leadership Training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7C91059-731D-1D23-E3F5-7A515CEE4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31208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green and black text&#10;&#10;Description automatically generated">
            <a:extLst>
              <a:ext uri="{FF2B5EF4-FFF2-40B4-BE49-F238E27FC236}">
                <a16:creationId xmlns:a16="http://schemas.microsoft.com/office/drawing/2014/main" id="{61972DB8-7621-2115-F46A-31D1584A72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" y="5820846"/>
            <a:ext cx="3129392" cy="10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854A7C-E2D6-075D-3727-86255385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IE" sz="5600"/>
              <a:t>Safety Leadership Training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7C91059-731D-1D23-E3F5-7A515CEE4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203394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green and black text&#10;&#10;Description automatically generated">
            <a:extLst>
              <a:ext uri="{FF2B5EF4-FFF2-40B4-BE49-F238E27FC236}">
                <a16:creationId xmlns:a16="http://schemas.microsoft.com/office/drawing/2014/main" id="{09E976CA-9873-ED7A-D037-4E5BAECC1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" y="5820846"/>
            <a:ext cx="3129392" cy="10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5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0F12ECB-463F-1F08-C001-033B760BC82C}"/>
              </a:ext>
            </a:extLst>
          </p:cNvPr>
          <p:cNvSpPr/>
          <p:nvPr/>
        </p:nvSpPr>
        <p:spPr>
          <a:xfrm>
            <a:off x="3987816" y="2953028"/>
            <a:ext cx="3106338" cy="2266086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EEE6886-ECF1-620C-1FDD-5A135D727354}"/>
              </a:ext>
            </a:extLst>
          </p:cNvPr>
          <p:cNvSpPr/>
          <p:nvPr/>
        </p:nvSpPr>
        <p:spPr>
          <a:xfrm>
            <a:off x="7094154" y="4734926"/>
            <a:ext cx="3063061" cy="172522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6BC339B-4ECE-783F-64C9-CB42D1A7286C}"/>
              </a:ext>
            </a:extLst>
          </p:cNvPr>
          <p:cNvSpPr/>
          <p:nvPr/>
        </p:nvSpPr>
        <p:spPr>
          <a:xfrm>
            <a:off x="312465" y="4096926"/>
            <a:ext cx="3683060" cy="20310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2F47661-1AF1-6A65-0514-E20EE7C11B4A}"/>
              </a:ext>
            </a:extLst>
          </p:cNvPr>
          <p:cNvSpPr/>
          <p:nvPr/>
        </p:nvSpPr>
        <p:spPr>
          <a:xfrm>
            <a:off x="6999343" y="1418448"/>
            <a:ext cx="3537357" cy="23798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0DC35E7-C33A-482A-E5B8-BED89A967C47}"/>
              </a:ext>
            </a:extLst>
          </p:cNvPr>
          <p:cNvSpPr/>
          <p:nvPr/>
        </p:nvSpPr>
        <p:spPr>
          <a:xfrm>
            <a:off x="971918" y="1783688"/>
            <a:ext cx="2805633" cy="154103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854A7C-E2D6-075D-3727-86255385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058"/>
            <a:ext cx="8994913" cy="1325563"/>
          </a:xfrm>
        </p:spPr>
        <p:txBody>
          <a:bodyPr>
            <a:normAutofit/>
          </a:bodyPr>
          <a:lstStyle/>
          <a:p>
            <a:r>
              <a:rPr lang="en-IE" dirty="0">
                <a:latin typeface="+mn-lt"/>
              </a:rPr>
              <a:t>Employee Feedback: What went well?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EB0C3-4544-E0EB-3FFF-B1A2A39E8438}"/>
              </a:ext>
            </a:extLst>
          </p:cNvPr>
          <p:cNvSpPr txBox="1"/>
          <p:nvPr/>
        </p:nvSpPr>
        <p:spPr>
          <a:xfrm>
            <a:off x="1509823" y="1998921"/>
            <a:ext cx="2062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Great group interaction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C0E50A-0597-2A45-FFA7-FDADAD0A7139}"/>
              </a:ext>
            </a:extLst>
          </p:cNvPr>
          <p:cNvSpPr txBox="1"/>
          <p:nvPr/>
        </p:nvSpPr>
        <p:spPr>
          <a:xfrm>
            <a:off x="722762" y="4250368"/>
            <a:ext cx="2965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Enjoyed the discussions with other departments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A8B24-5197-7D55-8A18-294610BD5BBD}"/>
              </a:ext>
            </a:extLst>
          </p:cNvPr>
          <p:cNvSpPr txBox="1"/>
          <p:nvPr/>
        </p:nvSpPr>
        <p:spPr>
          <a:xfrm>
            <a:off x="4286835" y="3331451"/>
            <a:ext cx="3063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Real-life examples are really helpful and engaging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1EED3-13FC-7AC1-7201-60538EBBACC5}"/>
              </a:ext>
            </a:extLst>
          </p:cNvPr>
          <p:cNvSpPr txBox="1"/>
          <p:nvPr/>
        </p:nvSpPr>
        <p:spPr>
          <a:xfrm>
            <a:off x="7393173" y="1790726"/>
            <a:ext cx="2837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Very relevant content in an interactive setting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2BE98-9B3D-8EE4-BB28-ACEE270BDE1F}"/>
              </a:ext>
            </a:extLst>
          </p:cNvPr>
          <p:cNvSpPr txBox="1"/>
          <p:nvPr/>
        </p:nvSpPr>
        <p:spPr>
          <a:xfrm>
            <a:off x="7515876" y="5112455"/>
            <a:ext cx="2599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Very beneficial and topical</a:t>
            </a:r>
          </a:p>
        </p:txBody>
      </p:sp>
    </p:spTree>
    <p:extLst>
      <p:ext uri="{BB962C8B-B14F-4D97-AF65-F5344CB8AC3E}">
        <p14:creationId xmlns:p14="http://schemas.microsoft.com/office/powerpoint/2010/main" val="1114629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ec698c8c-469b-4390-ad13-30cd69364034" ContentTypeId="0x010100ED194B9F7C15044CBD43C025EAD2ECAB" PreviousValue="false" LastSyncTimeStamp="2023-01-11T08:54:23.803Z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92fe1-76b3-425e-9982-488f19897f48">
      <Value>3</Value>
      <Value>199</Value>
      <Value>99</Value>
    </TaxCatchAll>
    <gf147c1d654543abacff4a31dfc45623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ERA</TermName>
          <TermId xmlns="http://schemas.microsoft.com/office/infopath/2007/PartnerControls">8287c6ea-6f12-4bfd-9fc9-6825fce534f5</TermId>
        </TermInfo>
      </Terms>
    </gf147c1d654543abacff4a31dfc45623>
    <g337828d867743cab065af36c4e1a31c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 - Dissemination of Railway Activities</TermName>
          <TermId xmlns="http://schemas.microsoft.com/office/infopath/2007/PartnerControls">dcaddc21-558f-4a25-831f-055f3345f696</TermId>
        </TermInfo>
      </Terms>
    </g337828d867743cab065af36c4e1a31c>
    <Project_x0020_Code xmlns="49592fe1-76b3-425e-9982-488f19897f48">004SST1088</Project_x0020_Code>
    <h70713ed90ce4adeabe454f2aabfa4ef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d69afb93-d8c7-4c9e-870f-5298841c2f8f</TermId>
        </TermInfo>
      </Terms>
    </h70713ed90ce4adeabe454f2aabfa4ef>
    <_dlc_DocId xmlns="49592fe1-76b3-425e-9982-488f19897f48">EXTID-1026668339-12</_dlc_DocId>
    <_dlc_DocIdUrl xmlns="49592fe1-76b3-425e-9982-488f19897f48">
      <Url>https://eraeuropaeu.sharepoint.com/sites/SCult/_layouts/15/DocIdRedir.aspx?ID=EXTID-1026668339-12</Url>
      <Description>EXTID-1026668339-12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ERA_Document" ma:contentTypeID="0x010100ED194B9F7C15044CBD43C025EAD2ECAB00962D3FD91EC6E144B0DE5030BFA5D0D6" ma:contentTypeVersion="9990" ma:contentTypeDescription="" ma:contentTypeScope="" ma:versionID="f4afc2419ea7e51b0e33d483c04e2aa1">
  <xsd:schema xmlns:xsd="http://www.w3.org/2001/XMLSchema" xmlns:xs="http://www.w3.org/2001/XMLSchema" xmlns:p="http://schemas.microsoft.com/office/2006/metadata/properties" xmlns:ns2="49592fe1-76b3-425e-9982-488f19897f48" targetNamespace="http://schemas.microsoft.com/office/2006/metadata/properties" ma:root="true" ma:fieldsID="7ee8537cffddb9075a3258c18a202a39" ns2:_="">
    <xsd:import namespace="49592fe1-76b3-425e-9982-488f19897f48"/>
    <xsd:element name="properties">
      <xsd:complexType>
        <xsd:sequence>
          <xsd:element name="documentManagement">
            <xsd:complexType>
              <xsd:all>
                <xsd:element ref="ns2:Project_x0020_Code" minOccurs="0"/>
                <xsd:element ref="ns2:TaxCatchAllLabel" minOccurs="0"/>
                <xsd:element ref="ns2:TaxCatchAll" minOccurs="0"/>
                <xsd:element ref="ns2:gf147c1d654543abacff4a31dfc45623" minOccurs="0"/>
                <xsd:element ref="ns2:g337828d867743cab065af36c4e1a31c" minOccurs="0"/>
                <xsd:element ref="ns2:h70713ed90ce4adeabe454f2aabfa4ef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92fe1-76b3-425e-9982-488f19897f48" elementFormDefault="qualified">
    <xsd:import namespace="http://schemas.microsoft.com/office/2006/documentManagement/types"/>
    <xsd:import namespace="http://schemas.microsoft.com/office/infopath/2007/PartnerControls"/>
    <xsd:element name="Project_x0020_Code" ma:index="4" nillable="true" ma:displayName="Project Code" ma:description="Only if the project code exists" ma:internalName="Project_x0020_Code" ma:readOnly="false">
      <xsd:simpleType>
        <xsd:restriction base="dms:Text">
          <xsd:maxLength value="255"/>
        </xsd:restriction>
      </xsd:simpleType>
    </xsd:element>
    <xsd:element name="TaxCatchAllLabel" ma:index="8" nillable="true" ma:displayName="Taxonomy Catch All Column1" ma:hidden="true" ma:list="{231ca8cd-8f79-4212-96ee-cded153de817}" ma:internalName="TaxCatchAllLabel" ma:readOnly="true" ma:showField="CatchAllDataLabel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9" nillable="true" ma:displayName="Taxonomy Catch All Column" ma:hidden="true" ma:list="{231ca8cd-8f79-4212-96ee-cded153de817}" ma:internalName="TaxCatchAll" ma:readOnly="false" ma:showField="CatchAllData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f147c1d654543abacff4a31dfc45623" ma:index="10" ma:taxonomy="true" ma:internalName="gf147c1d654543abacff4a31dfc45623" ma:taxonomyFieldName="Origin_x002d_Author" ma:displayName="Origin-Author" ma:readOnly="false" ma:default="3;#ERA|8287c6ea-6f12-4bfd-9fc9-6825fce534f5" ma:fieldId="{0f147c1d-6545-43ab-acff-4a31dfc45623}" ma:sspId="ec698c8c-469b-4390-ad13-30cd69364034" ma:termSetId="3bd325ee-ad60-4d4f-86e3-57acc14312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37828d867743cab065af36c4e1a31c" ma:index="11" ma:taxonomy="true" ma:internalName="g337828d867743cab065af36c4e1a31c" ma:taxonomyFieldName="Process" ma:displayName="Process" ma:indexed="true" ma:readOnly="false" ma:fieldId="{0337828d-8677-43ca-b065-af36c4e1a31c}" ma:sspId="ec698c8c-469b-4390-ad13-30cd69364034" ma:termSetId="41c32b1e-eebd-43d7-92b4-2a0b44ea66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0713ed90ce4adeabe454f2aabfa4ef" ma:index="12" ma:taxonomy="true" ma:internalName="h70713ed90ce4adeabe454f2aabfa4ef" ma:taxonomyFieldName="Document_x0020_type" ma:displayName="Document type" ma:readOnly="false" ma:fieldId="{170713ed-90ce-4ade-abe4-54f2aabfa4ef}" ma:sspId="ec698c8c-469b-4390-ad13-30cd69364034" ma:termSetId="07ece8fb-22f7-4a45-9bd0-d78559e8c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E4A1B2-FC34-4539-AF1B-01901B5A51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44BFE5-9BE8-477F-A193-CF6F61C09E4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30C086A4-E830-4BF8-9567-9E322ED13A7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21F5021-0EB3-4821-83D5-615074E78D14}">
  <ds:schemaRefs>
    <ds:schemaRef ds:uri="http://schemas.microsoft.com/office/2006/metadata/properties"/>
    <ds:schemaRef ds:uri="http://schemas.microsoft.com/office/infopath/2007/PartnerControls"/>
    <ds:schemaRef ds:uri="49592fe1-76b3-425e-9982-488f19897f48"/>
  </ds:schemaRefs>
</ds:datastoreItem>
</file>

<file path=customXml/itemProps5.xml><?xml version="1.0" encoding="utf-8"?>
<ds:datastoreItem xmlns:ds="http://schemas.openxmlformats.org/officeDocument/2006/customXml" ds:itemID="{508D6858-BEB1-4755-B7B3-37190E0F1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92fe1-76b3-425e-9982-488f19897f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215</Words>
  <Application>Microsoft Office PowerPoint</Application>
  <PresentationFormat>Grand écran</PresentationFormat>
  <Paragraphs>60</Paragraphs>
  <Slides>11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Office Theme</vt:lpstr>
      <vt:lpstr>Building a leadership for safety</vt:lpstr>
      <vt:lpstr>Présentation PowerPoint</vt:lpstr>
      <vt:lpstr>Présentation PowerPoint</vt:lpstr>
      <vt:lpstr>Présentation PowerPoint</vt:lpstr>
      <vt:lpstr>Safety Leadership Training: </vt:lpstr>
      <vt:lpstr>Timeline of rollout</vt:lpstr>
      <vt:lpstr>Safety Leadership Training</vt:lpstr>
      <vt:lpstr>Safety Leadership Training</vt:lpstr>
      <vt:lpstr>Employee Feedback: What went well? </vt:lpstr>
      <vt:lpstr>Supporting our Safety Leaders: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in Maintenance</dc:title>
  <dc:creator>Balfe Nora</dc:creator>
  <cp:lastModifiedBy>Jennifer Reilly</cp:lastModifiedBy>
  <cp:revision>87</cp:revision>
  <cp:lastPrinted>2023-08-09T08:51:23Z</cp:lastPrinted>
  <dcterms:created xsi:type="dcterms:W3CDTF">2019-10-10T11:00:52Z</dcterms:created>
  <dcterms:modified xsi:type="dcterms:W3CDTF">2023-09-18T18:34:03Z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0x010100ED194B9F7C15044CBD43C025EAD2ECAB00962D3FD91EC6E144B0DE5030BFA5D0D6</vt:lpwstr>
  </property>
  <property fmtid="{D5CDD505-2E9C-101B-9397-08002B2CF9AE}" pid="3" name="_dlc_DocIdItemGuid">
    <vt:lpwstr>99be8568-3450-453e-bd66-9ae8eaf91c1c</vt:lpwstr>
  </property>
  <property fmtid="{D5CDD505-2E9C-101B-9397-08002B2CF9AE}" pid="4" name="Origin-Author">
    <vt:lpwstr>3;#ERA|8287c6ea-6f12-4bfd-9fc9-6825fce534f5</vt:lpwstr>
  </property>
  <property fmtid="{D5CDD505-2E9C-101B-9397-08002B2CF9AE}" pid="5" name="Document type">
    <vt:lpwstr>99;#Presentation|d69afb93-d8c7-4c9e-870f-5298841c2f8f</vt:lpwstr>
  </property>
  <property fmtid="{D5CDD505-2E9C-101B-9397-08002B2CF9AE}" pid="6" name="Process">
    <vt:lpwstr>199;#DRA - Dissemination of Railway Activities|dcaddc21-558f-4a25-831f-055f3345f696</vt:lpwstr>
  </property>
</Properties>
</file>