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6"/>
    <p:sldMasterId id="2147483668" r:id="rId7"/>
    <p:sldMasterId id="2147483678" r:id="rId8"/>
    <p:sldMasterId id="2147483687" r:id="rId9"/>
    <p:sldMasterId id="2147483702" r:id="rId10"/>
    <p:sldMasterId id="2147483669" r:id="rId11"/>
    <p:sldMasterId id="2147483700" r:id="rId12"/>
  </p:sldMasterIdLst>
  <p:notesMasterIdLst>
    <p:notesMasterId r:id="rId30"/>
  </p:notesMasterIdLst>
  <p:handoutMasterIdLst>
    <p:handoutMasterId r:id="rId31"/>
  </p:handoutMasterIdLst>
  <p:sldIdLst>
    <p:sldId id="1138" r:id="rId13"/>
    <p:sldId id="1073" r:id="rId14"/>
    <p:sldId id="1075" r:id="rId15"/>
    <p:sldId id="1139" r:id="rId16"/>
    <p:sldId id="1095" r:id="rId17"/>
    <p:sldId id="1132" r:id="rId18"/>
    <p:sldId id="1134" r:id="rId19"/>
    <p:sldId id="1102" r:id="rId20"/>
    <p:sldId id="1079" r:id="rId21"/>
    <p:sldId id="1137" r:id="rId22"/>
    <p:sldId id="1076" r:id="rId23"/>
    <p:sldId id="1140" r:id="rId24"/>
    <p:sldId id="1142" r:id="rId25"/>
    <p:sldId id="1143" r:id="rId26"/>
    <p:sldId id="1144" r:id="rId27"/>
    <p:sldId id="1112" r:id="rId28"/>
    <p:sldId id="1093" r:id="rId29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730A0"/>
    <a:srgbClr val="364B7D"/>
    <a:srgbClr val="C76C48"/>
    <a:srgbClr val="004494"/>
    <a:srgbClr val="FFED0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7" y="5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04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PINELLI Fabrizio" userId="da3f4596-c4b2-4ef0-9559-baf91f475a29" providerId="ADAL" clId="{67479289-57AC-47F7-8BBD-9B51DFD83B17}"/>
    <pc:docChg chg="modSld sldOrd">
      <pc:chgData name="CARPINELLI Fabrizio" userId="da3f4596-c4b2-4ef0-9559-baf91f475a29" providerId="ADAL" clId="{67479289-57AC-47F7-8BBD-9B51DFD83B17}" dt="2023-09-20T12:40:58.251" v="1"/>
      <pc:docMkLst>
        <pc:docMk/>
      </pc:docMkLst>
      <pc:sldChg chg="ord">
        <pc:chgData name="CARPINELLI Fabrizio" userId="da3f4596-c4b2-4ef0-9559-baf91f475a29" providerId="ADAL" clId="{67479289-57AC-47F7-8BBD-9B51DFD83B17}" dt="2023-09-20T12:40:58.251" v="1"/>
        <pc:sldMkLst>
          <pc:docMk/>
          <pc:sldMk cId="264709776" sldId="1137"/>
        </pc:sldMkLst>
      </pc:sldChg>
    </pc:docChg>
  </pc:docChgLst>
  <pc:docChgLst>
    <pc:chgData name="YEO Jayne" userId="0701c50a-23d5-44b2-a18c-9630f413bd08" providerId="ADAL" clId="{32F24B2C-E17C-46EE-A493-05627B7CE4EF}"/>
    <pc:docChg chg="undo custSel addSld delSld modSld sldOrd">
      <pc:chgData name="YEO Jayne" userId="0701c50a-23d5-44b2-a18c-9630f413bd08" providerId="ADAL" clId="{32F24B2C-E17C-46EE-A493-05627B7CE4EF}" dt="2023-09-05T11:47:12.213" v="304"/>
      <pc:docMkLst>
        <pc:docMk/>
      </pc:docMkLst>
      <pc:sldChg chg="modSp mod">
        <pc:chgData name="YEO Jayne" userId="0701c50a-23d5-44b2-a18c-9630f413bd08" providerId="ADAL" clId="{32F24B2C-E17C-46EE-A493-05627B7CE4EF}" dt="2023-09-05T10:20:51.490" v="297" actId="313"/>
        <pc:sldMkLst>
          <pc:docMk/>
          <pc:sldMk cId="1192541773" sldId="1075"/>
        </pc:sldMkLst>
        <pc:spChg chg="mod">
          <ac:chgData name="YEO Jayne" userId="0701c50a-23d5-44b2-a18c-9630f413bd08" providerId="ADAL" clId="{32F24B2C-E17C-46EE-A493-05627B7CE4EF}" dt="2023-09-05T10:20:51.490" v="297" actId="313"/>
          <ac:spMkLst>
            <pc:docMk/>
            <pc:sldMk cId="1192541773" sldId="1075"/>
            <ac:spMk id="8" creationId="{3F494DC7-318E-FF40-9C20-802A6DCA80E0}"/>
          </ac:spMkLst>
        </pc:spChg>
      </pc:sldChg>
      <pc:sldChg chg="ord">
        <pc:chgData name="YEO Jayne" userId="0701c50a-23d5-44b2-a18c-9630f413bd08" providerId="ADAL" clId="{32F24B2C-E17C-46EE-A493-05627B7CE4EF}" dt="2023-09-05T08:41:27.745" v="201"/>
        <pc:sldMkLst>
          <pc:docMk/>
          <pc:sldMk cId="97430483" sldId="1076"/>
        </pc:sldMkLst>
      </pc:sldChg>
      <pc:sldChg chg="del">
        <pc:chgData name="YEO Jayne" userId="0701c50a-23d5-44b2-a18c-9630f413bd08" providerId="ADAL" clId="{32F24B2C-E17C-46EE-A493-05627B7CE4EF}" dt="2023-09-05T10:19:18.218" v="248" actId="2696"/>
        <pc:sldMkLst>
          <pc:docMk/>
          <pc:sldMk cId="740487789" sldId="1077"/>
        </pc:sldMkLst>
      </pc:sldChg>
      <pc:sldChg chg="del">
        <pc:chgData name="YEO Jayne" userId="0701c50a-23d5-44b2-a18c-9630f413bd08" providerId="ADAL" clId="{32F24B2C-E17C-46EE-A493-05627B7CE4EF}" dt="2023-09-05T10:18:49.104" v="239" actId="2696"/>
        <pc:sldMkLst>
          <pc:docMk/>
          <pc:sldMk cId="2667584744" sldId="1078"/>
        </pc:sldMkLst>
      </pc:sldChg>
      <pc:sldChg chg="ord">
        <pc:chgData name="YEO Jayne" userId="0701c50a-23d5-44b2-a18c-9630f413bd08" providerId="ADAL" clId="{32F24B2C-E17C-46EE-A493-05627B7CE4EF}" dt="2023-09-05T08:44:12.935" v="229"/>
        <pc:sldMkLst>
          <pc:docMk/>
          <pc:sldMk cId="1564117862" sldId="1079"/>
        </pc:sldMkLst>
      </pc:sldChg>
      <pc:sldChg chg="del">
        <pc:chgData name="YEO Jayne" userId="0701c50a-23d5-44b2-a18c-9630f413bd08" providerId="ADAL" clId="{32F24B2C-E17C-46EE-A493-05627B7CE4EF}" dt="2023-09-05T10:19:15.524" v="247" actId="2696"/>
        <pc:sldMkLst>
          <pc:docMk/>
          <pc:sldMk cId="2407975099" sldId="1082"/>
        </pc:sldMkLst>
      </pc:sldChg>
      <pc:sldChg chg="del">
        <pc:chgData name="YEO Jayne" userId="0701c50a-23d5-44b2-a18c-9630f413bd08" providerId="ADAL" clId="{32F24B2C-E17C-46EE-A493-05627B7CE4EF}" dt="2023-09-05T10:19:12.652" v="246" actId="2696"/>
        <pc:sldMkLst>
          <pc:docMk/>
          <pc:sldMk cId="1332449241" sldId="1083"/>
        </pc:sldMkLst>
      </pc:sldChg>
      <pc:sldChg chg="del">
        <pc:chgData name="YEO Jayne" userId="0701c50a-23d5-44b2-a18c-9630f413bd08" providerId="ADAL" clId="{32F24B2C-E17C-46EE-A493-05627B7CE4EF}" dt="2023-09-05T10:19:21.113" v="249" actId="2696"/>
        <pc:sldMkLst>
          <pc:docMk/>
          <pc:sldMk cId="2121201953" sldId="1084"/>
        </pc:sldMkLst>
      </pc:sldChg>
      <pc:sldChg chg="del">
        <pc:chgData name="YEO Jayne" userId="0701c50a-23d5-44b2-a18c-9630f413bd08" providerId="ADAL" clId="{32F24B2C-E17C-46EE-A493-05627B7CE4EF}" dt="2023-09-05T10:19:07.902" v="245" actId="2696"/>
        <pc:sldMkLst>
          <pc:docMk/>
          <pc:sldMk cId="927466950" sldId="1085"/>
        </pc:sldMkLst>
      </pc:sldChg>
      <pc:sldChg chg="del">
        <pc:chgData name="YEO Jayne" userId="0701c50a-23d5-44b2-a18c-9630f413bd08" providerId="ADAL" clId="{32F24B2C-E17C-46EE-A493-05627B7CE4EF}" dt="2023-09-05T10:18:45.299" v="238" actId="2696"/>
        <pc:sldMkLst>
          <pc:docMk/>
          <pc:sldMk cId="795134285" sldId="1087"/>
        </pc:sldMkLst>
      </pc:sldChg>
      <pc:sldChg chg="del">
        <pc:chgData name="YEO Jayne" userId="0701c50a-23d5-44b2-a18c-9630f413bd08" providerId="ADAL" clId="{32F24B2C-E17C-46EE-A493-05627B7CE4EF}" dt="2023-09-05T10:18:55.521" v="241" actId="2696"/>
        <pc:sldMkLst>
          <pc:docMk/>
          <pc:sldMk cId="1692935902" sldId="1088"/>
        </pc:sldMkLst>
      </pc:sldChg>
      <pc:sldChg chg="del">
        <pc:chgData name="YEO Jayne" userId="0701c50a-23d5-44b2-a18c-9630f413bd08" providerId="ADAL" clId="{32F24B2C-E17C-46EE-A493-05627B7CE4EF}" dt="2023-09-05T10:18:41.439" v="237" actId="2696"/>
        <pc:sldMkLst>
          <pc:docMk/>
          <pc:sldMk cId="3033181198" sldId="1089"/>
        </pc:sldMkLst>
      </pc:sldChg>
      <pc:sldChg chg="del">
        <pc:chgData name="YEO Jayne" userId="0701c50a-23d5-44b2-a18c-9630f413bd08" providerId="ADAL" clId="{32F24B2C-E17C-46EE-A493-05627B7CE4EF}" dt="2023-09-05T10:18:58.553" v="242" actId="2696"/>
        <pc:sldMkLst>
          <pc:docMk/>
          <pc:sldMk cId="978330239" sldId="1090"/>
        </pc:sldMkLst>
      </pc:sldChg>
      <pc:sldChg chg="del">
        <pc:chgData name="YEO Jayne" userId="0701c50a-23d5-44b2-a18c-9630f413bd08" providerId="ADAL" clId="{32F24B2C-E17C-46EE-A493-05627B7CE4EF}" dt="2023-09-05T10:19:01.553" v="243" actId="2696"/>
        <pc:sldMkLst>
          <pc:docMk/>
          <pc:sldMk cId="4159494514" sldId="1091"/>
        </pc:sldMkLst>
      </pc:sldChg>
      <pc:sldChg chg="del">
        <pc:chgData name="YEO Jayne" userId="0701c50a-23d5-44b2-a18c-9630f413bd08" providerId="ADAL" clId="{32F24B2C-E17C-46EE-A493-05627B7CE4EF}" dt="2023-09-05T10:19:04.905" v="244" actId="2696"/>
        <pc:sldMkLst>
          <pc:docMk/>
          <pc:sldMk cId="1208400645" sldId="1092"/>
        </pc:sldMkLst>
      </pc:sldChg>
      <pc:sldChg chg="modNotesTx">
        <pc:chgData name="YEO Jayne" userId="0701c50a-23d5-44b2-a18c-9630f413bd08" providerId="ADAL" clId="{32F24B2C-E17C-46EE-A493-05627B7CE4EF}" dt="2023-09-05T10:26:31.097" v="299" actId="6549"/>
        <pc:sldMkLst>
          <pc:docMk/>
          <pc:sldMk cId="1880307333" sldId="1093"/>
        </pc:sldMkLst>
      </pc:sldChg>
      <pc:sldChg chg="modSp mod">
        <pc:chgData name="YEO Jayne" userId="0701c50a-23d5-44b2-a18c-9630f413bd08" providerId="ADAL" clId="{32F24B2C-E17C-46EE-A493-05627B7CE4EF}" dt="2023-09-05T08:29:01.263" v="15" actId="1076"/>
        <pc:sldMkLst>
          <pc:docMk/>
          <pc:sldMk cId="1874472687" sldId="1102"/>
        </pc:sldMkLst>
        <pc:spChg chg="mod">
          <ac:chgData name="YEO Jayne" userId="0701c50a-23d5-44b2-a18c-9630f413bd08" providerId="ADAL" clId="{32F24B2C-E17C-46EE-A493-05627B7CE4EF}" dt="2023-09-05T08:29:01.263" v="15" actId="1076"/>
          <ac:spMkLst>
            <pc:docMk/>
            <pc:sldMk cId="1874472687" sldId="1102"/>
            <ac:spMk id="7" creationId="{88A9A12B-F64D-C230-4D39-9B5785641A7F}"/>
          </ac:spMkLst>
        </pc:spChg>
      </pc:sldChg>
      <pc:sldChg chg="del">
        <pc:chgData name="YEO Jayne" userId="0701c50a-23d5-44b2-a18c-9630f413bd08" providerId="ADAL" clId="{32F24B2C-E17C-46EE-A493-05627B7CE4EF}" dt="2023-09-05T10:18:52.280" v="240" actId="2696"/>
        <pc:sldMkLst>
          <pc:docMk/>
          <pc:sldMk cId="4172753164" sldId="1103"/>
        </pc:sldMkLst>
      </pc:sldChg>
      <pc:sldChg chg="addSp delSp modSp del mod ord">
        <pc:chgData name="YEO Jayne" userId="0701c50a-23d5-44b2-a18c-9630f413bd08" providerId="ADAL" clId="{32F24B2C-E17C-46EE-A493-05627B7CE4EF}" dt="2023-09-05T10:19:23.645" v="250" actId="2696"/>
        <pc:sldMkLst>
          <pc:docMk/>
          <pc:sldMk cId="4052993866" sldId="1133"/>
        </pc:sldMkLst>
        <pc:spChg chg="del">
          <ac:chgData name="YEO Jayne" userId="0701c50a-23d5-44b2-a18c-9630f413bd08" providerId="ADAL" clId="{32F24B2C-E17C-46EE-A493-05627B7CE4EF}" dt="2023-09-05T08:38:44.477" v="165" actId="21"/>
          <ac:spMkLst>
            <pc:docMk/>
            <pc:sldMk cId="4052993866" sldId="1133"/>
            <ac:spMk id="2" creationId="{C52706C2-994C-7E66-24D0-6A19BB244DE0}"/>
          </ac:spMkLst>
        </pc:spChg>
        <pc:spChg chg="mod">
          <ac:chgData name="YEO Jayne" userId="0701c50a-23d5-44b2-a18c-9630f413bd08" providerId="ADAL" clId="{32F24B2C-E17C-46EE-A493-05627B7CE4EF}" dt="2023-09-05T08:41:00.188" v="199" actId="5793"/>
          <ac:spMkLst>
            <pc:docMk/>
            <pc:sldMk cId="4052993866" sldId="1133"/>
            <ac:spMk id="14" creationId="{31A66F88-467C-254F-BC8D-51DC80C6348E}"/>
          </ac:spMkLst>
        </pc:spChg>
        <pc:picChg chg="add mod">
          <ac:chgData name="YEO Jayne" userId="0701c50a-23d5-44b2-a18c-9630f413bd08" providerId="ADAL" clId="{32F24B2C-E17C-46EE-A493-05627B7CE4EF}" dt="2023-09-05T08:38:58.484" v="167" actId="1076"/>
          <ac:picMkLst>
            <pc:docMk/>
            <pc:sldMk cId="4052993866" sldId="1133"/>
            <ac:picMk id="4" creationId="{9E276BAF-EE09-75AC-DA83-59885A528E76}"/>
          </ac:picMkLst>
        </pc:picChg>
      </pc:sldChg>
      <pc:sldChg chg="addSp delSp modSp mod">
        <pc:chgData name="YEO Jayne" userId="0701c50a-23d5-44b2-a18c-9630f413bd08" providerId="ADAL" clId="{32F24B2C-E17C-46EE-A493-05627B7CE4EF}" dt="2023-09-05T08:43:51.637" v="227" actId="20577"/>
        <pc:sldMkLst>
          <pc:docMk/>
          <pc:sldMk cId="2659950043" sldId="1134"/>
        </pc:sldMkLst>
        <pc:spChg chg="mod">
          <ac:chgData name="YEO Jayne" userId="0701c50a-23d5-44b2-a18c-9630f413bd08" providerId="ADAL" clId="{32F24B2C-E17C-46EE-A493-05627B7CE4EF}" dt="2023-09-05T08:37:48.702" v="164" actId="20577"/>
          <ac:spMkLst>
            <pc:docMk/>
            <pc:sldMk cId="2659950043" sldId="1134"/>
            <ac:spMk id="8" creationId="{602C906E-646C-0C93-FC02-99D183B02CA6}"/>
          </ac:spMkLst>
        </pc:spChg>
        <pc:spChg chg="add mod">
          <ac:chgData name="YEO Jayne" userId="0701c50a-23d5-44b2-a18c-9630f413bd08" providerId="ADAL" clId="{32F24B2C-E17C-46EE-A493-05627B7CE4EF}" dt="2023-09-05T08:43:51.637" v="227" actId="20577"/>
          <ac:spMkLst>
            <pc:docMk/>
            <pc:sldMk cId="2659950043" sldId="1134"/>
            <ac:spMk id="14" creationId="{DE7699A7-EBDD-54F3-BA66-27B1DFCAC2EC}"/>
          </ac:spMkLst>
        </pc:spChg>
        <pc:picChg chg="add del mod">
          <ac:chgData name="YEO Jayne" userId="0701c50a-23d5-44b2-a18c-9630f413bd08" providerId="ADAL" clId="{32F24B2C-E17C-46EE-A493-05627B7CE4EF}" dt="2023-09-05T08:27:32.058" v="10" actId="21"/>
          <ac:picMkLst>
            <pc:docMk/>
            <pc:sldMk cId="2659950043" sldId="1134"/>
            <ac:picMk id="6" creationId="{558C59C8-2F96-D221-9DB5-109D1C95C9E5}"/>
          </ac:picMkLst>
        </pc:picChg>
        <pc:picChg chg="add mod">
          <ac:chgData name="YEO Jayne" userId="0701c50a-23d5-44b2-a18c-9630f413bd08" providerId="ADAL" clId="{32F24B2C-E17C-46EE-A493-05627B7CE4EF}" dt="2023-09-05T08:25:59.949" v="5" actId="571"/>
          <ac:picMkLst>
            <pc:docMk/>
            <pc:sldMk cId="2659950043" sldId="1134"/>
            <ac:picMk id="9" creationId="{1965A50F-513E-FD64-F68C-B802F792912D}"/>
          </ac:picMkLst>
        </pc:picChg>
      </pc:sldChg>
      <pc:sldChg chg="del">
        <pc:chgData name="YEO Jayne" userId="0701c50a-23d5-44b2-a18c-9630f413bd08" providerId="ADAL" clId="{32F24B2C-E17C-46EE-A493-05627B7CE4EF}" dt="2023-09-05T10:21:41.995" v="298" actId="2696"/>
        <pc:sldMkLst>
          <pc:docMk/>
          <pc:sldMk cId="3334638174" sldId="1135"/>
        </pc:sldMkLst>
      </pc:sldChg>
      <pc:sldChg chg="modSp mod">
        <pc:chgData name="YEO Jayne" userId="0701c50a-23d5-44b2-a18c-9630f413bd08" providerId="ADAL" clId="{32F24B2C-E17C-46EE-A493-05627B7CE4EF}" dt="2023-09-05T08:40:47.314" v="197" actId="5793"/>
        <pc:sldMkLst>
          <pc:docMk/>
          <pc:sldMk cId="264709776" sldId="1137"/>
        </pc:sldMkLst>
        <pc:spChg chg="mod">
          <ac:chgData name="YEO Jayne" userId="0701c50a-23d5-44b2-a18c-9630f413bd08" providerId="ADAL" clId="{32F24B2C-E17C-46EE-A493-05627B7CE4EF}" dt="2023-09-05T08:40:47.314" v="197" actId="5793"/>
          <ac:spMkLst>
            <pc:docMk/>
            <pc:sldMk cId="264709776" sldId="1137"/>
            <ac:spMk id="14" creationId="{31A66F88-467C-254F-BC8D-51DC80C6348E}"/>
          </ac:spMkLst>
        </pc:spChg>
      </pc:sldChg>
      <pc:sldChg chg="modSp">
        <pc:chgData name="YEO Jayne" userId="0701c50a-23d5-44b2-a18c-9630f413bd08" providerId="ADAL" clId="{32F24B2C-E17C-46EE-A493-05627B7CE4EF}" dt="2023-09-05T11:46:48.914" v="301"/>
        <pc:sldMkLst>
          <pc:docMk/>
          <pc:sldMk cId="1300142312" sldId="1138"/>
        </pc:sldMkLst>
        <pc:spChg chg="mod">
          <ac:chgData name="YEO Jayne" userId="0701c50a-23d5-44b2-a18c-9630f413bd08" providerId="ADAL" clId="{32F24B2C-E17C-46EE-A493-05627B7CE4EF}" dt="2023-09-05T11:46:48.914" v="301"/>
          <ac:spMkLst>
            <pc:docMk/>
            <pc:sldMk cId="1300142312" sldId="1138"/>
            <ac:spMk id="2" creationId="{BCEEA6DD-2B1F-D3CC-2681-71D410F8B7AB}"/>
          </ac:spMkLst>
        </pc:spChg>
      </pc:sldChg>
      <pc:sldChg chg="modSp">
        <pc:chgData name="YEO Jayne" userId="0701c50a-23d5-44b2-a18c-9630f413bd08" providerId="ADAL" clId="{32F24B2C-E17C-46EE-A493-05627B7CE4EF}" dt="2023-09-05T11:46:42.592" v="300"/>
        <pc:sldMkLst>
          <pc:docMk/>
          <pc:sldMk cId="1482828327" sldId="1139"/>
        </pc:sldMkLst>
        <pc:spChg chg="mod">
          <ac:chgData name="YEO Jayne" userId="0701c50a-23d5-44b2-a18c-9630f413bd08" providerId="ADAL" clId="{32F24B2C-E17C-46EE-A493-05627B7CE4EF}" dt="2023-09-05T11:46:42.592" v="300"/>
          <ac:spMkLst>
            <pc:docMk/>
            <pc:sldMk cId="1482828327" sldId="1139"/>
            <ac:spMk id="2" creationId="{BCEEA6DD-2B1F-D3CC-2681-71D410F8B7AB}"/>
          </ac:spMkLst>
        </pc:spChg>
      </pc:sldChg>
      <pc:sldChg chg="modSp add mod ord">
        <pc:chgData name="YEO Jayne" userId="0701c50a-23d5-44b2-a18c-9630f413bd08" providerId="ADAL" clId="{32F24B2C-E17C-46EE-A493-05627B7CE4EF}" dt="2023-09-05T11:47:01.461" v="302"/>
        <pc:sldMkLst>
          <pc:docMk/>
          <pc:sldMk cId="4118131798" sldId="1140"/>
        </pc:sldMkLst>
        <pc:spChg chg="mod">
          <ac:chgData name="YEO Jayne" userId="0701c50a-23d5-44b2-a18c-9630f413bd08" providerId="ADAL" clId="{32F24B2C-E17C-46EE-A493-05627B7CE4EF}" dt="2023-09-05T11:47:01.461" v="302"/>
          <ac:spMkLst>
            <pc:docMk/>
            <pc:sldMk cId="4118131798" sldId="1140"/>
            <ac:spMk id="2" creationId="{BCEEA6DD-2B1F-D3CC-2681-71D410F8B7AB}"/>
          </ac:spMkLst>
        </pc:spChg>
        <pc:spChg chg="mod">
          <ac:chgData name="YEO Jayne" userId="0701c50a-23d5-44b2-a18c-9630f413bd08" providerId="ADAL" clId="{32F24B2C-E17C-46EE-A493-05627B7CE4EF}" dt="2023-09-05T08:35:29.981" v="151" actId="6549"/>
          <ac:spMkLst>
            <pc:docMk/>
            <pc:sldMk cId="4118131798" sldId="1140"/>
            <ac:spMk id="9" creationId="{0E5D2A77-1E0F-73EB-95E5-EABE3C7E07F5}"/>
          </ac:spMkLst>
        </pc:spChg>
      </pc:sldChg>
      <pc:sldChg chg="add del ord">
        <pc:chgData name="YEO Jayne" userId="0701c50a-23d5-44b2-a18c-9630f413bd08" providerId="ADAL" clId="{32F24B2C-E17C-46EE-A493-05627B7CE4EF}" dt="2023-09-05T08:44:47.015" v="232" actId="2696"/>
        <pc:sldMkLst>
          <pc:docMk/>
          <pc:sldMk cId="1287836941" sldId="1141"/>
        </pc:sldMkLst>
      </pc:sldChg>
      <pc:sldChg chg="modSp add mod ord">
        <pc:chgData name="YEO Jayne" userId="0701c50a-23d5-44b2-a18c-9630f413bd08" providerId="ADAL" clId="{32F24B2C-E17C-46EE-A493-05627B7CE4EF}" dt="2023-09-05T11:47:06.356" v="303"/>
        <pc:sldMkLst>
          <pc:docMk/>
          <pc:sldMk cId="3418926209" sldId="1142"/>
        </pc:sldMkLst>
        <pc:spChg chg="mod">
          <ac:chgData name="YEO Jayne" userId="0701c50a-23d5-44b2-a18c-9630f413bd08" providerId="ADAL" clId="{32F24B2C-E17C-46EE-A493-05627B7CE4EF}" dt="2023-09-05T11:47:06.356" v="303"/>
          <ac:spMkLst>
            <pc:docMk/>
            <pc:sldMk cId="3418926209" sldId="1142"/>
            <ac:spMk id="2" creationId="{BCEEA6DD-2B1F-D3CC-2681-71D410F8B7AB}"/>
          </ac:spMkLst>
        </pc:spChg>
        <pc:spChg chg="mod">
          <ac:chgData name="YEO Jayne" userId="0701c50a-23d5-44b2-a18c-9630f413bd08" providerId="ADAL" clId="{32F24B2C-E17C-46EE-A493-05627B7CE4EF}" dt="2023-09-05T08:36:00.533" v="155"/>
          <ac:spMkLst>
            <pc:docMk/>
            <pc:sldMk cId="3418926209" sldId="1142"/>
            <ac:spMk id="9" creationId="{0E5D2A77-1E0F-73EB-95E5-EABE3C7E07F5}"/>
          </ac:spMkLst>
        </pc:spChg>
      </pc:sldChg>
      <pc:sldChg chg="addSp modSp new modAnim">
        <pc:chgData name="YEO Jayne" userId="0701c50a-23d5-44b2-a18c-9630f413bd08" providerId="ADAL" clId="{32F24B2C-E17C-46EE-A493-05627B7CE4EF}" dt="2023-09-05T10:18:24.299" v="236"/>
        <pc:sldMkLst>
          <pc:docMk/>
          <pc:sldMk cId="817465868" sldId="1143"/>
        </pc:sldMkLst>
        <pc:picChg chg="add mod">
          <ac:chgData name="YEO Jayne" userId="0701c50a-23d5-44b2-a18c-9630f413bd08" providerId="ADAL" clId="{32F24B2C-E17C-46EE-A493-05627B7CE4EF}" dt="2023-09-05T10:18:24.299" v="236"/>
          <ac:picMkLst>
            <pc:docMk/>
            <pc:sldMk cId="817465868" sldId="1143"/>
            <ac:picMk id="7" creationId="{48FA1A3D-0B83-6CDD-3121-F74DC55EB6D1}"/>
          </ac:picMkLst>
        </pc:picChg>
      </pc:sldChg>
      <pc:sldChg chg="new del">
        <pc:chgData name="YEO Jayne" userId="0701c50a-23d5-44b2-a18c-9630f413bd08" providerId="ADAL" clId="{32F24B2C-E17C-46EE-A493-05627B7CE4EF}" dt="2023-09-05T08:46:23.215" v="234" actId="680"/>
        <pc:sldMkLst>
          <pc:docMk/>
          <pc:sldMk cId="2348036726" sldId="1143"/>
        </pc:sldMkLst>
      </pc:sldChg>
      <pc:sldChg chg="modSp add mod ord">
        <pc:chgData name="YEO Jayne" userId="0701c50a-23d5-44b2-a18c-9630f413bd08" providerId="ADAL" clId="{32F24B2C-E17C-46EE-A493-05627B7CE4EF}" dt="2023-09-05T11:47:12.213" v="304"/>
        <pc:sldMkLst>
          <pc:docMk/>
          <pc:sldMk cId="2662224336" sldId="1144"/>
        </pc:sldMkLst>
        <pc:spChg chg="mod">
          <ac:chgData name="YEO Jayne" userId="0701c50a-23d5-44b2-a18c-9630f413bd08" providerId="ADAL" clId="{32F24B2C-E17C-46EE-A493-05627B7CE4EF}" dt="2023-09-05T11:47:12.213" v="304"/>
          <ac:spMkLst>
            <pc:docMk/>
            <pc:sldMk cId="2662224336" sldId="1144"/>
            <ac:spMk id="2" creationId="{BCEEA6DD-2B1F-D3CC-2681-71D410F8B7AB}"/>
          </ac:spMkLst>
        </pc:spChg>
        <pc:spChg chg="mod">
          <ac:chgData name="YEO Jayne" userId="0701c50a-23d5-44b2-a18c-9630f413bd08" providerId="ADAL" clId="{32F24B2C-E17C-46EE-A493-05627B7CE4EF}" dt="2023-09-05T10:20:13.747" v="266"/>
          <ac:spMkLst>
            <pc:docMk/>
            <pc:sldMk cId="2662224336" sldId="1144"/>
            <ac:spMk id="9" creationId="{0E5D2A77-1E0F-73EB-95E5-EABE3C7E07F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7756-2951-42C2-B02E-D90428094462}" type="datetimeFigureOut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184F7-3F6F-4590-AF71-E6C43F6C6E9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63319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2809-8603-4B8D-85C0-5D95F6FAC86A}" type="datetimeFigureOut">
              <a:rPr lang="id-ID" smtClean="0"/>
              <a:t>20/09/2023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8A28A-3C3B-4DCC-8038-AED859F2296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974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7936" y="5105114"/>
            <a:ext cx="5780475" cy="4443946"/>
          </a:xfrm>
        </p:spPr>
        <p:txBody>
          <a:bodyPr/>
          <a:lstStyle/>
          <a:p>
            <a:pPr algn="just">
              <a:spcAft>
                <a:spcPts val="799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Long-distance freight: combined transport (&gt; 75% semitrailers) – political will</a:t>
            </a:r>
          </a:p>
          <a:p>
            <a:pPr algn="just">
              <a:spcAft>
                <a:spcPts val="799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Combined door-to-door transport</a:t>
            </a:r>
          </a:p>
          <a:p>
            <a:pPr algn="just">
              <a:spcAft>
                <a:spcPts val="799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million tonnes – 21% of 190 million</a:t>
            </a:r>
          </a:p>
          <a:p>
            <a:pPr algn="just">
              <a:spcAft>
                <a:spcPts val="799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ambitious than 30 by 2030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23A27-AC26-4406-BCF6-64CB2C799C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3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3225" y="4557236"/>
            <a:ext cx="5911850" cy="4803494"/>
          </a:xfrm>
        </p:spPr>
        <p:txBody>
          <a:bodyPr/>
          <a:lstStyle/>
          <a:p>
            <a:pPr algn="just">
              <a:spcAft>
                <a:spcPts val="800"/>
              </a:spcAft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23A27-AC26-4406-BCF6-64CB2C799C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5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20/09/2023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3B50A03-711A-894D-BB4C-C085042B6B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27EF9A5-7B98-EA4B-BAEB-ACD12C16B143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20/09/2023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3B50A03-711A-894D-BB4C-C085042B6B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27EF9A5-7B98-EA4B-BAEB-ACD12C16B143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D0D9337-26A8-094A-9D59-DC2E7F1AAB5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28E26AE-61D9-4744-BB97-74075405698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6C1DF48-359F-7546-B528-B6FD4C829300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8E2C6DE-55B9-3D49-AF5C-D641DC2D638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B8BBEA8-7C0E-7F48-B32E-F2BA93C87792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03A3D35-ADDD-F240-B370-119486337D14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04C83A6-5AC3-0D42-A9B6-074B40480457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379BEA9-2DAE-AA42-81A5-E2B33D77819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2936E54-6B0B-2C49-A98E-72BCFFDE99DF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55FE8EE-AEDC-D448-8B18-6AEBB4FAD6AE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12D2C6D-98DA-E34F-ACAE-E98486FC9129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87A6F23-E16C-AF47-85FB-6029690F7A5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endParaRPr lang="id-ID"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4BCEA0A-800A-8043-B6B4-F28E1EF1C36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8BEF4F9-1277-CD4A-80BC-026EEB22A59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762EBF39-40C8-DC45-B9F8-2DC26C5E6F4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0CA2C18-378C-CF4D-A5AF-AAEFCA215965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20/09/2023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83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D0D9337-26A8-094A-9D59-DC2E7F1AAB5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28E26AE-61D9-4744-BB97-74075405698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27916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F4456C5-9F63-684D-B3A3-DDE39CEA4186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C7E82-3AD0-164E-8AE2-C933F1F6162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472C2EB-7065-884B-9975-384935F8F14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4241B84-B4FE-C043-8E74-4DDA76FD4B30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559505-F142-3E49-BFAE-C4B3CAB844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D9C362-B877-9E47-B363-517D1D61543A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endParaRPr lang="id-ID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CA99C90-5C4D-1647-8248-3EE558FDC1B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DF07EB7-1DA9-F749-A10C-8C328173934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8BF1518-E847-7341-A15D-45627DB3DAD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5EEAB81-282F-004A-AB99-F5DF36859E66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20/09/2023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802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8146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6C1DF48-359F-7546-B528-B6FD4C829300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8E2C6DE-55B9-3D49-AF5C-D641DC2D638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F4456C5-9F63-684D-B3A3-DDE39CEA4186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C7E82-3AD0-164E-8AE2-C933F1F6162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472C2EB-7065-884B-9975-384935F8F14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4241B84-B4FE-C043-8E74-4DDA76FD4B30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559505-F142-3E49-BFAE-C4B3CAB844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D9C362-B877-9E47-B363-517D1D61543A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endParaRPr lang="id-ID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CA99C90-5C4D-1647-8248-3EE558FDC1B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DF07EB7-1DA9-F749-A10C-8C328173934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8BF1518-E847-7341-A15D-45627DB3DAD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5EEAB81-282F-004A-AB99-F5DF36859E66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6084" y="1157941"/>
            <a:ext cx="10658661" cy="48558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913" y="6309320"/>
            <a:ext cx="1154087" cy="54868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673769" y="6602856"/>
            <a:ext cx="1350019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Lucida Sans"/>
                <a:ea typeface="+mn-ea"/>
                <a:cs typeface="Lucida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2F9617-6250-4A4E-A789-B3C5DD95811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53848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8BF1518-E847-7341-A15D-45627DB3DAD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5EEAB81-282F-004A-AB99-F5DF36859E66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F4456C5-9F63-684D-B3A3-DDE39CEA4186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C7E82-3AD0-164E-8AE2-C933F1F6162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472C2EB-7065-884B-9975-384935F8F14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4241B84-B4FE-C043-8E74-4DDA76FD4B30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9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B8BBEA8-7C0E-7F48-B32E-F2BA93C87792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03A3D35-ADDD-F240-B370-119486337D14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B8BBEA8-7C0E-7F48-B32E-F2BA93C87792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03A3D35-ADDD-F240-B370-119486337D14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04C83A6-5AC3-0D42-A9B6-074B40480457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379BEA9-2DAE-AA42-81A5-E2B33D77819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2936E54-6B0B-2C49-A98E-72BCFFDE99DF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55FE8EE-AEDC-D448-8B18-6AEBB4FAD6AE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12D2C6D-98DA-E34F-ACAE-E98486FC9129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87A6F23-E16C-AF47-85FB-6029690F7A5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4BCEA0A-800A-8043-B6B4-F28E1EF1C36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8BEF4F9-1277-CD4A-80BC-026EEB22A59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20/09/2023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762EBF39-40C8-DC45-B9F8-2DC26C5E6F4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0CA2C18-378C-CF4D-A5AF-AAEFCA215965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E196B-AC53-B446-A793-EFB48626EB9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2400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 userDrawn="1">
          <p15:clr>
            <a:srgbClr val="F26B43"/>
          </p15:clr>
        </p15:guide>
        <p15:guide id="2" orient="horz" pos="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E196B-AC53-B446-A793-EFB48626EB9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2400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  <p15:guide id="2" orient="horz" pos="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6ECB1A-693F-2041-AC72-F644481AEF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0674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99" r:id="rId6"/>
    <p:sldLayoutId id="2147483685" r:id="rId7"/>
    <p:sldLayoutId id="214748368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6ECB1A-693F-2041-AC72-F644481AEFF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0674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3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6ECB1A-693F-2041-AC72-F644481AEF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0674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54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A1C81947-C31B-4CCF-856B-105E94B51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0674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E196B-AC53-B446-A793-EFB48626EB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2400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 userDrawn="1">
          <p15:clr>
            <a:srgbClr val="F26B43"/>
          </p15:clr>
        </p15:guide>
        <p15:guide id="2" orient="horz" pos="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Ffzjb2UuoOxFJd12AL6lyg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linkedin.com/company/european-railway-agency" TargetMode="External"/><Relationship Id="rId5" Type="http://schemas.openxmlformats.org/officeDocument/2006/relationships/image" Target="../media/image33.emf"/><Relationship Id="rId10" Type="http://schemas.openxmlformats.org/officeDocument/2006/relationships/image" Target="../media/image9.png"/><Relationship Id="rId4" Type="http://schemas.openxmlformats.org/officeDocument/2006/relationships/hyperlink" Target="https://twitter.com/ERA_railways" TargetMode="External"/><Relationship Id="rId9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A6DD-2B1F-D3CC-2681-71D410F8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00" y="1571642"/>
            <a:ext cx="10515600" cy="1273215"/>
          </a:xfrm>
        </p:spPr>
        <p:txBody>
          <a:bodyPr/>
          <a:lstStyle/>
          <a:p>
            <a:r>
              <a:rPr lang="en-GB" dirty="0"/>
              <a:t>SLIDO #SafetyDays2023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D2A77-1E0F-73EB-95E5-EABE3C7E07F5}"/>
              </a:ext>
            </a:extLst>
          </p:cNvPr>
          <p:cNvSpPr txBox="1"/>
          <p:nvPr/>
        </p:nvSpPr>
        <p:spPr>
          <a:xfrm>
            <a:off x="2764974" y="3071036"/>
            <a:ext cx="64009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WORD CLOUD</a:t>
            </a:r>
          </a:p>
          <a:p>
            <a:r>
              <a:rPr lang="en-US" sz="3200" dirty="0"/>
              <a:t>Describe in 2-3 words what you think of when you hear “Human and </a:t>
            </a:r>
            <a:r>
              <a:rPr lang="en-US" sz="3200" dirty="0" err="1"/>
              <a:t>Organisational</a:t>
            </a:r>
            <a:r>
              <a:rPr lang="en-US" sz="3200" dirty="0"/>
              <a:t> Factors”?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DE9BF-DB32-8B0D-A440-2BDD0469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03" y="284667"/>
            <a:ext cx="221913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31A66F88-467C-254F-BC8D-51DC80C6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083" y="873603"/>
            <a:ext cx="4836465" cy="728860"/>
          </a:xfrm>
        </p:spPr>
        <p:txBody>
          <a:bodyPr>
            <a:noAutofit/>
          </a:bodyPr>
          <a:lstStyle/>
          <a:p>
            <a:r>
              <a:rPr lang="en-GB" sz="3600" dirty="0" err="1">
                <a:latin typeface="+mn-lt"/>
              </a:rPr>
              <a:t>RailHOF</a:t>
            </a:r>
            <a:r>
              <a:rPr lang="en-GB" sz="3600" dirty="0">
                <a:latin typeface="+mn-lt"/>
              </a:rPr>
              <a:t> – fun facts</a:t>
            </a:r>
            <a:endParaRPr lang="id-ID" sz="3600" dirty="0">
              <a:latin typeface="+mn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7F53AFD-C35F-3A42-8B68-8D26D6618113}"/>
              </a:ext>
            </a:extLst>
          </p:cNvPr>
          <p:cNvSpPr/>
          <p:nvPr/>
        </p:nvSpPr>
        <p:spPr>
          <a:xfrm>
            <a:off x="6314618" y="1724628"/>
            <a:ext cx="207228" cy="5133372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F2F6-353A-42B1-BBB8-8BEDAE16C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2" y="2398226"/>
            <a:ext cx="6316510" cy="37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F9E34-D315-B89A-0F75-E5B1A834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11" y="267400"/>
            <a:ext cx="2215338" cy="1062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07370-E80E-DA33-2740-442CA67BF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030" y="1602463"/>
            <a:ext cx="5114987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77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92188FD8-EB57-1542-8BD2-8BA73907A8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0"/>
            <a:ext cx="4038601" cy="6858000"/>
          </a:xfr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0321FC2B-AFD5-884E-AA20-8C1E4BA00281}"/>
              </a:ext>
            </a:extLst>
          </p:cNvPr>
          <p:cNvSpPr/>
          <p:nvPr/>
        </p:nvSpPr>
        <p:spPr>
          <a:xfrm>
            <a:off x="7940535" y="0"/>
            <a:ext cx="224647" cy="6858000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80358" y="4430876"/>
            <a:ext cx="4038602" cy="1910071"/>
          </a:xfrm>
          <a:prstGeom prst="rect">
            <a:avLst/>
          </a:prstGeom>
          <a:solidFill>
            <a:srgbClr val="364B7D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25" y="4430877"/>
            <a:ext cx="8153400" cy="1910071"/>
          </a:xfrm>
          <a:prstGeom prst="rect">
            <a:avLst/>
          </a:prstGeom>
          <a:solidFill>
            <a:srgbClr val="364B7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1095204" y="5057562"/>
            <a:ext cx="2444129" cy="246221"/>
          </a:xfrm>
          <a:prstGeom prst="rect">
            <a:avLst/>
          </a:prstGeom>
        </p:spPr>
        <p:txBody>
          <a:bodyPr vert="horz" wrap="squar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alibri" panose="020F0502020204030204"/>
                <a:cs typeface="Lato Regular"/>
              </a:rPr>
              <a:t>Connect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Lato Regular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5012221" y="5057562"/>
            <a:ext cx="2444130" cy="246221"/>
          </a:xfrm>
          <a:prstGeom prst="rect">
            <a:avLst/>
          </a:prstGeom>
        </p:spPr>
        <p:txBody>
          <a:bodyPr vert="horz" wrap="squar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Lato Regular"/>
              </a:rPr>
              <a:t>Share</a:t>
            </a:r>
          </a:p>
        </p:txBody>
      </p:sp>
      <p:sp>
        <p:nvSpPr>
          <p:cNvPr id="12" name="Title 20"/>
          <p:cNvSpPr txBox="1">
            <a:spLocks/>
          </p:cNvSpPr>
          <p:nvPr/>
        </p:nvSpPr>
        <p:spPr>
          <a:xfrm>
            <a:off x="9180375" y="5139691"/>
            <a:ext cx="2444129" cy="246221"/>
          </a:xfrm>
          <a:prstGeom prst="rect">
            <a:avLst/>
          </a:prstGeom>
        </p:spPr>
        <p:txBody>
          <a:bodyPr vert="horz" wrap="squar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Lato Regular"/>
              </a:rPr>
              <a:t>Learn</a:t>
            </a:r>
          </a:p>
        </p:txBody>
      </p:sp>
      <p:sp>
        <p:nvSpPr>
          <p:cNvPr id="13" name="Title 20"/>
          <p:cNvSpPr txBox="1">
            <a:spLocks/>
          </p:cNvSpPr>
          <p:nvPr/>
        </p:nvSpPr>
        <p:spPr>
          <a:xfrm>
            <a:off x="8833848" y="5308148"/>
            <a:ext cx="3137185" cy="343784"/>
          </a:xfrm>
          <a:prstGeom prst="rect">
            <a:avLst/>
          </a:prstGeom>
        </p:spPr>
        <p:txBody>
          <a:bodyPr vert="horz" wrap="square" lIns="121893" tIns="60946" rIns="121893" bIns="60946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Lato Light"/>
              </a:rPr>
              <a:t>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Lato Light"/>
            </a:endParaRPr>
          </a:p>
        </p:txBody>
      </p:sp>
      <p:sp>
        <p:nvSpPr>
          <p:cNvPr id="14" name="Freeform 22"/>
          <p:cNvSpPr>
            <a:spLocks noEditPoints="1"/>
          </p:cNvSpPr>
          <p:nvPr/>
        </p:nvSpPr>
        <p:spPr bwMode="auto">
          <a:xfrm>
            <a:off x="8544373" y="5069886"/>
            <a:ext cx="422526" cy="353578"/>
          </a:xfrm>
          <a:custGeom>
            <a:avLst/>
            <a:gdLst>
              <a:gd name="T0" fmla="*/ 138 w 202"/>
              <a:gd name="T1" fmla="*/ 143 h 169"/>
              <a:gd name="T2" fmla="*/ 142 w 202"/>
              <a:gd name="T3" fmla="*/ 154 h 169"/>
              <a:gd name="T4" fmla="*/ 126 w 202"/>
              <a:gd name="T5" fmla="*/ 154 h 169"/>
              <a:gd name="T6" fmla="*/ 97 w 202"/>
              <a:gd name="T7" fmla="*/ 149 h 169"/>
              <a:gd name="T8" fmla="*/ 86 w 202"/>
              <a:gd name="T9" fmla="*/ 151 h 169"/>
              <a:gd name="T10" fmla="*/ 71 w 202"/>
              <a:gd name="T11" fmla="*/ 147 h 169"/>
              <a:gd name="T12" fmla="*/ 60 w 202"/>
              <a:gd name="T13" fmla="*/ 147 h 169"/>
              <a:gd name="T14" fmla="*/ 60 w 202"/>
              <a:gd name="T15" fmla="*/ 73 h 169"/>
              <a:gd name="T16" fmla="*/ 80 w 202"/>
              <a:gd name="T17" fmla="*/ 70 h 169"/>
              <a:gd name="T18" fmla="*/ 101 w 202"/>
              <a:gd name="T19" fmla="*/ 48 h 169"/>
              <a:gd name="T20" fmla="*/ 122 w 202"/>
              <a:gd name="T21" fmla="*/ 21 h 169"/>
              <a:gd name="T22" fmla="*/ 133 w 202"/>
              <a:gd name="T23" fmla="*/ 4 h 169"/>
              <a:gd name="T24" fmla="*/ 144 w 202"/>
              <a:gd name="T25" fmla="*/ 29 h 169"/>
              <a:gd name="T26" fmla="*/ 132 w 202"/>
              <a:gd name="T27" fmla="*/ 67 h 169"/>
              <a:gd name="T28" fmla="*/ 131 w 202"/>
              <a:gd name="T29" fmla="*/ 92 h 169"/>
              <a:gd name="T30" fmla="*/ 123 w 202"/>
              <a:gd name="T31" fmla="*/ 113 h 169"/>
              <a:gd name="T32" fmla="*/ 135 w 202"/>
              <a:gd name="T33" fmla="*/ 98 h 169"/>
              <a:gd name="T34" fmla="*/ 141 w 202"/>
              <a:gd name="T35" fmla="*/ 71 h 169"/>
              <a:gd name="T36" fmla="*/ 145 w 202"/>
              <a:gd name="T37" fmla="*/ 67 h 169"/>
              <a:gd name="T38" fmla="*/ 142 w 202"/>
              <a:gd name="T39" fmla="*/ 77 h 169"/>
              <a:gd name="T40" fmla="*/ 148 w 202"/>
              <a:gd name="T41" fmla="*/ 90 h 169"/>
              <a:gd name="T42" fmla="*/ 146 w 202"/>
              <a:gd name="T43" fmla="*/ 99 h 169"/>
              <a:gd name="T44" fmla="*/ 148 w 202"/>
              <a:gd name="T45" fmla="*/ 108 h 169"/>
              <a:gd name="T46" fmla="*/ 142 w 202"/>
              <a:gd name="T47" fmla="*/ 121 h 169"/>
              <a:gd name="T48" fmla="*/ 144 w 202"/>
              <a:gd name="T49" fmla="*/ 129 h 169"/>
              <a:gd name="T50" fmla="*/ 138 w 202"/>
              <a:gd name="T51" fmla="*/ 143 h 169"/>
              <a:gd name="T52" fmla="*/ 202 w 202"/>
              <a:gd name="T53" fmla="*/ 99 h 169"/>
              <a:gd name="T54" fmla="*/ 190 w 202"/>
              <a:gd name="T55" fmla="*/ 88 h 169"/>
              <a:gd name="T56" fmla="*/ 185 w 202"/>
              <a:gd name="T57" fmla="*/ 88 h 169"/>
              <a:gd name="T58" fmla="*/ 194 w 202"/>
              <a:gd name="T59" fmla="*/ 77 h 169"/>
              <a:gd name="T60" fmla="*/ 182 w 202"/>
              <a:gd name="T61" fmla="*/ 66 h 169"/>
              <a:gd name="T62" fmla="*/ 159 w 202"/>
              <a:gd name="T63" fmla="*/ 66 h 169"/>
              <a:gd name="T64" fmla="*/ 148 w 202"/>
              <a:gd name="T65" fmla="*/ 77 h 169"/>
              <a:gd name="T66" fmla="*/ 160 w 202"/>
              <a:gd name="T67" fmla="*/ 88 h 169"/>
              <a:gd name="T68" fmla="*/ 161 w 202"/>
              <a:gd name="T69" fmla="*/ 88 h 169"/>
              <a:gd name="T70" fmla="*/ 152 w 202"/>
              <a:gd name="T71" fmla="*/ 99 h 169"/>
              <a:gd name="T72" fmla="*/ 161 w 202"/>
              <a:gd name="T73" fmla="*/ 110 h 169"/>
              <a:gd name="T74" fmla="*/ 160 w 202"/>
              <a:gd name="T75" fmla="*/ 110 h 169"/>
              <a:gd name="T76" fmla="*/ 148 w 202"/>
              <a:gd name="T77" fmla="*/ 121 h 169"/>
              <a:gd name="T78" fmla="*/ 157 w 202"/>
              <a:gd name="T79" fmla="*/ 132 h 169"/>
              <a:gd name="T80" fmla="*/ 156 w 202"/>
              <a:gd name="T81" fmla="*/ 132 h 169"/>
              <a:gd name="T82" fmla="*/ 144 w 202"/>
              <a:gd name="T83" fmla="*/ 143 h 169"/>
              <a:gd name="T84" fmla="*/ 156 w 202"/>
              <a:gd name="T85" fmla="*/ 154 h 169"/>
              <a:gd name="T86" fmla="*/ 167 w 202"/>
              <a:gd name="T87" fmla="*/ 154 h 169"/>
              <a:gd name="T88" fmla="*/ 179 w 202"/>
              <a:gd name="T89" fmla="*/ 154 h 169"/>
              <a:gd name="T90" fmla="*/ 191 w 202"/>
              <a:gd name="T91" fmla="*/ 143 h 169"/>
              <a:gd name="T92" fmla="*/ 181 w 202"/>
              <a:gd name="T93" fmla="*/ 132 h 169"/>
              <a:gd name="T94" fmla="*/ 186 w 202"/>
              <a:gd name="T95" fmla="*/ 132 h 169"/>
              <a:gd name="T96" fmla="*/ 198 w 202"/>
              <a:gd name="T97" fmla="*/ 121 h 169"/>
              <a:gd name="T98" fmla="*/ 189 w 202"/>
              <a:gd name="T99" fmla="*/ 110 h 169"/>
              <a:gd name="T100" fmla="*/ 190 w 202"/>
              <a:gd name="T101" fmla="*/ 110 h 169"/>
              <a:gd name="T102" fmla="*/ 202 w 202"/>
              <a:gd name="T103" fmla="*/ 99 h 169"/>
              <a:gd name="T104" fmla="*/ 0 w 202"/>
              <a:gd name="T105" fmla="*/ 67 h 169"/>
              <a:gd name="T106" fmla="*/ 53 w 202"/>
              <a:gd name="T107" fmla="*/ 67 h 169"/>
              <a:gd name="T108" fmla="*/ 53 w 202"/>
              <a:gd name="T109" fmla="*/ 169 h 169"/>
              <a:gd name="T110" fmla="*/ 0 w 202"/>
              <a:gd name="T111" fmla="*/ 169 h 169"/>
              <a:gd name="T112" fmla="*/ 0 w 202"/>
              <a:gd name="T113" fmla="*/ 67 h 169"/>
              <a:gd name="T114" fmla="*/ 32 w 202"/>
              <a:gd name="T115" fmla="*/ 153 h 169"/>
              <a:gd name="T116" fmla="*/ 38 w 202"/>
              <a:gd name="T117" fmla="*/ 159 h 169"/>
              <a:gd name="T118" fmla="*/ 45 w 202"/>
              <a:gd name="T119" fmla="*/ 153 h 169"/>
              <a:gd name="T120" fmla="*/ 38 w 202"/>
              <a:gd name="T121" fmla="*/ 146 h 169"/>
              <a:gd name="T122" fmla="*/ 32 w 202"/>
              <a:gd name="T123" fmla="*/ 15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2" h="169">
                <a:moveTo>
                  <a:pt x="138" y="143"/>
                </a:moveTo>
                <a:cubicBezTo>
                  <a:pt x="138" y="147"/>
                  <a:pt x="139" y="151"/>
                  <a:pt x="142" y="154"/>
                </a:cubicBezTo>
                <a:cubicBezTo>
                  <a:pt x="126" y="154"/>
                  <a:pt x="126" y="154"/>
                  <a:pt x="126" y="154"/>
                </a:cubicBezTo>
                <a:cubicBezTo>
                  <a:pt x="119" y="154"/>
                  <a:pt x="102" y="149"/>
                  <a:pt x="97" y="149"/>
                </a:cubicBezTo>
                <a:cubicBezTo>
                  <a:pt x="92" y="149"/>
                  <a:pt x="90" y="151"/>
                  <a:pt x="86" y="151"/>
                </a:cubicBezTo>
                <a:cubicBezTo>
                  <a:pt x="82" y="151"/>
                  <a:pt x="75" y="147"/>
                  <a:pt x="71" y="147"/>
                </a:cubicBezTo>
                <a:cubicBezTo>
                  <a:pt x="60" y="147"/>
                  <a:pt x="60" y="147"/>
                  <a:pt x="60" y="147"/>
                </a:cubicBezTo>
                <a:cubicBezTo>
                  <a:pt x="60" y="73"/>
                  <a:pt x="60" y="73"/>
                  <a:pt x="60" y="73"/>
                </a:cubicBezTo>
                <a:cubicBezTo>
                  <a:pt x="64" y="74"/>
                  <a:pt x="73" y="75"/>
                  <a:pt x="80" y="70"/>
                </a:cubicBezTo>
                <a:cubicBezTo>
                  <a:pt x="89" y="64"/>
                  <a:pt x="97" y="55"/>
                  <a:pt x="101" y="48"/>
                </a:cubicBezTo>
                <a:cubicBezTo>
                  <a:pt x="106" y="42"/>
                  <a:pt x="116" y="36"/>
                  <a:pt x="122" y="21"/>
                </a:cubicBezTo>
                <a:cubicBezTo>
                  <a:pt x="125" y="15"/>
                  <a:pt x="123" y="0"/>
                  <a:pt x="133" y="4"/>
                </a:cubicBezTo>
                <a:cubicBezTo>
                  <a:pt x="144" y="7"/>
                  <a:pt x="144" y="18"/>
                  <a:pt x="144" y="29"/>
                </a:cubicBezTo>
                <a:cubicBezTo>
                  <a:pt x="143" y="41"/>
                  <a:pt x="132" y="63"/>
                  <a:pt x="132" y="67"/>
                </a:cubicBezTo>
                <a:cubicBezTo>
                  <a:pt x="130" y="77"/>
                  <a:pt x="131" y="83"/>
                  <a:pt x="131" y="92"/>
                </a:cubicBezTo>
                <a:cubicBezTo>
                  <a:pt x="130" y="104"/>
                  <a:pt x="123" y="113"/>
                  <a:pt x="123" y="113"/>
                </a:cubicBezTo>
                <a:cubicBezTo>
                  <a:pt x="123" y="113"/>
                  <a:pt x="133" y="107"/>
                  <a:pt x="135" y="98"/>
                </a:cubicBezTo>
                <a:cubicBezTo>
                  <a:pt x="137" y="89"/>
                  <a:pt x="135" y="80"/>
                  <a:pt x="141" y="71"/>
                </a:cubicBezTo>
                <a:cubicBezTo>
                  <a:pt x="142" y="69"/>
                  <a:pt x="143" y="68"/>
                  <a:pt x="145" y="67"/>
                </a:cubicBezTo>
                <a:cubicBezTo>
                  <a:pt x="143" y="69"/>
                  <a:pt x="142" y="73"/>
                  <a:pt x="142" y="77"/>
                </a:cubicBezTo>
                <a:cubicBezTo>
                  <a:pt x="142" y="82"/>
                  <a:pt x="144" y="87"/>
                  <a:pt x="148" y="90"/>
                </a:cubicBezTo>
                <a:cubicBezTo>
                  <a:pt x="147" y="93"/>
                  <a:pt x="146" y="96"/>
                  <a:pt x="146" y="99"/>
                </a:cubicBezTo>
                <a:cubicBezTo>
                  <a:pt x="146" y="102"/>
                  <a:pt x="147" y="105"/>
                  <a:pt x="148" y="108"/>
                </a:cubicBezTo>
                <a:cubicBezTo>
                  <a:pt x="144" y="111"/>
                  <a:pt x="142" y="115"/>
                  <a:pt x="142" y="121"/>
                </a:cubicBezTo>
                <a:cubicBezTo>
                  <a:pt x="142" y="124"/>
                  <a:pt x="143" y="127"/>
                  <a:pt x="144" y="129"/>
                </a:cubicBezTo>
                <a:cubicBezTo>
                  <a:pt x="140" y="133"/>
                  <a:pt x="138" y="137"/>
                  <a:pt x="138" y="143"/>
                </a:cubicBezTo>
                <a:moveTo>
                  <a:pt x="202" y="99"/>
                </a:moveTo>
                <a:cubicBezTo>
                  <a:pt x="202" y="93"/>
                  <a:pt x="197" y="88"/>
                  <a:pt x="190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90" y="87"/>
                  <a:pt x="194" y="82"/>
                  <a:pt x="194" y="77"/>
                </a:cubicBezTo>
                <a:cubicBezTo>
                  <a:pt x="194" y="71"/>
                  <a:pt x="189" y="66"/>
                  <a:pt x="182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2" y="66"/>
                  <a:pt x="148" y="71"/>
                  <a:pt x="148" y="77"/>
                </a:cubicBezTo>
                <a:cubicBezTo>
                  <a:pt x="148" y="83"/>
                  <a:pt x="153" y="88"/>
                  <a:pt x="160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56" y="89"/>
                  <a:pt x="152" y="94"/>
                  <a:pt x="152" y="99"/>
                </a:cubicBezTo>
                <a:cubicBezTo>
                  <a:pt x="152" y="104"/>
                  <a:pt x="156" y="109"/>
                  <a:pt x="161" y="110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53" y="110"/>
                  <a:pt x="148" y="115"/>
                  <a:pt x="148" y="121"/>
                </a:cubicBezTo>
                <a:cubicBezTo>
                  <a:pt x="148" y="126"/>
                  <a:pt x="152" y="130"/>
                  <a:pt x="157" y="132"/>
                </a:cubicBezTo>
                <a:cubicBezTo>
                  <a:pt x="156" y="132"/>
                  <a:pt x="156" y="132"/>
                  <a:pt x="156" y="132"/>
                </a:cubicBezTo>
                <a:cubicBezTo>
                  <a:pt x="149" y="132"/>
                  <a:pt x="144" y="137"/>
                  <a:pt x="144" y="143"/>
                </a:cubicBezTo>
                <a:cubicBezTo>
                  <a:pt x="144" y="149"/>
                  <a:pt x="149" y="154"/>
                  <a:pt x="156" y="154"/>
                </a:cubicBezTo>
                <a:cubicBezTo>
                  <a:pt x="167" y="154"/>
                  <a:pt x="167" y="154"/>
                  <a:pt x="167" y="154"/>
                </a:cubicBezTo>
                <a:cubicBezTo>
                  <a:pt x="179" y="154"/>
                  <a:pt x="179" y="154"/>
                  <a:pt x="179" y="154"/>
                </a:cubicBezTo>
                <a:cubicBezTo>
                  <a:pt x="185" y="154"/>
                  <a:pt x="191" y="149"/>
                  <a:pt x="191" y="143"/>
                </a:cubicBezTo>
                <a:cubicBezTo>
                  <a:pt x="191" y="137"/>
                  <a:pt x="187" y="133"/>
                  <a:pt x="181" y="132"/>
                </a:cubicBezTo>
                <a:cubicBezTo>
                  <a:pt x="186" y="132"/>
                  <a:pt x="186" y="132"/>
                  <a:pt x="186" y="132"/>
                </a:cubicBezTo>
                <a:cubicBezTo>
                  <a:pt x="193" y="132"/>
                  <a:pt x="198" y="127"/>
                  <a:pt x="198" y="121"/>
                </a:cubicBezTo>
                <a:cubicBezTo>
                  <a:pt x="198" y="115"/>
                  <a:pt x="194" y="111"/>
                  <a:pt x="189" y="110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97" y="110"/>
                  <a:pt x="202" y="105"/>
                  <a:pt x="202" y="99"/>
                </a:cubicBezTo>
                <a:moveTo>
                  <a:pt x="0" y="67"/>
                </a:moveTo>
                <a:cubicBezTo>
                  <a:pt x="53" y="67"/>
                  <a:pt x="53" y="67"/>
                  <a:pt x="53" y="67"/>
                </a:cubicBezTo>
                <a:cubicBezTo>
                  <a:pt x="53" y="169"/>
                  <a:pt x="53" y="169"/>
                  <a:pt x="53" y="169"/>
                </a:cubicBezTo>
                <a:cubicBezTo>
                  <a:pt x="0" y="169"/>
                  <a:pt x="0" y="169"/>
                  <a:pt x="0" y="169"/>
                </a:cubicBezTo>
                <a:lnTo>
                  <a:pt x="0" y="67"/>
                </a:lnTo>
                <a:close/>
                <a:moveTo>
                  <a:pt x="32" y="153"/>
                </a:moveTo>
                <a:cubicBezTo>
                  <a:pt x="32" y="156"/>
                  <a:pt x="35" y="159"/>
                  <a:pt x="38" y="159"/>
                </a:cubicBezTo>
                <a:cubicBezTo>
                  <a:pt x="42" y="159"/>
                  <a:pt x="45" y="156"/>
                  <a:pt x="45" y="153"/>
                </a:cubicBezTo>
                <a:cubicBezTo>
                  <a:pt x="45" y="149"/>
                  <a:pt x="42" y="146"/>
                  <a:pt x="38" y="146"/>
                </a:cubicBezTo>
                <a:cubicBezTo>
                  <a:pt x="35" y="146"/>
                  <a:pt x="32" y="149"/>
                  <a:pt x="32" y="15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CB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AAAD3E-384B-1F1A-71D0-5416BA9AD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7214" y="5057562"/>
            <a:ext cx="712723" cy="3380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782530-98A2-E00B-7171-28D50344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707" y="4977317"/>
            <a:ext cx="560881" cy="560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5DB31D-E882-0B45-3655-0F77C994E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642" y="207094"/>
            <a:ext cx="2389839" cy="1146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15CBAB-6F4F-E8C1-61D8-C8D44979C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824" y="1319802"/>
            <a:ext cx="4634446" cy="30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048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A6DD-2B1F-D3CC-2681-71D410F8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00" y="1571642"/>
            <a:ext cx="10515600" cy="1273215"/>
          </a:xfrm>
        </p:spPr>
        <p:txBody>
          <a:bodyPr/>
          <a:lstStyle/>
          <a:p>
            <a:r>
              <a:rPr lang="en-GB" dirty="0"/>
              <a:t>SLIDO #SafetyDays2023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D2A77-1E0F-73EB-95E5-EABE3C7E07F5}"/>
              </a:ext>
            </a:extLst>
          </p:cNvPr>
          <p:cNvSpPr txBox="1"/>
          <p:nvPr/>
        </p:nvSpPr>
        <p:spPr>
          <a:xfrm>
            <a:off x="2764974" y="3071036"/>
            <a:ext cx="64009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Multiple choice (several choices possible)</a:t>
            </a:r>
          </a:p>
          <a:p>
            <a:r>
              <a:rPr lang="en-GB" dirty="0"/>
              <a:t>What content are you interested in?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Legislation and standards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Models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Practical examples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Research articles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Information from other domains e.g. aviation, healthcare, nuclear, oil and gas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Conferences/events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DE9BF-DB32-8B0D-A440-2BDD0469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03" y="284667"/>
            <a:ext cx="221913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3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A6DD-2B1F-D3CC-2681-71D410F8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00" y="1571642"/>
            <a:ext cx="10515600" cy="1273215"/>
          </a:xfrm>
        </p:spPr>
        <p:txBody>
          <a:bodyPr/>
          <a:lstStyle/>
          <a:p>
            <a:r>
              <a:rPr lang="en-GB" dirty="0"/>
              <a:t>SLIDO #SafetyDays2023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D2A77-1E0F-73EB-95E5-EABE3C7E07F5}"/>
              </a:ext>
            </a:extLst>
          </p:cNvPr>
          <p:cNvSpPr txBox="1"/>
          <p:nvPr/>
        </p:nvSpPr>
        <p:spPr>
          <a:xfrm>
            <a:off x="2764974" y="3071036"/>
            <a:ext cx="640097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Multiple choice (several choices possible)</a:t>
            </a:r>
          </a:p>
          <a:p>
            <a:r>
              <a:rPr lang="en-GB" dirty="0"/>
              <a:t>Which format would be most interesting for you?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Articles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Interviews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Video clips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Infographics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Training courses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e-learning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DE9BF-DB32-8B0D-A440-2BDD0469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03" y="284667"/>
            <a:ext cx="221913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26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DA04-8E64-D249-F6F8-6BD5A2A4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ED6E7-9C35-4F03-8340-3F6FE2C003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5114B0-4F40-8318-126C-3C865D3BD8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2C7ADB-4D76-9ED9-EE54-9DA298E76D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BA3144C-C680-482C-FBA9-34F1641444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7" name="Video_2023-09-05 test NTS+Bain">
            <a:hlinkClick r:id="" action="ppaction://media"/>
            <a:extLst>
              <a:ext uri="{FF2B5EF4-FFF2-40B4-BE49-F238E27FC236}">
                <a16:creationId xmlns:a16="http://schemas.microsoft.com/office/drawing/2014/main" id="{48FA1A3D-0B83-6CDD-3121-F74DC55EB6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A6DD-2B1F-D3CC-2681-71D410F8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00" y="1571642"/>
            <a:ext cx="10515600" cy="1273215"/>
          </a:xfrm>
        </p:spPr>
        <p:txBody>
          <a:bodyPr/>
          <a:lstStyle/>
          <a:p>
            <a:r>
              <a:rPr lang="en-GB" dirty="0"/>
              <a:t>SLIDO #SafetyDays2023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D2A77-1E0F-73EB-95E5-EABE3C7E07F5}"/>
              </a:ext>
            </a:extLst>
          </p:cNvPr>
          <p:cNvSpPr txBox="1"/>
          <p:nvPr/>
        </p:nvSpPr>
        <p:spPr>
          <a:xfrm>
            <a:off x="2764974" y="3071036"/>
            <a:ext cx="64009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Word Cloud</a:t>
            </a:r>
          </a:p>
          <a:p>
            <a:r>
              <a:rPr lang="en-US" dirty="0">
                <a:solidFill>
                  <a:srgbClr val="00B050"/>
                </a:solidFill>
              </a:rPr>
              <a:t>What would encourage you to share a practical experience on HOF and Safety Culture on </a:t>
            </a:r>
            <a:r>
              <a:rPr lang="en-US" dirty="0" err="1">
                <a:solidFill>
                  <a:srgbClr val="00B050"/>
                </a:solidFill>
              </a:rPr>
              <a:t>RailHOF</a:t>
            </a:r>
            <a:r>
              <a:rPr lang="en-US" dirty="0">
                <a:solidFill>
                  <a:srgbClr val="00B050"/>
                </a:solidFill>
              </a:rPr>
              <a:t>?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DE9BF-DB32-8B0D-A440-2BDD0469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03" y="284667"/>
            <a:ext cx="221913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31A66F88-467C-254F-BC8D-51DC80C6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083" y="873603"/>
            <a:ext cx="4836465" cy="728860"/>
          </a:xfrm>
        </p:spPr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“No deposit – no return”</a:t>
            </a:r>
            <a:br>
              <a:rPr lang="id-ID" sz="3600" dirty="0">
                <a:latin typeface="+mn-lt"/>
              </a:rPr>
            </a:br>
            <a:endParaRPr lang="id-ID" sz="3600" dirty="0">
              <a:latin typeface="+mn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7F53AFD-C35F-3A42-8B68-8D26D6618113}"/>
              </a:ext>
            </a:extLst>
          </p:cNvPr>
          <p:cNvSpPr/>
          <p:nvPr/>
        </p:nvSpPr>
        <p:spPr>
          <a:xfrm>
            <a:off x="6314618" y="1724628"/>
            <a:ext cx="207228" cy="5133372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F2F6-353A-42B1-BBB8-8BEDAE16C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2" y="1724628"/>
            <a:ext cx="6316510" cy="51333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93F3CA-0B46-A97E-479C-FE5F0A559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926" y="2350760"/>
            <a:ext cx="2731245" cy="273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F9E34-D315-B89A-0F75-E5B1A834C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611" y="267400"/>
            <a:ext cx="2215338" cy="10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694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track, train, grass, outdoor&#10;&#10;Description automatically generated">
            <a:extLst>
              <a:ext uri="{FF2B5EF4-FFF2-40B4-BE49-F238E27FC236}">
                <a16:creationId xmlns:a16="http://schemas.microsoft.com/office/drawing/2014/main" id="{BAB21F28-5B15-46B6-9148-E61CEFF92B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6B2F688-CA06-E64C-9CB5-AAC1CB5F9EFB}"/>
              </a:ext>
            </a:extLst>
          </p:cNvPr>
          <p:cNvSpPr/>
          <p:nvPr/>
        </p:nvSpPr>
        <p:spPr>
          <a:xfrm>
            <a:off x="12471" y="5858192"/>
            <a:ext cx="6126480" cy="991815"/>
          </a:xfrm>
          <a:prstGeom prst="rect">
            <a:avLst/>
          </a:prstGeom>
          <a:solidFill>
            <a:srgbClr val="364B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85" y="1338470"/>
            <a:ext cx="6126480" cy="4737436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3360" y="1197928"/>
            <a:ext cx="9144000" cy="2387600"/>
          </a:xfrm>
        </p:spPr>
        <p:txBody>
          <a:bodyPr anchor="ctr">
            <a:noAutofit/>
          </a:bodyPr>
          <a:lstStyle/>
          <a:p>
            <a:pPr algn="l"/>
            <a:r>
              <a:rPr lang="id-ID" sz="88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5374" y="3878728"/>
            <a:ext cx="5321462" cy="188052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Moving Europe towards a sustainable and safe railway system without frontiers.</a:t>
            </a:r>
          </a:p>
          <a:p>
            <a:pPr algn="l">
              <a:lnSpc>
                <a:spcPct val="120000"/>
              </a:lnSpc>
            </a:pP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5374" y="3585528"/>
            <a:ext cx="507054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hlinkClick r:id="rId4"/>
            <a:extLst>
              <a:ext uri="{FF2B5EF4-FFF2-40B4-BE49-F238E27FC236}">
                <a16:creationId xmlns:a16="http://schemas.microsoft.com/office/drawing/2014/main" id="{CBA59573-2D0E-8A47-BC3D-195F43AF6E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59" y="6191024"/>
            <a:ext cx="301457" cy="247096"/>
          </a:xfrm>
          <a:prstGeom prst="rect">
            <a:avLst/>
          </a:prstGeom>
        </p:spPr>
      </p:pic>
      <p:pic>
        <p:nvPicPr>
          <p:cNvPr id="10" name="Immagine 9">
            <a:hlinkClick r:id="rId6"/>
            <a:extLst>
              <a:ext uri="{FF2B5EF4-FFF2-40B4-BE49-F238E27FC236}">
                <a16:creationId xmlns:a16="http://schemas.microsoft.com/office/drawing/2014/main" id="{01788A02-A2F3-6D49-8C17-D7C928B38E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11" y="6151391"/>
            <a:ext cx="281689" cy="281689"/>
          </a:xfrm>
          <a:prstGeom prst="rect">
            <a:avLst/>
          </a:prstGeom>
        </p:spPr>
      </p:pic>
      <p:pic>
        <p:nvPicPr>
          <p:cNvPr id="11" name="Immagine 10">
            <a:hlinkClick r:id="rId8"/>
            <a:extLst>
              <a:ext uri="{FF2B5EF4-FFF2-40B4-BE49-F238E27FC236}">
                <a16:creationId xmlns:a16="http://schemas.microsoft.com/office/drawing/2014/main" id="{CAF26962-E59B-DE48-97D6-340D8FDC7B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127" y="6191835"/>
            <a:ext cx="355818" cy="247096"/>
          </a:xfrm>
          <a:prstGeom prst="rect">
            <a:avLst/>
          </a:prstGeom>
        </p:spPr>
      </p:pic>
      <p:sp>
        <p:nvSpPr>
          <p:cNvPr id="13" name="Subtitle 1">
            <a:extLst>
              <a:ext uri="{FF2B5EF4-FFF2-40B4-BE49-F238E27FC236}">
                <a16:creationId xmlns:a16="http://schemas.microsoft.com/office/drawing/2014/main" id="{7BEA18BC-A7DE-4B31-9CD9-DAE150E3D988}"/>
              </a:ext>
            </a:extLst>
          </p:cNvPr>
          <p:cNvSpPr txBox="1">
            <a:spLocks/>
          </p:cNvSpPr>
          <p:nvPr/>
        </p:nvSpPr>
        <p:spPr>
          <a:xfrm>
            <a:off x="402509" y="6086389"/>
            <a:ext cx="5321462" cy="18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us: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0E510-DAA5-2728-2037-678900AC92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0099" y="4766140"/>
            <a:ext cx="2130522" cy="10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0733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2D2DF0-4FD7-4D6B-BD60-789D58009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90931" y="241058"/>
            <a:ext cx="6678309" cy="6297854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7933" y="371242"/>
            <a:ext cx="6260755" cy="17902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en-GB" sz="3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Sharing is caring - How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RailHOF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can help you to overcome safety issues</a:t>
            </a:r>
            <a:endParaRPr lang="id-ID" sz="3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761294" y="3261008"/>
            <a:ext cx="60540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DCAB-2F4C-4855-A2DD-8F41E74CAF44}" type="slidenum">
              <a:rPr lang="id-ID" smtClean="0"/>
              <a:t>2</a:t>
            </a:fld>
            <a:endParaRPr lang="id-ID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95" y="3671603"/>
            <a:ext cx="3570104" cy="2215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2C302-CD19-428A-893B-2D44B448B423}"/>
              </a:ext>
            </a:extLst>
          </p:cNvPr>
          <p:cNvSpPr txBox="1"/>
          <p:nvPr/>
        </p:nvSpPr>
        <p:spPr>
          <a:xfrm>
            <a:off x="657933" y="2161505"/>
            <a:ext cx="59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RailHOF</a:t>
            </a:r>
            <a:r>
              <a:rPr lang="en-US" sz="2400">
                <a:solidFill>
                  <a:schemeClr val="bg1"/>
                </a:solidFill>
              </a:rPr>
              <a:t> team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| 21.09.2023 | Tallinn, Estonia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58648-8132-4BDB-A259-5D4AC857A3E6}"/>
              </a:ext>
            </a:extLst>
          </p:cNvPr>
          <p:cNvSpPr txBox="1"/>
          <p:nvPr/>
        </p:nvSpPr>
        <p:spPr>
          <a:xfrm>
            <a:off x="11853446" y="2831443"/>
            <a:ext cx="338554" cy="35249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Adobe </a:t>
            </a:r>
            <a:r>
              <a:rPr lang="en-US" sz="1000" dirty="0" err="1">
                <a:solidFill>
                  <a:schemeClr val="bg1"/>
                </a:solidFill>
              </a:rPr>
              <a:t>Srock</a:t>
            </a:r>
            <a:r>
              <a:rPr lang="en-US" sz="1000" dirty="0">
                <a:solidFill>
                  <a:schemeClr val="bg1"/>
                </a:solidFill>
              </a:rPr>
              <a:t> /</a:t>
            </a:r>
            <a:r>
              <a:rPr lang="en-GB" sz="1000" dirty="0">
                <a:solidFill>
                  <a:schemeClr val="bg1"/>
                </a:solidFill>
              </a:rPr>
              <a:t>  by Tobias </a:t>
            </a:r>
            <a:r>
              <a:rPr lang="en-GB" sz="1000" dirty="0" err="1">
                <a:solidFill>
                  <a:schemeClr val="bg1"/>
                </a:solidFill>
              </a:rPr>
              <a:t>Arhelger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0D7BB-6B39-F26F-39A6-95C982DE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98" y="4115966"/>
            <a:ext cx="2394435" cy="11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0368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7">
            <a:extLst>
              <a:ext uri="{FF2B5EF4-FFF2-40B4-BE49-F238E27FC236}">
                <a16:creationId xmlns:a16="http://schemas.microsoft.com/office/drawing/2014/main" id="{99DD6716-CE98-DC44-9738-DA1B9293FC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0"/>
            <a:ext cx="4038601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F29321B-332B-3948-8FA0-4947A5B4711C}"/>
              </a:ext>
            </a:extLst>
          </p:cNvPr>
          <p:cNvSpPr/>
          <p:nvPr/>
        </p:nvSpPr>
        <p:spPr>
          <a:xfrm>
            <a:off x="7928753" y="0"/>
            <a:ext cx="2246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BE093D7-F0AF-9A48-9376-363DC00D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063" y="1415391"/>
            <a:ext cx="5637167" cy="1273215"/>
          </a:xfrm>
        </p:spPr>
        <p:txBody>
          <a:bodyPr lIns="0" tIns="0" rIns="0" bIns="0">
            <a:no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Outline</a:t>
            </a:r>
            <a:endParaRPr lang="id-ID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F494DC7-318E-FF40-9C20-802A6DCA80E0}"/>
              </a:ext>
            </a:extLst>
          </p:cNvPr>
          <p:cNvSpPr/>
          <p:nvPr/>
        </p:nvSpPr>
        <p:spPr>
          <a:xfrm>
            <a:off x="1314990" y="2568804"/>
            <a:ext cx="5730240" cy="26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 err="1">
                <a:solidFill>
                  <a:prstClr val="white"/>
                </a:solidFill>
                <a:latin typeface="Calibri" panose="020F0502020204030204"/>
              </a:rPr>
              <a:t>RailHOF</a:t>
            </a:r>
            <a:r>
              <a:rPr lang="en-GB" sz="2000" b="1" dirty="0">
                <a:solidFill>
                  <a:prstClr val="white"/>
                </a:solidFill>
                <a:latin typeface="Calibri" panose="020F0502020204030204"/>
              </a:rPr>
              <a:t> – What is it?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lang="en-GB" sz="2000" b="1" dirty="0">
                <a:solidFill>
                  <a:prstClr val="white"/>
                </a:solidFill>
                <a:latin typeface="Calibri" panose="020F0502020204030204"/>
              </a:rPr>
              <a:t>was it developed?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/>
              </a:rPr>
              <a:t>Analytics – </a:t>
            </a:r>
            <a:r>
              <a:rPr lang="en-GB" sz="2000" b="1" dirty="0" err="1">
                <a:solidFill>
                  <a:prstClr val="white"/>
                </a:solidFill>
                <a:latin typeface="Calibri" panose="020F0502020204030204"/>
              </a:rPr>
              <a:t>RailHOF</a:t>
            </a:r>
            <a:r>
              <a:rPr lang="en-GB" sz="2000" b="1" dirty="0">
                <a:solidFill>
                  <a:prstClr val="white"/>
                </a:solidFill>
                <a:latin typeface="Calibri" panose="020F0502020204030204"/>
              </a:rPr>
              <a:t> fun facts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/>
              </a:rPr>
              <a:t>Demonstration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“No deposit – no return”</a:t>
            </a:r>
          </a:p>
          <a:p>
            <a:pPr marL="0" marR="0" lvl="0" indent="0" algn="just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FA201-2F4D-40D6-9384-EBDBDAB49389}"/>
              </a:ext>
            </a:extLst>
          </p:cNvPr>
          <p:cNvSpPr txBox="1"/>
          <p:nvPr/>
        </p:nvSpPr>
        <p:spPr>
          <a:xfrm>
            <a:off x="11853446" y="2784906"/>
            <a:ext cx="338554" cy="35249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Adobe </a:t>
            </a:r>
            <a:r>
              <a:rPr lang="en-US" sz="1000" dirty="0" err="1">
                <a:solidFill>
                  <a:schemeClr val="bg1"/>
                </a:solidFill>
              </a:rPr>
              <a:t>Srock</a:t>
            </a:r>
            <a:r>
              <a:rPr lang="en-US" sz="1000" dirty="0">
                <a:solidFill>
                  <a:schemeClr val="bg1"/>
                </a:solidFill>
              </a:rPr>
              <a:t> / by </a:t>
            </a:r>
            <a:r>
              <a:rPr lang="en-GB" sz="1000" dirty="0">
                <a:solidFill>
                  <a:schemeClr val="bg1"/>
                </a:solidFill>
              </a:rPr>
              <a:t> </a:t>
            </a:r>
            <a:r>
              <a:rPr lang="en-GB" sz="1000" b="0" i="0" u="none" strike="noStrike" dirty="0" err="1">
                <a:solidFill>
                  <a:schemeClr val="bg1"/>
                </a:solidFill>
                <a:effectLst/>
                <a:latin typeface="adobe-clean"/>
              </a:rPr>
              <a:t>tarasylo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24B0A-D32F-D637-362D-90796A6F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155" y="408817"/>
            <a:ext cx="23898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A6DD-2B1F-D3CC-2681-71D410F8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00" y="1571642"/>
            <a:ext cx="10515600" cy="1273215"/>
          </a:xfrm>
        </p:spPr>
        <p:txBody>
          <a:bodyPr/>
          <a:lstStyle/>
          <a:p>
            <a:r>
              <a:rPr lang="en-GB" dirty="0"/>
              <a:t>SLIDO #SafetyDays2023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D2A77-1E0F-73EB-95E5-EABE3C7E07F5}"/>
              </a:ext>
            </a:extLst>
          </p:cNvPr>
          <p:cNvSpPr txBox="1"/>
          <p:nvPr/>
        </p:nvSpPr>
        <p:spPr>
          <a:xfrm>
            <a:off x="2764974" y="3071036"/>
            <a:ext cx="64009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POLL (yes/no answer)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How many of you have heard of </a:t>
            </a:r>
            <a:r>
              <a:rPr lang="en-GB" sz="3200" dirty="0" err="1"/>
              <a:t>RailHOF</a:t>
            </a:r>
            <a:r>
              <a:rPr lang="en-GB" sz="3200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DE9BF-DB32-8B0D-A440-2BDD0469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03" y="284667"/>
            <a:ext cx="221913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2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92188FD8-EB57-1542-8BD2-8BA73907A8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0"/>
            <a:ext cx="4038600" cy="6858000"/>
          </a:xfr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0321FC2B-AFD5-884E-AA20-8C1E4BA00281}"/>
              </a:ext>
            </a:extLst>
          </p:cNvPr>
          <p:cNvSpPr/>
          <p:nvPr/>
        </p:nvSpPr>
        <p:spPr>
          <a:xfrm>
            <a:off x="7940535" y="0"/>
            <a:ext cx="224647" cy="6858000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EE0C7-E3BE-DAB2-361C-04AC2FA2A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528" y="4017104"/>
            <a:ext cx="4040649" cy="2481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3DA89-25C9-7CF5-1CD1-0D1A2FD49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18" y="1346158"/>
            <a:ext cx="4058035" cy="2477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1F422-3FBE-F82E-9CF2-83D0E8A88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24" y="289832"/>
            <a:ext cx="23898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8865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7F53AFD-C35F-3A42-8B68-8D26D6618113}"/>
              </a:ext>
            </a:extLst>
          </p:cNvPr>
          <p:cNvSpPr/>
          <p:nvPr/>
        </p:nvSpPr>
        <p:spPr>
          <a:xfrm>
            <a:off x="6283757" y="2450592"/>
            <a:ext cx="316021" cy="3733809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F2F6-353A-42B1-BBB8-8BEDAE16C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86" y="2398226"/>
            <a:ext cx="4867938" cy="37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F9E34-D315-B89A-0F75-E5B1A834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11" y="267400"/>
            <a:ext cx="2215338" cy="1062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787CC-CF95-194A-D18B-65BD77FDBA62}"/>
              </a:ext>
            </a:extLst>
          </p:cNvPr>
          <p:cNvSpPr txBox="1"/>
          <p:nvPr/>
        </p:nvSpPr>
        <p:spPr>
          <a:xfrm>
            <a:off x="7123176" y="2398226"/>
            <a:ext cx="44578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 user-</a:t>
            </a:r>
            <a:r>
              <a:rPr lang="en-US" sz="2400" b="1" dirty="0" err="1"/>
              <a:t>centred</a:t>
            </a:r>
            <a:r>
              <a:rPr lang="en-US" sz="2400" b="1" dirty="0"/>
              <a:t> approach </a:t>
            </a:r>
            <a:r>
              <a:rPr lang="en-US" sz="2400" dirty="0"/>
              <a:t>has been applied to better capture user needs and then use these to determine design requirements, content and functionality and usability. </a:t>
            </a:r>
          </a:p>
          <a:p>
            <a:r>
              <a:rPr lang="en-US" sz="2400" dirty="0"/>
              <a:t>This approach was used all along the development process of RAIL HOF from the needs analysis to the development of the platform.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3EB71F-BD66-9B56-52E8-13BEBFA89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2188" y="953399"/>
            <a:ext cx="8216594" cy="10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4884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7F53AFD-C35F-3A42-8B68-8D26D6618113}"/>
              </a:ext>
            </a:extLst>
          </p:cNvPr>
          <p:cNvSpPr/>
          <p:nvPr/>
        </p:nvSpPr>
        <p:spPr>
          <a:xfrm>
            <a:off x="6314618" y="2514795"/>
            <a:ext cx="283692" cy="3553036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F2F6-353A-42B1-BBB8-8BEDAE16C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4795"/>
            <a:ext cx="6316510" cy="3553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F9E34-D315-B89A-0F75-E5B1A834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11" y="267400"/>
            <a:ext cx="2215338" cy="1062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C906E-646C-0C93-FC02-99D183B02CA6}"/>
              </a:ext>
            </a:extLst>
          </p:cNvPr>
          <p:cNvSpPr txBox="1"/>
          <p:nvPr/>
        </p:nvSpPr>
        <p:spPr>
          <a:xfrm>
            <a:off x="7276795" y="2514795"/>
            <a:ext cx="44578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knowledge network on HOF and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virtual platform which will evolve according to your needs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7699A7-EBDD-54F3-BA66-27B1DFCAC2EC}"/>
              </a:ext>
            </a:extLst>
          </p:cNvPr>
          <p:cNvSpPr txBox="1"/>
          <p:nvPr/>
        </p:nvSpPr>
        <p:spPr>
          <a:xfrm>
            <a:off x="5337313" y="1464485"/>
            <a:ext cx="62351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will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RailHOF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for members?</a:t>
            </a:r>
          </a:p>
        </p:txBody>
      </p:sp>
    </p:spTree>
    <p:extLst>
      <p:ext uri="{BB962C8B-B14F-4D97-AF65-F5344CB8AC3E}">
        <p14:creationId xmlns:p14="http://schemas.microsoft.com/office/powerpoint/2010/main" val="265995004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outdoor object&#10;&#10;Description automatically generated">
            <a:extLst>
              <a:ext uri="{FF2B5EF4-FFF2-40B4-BE49-F238E27FC236}">
                <a16:creationId xmlns:a16="http://schemas.microsoft.com/office/drawing/2014/main" id="{D1BA429B-A176-4A0F-9221-41AD25C543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630" y="-11375"/>
            <a:ext cx="412119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08761" y="11375"/>
            <a:ext cx="4163006" cy="6858000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F3506F3-E94C-410E-ABEE-38FF7FDB539C}"/>
              </a:ext>
            </a:extLst>
          </p:cNvPr>
          <p:cNvGrpSpPr/>
          <p:nvPr/>
        </p:nvGrpSpPr>
        <p:grpSpPr>
          <a:xfrm>
            <a:off x="6095324" y="5994461"/>
            <a:ext cx="1919658" cy="261813"/>
            <a:chOff x="750741" y="1196746"/>
            <a:chExt cx="4071993" cy="444777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300B603-8AC9-4ED7-825E-AE6C052922D0}"/>
                </a:ext>
              </a:extLst>
            </p:cNvPr>
            <p:cNvGrpSpPr/>
            <p:nvPr/>
          </p:nvGrpSpPr>
          <p:grpSpPr>
            <a:xfrm>
              <a:off x="3242474" y="1202145"/>
              <a:ext cx="409657" cy="254664"/>
              <a:chOff x="2756848" y="1392072"/>
              <a:chExt cx="538102" cy="331772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72EE7650-1284-4848-A19C-BBE2852C0A04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C1F71CD5-1069-4BF1-90B9-A919E4FE2F47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11D5970-B6AB-4750-9169-767A5A9513B0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22E74AE0-F02B-490A-BC9B-6170A6301AC3}"/>
                </a:ext>
              </a:extLst>
            </p:cNvPr>
            <p:cNvGrpSpPr/>
            <p:nvPr/>
          </p:nvGrpSpPr>
          <p:grpSpPr>
            <a:xfrm>
              <a:off x="2147006" y="1196746"/>
              <a:ext cx="409657" cy="254664"/>
              <a:chOff x="2756848" y="1392072"/>
              <a:chExt cx="538102" cy="331772"/>
            </a:xfrm>
          </p:grpSpPr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21B4AA1B-0DCA-4FE2-9F39-408E841BFBE0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40926145-F858-49F1-8825-EDC7A4F51EC0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769959C0-18FB-460B-A379-475621C57A53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9289C34-74C3-4BE6-9575-8D65AF612B92}"/>
                </a:ext>
              </a:extLst>
            </p:cNvPr>
            <p:cNvGrpSpPr/>
            <p:nvPr/>
          </p:nvGrpSpPr>
          <p:grpSpPr>
            <a:xfrm>
              <a:off x="1088888" y="1202145"/>
              <a:ext cx="409657" cy="254664"/>
              <a:chOff x="2756848" y="1392072"/>
              <a:chExt cx="538102" cy="331772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BC0CC18-82FD-408A-8D0E-C523C92990A8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0EA11439-B097-42C0-82CD-4A47C56721A9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01C7F639-4E07-4ACB-937F-3361E4EF411F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6EC42E4F-454A-4FA2-AD39-9D0846C07D7A}"/>
                </a:ext>
              </a:extLst>
            </p:cNvPr>
            <p:cNvGrpSpPr/>
            <p:nvPr/>
          </p:nvGrpSpPr>
          <p:grpSpPr>
            <a:xfrm>
              <a:off x="750741" y="1216172"/>
              <a:ext cx="4071993" cy="425351"/>
              <a:chOff x="1493195" y="1348964"/>
              <a:chExt cx="6124023" cy="474342"/>
            </a:xfrm>
            <a:solidFill>
              <a:srgbClr val="92D050"/>
            </a:solidFill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6FDA6512-26D2-44A6-8F98-74D8F8FD88A6}"/>
                  </a:ext>
                </a:extLst>
              </p:cNvPr>
              <p:cNvGrpSpPr/>
              <p:nvPr/>
            </p:nvGrpSpPr>
            <p:grpSpPr>
              <a:xfrm>
                <a:off x="6517926" y="1348964"/>
                <a:ext cx="981970" cy="474342"/>
                <a:chOff x="3404556" y="1027325"/>
                <a:chExt cx="2379602" cy="1344026"/>
              </a:xfrm>
              <a:grpFill/>
            </p:grpSpPr>
            <p:sp>
              <p:nvSpPr>
                <p:cNvPr id="204" name="Trapezoid 203">
                  <a:extLst>
                    <a:ext uri="{FF2B5EF4-FFF2-40B4-BE49-F238E27FC236}">
                      <a16:creationId xmlns:a16="http://schemas.microsoft.com/office/drawing/2014/main" id="{0DCE5267-DBDD-4311-A831-DD14D454D7B9}"/>
                    </a:ext>
                  </a:extLst>
                </p:cNvPr>
                <p:cNvSpPr/>
                <p:nvPr/>
              </p:nvSpPr>
              <p:spPr>
                <a:xfrm>
                  <a:off x="3404556" y="1385348"/>
                  <a:ext cx="2379602" cy="688779"/>
                </a:xfrm>
                <a:prstGeom prst="trapezoid">
                  <a:avLst/>
                </a:prstGeom>
                <a:grpFill/>
                <a:ln w="2222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FD3DC5B5-B656-49BF-ABF3-E73A9D37CF6C}"/>
                    </a:ext>
                  </a:extLst>
                </p:cNvPr>
                <p:cNvSpPr/>
                <p:nvPr/>
              </p:nvSpPr>
              <p:spPr>
                <a:xfrm>
                  <a:off x="3631877" y="2081309"/>
                  <a:ext cx="252026" cy="277529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CA520823-275C-4BEC-A518-3AAF67443E00}"/>
                    </a:ext>
                  </a:extLst>
                </p:cNvPr>
                <p:cNvSpPr/>
                <p:nvPr/>
              </p:nvSpPr>
              <p:spPr>
                <a:xfrm>
                  <a:off x="3890005" y="2082137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2AE47692-BDF7-4DD2-9D05-B66EA2D36EC9}"/>
                    </a:ext>
                  </a:extLst>
                </p:cNvPr>
                <p:cNvSpPr/>
                <p:nvPr/>
              </p:nvSpPr>
              <p:spPr>
                <a:xfrm>
                  <a:off x="5036443" y="2096077"/>
                  <a:ext cx="252026" cy="26765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73BCB973-CE4F-494B-8B63-773DA330C9D8}"/>
                    </a:ext>
                  </a:extLst>
                </p:cNvPr>
                <p:cNvSpPr/>
                <p:nvPr/>
              </p:nvSpPr>
              <p:spPr>
                <a:xfrm>
                  <a:off x="5303527" y="2088457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Diamond 208">
                  <a:extLst>
                    <a:ext uri="{FF2B5EF4-FFF2-40B4-BE49-F238E27FC236}">
                      <a16:creationId xmlns:a16="http://schemas.microsoft.com/office/drawing/2014/main" id="{C90E20A0-C53F-463B-B547-CF0AAA0BBBE0}"/>
                    </a:ext>
                  </a:extLst>
                </p:cNvPr>
                <p:cNvSpPr/>
                <p:nvPr/>
              </p:nvSpPr>
              <p:spPr>
                <a:xfrm>
                  <a:off x="3764426" y="1027325"/>
                  <a:ext cx="518730" cy="327577"/>
                </a:xfrm>
                <a:prstGeom prst="diamond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24D530C-4355-4EBF-878C-99E34C6E23FE}"/>
                  </a:ext>
                </a:extLst>
              </p:cNvPr>
              <p:cNvGrpSpPr/>
              <p:nvPr/>
            </p:nvGrpSpPr>
            <p:grpSpPr>
              <a:xfrm>
                <a:off x="4907737" y="1471007"/>
                <a:ext cx="1404565" cy="347179"/>
                <a:chOff x="1642723" y="3320250"/>
                <a:chExt cx="3393719" cy="979683"/>
              </a:xfrm>
              <a:grpFill/>
            </p:grpSpPr>
            <p:sp>
              <p:nvSpPr>
                <p:cNvPr id="199" name="Trapezoid 198">
                  <a:extLst>
                    <a:ext uri="{FF2B5EF4-FFF2-40B4-BE49-F238E27FC236}">
                      <a16:creationId xmlns:a16="http://schemas.microsoft.com/office/drawing/2014/main" id="{C8D35F5D-2763-46F1-A485-A371C97AB56D}"/>
                    </a:ext>
                  </a:extLst>
                </p:cNvPr>
                <p:cNvSpPr/>
                <p:nvPr/>
              </p:nvSpPr>
              <p:spPr>
                <a:xfrm>
                  <a:off x="1642723" y="3320250"/>
                  <a:ext cx="3393719" cy="688779"/>
                </a:xfrm>
                <a:prstGeom prst="trapezoid">
                  <a:avLst>
                    <a:gd name="adj" fmla="val 1474"/>
                  </a:avLst>
                </a:prstGeom>
                <a:grpFill/>
                <a:ln w="2222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5E1CA341-C82C-49CF-B59F-BC7C4ABF13C6}"/>
                    </a:ext>
                  </a:extLst>
                </p:cNvPr>
                <p:cNvSpPr/>
                <p:nvPr/>
              </p:nvSpPr>
              <p:spPr>
                <a:xfrm>
                  <a:off x="1870045" y="4016211"/>
                  <a:ext cx="252026" cy="277529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0DA829A0-99E7-41AB-9DB3-896714D38A99}"/>
                    </a:ext>
                  </a:extLst>
                </p:cNvPr>
                <p:cNvSpPr/>
                <p:nvPr/>
              </p:nvSpPr>
              <p:spPr>
                <a:xfrm>
                  <a:off x="2128173" y="4017039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3A8099D-D707-4FE0-9B06-C6F29F5E7AB4}"/>
                    </a:ext>
                  </a:extLst>
                </p:cNvPr>
                <p:cNvSpPr/>
                <p:nvPr/>
              </p:nvSpPr>
              <p:spPr>
                <a:xfrm>
                  <a:off x="4296555" y="4025055"/>
                  <a:ext cx="252026" cy="26765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F40CC269-0B3E-4D0E-9294-3831A08F8F30}"/>
                    </a:ext>
                  </a:extLst>
                </p:cNvPr>
                <p:cNvSpPr/>
                <p:nvPr/>
              </p:nvSpPr>
              <p:spPr>
                <a:xfrm>
                  <a:off x="4551210" y="4011511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A1B071D4-E4E5-4D17-A694-DBAA176E48CF}"/>
                  </a:ext>
                </a:extLst>
              </p:cNvPr>
              <p:cNvSpPr/>
              <p:nvPr/>
            </p:nvSpPr>
            <p:spPr>
              <a:xfrm>
                <a:off x="3026895" y="1639951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78B27FB-F1E0-4ADA-AFD2-50576EC6DCE7}"/>
                  </a:ext>
                </a:extLst>
              </p:cNvPr>
              <p:cNvSpPr/>
              <p:nvPr/>
            </p:nvSpPr>
            <p:spPr>
              <a:xfrm>
                <a:off x="6407650" y="1624274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E85B98D4-5DEF-420F-92D3-9DC34B99674E}"/>
                  </a:ext>
                </a:extLst>
              </p:cNvPr>
              <p:cNvSpPr/>
              <p:nvPr/>
            </p:nvSpPr>
            <p:spPr>
              <a:xfrm>
                <a:off x="6297823" y="1624275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43DC7E2-83CD-4868-9CC7-60D9FD5543A1}"/>
                  </a:ext>
                </a:extLst>
              </p:cNvPr>
              <p:cNvGrpSpPr/>
              <p:nvPr/>
            </p:nvGrpSpPr>
            <p:grpSpPr>
              <a:xfrm>
                <a:off x="1612742" y="1476127"/>
                <a:ext cx="1404565" cy="347179"/>
                <a:chOff x="1642723" y="3320250"/>
                <a:chExt cx="3393719" cy="979683"/>
              </a:xfrm>
              <a:grpFill/>
            </p:grpSpPr>
            <p:sp>
              <p:nvSpPr>
                <p:cNvPr id="194" name="Trapezoid 193">
                  <a:extLst>
                    <a:ext uri="{FF2B5EF4-FFF2-40B4-BE49-F238E27FC236}">
                      <a16:creationId xmlns:a16="http://schemas.microsoft.com/office/drawing/2014/main" id="{A3DD0118-866F-4A25-BF18-99C9C8F6573A}"/>
                    </a:ext>
                  </a:extLst>
                </p:cNvPr>
                <p:cNvSpPr/>
                <p:nvPr/>
              </p:nvSpPr>
              <p:spPr>
                <a:xfrm>
                  <a:off x="1642723" y="3320250"/>
                  <a:ext cx="3393719" cy="688779"/>
                </a:xfrm>
                <a:prstGeom prst="trapezoid">
                  <a:avLst>
                    <a:gd name="adj" fmla="val 1474"/>
                  </a:avLst>
                </a:prstGeom>
                <a:grpFill/>
                <a:ln w="2222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1633DC23-65CB-45C2-B54C-296A47F58CB7}"/>
                    </a:ext>
                  </a:extLst>
                </p:cNvPr>
                <p:cNvSpPr/>
                <p:nvPr/>
              </p:nvSpPr>
              <p:spPr>
                <a:xfrm>
                  <a:off x="1870045" y="4016211"/>
                  <a:ext cx="252026" cy="277529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DBB10B4D-4883-4AAD-8817-D92F4D652AE1}"/>
                    </a:ext>
                  </a:extLst>
                </p:cNvPr>
                <p:cNvSpPr/>
                <p:nvPr/>
              </p:nvSpPr>
              <p:spPr>
                <a:xfrm>
                  <a:off x="2128173" y="4017039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1513A6C7-7592-4428-B322-AE832E8B5F9C}"/>
                    </a:ext>
                  </a:extLst>
                </p:cNvPr>
                <p:cNvSpPr/>
                <p:nvPr/>
              </p:nvSpPr>
              <p:spPr>
                <a:xfrm>
                  <a:off x="4296555" y="4025055"/>
                  <a:ext cx="252026" cy="26765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B3744C15-2271-4EC5-8401-965F35C234C0}"/>
                    </a:ext>
                  </a:extLst>
                </p:cNvPr>
                <p:cNvSpPr/>
                <p:nvPr/>
              </p:nvSpPr>
              <p:spPr>
                <a:xfrm>
                  <a:off x="4551210" y="4011511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FECC8ADA-021D-4396-AB81-5ED2E27BCEED}"/>
                  </a:ext>
                </a:extLst>
              </p:cNvPr>
              <p:cNvGrpSpPr/>
              <p:nvPr/>
            </p:nvGrpSpPr>
            <p:grpSpPr>
              <a:xfrm>
                <a:off x="3258403" y="1473567"/>
                <a:ext cx="1404565" cy="347179"/>
                <a:chOff x="1642723" y="3320250"/>
                <a:chExt cx="3393719" cy="979683"/>
              </a:xfrm>
              <a:grpFill/>
            </p:grpSpPr>
            <p:sp>
              <p:nvSpPr>
                <p:cNvPr id="189" name="Trapezoid 188">
                  <a:extLst>
                    <a:ext uri="{FF2B5EF4-FFF2-40B4-BE49-F238E27FC236}">
                      <a16:creationId xmlns:a16="http://schemas.microsoft.com/office/drawing/2014/main" id="{3EDAC33B-DB95-45DE-921E-508CA037EDEA}"/>
                    </a:ext>
                  </a:extLst>
                </p:cNvPr>
                <p:cNvSpPr/>
                <p:nvPr/>
              </p:nvSpPr>
              <p:spPr>
                <a:xfrm>
                  <a:off x="1642723" y="3320250"/>
                  <a:ext cx="3393719" cy="688779"/>
                </a:xfrm>
                <a:prstGeom prst="trapezoid">
                  <a:avLst>
                    <a:gd name="adj" fmla="val 1474"/>
                  </a:avLst>
                </a:prstGeom>
                <a:grpFill/>
                <a:ln w="2222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166B60AD-ABF6-4BD6-80F0-A8F771F71325}"/>
                    </a:ext>
                  </a:extLst>
                </p:cNvPr>
                <p:cNvSpPr/>
                <p:nvPr/>
              </p:nvSpPr>
              <p:spPr>
                <a:xfrm>
                  <a:off x="1870045" y="4016211"/>
                  <a:ext cx="252026" cy="277529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2F4C9B5F-1FEE-4193-9EF1-3F1655FAFD2D}"/>
                    </a:ext>
                  </a:extLst>
                </p:cNvPr>
                <p:cNvSpPr/>
                <p:nvPr/>
              </p:nvSpPr>
              <p:spPr>
                <a:xfrm>
                  <a:off x="2128173" y="4017039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F8D04637-0CB1-49C4-831A-A8CFCB3CA4B2}"/>
                    </a:ext>
                  </a:extLst>
                </p:cNvPr>
                <p:cNvSpPr/>
                <p:nvPr/>
              </p:nvSpPr>
              <p:spPr>
                <a:xfrm>
                  <a:off x="4296555" y="4025055"/>
                  <a:ext cx="252026" cy="26765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DD1B0CAA-CD11-49A1-B9C9-C056BCC70585}"/>
                    </a:ext>
                  </a:extLst>
                </p:cNvPr>
                <p:cNvSpPr/>
                <p:nvPr/>
              </p:nvSpPr>
              <p:spPr>
                <a:xfrm>
                  <a:off x="4551210" y="4011511"/>
                  <a:ext cx="252026" cy="282894"/>
                </a:xfrm>
                <a:prstGeom prst="ellipse">
                  <a:avLst/>
                </a:prstGeom>
                <a:grpFill/>
                <a:ln w="28575">
                  <a:solidFill>
                    <a:srgbClr val="002060"/>
                  </a:solidFill>
                </a:ln>
              </p:spPr>
              <p:txBody>
                <a:bodyPr lIns="91429" tIns="45715" rIns="91429" bIns="45715"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3FC5328-8FF8-45F4-B191-72270970DDB2}"/>
                  </a:ext>
                </a:extLst>
              </p:cNvPr>
              <p:cNvSpPr/>
              <p:nvPr/>
            </p:nvSpPr>
            <p:spPr>
              <a:xfrm>
                <a:off x="4676348" y="1633241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1AE9A783-7705-4657-B5A7-4A25BAA01153}"/>
                  </a:ext>
                </a:extLst>
              </p:cNvPr>
              <p:cNvSpPr/>
              <p:nvPr/>
            </p:nvSpPr>
            <p:spPr>
              <a:xfrm>
                <a:off x="7507259" y="1624275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C701B191-8E2C-4FCC-9663-43AC2C6C5235}"/>
                  </a:ext>
                </a:extLst>
              </p:cNvPr>
              <p:cNvSpPr/>
              <p:nvPr/>
            </p:nvSpPr>
            <p:spPr>
              <a:xfrm>
                <a:off x="4795072" y="1629189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96FEF7D-9C43-4487-AD20-4FF3F86C2A06}"/>
                  </a:ext>
                </a:extLst>
              </p:cNvPr>
              <p:cNvSpPr/>
              <p:nvPr/>
            </p:nvSpPr>
            <p:spPr>
              <a:xfrm>
                <a:off x="3142751" y="1636530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C7A3A62-49BD-4A39-BBD7-E01F595CA5FB}"/>
                  </a:ext>
                </a:extLst>
              </p:cNvPr>
              <p:cNvSpPr/>
              <p:nvPr/>
            </p:nvSpPr>
            <p:spPr>
              <a:xfrm>
                <a:off x="1493195" y="1650354"/>
                <a:ext cx="109959" cy="115747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F0183B66-3A67-4EBC-8478-61BF639BCD4B}"/>
              </a:ext>
            </a:extLst>
          </p:cNvPr>
          <p:cNvGrpSpPr/>
          <p:nvPr/>
        </p:nvGrpSpPr>
        <p:grpSpPr>
          <a:xfrm>
            <a:off x="896414" y="6039768"/>
            <a:ext cx="491560" cy="216232"/>
            <a:chOff x="6160483" y="1248916"/>
            <a:chExt cx="843964" cy="392607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959604F5-1D13-4B10-9062-A88CFE1C9291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FC563BE0-2A26-4549-9B2C-10F33549D54F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5C4C8EF-80FA-4D68-9E83-F2AB3475B10F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A2A4B98-1A23-4771-ABF2-307359E7F7E9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A7BBDB4A-9DC5-40A1-9204-EFBD6189B6A5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22" name="Trapezoid 221">
                <a:extLst>
                  <a:ext uri="{FF2B5EF4-FFF2-40B4-BE49-F238E27FC236}">
                    <a16:creationId xmlns:a16="http://schemas.microsoft.com/office/drawing/2014/main" id="{757D982C-705F-4C30-902A-2ED4BA30B40A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C9695654-1213-4F73-BB9D-A95C5226977C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791E4E9-B112-4D5D-B564-9764EE63420E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9B2876DE-8F98-4FDC-A22F-D651D70D59AC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962687B-A196-4187-900F-772E170BAC0B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Snip and Round Single Corner Rectangle 77">
                <a:extLst>
                  <a:ext uri="{FF2B5EF4-FFF2-40B4-BE49-F238E27FC236}">
                    <a16:creationId xmlns:a16="http://schemas.microsoft.com/office/drawing/2014/main" id="{0ED2138F-3D1E-4DD8-8DF4-E1532B13BFED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C9C7162-1D02-4B2C-8E0F-CFB61CA4D8CB}"/>
              </a:ext>
            </a:extLst>
          </p:cNvPr>
          <p:cNvGrpSpPr/>
          <p:nvPr/>
        </p:nvGrpSpPr>
        <p:grpSpPr>
          <a:xfrm>
            <a:off x="3885233" y="6051767"/>
            <a:ext cx="491560" cy="216232"/>
            <a:chOff x="6160483" y="1248916"/>
            <a:chExt cx="843964" cy="392607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EC35CD0-840C-4CAF-965E-1206AD676213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52673994-2A2A-4333-806C-A12B0218A0B8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95E34A5-FE19-4C06-AB59-1052B2E77114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7CBBCA3F-9A4D-4633-9FB9-3F60105E3B93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591307FE-77DC-4CE6-8A2E-2AC35DB699CD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34" name="Trapezoid 233">
                <a:extLst>
                  <a:ext uri="{FF2B5EF4-FFF2-40B4-BE49-F238E27FC236}">
                    <a16:creationId xmlns:a16="http://schemas.microsoft.com/office/drawing/2014/main" id="{AA2B5D02-C609-4E31-94DE-6B42EBBE0E6E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D01649AC-E46A-4A7A-82C5-54C5BCA59DFA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BC5E00EC-9081-4424-A6DC-48D3E57F2572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F93D2336-EEF5-451E-9E67-5E7F45DBD5B1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F6A06F00-9916-4710-9B9F-FC1FAADDA568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Snip and Round Single Corner Rectangle 89">
                <a:extLst>
                  <a:ext uri="{FF2B5EF4-FFF2-40B4-BE49-F238E27FC236}">
                    <a16:creationId xmlns:a16="http://schemas.microsoft.com/office/drawing/2014/main" id="{6FBA4922-4FD6-4F76-8144-BD6E4C7FA022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D1DE5E83-9EC0-476E-931B-918EBEEC497E}"/>
              </a:ext>
            </a:extLst>
          </p:cNvPr>
          <p:cNvGrpSpPr/>
          <p:nvPr/>
        </p:nvGrpSpPr>
        <p:grpSpPr>
          <a:xfrm>
            <a:off x="3129860" y="6037610"/>
            <a:ext cx="491560" cy="216232"/>
            <a:chOff x="6160483" y="1248916"/>
            <a:chExt cx="843964" cy="392607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0235E9C8-76EA-4FCE-B8E0-290C6E1D3286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3101F244-CF68-46E7-8F6B-485D92E290B8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4071D792-A814-458C-8333-297149964F77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4474BD8A-4969-4060-80E7-35EB1D4D60A1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AFFECF32-7B32-41FD-9D87-6357209C2313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46" name="Trapezoid 245">
                <a:extLst>
                  <a:ext uri="{FF2B5EF4-FFF2-40B4-BE49-F238E27FC236}">
                    <a16:creationId xmlns:a16="http://schemas.microsoft.com/office/drawing/2014/main" id="{C3395687-6D54-4513-99E8-68B118401465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E941A40A-EBF0-4044-A58E-20FF9894055B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2E0907BB-CDB5-4330-A64C-DE2883441E53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6FE898DB-F574-4F9B-A620-14726162C6BF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33AF382-00B6-4670-AECD-38635C18C3D2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Snip and Round Single Corner Rectangle 101">
                <a:extLst>
                  <a:ext uri="{FF2B5EF4-FFF2-40B4-BE49-F238E27FC236}">
                    <a16:creationId xmlns:a16="http://schemas.microsoft.com/office/drawing/2014/main" id="{260C0B51-4D59-42CD-A218-F0BFEBE62543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B142B38C-7C00-4B11-8D27-3EDF6B863C73}"/>
              </a:ext>
            </a:extLst>
          </p:cNvPr>
          <p:cNvGrpSpPr/>
          <p:nvPr/>
        </p:nvGrpSpPr>
        <p:grpSpPr>
          <a:xfrm>
            <a:off x="4665103" y="6042812"/>
            <a:ext cx="491560" cy="216232"/>
            <a:chOff x="6160483" y="1248916"/>
            <a:chExt cx="843964" cy="392607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9F21579-B19E-4A21-B297-20363ED822B0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DCB773D5-DCAB-4CBD-8C42-64952FFF3CF5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59595891-26AD-449A-8CA4-83279F5B6912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074D08A5-121F-4727-9F35-57999A00BEC6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FD0430D3-2254-4185-B7D7-BFE38547760C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58" name="Trapezoid 257">
                <a:extLst>
                  <a:ext uri="{FF2B5EF4-FFF2-40B4-BE49-F238E27FC236}">
                    <a16:creationId xmlns:a16="http://schemas.microsoft.com/office/drawing/2014/main" id="{5FEC2A86-320B-4BC2-B7F6-38915FF72D6B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17339425-ABB9-47A9-8E35-8D1D68EAA09A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9FA51D21-FBE8-420A-AFF2-0B19097A5E62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D18BB73A-DC4F-4358-8367-4589BD245F5C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E1714815-D795-48CA-AC8E-BBA2F8188232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Snip and Round Single Corner Rectangle 113">
                <a:extLst>
                  <a:ext uri="{FF2B5EF4-FFF2-40B4-BE49-F238E27FC236}">
                    <a16:creationId xmlns:a16="http://schemas.microsoft.com/office/drawing/2014/main" id="{061F5500-3438-41C5-934D-D92FBF3AAC4C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3BBBFB21-C081-4684-B948-57B7CB095CC8}"/>
              </a:ext>
            </a:extLst>
          </p:cNvPr>
          <p:cNvGrpSpPr/>
          <p:nvPr/>
        </p:nvGrpSpPr>
        <p:grpSpPr>
          <a:xfrm>
            <a:off x="5398838" y="6041985"/>
            <a:ext cx="491560" cy="216232"/>
            <a:chOff x="6160483" y="1248916"/>
            <a:chExt cx="843964" cy="392607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B32EF7CF-BDCF-4A79-AD3D-0EBB0639F643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1BD31DD2-CC62-4A6C-A837-67C3587C9B60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1DB2146C-9612-4C00-98A4-1497C0DE9F96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8A731A85-FD6C-4FD2-9124-73822DC7D8B6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2EEB515B-8038-4A5F-A2CF-1F4CC44BD5C1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70" name="Trapezoid 269">
                <a:extLst>
                  <a:ext uri="{FF2B5EF4-FFF2-40B4-BE49-F238E27FC236}">
                    <a16:creationId xmlns:a16="http://schemas.microsoft.com/office/drawing/2014/main" id="{985E4B29-E07C-4E42-AFE3-4D801EFDF81D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2AA38C4C-F0EE-4FD6-B4D3-F8A9E8B3F8A6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16DD629D-5805-468D-9BB3-801E6354E76D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DFC7323C-39E1-43CF-B778-6599F049392B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5FFA3698-C71A-4C1A-A493-225971AF4445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Snip and Round Single Corner Rectangle 125">
                <a:extLst>
                  <a:ext uri="{FF2B5EF4-FFF2-40B4-BE49-F238E27FC236}">
                    <a16:creationId xmlns:a16="http://schemas.microsoft.com/office/drawing/2014/main" id="{777EBA3B-CB69-4FE5-A590-F33EDD5DD606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B13A72F4-B2DA-4A3A-A6E3-D2AA1AAF8C57}"/>
              </a:ext>
            </a:extLst>
          </p:cNvPr>
          <p:cNvGrpSpPr/>
          <p:nvPr/>
        </p:nvGrpSpPr>
        <p:grpSpPr>
          <a:xfrm>
            <a:off x="2350289" y="6038728"/>
            <a:ext cx="491560" cy="216232"/>
            <a:chOff x="6160483" y="1248916"/>
            <a:chExt cx="843964" cy="392607"/>
          </a:xfrm>
        </p:grpSpPr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229F2D72-2E58-4E6F-9121-0BA7DCFD22DB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D151F80F-883A-4E61-82D8-76FC8227AB4D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F902AB2C-0625-4891-85A7-6BCCA0A90D93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F3006758-8AD8-407D-93D0-8A3518E0C65A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2313F07-54E8-4A13-AD9A-53E620D112EE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82" name="Trapezoid 281">
                <a:extLst>
                  <a:ext uri="{FF2B5EF4-FFF2-40B4-BE49-F238E27FC236}">
                    <a16:creationId xmlns:a16="http://schemas.microsoft.com/office/drawing/2014/main" id="{9730647E-A811-4609-8DE7-93D60B3BAB51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4852CE77-765D-4213-B74C-0EEC4E454CDB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B1660A3C-60A4-4DCE-A0DE-B4B894FF7700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2003984-4E8B-43EE-85EF-D719595AC04C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8D428C6-1AD3-4A04-B2F5-9AAC79007978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Snip and Round Single Corner Rectangle 137">
                <a:extLst>
                  <a:ext uri="{FF2B5EF4-FFF2-40B4-BE49-F238E27FC236}">
                    <a16:creationId xmlns:a16="http://schemas.microsoft.com/office/drawing/2014/main" id="{7BCB83D2-DF27-4278-8116-BCA42D7B4138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FB8BE69-589C-4812-8032-61C029371DCF}"/>
              </a:ext>
            </a:extLst>
          </p:cNvPr>
          <p:cNvGrpSpPr/>
          <p:nvPr/>
        </p:nvGrpSpPr>
        <p:grpSpPr>
          <a:xfrm>
            <a:off x="1662431" y="6045994"/>
            <a:ext cx="491560" cy="216232"/>
            <a:chOff x="6160483" y="1248916"/>
            <a:chExt cx="843964" cy="392607"/>
          </a:xfrm>
        </p:grpSpPr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A04714F9-8E20-43CA-BA64-68476AD34AB8}"/>
                </a:ext>
              </a:extLst>
            </p:cNvPr>
            <p:cNvGrpSpPr/>
            <p:nvPr/>
          </p:nvGrpSpPr>
          <p:grpSpPr>
            <a:xfrm>
              <a:off x="6308058" y="1248916"/>
              <a:ext cx="409657" cy="254664"/>
              <a:chOff x="2756848" y="1392072"/>
              <a:chExt cx="538102" cy="331772"/>
            </a:xfrm>
          </p:grpSpPr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5029D10-57BD-4FD2-97EB-17A8E23B5430}"/>
                  </a:ext>
                </a:extLst>
              </p:cNvPr>
              <p:cNvSpPr/>
              <p:nvPr/>
            </p:nvSpPr>
            <p:spPr>
              <a:xfrm>
                <a:off x="2756848" y="13920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AEEC46A5-5631-43F1-A097-B52CB2669B2D}"/>
                  </a:ext>
                </a:extLst>
              </p:cNvPr>
              <p:cNvSpPr/>
              <p:nvPr/>
            </p:nvSpPr>
            <p:spPr>
              <a:xfrm>
                <a:off x="2909248" y="1544472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85EDDE3A-77FC-4D19-B647-B86C38C05D15}"/>
                  </a:ext>
                </a:extLst>
              </p:cNvPr>
              <p:cNvSpPr/>
              <p:nvPr/>
            </p:nvSpPr>
            <p:spPr>
              <a:xfrm>
                <a:off x="3025899" y="1442478"/>
                <a:ext cx="269051" cy="17937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C0610905-36CA-4888-A84A-0801C048B61A}"/>
                </a:ext>
              </a:extLst>
            </p:cNvPr>
            <p:cNvGrpSpPr/>
            <p:nvPr/>
          </p:nvGrpSpPr>
          <p:grpSpPr>
            <a:xfrm>
              <a:off x="6160483" y="1333820"/>
              <a:ext cx="843964" cy="307703"/>
              <a:chOff x="1920658" y="3393019"/>
              <a:chExt cx="2438692" cy="778814"/>
            </a:xfrm>
          </p:grpSpPr>
          <p:sp>
            <p:nvSpPr>
              <p:cNvPr id="294" name="Trapezoid 293">
                <a:extLst>
                  <a:ext uri="{FF2B5EF4-FFF2-40B4-BE49-F238E27FC236}">
                    <a16:creationId xmlns:a16="http://schemas.microsoft.com/office/drawing/2014/main" id="{A057F9AE-45B1-4ABA-AC30-526E8D4EF07B}"/>
                  </a:ext>
                </a:extLst>
              </p:cNvPr>
              <p:cNvSpPr/>
              <p:nvPr/>
            </p:nvSpPr>
            <p:spPr>
              <a:xfrm>
                <a:off x="1920658" y="3484304"/>
                <a:ext cx="2014460" cy="512209"/>
              </a:xfrm>
              <a:prstGeom prst="trapezoid">
                <a:avLst>
                  <a:gd name="adj" fmla="val 1474"/>
                </a:avLst>
              </a:prstGeom>
              <a:solidFill>
                <a:srgbClr val="C00000"/>
              </a:solidFill>
              <a:ln w="2222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D7A681BC-2125-48AF-AC32-EFF021642105}"/>
                  </a:ext>
                </a:extLst>
              </p:cNvPr>
              <p:cNvSpPr/>
              <p:nvPr/>
            </p:nvSpPr>
            <p:spPr>
              <a:xfrm>
                <a:off x="2335509" y="4009056"/>
                <a:ext cx="149599" cy="16277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520B45F-FE88-41BD-BA3E-A03F0571D8F9}"/>
                  </a:ext>
                </a:extLst>
              </p:cNvPr>
              <p:cNvSpPr/>
              <p:nvPr/>
            </p:nvSpPr>
            <p:spPr>
              <a:xfrm>
                <a:off x="2485108" y="4001211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20EC72CF-DF95-4B7B-8A79-7BC99EAE6E2C}"/>
                  </a:ext>
                </a:extLst>
              </p:cNvPr>
              <p:cNvSpPr/>
              <p:nvPr/>
            </p:nvSpPr>
            <p:spPr>
              <a:xfrm>
                <a:off x="3495932" y="4005913"/>
                <a:ext cx="149599" cy="1569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52905173-01CD-4D58-866C-90EFB3581AE3}"/>
                  </a:ext>
                </a:extLst>
              </p:cNvPr>
              <p:cNvSpPr/>
              <p:nvPr/>
            </p:nvSpPr>
            <p:spPr>
              <a:xfrm>
                <a:off x="4077242" y="3997969"/>
                <a:ext cx="149599" cy="165924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rgbClr val="0070C0"/>
                </a:solidFill>
              </a:ln>
            </p:spPr>
            <p:txBody>
              <a:bodyPr lIns="91429" tIns="45715" rIns="91429" bIns="45715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Snip and Round Single Corner Rectangle 149">
                <a:extLst>
                  <a:ext uri="{FF2B5EF4-FFF2-40B4-BE49-F238E27FC236}">
                    <a16:creationId xmlns:a16="http://schemas.microsoft.com/office/drawing/2014/main" id="{1FA60146-095B-4EF7-AA32-1E1253CB1F15}"/>
                  </a:ext>
                </a:extLst>
              </p:cNvPr>
              <p:cNvSpPr/>
              <p:nvPr/>
            </p:nvSpPr>
            <p:spPr>
              <a:xfrm>
                <a:off x="3944734" y="3393019"/>
                <a:ext cx="414616" cy="603494"/>
              </a:xfrm>
              <a:prstGeom prst="snipRoundRect">
                <a:avLst/>
              </a:prstGeom>
              <a:solidFill>
                <a:srgbClr val="C00000"/>
              </a:solidFill>
              <a:ln w="1905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C912E1-B3BD-D0ED-9441-04DFF1272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17" y="2577646"/>
            <a:ext cx="6741900" cy="25764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8A9A12B-F64D-C230-4D39-9B578564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539" y="1478552"/>
            <a:ext cx="10000068" cy="631377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RailHOF</a:t>
            </a:r>
            <a:r>
              <a:rPr lang="en-GB" dirty="0"/>
              <a:t> – fun facts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3524D-692F-5D96-EDD7-10009414FFF2}"/>
              </a:ext>
            </a:extLst>
          </p:cNvPr>
          <p:cNvSpPr txBox="1"/>
          <p:nvPr/>
        </p:nvSpPr>
        <p:spPr>
          <a:xfrm>
            <a:off x="8261937" y="2033057"/>
            <a:ext cx="40575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chemeClr val="bg1"/>
                </a:solidFill>
              </a:rPr>
              <a:t>CONNECT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000" kern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000" kern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1D670-FFB2-15A1-6B38-D2A7706C2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799" y="255863"/>
            <a:ext cx="2046580" cy="9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7268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4">
            <a:extLst>
              <a:ext uri="{FF2B5EF4-FFF2-40B4-BE49-F238E27FC236}">
                <a16:creationId xmlns:a16="http://schemas.microsoft.com/office/drawing/2014/main" id="{65712F06-E753-224E-979D-D7617ED2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185" y="444965"/>
            <a:ext cx="5840070" cy="127321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Visits – Oct 22 – Aug 23</a:t>
            </a:r>
            <a:endParaRPr lang="id-ID" sz="24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AB090-8B07-9600-B034-0E59AF57B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9" y="1503336"/>
            <a:ext cx="7238659" cy="4909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EFA37-6874-529D-D40E-5118A0E9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216" y="96020"/>
            <a:ext cx="2389839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C5D44-750F-A40E-1E84-1A99EAE76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408" y="2206487"/>
            <a:ext cx="5093609" cy="32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1786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1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A506738C-3C78-4984-A7CB-DFC8F2429924}"/>
    </a:ext>
  </a:extLst>
</a:theme>
</file>

<file path=ppt/theme/theme2.xml><?xml version="1.0" encoding="utf-8"?>
<a:theme xmlns:a="http://schemas.openxmlformats.org/drawingml/2006/main" name="2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A59410AE-06A4-408C-811C-BBD9ADBCBE23}"/>
    </a:ext>
  </a:extLst>
</a:theme>
</file>

<file path=ppt/theme/theme3.xml><?xml version="1.0" encoding="utf-8"?>
<a:theme xmlns:a="http://schemas.openxmlformats.org/drawingml/2006/main" name="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3728D03B-02C9-47A9-97B3-E35A5086D89A}"/>
    </a:ext>
  </a:extLst>
</a:theme>
</file>

<file path=ppt/theme/theme4.xml><?xml version="1.0" encoding="utf-8"?>
<a:theme xmlns:a="http://schemas.openxmlformats.org/drawingml/2006/main" name="3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91A4A6E3-2279-49FB-9CAA-4BFEA8A44389}"/>
    </a:ext>
  </a:extLst>
</a:theme>
</file>

<file path=ppt/theme/theme5.xml><?xml version="1.0" encoding="utf-8"?>
<a:theme xmlns:a="http://schemas.openxmlformats.org/drawingml/2006/main" name="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ED194B9F7C15044CBD43C025EAD2ECAB00962D3FD91EC6E144B0DE5030BFA5D0D6" ma:contentTypeVersion="9990" ma:contentTypeDescription="" ma:contentTypeScope="" ma:versionID="f4afc2419ea7e51b0e33d483c04e2aa1">
  <xsd:schema xmlns:xsd="http://www.w3.org/2001/XMLSchema" xmlns:xs="http://www.w3.org/2001/XMLSchema" xmlns:p="http://schemas.microsoft.com/office/2006/metadata/properties" xmlns:ns2="49592fe1-76b3-425e-9982-488f19897f48" targetNamespace="http://schemas.microsoft.com/office/2006/metadata/properties" ma:root="true" ma:fieldsID="7ee8537cffddb9075a3258c18a202a39" ns2:_="">
    <xsd:import namespace="49592fe1-76b3-425e-9982-488f19897f48"/>
    <xsd:element name="properties">
      <xsd:complexType>
        <xsd:sequence>
          <xsd:element name="documentManagement">
            <xsd:complexType>
              <xsd:all>
                <xsd:element ref="ns2:Project_x0020_Code" minOccurs="0"/>
                <xsd:element ref="ns2:TaxCatchAllLabel" minOccurs="0"/>
                <xsd:element ref="ns2:TaxCatchAll" minOccurs="0"/>
                <xsd:element ref="ns2:gf147c1d654543abacff4a31dfc45623" minOccurs="0"/>
                <xsd:element ref="ns2:g337828d867743cab065af36c4e1a31c" minOccurs="0"/>
                <xsd:element ref="ns2:h70713ed90ce4adeabe454f2aabfa4ef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92fe1-76b3-425e-9982-488f19897f48" elementFormDefault="qualified">
    <xsd:import namespace="http://schemas.microsoft.com/office/2006/documentManagement/types"/>
    <xsd:import namespace="http://schemas.microsoft.com/office/infopath/2007/PartnerControls"/>
    <xsd:element name="Project_x0020_Code" ma:index="4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  <xsd:element name="TaxCatchAllLabel" ma:index="8" nillable="true" ma:displayName="Taxonomy Catch All Column1" ma:hidden="true" ma:list="{231ca8cd-8f79-4212-96ee-cded153de817}" ma:internalName="TaxCatchAllLabel" ma:readOnly="true" ma:showField="CatchAllDataLabel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231ca8cd-8f79-4212-96ee-cded153de817}" ma:internalName="TaxCatchAll" ma:readOnly="false" ma:showField="CatchAllData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f147c1d654543abacff4a31dfc45623" ma:index="10" ma:taxonomy="true" ma:internalName="gf147c1d654543abacff4a31dfc45623" ma:taxonomyFieldName="Origin_x002d_Author" ma:displayName="Origin-Author" ma:readOnly="false" ma:default="3;#ERA|8287c6ea-6f12-4bfd-9fc9-6825fce534f5" ma:fieldId="{0f147c1d-6545-43ab-acff-4a31dfc45623}" ma:sspId="ec698c8c-469b-4390-ad13-30cd69364034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7828d867743cab065af36c4e1a31c" ma:index="11" ma:taxonomy="true" ma:internalName="g337828d867743cab065af36c4e1a31c" ma:taxonomyFieldName="Process" ma:displayName="Process" ma:indexed="true" ma:readOnly="false" ma:fieldId="{0337828d-8677-43ca-b065-af36c4e1a31c}" ma:sspId="ec698c8c-469b-4390-ad13-30cd69364034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2" ma:taxonomy="true" ma:internalName="h70713ed90ce4adeabe454f2aabfa4ef" ma:taxonomyFieldName="Document_x0020_type" ma:displayName="Document type" ma:readOnly="false" ma:fieldId="{170713ed-90ce-4ade-abe4-54f2aabfa4ef}" ma:sspId="ec698c8c-469b-4390-ad13-30cd69364034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ec698c8c-469b-4390-ad13-30cd69364034" ContentTypeId="0x010100ED194B9F7C15044CBD43C025EAD2ECAB" PreviousValue="false" LastSyncTimeStamp="2023-01-11T08:54:23.803Z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92fe1-76b3-425e-9982-488f19897f48">
      <Value>3</Value>
      <Value>199</Value>
      <Value>99</Value>
    </TaxCatchAll>
    <gf147c1d654543abacff4a31dfc45623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g337828d867743cab065af36c4e1a31c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 - Dissemination of Railway Activities</TermName>
          <TermId xmlns="http://schemas.microsoft.com/office/infopath/2007/PartnerControls">dcaddc21-558f-4a25-831f-055f3345f696</TermId>
        </TermInfo>
      </Terms>
    </g337828d867743cab065af36c4e1a31c>
    <Project_x0020_Code xmlns="49592fe1-76b3-425e-9982-488f19897f48">004SST1088</Project_x0020_Code>
    <h70713ed90ce4adeabe454f2aabfa4ef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  <_dlc_DocId xmlns="49592fe1-76b3-425e-9982-488f19897f48">EXTID-1026668339-20</_dlc_DocId>
    <_dlc_DocIdUrl xmlns="49592fe1-76b3-425e-9982-488f19897f48">
      <Url>https://eraeuropaeu.sharepoint.com/sites/SCult/_layouts/15/DocIdRedir.aspx?ID=EXTID-1026668339-20</Url>
      <Description>EXTID-1026668339-20</Description>
    </_dlc_DocIdUrl>
  </documentManagement>
</p:properties>
</file>

<file path=customXml/itemProps1.xml><?xml version="1.0" encoding="utf-8"?>
<ds:datastoreItem xmlns:ds="http://schemas.openxmlformats.org/officeDocument/2006/customXml" ds:itemID="{444F8372-F959-4757-ACF6-CD2BC1AEBE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78CCFC-A769-4940-99B6-037C842400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92fe1-76b3-425e-9982-488f19897f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374C0B-B84B-4A83-9D20-5F524D0FC66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077AAE1-56E2-4566-9088-FE4B7EB4E2AE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C3331882-AED8-40D9-9783-E043C5C4114B}">
  <ds:schemaRefs>
    <ds:schemaRef ds:uri="http://purl.org/dc/terms/"/>
    <ds:schemaRef ds:uri="49592fe1-76b3-425e-9982-488f19897f48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ERA-Presentation-template-20230224</Template>
  <TotalTime>2966</TotalTime>
  <Words>352</Words>
  <Application>Microsoft Office PowerPoint</Application>
  <PresentationFormat>Widescreen</PresentationFormat>
  <Paragraphs>67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adobe-clean</vt:lpstr>
      <vt:lpstr>Arial</vt:lpstr>
      <vt:lpstr>Calibri</vt:lpstr>
      <vt:lpstr>Calibri Light</vt:lpstr>
      <vt:lpstr>Lucida Sans</vt:lpstr>
      <vt:lpstr>Poppins Light</vt:lpstr>
      <vt:lpstr>1_Office Theme</vt:lpstr>
      <vt:lpstr>2_Office Theme</vt:lpstr>
      <vt:lpstr>Office Theme</vt:lpstr>
      <vt:lpstr>3_Office Theme</vt:lpstr>
      <vt:lpstr>Office Theme</vt:lpstr>
      <vt:lpstr>2_Office Theme</vt:lpstr>
      <vt:lpstr>1_Office Theme</vt:lpstr>
      <vt:lpstr>SLIDO #SafetyDays2023 </vt:lpstr>
      <vt:lpstr> Sharing is caring - How RailHOF can help you to overcome safety issues</vt:lpstr>
      <vt:lpstr>Outline</vt:lpstr>
      <vt:lpstr>SLIDO #SafetyDays2023 </vt:lpstr>
      <vt:lpstr>PowerPoint Presentation</vt:lpstr>
      <vt:lpstr>PowerPoint Presentation</vt:lpstr>
      <vt:lpstr>PowerPoint Presentation</vt:lpstr>
      <vt:lpstr>RailHOF – fun facts</vt:lpstr>
      <vt:lpstr>Visits – Oct 22 – Aug 23</vt:lpstr>
      <vt:lpstr>RailHOF – fun facts</vt:lpstr>
      <vt:lpstr>PowerPoint Presentation</vt:lpstr>
      <vt:lpstr>SLIDO #SafetyDays2023 </vt:lpstr>
      <vt:lpstr>SLIDO #SafetyDays2023 </vt:lpstr>
      <vt:lpstr>PowerPoint Presentation</vt:lpstr>
      <vt:lpstr>SLIDO #SafetyDays2023 </vt:lpstr>
      <vt:lpstr>“No deposit – no return”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Subtitle</dc:title>
  <dc:creator>YEO Jayne</dc:creator>
  <cp:lastModifiedBy>CARPINELLI Fabrizio</cp:lastModifiedBy>
  <cp:revision>3</cp:revision>
  <dcterms:created xsi:type="dcterms:W3CDTF">2023-06-16T13:29:42Z</dcterms:created>
  <dcterms:modified xsi:type="dcterms:W3CDTF">2023-09-20T12:41:09Z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0x010100ED194B9F7C15044CBD43C025EAD2ECAB00962D3FD91EC6E144B0DE5030BFA5D0D6</vt:lpwstr>
  </property>
  <property fmtid="{D5CDD505-2E9C-101B-9397-08002B2CF9AE}" pid="3" name="Origin-Author">
    <vt:lpwstr>3;#ERA|8287c6ea-6f12-4bfd-9fc9-6825fce534f5</vt:lpwstr>
  </property>
  <property fmtid="{D5CDD505-2E9C-101B-9397-08002B2CF9AE}" pid="4" name="Document type">
    <vt:lpwstr>99;#Presentation|d69afb93-d8c7-4c9e-870f-5298841c2f8f</vt:lpwstr>
  </property>
  <property fmtid="{D5CDD505-2E9C-101B-9397-08002B2CF9AE}" pid="5" name="Process">
    <vt:lpwstr>199;#DRA - Dissemination of Railway Activities|dcaddc21-558f-4a25-831f-055f3345f696</vt:lpwstr>
  </property>
  <property fmtid="{D5CDD505-2E9C-101B-9397-08002B2CF9AE}" pid="6" name="_dlc_DocIdItemGuid">
    <vt:lpwstr>80598ff0-ac9b-407c-8d3a-62e31bc33775</vt:lpwstr>
  </property>
</Properties>
</file>