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5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A636AE-7B8B-4755-BBAE-05B2A7C5C610}" type="datetime1">
              <a:rPr lang="id-ID" smtClean="0"/>
              <a:t>19/09/2023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469DCAB-2F4C-4855-A2DD-8F41E74CAF44}" type="slidenum">
              <a:rPr lang="id-ID" smtClean="0"/>
              <a:t>‹#›</a:t>
            </a:fld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338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d-ID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19730" y="509287"/>
            <a:ext cx="10515600" cy="1273215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5971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730" y="757765"/>
            <a:ext cx="10515600" cy="1273215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D94539-5DE1-49DC-931F-EB00AD7B7005}" type="datetime1">
              <a:rPr lang="id-ID" smtClean="0"/>
              <a:t>19/09/2023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6652261" y="0"/>
            <a:ext cx="5539740" cy="6858000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FA93914-4A7B-6E40-861D-8E50B17A0961}"/>
              </a:ext>
            </a:extLst>
          </p:cNvPr>
          <p:cNvSpPr/>
          <p:nvPr userDrawn="1"/>
        </p:nvSpPr>
        <p:spPr>
          <a:xfrm>
            <a:off x="401747" y="0"/>
            <a:ext cx="731986" cy="1162733"/>
          </a:xfrm>
          <a:prstGeom prst="rect">
            <a:avLst/>
          </a:prstGeom>
          <a:solidFill>
            <a:srgbClr val="364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DBB4B44D-8B4C-9E43-B8F3-C3FDFAF5AC9C}"/>
              </a:ext>
            </a:extLst>
          </p:cNvPr>
          <p:cNvSpPr txBox="1">
            <a:spLocks/>
          </p:cNvSpPr>
          <p:nvPr userDrawn="1"/>
        </p:nvSpPr>
        <p:spPr>
          <a:xfrm>
            <a:off x="115750" y="561896"/>
            <a:ext cx="1303980" cy="600838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ctr" defTabSz="914400" rtl="0" eaLnBrk="1" latinLnBrk="0" hangingPunct="1">
              <a:defRPr sz="2800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69DCAB-2F4C-4855-A2DD-8F41E74CAF44}" type="slidenum">
              <a:rPr lang="id-ID" smtClean="0">
                <a:solidFill>
                  <a:schemeClr val="bg1"/>
                </a:solidFill>
              </a:rPr>
              <a:pPr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730" y="509287"/>
            <a:ext cx="10515600" cy="127321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D94539-5DE1-49DC-931F-EB00AD7B7005}" type="datetime1">
              <a:rPr lang="id-ID" smtClean="0"/>
              <a:t>19/09/2023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8153400" y="0"/>
            <a:ext cx="4038601" cy="6858000"/>
          </a:xfrm>
        </p:spPr>
        <p:txBody>
          <a:bodyPr/>
          <a:lstStyle/>
          <a:p>
            <a:endParaRPr lang="id-ID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AF4456C5-9F63-684D-B3A3-DDE39CEA4186}"/>
              </a:ext>
            </a:extLst>
          </p:cNvPr>
          <p:cNvSpPr/>
          <p:nvPr userDrawn="1"/>
        </p:nvSpPr>
        <p:spPr>
          <a:xfrm>
            <a:off x="401747" y="0"/>
            <a:ext cx="731986" cy="1162733"/>
          </a:xfrm>
          <a:prstGeom prst="rect">
            <a:avLst/>
          </a:prstGeom>
          <a:solidFill>
            <a:srgbClr val="364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236C7E82-3AD0-164E-8AE2-C933F1F6162C}"/>
              </a:ext>
            </a:extLst>
          </p:cNvPr>
          <p:cNvSpPr txBox="1">
            <a:spLocks/>
          </p:cNvSpPr>
          <p:nvPr userDrawn="1"/>
        </p:nvSpPr>
        <p:spPr>
          <a:xfrm>
            <a:off x="115750" y="561896"/>
            <a:ext cx="1303980" cy="600838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ctr" defTabSz="914400" rtl="0" eaLnBrk="1" latinLnBrk="0" hangingPunct="1">
              <a:defRPr sz="2800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69DCAB-2F4C-4855-A2DD-8F41E74CAF44}" type="slidenum">
              <a:rPr lang="id-ID" smtClean="0">
                <a:solidFill>
                  <a:schemeClr val="bg1"/>
                </a:solidFill>
              </a:rPr>
              <a:pPr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35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730" y="509287"/>
            <a:ext cx="10515600" cy="127321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D94539-5DE1-49DC-931F-EB00AD7B7005}" type="datetime1">
              <a:rPr lang="id-ID" smtClean="0"/>
              <a:t>19/09/2023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945120" y="0"/>
            <a:ext cx="4246881" cy="6858000"/>
          </a:xfrm>
        </p:spPr>
        <p:txBody>
          <a:bodyPr/>
          <a:lstStyle/>
          <a:p>
            <a:endParaRPr lang="id-ID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0472C2EB-7065-884B-9975-384935F8F141}"/>
              </a:ext>
            </a:extLst>
          </p:cNvPr>
          <p:cNvSpPr/>
          <p:nvPr userDrawn="1"/>
        </p:nvSpPr>
        <p:spPr>
          <a:xfrm>
            <a:off x="401747" y="0"/>
            <a:ext cx="731986" cy="1162733"/>
          </a:xfrm>
          <a:prstGeom prst="rect">
            <a:avLst/>
          </a:prstGeom>
          <a:solidFill>
            <a:srgbClr val="364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D4241B84-B4FE-C043-8E74-4DDA76FD4B30}"/>
              </a:ext>
            </a:extLst>
          </p:cNvPr>
          <p:cNvSpPr txBox="1">
            <a:spLocks/>
          </p:cNvSpPr>
          <p:nvPr userDrawn="1"/>
        </p:nvSpPr>
        <p:spPr>
          <a:xfrm>
            <a:off x="115750" y="561896"/>
            <a:ext cx="1303980" cy="600838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ctr" defTabSz="914400" rtl="0" eaLnBrk="1" latinLnBrk="0" hangingPunct="1">
              <a:defRPr sz="2800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69DCAB-2F4C-4855-A2DD-8F41E74CAF44}" type="slidenum">
              <a:rPr lang="id-ID" smtClean="0">
                <a:solidFill>
                  <a:schemeClr val="bg1"/>
                </a:solidFill>
              </a:rPr>
              <a:pPr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676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730" y="509287"/>
            <a:ext cx="10515600" cy="127321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D94539-5DE1-49DC-931F-EB00AD7B7005}" type="datetime1">
              <a:rPr lang="id-ID" smtClean="0"/>
              <a:t>19/09/2023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C559505-F142-3E49-BFAE-C4B3CAB844FD}"/>
              </a:ext>
            </a:extLst>
          </p:cNvPr>
          <p:cNvSpPr/>
          <p:nvPr userDrawn="1"/>
        </p:nvSpPr>
        <p:spPr>
          <a:xfrm>
            <a:off x="401747" y="0"/>
            <a:ext cx="731986" cy="1162733"/>
          </a:xfrm>
          <a:prstGeom prst="rect">
            <a:avLst/>
          </a:prstGeom>
          <a:solidFill>
            <a:srgbClr val="364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CD9C362-B877-9E47-B363-517D1D61543A}"/>
              </a:ext>
            </a:extLst>
          </p:cNvPr>
          <p:cNvSpPr txBox="1">
            <a:spLocks/>
          </p:cNvSpPr>
          <p:nvPr userDrawn="1"/>
        </p:nvSpPr>
        <p:spPr>
          <a:xfrm>
            <a:off x="115750" y="561896"/>
            <a:ext cx="1303980" cy="600838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ctr" defTabSz="914400" rtl="0" eaLnBrk="1" latinLnBrk="0" hangingPunct="1">
              <a:defRPr sz="2800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69DCAB-2F4C-4855-A2DD-8F41E74CAF44}" type="slidenum">
              <a:rPr lang="id-ID" smtClean="0">
                <a:solidFill>
                  <a:schemeClr val="bg1"/>
                </a:solidFill>
              </a:rPr>
              <a:pPr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76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730" y="509287"/>
            <a:ext cx="10515600" cy="127321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D94539-5DE1-49DC-931F-EB00AD7B7005}" type="datetime1">
              <a:rPr lang="id-ID" smtClean="0"/>
              <a:t>19/09/2023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2" y="3501016"/>
            <a:ext cx="2520000" cy="2340000"/>
          </a:xfrm>
          <a:prstGeom prst="rect">
            <a:avLst/>
          </a:prstGeom>
          <a:noFill/>
        </p:spPr>
      </p:sp>
      <p:sp>
        <p:nvSpPr>
          <p:cNvPr id="13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2519998" y="3501016"/>
            <a:ext cx="2520000" cy="2340000"/>
          </a:xfrm>
          <a:prstGeom prst="rect">
            <a:avLst/>
          </a:prstGeom>
          <a:noFill/>
        </p:spPr>
      </p:sp>
      <p:sp>
        <p:nvSpPr>
          <p:cNvPr id="1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672000" y="3501016"/>
            <a:ext cx="2520000" cy="2340000"/>
          </a:xfrm>
          <a:prstGeom prst="rect">
            <a:avLst/>
          </a:prstGeom>
          <a:noFill/>
        </p:spPr>
      </p:sp>
      <p:sp>
        <p:nvSpPr>
          <p:cNvPr id="15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5039998" y="1899433"/>
            <a:ext cx="4632002" cy="2799500"/>
          </a:xfrm>
          <a:prstGeom prst="rect">
            <a:avLst/>
          </a:prstGeom>
          <a:noFill/>
        </p:spPr>
        <p:txBody>
          <a:bodyPr/>
          <a:lstStyle/>
          <a:p>
            <a:endParaRPr lang="id-ID" dirty="0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BCA99C90-5C4D-1647-8248-3EE558FDC1BE}"/>
              </a:ext>
            </a:extLst>
          </p:cNvPr>
          <p:cNvSpPr/>
          <p:nvPr userDrawn="1"/>
        </p:nvSpPr>
        <p:spPr>
          <a:xfrm>
            <a:off x="401747" y="0"/>
            <a:ext cx="731986" cy="1162733"/>
          </a:xfrm>
          <a:prstGeom prst="rect">
            <a:avLst/>
          </a:prstGeom>
          <a:solidFill>
            <a:srgbClr val="364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EDF07EB7-1DA9-F749-A10C-8C328173934F}"/>
              </a:ext>
            </a:extLst>
          </p:cNvPr>
          <p:cNvSpPr txBox="1">
            <a:spLocks/>
          </p:cNvSpPr>
          <p:nvPr userDrawn="1"/>
        </p:nvSpPr>
        <p:spPr>
          <a:xfrm>
            <a:off x="115750" y="561896"/>
            <a:ext cx="1303980" cy="600838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ctr" defTabSz="914400" rtl="0" eaLnBrk="1" latinLnBrk="0" hangingPunct="1">
              <a:defRPr sz="2800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69DCAB-2F4C-4855-A2DD-8F41E74CAF44}" type="slidenum">
              <a:rPr lang="id-ID" smtClean="0">
                <a:solidFill>
                  <a:schemeClr val="bg1"/>
                </a:solidFill>
              </a:rPr>
              <a:pPr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49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animBg="1"/>
      <p:bldP spid="18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9730" y="509287"/>
            <a:ext cx="10515600" cy="127321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D94539-5DE1-49DC-931F-EB00AD7B7005}" type="datetime1">
              <a:rPr lang="id-ID" smtClean="0"/>
              <a:t>19/09/2023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d-ID"/>
          </a:p>
        </p:txBody>
      </p:sp>
      <p:sp>
        <p:nvSpPr>
          <p:cNvPr id="16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0061562" y="1672683"/>
            <a:ext cx="2130438" cy="1561171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1300" b="0" i="0">
                <a:ln>
                  <a:noFill/>
                </a:ln>
                <a:solidFill>
                  <a:schemeClr val="tx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7" name="Picture Placeholder 13"/>
          <p:cNvSpPr>
            <a:spLocks noGrp="1"/>
          </p:cNvSpPr>
          <p:nvPr>
            <p:ph type="pic" sz="quarter" idx="20"/>
          </p:nvPr>
        </p:nvSpPr>
        <p:spPr>
          <a:xfrm>
            <a:off x="5611608" y="3376961"/>
            <a:ext cx="1505265" cy="1529576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1300" b="0" i="0">
                <a:ln>
                  <a:noFill/>
                </a:ln>
                <a:solidFill>
                  <a:schemeClr val="tx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7273030" y="3376961"/>
            <a:ext cx="2654682" cy="3481039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1300" b="0" i="0">
                <a:ln>
                  <a:noFill/>
                </a:ln>
                <a:solidFill>
                  <a:schemeClr val="tx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9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611608" y="-11151"/>
            <a:ext cx="4293796" cy="3245005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1300" b="0" i="0">
                <a:ln>
                  <a:noFill/>
                </a:ln>
                <a:solidFill>
                  <a:schemeClr val="tx1"/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18BF1518-E847-7341-A15D-45627DB3DADD}"/>
              </a:ext>
            </a:extLst>
          </p:cNvPr>
          <p:cNvSpPr/>
          <p:nvPr userDrawn="1"/>
        </p:nvSpPr>
        <p:spPr>
          <a:xfrm>
            <a:off x="401747" y="0"/>
            <a:ext cx="731986" cy="1162733"/>
          </a:xfrm>
          <a:prstGeom prst="rect">
            <a:avLst/>
          </a:prstGeom>
          <a:solidFill>
            <a:srgbClr val="364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75EEAB81-282F-004A-AB99-F5DF36859E66}"/>
              </a:ext>
            </a:extLst>
          </p:cNvPr>
          <p:cNvSpPr txBox="1">
            <a:spLocks/>
          </p:cNvSpPr>
          <p:nvPr userDrawn="1"/>
        </p:nvSpPr>
        <p:spPr>
          <a:xfrm>
            <a:off x="115750" y="561896"/>
            <a:ext cx="1303980" cy="600838"/>
          </a:xfrm>
          <a:prstGeom prst="rect">
            <a:avLst/>
          </a:prstGeom>
        </p:spPr>
        <p:txBody>
          <a:bodyPr/>
          <a:lstStyle>
            <a:defPPr>
              <a:defRPr lang="id-ID"/>
            </a:defPPr>
            <a:lvl1pPr marL="0" algn="ctr" defTabSz="914400" rtl="0" eaLnBrk="1" latinLnBrk="0" hangingPunct="1">
              <a:defRPr sz="2800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69DCAB-2F4C-4855-A2DD-8F41E74CAF44}" type="slidenum">
              <a:rPr lang="id-ID" smtClean="0">
                <a:solidFill>
                  <a:schemeClr val="bg1"/>
                </a:solidFill>
              </a:rPr>
              <a:pPr/>
              <a:t>‹#›</a:t>
            </a:fld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72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  <p:bldP spid="14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2543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d-ID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86ECB1A-693F-2041-AC72-F644481AEFF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0975" y="150674"/>
            <a:ext cx="14859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05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91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meremuuseum.ee/lennusadam/en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1DA9BAE-0BC6-377D-26E3-474EF2B12B40}"/>
              </a:ext>
            </a:extLst>
          </p:cNvPr>
          <p:cNvSpPr txBox="1">
            <a:spLocks/>
          </p:cNvSpPr>
          <p:nvPr/>
        </p:nvSpPr>
        <p:spPr>
          <a:xfrm>
            <a:off x="1419730" y="204487"/>
            <a:ext cx="10515600" cy="12732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dirty="0"/>
              <a:t>Networking dinner 19:30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8E10D0-5BA7-2A8C-8E65-69B9974A1C5A}"/>
              </a:ext>
            </a:extLst>
          </p:cNvPr>
          <p:cNvSpPr txBox="1"/>
          <p:nvPr/>
        </p:nvSpPr>
        <p:spPr>
          <a:xfrm>
            <a:off x="1203768" y="2157007"/>
            <a:ext cx="10307512" cy="4406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1800" b="1" u="sng" dirty="0">
                <a:solidFill>
                  <a:srgbClr val="8458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www.meremuuseum.ee/lennusadam/en</a:t>
            </a:r>
            <a:endParaRPr lang="en-GB" sz="1800" b="1" u="sng" dirty="0">
              <a:solidFill>
                <a:srgbClr val="84585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b="1" u="sng" dirty="0">
              <a:solidFill>
                <a:srgbClr val="845859"/>
              </a:solidFill>
              <a:latin typeface="Calibri" panose="020F0502020204030204" pitchFamily="34" charset="0"/>
            </a:endParaRPr>
          </a:p>
          <a:p>
            <a:pPr>
              <a:spcAft>
                <a:spcPts val="1350"/>
              </a:spcAft>
            </a:pPr>
            <a:r>
              <a:rPr lang="en-GB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30 minutes walk</a:t>
            </a:r>
          </a:p>
          <a:p>
            <a:pPr>
              <a:spcAft>
                <a:spcPts val="1350"/>
              </a:spcAft>
            </a:pPr>
            <a:endParaRPr lang="en-GB" b="1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0"/>
              </a:spcAft>
            </a:pPr>
            <a:r>
              <a:rPr lang="en-GB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Public Transport to the </a:t>
            </a:r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Seaplane Harbour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0"/>
              </a:spcAft>
            </a:pPr>
            <a:r>
              <a:rPr lang="en-GB" sz="1800" dirty="0">
                <a:solidFill>
                  <a:srgbClr val="2F2F2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Show the QR code attached to this email to the scanner on the bus or tram. 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reach the venue, Bus No. 73 will bring you right to their doorstep. Please get off at the stop called ‘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Lennusadam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’.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1350"/>
              </a:spcAft>
            </a:pP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Bus No. 3 or tram No. 1 or 2 will take you to the ‘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Linnahalli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 stop at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Põhja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puiestee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Continue along the same street and turn right down the hill towards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Kalasadam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Near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Kalasadam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turn to the left and enter </a:t>
            </a:r>
            <a:r>
              <a:rPr lang="en-GB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Kalaranna</a:t>
            </a:r>
            <a:r>
              <a:rPr lang="en-GB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street. Walk straight for approximately 1 kilometre until you see the Seaplane Harbour on your right.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GB" b="1" dirty="0"/>
          </a:p>
          <a:p>
            <a:r>
              <a:rPr lang="en-GB" sz="2400" b="1" dirty="0"/>
              <a:t>REMEMBER YOUR CONFERENCE BADGE!</a:t>
            </a:r>
          </a:p>
        </p:txBody>
      </p:sp>
      <p:pic>
        <p:nvPicPr>
          <p:cNvPr id="10" name="Picture 9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0827431F-45EC-38EA-4699-1B158A4FE7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382" y="1558982"/>
            <a:ext cx="2331142" cy="233114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8A320D3-8299-9D06-21BA-DDB0B2E9E40A}"/>
              </a:ext>
            </a:extLst>
          </p:cNvPr>
          <p:cNvSpPr txBox="1"/>
          <p:nvPr/>
        </p:nvSpPr>
        <p:spPr>
          <a:xfrm rot="16200000">
            <a:off x="9245600" y="2539887"/>
            <a:ext cx="1422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Google Maps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763E3C-42A9-69D2-DBC8-3CE58E47886E}"/>
              </a:ext>
            </a:extLst>
          </p:cNvPr>
          <p:cNvSpPr/>
          <p:nvPr/>
        </p:nvSpPr>
        <p:spPr>
          <a:xfrm>
            <a:off x="357352" y="0"/>
            <a:ext cx="846416" cy="137685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1054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RA_Document" ma:contentTypeID="0x010100ED194B9F7C15044CBD43C025EAD2ECAB00962D3FD91EC6E144B0DE5030BFA5D0D6" ma:contentTypeVersion="9990" ma:contentTypeDescription="" ma:contentTypeScope="" ma:versionID="f4afc2419ea7e51b0e33d483c04e2aa1">
  <xsd:schema xmlns:xsd="http://www.w3.org/2001/XMLSchema" xmlns:xs="http://www.w3.org/2001/XMLSchema" xmlns:p="http://schemas.microsoft.com/office/2006/metadata/properties" xmlns:ns2="49592fe1-76b3-425e-9982-488f19897f48" targetNamespace="http://schemas.microsoft.com/office/2006/metadata/properties" ma:root="true" ma:fieldsID="7ee8537cffddb9075a3258c18a202a39" ns2:_="">
    <xsd:import namespace="49592fe1-76b3-425e-9982-488f19897f48"/>
    <xsd:element name="properties">
      <xsd:complexType>
        <xsd:sequence>
          <xsd:element name="documentManagement">
            <xsd:complexType>
              <xsd:all>
                <xsd:element ref="ns2:Project_x0020_Code" minOccurs="0"/>
                <xsd:element ref="ns2:TaxCatchAllLabel" minOccurs="0"/>
                <xsd:element ref="ns2:TaxCatchAll" minOccurs="0"/>
                <xsd:element ref="ns2:gf147c1d654543abacff4a31dfc45623" minOccurs="0"/>
                <xsd:element ref="ns2:g337828d867743cab065af36c4e1a31c" minOccurs="0"/>
                <xsd:element ref="ns2:h70713ed90ce4adeabe454f2aabfa4ef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92fe1-76b3-425e-9982-488f19897f48" elementFormDefault="qualified">
    <xsd:import namespace="http://schemas.microsoft.com/office/2006/documentManagement/types"/>
    <xsd:import namespace="http://schemas.microsoft.com/office/infopath/2007/PartnerControls"/>
    <xsd:element name="Project_x0020_Code" ma:index="4" nillable="true" ma:displayName="Project Code" ma:description="Only if the project code exists" ma:internalName="Project_x0020_Code" ma:readOnly="false">
      <xsd:simpleType>
        <xsd:restriction base="dms:Text">
          <xsd:maxLength value="255"/>
        </xsd:restriction>
      </xsd:simpleType>
    </xsd:element>
    <xsd:element name="TaxCatchAllLabel" ma:index="8" nillable="true" ma:displayName="Taxonomy Catch All Column1" ma:hidden="true" ma:list="{231ca8cd-8f79-4212-96ee-cded153de817}" ma:internalName="TaxCatchAllLabel" ma:readOnly="true" ma:showField="CatchAllDataLabel" ma:web="7193f14e-91dd-4b01-ae21-f47ab7629d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9" nillable="true" ma:displayName="Taxonomy Catch All Column" ma:hidden="true" ma:list="{231ca8cd-8f79-4212-96ee-cded153de817}" ma:internalName="TaxCatchAll" ma:readOnly="false" ma:showField="CatchAllData" ma:web="7193f14e-91dd-4b01-ae21-f47ab7629d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f147c1d654543abacff4a31dfc45623" ma:index="10" ma:taxonomy="true" ma:internalName="gf147c1d654543abacff4a31dfc45623" ma:taxonomyFieldName="Origin_x002d_Author" ma:displayName="Origin-Author" ma:readOnly="false" ma:default="3;#ERA|8287c6ea-6f12-4bfd-9fc9-6825fce534f5" ma:fieldId="{0f147c1d-6545-43ab-acff-4a31dfc45623}" ma:sspId="ec698c8c-469b-4390-ad13-30cd69364034" ma:termSetId="3bd325ee-ad60-4d4f-86e3-57acc14312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337828d867743cab065af36c4e1a31c" ma:index="11" ma:taxonomy="true" ma:internalName="g337828d867743cab065af36c4e1a31c" ma:taxonomyFieldName="Process" ma:displayName="Process" ma:indexed="true" ma:readOnly="false" ma:fieldId="{0337828d-8677-43ca-b065-af36c4e1a31c}" ma:sspId="ec698c8c-469b-4390-ad13-30cd69364034" ma:termSetId="41c32b1e-eebd-43d7-92b4-2a0b44ea664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70713ed90ce4adeabe454f2aabfa4ef" ma:index="12" ma:taxonomy="true" ma:internalName="h70713ed90ce4adeabe454f2aabfa4ef" ma:taxonomyFieldName="Document_x0020_type" ma:displayName="Document type" ma:readOnly="false" ma:fieldId="{170713ed-90ce-4ade-abe4-54f2aabfa4ef}" ma:sspId="ec698c8c-469b-4390-ad13-30cd69364034" ma:termSetId="07ece8fb-22f7-4a45-9bd0-d78559e8cdd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1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ec698c8c-469b-4390-ad13-30cd69364034" ContentTypeId="0x010100ED194B9F7C15044CBD43C025EAD2ECAB" PreviousValue="false" LastSyncTimeStamp="2023-01-11T08:54:23.803Z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592fe1-76b3-425e-9982-488f19897f48">
      <Value>3</Value>
      <Value>199</Value>
      <Value>99</Value>
    </TaxCatchAll>
    <gf147c1d654543abacff4a31dfc45623 xmlns="49592fe1-76b3-425e-9982-488f19897f48">
      <Terms xmlns="http://schemas.microsoft.com/office/infopath/2007/PartnerControls">
        <TermInfo xmlns="http://schemas.microsoft.com/office/infopath/2007/PartnerControls">
          <TermName xmlns="http://schemas.microsoft.com/office/infopath/2007/PartnerControls">ERA</TermName>
          <TermId xmlns="http://schemas.microsoft.com/office/infopath/2007/PartnerControls">8287c6ea-6f12-4bfd-9fc9-6825fce534f5</TermId>
        </TermInfo>
      </Terms>
    </gf147c1d654543abacff4a31dfc45623>
    <g337828d867743cab065af36c4e1a31c xmlns="49592fe1-76b3-425e-9982-488f19897f48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 - Dissemination of Railway Activities</TermName>
          <TermId xmlns="http://schemas.microsoft.com/office/infopath/2007/PartnerControls">dcaddc21-558f-4a25-831f-055f3345f696</TermId>
        </TermInfo>
      </Terms>
    </g337828d867743cab065af36c4e1a31c>
    <Project_x0020_Code xmlns="49592fe1-76b3-425e-9982-488f19897f48">004SST1088</Project_x0020_Code>
    <h70713ed90ce4adeabe454f2aabfa4ef xmlns="49592fe1-76b3-425e-9982-488f19897f48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</TermName>
          <TermId xmlns="http://schemas.microsoft.com/office/infopath/2007/PartnerControls">d69afb93-d8c7-4c9e-870f-5298841c2f8f</TermId>
        </TermInfo>
      </Terms>
    </h70713ed90ce4adeabe454f2aabfa4ef>
    <_dlc_DocId xmlns="49592fe1-76b3-425e-9982-488f19897f48">EXTID-1026668339-50</_dlc_DocId>
    <_dlc_DocIdUrl xmlns="49592fe1-76b3-425e-9982-488f19897f48">
      <Url>https://eraeuropaeu.sharepoint.com/sites/SCult/_layouts/15/DocIdRedir.aspx?ID=EXTID-1026668339-50</Url>
      <Description>EXTID-1026668339-50</Description>
    </_dlc_DocIdUrl>
  </documentManagement>
</p:properties>
</file>

<file path=customXml/itemProps1.xml><?xml version="1.0" encoding="utf-8"?>
<ds:datastoreItem xmlns:ds="http://schemas.openxmlformats.org/officeDocument/2006/customXml" ds:itemID="{4BB2DBD7-1C86-40FF-B1A2-CE0FB588753A}"/>
</file>

<file path=customXml/itemProps2.xml><?xml version="1.0" encoding="utf-8"?>
<ds:datastoreItem xmlns:ds="http://schemas.openxmlformats.org/officeDocument/2006/customXml" ds:itemID="{486202BD-1757-4DD1-A3CB-09B9279C5EE1}"/>
</file>

<file path=customXml/itemProps3.xml><?xml version="1.0" encoding="utf-8"?>
<ds:datastoreItem xmlns:ds="http://schemas.openxmlformats.org/officeDocument/2006/customXml" ds:itemID="{0A1AFEFB-A6DF-41CF-9045-EA0ADD8C4DDC}"/>
</file>

<file path=customXml/itemProps4.xml><?xml version="1.0" encoding="utf-8"?>
<ds:datastoreItem xmlns:ds="http://schemas.openxmlformats.org/officeDocument/2006/customXml" ds:itemID="{6976B300-BB92-4709-94E1-4BB6856DEF86}"/>
</file>

<file path=customXml/itemProps5.xml><?xml version="1.0" encoding="utf-8"?>
<ds:datastoreItem xmlns:ds="http://schemas.openxmlformats.org/officeDocument/2006/customXml" ds:itemID="{4AA023C3-8231-4053-B14F-53CD35782C6F}"/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139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Poppins Light</vt:lpstr>
      <vt:lpstr>Times New Roman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DREWS Kim</dc:creator>
  <cp:lastModifiedBy>DREWS Kim</cp:lastModifiedBy>
  <cp:revision>1</cp:revision>
  <dcterms:created xsi:type="dcterms:W3CDTF">2023-09-19T09:14:16Z</dcterms:created>
  <dcterms:modified xsi:type="dcterms:W3CDTF">2023-09-19T09:53:24Z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0x010100ED194B9F7C15044CBD43C025EAD2ECAB00962D3FD91EC6E144B0DE5030BFA5D0D6</vt:lpwstr>
  </property>
  <property fmtid="{D5CDD505-2E9C-101B-9397-08002B2CF9AE}" pid="3" name="_dlc_DocIdItemGuid">
    <vt:lpwstr>dd944742-8cf2-4f50-8f50-3212bbcdcf31</vt:lpwstr>
  </property>
  <property fmtid="{D5CDD505-2E9C-101B-9397-08002B2CF9AE}" pid="4" name="Origin-Author">
    <vt:lpwstr>3;#ERA|8287c6ea-6f12-4bfd-9fc9-6825fce534f5</vt:lpwstr>
  </property>
  <property fmtid="{D5CDD505-2E9C-101B-9397-08002B2CF9AE}" pid="5" name="Document type">
    <vt:lpwstr>99;#Presentation|d69afb93-d8c7-4c9e-870f-5298841c2f8f</vt:lpwstr>
  </property>
  <property fmtid="{D5CDD505-2E9C-101B-9397-08002B2CF9AE}" pid="6" name="Process">
    <vt:lpwstr>199;#DRA - Dissemination of Railway Activities|dcaddc21-558f-4a25-831f-055f3345f696</vt:lpwstr>
  </property>
</Properties>
</file>