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6"/>
  </p:sldMasterIdLst>
  <p:notesMasterIdLst>
    <p:notesMasterId r:id="rId17"/>
  </p:notesMasterIdLst>
  <p:sldIdLst>
    <p:sldId id="265" r:id="rId7"/>
    <p:sldId id="273" r:id="rId8"/>
    <p:sldId id="274" r:id="rId9"/>
    <p:sldId id="275" r:id="rId10"/>
    <p:sldId id="270" r:id="rId11"/>
    <p:sldId id="271" r:id="rId12"/>
    <p:sldId id="277" r:id="rId13"/>
    <p:sldId id="272" r:id="rId14"/>
    <p:sldId id="276" r:id="rId15"/>
    <p:sldId id="264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slo Sans Office Normal" panose="020B0604020202020204" charset="0"/>
      <p:regular r:id="rId26"/>
      <p:bold r:id="rId27"/>
      <p:italic r:id="rId28"/>
      <p:boldItalic r:id="rId29"/>
    </p:embeddedFont>
    <p:embeddedFont>
      <p:font typeface="Ubuntu" panose="020B0504030602030204" pitchFamily="34" charset="0"/>
      <p:regular r:id="rId30"/>
      <p:bold r:id="rId31"/>
      <p:italic r:id="rId32"/>
      <p:boldItalic r:id="rId33"/>
    </p:embeddedFont>
    <p:embeddedFont>
      <p:font typeface="Ubuntu Light" panose="020B0304030602030204" pitchFamily="34" charset="0"/>
      <p:regular r:id="rId34"/>
      <p:italic r:id="rId35"/>
    </p:embeddedFont>
  </p:embeddedFontLst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slo Sans Office Norm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F35"/>
    <a:srgbClr val="A32118"/>
    <a:srgbClr val="1F2B38"/>
    <a:srgbClr val="B9CD00"/>
    <a:srgbClr val="B9CE00"/>
    <a:srgbClr val="007EA2"/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7D7FF3-8B2A-5F9E-31CD-7903B6303AB5}" v="1" dt="2023-09-20T14:13:09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9975" autoAdjust="0"/>
  </p:normalViewPr>
  <p:slideViewPr>
    <p:cSldViewPr snapToGrid="0" snapToObjects="1">
      <p:cViewPr varScale="1">
        <p:scale>
          <a:sx n="76" d="100"/>
          <a:sy n="76" d="100"/>
        </p:scale>
        <p:origin x="8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ZZOTTO Sara" userId="S::sara.bizzotto@era.europa.eu::9f1b20b7-d003-4cbe-8822-007b6faa63d8" providerId="AD" clId="Web-{A17D7FF3-8B2A-5F9E-31CD-7903B6303AB5}"/>
    <pc:docChg chg="sldOrd">
      <pc:chgData name="BIZZOTTO Sara" userId="S::sara.bizzotto@era.europa.eu::9f1b20b7-d003-4cbe-8822-007b6faa63d8" providerId="AD" clId="Web-{A17D7FF3-8B2A-5F9E-31CD-7903B6303AB5}" dt="2023-09-20T14:13:09.480" v="0"/>
      <pc:docMkLst>
        <pc:docMk/>
      </pc:docMkLst>
      <pc:sldChg chg="ord">
        <pc:chgData name="BIZZOTTO Sara" userId="S::sara.bizzotto@era.europa.eu::9f1b20b7-d003-4cbe-8822-007b6faa63d8" providerId="AD" clId="Web-{A17D7FF3-8B2A-5F9E-31CD-7903B6303AB5}" dt="2023-09-20T14:13:09.480" v="0"/>
        <pc:sldMkLst>
          <pc:docMk/>
          <pc:sldMk cId="3191717143" sldId="274"/>
        </pc:sldMkLst>
      </pc:sldChg>
    </pc:docChg>
  </pc:docChgLst>
  <pc:docChgLst>
    <pc:chgData name="Geir-Rune Samstad" userId="a8bef90f-3976-4d08-a48e-37ea8fcb3271" providerId="ADAL" clId="{2D84A8B0-F82E-4F52-8558-4D3BBDB837CE}"/>
    <pc:docChg chg="undo custSel addSld modSld sldOrd">
      <pc:chgData name="Geir-Rune Samstad" userId="a8bef90f-3976-4d08-a48e-37ea8fcb3271" providerId="ADAL" clId="{2D84A8B0-F82E-4F52-8558-4D3BBDB837CE}" dt="2023-09-18T08:44:14.753" v="1784" actId="20577"/>
      <pc:docMkLst>
        <pc:docMk/>
      </pc:docMkLst>
      <pc:sldChg chg="modSp mod">
        <pc:chgData name="Geir-Rune Samstad" userId="a8bef90f-3976-4d08-a48e-37ea8fcb3271" providerId="ADAL" clId="{2D84A8B0-F82E-4F52-8558-4D3BBDB837CE}" dt="2023-09-07T08:56:41.615" v="698" actId="20577"/>
        <pc:sldMkLst>
          <pc:docMk/>
          <pc:sldMk cId="104827740" sldId="264"/>
        </pc:sldMkLst>
        <pc:spChg chg="mod">
          <ac:chgData name="Geir-Rune Samstad" userId="a8bef90f-3976-4d08-a48e-37ea8fcb3271" providerId="ADAL" clId="{2D84A8B0-F82E-4F52-8558-4D3BBDB837CE}" dt="2023-09-07T08:56:41.615" v="698" actId="20577"/>
          <ac:spMkLst>
            <pc:docMk/>
            <pc:sldMk cId="104827740" sldId="264"/>
            <ac:spMk id="3" creationId="{3D9FAF9B-3773-19E2-0F1E-4684E0DBB5B1}"/>
          </ac:spMkLst>
        </pc:spChg>
      </pc:sldChg>
      <pc:sldChg chg="modSp mod">
        <pc:chgData name="Geir-Rune Samstad" userId="a8bef90f-3976-4d08-a48e-37ea8fcb3271" providerId="ADAL" clId="{2D84A8B0-F82E-4F52-8558-4D3BBDB837CE}" dt="2023-09-07T09:26:27.803" v="714" actId="20577"/>
        <pc:sldMkLst>
          <pc:docMk/>
          <pc:sldMk cId="622286246" sldId="265"/>
        </pc:sldMkLst>
        <pc:spChg chg="mod">
          <ac:chgData name="Geir-Rune Samstad" userId="a8bef90f-3976-4d08-a48e-37ea8fcb3271" providerId="ADAL" clId="{2D84A8B0-F82E-4F52-8558-4D3BBDB837CE}" dt="2023-09-07T09:26:27.803" v="714" actId="20577"/>
          <ac:spMkLst>
            <pc:docMk/>
            <pc:sldMk cId="622286246" sldId="265"/>
            <ac:spMk id="2" creationId="{742F350B-41B5-BE5B-18EC-C4F66C47A828}"/>
          </ac:spMkLst>
        </pc:spChg>
      </pc:sldChg>
      <pc:sldChg chg="modSp mod ord modNotesTx">
        <pc:chgData name="Geir-Rune Samstad" userId="a8bef90f-3976-4d08-a48e-37ea8fcb3271" providerId="ADAL" clId="{2D84A8B0-F82E-4F52-8558-4D3BBDB837CE}" dt="2023-09-07T10:08:13.910" v="1146" actId="20577"/>
        <pc:sldMkLst>
          <pc:docMk/>
          <pc:sldMk cId="1002417437" sldId="270"/>
        </pc:sldMkLst>
        <pc:spChg chg="mod">
          <ac:chgData name="Geir-Rune Samstad" userId="a8bef90f-3976-4d08-a48e-37ea8fcb3271" providerId="ADAL" clId="{2D84A8B0-F82E-4F52-8558-4D3BBDB837CE}" dt="2023-09-07T08:02:11.853" v="75" actId="20577"/>
          <ac:spMkLst>
            <pc:docMk/>
            <pc:sldMk cId="1002417437" sldId="270"/>
            <ac:spMk id="2" creationId="{3FF32731-EFA9-EE87-BD78-755AAD1CE2FD}"/>
          </ac:spMkLst>
        </pc:spChg>
        <pc:spChg chg="mod">
          <ac:chgData name="Geir-Rune Samstad" userId="a8bef90f-3976-4d08-a48e-37ea8fcb3271" providerId="ADAL" clId="{2D84A8B0-F82E-4F52-8558-4D3BBDB837CE}" dt="2023-09-07T08:02:33.284" v="79" actId="20577"/>
          <ac:spMkLst>
            <pc:docMk/>
            <pc:sldMk cId="1002417437" sldId="270"/>
            <ac:spMk id="3" creationId="{A044DA23-BCE0-8FF6-D20F-580B6C0BE0E0}"/>
          </ac:spMkLst>
        </pc:spChg>
      </pc:sldChg>
      <pc:sldChg chg="modSp mod ord modNotesTx">
        <pc:chgData name="Geir-Rune Samstad" userId="a8bef90f-3976-4d08-a48e-37ea8fcb3271" providerId="ADAL" clId="{2D84A8B0-F82E-4F52-8558-4D3BBDB837CE}" dt="2023-09-18T06:39:23.813" v="1268"/>
        <pc:sldMkLst>
          <pc:docMk/>
          <pc:sldMk cId="205380967" sldId="271"/>
        </pc:sldMkLst>
        <pc:spChg chg="mod">
          <ac:chgData name="Geir-Rune Samstad" userId="a8bef90f-3976-4d08-a48e-37ea8fcb3271" providerId="ADAL" clId="{2D84A8B0-F82E-4F52-8558-4D3BBDB837CE}" dt="2023-09-07T08:01:17.006" v="62" actId="20577"/>
          <ac:spMkLst>
            <pc:docMk/>
            <pc:sldMk cId="205380967" sldId="271"/>
            <ac:spMk id="3" creationId="{9641B9B1-7413-BA88-01B0-1B397287B327}"/>
          </ac:spMkLst>
        </pc:spChg>
      </pc:sldChg>
      <pc:sldChg chg="modSp mod modNotesTx">
        <pc:chgData name="Geir-Rune Samstad" userId="a8bef90f-3976-4d08-a48e-37ea8fcb3271" providerId="ADAL" clId="{2D84A8B0-F82E-4F52-8558-4D3BBDB837CE}" dt="2023-09-07T10:06:44.569" v="946" actId="20577"/>
        <pc:sldMkLst>
          <pc:docMk/>
          <pc:sldMk cId="3583159025" sldId="272"/>
        </pc:sldMkLst>
        <pc:spChg chg="mod">
          <ac:chgData name="Geir-Rune Samstad" userId="a8bef90f-3976-4d08-a48e-37ea8fcb3271" providerId="ADAL" clId="{2D84A8B0-F82E-4F52-8558-4D3BBDB837CE}" dt="2023-09-07T08:04:39.622" v="107" actId="20577"/>
          <ac:spMkLst>
            <pc:docMk/>
            <pc:sldMk cId="3583159025" sldId="272"/>
            <ac:spMk id="3" creationId="{333DF070-869E-A026-C034-00FC066B1FDA}"/>
          </ac:spMkLst>
        </pc:spChg>
      </pc:sldChg>
      <pc:sldChg chg="modSp mod modNotesTx">
        <pc:chgData name="Geir-Rune Samstad" userId="a8bef90f-3976-4d08-a48e-37ea8fcb3271" providerId="ADAL" clId="{2D84A8B0-F82E-4F52-8558-4D3BBDB837CE}" dt="2023-09-18T06:38:50.053" v="1266" actId="20577"/>
        <pc:sldMkLst>
          <pc:docMk/>
          <pc:sldMk cId="3452498264" sldId="273"/>
        </pc:sldMkLst>
        <pc:spChg chg="mod">
          <ac:chgData name="Geir-Rune Samstad" userId="a8bef90f-3976-4d08-a48e-37ea8fcb3271" providerId="ADAL" clId="{2D84A8B0-F82E-4F52-8558-4D3BBDB837CE}" dt="2023-09-07T08:00:11.202" v="59" actId="27636"/>
          <ac:spMkLst>
            <pc:docMk/>
            <pc:sldMk cId="3452498264" sldId="273"/>
            <ac:spMk id="3" creationId="{4842D06E-BECE-1AB5-2A1C-4ADA16FCA08D}"/>
          </ac:spMkLst>
        </pc:spChg>
      </pc:sldChg>
      <pc:sldChg chg="modSp mod">
        <pc:chgData name="Geir-Rune Samstad" userId="a8bef90f-3976-4d08-a48e-37ea8fcb3271" providerId="ADAL" clId="{2D84A8B0-F82E-4F52-8558-4D3BBDB837CE}" dt="2023-09-18T06:36:26.959" v="1162" actId="15"/>
        <pc:sldMkLst>
          <pc:docMk/>
          <pc:sldMk cId="3191717143" sldId="274"/>
        </pc:sldMkLst>
        <pc:spChg chg="mod">
          <ac:chgData name="Geir-Rune Samstad" userId="a8bef90f-3976-4d08-a48e-37ea8fcb3271" providerId="ADAL" clId="{2D84A8B0-F82E-4F52-8558-4D3BBDB837CE}" dt="2023-09-18T06:36:26.959" v="1162" actId="15"/>
          <ac:spMkLst>
            <pc:docMk/>
            <pc:sldMk cId="3191717143" sldId="274"/>
            <ac:spMk id="3" creationId="{A95D15E6-0ECA-4F20-B812-C49F83FABCEA}"/>
          </ac:spMkLst>
        </pc:spChg>
      </pc:sldChg>
      <pc:sldChg chg="modSp mod ord">
        <pc:chgData name="Geir-Rune Samstad" userId="a8bef90f-3976-4d08-a48e-37ea8fcb3271" providerId="ADAL" clId="{2D84A8B0-F82E-4F52-8558-4D3BBDB837CE}" dt="2023-09-18T06:39:45.342" v="1270"/>
        <pc:sldMkLst>
          <pc:docMk/>
          <pc:sldMk cId="1990730390" sldId="275"/>
        </pc:sldMkLst>
        <pc:spChg chg="mod">
          <ac:chgData name="Geir-Rune Samstad" userId="a8bef90f-3976-4d08-a48e-37ea8fcb3271" providerId="ADAL" clId="{2D84A8B0-F82E-4F52-8558-4D3BBDB837CE}" dt="2023-09-07T07:48:13.274" v="43" actId="15"/>
          <ac:spMkLst>
            <pc:docMk/>
            <pc:sldMk cId="1990730390" sldId="275"/>
            <ac:spMk id="4" creationId="{13E68F14-F1D0-9F4A-E0D3-448789BD7097}"/>
          </ac:spMkLst>
        </pc:spChg>
      </pc:sldChg>
      <pc:sldChg chg="addSp delSp modSp new mod modClrScheme chgLayout modNotesTx">
        <pc:chgData name="Geir-Rune Samstad" userId="a8bef90f-3976-4d08-a48e-37ea8fcb3271" providerId="ADAL" clId="{2D84A8B0-F82E-4F52-8558-4D3BBDB837CE}" dt="2023-09-18T08:42:33.048" v="1713" actId="27636"/>
        <pc:sldMkLst>
          <pc:docMk/>
          <pc:sldMk cId="1346104973" sldId="276"/>
        </pc:sldMkLst>
        <pc:spChg chg="mod ord">
          <ac:chgData name="Geir-Rune Samstad" userId="a8bef90f-3976-4d08-a48e-37ea8fcb3271" providerId="ADAL" clId="{2D84A8B0-F82E-4F52-8558-4D3BBDB837CE}" dt="2023-09-07T08:51:45.507" v="415" actId="790"/>
          <ac:spMkLst>
            <pc:docMk/>
            <pc:sldMk cId="1346104973" sldId="276"/>
            <ac:spMk id="2" creationId="{007487F8-16C1-8C1D-C11B-6E67A22361E5}"/>
          </ac:spMkLst>
        </pc:spChg>
        <pc:spChg chg="del mod ord">
          <ac:chgData name="Geir-Rune Samstad" userId="a8bef90f-3976-4d08-a48e-37ea8fcb3271" providerId="ADAL" clId="{2D84A8B0-F82E-4F52-8558-4D3BBDB837CE}" dt="2023-09-07T08:06:43.774" v="137" actId="700"/>
          <ac:spMkLst>
            <pc:docMk/>
            <pc:sldMk cId="1346104973" sldId="276"/>
            <ac:spMk id="3" creationId="{0B0B54FE-B516-FCD9-8B7C-6C7F8F7448A8}"/>
          </ac:spMkLst>
        </pc:spChg>
        <pc:spChg chg="del">
          <ac:chgData name="Geir-Rune Samstad" userId="a8bef90f-3976-4d08-a48e-37ea8fcb3271" providerId="ADAL" clId="{2D84A8B0-F82E-4F52-8558-4D3BBDB837CE}" dt="2023-09-07T08:06:43.774" v="137" actId="700"/>
          <ac:spMkLst>
            <pc:docMk/>
            <pc:sldMk cId="1346104973" sldId="276"/>
            <ac:spMk id="4" creationId="{32AA5F3A-7207-893D-3E89-E74B1426359C}"/>
          </ac:spMkLst>
        </pc:spChg>
        <pc:spChg chg="mod ord modVis">
          <ac:chgData name="Geir-Rune Samstad" userId="a8bef90f-3976-4d08-a48e-37ea8fcb3271" providerId="ADAL" clId="{2D84A8B0-F82E-4F52-8558-4D3BBDB837CE}" dt="2023-09-07T08:07:35.847" v="143" actId="26606"/>
          <ac:spMkLst>
            <pc:docMk/>
            <pc:sldMk cId="1346104973" sldId="276"/>
            <ac:spMk id="5" creationId="{FAC78C18-B552-06A9-8BB1-80446792FFCA}"/>
          </ac:spMkLst>
        </pc:spChg>
        <pc:spChg chg="add del mod ord">
          <ac:chgData name="Geir-Rune Samstad" userId="a8bef90f-3976-4d08-a48e-37ea8fcb3271" providerId="ADAL" clId="{2D84A8B0-F82E-4F52-8558-4D3BBDB837CE}" dt="2023-09-18T08:42:33.048" v="1713" actId="27636"/>
          <ac:spMkLst>
            <pc:docMk/>
            <pc:sldMk cId="1346104973" sldId="276"/>
            <ac:spMk id="6" creationId="{41F39F5F-2696-4A1F-26C9-2731807E7E90}"/>
          </ac:spMkLst>
        </pc:spChg>
        <pc:spChg chg="add del mod">
          <ac:chgData name="Geir-Rune Samstad" userId="a8bef90f-3976-4d08-a48e-37ea8fcb3271" providerId="ADAL" clId="{2D84A8B0-F82E-4F52-8558-4D3BBDB837CE}" dt="2023-09-07T08:07:15.823" v="139" actId="26606"/>
          <ac:spMkLst>
            <pc:docMk/>
            <pc:sldMk cId="1346104973" sldId="276"/>
            <ac:spMk id="11" creationId="{8A1F5805-BC54-745F-D5AC-195257D0B9D7}"/>
          </ac:spMkLst>
        </pc:spChg>
        <pc:spChg chg="add del mod">
          <ac:chgData name="Geir-Rune Samstad" userId="a8bef90f-3976-4d08-a48e-37ea8fcb3271" providerId="ADAL" clId="{2D84A8B0-F82E-4F52-8558-4D3BBDB837CE}" dt="2023-09-07T08:07:24.396" v="141" actId="26606"/>
          <ac:spMkLst>
            <pc:docMk/>
            <pc:sldMk cId="1346104973" sldId="276"/>
            <ac:spMk id="12" creationId="{84C71DCB-95F9-4C62-8462-AEB42C758C12}"/>
          </ac:spMkLst>
        </pc:spChg>
        <pc:spChg chg="add del mod">
          <ac:chgData name="Geir-Rune Samstad" userId="a8bef90f-3976-4d08-a48e-37ea8fcb3271" providerId="ADAL" clId="{2D84A8B0-F82E-4F52-8558-4D3BBDB837CE}" dt="2023-09-07T08:07:35.847" v="143" actId="26606"/>
          <ac:spMkLst>
            <pc:docMk/>
            <pc:sldMk cId="1346104973" sldId="276"/>
            <ac:spMk id="14" creationId="{8A1F5805-BC54-745F-D5AC-195257D0B9D7}"/>
          </ac:spMkLst>
        </pc:spChg>
        <pc:picChg chg="add del">
          <ac:chgData name="Geir-Rune Samstad" userId="a8bef90f-3976-4d08-a48e-37ea8fcb3271" providerId="ADAL" clId="{2D84A8B0-F82E-4F52-8558-4D3BBDB837CE}" dt="2023-09-07T08:07:24.396" v="141" actId="26606"/>
          <ac:picMkLst>
            <pc:docMk/>
            <pc:sldMk cId="1346104973" sldId="276"/>
            <ac:picMk id="8" creationId="{035B1D72-69C9-E68C-DBF5-7ADBE933D42F}"/>
          </ac:picMkLst>
        </pc:picChg>
      </pc:sldChg>
      <pc:sldChg chg="addSp delSp modSp new mod modClrScheme chgLayout modNotesTx">
        <pc:chgData name="Geir-Rune Samstad" userId="a8bef90f-3976-4d08-a48e-37ea8fcb3271" providerId="ADAL" clId="{2D84A8B0-F82E-4F52-8558-4D3BBDB837CE}" dt="2023-09-18T08:44:14.753" v="1784" actId="20577"/>
        <pc:sldMkLst>
          <pc:docMk/>
          <pc:sldMk cId="248443696" sldId="277"/>
        </pc:sldMkLst>
        <pc:spChg chg="del mod ord">
          <ac:chgData name="Geir-Rune Samstad" userId="a8bef90f-3976-4d08-a48e-37ea8fcb3271" providerId="ADAL" clId="{2D84A8B0-F82E-4F52-8558-4D3BBDB837CE}" dt="2023-09-18T06:40:28.050" v="1272" actId="700"/>
          <ac:spMkLst>
            <pc:docMk/>
            <pc:sldMk cId="248443696" sldId="277"/>
            <ac:spMk id="2" creationId="{B2A6B984-AF71-9F6B-48FC-ACC73368419C}"/>
          </ac:spMkLst>
        </pc:spChg>
        <pc:spChg chg="del mod ord">
          <ac:chgData name="Geir-Rune Samstad" userId="a8bef90f-3976-4d08-a48e-37ea8fcb3271" providerId="ADAL" clId="{2D84A8B0-F82E-4F52-8558-4D3BBDB837CE}" dt="2023-09-18T06:40:28.050" v="1272" actId="700"/>
          <ac:spMkLst>
            <pc:docMk/>
            <pc:sldMk cId="248443696" sldId="277"/>
            <ac:spMk id="3" creationId="{4767DBFC-100F-6B0D-279B-A7A38CC03724}"/>
          </ac:spMkLst>
        </pc:spChg>
        <pc:spChg chg="del">
          <ac:chgData name="Geir-Rune Samstad" userId="a8bef90f-3976-4d08-a48e-37ea8fcb3271" providerId="ADAL" clId="{2D84A8B0-F82E-4F52-8558-4D3BBDB837CE}" dt="2023-09-18T06:40:28.050" v="1272" actId="700"/>
          <ac:spMkLst>
            <pc:docMk/>
            <pc:sldMk cId="248443696" sldId="277"/>
            <ac:spMk id="4" creationId="{84219B74-4BE4-32CC-AFA4-2BEB79589859}"/>
          </ac:spMkLst>
        </pc:spChg>
        <pc:spChg chg="mod ord">
          <ac:chgData name="Geir-Rune Samstad" userId="a8bef90f-3976-4d08-a48e-37ea8fcb3271" providerId="ADAL" clId="{2D84A8B0-F82E-4F52-8558-4D3BBDB837CE}" dt="2023-09-18T06:40:28.050" v="1272" actId="700"/>
          <ac:spMkLst>
            <pc:docMk/>
            <pc:sldMk cId="248443696" sldId="277"/>
            <ac:spMk id="5" creationId="{E08A90F4-D2AD-E652-E9F3-3A0AE5D9CD28}"/>
          </ac:spMkLst>
        </pc:spChg>
        <pc:spChg chg="add mod ord">
          <ac:chgData name="Geir-Rune Samstad" userId="a8bef90f-3976-4d08-a48e-37ea8fcb3271" providerId="ADAL" clId="{2D84A8B0-F82E-4F52-8558-4D3BBDB837CE}" dt="2023-09-18T06:40:43.805" v="1294" actId="20577"/>
          <ac:spMkLst>
            <pc:docMk/>
            <pc:sldMk cId="248443696" sldId="277"/>
            <ac:spMk id="6" creationId="{D91EED0F-6E4B-2F57-990E-C0E602199563}"/>
          </ac:spMkLst>
        </pc:spChg>
        <pc:spChg chg="add mod ord">
          <ac:chgData name="Geir-Rune Samstad" userId="a8bef90f-3976-4d08-a48e-37ea8fcb3271" providerId="ADAL" clId="{2D84A8B0-F82E-4F52-8558-4D3BBDB837CE}" dt="2023-09-18T08:44:14.753" v="1784" actId="20577"/>
          <ac:spMkLst>
            <pc:docMk/>
            <pc:sldMk cId="248443696" sldId="277"/>
            <ac:spMk id="7" creationId="{C0F2609D-56E0-1644-F524-05DB814AF357}"/>
          </ac:spMkLst>
        </pc:spChg>
      </pc:sldChg>
    </pc:docChg>
  </pc:docChgLst>
  <pc:docChgLst>
    <pc:chgData name="Geir-Rune Samstad" userId="a8bef90f-3976-4d08-a48e-37ea8fcb3271" providerId="ADAL" clId="{F840E0D8-FC34-F745-BA94-B3D301F08CE6}"/>
    <pc:docChg chg="modSld">
      <pc:chgData name="Geir-Rune Samstad" userId="a8bef90f-3976-4d08-a48e-37ea8fcb3271" providerId="ADAL" clId="{F840E0D8-FC34-F745-BA94-B3D301F08CE6}" dt="2023-09-18T03:42:36.451" v="210" actId="20577"/>
      <pc:docMkLst>
        <pc:docMk/>
      </pc:docMkLst>
      <pc:sldChg chg="modNotesTx">
        <pc:chgData name="Geir-Rune Samstad" userId="a8bef90f-3976-4d08-a48e-37ea8fcb3271" providerId="ADAL" clId="{F840E0D8-FC34-F745-BA94-B3D301F08CE6}" dt="2023-09-18T03:40:19.826" v="155" actId="20577"/>
        <pc:sldMkLst>
          <pc:docMk/>
          <pc:sldMk cId="3452498264" sldId="273"/>
        </pc:sldMkLst>
      </pc:sldChg>
      <pc:sldChg chg="modNotesTx">
        <pc:chgData name="Geir-Rune Samstad" userId="a8bef90f-3976-4d08-a48e-37ea8fcb3271" providerId="ADAL" clId="{F840E0D8-FC34-F745-BA94-B3D301F08CE6}" dt="2023-09-18T03:42:36.451" v="210" actId="20577"/>
        <pc:sldMkLst>
          <pc:docMk/>
          <pc:sldMk cId="1990730390" sldId="275"/>
        </pc:sldMkLst>
      </pc:sldChg>
      <pc:sldChg chg="modSp">
        <pc:chgData name="Geir-Rune Samstad" userId="a8bef90f-3976-4d08-a48e-37ea8fcb3271" providerId="ADAL" clId="{F840E0D8-FC34-F745-BA94-B3D301F08CE6}" dt="2023-09-18T03:34:56.250" v="6" actId="20577"/>
        <pc:sldMkLst>
          <pc:docMk/>
          <pc:sldMk cId="1346104973" sldId="276"/>
        </pc:sldMkLst>
        <pc:spChg chg="mod">
          <ac:chgData name="Geir-Rune Samstad" userId="a8bef90f-3976-4d08-a48e-37ea8fcb3271" providerId="ADAL" clId="{F840E0D8-FC34-F745-BA94-B3D301F08CE6}" dt="2023-09-18T03:34:56.250" v="6" actId="20577"/>
          <ac:spMkLst>
            <pc:docMk/>
            <pc:sldMk cId="1346104973" sldId="276"/>
            <ac:spMk id="6" creationId="{41F39F5F-2696-4A1F-26C9-2731807E7E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10933C8-0A5F-4FDF-8DAE-1BB9AA4014E4}" type="datetimeFigureOut">
              <a:rPr lang="nb-NO"/>
              <a:pPr>
                <a:defRPr/>
              </a:pPr>
              <a:t>20.09.2023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92F82F6-7370-47EA-A085-F29CF36C60E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4787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fear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most. Major fatal </a:t>
            </a:r>
            <a:r>
              <a:rPr lang="nb-NO" dirty="0" err="1"/>
              <a:t>accidents</a:t>
            </a:r>
            <a:endParaRPr lang="nb-NO" dirty="0"/>
          </a:p>
          <a:p>
            <a:r>
              <a:rPr lang="nb-NO" dirty="0" err="1"/>
              <a:t>Importance</a:t>
            </a:r>
            <a:r>
              <a:rPr lang="nb-NO" dirty="0"/>
              <a:t> of </a:t>
            </a:r>
            <a:r>
              <a:rPr lang="nb-NO" dirty="0" err="1"/>
              <a:t>reporting</a:t>
            </a:r>
            <a:r>
              <a:rPr lang="nb-NO" dirty="0"/>
              <a:t>, maybe a bit </a:t>
            </a:r>
            <a:r>
              <a:rPr lang="nb-NO" dirty="0" err="1"/>
              <a:t>too</a:t>
            </a:r>
            <a:r>
              <a:rPr lang="nb-NO" dirty="0"/>
              <a:t> Munch </a:t>
            </a:r>
            <a:r>
              <a:rPr lang="nb-NO" dirty="0" err="1"/>
              <a:t>emphasis</a:t>
            </a:r>
            <a:r>
              <a:rPr lang="nb-NO" dirty="0"/>
              <a:t> on the aktualitet </a:t>
            </a:r>
            <a:r>
              <a:rPr lang="nb-NO" dirty="0" err="1"/>
              <a:t>reporting</a:t>
            </a:r>
            <a:r>
              <a:rPr lang="nb-NO" dirty="0"/>
              <a:t> and not on learning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37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Example</a:t>
            </a:r>
            <a:endParaRPr lang="nb-NO" dirty="0"/>
          </a:p>
          <a:p>
            <a:r>
              <a:rPr lang="nb-NO" dirty="0"/>
              <a:t>- </a:t>
            </a:r>
            <a:r>
              <a:rPr lang="nb-NO" dirty="0" err="1"/>
              <a:t>reporting</a:t>
            </a:r>
            <a:r>
              <a:rPr lang="nb-NO" dirty="0"/>
              <a:t> and Collection of Spads </a:t>
            </a:r>
            <a:r>
              <a:rPr lang="nb-NO" dirty="0" err="1"/>
              <a:t>could</a:t>
            </a:r>
            <a:r>
              <a:rPr lang="nb-NO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032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Reporting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incidents</a:t>
            </a:r>
            <a:r>
              <a:rPr lang="nb-NO" dirty="0"/>
              <a:t> and </a:t>
            </a:r>
            <a:r>
              <a:rPr lang="nb-NO" dirty="0" err="1"/>
              <a:t>accidents</a:t>
            </a:r>
            <a:r>
              <a:rPr lang="nb-NO" dirty="0"/>
              <a:t> is </a:t>
            </a:r>
            <a:r>
              <a:rPr lang="nb-NO" dirty="0" err="1"/>
              <a:t>always</a:t>
            </a:r>
            <a:r>
              <a:rPr lang="nb-NO" dirty="0"/>
              <a:t> a </a:t>
            </a:r>
            <a:r>
              <a:rPr lang="nb-NO" dirty="0" err="1"/>
              <a:t>topic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performing</a:t>
            </a:r>
            <a:r>
              <a:rPr lang="nb-NO" dirty="0"/>
              <a:t> </a:t>
            </a:r>
            <a:r>
              <a:rPr lang="nb-NO" dirty="0" err="1"/>
              <a:t>supervision</a:t>
            </a:r>
            <a:r>
              <a:rPr lang="nb-NO" dirty="0"/>
              <a:t>. It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a lot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safety</a:t>
            </a:r>
            <a:r>
              <a:rPr lang="nb-NO" dirty="0"/>
              <a:t> </a:t>
            </a:r>
            <a:r>
              <a:rPr lang="nb-NO" dirty="0" err="1"/>
              <a:t>culture</a:t>
            </a:r>
            <a:r>
              <a:rPr lang="nb-NO" dirty="0"/>
              <a:t>,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willingness</a:t>
            </a:r>
            <a:r>
              <a:rPr lang="nb-NO" dirty="0"/>
              <a:t> to </a:t>
            </a:r>
            <a:r>
              <a:rPr lang="nb-NO" dirty="0" err="1"/>
              <a:t>learn</a:t>
            </a:r>
            <a:r>
              <a:rPr lang="nb-NO" dirty="0"/>
              <a:t> and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proactively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74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Accident triangle theory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Iceberg theory - A theory that suggests that aggregated data can hide information that is important for the proper evaluation of a situation.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This could be true for most major accidents. When they “surface” or happen you probably have had minor incidents that you did not pay enough attention to.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20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At </a:t>
            </a:r>
            <a:r>
              <a:rPr lang="nb-NO" dirty="0" err="1"/>
              <a:t>what</a:t>
            </a:r>
            <a:r>
              <a:rPr lang="nb-NO" dirty="0"/>
              <a:t> time during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/>
              <a:t>operation</a:t>
            </a:r>
            <a:r>
              <a:rPr lang="nb-NO" dirty="0"/>
              <a:t>, </a:t>
            </a:r>
            <a:r>
              <a:rPr lang="nb-NO" dirty="0" err="1"/>
              <a:t>fatigue</a:t>
            </a:r>
            <a:r>
              <a:rPr lang="nb-NO" dirty="0"/>
              <a:t>, </a:t>
            </a:r>
            <a:r>
              <a:rPr lang="nb-NO" dirty="0" err="1"/>
              <a:t>long</a:t>
            </a:r>
            <a:r>
              <a:rPr lang="nb-NO" dirty="0"/>
              <a:t> </a:t>
            </a:r>
            <a:r>
              <a:rPr lang="nb-NO" dirty="0" err="1"/>
              <a:t>shift</a:t>
            </a:r>
            <a:r>
              <a:rPr lang="nb-NO" dirty="0"/>
              <a:t> </a:t>
            </a:r>
            <a:r>
              <a:rPr lang="nb-NO" dirty="0" err="1"/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122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One </a:t>
            </a:r>
            <a:r>
              <a:rPr lang="en-GB" noProof="0" dirty="0" err="1"/>
              <a:t>charachteristic</a:t>
            </a:r>
            <a:r>
              <a:rPr lang="en-GB" noProof="0" dirty="0"/>
              <a:t> of Good safety culture is that people are not afraid of reporting their own mistakes and near misses, but see it as a good input in learning and eventually reducing risk.</a:t>
            </a:r>
          </a:p>
          <a:p>
            <a:endParaRPr lang="en-US" b="0" i="0" dirty="0">
              <a:solidFill>
                <a:srgbClr val="1E1E1E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Mandatory reporting, and perhaps to an even higher degree, voluntary reporting is, therefore, one of the best ways for us pilots to take an active part in improving our industry.</a:t>
            </a:r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24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/>
              <a:t> RU/IMS and NSA and RU/IMs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F82F6-7370-47EA-A085-F29CF36C60EA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184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, mørk blå, tit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83489" y="5602588"/>
            <a:ext cx="1625021" cy="64192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604575B3-7591-4246-A740-5D13FE2B3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606038" y="769939"/>
            <a:ext cx="2315674" cy="224028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1838645-CA54-E044-8139-9232CA81D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59586" y="934448"/>
            <a:ext cx="2503932" cy="2075770"/>
          </a:xfrm>
          <a:prstGeom prst="rect">
            <a:avLst/>
          </a:prstGeom>
        </p:spPr>
      </p:pic>
      <p:pic>
        <p:nvPicPr>
          <p:cNvPr id="33" name="Bilde 32" descr="Et bilde som inneholder tekst&#10;&#10;Automatisk generert beskrivelse">
            <a:extLst>
              <a:ext uri="{FF2B5EF4-FFF2-40B4-BE49-F238E27FC236}">
                <a16:creationId xmlns:a16="http://schemas.microsoft.com/office/drawing/2014/main" id="{4C79AC70-345D-D849-AE9D-93E76EA69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7901392" y="1044258"/>
            <a:ext cx="2383155" cy="196596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19D7EFF-0E3C-B440-948D-B20109B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5976"/>
            <a:ext cx="10613806" cy="13112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9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001"/>
            <a:ext cx="10655045" cy="13119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b="0" i="0" baseline="0"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2385112"/>
            <a:ext cx="10655046" cy="3707713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B899C24-AE2B-4B29-82A6-9F6957445B39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73B3C90-6130-B348-9343-794BF099A6F4}"/>
              </a:ext>
            </a:extLst>
          </p:cNvPr>
          <p:cNvSpPr txBox="1"/>
          <p:nvPr userDrawn="1"/>
        </p:nvSpPr>
        <p:spPr>
          <a:xfrm>
            <a:off x="10865224" y="64187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nb-NO" b="0" i="0" dirty="0">
              <a:latin typeface="Ubuntu" panose="020B050403060203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03071F4-BA7D-1C42-AF38-2581F33E7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293900"/>
            <a:ext cx="853831" cy="3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0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D2C467F5-B91B-4DE6-9EB2-6F1BC1F207B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A12524A-07AB-A141-A6B0-4FE4F390D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293900"/>
            <a:ext cx="853831" cy="3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tekst, ege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001"/>
            <a:ext cx="5400675" cy="1311999"/>
          </a:xfrm>
          <a:prstGeom prst="rect">
            <a:avLst/>
          </a:prstGeom>
        </p:spPr>
        <p:txBody>
          <a:bodyPr rIns="360000">
            <a:noAutofit/>
          </a:bodyPr>
          <a:lstStyle>
            <a:lvl1pPr>
              <a:defRPr sz="5000" b="0" i="0" baseline="0"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2455453"/>
            <a:ext cx="5400675" cy="3500820"/>
          </a:xfrm>
        </p:spPr>
        <p:txBody>
          <a:bodyPr rIns="360000"/>
          <a:lstStyle>
            <a:lvl1pPr>
              <a:spcBef>
                <a:spcPts val="1200"/>
              </a:spcBef>
              <a:defRPr b="0" i="0">
                <a:latin typeface="Ubuntu" panose="020B0504030602030204" pitchFamily="34" charset="0"/>
              </a:defRPr>
            </a:lvl1pPr>
            <a:lvl2pPr>
              <a:defRPr b="0" i="0">
                <a:latin typeface="Ubuntu" panose="020B0504030602030204" pitchFamily="34" charset="0"/>
              </a:defRPr>
            </a:lvl2pPr>
            <a:lvl3pPr>
              <a:defRPr b="0" i="0">
                <a:latin typeface="Ubuntu" panose="020B0504030602030204" pitchFamily="34" charset="0"/>
              </a:defRPr>
            </a:lvl3pPr>
            <a:lvl4pPr>
              <a:defRPr b="0" i="0">
                <a:latin typeface="Ubuntu" panose="020B0504030602030204" pitchFamily="34" charset="0"/>
              </a:defRPr>
            </a:lvl4pPr>
            <a:lvl5pPr>
              <a:defRPr b="0" i="0">
                <a:latin typeface="Ubuntu" panose="020B0504030602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 b="0" i="0">
                <a:latin typeface="Ubuntu" panose="020B0504030602030204" pitchFamily="34" charset="0"/>
              </a:defRPr>
            </a:lvl1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7" name="Plassholder for bunntekst 8"/>
          <p:cNvSpPr>
            <a:spLocks noGrp="1"/>
          </p:cNvSpPr>
          <p:nvPr>
            <p:ph type="ftr" sz="quarter" idx="15"/>
          </p:nvPr>
        </p:nvSpPr>
        <p:spPr>
          <a:xfrm>
            <a:off x="2027238" y="6292850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lysbilde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505590A-7E1A-44DF-835A-9405E0F9021D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143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høyre, T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" y="10736263"/>
            <a:ext cx="1314450" cy="365125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73D01DE0-FBBE-430B-9C3C-8EC28ECE197C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10736263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736263"/>
            <a:ext cx="695325" cy="365125"/>
          </a:xfrm>
        </p:spPr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EE037564-D40C-480B-9595-910BBE5FE6B8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-1" y="-1"/>
            <a:ext cx="6119999" cy="6857999"/>
          </a:xfrm>
          <a:prstGeom prst="rect">
            <a:avLst/>
          </a:prstGeom>
          <a:solidFill>
            <a:srgbClr val="1F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tIns="360000" rIns="720000" bIns="360000" anchor="b">
            <a:normAutofit/>
          </a:bodyPr>
          <a:lstStyle>
            <a:lvl1pPr algn="l">
              <a:lnSpc>
                <a:spcPct val="100000"/>
              </a:lnSpc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</p:spPr>
        <p:txBody>
          <a:bodyPr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pic>
        <p:nvPicPr>
          <p:cNvPr id="11" name="Bilde 10" descr="Et bilde som inneholder spor, tog, utendørs, jernbane&#10;&#10;Automatisk generert beskrivelse">
            <a:extLst>
              <a:ext uri="{FF2B5EF4-FFF2-40B4-BE49-F238E27FC236}">
                <a16:creationId xmlns:a16="http://schemas.microsoft.com/office/drawing/2014/main" id="{B1F92028-8009-4728-B0CA-78DB18A98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8" y="0"/>
            <a:ext cx="6084000" cy="6858000"/>
          </a:xfrm>
          <a:prstGeom prst="rect">
            <a:avLst/>
          </a:prstGeo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020126D2-0FB3-4516-A4BE-4621B9D43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347980" y="4086000"/>
            <a:ext cx="2383155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3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høyre, T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" y="10736263"/>
            <a:ext cx="1314450" cy="365125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73D01DE0-FBBE-430B-9C3C-8EC28ECE197C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10736263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736263"/>
            <a:ext cx="695325" cy="365125"/>
          </a:xfrm>
        </p:spPr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EE037564-D40C-480B-9595-910BBE5FE6B8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-1" y="-1"/>
            <a:ext cx="6119999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tIns="360000" rIns="720000" bIns="360000" anchor="b">
            <a:normAutofit/>
          </a:bodyPr>
          <a:lstStyle>
            <a:lvl1pPr algn="l">
              <a:lnSpc>
                <a:spcPct val="100000"/>
              </a:lnSpc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</p:spPr>
        <p:txBody>
          <a:bodyPr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pic>
        <p:nvPicPr>
          <p:cNvPr id="7" name="Bilde 6" descr="Et bilde som inneholder himmel, utendørs, transport, dag&#10;&#10;Automatisk generert beskrivelse">
            <a:extLst>
              <a:ext uri="{FF2B5EF4-FFF2-40B4-BE49-F238E27FC236}">
                <a16:creationId xmlns:a16="http://schemas.microsoft.com/office/drawing/2014/main" id="{BCAE831C-C5C5-0349-B03E-C5434D075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999" y="0"/>
            <a:ext cx="6120000" cy="68580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EBB3F27-DA32-D049-BC3D-D32048C87B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540000" y="3733200"/>
            <a:ext cx="2457450" cy="23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85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høyre,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6091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tIns="360000" rIns="720000" bIns="360000" anchor="b">
            <a:normAutofit/>
          </a:bodyPr>
          <a:lstStyle>
            <a:lvl1pPr algn="l">
              <a:lnSpc>
                <a:spcPct val="100000"/>
              </a:lnSpc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</p:spPr>
        <p:txBody>
          <a:bodyPr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" y="10736263"/>
            <a:ext cx="1314450" cy="365125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DBF131D6-E907-464C-8F66-470EFE359628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10736263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736263"/>
            <a:ext cx="695325" cy="365125"/>
          </a:xfrm>
        </p:spPr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04B97FD7-C864-418C-9579-8939B07E538A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6" name="Bilde 5" descr="Et bilde som inneholder himmel&#10;&#10;Automatisk generert beskrivelse">
            <a:extLst>
              <a:ext uri="{FF2B5EF4-FFF2-40B4-BE49-F238E27FC236}">
                <a16:creationId xmlns:a16="http://schemas.microsoft.com/office/drawing/2014/main" id="{A5269AEF-4DCB-1846-9AE0-3F8AF2FCA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999" y="0"/>
            <a:ext cx="6120000" cy="68580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98E7801-35C3-CA47-A06A-C250833850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419100" y="3747600"/>
            <a:ext cx="2643188" cy="2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97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eget bilde, T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6091238" cy="6858000"/>
          </a:xfrm>
          <a:prstGeom prst="rect">
            <a:avLst/>
          </a:prstGeom>
          <a:solidFill>
            <a:srgbClr val="1F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tIns="360000" rIns="720000" bIns="360000" anchor="b">
            <a:normAutofit/>
          </a:bodyPr>
          <a:lstStyle>
            <a:lvl1pPr algn="l">
              <a:lnSpc>
                <a:spcPct val="100000"/>
              </a:lnSpc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</p:spPr>
        <p:txBody>
          <a:bodyPr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" y="10736263"/>
            <a:ext cx="1314450" cy="365125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DBF131D6-E907-464C-8F66-470EFE359628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10736263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736263"/>
            <a:ext cx="695325" cy="365125"/>
          </a:xfrm>
        </p:spPr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04B97FD7-C864-418C-9579-8939B07E538A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695F61B-D0A0-DF41-BA52-7EB8EC96FFD5}"/>
              </a:ext>
            </a:extLst>
          </p:cNvPr>
          <p:cNvSpPr/>
          <p:nvPr userDrawn="1"/>
        </p:nvSpPr>
        <p:spPr>
          <a:xfrm>
            <a:off x="6092825" y="0"/>
            <a:ext cx="6099175" cy="68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15" name="Plassholder for bilde 13">
            <a:extLst>
              <a:ext uri="{FF2B5EF4-FFF2-40B4-BE49-F238E27FC236}">
                <a16:creationId xmlns:a16="http://schemas.microsoft.com/office/drawing/2014/main" id="{BC537325-3B34-354D-9B91-E63AC966ACE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2825" y="-6350"/>
            <a:ext cx="6099175" cy="6864350"/>
          </a:xfrm>
        </p:spPr>
        <p:txBody>
          <a:bodyPr/>
          <a:lstStyle>
            <a:lvl1pPr marL="0" indent="0" algn="ctr">
              <a:buFontTx/>
              <a:buNone/>
              <a:defRPr sz="1200" b="0" i="0" baseline="0">
                <a:latin typeface="Ubuntu" panose="020B0504030602030204" pitchFamily="34" charset="0"/>
              </a:defRPr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0CC2D6B-B544-D141-BE5F-2EDB5C9DE04B}"/>
              </a:ext>
            </a:extLst>
          </p:cNvPr>
          <p:cNvSpPr txBox="1"/>
          <p:nvPr userDrawn="1"/>
        </p:nvSpPr>
        <p:spPr>
          <a:xfrm>
            <a:off x="7624251" y="3783825"/>
            <a:ext cx="284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0" i="0" baseline="0" dirty="0">
                <a:latin typeface="Ubuntu" panose="020B0504030602030204" pitchFamily="34" charset="0"/>
              </a:rPr>
              <a:t>Klikk på ikonet for å sette inn bilde</a:t>
            </a:r>
          </a:p>
        </p:txBody>
      </p:sp>
      <p:pic>
        <p:nvPicPr>
          <p:cNvPr id="17" name="Bilde 16" descr="Et bilde som inneholder tekst&#10;&#10;Automatisk generert beskrivelse">
            <a:extLst>
              <a:ext uri="{FF2B5EF4-FFF2-40B4-BE49-F238E27FC236}">
                <a16:creationId xmlns:a16="http://schemas.microsoft.com/office/drawing/2014/main" id="{36AAF0A8-FDD6-4187-8011-E1AEAE5B9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347980" y="4086000"/>
            <a:ext cx="2383155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81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eget bilde, T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60912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0" i="0" dirty="0">
              <a:latin typeface="Ubuntu" panose="020B0504030602030204" pitchFamily="34" charset="0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4BC0B05F-1AE8-5C41-8C3B-8498BC913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540000" y="3733200"/>
            <a:ext cx="2457450" cy="2380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tIns="360000" rIns="720000" bIns="360000" anchor="b">
            <a:normAutofit/>
          </a:bodyPr>
          <a:lstStyle>
            <a:lvl1pPr algn="l">
              <a:lnSpc>
                <a:spcPct val="100000"/>
              </a:lnSpc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</p:spPr>
        <p:txBody>
          <a:bodyPr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" y="10736263"/>
            <a:ext cx="1314450" cy="365125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DBF131D6-E907-464C-8F66-470EFE359628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10736263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736263"/>
            <a:ext cx="695325" cy="365125"/>
          </a:xfrm>
        </p:spPr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04B97FD7-C864-418C-9579-8939B07E538A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695F61B-D0A0-DF41-BA52-7EB8EC96FFD5}"/>
              </a:ext>
            </a:extLst>
          </p:cNvPr>
          <p:cNvSpPr/>
          <p:nvPr userDrawn="1"/>
        </p:nvSpPr>
        <p:spPr>
          <a:xfrm>
            <a:off x="6092825" y="0"/>
            <a:ext cx="6099175" cy="68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15" name="Plassholder for bilde 13">
            <a:extLst>
              <a:ext uri="{FF2B5EF4-FFF2-40B4-BE49-F238E27FC236}">
                <a16:creationId xmlns:a16="http://schemas.microsoft.com/office/drawing/2014/main" id="{BC537325-3B34-354D-9B91-E63AC966ACE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2825" y="-6350"/>
            <a:ext cx="6099175" cy="6864350"/>
          </a:xfrm>
        </p:spPr>
        <p:txBody>
          <a:bodyPr/>
          <a:lstStyle>
            <a:lvl1pPr marL="0" indent="0" algn="ctr">
              <a:buFontTx/>
              <a:buNone/>
              <a:defRPr sz="1200" b="0" i="0" baseline="0">
                <a:latin typeface="Ubuntu" panose="020B0504030602030204" pitchFamily="34" charset="0"/>
              </a:defRPr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0CC2D6B-B544-D141-BE5F-2EDB5C9DE04B}"/>
              </a:ext>
            </a:extLst>
          </p:cNvPr>
          <p:cNvSpPr txBox="1"/>
          <p:nvPr userDrawn="1"/>
        </p:nvSpPr>
        <p:spPr>
          <a:xfrm>
            <a:off x="7624251" y="3783825"/>
            <a:ext cx="284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0" i="0" baseline="0" dirty="0">
                <a:latin typeface="Ubuntu" panose="020B0504030602030204" pitchFamily="34" charset="0"/>
              </a:rPr>
              <a:t>Klikk på ikonet for å sette inn bilde</a:t>
            </a:r>
          </a:p>
        </p:txBody>
      </p:sp>
    </p:spTree>
    <p:extLst>
      <p:ext uri="{BB962C8B-B14F-4D97-AF65-F5344CB8AC3E}">
        <p14:creationId xmlns:p14="http://schemas.microsoft.com/office/powerpoint/2010/main" val="2033321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eget bilde,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6091238" cy="6858000"/>
          </a:xfrm>
          <a:prstGeom prst="rect">
            <a:avLst/>
          </a:prstGeom>
          <a:solidFill>
            <a:srgbClr val="B9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tIns="360000" rIns="720000" bIns="360000" anchor="b">
            <a:normAutofit/>
          </a:bodyPr>
          <a:lstStyle>
            <a:lvl1pPr algn="l">
              <a:lnSpc>
                <a:spcPct val="100000"/>
              </a:lnSpc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</p:spPr>
        <p:txBody>
          <a:bodyPr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" y="10736263"/>
            <a:ext cx="1314450" cy="365125"/>
          </a:xfrm>
        </p:spPr>
        <p:txBody>
          <a:bodyPr/>
          <a:lstStyle>
            <a:lvl1pPr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DBF131D6-E907-464C-8F66-470EFE359628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10736263"/>
            <a:ext cx="406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736263"/>
            <a:ext cx="695325" cy="365125"/>
          </a:xfrm>
        </p:spPr>
        <p:txBody>
          <a:bodyPr/>
          <a:lstStyle>
            <a:lvl1pPr algn="ctr">
              <a:defRPr b="0" i="0"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04B97FD7-C864-418C-9579-8939B07E538A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695F61B-D0A0-DF41-BA52-7EB8EC96FFD5}"/>
              </a:ext>
            </a:extLst>
          </p:cNvPr>
          <p:cNvSpPr/>
          <p:nvPr userDrawn="1"/>
        </p:nvSpPr>
        <p:spPr>
          <a:xfrm>
            <a:off x="6092825" y="0"/>
            <a:ext cx="6099175" cy="68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 dirty="0">
              <a:latin typeface="Ubuntu" panose="020B0504030602030204" pitchFamily="34" charset="0"/>
            </a:endParaRPr>
          </a:p>
        </p:txBody>
      </p:sp>
      <p:sp>
        <p:nvSpPr>
          <p:cNvPr id="15" name="Plassholder for bilde 13">
            <a:extLst>
              <a:ext uri="{FF2B5EF4-FFF2-40B4-BE49-F238E27FC236}">
                <a16:creationId xmlns:a16="http://schemas.microsoft.com/office/drawing/2014/main" id="{BC537325-3B34-354D-9B91-E63AC966ACE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2825" y="-6350"/>
            <a:ext cx="6099175" cy="6864350"/>
          </a:xfrm>
        </p:spPr>
        <p:txBody>
          <a:bodyPr/>
          <a:lstStyle>
            <a:lvl1pPr marL="0" indent="0" algn="ctr">
              <a:buFontTx/>
              <a:buNone/>
              <a:defRPr sz="1200" b="0" i="0" baseline="0">
                <a:latin typeface="Ubuntu" panose="020B0504030602030204" pitchFamily="34" charset="0"/>
              </a:defRPr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0CC2D6B-B544-D141-BE5F-2EDB5C9DE04B}"/>
              </a:ext>
            </a:extLst>
          </p:cNvPr>
          <p:cNvSpPr txBox="1"/>
          <p:nvPr userDrawn="1"/>
        </p:nvSpPr>
        <p:spPr>
          <a:xfrm>
            <a:off x="7624251" y="3783825"/>
            <a:ext cx="284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0" i="0" baseline="0" dirty="0">
                <a:latin typeface="Ubuntu" panose="020B0504030602030204" pitchFamily="34" charset="0"/>
              </a:rPr>
              <a:t>Klikk på ikonet for å sette inn bilde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61562282-DD65-430F-BD3F-8504DDD7B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417600" y="3747600"/>
            <a:ext cx="2643188" cy="2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-/sisteside, TO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8E796C1E-9794-6542-9271-903D6A5F2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606038" y="1662113"/>
            <a:ext cx="2315674" cy="2240280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FAE1BAF3-769C-2448-9EE2-CF3BDDCBD1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4659586" y="1826622"/>
            <a:ext cx="2503932" cy="2075770"/>
          </a:xfrm>
          <a:prstGeom prst="rect">
            <a:avLst/>
          </a:prstGeom>
        </p:spPr>
      </p:pic>
      <p:pic>
        <p:nvPicPr>
          <p:cNvPr id="26" name="Bilde 25" descr="Et bilde som inneholder tekst&#10;&#10;Automatisk generert beskrivelse">
            <a:extLst>
              <a:ext uri="{FF2B5EF4-FFF2-40B4-BE49-F238E27FC236}">
                <a16:creationId xmlns:a16="http://schemas.microsoft.com/office/drawing/2014/main" id="{9C077EAC-898C-EF42-B38C-7BD323720A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7901392" y="1936432"/>
            <a:ext cx="2383155" cy="1965960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51400262-A492-DF4E-8871-5940B7B4C8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83489" y="4603526"/>
            <a:ext cx="1625021" cy="6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, lys blå, tit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83489" y="5602588"/>
            <a:ext cx="1625021" cy="64192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604575B3-7591-4246-A740-5D13FE2B3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606038" y="769939"/>
            <a:ext cx="2315674" cy="224028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1838645-CA54-E044-8139-9232CA81D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59586" y="934448"/>
            <a:ext cx="2503932" cy="2075770"/>
          </a:xfrm>
          <a:prstGeom prst="rect">
            <a:avLst/>
          </a:prstGeom>
        </p:spPr>
      </p:pic>
      <p:pic>
        <p:nvPicPr>
          <p:cNvPr id="33" name="Bilde 32" descr="Et bilde som inneholder tekst&#10;&#10;Automatisk generert beskrivelse">
            <a:extLst>
              <a:ext uri="{FF2B5EF4-FFF2-40B4-BE49-F238E27FC236}">
                <a16:creationId xmlns:a16="http://schemas.microsoft.com/office/drawing/2014/main" id="{4C79AC70-345D-D849-AE9D-93E76EA69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7901392" y="1044258"/>
            <a:ext cx="2383155" cy="196596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19D7EFF-0E3C-B440-948D-B20109B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5976"/>
            <a:ext cx="10613806" cy="13112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389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-/sisteside, T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83489" y="4603526"/>
            <a:ext cx="1625021" cy="64192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604575B3-7591-4246-A740-5D13FE2B3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606038" y="1662113"/>
            <a:ext cx="2315674" cy="224028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1838645-CA54-E044-8139-9232CA81D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59586" y="1826622"/>
            <a:ext cx="2503932" cy="2075770"/>
          </a:xfrm>
          <a:prstGeom prst="rect">
            <a:avLst/>
          </a:prstGeom>
        </p:spPr>
      </p:pic>
      <p:pic>
        <p:nvPicPr>
          <p:cNvPr id="33" name="Bilde 32" descr="Et bilde som inneholder tekst&#10;&#10;Automatisk generert beskrivelse">
            <a:extLst>
              <a:ext uri="{FF2B5EF4-FFF2-40B4-BE49-F238E27FC236}">
                <a16:creationId xmlns:a16="http://schemas.microsoft.com/office/drawing/2014/main" id="{4C79AC70-345D-D849-AE9D-93E76EA69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7901392" y="1936432"/>
            <a:ext cx="2383155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56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-/sisteside, FIN">
    <p:bg>
      <p:bgPr>
        <a:solidFill>
          <a:srgbClr val="B9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83489" y="4603526"/>
            <a:ext cx="1625021" cy="64192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604575B3-7591-4246-A740-5D13FE2B3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606038" y="1662113"/>
            <a:ext cx="2315674" cy="224028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1838645-CA54-E044-8139-9232CA81D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59586" y="1826622"/>
            <a:ext cx="2503932" cy="2075770"/>
          </a:xfrm>
          <a:prstGeom prst="rect">
            <a:avLst/>
          </a:prstGeom>
        </p:spPr>
      </p:pic>
      <p:pic>
        <p:nvPicPr>
          <p:cNvPr id="33" name="Bilde 32" descr="Et bilde som inneholder tekst&#10;&#10;Automatisk generert beskrivelse">
            <a:extLst>
              <a:ext uri="{FF2B5EF4-FFF2-40B4-BE49-F238E27FC236}">
                <a16:creationId xmlns:a16="http://schemas.microsoft.com/office/drawing/2014/main" id="{4C79AC70-345D-D849-AE9D-93E76EA69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7901392" y="1936432"/>
            <a:ext cx="2383155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0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, bakgrunn, TO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7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8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879136C-81CC-4129-9A2A-448CEBBE2F2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0B85CE73-CB77-0B44-91BD-11266CF42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8B6C1C8-C38B-0640-BE54-2AC6BB2BE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2192338"/>
            <a:ext cx="9469438" cy="33995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nb-NO" dirty="0"/>
              <a:t> Klikk for å redigere tekststiler i malen</a:t>
            </a:r>
          </a:p>
          <a:p>
            <a:pPr lvl="1"/>
            <a:r>
              <a:rPr lang="nb-NO" dirty="0"/>
              <a:t> Andre nivå</a:t>
            </a:r>
          </a:p>
          <a:p>
            <a:pPr lvl="2"/>
            <a:r>
              <a:rPr lang="nb-NO" dirty="0"/>
              <a:t> Tredje nivå</a:t>
            </a:r>
          </a:p>
        </p:txBody>
      </p:sp>
    </p:spTree>
    <p:extLst>
      <p:ext uri="{BB962C8B-B14F-4D97-AF65-F5344CB8AC3E}">
        <p14:creationId xmlns:p14="http://schemas.microsoft.com/office/powerpoint/2010/main" val="66031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, bakgrunn, T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7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8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879136C-81CC-4129-9A2A-448CEBBE2F2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0B85CE73-CB77-0B44-91BD-11266CF42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E2CC56A-3315-8D47-9C15-91DDEF013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2192338"/>
            <a:ext cx="9469438" cy="339957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nb-NO" dirty="0"/>
              <a:t> Klikk for å redigere tekststiler i malen</a:t>
            </a:r>
          </a:p>
          <a:p>
            <a:pPr lvl="1"/>
            <a:r>
              <a:rPr lang="nb-NO" dirty="0"/>
              <a:t> Andre nivå</a:t>
            </a:r>
          </a:p>
          <a:p>
            <a:pPr lvl="2"/>
            <a:r>
              <a:rPr lang="nb-NO" dirty="0"/>
              <a:t> Tredje nivå</a:t>
            </a:r>
          </a:p>
        </p:txBody>
      </p:sp>
    </p:spTree>
    <p:extLst>
      <p:ext uri="{BB962C8B-B14F-4D97-AF65-F5344CB8AC3E}">
        <p14:creationId xmlns:p14="http://schemas.microsoft.com/office/powerpoint/2010/main" val="3224674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, bakgrunn, FIN">
    <p:bg>
      <p:bgPr>
        <a:solidFill>
          <a:srgbClr val="B9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7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8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879136C-81CC-4129-9A2A-448CEBBE2F2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0B85CE73-CB77-0B44-91BD-11266CF42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8B6C1C8-C38B-0640-BE54-2AC6BB2BE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2192338"/>
            <a:ext cx="9469438" cy="3399570"/>
          </a:xfrm>
        </p:spPr>
        <p:txBody>
          <a:bodyPr/>
          <a:lstStyle>
            <a:lvl1pPr marL="215900" indent="-215900">
              <a:buClr>
                <a:srgbClr val="1F2B38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73100" indent="-457200">
              <a:buClr>
                <a:srgbClr val="007EA2"/>
              </a:buClr>
              <a:buFont typeface="Wingdings" panose="05000000000000000000" pitchFamily="2" charset="2"/>
              <a:buChar char="§"/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nb-NO" dirty="0"/>
              <a:t> Klikk for å redigere tekststiler </a:t>
            </a:r>
            <a:r>
              <a:rPr lang="nb-NO"/>
              <a:t>i malen</a:t>
            </a:r>
          </a:p>
          <a:p>
            <a:pPr lvl="1"/>
            <a:r>
              <a:rPr lang="nb-NO"/>
              <a:t>Andre </a:t>
            </a:r>
            <a:r>
              <a:rPr lang="nb-NO" dirty="0"/>
              <a:t>nivå</a:t>
            </a:r>
          </a:p>
          <a:p>
            <a:pPr lvl="2"/>
            <a:r>
              <a:rPr lang="nb-NO" dirty="0"/>
              <a:t> Tredje nivå</a:t>
            </a:r>
          </a:p>
        </p:txBody>
      </p:sp>
    </p:spTree>
    <p:extLst>
      <p:ext uri="{BB962C8B-B14F-4D97-AF65-F5344CB8AC3E}">
        <p14:creationId xmlns:p14="http://schemas.microsoft.com/office/powerpoint/2010/main" val="3575450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, rød">
    <p:bg>
      <p:bgPr>
        <a:solidFill>
          <a:srgbClr val="A32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7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8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879136C-81CC-4129-9A2A-448CEBBE2F2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0B85CE73-CB77-0B44-91BD-11266CF42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8B6C1C8-C38B-0640-BE54-2AC6BB2BE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2192338"/>
            <a:ext cx="9469438" cy="3399570"/>
          </a:xfrm>
        </p:spPr>
        <p:txBody>
          <a:bodyPr/>
          <a:lstStyle>
            <a:lvl1pPr marL="215900" indent="-215900">
              <a:buClr>
                <a:srgbClr val="1F2B38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73100" indent="-457200">
              <a:buClr>
                <a:srgbClr val="007EA2"/>
              </a:buClr>
              <a:buFont typeface="Wingdings" panose="05000000000000000000" pitchFamily="2" charset="2"/>
              <a:buChar char="§"/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nb-NO" dirty="0"/>
              <a:t> Klikk for å redigere tekststiler </a:t>
            </a:r>
            <a:r>
              <a:rPr lang="nb-NO"/>
              <a:t>i malen</a:t>
            </a:r>
          </a:p>
          <a:p>
            <a:pPr lvl="1"/>
            <a:r>
              <a:rPr lang="nb-NO"/>
              <a:t>Andre </a:t>
            </a:r>
            <a:r>
              <a:rPr lang="nb-NO" dirty="0"/>
              <a:t>nivå</a:t>
            </a:r>
          </a:p>
          <a:p>
            <a:pPr lvl="2"/>
            <a:r>
              <a:rPr lang="nb-NO" dirty="0"/>
              <a:t> Tredje nivå</a:t>
            </a:r>
          </a:p>
        </p:txBody>
      </p:sp>
    </p:spTree>
    <p:extLst>
      <p:ext uri="{BB962C8B-B14F-4D97-AF65-F5344CB8AC3E}">
        <p14:creationId xmlns:p14="http://schemas.microsoft.com/office/powerpoint/2010/main" val="319021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, oransje">
    <p:bg>
      <p:bgPr>
        <a:solidFill>
          <a:srgbClr val="E06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7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8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9879136C-81CC-4129-9A2A-448CEBBE2F2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0B85CE73-CB77-0B44-91BD-11266CF42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8B6C1C8-C38B-0640-BE54-2AC6BB2BE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2192338"/>
            <a:ext cx="9469438" cy="3399570"/>
          </a:xfrm>
        </p:spPr>
        <p:txBody>
          <a:bodyPr/>
          <a:lstStyle>
            <a:lvl1pPr marL="215900" indent="-215900">
              <a:buClr>
                <a:srgbClr val="1F2B38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73100" indent="-457200">
              <a:buClr>
                <a:srgbClr val="007EA2"/>
              </a:buClr>
              <a:buFont typeface="Wingdings" panose="05000000000000000000" pitchFamily="2" charset="2"/>
              <a:buChar char="§"/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nb-NO" dirty="0"/>
              <a:t> Klikk for å redigere tekststiler </a:t>
            </a:r>
            <a:r>
              <a:rPr lang="nb-NO"/>
              <a:t>i malen</a:t>
            </a:r>
          </a:p>
          <a:p>
            <a:pPr lvl="1"/>
            <a:r>
              <a:rPr lang="nb-NO"/>
              <a:t>Andre </a:t>
            </a:r>
            <a:r>
              <a:rPr lang="nb-NO" dirty="0"/>
              <a:t>nivå</a:t>
            </a:r>
          </a:p>
          <a:p>
            <a:pPr lvl="2"/>
            <a:r>
              <a:rPr lang="nb-NO" dirty="0"/>
              <a:t> Tredje nivå</a:t>
            </a:r>
          </a:p>
        </p:txBody>
      </p:sp>
    </p:spTree>
    <p:extLst>
      <p:ext uri="{BB962C8B-B14F-4D97-AF65-F5344CB8AC3E}">
        <p14:creationId xmlns:p14="http://schemas.microsoft.com/office/powerpoint/2010/main" val="334111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, grønn, tittel">
    <p:bg>
      <p:bgPr>
        <a:solidFill>
          <a:srgbClr val="B9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83489" y="5602588"/>
            <a:ext cx="1625021" cy="64192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604575B3-7591-4246-A740-5D13FE2B3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606038" y="769939"/>
            <a:ext cx="2315674" cy="224028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1838645-CA54-E044-8139-9232CA81D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59586" y="934448"/>
            <a:ext cx="2503932" cy="2075770"/>
          </a:xfrm>
          <a:prstGeom prst="rect">
            <a:avLst/>
          </a:prstGeom>
        </p:spPr>
      </p:pic>
      <p:pic>
        <p:nvPicPr>
          <p:cNvPr id="33" name="Bilde 32" descr="Et bilde som inneholder tekst&#10;&#10;Automatisk generert beskrivelse">
            <a:extLst>
              <a:ext uri="{FF2B5EF4-FFF2-40B4-BE49-F238E27FC236}">
                <a16:creationId xmlns:a16="http://schemas.microsoft.com/office/drawing/2014/main" id="{4C79AC70-345D-D849-AE9D-93E76EA69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7901392" y="1044258"/>
            <a:ext cx="2383155" cy="196596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19D7EFF-0E3C-B440-948D-B20109B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5976"/>
            <a:ext cx="10613806" cy="13112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89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TOG, ikke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A1F9DBE-C3BC-C345-BEFB-CC87EF725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3" b="153"/>
          <a:stretch/>
        </p:blipFill>
        <p:spPr>
          <a:xfrm>
            <a:off x="0" y="-561103"/>
            <a:ext cx="12230099" cy="7980206"/>
          </a:xfrm>
          <a:prstGeom prst="rect">
            <a:avLst/>
          </a:prstGeom>
        </p:spPr>
      </p:pic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725"/>
            <a:ext cx="9469438" cy="1311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285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TAU, ikke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46567CF-A00B-8C44-B612-032C6DB22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86" r="3386"/>
          <a:stretch/>
        </p:blipFill>
        <p:spPr>
          <a:xfrm>
            <a:off x="0" y="-63506"/>
            <a:ext cx="12192000" cy="6921506"/>
          </a:xfrm>
          <a:prstGeom prst="rect">
            <a:avLst/>
          </a:prstGeom>
        </p:spPr>
      </p:pic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725"/>
            <a:ext cx="9469438" cy="1311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42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FIN, ikke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44A19BE-6B9F-D04B-9622-DDCE1C2B0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45" r="1645"/>
          <a:stretch/>
        </p:blipFill>
        <p:spPr>
          <a:xfrm>
            <a:off x="0" y="-526414"/>
            <a:ext cx="12192000" cy="7384414"/>
          </a:xfrm>
          <a:prstGeom prst="rect">
            <a:avLst/>
          </a:prstGeom>
        </p:spPr>
      </p:pic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725"/>
            <a:ext cx="9469438" cy="1311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19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akgrunn, TO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725"/>
            <a:ext cx="9469438" cy="1311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B32BDD16-29A9-4F4F-AAA2-CE44D2AE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pic>
        <p:nvPicPr>
          <p:cNvPr id="26" name="Bilde 25" descr="Et bilde som inneholder tekst&#10;&#10;Automatisk generert beskrivelse">
            <a:extLst>
              <a:ext uri="{FF2B5EF4-FFF2-40B4-BE49-F238E27FC236}">
                <a16:creationId xmlns:a16="http://schemas.microsoft.com/office/drawing/2014/main" id="{D58B5486-45A2-B142-8EB3-F18BA7F139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347980" y="4085260"/>
            <a:ext cx="2383155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akgrunn, T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725"/>
            <a:ext cx="9469438" cy="1311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8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E7B98974-336C-4339-B553-F64FC60DF93C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0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389A7804-F666-4B17-A375-35E349B92F6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FF0B7F9B-B357-534C-A0DB-E999CB8AC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C67FDF31-22CE-DD41-8791-C66372A96C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540000" y="3733799"/>
            <a:ext cx="2438415" cy="23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2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akgrunn, FI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0725"/>
            <a:ext cx="9469438" cy="1311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78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E7B98974-336C-4339-B553-F64FC60DF93C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79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0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ctr">
              <a:defRPr b="0" i="0" smtClean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>
              <a:defRPr/>
            </a:pPr>
            <a:fld id="{389A7804-F666-4B17-A375-35E349B92F6F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9069D8AB-324A-C14A-AF85-8EEF62437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816550" y="6864350"/>
            <a:ext cx="4876800" cy="2832100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0D700E42-B7B0-2143-B7CE-96D37D0BD1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6540" y="6309942"/>
            <a:ext cx="853831" cy="337286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F3667C3A-CBEB-4B46-94D2-76DFBA9942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-419100" y="3748618"/>
            <a:ext cx="2640330" cy="2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9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5325" y="2032000"/>
            <a:ext cx="94694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5325" y="6292850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chemeClr val="tx1"/>
                </a:solidFill>
                <a:latin typeface="Ubuntu" panose="020B0504030602030204" pitchFamily="34" charset="0"/>
                <a:cs typeface="+mn-cs"/>
              </a:defRPr>
            </a:lvl1pPr>
          </a:lstStyle>
          <a:p>
            <a:pPr>
              <a:defRPr/>
            </a:pPr>
            <a:fld id="{7D55CFBE-54B0-451C-97DA-E8688166A312}" type="datetime1">
              <a:rPr lang="nb-NO" smtClean="0"/>
              <a:pPr>
                <a:defRPr/>
              </a:pPr>
              <a:t>20.09.2023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5175" y="6292850"/>
            <a:ext cx="812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latin typeface="Ubuntu Light" panose="020B0304030602030204" pitchFamily="34" charset="0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75" y="6292850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chemeClr val="tx1"/>
                </a:solidFill>
                <a:latin typeface="Ubuntu" panose="020B0504030602030204" pitchFamily="34" charset="0"/>
                <a:cs typeface="+mn-cs"/>
              </a:defRPr>
            </a:lvl1pPr>
          </a:lstStyle>
          <a:p>
            <a:pPr>
              <a:defRPr/>
            </a:pPr>
            <a:fld id="{EDE488C2-2216-49E5-8707-8B9A6C7215B5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3" name="Plassholder for tittel 2">
            <a:extLst>
              <a:ext uri="{FF2B5EF4-FFF2-40B4-BE49-F238E27FC236}">
                <a16:creationId xmlns:a16="http://schemas.microsoft.com/office/drawing/2014/main" id="{AEB829DE-9760-1740-B407-FCB59903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5"/>
            <a:ext cx="10658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50" r:id="rId3"/>
    <p:sldLayoutId id="2147483937" r:id="rId4"/>
    <p:sldLayoutId id="2147483943" r:id="rId5"/>
    <p:sldLayoutId id="2147483938" r:id="rId6"/>
    <p:sldLayoutId id="2147483931" r:id="rId7"/>
    <p:sldLayoutId id="2147483936" r:id="rId8"/>
    <p:sldLayoutId id="2147483930" r:id="rId9"/>
    <p:sldLayoutId id="2147483916" r:id="rId10"/>
    <p:sldLayoutId id="2147483915" r:id="rId11"/>
    <p:sldLayoutId id="2147483918" r:id="rId12"/>
    <p:sldLayoutId id="2147483940" r:id="rId13"/>
    <p:sldLayoutId id="2147483953" r:id="rId14"/>
    <p:sldLayoutId id="2147483900" r:id="rId15"/>
    <p:sldLayoutId id="2147483942" r:id="rId16"/>
    <p:sldLayoutId id="2147483956" r:id="rId17"/>
    <p:sldLayoutId id="2147483934" r:id="rId18"/>
    <p:sldLayoutId id="2147483929" r:id="rId19"/>
    <p:sldLayoutId id="2147483944" r:id="rId20"/>
    <p:sldLayoutId id="2147483955" r:id="rId21"/>
    <p:sldLayoutId id="2147483920" r:id="rId22"/>
    <p:sldLayoutId id="2147483948" r:id="rId23"/>
    <p:sldLayoutId id="2147483952" r:id="rId24"/>
    <p:sldLayoutId id="2147483957" r:id="rId25"/>
    <p:sldLayoutId id="2147483958" r:id="rId26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Oslo Sans Office Normal" charset="0"/>
        </a:defRPr>
      </a:lvl9pPr>
    </p:titleStyle>
    <p:bodyStyle>
      <a:lvl1pPr marL="215900" indent="-215900" algn="l" rtl="0" eaLnBrk="1" fontAlgn="base" hangingPunct="1">
        <a:spcBef>
          <a:spcPts val="12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3200" b="0" i="0" kern="1200" baseline="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395288" indent="-17938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110000"/>
        <a:buFont typeface="Wingdings" pitchFamily="2" charset="2"/>
        <a:buChar char="§"/>
        <a:defRPr sz="2800" b="0" i="0" kern="1200" baseline="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574675" indent="-179388" algn="l" rtl="0" eaLnBrk="1" fontAlgn="base" hangingPunct="1">
        <a:spcBef>
          <a:spcPts val="300"/>
        </a:spcBef>
        <a:spcAft>
          <a:spcPct val="0"/>
        </a:spcAft>
        <a:buClr>
          <a:schemeClr val="accent3"/>
        </a:buClr>
        <a:buFont typeface="Wingdings" pitchFamily="2" charset="2"/>
        <a:buChar char="§"/>
        <a:defRPr sz="2400" b="0" i="0" kern="1200" baseline="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755650" indent="-179388" algn="l" rtl="0" eaLnBrk="1" fontAlgn="base" hangingPunct="1">
        <a:spcBef>
          <a:spcPts val="300"/>
        </a:spcBef>
        <a:spcAft>
          <a:spcPct val="0"/>
        </a:spcAft>
        <a:buClr>
          <a:schemeClr val="accent4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935038" indent="-179388" algn="l" rtl="0" eaLnBrk="1" fontAlgn="base" hangingPunct="1">
        <a:spcBef>
          <a:spcPts val="300"/>
        </a:spcBef>
        <a:spcAft>
          <a:spcPct val="0"/>
        </a:spcAft>
        <a:buClr>
          <a:srgbClr val="F9C66B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2F350B-41B5-BE5B-18EC-C4F66C47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Learning from near-misses:</a:t>
            </a:r>
            <a:br>
              <a:rPr lang="en-GB" dirty="0"/>
            </a:br>
            <a:r>
              <a:rPr lang="en-GB" sz="3000" dirty="0"/>
              <a:t>A key stage for developing a reporting culture at the national level</a:t>
            </a:r>
          </a:p>
        </p:txBody>
      </p:sp>
    </p:spTree>
    <p:extLst>
      <p:ext uri="{BB962C8B-B14F-4D97-AF65-F5344CB8AC3E}">
        <p14:creationId xmlns:p14="http://schemas.microsoft.com/office/powerpoint/2010/main" val="622286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82945B-9317-ADD7-04A8-6FD28CF6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9FAF9B-3773-19E2-0F1E-4684E0DBB5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Reporting culture is an indicator of </a:t>
            </a:r>
            <a:r>
              <a:rPr lang="en-GB"/>
              <a:t>safety culture</a:t>
            </a:r>
            <a:endParaRPr lang="en-GB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9773C-E6CC-50D1-53D7-7284377B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99C24-AE2B-4B29-82A6-9F6957445B39}" type="slidenum">
              <a:rPr lang="nb-NO" smtClean="0"/>
              <a:pPr>
                <a:defRPr/>
              </a:pPr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82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4B3113-268A-AB2F-EA74-B6B69725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History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42D06E-BECE-1AB5-2A1C-4ADA16FCA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Trend in Norwegian industry</a:t>
            </a:r>
          </a:p>
          <a:p>
            <a:pPr lvl="1"/>
            <a:r>
              <a:rPr lang="en-US" dirty="0"/>
              <a:t>Internal control</a:t>
            </a:r>
          </a:p>
          <a:p>
            <a:pPr lvl="1"/>
            <a:r>
              <a:rPr lang="en-US" dirty="0"/>
              <a:t>Quality management ISO 9001</a:t>
            </a:r>
          </a:p>
          <a:p>
            <a:pPr lvl="1"/>
            <a:r>
              <a:rPr lang="en-US" dirty="0"/>
              <a:t>PDCA</a:t>
            </a:r>
          </a:p>
          <a:p>
            <a:pPr lvl="1"/>
            <a:endParaRPr lang="en-US" dirty="0"/>
          </a:p>
          <a:p>
            <a:r>
              <a:rPr lang="en-US" dirty="0"/>
              <a:t>Concept of systematic approach to safety management 1999</a:t>
            </a:r>
          </a:p>
          <a:p>
            <a:endParaRPr lang="en-US" dirty="0"/>
          </a:p>
          <a:p>
            <a:r>
              <a:rPr lang="en-US" dirty="0"/>
              <a:t>A major turning point in how to learn from accidents and incidents:</a:t>
            </a:r>
          </a:p>
          <a:p>
            <a:pPr lvl="1"/>
            <a:r>
              <a:rPr lang="en-US" dirty="0"/>
              <a:t>19 people killed in the </a:t>
            </a:r>
            <a:r>
              <a:rPr lang="en-US" dirty="0" err="1"/>
              <a:t>Åsta</a:t>
            </a:r>
            <a:r>
              <a:rPr lang="en-US" dirty="0"/>
              <a:t> accident</a:t>
            </a:r>
          </a:p>
        </p:txBody>
      </p:sp>
      <p:pic>
        <p:nvPicPr>
          <p:cNvPr id="8" name="Plassholder for bilde 7" descr="Et bilde som inneholder brann, utendørs, Landkjøretøy, kjøretøy&#10;&#10;Automatisk generert beskrivelse">
            <a:extLst>
              <a:ext uri="{FF2B5EF4-FFF2-40B4-BE49-F238E27FC236}">
                <a16:creationId xmlns:a16="http://schemas.microsoft.com/office/drawing/2014/main" id="{BEC6ABE5-65CD-AC8C-A7C9-575143474F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25" b="225"/>
          <a:stretch>
            <a:fillRect/>
          </a:stretch>
        </p:blipFill>
        <p:spPr/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23ED18F-2D5D-20DE-A14E-316A0E4A93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505590A-7E1A-44DF-835A-9405E0F9021D}" type="slidenum">
              <a:rPr lang="nb-NO" smtClean="0"/>
              <a:pPr>
                <a:defRPr/>
              </a:pPr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249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2968A-1F0C-55F9-61F5-76D97F4D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Content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5D15E6-0ECA-4F20-B812-C49F83FA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– Background</a:t>
            </a:r>
          </a:p>
          <a:p>
            <a:pPr lvl="1"/>
            <a:r>
              <a:rPr lang="en-US" dirty="0"/>
              <a:t>Why report?</a:t>
            </a:r>
          </a:p>
          <a:p>
            <a:endParaRPr lang="en-US" dirty="0"/>
          </a:p>
          <a:p>
            <a:r>
              <a:rPr lang="en-US" dirty="0"/>
              <a:t>How do we as NSA follow up?</a:t>
            </a:r>
          </a:p>
          <a:p>
            <a:endParaRPr lang="en-US" dirty="0"/>
          </a:p>
          <a:p>
            <a:r>
              <a:rPr lang="en-US" dirty="0"/>
              <a:t>Room for improvement</a:t>
            </a:r>
          </a:p>
        </p:txBody>
      </p:sp>
      <p:pic>
        <p:nvPicPr>
          <p:cNvPr id="7" name="Plassholder for bilde 6" descr="Et bilde som inneholder utendørs, transport, kjøretøy, skip&#10;&#10;Automatisk generert beskrivelse">
            <a:extLst>
              <a:ext uri="{FF2B5EF4-FFF2-40B4-BE49-F238E27FC236}">
                <a16:creationId xmlns:a16="http://schemas.microsoft.com/office/drawing/2014/main" id="{D9097949-5C46-25DA-3882-8A14AE14FE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69" r="2669"/>
          <a:stretch>
            <a:fillRect/>
          </a:stretch>
        </p:blipFill>
        <p:spPr/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6199C45-2358-AB56-BBC6-2725D19180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505590A-7E1A-44DF-835A-9405E0F9021D}" type="slidenum">
              <a:rPr lang="nb-NO" smtClean="0"/>
              <a:pPr>
                <a:defRPr/>
              </a:pPr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1717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161641-B18F-A31D-2841-D32B0885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Systematic work with safety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69A3891-37AD-CEAD-AB93-A4497ACB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9136C-81CC-4129-9A2A-448CEBBE2F2F}" type="slidenum">
              <a:rPr lang="nb-NO" smtClean="0"/>
              <a:pPr>
                <a:defRPr/>
              </a:pPr>
              <a:t>4</a:t>
            </a:fld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3E68F14-F1D0-9F4A-E0D3-448789BD7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responsibility for safety lies within each railway undertaking and the infrastructure manager</a:t>
            </a:r>
          </a:p>
          <a:p>
            <a:r>
              <a:rPr lang="en-US" dirty="0"/>
              <a:t>Tools for systematically working on reducing risk</a:t>
            </a:r>
          </a:p>
          <a:p>
            <a:pPr lvl="1"/>
            <a:r>
              <a:rPr lang="en-US" dirty="0"/>
              <a:t>Risk assessments</a:t>
            </a:r>
          </a:p>
          <a:p>
            <a:pPr lvl="1"/>
            <a:r>
              <a:rPr lang="en-US" dirty="0"/>
              <a:t>Learning from accidents and incidents</a:t>
            </a:r>
          </a:p>
          <a:p>
            <a:r>
              <a:rPr lang="en-US" dirty="0"/>
              <a:t>Continuous improvement of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1990730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F32731-EFA9-EE87-BD78-755AAD1C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Reporting in Norway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44DA23-BCE0-8FF6-D20F-580B6C0BE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Good culture for reporting accidents and incidents</a:t>
            </a:r>
          </a:p>
          <a:p>
            <a:pPr lvl="1"/>
            <a:r>
              <a:rPr lang="en-US" dirty="0"/>
              <a:t>25 000 unique reports</a:t>
            </a:r>
          </a:p>
          <a:p>
            <a:r>
              <a:rPr lang="en-US" dirty="0"/>
              <a:t>Insight into major risks and challenges</a:t>
            </a:r>
          </a:p>
          <a:p>
            <a:r>
              <a:rPr lang="en-US" dirty="0"/>
              <a:t>Still room for improvement regarding reporting and follow-up</a:t>
            </a:r>
          </a:p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751A9-8C02-1189-C010-4A12F5A106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505590A-7E1A-44DF-835A-9405E0F9021D}" type="slidenum">
              <a:rPr lang="nb-NO" smtClean="0"/>
              <a:pPr>
                <a:defRPr/>
              </a:pPr>
              <a:t>5</a:t>
            </a:fld>
            <a:endParaRPr lang="nb-NO" dirty="0"/>
          </a:p>
        </p:txBody>
      </p:sp>
      <p:pic>
        <p:nvPicPr>
          <p:cNvPr id="10" name="Plassholder for bilde 9" descr="Et bilde som inneholder passasjer, innendørs, kjøretøy, person&#10;&#10;Automatisk generert beskrivelse">
            <a:extLst>
              <a:ext uri="{FF2B5EF4-FFF2-40B4-BE49-F238E27FC236}">
                <a16:creationId xmlns:a16="http://schemas.microsoft.com/office/drawing/2014/main" id="{BF7E1AB8-395E-C3FD-E0B8-27A0F074D3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93" r="166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41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126206-AA4A-9E5E-960F-F0B1FD73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Understanding accidents and incidents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41B9B1-7413-BA88-01B0-1B397287B3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For each accident there is a large number of incidents</a:t>
            </a:r>
          </a:p>
          <a:p>
            <a:r>
              <a:rPr lang="en-US" dirty="0"/>
              <a:t>Work with incidents in a systematic manner:</a:t>
            </a:r>
          </a:p>
          <a:p>
            <a:pPr lvl="1"/>
            <a:r>
              <a:rPr lang="en-US" dirty="0"/>
              <a:t>Root causes</a:t>
            </a:r>
          </a:p>
          <a:p>
            <a:pPr lvl="1"/>
            <a:r>
              <a:rPr lang="en-US" dirty="0"/>
              <a:t>Implement measures that</a:t>
            </a:r>
            <a:br>
              <a:rPr lang="en-US" dirty="0"/>
            </a:br>
            <a:r>
              <a:rPr lang="en-US" dirty="0"/>
              <a:t>prevent repetition</a:t>
            </a:r>
          </a:p>
          <a:p>
            <a:pPr lvl="1"/>
            <a:r>
              <a:rPr lang="en-US" dirty="0"/>
              <a:t>Evaluation of effects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163890-867B-7D3B-DFE7-AEA006F6B7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F42F1A-21A5-14DA-0CA3-695D81DA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467F5-B91B-4DE6-9EB2-6F1BC1F207BF}" type="slidenum">
              <a:rPr lang="nb-NO" smtClean="0"/>
              <a:pPr>
                <a:defRPr/>
              </a:pPr>
              <a:t>6</a:t>
            </a:fld>
            <a:endParaRPr lang="nb-NO" dirty="0"/>
          </a:p>
        </p:txBody>
      </p:sp>
      <p:pic>
        <p:nvPicPr>
          <p:cNvPr id="6" name="Picture 2" descr="http://pipr.startsiden.no/abcn/resized/680x/files/images/2010-12/_thumbs/normal_1269455861nordstrand1620.jpg">
            <a:extLst>
              <a:ext uri="{FF2B5EF4-FFF2-40B4-BE49-F238E27FC236}">
                <a16:creationId xmlns:a16="http://schemas.microsoft.com/office/drawing/2014/main" id="{31F04DBC-E59A-0CB6-7305-31E010A40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5075" y="2223615"/>
            <a:ext cx="5181600" cy="387762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53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D91EED0F-6E4B-2F57-990E-C0E60219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Example</a:t>
            </a:r>
            <a:r>
              <a:rPr lang="nb-NO" dirty="0"/>
              <a:t>: SPADS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0F2609D-56E0-1644-F524-05DB814AF3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Analysing, </a:t>
            </a:r>
            <a:r>
              <a:rPr lang="nb-NO" dirty="0" err="1"/>
              <a:t>collecting</a:t>
            </a:r>
            <a:r>
              <a:rPr lang="nb-NO" dirty="0"/>
              <a:t>  and </a:t>
            </a:r>
            <a:r>
              <a:rPr lang="nb-NO" dirty="0" err="1"/>
              <a:t>trending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indicate</a:t>
            </a:r>
            <a:endParaRPr lang="nb-NO" dirty="0"/>
          </a:p>
          <a:p>
            <a:pPr lvl="1"/>
            <a:r>
              <a:rPr lang="nb-NO" dirty="0"/>
              <a:t>Points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increased</a:t>
            </a:r>
            <a:r>
              <a:rPr lang="nb-NO" dirty="0"/>
              <a:t> risk</a:t>
            </a:r>
          </a:p>
          <a:p>
            <a:pPr lvl="1"/>
            <a:r>
              <a:rPr lang="nb-NO" dirty="0" err="1"/>
              <a:t>Weaknesses</a:t>
            </a:r>
            <a:r>
              <a:rPr lang="nb-NO" dirty="0"/>
              <a:t> in training</a:t>
            </a:r>
          </a:p>
          <a:p>
            <a:pPr lvl="1"/>
            <a:r>
              <a:rPr lang="nb-NO" dirty="0"/>
              <a:t>Human and </a:t>
            </a:r>
            <a:r>
              <a:rPr lang="nb-NO" dirty="0" err="1"/>
              <a:t>organisational</a:t>
            </a:r>
            <a:r>
              <a:rPr lang="nb-NO" dirty="0"/>
              <a:t> </a:t>
            </a:r>
            <a:r>
              <a:rPr lang="nb-NO" dirty="0" err="1"/>
              <a:t>factors</a:t>
            </a:r>
            <a:endParaRPr lang="nb-NO" dirty="0"/>
          </a:p>
          <a:p>
            <a:pPr lvl="1"/>
            <a:r>
              <a:rPr lang="nb-NO" dirty="0" err="1"/>
              <a:t>Need</a:t>
            </a:r>
            <a:r>
              <a:rPr lang="nb-NO" dirty="0"/>
              <a:t> for </a:t>
            </a:r>
            <a:r>
              <a:rPr lang="nb-NO" dirty="0" err="1"/>
              <a:t>measures</a:t>
            </a:r>
            <a:endParaRPr lang="nb-NO" dirty="0"/>
          </a:p>
          <a:p>
            <a:pPr lvl="1"/>
            <a:endParaRPr lang="nb-NO" dirty="0"/>
          </a:p>
          <a:p>
            <a:r>
              <a:rPr lang="nb-NO" dirty="0" err="1"/>
              <a:t>Evaluate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/>
              <a:t>effects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measures</a:t>
            </a:r>
            <a:endParaRPr lang="nb-NO" dirty="0"/>
          </a:p>
          <a:p>
            <a:pPr lvl="1"/>
            <a:r>
              <a:rPr lang="nb-NO" dirty="0" err="1"/>
              <a:t>Systematic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8A90F4-D2AD-E652-E9F3-3A0AE5D9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467F5-B91B-4DE6-9EB2-6F1BC1F207BF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4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74142D-51FA-1FC1-7660-683F359F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Key stages for developing a reporting culture</a:t>
            </a:r>
            <a:endParaRPr lang="nb-NO" sz="40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3DF070-869E-A026-C034-00FC066B1F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Good reporting culture is the key to success regarding maintaining and improving safety</a:t>
            </a:r>
          </a:p>
          <a:p>
            <a:r>
              <a:rPr lang="en-US" dirty="0"/>
              <a:t>Followed by a systematic work</a:t>
            </a:r>
          </a:p>
          <a:p>
            <a:pPr lvl="1"/>
            <a:r>
              <a:rPr lang="en-US" dirty="0"/>
              <a:t>Monitoring by collecting and trending</a:t>
            </a:r>
          </a:p>
          <a:p>
            <a:pPr lvl="1"/>
            <a:r>
              <a:rPr lang="en-US" dirty="0"/>
              <a:t>Analysis of causes</a:t>
            </a:r>
          </a:p>
          <a:p>
            <a:pPr lvl="1"/>
            <a:r>
              <a:rPr lang="en-US" dirty="0"/>
              <a:t>Implementation of measures – improvement of processes</a:t>
            </a:r>
          </a:p>
          <a:p>
            <a:r>
              <a:rPr lang="en-US" dirty="0"/>
              <a:t>Evaluation of effects</a:t>
            </a:r>
          </a:p>
        </p:txBody>
      </p:sp>
      <p:pic>
        <p:nvPicPr>
          <p:cNvPr id="7" name="Plassholder for innhold 6" descr="Et bilde som inneholder himmel, utendørs, klær, person&#10;&#10;Automatisk generert beskrivelse">
            <a:extLst>
              <a:ext uri="{FF2B5EF4-FFF2-40B4-BE49-F238E27FC236}">
                <a16:creationId xmlns:a16="http://schemas.microsoft.com/office/drawing/2014/main" id="{600DA272-B38A-28FE-7AAB-5CD62999B6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9460" y="2032000"/>
            <a:ext cx="5112829" cy="4060825"/>
          </a:xfr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EBBA9BF-869A-7A31-59F2-BFD45156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467F5-B91B-4DE6-9EB2-6F1BC1F207BF}" type="slidenum">
              <a:rPr lang="nb-NO" smtClean="0"/>
              <a:pPr>
                <a:defRPr/>
              </a:pPr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3159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7487F8-16C1-8C1D-C11B-6E67A223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Still room for improvement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C78C18-B552-06A9-8BB1-80446792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467F5-B91B-4DE6-9EB2-6F1BC1F207BF}" type="slidenum">
              <a:rPr lang="nb-NO" smtClean="0"/>
              <a:pPr>
                <a:defRPr/>
              </a:pPr>
              <a:t>9</a:t>
            </a:fld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1F39F5F-2696-4A1F-26C9-2731807E7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2204912"/>
            <a:ext cx="9469438" cy="339957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Technical faults discovered during </a:t>
            </a:r>
            <a:r>
              <a:rPr lang="en-GB" dirty="0" err="1"/>
              <a:t>maint</a:t>
            </a:r>
            <a:r>
              <a:rPr lang="nb-NO" dirty="0"/>
              <a:t>e</a:t>
            </a:r>
            <a:r>
              <a:rPr lang="en-GB" dirty="0"/>
              <a:t>nance</a:t>
            </a:r>
          </a:p>
          <a:p>
            <a:pPr lvl="1"/>
            <a:r>
              <a:rPr lang="en-GB" dirty="0"/>
              <a:t>«Luckily it didn’t break down during operation»</a:t>
            </a:r>
          </a:p>
          <a:p>
            <a:pPr lvl="1"/>
            <a:endParaRPr lang="en-GB" dirty="0"/>
          </a:p>
          <a:p>
            <a:r>
              <a:rPr lang="en-GB" dirty="0"/>
              <a:t>The risk contribution of technical issues</a:t>
            </a:r>
          </a:p>
          <a:p>
            <a:endParaRPr lang="en-GB" dirty="0"/>
          </a:p>
          <a:p>
            <a:r>
              <a:rPr lang="en-GB" dirty="0"/>
              <a:t>Increased use of contractors</a:t>
            </a:r>
          </a:p>
          <a:p>
            <a:endParaRPr lang="en-GB" dirty="0"/>
          </a:p>
          <a:p>
            <a:r>
              <a:rPr lang="en-GB" dirty="0"/>
              <a:t>Sharing is the key to success</a:t>
            </a:r>
          </a:p>
        </p:txBody>
      </p:sp>
    </p:spTree>
    <p:extLst>
      <p:ext uri="{BB962C8B-B14F-4D97-AF65-F5344CB8AC3E}">
        <p14:creationId xmlns:p14="http://schemas.microsoft.com/office/powerpoint/2010/main" val="1346104973"/>
      </p:ext>
    </p:extLst>
  </p:cSld>
  <p:clrMapOvr>
    <a:masterClrMapping/>
  </p:clrMapOvr>
</p:sld>
</file>

<file path=ppt/theme/theme1.xml><?xml version="1.0" encoding="utf-8"?>
<a:theme xmlns:a="http://schemas.openxmlformats.org/drawingml/2006/main" name="Statens Jernbanetilsyn">
  <a:themeElements>
    <a:clrScheme name="SJT">
      <a:dk1>
        <a:srgbClr val="1E2B38"/>
      </a:dk1>
      <a:lt1>
        <a:srgbClr val="FFFFFF"/>
      </a:lt1>
      <a:dk2>
        <a:srgbClr val="007EA2"/>
      </a:dk2>
      <a:lt2>
        <a:srgbClr val="D0DC8D"/>
      </a:lt2>
      <a:accent1>
        <a:srgbClr val="000000"/>
      </a:accent1>
      <a:accent2>
        <a:srgbClr val="B8CD00"/>
      </a:accent2>
      <a:accent3>
        <a:srgbClr val="A32018"/>
      </a:accent3>
      <a:accent4>
        <a:srgbClr val="DF6F34"/>
      </a:accent4>
      <a:accent5>
        <a:srgbClr val="FF8274"/>
      </a:accent5>
      <a:accent6>
        <a:srgbClr val="E7AF93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smal-SJT-engelsk.pptx" id="{C5ED246B-E435-4915-BFF7-108B2F47E181}" vid="{650A6290-C295-4408-9FDF-34A7D3C04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ec698c8c-469b-4390-ad13-30cd69364034" ContentTypeId="0x010100ED194B9F7C15044CBD43C025EAD2ECAB" PreviousValue="false" LastSyncTimeStamp="2023-01-11T08:54:23.803Z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92fe1-76b3-425e-9982-488f19897f48">
      <Value>3</Value>
      <Value>199</Value>
      <Value>99</Value>
    </TaxCatchAll>
    <gf147c1d654543abacff4a31dfc45623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g337828d867743cab065af36c4e1a31c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 - Dissemination of Railway Activities</TermName>
          <TermId xmlns="http://schemas.microsoft.com/office/infopath/2007/PartnerControls">dcaddc21-558f-4a25-831f-055f3345f696</TermId>
        </TermInfo>
      </Terms>
    </g337828d867743cab065af36c4e1a31c>
    <Project_x0020_Code xmlns="49592fe1-76b3-425e-9982-488f19897f48">004SST1088</Project_x0020_Code>
    <h70713ed90ce4adeabe454f2aabfa4ef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  <_dlc_DocId xmlns="49592fe1-76b3-425e-9982-488f19897f48">EXTID-1026668339-44</_dlc_DocId>
    <_dlc_DocIdUrl xmlns="49592fe1-76b3-425e-9982-488f19897f48">
      <Url>https://eraeuropaeu.sharepoint.com/sites/SCult/_layouts/15/DocIdRedir.aspx?ID=EXTID-1026668339-44</Url>
      <Description>EXTID-1026668339-44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ED194B9F7C15044CBD43C025EAD2ECAB00962D3FD91EC6E144B0DE5030BFA5D0D6" ma:contentTypeVersion="9990" ma:contentTypeDescription="" ma:contentTypeScope="" ma:versionID="f4afc2419ea7e51b0e33d483c04e2aa1">
  <xsd:schema xmlns:xsd="http://www.w3.org/2001/XMLSchema" xmlns:xs="http://www.w3.org/2001/XMLSchema" xmlns:p="http://schemas.microsoft.com/office/2006/metadata/properties" xmlns:ns2="49592fe1-76b3-425e-9982-488f19897f48" targetNamespace="http://schemas.microsoft.com/office/2006/metadata/properties" ma:root="true" ma:fieldsID="7ee8537cffddb9075a3258c18a202a39" ns2:_="">
    <xsd:import namespace="49592fe1-76b3-425e-9982-488f19897f48"/>
    <xsd:element name="properties">
      <xsd:complexType>
        <xsd:sequence>
          <xsd:element name="documentManagement">
            <xsd:complexType>
              <xsd:all>
                <xsd:element ref="ns2:Project_x0020_Code" minOccurs="0"/>
                <xsd:element ref="ns2:TaxCatchAllLabel" minOccurs="0"/>
                <xsd:element ref="ns2:TaxCatchAll" minOccurs="0"/>
                <xsd:element ref="ns2:gf147c1d654543abacff4a31dfc45623" minOccurs="0"/>
                <xsd:element ref="ns2:g337828d867743cab065af36c4e1a31c" minOccurs="0"/>
                <xsd:element ref="ns2:h70713ed90ce4adeabe454f2aabfa4ef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92fe1-76b3-425e-9982-488f19897f48" elementFormDefault="qualified">
    <xsd:import namespace="http://schemas.microsoft.com/office/2006/documentManagement/types"/>
    <xsd:import namespace="http://schemas.microsoft.com/office/infopath/2007/PartnerControls"/>
    <xsd:element name="Project_x0020_Code" ma:index="4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  <xsd:element name="TaxCatchAllLabel" ma:index="8" nillable="true" ma:displayName="Taxonomy Catch All Column1" ma:hidden="true" ma:list="{231ca8cd-8f79-4212-96ee-cded153de817}" ma:internalName="TaxCatchAllLabel" ma:readOnly="true" ma:showField="CatchAllDataLabel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231ca8cd-8f79-4212-96ee-cded153de817}" ma:internalName="TaxCatchAll" ma:readOnly="false" ma:showField="CatchAllData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f147c1d654543abacff4a31dfc45623" ma:index="10" ma:taxonomy="true" ma:internalName="gf147c1d654543abacff4a31dfc45623" ma:taxonomyFieldName="Origin_x002d_Author" ma:displayName="Origin-Author" ma:readOnly="false" ma:default="3;#ERA|8287c6ea-6f12-4bfd-9fc9-6825fce534f5" ma:fieldId="{0f147c1d-6545-43ab-acff-4a31dfc45623}" ma:sspId="ec698c8c-469b-4390-ad13-30cd69364034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7828d867743cab065af36c4e1a31c" ma:index="11" ma:taxonomy="true" ma:internalName="g337828d867743cab065af36c4e1a31c" ma:taxonomyFieldName="Process" ma:displayName="Process" ma:indexed="true" ma:readOnly="false" ma:fieldId="{0337828d-8677-43ca-b065-af36c4e1a31c}" ma:sspId="ec698c8c-469b-4390-ad13-30cd69364034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2" ma:taxonomy="true" ma:internalName="h70713ed90ce4adeabe454f2aabfa4ef" ma:taxonomyFieldName="Document_x0020_type" ma:displayName="Document type" ma:readOnly="false" ma:fieldId="{170713ed-90ce-4ade-abe4-54f2aabfa4ef}" ma:sspId="ec698c8c-469b-4390-ad13-30cd69364034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36D55B-61B0-43D8-B2C8-77E4398495B7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C0F14D30-4162-4F7B-AE58-9B96AAD3B5A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52A39A7-FE91-4122-A167-2158C130199C}">
  <ds:schemaRefs>
    <ds:schemaRef ds:uri="http://schemas.microsoft.com/office/2006/metadata/properties"/>
    <ds:schemaRef ds:uri="http://schemas.microsoft.com/office/infopath/2007/PartnerControls"/>
    <ds:schemaRef ds:uri="49592fe1-76b3-425e-9982-488f19897f48"/>
  </ds:schemaRefs>
</ds:datastoreItem>
</file>

<file path=customXml/itemProps4.xml><?xml version="1.0" encoding="utf-8"?>
<ds:datastoreItem xmlns:ds="http://schemas.openxmlformats.org/officeDocument/2006/customXml" ds:itemID="{537CBEE2-E235-4426-AD3B-DF302AA5FA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92fe1-76b3-425e-9982-488f19897f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E120FA4C-38AD-4930-AF99-05746615A0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Presentasjonsmal-SJT-engelsk</Template>
  <TotalTime>7535</TotalTime>
  <Words>522</Words>
  <Application>Microsoft Office PowerPoint</Application>
  <PresentationFormat>Widescreen</PresentationFormat>
  <Paragraphs>91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Statens Jernbanetilsyn</vt:lpstr>
      <vt:lpstr>Learning from near-misses: A key stage for developing a reporting culture at the national level</vt:lpstr>
      <vt:lpstr>History</vt:lpstr>
      <vt:lpstr>Content</vt:lpstr>
      <vt:lpstr>Systematic work with safety</vt:lpstr>
      <vt:lpstr>Reporting in Norway</vt:lpstr>
      <vt:lpstr>Understanding accidents and incidents</vt:lpstr>
      <vt:lpstr>Example: SPADS</vt:lpstr>
      <vt:lpstr>Key stages for developing a reporting culture</vt:lpstr>
      <vt:lpstr>Still room for improvement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Analysing near misses: a key stage for developing a reporting culture at the national level</dc:title>
  <dc:subject/>
  <dc:creator>Geir-Rune Samstad</dc:creator>
  <cp:keywords/>
  <dc:description/>
  <cp:lastModifiedBy>Geir-Rune Samstad</cp:lastModifiedBy>
  <cp:revision>6</cp:revision>
  <cp:lastPrinted>2019-03-22T09:42:42Z</cp:lastPrinted>
  <dcterms:created xsi:type="dcterms:W3CDTF">2023-08-25T11:33:40Z</dcterms:created>
  <dcterms:modified xsi:type="dcterms:W3CDTF">2023-09-20T14:13:09Z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0x010100ED194B9F7C15044CBD43C025EAD2ECAB00962D3FD91EC6E144B0DE5030BFA5D0D6</vt:lpwstr>
  </property>
  <property fmtid="{D5CDD505-2E9C-101B-9397-08002B2CF9AE}" pid="3" name="_dlc_DocIdItemGuid">
    <vt:lpwstr>8ed16972-defc-4feb-aca0-6adf72a6a43c</vt:lpwstr>
  </property>
  <property fmtid="{D5CDD505-2E9C-101B-9397-08002B2CF9AE}" pid="4" name="Origin-Author">
    <vt:lpwstr>3;#ERA|8287c6ea-6f12-4bfd-9fc9-6825fce534f5</vt:lpwstr>
  </property>
  <property fmtid="{D5CDD505-2E9C-101B-9397-08002B2CF9AE}" pid="5" name="Document type">
    <vt:lpwstr>99;#Presentation|d69afb93-d8c7-4c9e-870f-5298841c2f8f</vt:lpwstr>
  </property>
  <property fmtid="{D5CDD505-2E9C-101B-9397-08002B2CF9AE}" pid="6" name="Process">
    <vt:lpwstr>199;#DRA - Dissemination of Railway Activities|dcaddc21-558f-4a25-831f-055f3345f696</vt:lpwstr>
  </property>
</Properties>
</file>