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6"/>
    <p:sldMasterId id="2147483700" r:id="rId7"/>
  </p:sldMasterIdLst>
  <p:notesMasterIdLst>
    <p:notesMasterId r:id="rId30"/>
  </p:notesMasterIdLst>
  <p:sldIdLst>
    <p:sldId id="2368" r:id="rId8"/>
    <p:sldId id="3833" r:id="rId9"/>
    <p:sldId id="3853" r:id="rId10"/>
    <p:sldId id="3854" r:id="rId11"/>
    <p:sldId id="3855" r:id="rId12"/>
    <p:sldId id="3856" r:id="rId13"/>
    <p:sldId id="3859" r:id="rId14"/>
    <p:sldId id="3860" r:id="rId15"/>
    <p:sldId id="3866" r:id="rId16"/>
    <p:sldId id="3851" r:id="rId17"/>
    <p:sldId id="3847" r:id="rId18"/>
    <p:sldId id="3861" r:id="rId19"/>
    <p:sldId id="3863" r:id="rId20"/>
    <p:sldId id="3864" r:id="rId21"/>
    <p:sldId id="3843" r:id="rId22"/>
    <p:sldId id="3813" r:id="rId23"/>
    <p:sldId id="3811" r:id="rId24"/>
    <p:sldId id="3840" r:id="rId25"/>
    <p:sldId id="3868" r:id="rId26"/>
    <p:sldId id="3862" r:id="rId27"/>
    <p:sldId id="3865" r:id="rId28"/>
    <p:sldId id="2309" r:id="rId29"/>
  </p:sldIdLst>
  <p:sldSz cx="12192000" cy="6858000"/>
  <p:notesSz cx="6724650" cy="97742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3A2DC0B-DC6C-4EC1-8C2C-97BD55499D11}">
          <p14:sldIdLst>
            <p14:sldId id="2368"/>
            <p14:sldId id="3833"/>
            <p14:sldId id="3853"/>
            <p14:sldId id="3854"/>
            <p14:sldId id="3855"/>
            <p14:sldId id="3856"/>
            <p14:sldId id="3859"/>
            <p14:sldId id="3860"/>
            <p14:sldId id="3866"/>
            <p14:sldId id="3851"/>
            <p14:sldId id="3847"/>
            <p14:sldId id="3861"/>
            <p14:sldId id="3863"/>
            <p14:sldId id="3864"/>
            <p14:sldId id="3843"/>
            <p14:sldId id="3813"/>
            <p14:sldId id="3811"/>
            <p14:sldId id="3840"/>
            <p14:sldId id="3868"/>
            <p14:sldId id="3862"/>
            <p14:sldId id="3865"/>
            <p14:sldId id="2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ė Jasaitytė" initials="AJ" lastIdx="12" clrIdx="0">
    <p:extLst>
      <p:ext uri="{19B8F6BF-5375-455C-9EA6-DF929625EA0E}">
        <p15:presenceInfo xmlns:p15="http://schemas.microsoft.com/office/powerpoint/2012/main" userId="S-1-5-21-1203264281-754668658-1221738049-53278" providerId="AD"/>
      </p:ext>
    </p:extLst>
  </p:cmAuthor>
  <p:cmAuthor id="2" name="Vaidotas Misevičius" initials="VM" lastIdx="6" clrIdx="1">
    <p:extLst>
      <p:ext uri="{19B8F6BF-5375-455C-9EA6-DF929625EA0E}">
        <p15:presenceInfo xmlns:p15="http://schemas.microsoft.com/office/powerpoint/2012/main" userId="S-1-5-21-1203264281-754668658-1221738049-53168" providerId="AD"/>
      </p:ext>
    </p:extLst>
  </p:cmAuthor>
  <p:cmAuthor id="3" name="Giedrė Vanagė" initials="GV" lastIdx="1" clrIdx="2">
    <p:extLst>
      <p:ext uri="{19B8F6BF-5375-455C-9EA6-DF929625EA0E}">
        <p15:presenceInfo xmlns:p15="http://schemas.microsoft.com/office/powerpoint/2012/main" userId="S::giedre.vanage@litrail.lt::e0e53fcd-4cad-4888-93c9-b1987dc554cd" providerId="AD"/>
      </p:ext>
    </p:extLst>
  </p:cmAuthor>
  <p:cmAuthor id="4" name="Audra Lauciuvienė" initials="AL" lastIdx="1" clrIdx="3">
    <p:extLst>
      <p:ext uri="{19B8F6BF-5375-455C-9EA6-DF929625EA0E}">
        <p15:presenceInfo xmlns:p15="http://schemas.microsoft.com/office/powerpoint/2012/main" userId="S::audra.lauciuviene@litrail.lt::b21f8533-359c-4ceb-a259-fd758491588c" providerId="AD"/>
      </p:ext>
    </p:extLst>
  </p:cmAuthor>
  <p:cmAuthor id="5" name="Inga Ulickytė-Samsonova" initials="IU" lastIdx="1" clrIdx="4">
    <p:extLst>
      <p:ext uri="{19B8F6BF-5375-455C-9EA6-DF929625EA0E}">
        <p15:presenceInfo xmlns:p15="http://schemas.microsoft.com/office/powerpoint/2012/main" userId="S::inga.ulickyte-samsonova@litrail.lt::e08163ca-5ea6-4361-b16e-4874d44597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23A"/>
    <a:srgbClr val="FFFFFF"/>
    <a:srgbClr val="03619B"/>
    <a:srgbClr val="F3CBAD"/>
    <a:srgbClr val="C5E0B4"/>
    <a:srgbClr val="92D050"/>
    <a:srgbClr val="0472B6"/>
    <a:srgbClr val="94C5FF"/>
    <a:srgbClr val="0E7BF1"/>
    <a:srgbClr val="9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353E83-9FBA-4D82-AD71-C73B4CD72163}" v="559" dt="2023-09-06T19:28:14.088"/>
    <p1510:client id="{BBEDC946-D5CE-61B6-B420-082A07AA42ED}" v="2" dt="2023-09-07T08:55:44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6357" autoAdjust="0"/>
  </p:normalViewPr>
  <p:slideViewPr>
    <p:cSldViewPr snapToGrid="0">
      <p:cViewPr>
        <p:scale>
          <a:sx n="100" d="100"/>
          <a:sy n="100" d="100"/>
        </p:scale>
        <p:origin x="1152" y="228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aria Castriota" userId="S::ilaria.castriota_ansfisa.gov.it#ext#@eraeuropaeu.onmicrosoft.com::00ab629c-5166-4a71-aa01-f5a1ca36bd23" providerId="AD" clId="Web-{BBEDC946-D5CE-61B6-B420-082A07AA42ED}"/>
    <pc:docChg chg="addSld delSld modSection">
      <pc:chgData name="Ilaria Castriota" userId="S::ilaria.castriota_ansfisa.gov.it#ext#@eraeuropaeu.onmicrosoft.com::00ab629c-5166-4a71-aa01-f5a1ca36bd23" providerId="AD" clId="Web-{BBEDC946-D5CE-61B6-B420-082A07AA42ED}" dt="2023-09-07T08:55:44.206" v="1"/>
      <pc:docMkLst>
        <pc:docMk/>
      </pc:docMkLst>
      <pc:sldChg chg="new del">
        <pc:chgData name="Ilaria Castriota" userId="S::ilaria.castriota_ansfisa.gov.it#ext#@eraeuropaeu.onmicrosoft.com::00ab629c-5166-4a71-aa01-f5a1ca36bd23" providerId="AD" clId="Web-{BBEDC946-D5CE-61B6-B420-082A07AA42ED}" dt="2023-09-07T08:55:44.206" v="1"/>
        <pc:sldMkLst>
          <pc:docMk/>
          <pc:sldMk cId="1869786450" sldId="3869"/>
        </pc:sldMkLst>
      </pc:sldChg>
    </pc:docChg>
  </pc:docChgLst>
  <pc:docChgLst>
    <pc:chgData name="Martynas Čekanauskas" userId="50020e6f-5172-42f5-bd2f-de8297e2c30d" providerId="ADAL" clId="{96353E83-9FBA-4D82-AD71-C73B4CD72163}"/>
    <pc:docChg chg="undo custSel addSld delSld modSld sldOrd modSection">
      <pc:chgData name="Martynas Čekanauskas" userId="50020e6f-5172-42f5-bd2f-de8297e2c30d" providerId="ADAL" clId="{96353E83-9FBA-4D82-AD71-C73B4CD72163}" dt="2023-09-07T05:20:59.930" v="7724" actId="20577"/>
      <pc:docMkLst>
        <pc:docMk/>
      </pc:docMkLst>
      <pc:sldChg chg="modSp mod">
        <pc:chgData name="Martynas Čekanauskas" userId="50020e6f-5172-42f5-bd2f-de8297e2c30d" providerId="ADAL" clId="{96353E83-9FBA-4D82-AD71-C73B4CD72163}" dt="2023-09-06T17:47:37.267" v="4274" actId="1076"/>
        <pc:sldMkLst>
          <pc:docMk/>
          <pc:sldMk cId="422794828" sldId="2309"/>
        </pc:sldMkLst>
        <pc:spChg chg="mod">
          <ac:chgData name="Martynas Čekanauskas" userId="50020e6f-5172-42f5-bd2f-de8297e2c30d" providerId="ADAL" clId="{96353E83-9FBA-4D82-AD71-C73B4CD72163}" dt="2023-09-06T17:47:37.267" v="4274" actId="1076"/>
          <ac:spMkLst>
            <pc:docMk/>
            <pc:sldMk cId="422794828" sldId="2309"/>
            <ac:spMk id="2" creationId="{00000000-0000-0000-0000-000000000000}"/>
          </ac:spMkLst>
        </pc:spChg>
      </pc:sldChg>
      <pc:sldChg chg="addSp modSp mod">
        <pc:chgData name="Martynas Čekanauskas" userId="50020e6f-5172-42f5-bd2f-de8297e2c30d" providerId="ADAL" clId="{96353E83-9FBA-4D82-AD71-C73B4CD72163}" dt="2023-09-06T19:59:42.049" v="5563" actId="1076"/>
        <pc:sldMkLst>
          <pc:docMk/>
          <pc:sldMk cId="137260550" sldId="2368"/>
        </pc:sldMkLst>
        <pc:spChg chg="mod">
          <ac:chgData name="Martynas Čekanauskas" userId="50020e6f-5172-42f5-bd2f-de8297e2c30d" providerId="ADAL" clId="{96353E83-9FBA-4D82-AD71-C73B4CD72163}" dt="2023-09-06T19:59:42.049" v="5563" actId="1076"/>
          <ac:spMkLst>
            <pc:docMk/>
            <pc:sldMk cId="137260550" sldId="2368"/>
            <ac:spMk id="2" creationId="{00000000-0000-0000-0000-000000000000}"/>
          </ac:spMkLst>
        </pc:spChg>
        <pc:spChg chg="add mod">
          <ac:chgData name="Martynas Čekanauskas" userId="50020e6f-5172-42f5-bd2f-de8297e2c30d" providerId="ADAL" clId="{96353E83-9FBA-4D82-AD71-C73B4CD72163}" dt="2023-09-06T19:58:34.726" v="5458"/>
          <ac:spMkLst>
            <pc:docMk/>
            <pc:sldMk cId="137260550" sldId="2368"/>
            <ac:spMk id="3" creationId="{03F74D26-82D1-81DA-7AF7-30832341027A}"/>
          </ac:spMkLst>
        </pc:spChg>
      </pc:sldChg>
      <pc:sldChg chg="del">
        <pc:chgData name="Martynas Čekanauskas" userId="50020e6f-5172-42f5-bd2f-de8297e2c30d" providerId="ADAL" clId="{96353E83-9FBA-4D82-AD71-C73B4CD72163}" dt="2023-09-05T19:11:08.965" v="917" actId="47"/>
        <pc:sldMkLst>
          <pc:docMk/>
          <pc:sldMk cId="970248841" sldId="2369"/>
        </pc:sldMkLst>
      </pc:sldChg>
      <pc:sldChg chg="del">
        <pc:chgData name="Martynas Čekanauskas" userId="50020e6f-5172-42f5-bd2f-de8297e2c30d" providerId="ADAL" clId="{96353E83-9FBA-4D82-AD71-C73B4CD72163}" dt="2023-09-06T17:35:58.823" v="4062" actId="47"/>
        <pc:sldMkLst>
          <pc:docMk/>
          <pc:sldMk cId="800535955" sldId="2370"/>
        </pc:sldMkLst>
      </pc:sldChg>
      <pc:sldChg chg="del ord">
        <pc:chgData name="Martynas Čekanauskas" userId="50020e6f-5172-42f5-bd2f-de8297e2c30d" providerId="ADAL" clId="{96353E83-9FBA-4D82-AD71-C73B4CD72163}" dt="2023-09-06T17:35:54.528" v="4061" actId="47"/>
        <pc:sldMkLst>
          <pc:docMk/>
          <pc:sldMk cId="1196138334" sldId="2373"/>
        </pc:sldMkLst>
      </pc:sldChg>
      <pc:sldChg chg="del">
        <pc:chgData name="Martynas Čekanauskas" userId="50020e6f-5172-42f5-bd2f-de8297e2c30d" providerId="ADAL" clId="{96353E83-9FBA-4D82-AD71-C73B4CD72163}" dt="2023-09-06T07:37:11.365" v="2007" actId="47"/>
        <pc:sldMkLst>
          <pc:docMk/>
          <pc:sldMk cId="3496955849" sldId="2378"/>
        </pc:sldMkLst>
      </pc:sldChg>
      <pc:sldChg chg="del">
        <pc:chgData name="Martynas Čekanauskas" userId="50020e6f-5172-42f5-bd2f-de8297e2c30d" providerId="ADAL" clId="{96353E83-9FBA-4D82-AD71-C73B4CD72163}" dt="2023-09-06T07:36:53.913" v="1995" actId="47"/>
        <pc:sldMkLst>
          <pc:docMk/>
          <pc:sldMk cId="1469781447" sldId="2379"/>
        </pc:sldMkLst>
      </pc:sldChg>
      <pc:sldChg chg="modSp del mod">
        <pc:chgData name="Martynas Čekanauskas" userId="50020e6f-5172-42f5-bd2f-de8297e2c30d" providerId="ADAL" clId="{96353E83-9FBA-4D82-AD71-C73B4CD72163}" dt="2023-09-06T17:47:21.152" v="4258" actId="47"/>
        <pc:sldMkLst>
          <pc:docMk/>
          <pc:sldMk cId="3690048265" sldId="2381"/>
        </pc:sldMkLst>
        <pc:spChg chg="mod">
          <ac:chgData name="Martynas Čekanauskas" userId="50020e6f-5172-42f5-bd2f-de8297e2c30d" providerId="ADAL" clId="{96353E83-9FBA-4D82-AD71-C73B4CD72163}" dt="2023-09-06T17:39:10.996" v="4144" actId="20577"/>
          <ac:spMkLst>
            <pc:docMk/>
            <pc:sldMk cId="3690048265" sldId="2381"/>
            <ac:spMk id="3" creationId="{2202C259-14DE-6AD7-9E27-551B1AC6D636}"/>
          </ac:spMkLst>
        </pc:spChg>
        <pc:spChg chg="mod">
          <ac:chgData name="Martynas Čekanauskas" userId="50020e6f-5172-42f5-bd2f-de8297e2c30d" providerId="ADAL" clId="{96353E83-9FBA-4D82-AD71-C73B4CD72163}" dt="2023-09-06T17:39:02.753" v="4138" actId="790"/>
          <ac:spMkLst>
            <pc:docMk/>
            <pc:sldMk cId="3690048265" sldId="2381"/>
            <ac:spMk id="6" creationId="{C1C786BF-F87A-4101-8321-50161A92A6D8}"/>
          </ac:spMkLst>
        </pc:spChg>
        <pc:spChg chg="mod">
          <ac:chgData name="Martynas Čekanauskas" userId="50020e6f-5172-42f5-bd2f-de8297e2c30d" providerId="ADAL" clId="{96353E83-9FBA-4D82-AD71-C73B4CD72163}" dt="2023-09-06T17:40:37.753" v="4178" actId="20577"/>
          <ac:spMkLst>
            <pc:docMk/>
            <pc:sldMk cId="3690048265" sldId="2381"/>
            <ac:spMk id="23" creationId="{71981510-C07B-D953-5B7F-F62375EF6154}"/>
          </ac:spMkLst>
        </pc:spChg>
        <pc:spChg chg="mod">
          <ac:chgData name="Martynas Čekanauskas" userId="50020e6f-5172-42f5-bd2f-de8297e2c30d" providerId="ADAL" clId="{96353E83-9FBA-4D82-AD71-C73B4CD72163}" dt="2023-09-06T17:40:52.045" v="4210" actId="20577"/>
          <ac:spMkLst>
            <pc:docMk/>
            <pc:sldMk cId="3690048265" sldId="2381"/>
            <ac:spMk id="24" creationId="{2B8D3A44-928B-EB13-EA3F-3BD22B7858FF}"/>
          </ac:spMkLst>
        </pc:spChg>
        <pc:spChg chg="mod">
          <ac:chgData name="Martynas Čekanauskas" userId="50020e6f-5172-42f5-bd2f-de8297e2c30d" providerId="ADAL" clId="{96353E83-9FBA-4D82-AD71-C73B4CD72163}" dt="2023-09-06T17:41:07.808" v="4211" actId="1076"/>
          <ac:spMkLst>
            <pc:docMk/>
            <pc:sldMk cId="3690048265" sldId="2381"/>
            <ac:spMk id="28" creationId="{953759D0-3748-9B0B-B7DA-37D21B546BA0}"/>
          </ac:spMkLst>
        </pc:spChg>
        <pc:spChg chg="mod">
          <ac:chgData name="Martynas Čekanauskas" userId="50020e6f-5172-42f5-bd2f-de8297e2c30d" providerId="ADAL" clId="{96353E83-9FBA-4D82-AD71-C73B4CD72163}" dt="2023-09-06T17:41:07.808" v="4211" actId="1076"/>
          <ac:spMkLst>
            <pc:docMk/>
            <pc:sldMk cId="3690048265" sldId="2381"/>
            <ac:spMk id="29" creationId="{899B231F-042F-EFF6-14FD-D170FD2FEF54}"/>
          </ac:spMkLst>
        </pc:spChg>
        <pc:spChg chg="mod">
          <ac:chgData name="Martynas Čekanauskas" userId="50020e6f-5172-42f5-bd2f-de8297e2c30d" providerId="ADAL" clId="{96353E83-9FBA-4D82-AD71-C73B4CD72163}" dt="2023-09-06T17:41:07.808" v="4211" actId="1076"/>
          <ac:spMkLst>
            <pc:docMk/>
            <pc:sldMk cId="3690048265" sldId="2381"/>
            <ac:spMk id="30" creationId="{D2B17D40-D8B8-34A2-5871-F3877C272932}"/>
          </ac:spMkLst>
        </pc:spChg>
        <pc:spChg chg="mod">
          <ac:chgData name="Martynas Čekanauskas" userId="50020e6f-5172-42f5-bd2f-de8297e2c30d" providerId="ADAL" clId="{96353E83-9FBA-4D82-AD71-C73B4CD72163}" dt="2023-09-06T17:41:07.808" v="4211" actId="1076"/>
          <ac:spMkLst>
            <pc:docMk/>
            <pc:sldMk cId="3690048265" sldId="2381"/>
            <ac:spMk id="31" creationId="{CF0065E4-7154-09BB-D059-68970EE960FE}"/>
          </ac:spMkLst>
        </pc:spChg>
        <pc:graphicFrameChg chg="mod">
          <ac:chgData name="Martynas Čekanauskas" userId="50020e6f-5172-42f5-bd2f-de8297e2c30d" providerId="ADAL" clId="{96353E83-9FBA-4D82-AD71-C73B4CD72163}" dt="2023-09-06T17:41:07.808" v="4211" actId="1076"/>
          <ac:graphicFrameMkLst>
            <pc:docMk/>
            <pc:sldMk cId="3690048265" sldId="2381"/>
            <ac:graphicFrameMk id="27" creationId="{19166FEB-FAC8-68CE-6686-9E12D28C7FC1}"/>
          </ac:graphicFrameMkLst>
        </pc:graphicFrameChg>
      </pc:sldChg>
      <pc:sldChg chg="del">
        <pc:chgData name="Martynas Čekanauskas" userId="50020e6f-5172-42f5-bd2f-de8297e2c30d" providerId="ADAL" clId="{96353E83-9FBA-4D82-AD71-C73B4CD72163}" dt="2023-09-05T19:51:00.999" v="1627" actId="47"/>
        <pc:sldMkLst>
          <pc:docMk/>
          <pc:sldMk cId="1919089128" sldId="2382"/>
        </pc:sldMkLst>
      </pc:sldChg>
      <pc:sldChg chg="del">
        <pc:chgData name="Martynas Čekanauskas" userId="50020e6f-5172-42f5-bd2f-de8297e2c30d" providerId="ADAL" clId="{96353E83-9FBA-4D82-AD71-C73B4CD72163}" dt="2023-09-06T17:47:21.608" v="4259" actId="47"/>
        <pc:sldMkLst>
          <pc:docMk/>
          <pc:sldMk cId="163908356" sldId="2383"/>
        </pc:sldMkLst>
      </pc:sldChg>
      <pc:sldChg chg="del">
        <pc:chgData name="Martynas Čekanauskas" userId="50020e6f-5172-42f5-bd2f-de8297e2c30d" providerId="ADAL" clId="{96353E83-9FBA-4D82-AD71-C73B4CD72163}" dt="2023-09-05T19:57:16.719" v="1838" actId="47"/>
        <pc:sldMkLst>
          <pc:docMk/>
          <pc:sldMk cId="1416273749" sldId="2385"/>
        </pc:sldMkLst>
      </pc:sldChg>
      <pc:sldChg chg="del">
        <pc:chgData name="Martynas Čekanauskas" userId="50020e6f-5172-42f5-bd2f-de8297e2c30d" providerId="ADAL" clId="{96353E83-9FBA-4D82-AD71-C73B4CD72163}" dt="2023-09-06T07:37:36.006" v="2014" actId="47"/>
        <pc:sldMkLst>
          <pc:docMk/>
          <pc:sldMk cId="2106570384" sldId="3667"/>
        </pc:sldMkLst>
      </pc:sldChg>
      <pc:sldChg chg="del ord">
        <pc:chgData name="Martynas Čekanauskas" userId="50020e6f-5172-42f5-bd2f-de8297e2c30d" providerId="ADAL" clId="{96353E83-9FBA-4D82-AD71-C73B4CD72163}" dt="2023-09-06T17:35:49.138" v="4058" actId="47"/>
        <pc:sldMkLst>
          <pc:docMk/>
          <pc:sldMk cId="2119633134" sldId="3681"/>
        </pc:sldMkLst>
      </pc:sldChg>
      <pc:sldChg chg="modSp add del mod">
        <pc:chgData name="Martynas Čekanauskas" userId="50020e6f-5172-42f5-bd2f-de8297e2c30d" providerId="ADAL" clId="{96353E83-9FBA-4D82-AD71-C73B4CD72163}" dt="2023-09-06T17:58:32.185" v="4422" actId="47"/>
        <pc:sldMkLst>
          <pc:docMk/>
          <pc:sldMk cId="2806448962" sldId="3805"/>
        </pc:sldMkLst>
        <pc:spChg chg="mod">
          <ac:chgData name="Martynas Čekanauskas" userId="50020e6f-5172-42f5-bd2f-de8297e2c30d" providerId="ADAL" clId="{96353E83-9FBA-4D82-AD71-C73B4CD72163}" dt="2023-09-06T17:44:46.067" v="4250" actId="790"/>
          <ac:spMkLst>
            <pc:docMk/>
            <pc:sldMk cId="2806448962" sldId="3805"/>
            <ac:spMk id="7" creationId="{55C625AE-4880-4071-BD8D-CE4C7E959BB0}"/>
          </ac:spMkLst>
        </pc:spChg>
        <pc:graphicFrameChg chg="mod">
          <ac:chgData name="Martynas Čekanauskas" userId="50020e6f-5172-42f5-bd2f-de8297e2c30d" providerId="ADAL" clId="{96353E83-9FBA-4D82-AD71-C73B4CD72163}" dt="2023-09-06T17:50:11.663" v="4317" actId="20577"/>
          <ac:graphicFrameMkLst>
            <pc:docMk/>
            <pc:sldMk cId="2806448962" sldId="3805"/>
            <ac:graphicFrameMk id="11" creationId="{933D46CD-6BE4-55CE-3F8A-175B9AD2D7FD}"/>
          </ac:graphicFrameMkLst>
        </pc:graphicFrameChg>
      </pc:sldChg>
      <pc:sldChg chg="addSp delSp modSp mod ord">
        <pc:chgData name="Martynas Čekanauskas" userId="50020e6f-5172-42f5-bd2f-de8297e2c30d" providerId="ADAL" clId="{96353E83-9FBA-4D82-AD71-C73B4CD72163}" dt="2023-09-07T04:47:27.288" v="6428"/>
        <pc:sldMkLst>
          <pc:docMk/>
          <pc:sldMk cId="861407133" sldId="3811"/>
        </pc:sldMkLst>
        <pc:spChg chg="mod">
          <ac:chgData name="Martynas Čekanauskas" userId="50020e6f-5172-42f5-bd2f-de8297e2c30d" providerId="ADAL" clId="{96353E83-9FBA-4D82-AD71-C73B4CD72163}" dt="2023-09-07T04:47:09.460" v="6426" actId="790"/>
          <ac:spMkLst>
            <pc:docMk/>
            <pc:sldMk cId="861407133" sldId="3811"/>
            <ac:spMk id="2" creationId="{F748E3DF-C47A-EC02-14D6-7D2B041718E3}"/>
          </ac:spMkLst>
        </pc:spChg>
        <pc:spChg chg="mod">
          <ac:chgData name="Martynas Čekanauskas" userId="50020e6f-5172-42f5-bd2f-de8297e2c30d" providerId="ADAL" clId="{96353E83-9FBA-4D82-AD71-C73B4CD72163}" dt="2023-09-06T19:40:12.232" v="4854" actId="1076"/>
          <ac:spMkLst>
            <pc:docMk/>
            <pc:sldMk cId="861407133" sldId="3811"/>
            <ac:spMk id="4" creationId="{B7606A41-E0C3-6712-7697-BCA2C0EEC7DA}"/>
          </ac:spMkLst>
        </pc:spChg>
        <pc:spChg chg="add del mod">
          <ac:chgData name="Martynas Čekanauskas" userId="50020e6f-5172-42f5-bd2f-de8297e2c30d" providerId="ADAL" clId="{96353E83-9FBA-4D82-AD71-C73B4CD72163}" dt="2023-09-06T17:27:59.916" v="3936" actId="478"/>
          <ac:spMkLst>
            <pc:docMk/>
            <pc:sldMk cId="861407133" sldId="3811"/>
            <ac:spMk id="6" creationId="{EF292EA5-4A73-93B6-3DBC-95406A77532D}"/>
          </ac:spMkLst>
        </pc:spChg>
        <pc:spChg chg="del">
          <ac:chgData name="Martynas Čekanauskas" userId="50020e6f-5172-42f5-bd2f-de8297e2c30d" providerId="ADAL" clId="{96353E83-9FBA-4D82-AD71-C73B4CD72163}" dt="2023-09-06T17:27:57.420" v="3935" actId="478"/>
          <ac:spMkLst>
            <pc:docMk/>
            <pc:sldMk cId="861407133" sldId="3811"/>
            <ac:spMk id="7" creationId="{3A3B08FB-7734-9D15-E3BE-AF8D8ECE49FE}"/>
          </ac:spMkLst>
        </pc:spChg>
        <pc:graphicFrameChg chg="mod">
          <ac:chgData name="Martynas Čekanauskas" userId="50020e6f-5172-42f5-bd2f-de8297e2c30d" providerId="ADAL" clId="{96353E83-9FBA-4D82-AD71-C73B4CD72163}" dt="2023-09-07T04:02:19.516" v="5830" actId="33524"/>
          <ac:graphicFrameMkLst>
            <pc:docMk/>
            <pc:sldMk cId="861407133" sldId="3811"/>
            <ac:graphicFrameMk id="5" creationId="{0E8107F4-D7AB-A6C8-9830-799342020AEA}"/>
          </ac:graphicFrameMkLst>
        </pc:graphicFrameChg>
      </pc:sldChg>
      <pc:sldChg chg="del">
        <pc:chgData name="Martynas Čekanauskas" userId="50020e6f-5172-42f5-bd2f-de8297e2c30d" providerId="ADAL" clId="{96353E83-9FBA-4D82-AD71-C73B4CD72163}" dt="2023-09-06T17:47:22.093" v="4260" actId="47"/>
        <pc:sldMkLst>
          <pc:docMk/>
          <pc:sldMk cId="1353640748" sldId="3812"/>
        </pc:sldMkLst>
      </pc:sldChg>
      <pc:sldChg chg="addSp modSp mod ord">
        <pc:chgData name="Martynas Čekanauskas" userId="50020e6f-5172-42f5-bd2f-de8297e2c30d" providerId="ADAL" clId="{96353E83-9FBA-4D82-AD71-C73B4CD72163}" dt="2023-09-07T04:45:36.846" v="6302" actId="1076"/>
        <pc:sldMkLst>
          <pc:docMk/>
          <pc:sldMk cId="3194354975" sldId="3813"/>
        </pc:sldMkLst>
        <pc:spChg chg="mod">
          <ac:chgData name="Martynas Čekanauskas" userId="50020e6f-5172-42f5-bd2f-de8297e2c30d" providerId="ADAL" clId="{96353E83-9FBA-4D82-AD71-C73B4CD72163}" dt="2023-09-07T04:45:32.518" v="6301" actId="1076"/>
          <ac:spMkLst>
            <pc:docMk/>
            <pc:sldMk cId="3194354975" sldId="3813"/>
            <ac:spMk id="6" creationId="{C1C786BF-F87A-4101-8321-50161A92A6D8}"/>
          </ac:spMkLst>
        </pc:spChg>
        <pc:picChg chg="mod">
          <ac:chgData name="Martynas Čekanauskas" userId="50020e6f-5172-42f5-bd2f-de8297e2c30d" providerId="ADAL" clId="{96353E83-9FBA-4D82-AD71-C73B4CD72163}" dt="2023-09-07T04:45:36.846" v="6302" actId="1076"/>
          <ac:picMkLst>
            <pc:docMk/>
            <pc:sldMk cId="3194354975" sldId="3813"/>
            <ac:picMk id="7" creationId="{E7B832AF-90BF-B7AC-CCC9-33961BC99908}"/>
          </ac:picMkLst>
        </pc:picChg>
        <pc:cxnChg chg="add mod">
          <ac:chgData name="Martynas Čekanauskas" userId="50020e6f-5172-42f5-bd2f-de8297e2c30d" providerId="ADAL" clId="{96353E83-9FBA-4D82-AD71-C73B4CD72163}" dt="2023-09-07T04:00:36.749" v="5790" actId="14100"/>
          <ac:cxnSpMkLst>
            <pc:docMk/>
            <pc:sldMk cId="3194354975" sldId="3813"/>
            <ac:cxnSpMk id="2" creationId="{CF41A2D4-0982-E12D-BBFF-404AD2B07206}"/>
          </ac:cxnSpMkLst>
        </pc:cxnChg>
        <pc:cxnChg chg="add mod">
          <ac:chgData name="Martynas Čekanauskas" userId="50020e6f-5172-42f5-bd2f-de8297e2c30d" providerId="ADAL" clId="{96353E83-9FBA-4D82-AD71-C73B4CD72163}" dt="2023-09-06T07:49:28.476" v="2062" actId="1076"/>
          <ac:cxnSpMkLst>
            <pc:docMk/>
            <pc:sldMk cId="3194354975" sldId="3813"/>
            <ac:cxnSpMk id="3" creationId="{05787D4A-E998-00D1-C720-06649CE2F91B}"/>
          </ac:cxnSpMkLst>
        </pc:cxnChg>
        <pc:cxnChg chg="add mod">
          <ac:chgData name="Martynas Čekanauskas" userId="50020e6f-5172-42f5-bd2f-de8297e2c30d" providerId="ADAL" clId="{96353E83-9FBA-4D82-AD71-C73B4CD72163}" dt="2023-09-06T07:49:34.522" v="2063" actId="1076"/>
          <ac:cxnSpMkLst>
            <pc:docMk/>
            <pc:sldMk cId="3194354975" sldId="3813"/>
            <ac:cxnSpMk id="5" creationId="{2C37B706-E49C-D2EF-B8B7-529D1890696B}"/>
          </ac:cxnSpMkLst>
        </pc:cxnChg>
        <pc:cxnChg chg="add mod">
          <ac:chgData name="Martynas Čekanauskas" userId="50020e6f-5172-42f5-bd2f-de8297e2c30d" providerId="ADAL" clId="{96353E83-9FBA-4D82-AD71-C73B4CD72163}" dt="2023-09-07T04:00:55.378" v="5793" actId="14100"/>
          <ac:cxnSpMkLst>
            <pc:docMk/>
            <pc:sldMk cId="3194354975" sldId="3813"/>
            <ac:cxnSpMk id="9" creationId="{5E664BCE-BE44-5B4E-D5F0-1EF10D8F07D0}"/>
          </ac:cxnSpMkLst>
        </pc:cxnChg>
      </pc:sldChg>
      <pc:sldChg chg="del">
        <pc:chgData name="Martynas Čekanauskas" userId="50020e6f-5172-42f5-bd2f-de8297e2c30d" providerId="ADAL" clId="{96353E83-9FBA-4D82-AD71-C73B4CD72163}" dt="2023-09-06T07:36:55.092" v="1996" actId="47"/>
        <pc:sldMkLst>
          <pc:docMk/>
          <pc:sldMk cId="290763296" sldId="3814"/>
        </pc:sldMkLst>
      </pc:sldChg>
      <pc:sldChg chg="del ord">
        <pc:chgData name="Martynas Čekanauskas" userId="50020e6f-5172-42f5-bd2f-de8297e2c30d" providerId="ADAL" clId="{96353E83-9FBA-4D82-AD71-C73B4CD72163}" dt="2023-09-06T17:35:48.717" v="4057" actId="47"/>
        <pc:sldMkLst>
          <pc:docMk/>
          <pc:sldMk cId="1528638212" sldId="3816"/>
        </pc:sldMkLst>
      </pc:sldChg>
      <pc:sldChg chg="del">
        <pc:chgData name="Martynas Čekanauskas" userId="50020e6f-5172-42f5-bd2f-de8297e2c30d" providerId="ADAL" clId="{96353E83-9FBA-4D82-AD71-C73B4CD72163}" dt="2023-09-06T07:37:16.142" v="2008" actId="47"/>
        <pc:sldMkLst>
          <pc:docMk/>
          <pc:sldMk cId="382446644" sldId="3827"/>
        </pc:sldMkLst>
      </pc:sldChg>
      <pc:sldChg chg="del">
        <pc:chgData name="Martynas Čekanauskas" userId="50020e6f-5172-42f5-bd2f-de8297e2c30d" providerId="ADAL" clId="{96353E83-9FBA-4D82-AD71-C73B4CD72163}" dt="2023-09-06T07:37:26.059" v="2009" actId="47"/>
        <pc:sldMkLst>
          <pc:docMk/>
          <pc:sldMk cId="3735484570" sldId="3828"/>
        </pc:sldMkLst>
      </pc:sldChg>
      <pc:sldChg chg="del">
        <pc:chgData name="Martynas Čekanauskas" userId="50020e6f-5172-42f5-bd2f-de8297e2c30d" providerId="ADAL" clId="{96353E83-9FBA-4D82-AD71-C73B4CD72163}" dt="2023-09-05T19:57:11.997" v="1837" actId="47"/>
        <pc:sldMkLst>
          <pc:docMk/>
          <pc:sldMk cId="1130744771" sldId="3830"/>
        </pc:sldMkLst>
      </pc:sldChg>
      <pc:sldChg chg="del">
        <pc:chgData name="Martynas Čekanauskas" userId="50020e6f-5172-42f5-bd2f-de8297e2c30d" providerId="ADAL" clId="{96353E83-9FBA-4D82-AD71-C73B4CD72163}" dt="2023-09-06T07:37:30.482" v="2012" actId="47"/>
        <pc:sldMkLst>
          <pc:docMk/>
          <pc:sldMk cId="3785481419" sldId="3831"/>
        </pc:sldMkLst>
      </pc:sldChg>
      <pc:sldChg chg="del">
        <pc:chgData name="Martynas Čekanauskas" userId="50020e6f-5172-42f5-bd2f-de8297e2c30d" providerId="ADAL" clId="{96353E83-9FBA-4D82-AD71-C73B4CD72163}" dt="2023-09-06T07:53:11.660" v="2064" actId="47"/>
        <pc:sldMkLst>
          <pc:docMk/>
          <pc:sldMk cId="181847768" sldId="3832"/>
        </pc:sldMkLst>
      </pc:sldChg>
      <pc:sldChg chg="modSp mod">
        <pc:chgData name="Martynas Čekanauskas" userId="50020e6f-5172-42f5-bd2f-de8297e2c30d" providerId="ADAL" clId="{96353E83-9FBA-4D82-AD71-C73B4CD72163}" dt="2023-09-06T07:44:02.193" v="2017" actId="1076"/>
        <pc:sldMkLst>
          <pc:docMk/>
          <pc:sldMk cId="152754387" sldId="3833"/>
        </pc:sldMkLst>
        <pc:spChg chg="mod">
          <ac:chgData name="Martynas Čekanauskas" userId="50020e6f-5172-42f5-bd2f-de8297e2c30d" providerId="ADAL" clId="{96353E83-9FBA-4D82-AD71-C73B4CD72163}" dt="2023-09-06T07:44:02.193" v="2017" actId="1076"/>
          <ac:spMkLst>
            <pc:docMk/>
            <pc:sldMk cId="152754387" sldId="3833"/>
            <ac:spMk id="2" creationId="{00000000-0000-0000-0000-000000000000}"/>
          </ac:spMkLst>
        </pc:spChg>
      </pc:sldChg>
      <pc:sldChg chg="del">
        <pc:chgData name="Martynas Čekanauskas" userId="50020e6f-5172-42f5-bd2f-de8297e2c30d" providerId="ADAL" clId="{96353E83-9FBA-4D82-AD71-C73B4CD72163}" dt="2023-09-06T07:53:13.452" v="2065" actId="47"/>
        <pc:sldMkLst>
          <pc:docMk/>
          <pc:sldMk cId="1781218067" sldId="3835"/>
        </pc:sldMkLst>
      </pc:sldChg>
      <pc:sldChg chg="del">
        <pc:chgData name="Martynas Čekanauskas" userId="50020e6f-5172-42f5-bd2f-de8297e2c30d" providerId="ADAL" clId="{96353E83-9FBA-4D82-AD71-C73B4CD72163}" dt="2023-09-06T07:37:26.501" v="2010" actId="47"/>
        <pc:sldMkLst>
          <pc:docMk/>
          <pc:sldMk cId="1430564562" sldId="3837"/>
        </pc:sldMkLst>
      </pc:sldChg>
      <pc:sldChg chg="del">
        <pc:chgData name="Martynas Čekanauskas" userId="50020e6f-5172-42f5-bd2f-de8297e2c30d" providerId="ADAL" clId="{96353E83-9FBA-4D82-AD71-C73B4CD72163}" dt="2023-09-06T07:37:30.137" v="2011" actId="47"/>
        <pc:sldMkLst>
          <pc:docMk/>
          <pc:sldMk cId="3073824214" sldId="3838"/>
        </pc:sldMkLst>
      </pc:sldChg>
      <pc:sldChg chg="del">
        <pc:chgData name="Martynas Čekanauskas" userId="50020e6f-5172-42f5-bd2f-de8297e2c30d" providerId="ADAL" clId="{96353E83-9FBA-4D82-AD71-C73B4CD72163}" dt="2023-09-06T07:37:32.436" v="2013" actId="47"/>
        <pc:sldMkLst>
          <pc:docMk/>
          <pc:sldMk cId="3886843829" sldId="3839"/>
        </pc:sldMkLst>
      </pc:sldChg>
      <pc:sldChg chg="addSp delSp modSp mod ord">
        <pc:chgData name="Martynas Čekanauskas" userId="50020e6f-5172-42f5-bd2f-de8297e2c30d" providerId="ADAL" clId="{96353E83-9FBA-4D82-AD71-C73B4CD72163}" dt="2023-09-07T04:46:44.208" v="6378" actId="790"/>
        <pc:sldMkLst>
          <pc:docMk/>
          <pc:sldMk cId="3693177085" sldId="3840"/>
        </pc:sldMkLst>
        <pc:spChg chg="mod">
          <ac:chgData name="Martynas Čekanauskas" userId="50020e6f-5172-42f5-bd2f-de8297e2c30d" providerId="ADAL" clId="{96353E83-9FBA-4D82-AD71-C73B4CD72163}" dt="2023-09-07T04:46:44.208" v="6378" actId="790"/>
          <ac:spMkLst>
            <pc:docMk/>
            <pc:sldMk cId="3693177085" sldId="3840"/>
            <ac:spMk id="2" creationId="{7F7B7967-1F05-B414-8590-C85A5D04469D}"/>
          </ac:spMkLst>
        </pc:spChg>
        <pc:spChg chg="add del">
          <ac:chgData name="Martynas Čekanauskas" userId="50020e6f-5172-42f5-bd2f-de8297e2c30d" providerId="ADAL" clId="{96353E83-9FBA-4D82-AD71-C73B4CD72163}" dt="2023-09-06T17:02:27.478" v="3566"/>
          <ac:spMkLst>
            <pc:docMk/>
            <pc:sldMk cId="3693177085" sldId="3840"/>
            <ac:spMk id="5" creationId="{E354B6F0-9B06-868D-C885-831491E7EE11}"/>
          </ac:spMkLst>
        </pc:spChg>
        <pc:spChg chg="mod">
          <ac:chgData name="Martynas Čekanauskas" userId="50020e6f-5172-42f5-bd2f-de8297e2c30d" providerId="ADAL" clId="{96353E83-9FBA-4D82-AD71-C73B4CD72163}" dt="2023-09-06T17:17:40.744" v="3618" actId="1076"/>
          <ac:spMkLst>
            <pc:docMk/>
            <pc:sldMk cId="3693177085" sldId="3840"/>
            <ac:spMk id="9" creationId="{856FC337-2758-6DFF-4286-74123E3B29F6}"/>
          </ac:spMkLst>
        </pc:spChg>
        <pc:spChg chg="mod">
          <ac:chgData name="Martynas Čekanauskas" userId="50020e6f-5172-42f5-bd2f-de8297e2c30d" providerId="ADAL" clId="{96353E83-9FBA-4D82-AD71-C73B4CD72163}" dt="2023-09-06T20:06:13.738" v="5686" actId="20577"/>
          <ac:spMkLst>
            <pc:docMk/>
            <pc:sldMk cId="3693177085" sldId="3840"/>
            <ac:spMk id="12" creationId="{3A053B5E-00D1-4D17-9A72-991AA7E06AB3}"/>
          </ac:spMkLst>
        </pc:spChg>
        <pc:spChg chg="mod">
          <ac:chgData name="Martynas Čekanauskas" userId="50020e6f-5172-42f5-bd2f-de8297e2c30d" providerId="ADAL" clId="{96353E83-9FBA-4D82-AD71-C73B4CD72163}" dt="2023-09-06T16:58:03.695" v="3529" actId="790"/>
          <ac:spMkLst>
            <pc:docMk/>
            <pc:sldMk cId="3693177085" sldId="3840"/>
            <ac:spMk id="15" creationId="{B982FA22-D9F8-776A-46DA-EAA91F7EBBBD}"/>
          </ac:spMkLst>
        </pc:spChg>
        <pc:spChg chg="mod">
          <ac:chgData name="Martynas Čekanauskas" userId="50020e6f-5172-42f5-bd2f-de8297e2c30d" providerId="ADAL" clId="{96353E83-9FBA-4D82-AD71-C73B4CD72163}" dt="2023-09-06T17:21:36.508" v="3822" actId="790"/>
          <ac:spMkLst>
            <pc:docMk/>
            <pc:sldMk cId="3693177085" sldId="3840"/>
            <ac:spMk id="17" creationId="{5AFA0608-7857-FC77-1A7B-38538047ACB0}"/>
          </ac:spMkLst>
        </pc:spChg>
        <pc:picChg chg="add mod">
          <ac:chgData name="Martynas Čekanauskas" userId="50020e6f-5172-42f5-bd2f-de8297e2c30d" providerId="ADAL" clId="{96353E83-9FBA-4D82-AD71-C73B4CD72163}" dt="2023-09-06T16:48:51.908" v="3102" actId="1076"/>
          <ac:picMkLst>
            <pc:docMk/>
            <pc:sldMk cId="3693177085" sldId="3840"/>
            <ac:picMk id="4" creationId="{7FA275DE-217D-8967-157B-5F7BA18012B8}"/>
          </ac:picMkLst>
        </pc:picChg>
        <pc:picChg chg="del">
          <ac:chgData name="Martynas Čekanauskas" userId="50020e6f-5172-42f5-bd2f-de8297e2c30d" providerId="ADAL" clId="{96353E83-9FBA-4D82-AD71-C73B4CD72163}" dt="2023-09-06T16:48:18.766" v="3100" actId="478"/>
          <ac:picMkLst>
            <pc:docMk/>
            <pc:sldMk cId="3693177085" sldId="3840"/>
            <ac:picMk id="11" creationId="{5FD2EFCD-0725-B286-D5B7-569D2B2EC88B}"/>
          </ac:picMkLst>
        </pc:picChg>
      </pc:sldChg>
      <pc:sldChg chg="del">
        <pc:chgData name="Martynas Čekanauskas" userId="50020e6f-5172-42f5-bd2f-de8297e2c30d" providerId="ADAL" clId="{96353E83-9FBA-4D82-AD71-C73B4CD72163}" dt="2023-09-06T17:38:53.602" v="4137" actId="47"/>
        <pc:sldMkLst>
          <pc:docMk/>
          <pc:sldMk cId="3409981838" sldId="3841"/>
        </pc:sldMkLst>
      </pc:sldChg>
      <pc:sldChg chg="del">
        <pc:chgData name="Martynas Čekanauskas" userId="50020e6f-5172-42f5-bd2f-de8297e2c30d" providerId="ADAL" clId="{96353E83-9FBA-4D82-AD71-C73B4CD72163}" dt="2023-09-06T07:37:38.544" v="2015" actId="47"/>
        <pc:sldMkLst>
          <pc:docMk/>
          <pc:sldMk cId="1947128211" sldId="3842"/>
        </pc:sldMkLst>
      </pc:sldChg>
      <pc:sldChg chg="modSp add mod ord">
        <pc:chgData name="Martynas Čekanauskas" userId="50020e6f-5172-42f5-bd2f-de8297e2c30d" providerId="ADAL" clId="{96353E83-9FBA-4D82-AD71-C73B4CD72163}" dt="2023-09-07T03:59:59.112" v="5786" actId="790"/>
        <pc:sldMkLst>
          <pc:docMk/>
          <pc:sldMk cId="1720891276" sldId="3843"/>
        </pc:sldMkLst>
        <pc:spChg chg="mod">
          <ac:chgData name="Martynas Čekanauskas" userId="50020e6f-5172-42f5-bd2f-de8297e2c30d" providerId="ADAL" clId="{96353E83-9FBA-4D82-AD71-C73B4CD72163}" dt="2023-09-07T03:59:59.112" v="5786" actId="790"/>
          <ac:spMkLst>
            <pc:docMk/>
            <pc:sldMk cId="1720891276" sldId="3843"/>
            <ac:spMk id="2" creationId="{00000000-0000-0000-0000-000000000000}"/>
          </ac:spMkLst>
        </pc:spChg>
      </pc:sldChg>
      <pc:sldChg chg="modSp add del mod ord">
        <pc:chgData name="Martynas Čekanauskas" userId="50020e6f-5172-42f5-bd2f-de8297e2c30d" providerId="ADAL" clId="{96353E83-9FBA-4D82-AD71-C73B4CD72163}" dt="2023-09-06T17:35:52.125" v="4059" actId="47"/>
        <pc:sldMkLst>
          <pc:docMk/>
          <pc:sldMk cId="1681856019" sldId="3844"/>
        </pc:sldMkLst>
        <pc:spChg chg="mod">
          <ac:chgData name="Martynas Čekanauskas" userId="50020e6f-5172-42f5-bd2f-de8297e2c30d" providerId="ADAL" clId="{96353E83-9FBA-4D82-AD71-C73B4CD72163}" dt="2023-09-05T09:45:17.215" v="38" actId="20577"/>
          <ac:spMkLst>
            <pc:docMk/>
            <pc:sldMk cId="1681856019" sldId="3844"/>
            <ac:spMk id="2" creationId="{00000000-0000-0000-0000-000000000000}"/>
          </ac:spMkLst>
        </pc:spChg>
      </pc:sldChg>
      <pc:sldChg chg="modSp add del mod ord">
        <pc:chgData name="Martynas Čekanauskas" userId="50020e6f-5172-42f5-bd2f-de8297e2c30d" providerId="ADAL" clId="{96353E83-9FBA-4D82-AD71-C73B4CD72163}" dt="2023-09-06T17:35:52.665" v="4060" actId="47"/>
        <pc:sldMkLst>
          <pc:docMk/>
          <pc:sldMk cId="3255901389" sldId="3845"/>
        </pc:sldMkLst>
        <pc:spChg chg="mod">
          <ac:chgData name="Martynas Čekanauskas" userId="50020e6f-5172-42f5-bd2f-de8297e2c30d" providerId="ADAL" clId="{96353E83-9FBA-4D82-AD71-C73B4CD72163}" dt="2023-09-05T09:45:25.019" v="48" actId="20577"/>
          <ac:spMkLst>
            <pc:docMk/>
            <pc:sldMk cId="3255901389" sldId="3845"/>
            <ac:spMk id="2" creationId="{00000000-0000-0000-0000-000000000000}"/>
          </ac:spMkLst>
        </pc:spChg>
      </pc:sldChg>
      <pc:sldChg chg="addSp delSp modSp add del mod">
        <pc:chgData name="Martynas Čekanauskas" userId="50020e6f-5172-42f5-bd2f-de8297e2c30d" providerId="ADAL" clId="{96353E83-9FBA-4D82-AD71-C73B4CD72163}" dt="2023-09-05T17:50:04.137" v="452" actId="47"/>
        <pc:sldMkLst>
          <pc:docMk/>
          <pc:sldMk cId="799165718" sldId="3846"/>
        </pc:sldMkLst>
        <pc:spChg chg="del">
          <ac:chgData name="Martynas Čekanauskas" userId="50020e6f-5172-42f5-bd2f-de8297e2c30d" providerId="ADAL" clId="{96353E83-9FBA-4D82-AD71-C73B4CD72163}" dt="2023-09-05T12:24:30.796" v="100" actId="478"/>
          <ac:spMkLst>
            <pc:docMk/>
            <pc:sldMk cId="799165718" sldId="3846"/>
            <ac:spMk id="2" creationId="{58AB60F9-5218-BDE5-157F-5CE36255DFE2}"/>
          </ac:spMkLst>
        </pc:spChg>
        <pc:spChg chg="mod">
          <ac:chgData name="Martynas Čekanauskas" userId="50020e6f-5172-42f5-bd2f-de8297e2c30d" providerId="ADAL" clId="{96353E83-9FBA-4D82-AD71-C73B4CD72163}" dt="2023-09-05T12:32:04.729" v="153" actId="20577"/>
          <ac:spMkLst>
            <pc:docMk/>
            <pc:sldMk cId="799165718" sldId="3846"/>
            <ac:spMk id="6" creationId="{C1C786BF-F87A-4101-8321-50161A92A6D8}"/>
          </ac:spMkLst>
        </pc:spChg>
        <pc:spChg chg="del">
          <ac:chgData name="Martynas Čekanauskas" userId="50020e6f-5172-42f5-bd2f-de8297e2c30d" providerId="ADAL" clId="{96353E83-9FBA-4D82-AD71-C73B4CD72163}" dt="2023-09-05T12:24:30.796" v="100" actId="478"/>
          <ac:spMkLst>
            <pc:docMk/>
            <pc:sldMk cId="799165718" sldId="3846"/>
            <ac:spMk id="14" creationId="{AE4592FA-2504-6926-EE61-B03E97192567}"/>
          </ac:spMkLst>
        </pc:spChg>
        <pc:spChg chg="del">
          <ac:chgData name="Martynas Čekanauskas" userId="50020e6f-5172-42f5-bd2f-de8297e2c30d" providerId="ADAL" clId="{96353E83-9FBA-4D82-AD71-C73B4CD72163}" dt="2023-09-05T12:24:30.796" v="100" actId="478"/>
          <ac:spMkLst>
            <pc:docMk/>
            <pc:sldMk cId="799165718" sldId="3846"/>
            <ac:spMk id="15" creationId="{F4C8D593-CE6E-A33C-30F2-3F11B9B86CFF}"/>
          </ac:spMkLst>
        </pc:spChg>
        <pc:spChg chg="del">
          <ac:chgData name="Martynas Čekanauskas" userId="50020e6f-5172-42f5-bd2f-de8297e2c30d" providerId="ADAL" clId="{96353E83-9FBA-4D82-AD71-C73B4CD72163}" dt="2023-09-05T12:24:30.796" v="100" actId="478"/>
          <ac:spMkLst>
            <pc:docMk/>
            <pc:sldMk cId="799165718" sldId="3846"/>
            <ac:spMk id="16" creationId="{00A13D45-C489-0603-4F09-4FB510AECA5D}"/>
          </ac:spMkLst>
        </pc:spChg>
        <pc:spChg chg="del">
          <ac:chgData name="Martynas Čekanauskas" userId="50020e6f-5172-42f5-bd2f-de8297e2c30d" providerId="ADAL" clId="{96353E83-9FBA-4D82-AD71-C73B4CD72163}" dt="2023-09-05T12:24:30.796" v="100" actId="478"/>
          <ac:spMkLst>
            <pc:docMk/>
            <pc:sldMk cId="799165718" sldId="3846"/>
            <ac:spMk id="22" creationId="{3767FE64-0440-7FCF-88E8-D68BDCB3E9E0}"/>
          </ac:spMkLst>
        </pc:spChg>
        <pc:graphicFrameChg chg="del">
          <ac:chgData name="Martynas Čekanauskas" userId="50020e6f-5172-42f5-bd2f-de8297e2c30d" providerId="ADAL" clId="{96353E83-9FBA-4D82-AD71-C73B4CD72163}" dt="2023-09-05T12:24:33.957" v="101" actId="478"/>
          <ac:graphicFrameMkLst>
            <pc:docMk/>
            <pc:sldMk cId="799165718" sldId="3846"/>
            <ac:graphicFrameMk id="21" creationId="{F87B9E8A-02E8-49FC-3E9F-38B8D0260256}"/>
          </ac:graphicFrameMkLst>
        </pc:graphicFrameChg>
        <pc:picChg chg="del">
          <ac:chgData name="Martynas Čekanauskas" userId="50020e6f-5172-42f5-bd2f-de8297e2c30d" providerId="ADAL" clId="{96353E83-9FBA-4D82-AD71-C73B4CD72163}" dt="2023-09-05T12:24:30.796" v="100" actId="478"/>
          <ac:picMkLst>
            <pc:docMk/>
            <pc:sldMk cId="799165718" sldId="3846"/>
            <ac:picMk id="9" creationId="{3BA45B37-1A7C-1729-4F8F-7F332B4C0EE0}"/>
          </ac:picMkLst>
        </pc:picChg>
        <pc:picChg chg="del">
          <ac:chgData name="Martynas Čekanauskas" userId="50020e6f-5172-42f5-bd2f-de8297e2c30d" providerId="ADAL" clId="{96353E83-9FBA-4D82-AD71-C73B4CD72163}" dt="2023-09-05T12:24:30.796" v="100" actId="478"/>
          <ac:picMkLst>
            <pc:docMk/>
            <pc:sldMk cId="799165718" sldId="3846"/>
            <ac:picMk id="11" creationId="{F3BDF47A-78C9-4FAD-AEA9-15ED4DD783AB}"/>
          </ac:picMkLst>
        </pc:picChg>
        <pc:picChg chg="del">
          <ac:chgData name="Martynas Čekanauskas" userId="50020e6f-5172-42f5-bd2f-de8297e2c30d" providerId="ADAL" clId="{96353E83-9FBA-4D82-AD71-C73B4CD72163}" dt="2023-09-05T12:24:30.796" v="100" actId="478"/>
          <ac:picMkLst>
            <pc:docMk/>
            <pc:sldMk cId="799165718" sldId="3846"/>
            <ac:picMk id="13" creationId="{1D278DFE-3372-4D82-FD69-377A1D9BC165}"/>
          </ac:picMkLst>
        </pc:picChg>
        <pc:picChg chg="add del mod">
          <ac:chgData name="Martynas Čekanauskas" userId="50020e6f-5172-42f5-bd2f-de8297e2c30d" providerId="ADAL" clId="{96353E83-9FBA-4D82-AD71-C73B4CD72163}" dt="2023-09-05T12:31:17.521" v="108" actId="478"/>
          <ac:picMkLst>
            <pc:docMk/>
            <pc:sldMk cId="799165718" sldId="3846"/>
            <ac:picMk id="1026" creationId="{EF465C34-B0DA-CEA2-C50B-01729B9A4AAB}"/>
          </ac:picMkLst>
        </pc:picChg>
        <pc:cxnChg chg="del">
          <ac:chgData name="Martynas Čekanauskas" userId="50020e6f-5172-42f5-bd2f-de8297e2c30d" providerId="ADAL" clId="{96353E83-9FBA-4D82-AD71-C73B4CD72163}" dt="2023-09-05T12:24:30.796" v="100" actId="478"/>
          <ac:cxnSpMkLst>
            <pc:docMk/>
            <pc:sldMk cId="799165718" sldId="3846"/>
            <ac:cxnSpMk id="3" creationId="{21B5A229-D6D6-AB47-CDE4-953FBA4CA458}"/>
          </ac:cxnSpMkLst>
        </pc:cxnChg>
        <pc:cxnChg chg="del">
          <ac:chgData name="Martynas Čekanauskas" userId="50020e6f-5172-42f5-bd2f-de8297e2c30d" providerId="ADAL" clId="{96353E83-9FBA-4D82-AD71-C73B4CD72163}" dt="2023-09-05T12:24:30.796" v="100" actId="478"/>
          <ac:cxnSpMkLst>
            <pc:docMk/>
            <pc:sldMk cId="799165718" sldId="3846"/>
            <ac:cxnSpMk id="4" creationId="{FC291FEA-CD26-6FCF-7F53-5BF9D2914883}"/>
          </ac:cxnSpMkLst>
        </pc:cxnChg>
      </pc:sldChg>
      <pc:sldChg chg="add del">
        <pc:chgData name="Martynas Čekanauskas" userId="50020e6f-5172-42f5-bd2f-de8297e2c30d" providerId="ADAL" clId="{96353E83-9FBA-4D82-AD71-C73B4CD72163}" dt="2023-09-05T11:54:55.777" v="95" actId="47"/>
        <pc:sldMkLst>
          <pc:docMk/>
          <pc:sldMk cId="1513160127" sldId="3846"/>
        </pc:sldMkLst>
      </pc:sldChg>
      <pc:sldChg chg="addSp delSp modSp add mod">
        <pc:chgData name="Martynas Čekanauskas" userId="50020e6f-5172-42f5-bd2f-de8297e2c30d" providerId="ADAL" clId="{96353E83-9FBA-4D82-AD71-C73B4CD72163}" dt="2023-09-05T19:04:22.827" v="916" actId="1076"/>
        <pc:sldMkLst>
          <pc:docMk/>
          <pc:sldMk cId="3893375830" sldId="3847"/>
        </pc:sldMkLst>
        <pc:spChg chg="mod">
          <ac:chgData name="Martynas Čekanauskas" userId="50020e6f-5172-42f5-bd2f-de8297e2c30d" providerId="ADAL" clId="{96353E83-9FBA-4D82-AD71-C73B4CD72163}" dt="2023-09-05T19:04:09.123" v="914" actId="207"/>
          <ac:spMkLst>
            <pc:docMk/>
            <pc:sldMk cId="3893375830" sldId="3847"/>
            <ac:spMk id="2" creationId="{58AB60F9-5218-BDE5-157F-5CE36255DFE2}"/>
          </ac:spMkLst>
        </pc:spChg>
        <pc:spChg chg="del mod">
          <ac:chgData name="Martynas Čekanauskas" userId="50020e6f-5172-42f5-bd2f-de8297e2c30d" providerId="ADAL" clId="{96353E83-9FBA-4D82-AD71-C73B4CD72163}" dt="2023-09-05T18:54:56.123" v="731" actId="478"/>
          <ac:spMkLst>
            <pc:docMk/>
            <pc:sldMk cId="3893375830" sldId="3847"/>
            <ac:spMk id="6" creationId="{C1C786BF-F87A-4101-8321-50161A92A6D8}"/>
          </ac:spMkLst>
        </pc:spChg>
        <pc:spChg chg="add del mod">
          <ac:chgData name="Martynas Čekanauskas" userId="50020e6f-5172-42f5-bd2f-de8297e2c30d" providerId="ADAL" clId="{96353E83-9FBA-4D82-AD71-C73B4CD72163}" dt="2023-09-05T18:54:58.826" v="732" actId="478"/>
          <ac:spMkLst>
            <pc:docMk/>
            <pc:sldMk cId="3893375830" sldId="3847"/>
            <ac:spMk id="7" creationId="{7DD789F8-0CB5-5107-1B79-AB45351202E0}"/>
          </ac:spMkLst>
        </pc:spChg>
        <pc:spChg chg="add mod">
          <ac:chgData name="Martynas Čekanauskas" userId="50020e6f-5172-42f5-bd2f-de8297e2c30d" providerId="ADAL" clId="{96353E83-9FBA-4D82-AD71-C73B4CD72163}" dt="2023-09-05T18:55:44.473" v="763" actId="790"/>
          <ac:spMkLst>
            <pc:docMk/>
            <pc:sldMk cId="3893375830" sldId="3847"/>
            <ac:spMk id="8" creationId="{815CE937-63F1-7AC1-EE1E-0E84515F00B3}"/>
          </ac:spMkLst>
        </pc:spChg>
        <pc:spChg chg="add mod">
          <ac:chgData name="Martynas Čekanauskas" userId="50020e6f-5172-42f5-bd2f-de8297e2c30d" providerId="ADAL" clId="{96353E83-9FBA-4D82-AD71-C73B4CD72163}" dt="2023-09-05T19:04:22.827" v="916" actId="1076"/>
          <ac:spMkLst>
            <pc:docMk/>
            <pc:sldMk cId="3893375830" sldId="3847"/>
            <ac:spMk id="10" creationId="{752F3194-63F8-00F6-14E0-8CD6CFDC0890}"/>
          </ac:spMkLst>
        </pc:spChg>
        <pc:spChg chg="add mod">
          <ac:chgData name="Martynas Čekanauskas" userId="50020e6f-5172-42f5-bd2f-de8297e2c30d" providerId="ADAL" clId="{96353E83-9FBA-4D82-AD71-C73B4CD72163}" dt="2023-09-05T18:57:09.868" v="800" actId="1076"/>
          <ac:spMkLst>
            <pc:docMk/>
            <pc:sldMk cId="3893375830" sldId="3847"/>
            <ac:spMk id="12" creationId="{B0C35B2E-F5B5-6348-5BF5-08E52A584AB7}"/>
          </ac:spMkLst>
        </pc:spChg>
        <pc:spChg chg="mod">
          <ac:chgData name="Martynas Čekanauskas" userId="50020e6f-5172-42f5-bd2f-de8297e2c30d" providerId="ADAL" clId="{96353E83-9FBA-4D82-AD71-C73B4CD72163}" dt="2023-09-05T19:00:37.124" v="877" actId="1076"/>
          <ac:spMkLst>
            <pc:docMk/>
            <pc:sldMk cId="3893375830" sldId="3847"/>
            <ac:spMk id="14" creationId="{AE4592FA-2504-6926-EE61-B03E97192567}"/>
          </ac:spMkLst>
        </pc:spChg>
        <pc:spChg chg="del mod">
          <ac:chgData name="Martynas Čekanauskas" userId="50020e6f-5172-42f5-bd2f-de8297e2c30d" providerId="ADAL" clId="{96353E83-9FBA-4D82-AD71-C73B4CD72163}" dt="2023-09-05T18:59:48.542" v="867" actId="478"/>
          <ac:spMkLst>
            <pc:docMk/>
            <pc:sldMk cId="3893375830" sldId="3847"/>
            <ac:spMk id="15" creationId="{F4C8D593-CE6E-A33C-30F2-3F11B9B86CFF}"/>
          </ac:spMkLst>
        </pc:spChg>
        <pc:spChg chg="del mod">
          <ac:chgData name="Martynas Čekanauskas" userId="50020e6f-5172-42f5-bd2f-de8297e2c30d" providerId="ADAL" clId="{96353E83-9FBA-4D82-AD71-C73B4CD72163}" dt="2023-09-05T18:59:51.268" v="868" actId="478"/>
          <ac:spMkLst>
            <pc:docMk/>
            <pc:sldMk cId="3893375830" sldId="3847"/>
            <ac:spMk id="16" creationId="{00A13D45-C489-0603-4F09-4FB510AECA5D}"/>
          </ac:spMkLst>
        </pc:spChg>
        <pc:spChg chg="add mod">
          <ac:chgData name="Martynas Čekanauskas" userId="50020e6f-5172-42f5-bd2f-de8297e2c30d" providerId="ADAL" clId="{96353E83-9FBA-4D82-AD71-C73B4CD72163}" dt="2023-09-05T19:01:14.313" v="884" actId="1076"/>
          <ac:spMkLst>
            <pc:docMk/>
            <pc:sldMk cId="3893375830" sldId="3847"/>
            <ac:spMk id="17" creationId="{AC9383C6-8ABB-3018-B406-C7763CF06367}"/>
          </ac:spMkLst>
        </pc:spChg>
        <pc:spChg chg="add mod">
          <ac:chgData name="Martynas Čekanauskas" userId="50020e6f-5172-42f5-bd2f-de8297e2c30d" providerId="ADAL" clId="{96353E83-9FBA-4D82-AD71-C73B4CD72163}" dt="2023-09-05T19:02:43.525" v="901" actId="1076"/>
          <ac:spMkLst>
            <pc:docMk/>
            <pc:sldMk cId="3893375830" sldId="3847"/>
            <ac:spMk id="18" creationId="{9D470CDF-C478-FFDE-33BE-E6523DD27FD2}"/>
          </ac:spMkLst>
        </pc:spChg>
        <pc:spChg chg="add mod">
          <ac:chgData name="Martynas Čekanauskas" userId="50020e6f-5172-42f5-bd2f-de8297e2c30d" providerId="ADAL" clId="{96353E83-9FBA-4D82-AD71-C73B4CD72163}" dt="2023-09-05T19:03:00.790" v="905" actId="1076"/>
          <ac:spMkLst>
            <pc:docMk/>
            <pc:sldMk cId="3893375830" sldId="3847"/>
            <ac:spMk id="19" creationId="{F4E9E1E8-0DAB-BA46-1017-1540E9275A4C}"/>
          </ac:spMkLst>
        </pc:spChg>
        <pc:spChg chg="add mod">
          <ac:chgData name="Martynas Čekanauskas" userId="50020e6f-5172-42f5-bd2f-de8297e2c30d" providerId="ADAL" clId="{96353E83-9FBA-4D82-AD71-C73B4CD72163}" dt="2023-09-05T19:04:06.399" v="913" actId="207"/>
          <ac:spMkLst>
            <pc:docMk/>
            <pc:sldMk cId="3893375830" sldId="3847"/>
            <ac:spMk id="20" creationId="{F5495119-0FA5-224D-E457-5E16129458E9}"/>
          </ac:spMkLst>
        </pc:spChg>
        <pc:spChg chg="del">
          <ac:chgData name="Martynas Čekanauskas" userId="50020e6f-5172-42f5-bd2f-de8297e2c30d" providerId="ADAL" clId="{96353E83-9FBA-4D82-AD71-C73B4CD72163}" dt="2023-09-05T19:03:05.293" v="906" actId="478"/>
          <ac:spMkLst>
            <pc:docMk/>
            <pc:sldMk cId="3893375830" sldId="3847"/>
            <ac:spMk id="22" creationId="{3767FE64-0440-7FCF-88E8-D68BDCB3E9E0}"/>
          </ac:spMkLst>
        </pc:spChg>
        <pc:spChg chg="add mod">
          <ac:chgData name="Martynas Čekanauskas" userId="50020e6f-5172-42f5-bd2f-de8297e2c30d" providerId="ADAL" clId="{96353E83-9FBA-4D82-AD71-C73B4CD72163}" dt="2023-09-05T19:04:13.018" v="915" actId="207"/>
          <ac:spMkLst>
            <pc:docMk/>
            <pc:sldMk cId="3893375830" sldId="3847"/>
            <ac:spMk id="23" creationId="{1C9AE131-A4A6-5699-F043-AA1FDAFB5696}"/>
          </ac:spMkLst>
        </pc:spChg>
        <pc:graphicFrameChg chg="mod">
          <ac:chgData name="Martynas Čekanauskas" userId="50020e6f-5172-42f5-bd2f-de8297e2c30d" providerId="ADAL" clId="{96353E83-9FBA-4D82-AD71-C73B4CD72163}" dt="2023-09-05T18:59:54.082" v="869"/>
          <ac:graphicFrameMkLst>
            <pc:docMk/>
            <pc:sldMk cId="3893375830" sldId="3847"/>
            <ac:graphicFrameMk id="21" creationId="{F87B9E8A-02E8-49FC-3E9F-38B8D0260256}"/>
          </ac:graphicFrameMkLst>
        </pc:graphicFrameChg>
        <pc:picChg chg="del">
          <ac:chgData name="Martynas Čekanauskas" userId="50020e6f-5172-42f5-bd2f-de8297e2c30d" providerId="ADAL" clId="{96353E83-9FBA-4D82-AD71-C73B4CD72163}" dt="2023-09-05T18:54:49.807" v="728" actId="478"/>
          <ac:picMkLst>
            <pc:docMk/>
            <pc:sldMk cId="3893375830" sldId="3847"/>
            <ac:picMk id="9" creationId="{3BA45B37-1A7C-1729-4F8F-7F332B4C0EE0}"/>
          </ac:picMkLst>
        </pc:picChg>
        <pc:picChg chg="del">
          <ac:chgData name="Martynas Čekanauskas" userId="50020e6f-5172-42f5-bd2f-de8297e2c30d" providerId="ADAL" clId="{96353E83-9FBA-4D82-AD71-C73B4CD72163}" dt="2023-09-05T18:54:51.083" v="729" actId="478"/>
          <ac:picMkLst>
            <pc:docMk/>
            <pc:sldMk cId="3893375830" sldId="3847"/>
            <ac:picMk id="11" creationId="{F3BDF47A-78C9-4FAD-AEA9-15ED4DD783AB}"/>
          </ac:picMkLst>
        </pc:picChg>
        <pc:picChg chg="del">
          <ac:chgData name="Martynas Čekanauskas" userId="50020e6f-5172-42f5-bd2f-de8297e2c30d" providerId="ADAL" clId="{96353E83-9FBA-4D82-AD71-C73B4CD72163}" dt="2023-09-05T18:54:51.969" v="730" actId="478"/>
          <ac:picMkLst>
            <pc:docMk/>
            <pc:sldMk cId="3893375830" sldId="3847"/>
            <ac:picMk id="13" creationId="{1D278DFE-3372-4D82-FD69-377A1D9BC165}"/>
          </ac:picMkLst>
        </pc:picChg>
      </pc:sldChg>
      <pc:sldChg chg="delSp modSp add del mod">
        <pc:chgData name="Martynas Čekanauskas" userId="50020e6f-5172-42f5-bd2f-de8297e2c30d" providerId="ADAL" clId="{96353E83-9FBA-4D82-AD71-C73B4CD72163}" dt="2023-09-05T17:50:04.968" v="453" actId="47"/>
        <pc:sldMkLst>
          <pc:docMk/>
          <pc:sldMk cId="1075305577" sldId="3848"/>
        </pc:sldMkLst>
        <pc:spChg chg="mod">
          <ac:chgData name="Martynas Čekanauskas" userId="50020e6f-5172-42f5-bd2f-de8297e2c30d" providerId="ADAL" clId="{96353E83-9FBA-4D82-AD71-C73B4CD72163}" dt="2023-09-05T12:32:10.787" v="178" actId="20577"/>
          <ac:spMkLst>
            <pc:docMk/>
            <pc:sldMk cId="1075305577" sldId="3848"/>
            <ac:spMk id="6" creationId="{C1C786BF-F87A-4101-8321-50161A92A6D8}"/>
          </ac:spMkLst>
        </pc:spChg>
        <pc:picChg chg="del">
          <ac:chgData name="Martynas Čekanauskas" userId="50020e6f-5172-42f5-bd2f-de8297e2c30d" providerId="ADAL" clId="{96353E83-9FBA-4D82-AD71-C73B4CD72163}" dt="2023-09-05T12:31:25.453" v="114" actId="478"/>
          <ac:picMkLst>
            <pc:docMk/>
            <pc:sldMk cId="1075305577" sldId="3848"/>
            <ac:picMk id="1026" creationId="{EF465C34-B0DA-CEA2-C50B-01729B9A4AAB}"/>
          </ac:picMkLst>
        </pc:picChg>
      </pc:sldChg>
      <pc:sldChg chg="delSp modSp add del mod">
        <pc:chgData name="Martynas Čekanauskas" userId="50020e6f-5172-42f5-bd2f-de8297e2c30d" providerId="ADAL" clId="{96353E83-9FBA-4D82-AD71-C73B4CD72163}" dt="2023-09-05T17:50:05.470" v="454" actId="47"/>
        <pc:sldMkLst>
          <pc:docMk/>
          <pc:sldMk cId="3125667697" sldId="3849"/>
        </pc:sldMkLst>
        <pc:spChg chg="mod">
          <ac:chgData name="Martynas Čekanauskas" userId="50020e6f-5172-42f5-bd2f-de8297e2c30d" providerId="ADAL" clId="{96353E83-9FBA-4D82-AD71-C73B4CD72163}" dt="2023-09-05T12:32:17.592" v="203" actId="20577"/>
          <ac:spMkLst>
            <pc:docMk/>
            <pc:sldMk cId="3125667697" sldId="3849"/>
            <ac:spMk id="6" creationId="{C1C786BF-F87A-4101-8321-50161A92A6D8}"/>
          </ac:spMkLst>
        </pc:spChg>
        <pc:picChg chg="del">
          <ac:chgData name="Martynas Čekanauskas" userId="50020e6f-5172-42f5-bd2f-de8297e2c30d" providerId="ADAL" clId="{96353E83-9FBA-4D82-AD71-C73B4CD72163}" dt="2023-09-05T12:31:31.517" v="119" actId="478"/>
          <ac:picMkLst>
            <pc:docMk/>
            <pc:sldMk cId="3125667697" sldId="3849"/>
            <ac:picMk id="1026" creationId="{EF465C34-B0DA-CEA2-C50B-01729B9A4AAB}"/>
          </ac:picMkLst>
        </pc:picChg>
      </pc:sldChg>
      <pc:sldChg chg="delSp modSp add del mod">
        <pc:chgData name="Martynas Čekanauskas" userId="50020e6f-5172-42f5-bd2f-de8297e2c30d" providerId="ADAL" clId="{96353E83-9FBA-4D82-AD71-C73B4CD72163}" dt="2023-09-05T17:50:05.926" v="455" actId="47"/>
        <pc:sldMkLst>
          <pc:docMk/>
          <pc:sldMk cId="736852884" sldId="3850"/>
        </pc:sldMkLst>
        <pc:spChg chg="mod">
          <ac:chgData name="Martynas Čekanauskas" userId="50020e6f-5172-42f5-bd2f-de8297e2c30d" providerId="ADAL" clId="{96353E83-9FBA-4D82-AD71-C73B4CD72163}" dt="2023-09-05T12:32:27.065" v="240" actId="20577"/>
          <ac:spMkLst>
            <pc:docMk/>
            <pc:sldMk cId="736852884" sldId="3850"/>
            <ac:spMk id="6" creationId="{C1C786BF-F87A-4101-8321-50161A92A6D8}"/>
          </ac:spMkLst>
        </pc:spChg>
        <pc:picChg chg="del">
          <ac:chgData name="Martynas Čekanauskas" userId="50020e6f-5172-42f5-bd2f-de8297e2c30d" providerId="ADAL" clId="{96353E83-9FBA-4D82-AD71-C73B4CD72163}" dt="2023-09-05T12:31:37.095" v="123" actId="478"/>
          <ac:picMkLst>
            <pc:docMk/>
            <pc:sldMk cId="736852884" sldId="3850"/>
            <ac:picMk id="1026" creationId="{EF465C34-B0DA-CEA2-C50B-01729B9A4AAB}"/>
          </ac:picMkLst>
        </pc:picChg>
      </pc:sldChg>
      <pc:sldChg chg="addSp delSp modSp add mod ord modNotesTx">
        <pc:chgData name="Martynas Čekanauskas" userId="50020e6f-5172-42f5-bd2f-de8297e2c30d" providerId="ADAL" clId="{96353E83-9FBA-4D82-AD71-C73B4CD72163}" dt="2023-09-07T04:58:30.855" v="6945"/>
        <pc:sldMkLst>
          <pc:docMk/>
          <pc:sldMk cId="1124789339" sldId="3851"/>
        </pc:sldMkLst>
        <pc:spChg chg="add mod">
          <ac:chgData name="Martynas Čekanauskas" userId="50020e6f-5172-42f5-bd2f-de8297e2c30d" providerId="ADAL" clId="{96353E83-9FBA-4D82-AD71-C73B4CD72163}" dt="2023-09-06T07:59:26.371" v="2109" actId="20577"/>
          <ac:spMkLst>
            <pc:docMk/>
            <pc:sldMk cId="1124789339" sldId="3851"/>
            <ac:spMk id="2" creationId="{85706128-278A-AF16-941A-4F72806E4C81}"/>
          </ac:spMkLst>
        </pc:spChg>
        <pc:spChg chg="add mod">
          <ac:chgData name="Martynas Čekanauskas" userId="50020e6f-5172-42f5-bd2f-de8297e2c30d" providerId="ADAL" clId="{96353E83-9FBA-4D82-AD71-C73B4CD72163}" dt="2023-09-06T07:59:28.015" v="2110" actId="20577"/>
          <ac:spMkLst>
            <pc:docMk/>
            <pc:sldMk cId="1124789339" sldId="3851"/>
            <ac:spMk id="3" creationId="{46502A9B-A2D5-E6CC-25F7-F1AB05295A8B}"/>
          </ac:spMkLst>
        </pc:spChg>
        <pc:spChg chg="add mod">
          <ac:chgData name="Martynas Čekanauskas" userId="50020e6f-5172-42f5-bd2f-de8297e2c30d" providerId="ADAL" clId="{96353E83-9FBA-4D82-AD71-C73B4CD72163}" dt="2023-09-06T07:59:29.910" v="2111" actId="20577"/>
          <ac:spMkLst>
            <pc:docMk/>
            <pc:sldMk cId="1124789339" sldId="3851"/>
            <ac:spMk id="4" creationId="{05D8B060-4DBA-98E9-50EC-2E538B7B7D58}"/>
          </ac:spMkLst>
        </pc:spChg>
        <pc:spChg chg="add mod">
          <ac:chgData name="Martynas Čekanauskas" userId="50020e6f-5172-42f5-bd2f-de8297e2c30d" providerId="ADAL" clId="{96353E83-9FBA-4D82-AD71-C73B4CD72163}" dt="2023-09-06T07:59:32.117" v="2112" actId="20577"/>
          <ac:spMkLst>
            <pc:docMk/>
            <pc:sldMk cId="1124789339" sldId="3851"/>
            <ac:spMk id="5" creationId="{5B175E00-DD45-025F-4A60-DA76B22EE122}"/>
          </ac:spMkLst>
        </pc:spChg>
        <pc:spChg chg="mod">
          <ac:chgData name="Martynas Čekanauskas" userId="50020e6f-5172-42f5-bd2f-de8297e2c30d" providerId="ADAL" clId="{96353E83-9FBA-4D82-AD71-C73B4CD72163}" dt="2023-09-06T20:00:17.276" v="5573" actId="20577"/>
          <ac:spMkLst>
            <pc:docMk/>
            <pc:sldMk cId="1124789339" sldId="3851"/>
            <ac:spMk id="6" creationId="{C1C786BF-F87A-4101-8321-50161A92A6D8}"/>
          </ac:spMkLst>
        </pc:spChg>
        <pc:picChg chg="add del">
          <ac:chgData name="Martynas Čekanauskas" userId="50020e6f-5172-42f5-bd2f-de8297e2c30d" providerId="ADAL" clId="{96353E83-9FBA-4D82-AD71-C73B4CD72163}" dt="2023-09-05T19:12:25.160" v="918" actId="478"/>
          <ac:picMkLst>
            <pc:docMk/>
            <pc:sldMk cId="1124789339" sldId="3851"/>
            <ac:picMk id="2050" creationId="{6E5DDFC1-D027-AF12-E110-CB727AADB158}"/>
          </ac:picMkLst>
        </pc:picChg>
        <pc:picChg chg="add mod">
          <ac:chgData name="Martynas Čekanauskas" userId="50020e6f-5172-42f5-bd2f-de8297e2c30d" providerId="ADAL" clId="{96353E83-9FBA-4D82-AD71-C73B4CD72163}" dt="2023-09-05T19:12:58.922" v="949" actId="1076"/>
          <ac:picMkLst>
            <pc:docMk/>
            <pc:sldMk cId="1124789339" sldId="3851"/>
            <ac:picMk id="2052" creationId="{8A9B88FE-7EBB-7719-C10F-8D0927FE3AC0}"/>
          </ac:picMkLst>
        </pc:picChg>
      </pc:sldChg>
      <pc:sldChg chg="modSp add del mod">
        <pc:chgData name="Martynas Čekanauskas" userId="50020e6f-5172-42f5-bd2f-de8297e2c30d" providerId="ADAL" clId="{96353E83-9FBA-4D82-AD71-C73B4CD72163}" dt="2023-09-05T19:14:26.630" v="969" actId="47"/>
        <pc:sldMkLst>
          <pc:docMk/>
          <pc:sldMk cId="3646914834" sldId="3852"/>
        </pc:sldMkLst>
        <pc:spChg chg="mod">
          <ac:chgData name="Martynas Čekanauskas" userId="50020e6f-5172-42f5-bd2f-de8297e2c30d" providerId="ADAL" clId="{96353E83-9FBA-4D82-AD71-C73B4CD72163}" dt="2023-09-05T12:32:59.007" v="338" actId="20577"/>
          <ac:spMkLst>
            <pc:docMk/>
            <pc:sldMk cId="3646914834" sldId="3852"/>
            <ac:spMk id="6" creationId="{C1C786BF-F87A-4101-8321-50161A92A6D8}"/>
          </ac:spMkLst>
        </pc:spChg>
      </pc:sldChg>
      <pc:sldChg chg="addSp delSp modSp add mod">
        <pc:chgData name="Martynas Čekanauskas" userId="50020e6f-5172-42f5-bd2f-de8297e2c30d" providerId="ADAL" clId="{96353E83-9FBA-4D82-AD71-C73B4CD72163}" dt="2023-09-06T20:00:24.008" v="5583" actId="20577"/>
        <pc:sldMkLst>
          <pc:docMk/>
          <pc:sldMk cId="1665282045" sldId="3853"/>
        </pc:sldMkLst>
        <pc:spChg chg="add del mod">
          <ac:chgData name="Martynas Čekanauskas" userId="50020e6f-5172-42f5-bd2f-de8297e2c30d" providerId="ADAL" clId="{96353E83-9FBA-4D82-AD71-C73B4CD72163}" dt="2023-09-05T17:41:47.769" v="435"/>
          <ac:spMkLst>
            <pc:docMk/>
            <pc:sldMk cId="1665282045" sldId="3853"/>
            <ac:spMk id="3" creationId="{DB2CC5C3-F2C8-EDEC-879D-39F9DD9CC954}"/>
          </ac:spMkLst>
        </pc:spChg>
        <pc:spChg chg="ord">
          <ac:chgData name="Martynas Čekanauskas" userId="50020e6f-5172-42f5-bd2f-de8297e2c30d" providerId="ADAL" clId="{96353E83-9FBA-4D82-AD71-C73B4CD72163}" dt="2023-09-05T17:41:54.813" v="436" actId="26606"/>
          <ac:spMkLst>
            <pc:docMk/>
            <pc:sldMk cId="1665282045" sldId="3853"/>
            <ac:spMk id="6" creationId="{F26B0C85-FB45-49C5-89B0-501346BE1BC8}"/>
          </ac:spMkLst>
        </pc:spChg>
        <pc:spChg chg="mod">
          <ac:chgData name="Martynas Čekanauskas" userId="50020e6f-5172-42f5-bd2f-de8297e2c30d" providerId="ADAL" clId="{96353E83-9FBA-4D82-AD71-C73B4CD72163}" dt="2023-09-06T20:00:24.008" v="5583" actId="20577"/>
          <ac:spMkLst>
            <pc:docMk/>
            <pc:sldMk cId="1665282045" sldId="3853"/>
            <ac:spMk id="7" creationId="{55C625AE-4880-4071-BD8D-CE4C7E959BB0}"/>
          </ac:spMkLst>
        </pc:spChg>
        <pc:spChg chg="mod">
          <ac:chgData name="Martynas Čekanauskas" userId="50020e6f-5172-42f5-bd2f-de8297e2c30d" providerId="ADAL" clId="{96353E83-9FBA-4D82-AD71-C73B4CD72163}" dt="2023-09-06T14:29:46.517" v="2280" actId="1076"/>
          <ac:spMkLst>
            <pc:docMk/>
            <pc:sldMk cId="1665282045" sldId="3853"/>
            <ac:spMk id="20" creationId="{ED1AF3DE-A951-5F0E-A4F4-C1FE8525F3A9}"/>
          </ac:spMkLst>
        </pc:spChg>
        <pc:spChg chg="del">
          <ac:chgData name="Martynas Čekanauskas" userId="50020e6f-5172-42f5-bd2f-de8297e2c30d" providerId="ADAL" clId="{96353E83-9FBA-4D82-AD71-C73B4CD72163}" dt="2023-09-05T17:41:54.813" v="436" actId="26606"/>
          <ac:spMkLst>
            <pc:docMk/>
            <pc:sldMk cId="1665282045" sldId="3853"/>
            <ac:spMk id="225" creationId="{04812C46-200A-4DEB-A05E-3ED6C68C2387}"/>
          </ac:spMkLst>
        </pc:spChg>
        <pc:spChg chg="del">
          <ac:chgData name="Martynas Čekanauskas" userId="50020e6f-5172-42f5-bd2f-de8297e2c30d" providerId="ADAL" clId="{96353E83-9FBA-4D82-AD71-C73B4CD72163}" dt="2023-09-05T17:41:54.813" v="436" actId="26606"/>
          <ac:spMkLst>
            <pc:docMk/>
            <pc:sldMk cId="1665282045" sldId="3853"/>
            <ac:spMk id="227" creationId="{D1EA859B-E555-4109-94F3-6700E046E008}"/>
          </ac:spMkLst>
        </pc:spChg>
        <pc:spChg chg="add">
          <ac:chgData name="Martynas Čekanauskas" userId="50020e6f-5172-42f5-bd2f-de8297e2c30d" providerId="ADAL" clId="{96353E83-9FBA-4D82-AD71-C73B4CD72163}" dt="2023-09-05T17:41:54.813" v="436" actId="26606"/>
          <ac:spMkLst>
            <pc:docMk/>
            <pc:sldMk cId="1665282045" sldId="3853"/>
            <ac:spMk id="3079" creationId="{04812C46-200A-4DEB-A05E-3ED6C68C2387}"/>
          </ac:spMkLst>
        </pc:spChg>
        <pc:spChg chg="add">
          <ac:chgData name="Martynas Čekanauskas" userId="50020e6f-5172-42f5-bd2f-de8297e2c30d" providerId="ADAL" clId="{96353E83-9FBA-4D82-AD71-C73B4CD72163}" dt="2023-09-05T17:41:54.813" v="436" actId="26606"/>
          <ac:spMkLst>
            <pc:docMk/>
            <pc:sldMk cId="1665282045" sldId="3853"/>
            <ac:spMk id="3081" creationId="{D1EA859B-E555-4109-94F3-6700E046E008}"/>
          </ac:spMkLst>
        </pc:spChg>
        <pc:picChg chg="del">
          <ac:chgData name="Martynas Čekanauskas" userId="50020e6f-5172-42f5-bd2f-de8297e2c30d" providerId="ADAL" clId="{96353E83-9FBA-4D82-AD71-C73B4CD72163}" dt="2023-09-05T17:41:43.301" v="434" actId="478"/>
          <ac:picMkLst>
            <pc:docMk/>
            <pc:sldMk cId="1665282045" sldId="3853"/>
            <ac:picMk id="17" creationId="{E64EF4B5-0D62-5C78-B336-C095A19FBC43}"/>
          </ac:picMkLst>
        </pc:picChg>
        <pc:picChg chg="add mod ord">
          <ac:chgData name="Martynas Čekanauskas" userId="50020e6f-5172-42f5-bd2f-de8297e2c30d" providerId="ADAL" clId="{96353E83-9FBA-4D82-AD71-C73B4CD72163}" dt="2023-09-05T18:40:07.544" v="617" actId="1076"/>
          <ac:picMkLst>
            <pc:docMk/>
            <pc:sldMk cId="1665282045" sldId="3853"/>
            <ac:picMk id="3074" creationId="{5D8F1712-45BD-DA1F-61F5-84E7887E6CE4}"/>
          </ac:picMkLst>
        </pc:picChg>
      </pc:sldChg>
      <pc:sldChg chg="addSp delSp modSp add mod">
        <pc:chgData name="Martynas Čekanauskas" userId="50020e6f-5172-42f5-bd2f-de8297e2c30d" providerId="ADAL" clId="{96353E83-9FBA-4D82-AD71-C73B4CD72163}" dt="2023-09-06T20:00:36.467" v="5593" actId="20577"/>
        <pc:sldMkLst>
          <pc:docMk/>
          <pc:sldMk cId="1948184874" sldId="3854"/>
        </pc:sldMkLst>
        <pc:spChg chg="add del mod">
          <ac:chgData name="Martynas Čekanauskas" userId="50020e6f-5172-42f5-bd2f-de8297e2c30d" providerId="ADAL" clId="{96353E83-9FBA-4D82-AD71-C73B4CD72163}" dt="2023-09-05T17:56:31.962" v="459"/>
          <ac:spMkLst>
            <pc:docMk/>
            <pc:sldMk cId="1948184874" sldId="3854"/>
            <ac:spMk id="2" creationId="{7A2456BD-1362-ED2A-557D-89C0801F4597}"/>
          </ac:spMkLst>
        </pc:spChg>
        <pc:spChg chg="mod">
          <ac:chgData name="Martynas Čekanauskas" userId="50020e6f-5172-42f5-bd2f-de8297e2c30d" providerId="ADAL" clId="{96353E83-9FBA-4D82-AD71-C73B4CD72163}" dt="2023-09-06T20:00:36.467" v="5593" actId="20577"/>
          <ac:spMkLst>
            <pc:docMk/>
            <pc:sldMk cId="1948184874" sldId="3854"/>
            <ac:spMk id="7" creationId="{55C625AE-4880-4071-BD8D-CE4C7E959BB0}"/>
          </ac:spMkLst>
        </pc:spChg>
        <pc:spChg chg="mod">
          <ac:chgData name="Martynas Čekanauskas" userId="50020e6f-5172-42f5-bd2f-de8297e2c30d" providerId="ADAL" clId="{96353E83-9FBA-4D82-AD71-C73B4CD72163}" dt="2023-09-05T18:45:35.723" v="664" actId="255"/>
          <ac:spMkLst>
            <pc:docMk/>
            <pc:sldMk cId="1948184874" sldId="3854"/>
            <ac:spMk id="20" creationId="{ED1AF3DE-A951-5F0E-A4F4-C1FE8525F3A9}"/>
          </ac:spMkLst>
        </pc:spChg>
        <pc:spChg chg="del">
          <ac:chgData name="Martynas Čekanauskas" userId="50020e6f-5172-42f5-bd2f-de8297e2c30d" providerId="ADAL" clId="{96353E83-9FBA-4D82-AD71-C73B4CD72163}" dt="2023-09-05T17:56:37.991" v="460" actId="26606"/>
          <ac:spMkLst>
            <pc:docMk/>
            <pc:sldMk cId="1948184874" sldId="3854"/>
            <ac:spMk id="3079" creationId="{04812C46-200A-4DEB-A05E-3ED6C68C2387}"/>
          </ac:spMkLst>
        </pc:spChg>
        <pc:spChg chg="del">
          <ac:chgData name="Martynas Čekanauskas" userId="50020e6f-5172-42f5-bd2f-de8297e2c30d" providerId="ADAL" clId="{96353E83-9FBA-4D82-AD71-C73B4CD72163}" dt="2023-09-05T17:56:37.991" v="460" actId="26606"/>
          <ac:spMkLst>
            <pc:docMk/>
            <pc:sldMk cId="1948184874" sldId="3854"/>
            <ac:spMk id="3081" creationId="{D1EA859B-E555-4109-94F3-6700E046E008}"/>
          </ac:spMkLst>
        </pc:spChg>
        <pc:spChg chg="add">
          <ac:chgData name="Martynas Čekanauskas" userId="50020e6f-5172-42f5-bd2f-de8297e2c30d" providerId="ADAL" clId="{96353E83-9FBA-4D82-AD71-C73B4CD72163}" dt="2023-09-05T17:56:37.991" v="460" actId="26606"/>
          <ac:spMkLst>
            <pc:docMk/>
            <pc:sldMk cId="1948184874" sldId="3854"/>
            <ac:spMk id="4103" creationId="{04812C46-200A-4DEB-A05E-3ED6C68C2387}"/>
          </ac:spMkLst>
        </pc:spChg>
        <pc:spChg chg="add">
          <ac:chgData name="Martynas Čekanauskas" userId="50020e6f-5172-42f5-bd2f-de8297e2c30d" providerId="ADAL" clId="{96353E83-9FBA-4D82-AD71-C73B4CD72163}" dt="2023-09-05T17:56:37.991" v="460" actId="26606"/>
          <ac:spMkLst>
            <pc:docMk/>
            <pc:sldMk cId="1948184874" sldId="3854"/>
            <ac:spMk id="4105" creationId="{D1EA859B-E555-4109-94F3-6700E046E008}"/>
          </ac:spMkLst>
        </pc:spChg>
        <pc:picChg chg="del">
          <ac:chgData name="Martynas Čekanauskas" userId="50020e6f-5172-42f5-bd2f-de8297e2c30d" providerId="ADAL" clId="{96353E83-9FBA-4D82-AD71-C73B4CD72163}" dt="2023-09-05T17:56:24.915" v="458" actId="478"/>
          <ac:picMkLst>
            <pc:docMk/>
            <pc:sldMk cId="1948184874" sldId="3854"/>
            <ac:picMk id="3074" creationId="{5D8F1712-45BD-DA1F-61F5-84E7887E6CE4}"/>
          </ac:picMkLst>
        </pc:picChg>
        <pc:picChg chg="add mod ord">
          <ac:chgData name="Martynas Čekanauskas" userId="50020e6f-5172-42f5-bd2f-de8297e2c30d" providerId="ADAL" clId="{96353E83-9FBA-4D82-AD71-C73B4CD72163}" dt="2023-09-05T17:56:37.991" v="460" actId="26606"/>
          <ac:picMkLst>
            <pc:docMk/>
            <pc:sldMk cId="1948184874" sldId="3854"/>
            <ac:picMk id="4098" creationId="{77B4B003-9A17-1B48-DFE1-74520DFA0369}"/>
          </ac:picMkLst>
        </pc:picChg>
      </pc:sldChg>
      <pc:sldChg chg="addSp delSp modSp add mod ord">
        <pc:chgData name="Martynas Čekanauskas" userId="50020e6f-5172-42f5-bd2f-de8297e2c30d" providerId="ADAL" clId="{96353E83-9FBA-4D82-AD71-C73B4CD72163}" dt="2023-09-06T20:00:45.896" v="5605" actId="20577"/>
        <pc:sldMkLst>
          <pc:docMk/>
          <pc:sldMk cId="2575501477" sldId="3855"/>
        </pc:sldMkLst>
        <pc:spChg chg="add del mod">
          <ac:chgData name="Martynas Čekanauskas" userId="50020e6f-5172-42f5-bd2f-de8297e2c30d" providerId="ADAL" clId="{96353E83-9FBA-4D82-AD71-C73B4CD72163}" dt="2023-09-05T17:57:58.069" v="465"/>
          <ac:spMkLst>
            <pc:docMk/>
            <pc:sldMk cId="2575501477" sldId="3855"/>
            <ac:spMk id="2" creationId="{389D1074-B10A-ED4B-4488-E5643D3C5966}"/>
          </ac:spMkLst>
        </pc:spChg>
        <pc:spChg chg="add del">
          <ac:chgData name="Martynas Čekanauskas" userId="50020e6f-5172-42f5-bd2f-de8297e2c30d" providerId="ADAL" clId="{96353E83-9FBA-4D82-AD71-C73B4CD72163}" dt="2023-09-05T18:47:02.713" v="669"/>
          <ac:spMkLst>
            <pc:docMk/>
            <pc:sldMk cId="2575501477" sldId="3855"/>
            <ac:spMk id="3" creationId="{4BD45B54-A7AF-5266-CF6B-19EB6A94832F}"/>
          </ac:spMkLst>
        </pc:spChg>
        <pc:spChg chg="mod">
          <ac:chgData name="Martynas Čekanauskas" userId="50020e6f-5172-42f5-bd2f-de8297e2c30d" providerId="ADAL" clId="{96353E83-9FBA-4D82-AD71-C73B4CD72163}" dt="2023-09-06T20:00:45.896" v="5605" actId="20577"/>
          <ac:spMkLst>
            <pc:docMk/>
            <pc:sldMk cId="2575501477" sldId="3855"/>
            <ac:spMk id="7" creationId="{55C625AE-4880-4071-BD8D-CE4C7E959BB0}"/>
          </ac:spMkLst>
        </pc:spChg>
        <pc:spChg chg="mod">
          <ac:chgData name="Martynas Čekanauskas" userId="50020e6f-5172-42f5-bd2f-de8297e2c30d" providerId="ADAL" clId="{96353E83-9FBA-4D82-AD71-C73B4CD72163}" dt="2023-09-06T14:30:02.087" v="2281" actId="1076"/>
          <ac:spMkLst>
            <pc:docMk/>
            <pc:sldMk cId="2575501477" sldId="3855"/>
            <ac:spMk id="20" creationId="{ED1AF3DE-A951-5F0E-A4F4-C1FE8525F3A9}"/>
          </ac:spMkLst>
        </pc:spChg>
        <pc:spChg chg="del">
          <ac:chgData name="Martynas Čekanauskas" userId="50020e6f-5172-42f5-bd2f-de8297e2c30d" providerId="ADAL" clId="{96353E83-9FBA-4D82-AD71-C73B4CD72163}" dt="2023-09-05T17:58:01.353" v="466" actId="26606"/>
          <ac:spMkLst>
            <pc:docMk/>
            <pc:sldMk cId="2575501477" sldId="3855"/>
            <ac:spMk id="3079" creationId="{04812C46-200A-4DEB-A05E-3ED6C68C2387}"/>
          </ac:spMkLst>
        </pc:spChg>
        <pc:spChg chg="del">
          <ac:chgData name="Martynas Čekanauskas" userId="50020e6f-5172-42f5-bd2f-de8297e2c30d" providerId="ADAL" clId="{96353E83-9FBA-4D82-AD71-C73B4CD72163}" dt="2023-09-05T17:58:01.353" v="466" actId="26606"/>
          <ac:spMkLst>
            <pc:docMk/>
            <pc:sldMk cId="2575501477" sldId="3855"/>
            <ac:spMk id="3081" creationId="{D1EA859B-E555-4109-94F3-6700E046E008}"/>
          </ac:spMkLst>
        </pc:spChg>
        <pc:spChg chg="add">
          <ac:chgData name="Martynas Čekanauskas" userId="50020e6f-5172-42f5-bd2f-de8297e2c30d" providerId="ADAL" clId="{96353E83-9FBA-4D82-AD71-C73B4CD72163}" dt="2023-09-05T17:58:01.353" v="466" actId="26606"/>
          <ac:spMkLst>
            <pc:docMk/>
            <pc:sldMk cId="2575501477" sldId="3855"/>
            <ac:spMk id="6151" creationId="{04812C46-200A-4DEB-A05E-3ED6C68C2387}"/>
          </ac:spMkLst>
        </pc:spChg>
        <pc:spChg chg="add">
          <ac:chgData name="Martynas Čekanauskas" userId="50020e6f-5172-42f5-bd2f-de8297e2c30d" providerId="ADAL" clId="{96353E83-9FBA-4D82-AD71-C73B4CD72163}" dt="2023-09-05T17:58:01.353" v="466" actId="26606"/>
          <ac:spMkLst>
            <pc:docMk/>
            <pc:sldMk cId="2575501477" sldId="3855"/>
            <ac:spMk id="6153" creationId="{D1EA859B-E555-4109-94F3-6700E046E008}"/>
          </ac:spMkLst>
        </pc:spChg>
        <pc:picChg chg="del">
          <ac:chgData name="Martynas Čekanauskas" userId="50020e6f-5172-42f5-bd2f-de8297e2c30d" providerId="ADAL" clId="{96353E83-9FBA-4D82-AD71-C73B4CD72163}" dt="2023-09-05T17:57:41.641" v="464" actId="478"/>
          <ac:picMkLst>
            <pc:docMk/>
            <pc:sldMk cId="2575501477" sldId="3855"/>
            <ac:picMk id="3074" creationId="{5D8F1712-45BD-DA1F-61F5-84E7887E6CE4}"/>
          </ac:picMkLst>
        </pc:picChg>
        <pc:picChg chg="add mod ord">
          <ac:chgData name="Martynas Čekanauskas" userId="50020e6f-5172-42f5-bd2f-de8297e2c30d" providerId="ADAL" clId="{96353E83-9FBA-4D82-AD71-C73B4CD72163}" dt="2023-09-05T18:40:52.707" v="626" actId="1076"/>
          <ac:picMkLst>
            <pc:docMk/>
            <pc:sldMk cId="2575501477" sldId="3855"/>
            <ac:picMk id="6146" creationId="{15686BBA-6A86-6266-4927-CBB6C4E76D45}"/>
          </ac:picMkLst>
        </pc:picChg>
      </pc:sldChg>
      <pc:sldChg chg="addSp delSp modSp add mod">
        <pc:chgData name="Martynas Čekanauskas" userId="50020e6f-5172-42f5-bd2f-de8297e2c30d" providerId="ADAL" clId="{96353E83-9FBA-4D82-AD71-C73B4CD72163}" dt="2023-09-06T20:01:04.973" v="5619" actId="20577"/>
        <pc:sldMkLst>
          <pc:docMk/>
          <pc:sldMk cId="2223033480" sldId="3856"/>
        </pc:sldMkLst>
        <pc:spChg chg="add del mod">
          <ac:chgData name="Martynas Čekanauskas" userId="50020e6f-5172-42f5-bd2f-de8297e2c30d" providerId="ADAL" clId="{96353E83-9FBA-4D82-AD71-C73B4CD72163}" dt="2023-09-05T17:57:29.157" v="462"/>
          <ac:spMkLst>
            <pc:docMk/>
            <pc:sldMk cId="2223033480" sldId="3856"/>
            <ac:spMk id="2" creationId="{F73A7A14-A03C-B89A-8969-DB00371F878A}"/>
          </ac:spMkLst>
        </pc:spChg>
        <pc:spChg chg="mod">
          <ac:chgData name="Martynas Čekanauskas" userId="50020e6f-5172-42f5-bd2f-de8297e2c30d" providerId="ADAL" clId="{96353E83-9FBA-4D82-AD71-C73B4CD72163}" dt="2023-09-06T20:01:04.973" v="5619" actId="20577"/>
          <ac:spMkLst>
            <pc:docMk/>
            <pc:sldMk cId="2223033480" sldId="3856"/>
            <ac:spMk id="7" creationId="{55C625AE-4880-4071-BD8D-CE4C7E959BB0}"/>
          </ac:spMkLst>
        </pc:spChg>
        <pc:spChg chg="mod">
          <ac:chgData name="Martynas Čekanauskas" userId="50020e6f-5172-42f5-bd2f-de8297e2c30d" providerId="ADAL" clId="{96353E83-9FBA-4D82-AD71-C73B4CD72163}" dt="2023-09-06T19:21:55.450" v="4570" actId="20577"/>
          <ac:spMkLst>
            <pc:docMk/>
            <pc:sldMk cId="2223033480" sldId="3856"/>
            <ac:spMk id="20" creationId="{ED1AF3DE-A951-5F0E-A4F4-C1FE8525F3A9}"/>
          </ac:spMkLst>
        </pc:spChg>
        <pc:spChg chg="del">
          <ac:chgData name="Martynas Čekanauskas" userId="50020e6f-5172-42f5-bd2f-de8297e2c30d" providerId="ADAL" clId="{96353E83-9FBA-4D82-AD71-C73B4CD72163}" dt="2023-09-05T17:57:36.077" v="463" actId="26606"/>
          <ac:spMkLst>
            <pc:docMk/>
            <pc:sldMk cId="2223033480" sldId="3856"/>
            <ac:spMk id="3079" creationId="{04812C46-200A-4DEB-A05E-3ED6C68C2387}"/>
          </ac:spMkLst>
        </pc:spChg>
        <pc:spChg chg="del">
          <ac:chgData name="Martynas Čekanauskas" userId="50020e6f-5172-42f5-bd2f-de8297e2c30d" providerId="ADAL" clId="{96353E83-9FBA-4D82-AD71-C73B4CD72163}" dt="2023-09-05T17:57:36.077" v="463" actId="26606"/>
          <ac:spMkLst>
            <pc:docMk/>
            <pc:sldMk cId="2223033480" sldId="3856"/>
            <ac:spMk id="3081" creationId="{D1EA859B-E555-4109-94F3-6700E046E008}"/>
          </ac:spMkLst>
        </pc:spChg>
        <pc:spChg chg="add del">
          <ac:chgData name="Martynas Čekanauskas" userId="50020e6f-5172-42f5-bd2f-de8297e2c30d" providerId="ADAL" clId="{96353E83-9FBA-4D82-AD71-C73B4CD72163}" dt="2023-09-05T18:41:34.893" v="638" actId="26606"/>
          <ac:spMkLst>
            <pc:docMk/>
            <pc:sldMk cId="2223033480" sldId="3856"/>
            <ac:spMk id="5127" creationId="{04812C46-200A-4DEB-A05E-3ED6C68C2387}"/>
          </ac:spMkLst>
        </pc:spChg>
        <pc:spChg chg="add del">
          <ac:chgData name="Martynas Čekanauskas" userId="50020e6f-5172-42f5-bd2f-de8297e2c30d" providerId="ADAL" clId="{96353E83-9FBA-4D82-AD71-C73B4CD72163}" dt="2023-09-05T18:41:34.893" v="638" actId="26606"/>
          <ac:spMkLst>
            <pc:docMk/>
            <pc:sldMk cId="2223033480" sldId="3856"/>
            <ac:spMk id="5129" creationId="{D1EA859B-E555-4109-94F3-6700E046E008}"/>
          </ac:spMkLst>
        </pc:spChg>
        <pc:spChg chg="add del">
          <ac:chgData name="Martynas Čekanauskas" userId="50020e6f-5172-42f5-bd2f-de8297e2c30d" providerId="ADAL" clId="{96353E83-9FBA-4D82-AD71-C73B4CD72163}" dt="2023-09-05T18:41:31.307" v="635" actId="26606"/>
          <ac:spMkLst>
            <pc:docMk/>
            <pc:sldMk cId="2223033480" sldId="3856"/>
            <ac:spMk id="5134" creationId="{04812C46-200A-4DEB-A05E-3ED6C68C2387}"/>
          </ac:spMkLst>
        </pc:spChg>
        <pc:spChg chg="add del">
          <ac:chgData name="Martynas Čekanauskas" userId="50020e6f-5172-42f5-bd2f-de8297e2c30d" providerId="ADAL" clId="{96353E83-9FBA-4D82-AD71-C73B4CD72163}" dt="2023-09-05T18:41:31.307" v="635" actId="26606"/>
          <ac:spMkLst>
            <pc:docMk/>
            <pc:sldMk cId="2223033480" sldId="3856"/>
            <ac:spMk id="5136" creationId="{D1EA859B-E555-4109-94F3-6700E046E008}"/>
          </ac:spMkLst>
        </pc:spChg>
        <pc:spChg chg="add del">
          <ac:chgData name="Martynas Čekanauskas" userId="50020e6f-5172-42f5-bd2f-de8297e2c30d" providerId="ADAL" clId="{96353E83-9FBA-4D82-AD71-C73B4CD72163}" dt="2023-09-05T18:41:34.893" v="637" actId="26606"/>
          <ac:spMkLst>
            <pc:docMk/>
            <pc:sldMk cId="2223033480" sldId="3856"/>
            <ac:spMk id="5138" creationId="{B1595A09-E336-4D1B-9B3A-06A2287A54E2}"/>
          </ac:spMkLst>
        </pc:spChg>
        <pc:spChg chg="add del">
          <ac:chgData name="Martynas Čekanauskas" userId="50020e6f-5172-42f5-bd2f-de8297e2c30d" providerId="ADAL" clId="{96353E83-9FBA-4D82-AD71-C73B4CD72163}" dt="2023-09-05T18:41:34.893" v="637" actId="26606"/>
          <ac:spMkLst>
            <pc:docMk/>
            <pc:sldMk cId="2223033480" sldId="3856"/>
            <ac:spMk id="5139" creationId="{3540989C-C7B8-473B-BF87-6F2DA6A90006}"/>
          </ac:spMkLst>
        </pc:spChg>
        <pc:spChg chg="add">
          <ac:chgData name="Martynas Čekanauskas" userId="50020e6f-5172-42f5-bd2f-de8297e2c30d" providerId="ADAL" clId="{96353E83-9FBA-4D82-AD71-C73B4CD72163}" dt="2023-09-05T18:41:34.893" v="638" actId="26606"/>
          <ac:spMkLst>
            <pc:docMk/>
            <pc:sldMk cId="2223033480" sldId="3856"/>
            <ac:spMk id="5141" creationId="{04812C46-200A-4DEB-A05E-3ED6C68C2387}"/>
          </ac:spMkLst>
        </pc:spChg>
        <pc:spChg chg="add">
          <ac:chgData name="Martynas Čekanauskas" userId="50020e6f-5172-42f5-bd2f-de8297e2c30d" providerId="ADAL" clId="{96353E83-9FBA-4D82-AD71-C73B4CD72163}" dt="2023-09-05T18:41:34.893" v="638" actId="26606"/>
          <ac:spMkLst>
            <pc:docMk/>
            <pc:sldMk cId="2223033480" sldId="3856"/>
            <ac:spMk id="5142" creationId="{D1EA859B-E555-4109-94F3-6700E046E008}"/>
          </ac:spMkLst>
        </pc:spChg>
        <pc:picChg chg="del">
          <ac:chgData name="Martynas Čekanauskas" userId="50020e6f-5172-42f5-bd2f-de8297e2c30d" providerId="ADAL" clId="{96353E83-9FBA-4D82-AD71-C73B4CD72163}" dt="2023-09-05T17:57:26.249" v="461" actId="478"/>
          <ac:picMkLst>
            <pc:docMk/>
            <pc:sldMk cId="2223033480" sldId="3856"/>
            <ac:picMk id="3074" creationId="{5D8F1712-45BD-DA1F-61F5-84E7887E6CE4}"/>
          </ac:picMkLst>
        </pc:picChg>
        <pc:picChg chg="add mod ord">
          <ac:chgData name="Martynas Čekanauskas" userId="50020e6f-5172-42f5-bd2f-de8297e2c30d" providerId="ADAL" clId="{96353E83-9FBA-4D82-AD71-C73B4CD72163}" dt="2023-09-05T18:41:34.893" v="638" actId="26606"/>
          <ac:picMkLst>
            <pc:docMk/>
            <pc:sldMk cId="2223033480" sldId="3856"/>
            <ac:picMk id="5122" creationId="{FC3B13DA-AA0F-CA5C-3A57-1E72F95DF006}"/>
          </ac:picMkLst>
        </pc:picChg>
      </pc:sldChg>
      <pc:sldChg chg="addSp delSp modSp add del mod modClrScheme chgLayout">
        <pc:chgData name="Martynas Čekanauskas" userId="50020e6f-5172-42f5-bd2f-de8297e2c30d" providerId="ADAL" clId="{96353E83-9FBA-4D82-AD71-C73B4CD72163}" dt="2023-09-05T18:37:01.776" v="582" actId="47"/>
        <pc:sldMkLst>
          <pc:docMk/>
          <pc:sldMk cId="1465587623" sldId="3857"/>
        </pc:sldMkLst>
        <pc:spChg chg="add del mod">
          <ac:chgData name="Martynas Čekanauskas" userId="50020e6f-5172-42f5-bd2f-de8297e2c30d" providerId="ADAL" clId="{96353E83-9FBA-4D82-AD71-C73B4CD72163}" dt="2023-09-05T18:06:57.326" v="470" actId="478"/>
          <ac:spMkLst>
            <pc:docMk/>
            <pc:sldMk cId="1465587623" sldId="3857"/>
            <ac:spMk id="3" creationId="{E97C761E-9327-66EB-580F-0817C9B0036E}"/>
          </ac:spMkLst>
        </pc:spChg>
        <pc:spChg chg="add del">
          <ac:chgData name="Martynas Čekanauskas" userId="50020e6f-5172-42f5-bd2f-de8297e2c30d" providerId="ADAL" clId="{96353E83-9FBA-4D82-AD71-C73B4CD72163}" dt="2023-09-05T18:08:06.760" v="477" actId="478"/>
          <ac:spMkLst>
            <pc:docMk/>
            <pc:sldMk cId="1465587623" sldId="3857"/>
            <ac:spMk id="4" creationId="{BC33744A-55CA-7140-1826-572316610E96}"/>
          </ac:spMkLst>
        </pc:spChg>
        <pc:spChg chg="add del">
          <ac:chgData name="Martynas Čekanauskas" userId="50020e6f-5172-42f5-bd2f-de8297e2c30d" providerId="ADAL" clId="{96353E83-9FBA-4D82-AD71-C73B4CD72163}" dt="2023-09-05T18:08:16.195" v="479" actId="478"/>
          <ac:spMkLst>
            <pc:docMk/>
            <pc:sldMk cId="1465587623" sldId="3857"/>
            <ac:spMk id="5" creationId="{22C1BD77-28DE-BFAF-4355-2DFA2F9D2A25}"/>
          </ac:spMkLst>
        </pc:spChg>
        <pc:spChg chg="del">
          <ac:chgData name="Martynas Čekanauskas" userId="50020e6f-5172-42f5-bd2f-de8297e2c30d" providerId="ADAL" clId="{96353E83-9FBA-4D82-AD71-C73B4CD72163}" dt="2023-09-05T18:06:55.262" v="469" actId="478"/>
          <ac:spMkLst>
            <pc:docMk/>
            <pc:sldMk cId="1465587623" sldId="3857"/>
            <ac:spMk id="6" creationId="{C1C786BF-F87A-4101-8321-50161A92A6D8}"/>
          </ac:spMkLst>
        </pc:spChg>
        <pc:picChg chg="del">
          <ac:chgData name="Martynas Čekanauskas" userId="50020e6f-5172-42f5-bd2f-de8297e2c30d" providerId="ADAL" clId="{96353E83-9FBA-4D82-AD71-C73B4CD72163}" dt="2023-09-05T18:06:52.321" v="468" actId="478"/>
          <ac:picMkLst>
            <pc:docMk/>
            <pc:sldMk cId="1465587623" sldId="3857"/>
            <ac:picMk id="2050" creationId="{6E5DDFC1-D027-AF12-E110-CB727AADB158}"/>
          </ac:picMkLst>
        </pc:picChg>
        <pc:picChg chg="add del mod">
          <ac:chgData name="Martynas Čekanauskas" userId="50020e6f-5172-42f5-bd2f-de8297e2c30d" providerId="ADAL" clId="{96353E83-9FBA-4D82-AD71-C73B4CD72163}" dt="2023-09-05T18:08:01.035" v="475" actId="478"/>
          <ac:picMkLst>
            <pc:docMk/>
            <pc:sldMk cId="1465587623" sldId="3857"/>
            <ac:picMk id="7170" creationId="{EFF8EC5F-698C-8A9B-FBA7-BC4D35020971}"/>
          </ac:picMkLst>
        </pc:picChg>
        <pc:picChg chg="add del mod">
          <ac:chgData name="Martynas Čekanauskas" userId="50020e6f-5172-42f5-bd2f-de8297e2c30d" providerId="ADAL" clId="{96353E83-9FBA-4D82-AD71-C73B4CD72163}" dt="2023-09-05T18:20:37.020" v="499" actId="732"/>
          <ac:picMkLst>
            <pc:docMk/>
            <pc:sldMk cId="1465587623" sldId="3857"/>
            <ac:picMk id="7176" creationId="{109AADCC-AFEF-C9C2-A469-14A213426A74}"/>
          </ac:picMkLst>
        </pc:picChg>
        <pc:picChg chg="add del mod">
          <ac:chgData name="Martynas Čekanauskas" userId="50020e6f-5172-42f5-bd2f-de8297e2c30d" providerId="ADAL" clId="{96353E83-9FBA-4D82-AD71-C73B4CD72163}" dt="2023-09-05T18:20:23.874" v="495"/>
          <ac:picMkLst>
            <pc:docMk/>
            <pc:sldMk cId="1465587623" sldId="3857"/>
            <ac:picMk id="7178" creationId="{D6D7F055-BB1D-31BA-4BCE-C23EC2CDAAE4}"/>
          </ac:picMkLst>
        </pc:picChg>
      </pc:sldChg>
      <pc:sldChg chg="addSp delSp modSp add del mod">
        <pc:chgData name="Martynas Čekanauskas" userId="50020e6f-5172-42f5-bd2f-de8297e2c30d" providerId="ADAL" clId="{96353E83-9FBA-4D82-AD71-C73B4CD72163}" dt="2023-09-05T19:43:01.955" v="1440" actId="47"/>
        <pc:sldMkLst>
          <pc:docMk/>
          <pc:sldMk cId="3931909378" sldId="3857"/>
        </pc:sldMkLst>
        <pc:spChg chg="del">
          <ac:chgData name="Martynas Čekanauskas" userId="50020e6f-5172-42f5-bd2f-de8297e2c30d" providerId="ADAL" clId="{96353E83-9FBA-4D82-AD71-C73B4CD72163}" dt="2023-09-05T19:21:45.955" v="1030" actId="478"/>
          <ac:spMkLst>
            <pc:docMk/>
            <pc:sldMk cId="3931909378" sldId="3857"/>
            <ac:spMk id="2" creationId="{58AB60F9-5218-BDE5-157F-5CE36255DFE2}"/>
          </ac:spMkLst>
        </pc:spChg>
        <pc:spChg chg="add mod">
          <ac:chgData name="Martynas Čekanauskas" userId="50020e6f-5172-42f5-bd2f-de8297e2c30d" providerId="ADAL" clId="{96353E83-9FBA-4D82-AD71-C73B4CD72163}" dt="2023-09-05T19:23:34.897" v="1045" actId="1076"/>
          <ac:spMkLst>
            <pc:docMk/>
            <pc:sldMk cId="3931909378" sldId="3857"/>
            <ac:spMk id="5" creationId="{3D7D55C4-4D75-A926-1891-C3B288583B42}"/>
          </ac:spMkLst>
        </pc:spChg>
        <pc:spChg chg="mod">
          <ac:chgData name="Martynas Čekanauskas" userId="50020e6f-5172-42f5-bd2f-de8297e2c30d" providerId="ADAL" clId="{96353E83-9FBA-4D82-AD71-C73B4CD72163}" dt="2023-09-05T19:22:00.557" v="1033" actId="313"/>
          <ac:spMkLst>
            <pc:docMk/>
            <pc:sldMk cId="3931909378" sldId="3857"/>
            <ac:spMk id="8" creationId="{815CE937-63F1-7AC1-EE1E-0E84515F00B3}"/>
          </ac:spMkLst>
        </pc:spChg>
        <pc:spChg chg="del">
          <ac:chgData name="Martynas Čekanauskas" userId="50020e6f-5172-42f5-bd2f-de8297e2c30d" providerId="ADAL" clId="{96353E83-9FBA-4D82-AD71-C73B4CD72163}" dt="2023-09-05T19:21:45.955" v="1030" actId="478"/>
          <ac:spMkLst>
            <pc:docMk/>
            <pc:sldMk cId="3931909378" sldId="3857"/>
            <ac:spMk id="10" creationId="{752F3194-63F8-00F6-14E0-8CD6CFDC0890}"/>
          </ac:spMkLst>
        </pc:spChg>
        <pc:spChg chg="del">
          <ac:chgData name="Martynas Čekanauskas" userId="50020e6f-5172-42f5-bd2f-de8297e2c30d" providerId="ADAL" clId="{96353E83-9FBA-4D82-AD71-C73B4CD72163}" dt="2023-09-05T19:21:45.955" v="1030" actId="478"/>
          <ac:spMkLst>
            <pc:docMk/>
            <pc:sldMk cId="3931909378" sldId="3857"/>
            <ac:spMk id="12" creationId="{B0C35B2E-F5B5-6348-5BF5-08E52A584AB7}"/>
          </ac:spMkLst>
        </pc:spChg>
        <pc:spChg chg="del">
          <ac:chgData name="Martynas Čekanauskas" userId="50020e6f-5172-42f5-bd2f-de8297e2c30d" providerId="ADAL" clId="{96353E83-9FBA-4D82-AD71-C73B4CD72163}" dt="2023-09-05T19:21:45.955" v="1030" actId="478"/>
          <ac:spMkLst>
            <pc:docMk/>
            <pc:sldMk cId="3931909378" sldId="3857"/>
            <ac:spMk id="14" creationId="{AE4592FA-2504-6926-EE61-B03E97192567}"/>
          </ac:spMkLst>
        </pc:spChg>
        <pc:spChg chg="del">
          <ac:chgData name="Martynas Čekanauskas" userId="50020e6f-5172-42f5-bd2f-de8297e2c30d" providerId="ADAL" clId="{96353E83-9FBA-4D82-AD71-C73B4CD72163}" dt="2023-09-05T19:21:45.955" v="1030" actId="478"/>
          <ac:spMkLst>
            <pc:docMk/>
            <pc:sldMk cId="3931909378" sldId="3857"/>
            <ac:spMk id="17" creationId="{AC9383C6-8ABB-3018-B406-C7763CF06367}"/>
          </ac:spMkLst>
        </pc:spChg>
        <pc:spChg chg="del">
          <ac:chgData name="Martynas Čekanauskas" userId="50020e6f-5172-42f5-bd2f-de8297e2c30d" providerId="ADAL" clId="{96353E83-9FBA-4D82-AD71-C73B4CD72163}" dt="2023-09-05T19:21:45.955" v="1030" actId="478"/>
          <ac:spMkLst>
            <pc:docMk/>
            <pc:sldMk cId="3931909378" sldId="3857"/>
            <ac:spMk id="18" creationId="{9D470CDF-C478-FFDE-33BE-E6523DD27FD2}"/>
          </ac:spMkLst>
        </pc:spChg>
        <pc:spChg chg="del">
          <ac:chgData name="Martynas Čekanauskas" userId="50020e6f-5172-42f5-bd2f-de8297e2c30d" providerId="ADAL" clId="{96353E83-9FBA-4D82-AD71-C73B4CD72163}" dt="2023-09-05T19:21:45.955" v="1030" actId="478"/>
          <ac:spMkLst>
            <pc:docMk/>
            <pc:sldMk cId="3931909378" sldId="3857"/>
            <ac:spMk id="19" creationId="{F4E9E1E8-0DAB-BA46-1017-1540E9275A4C}"/>
          </ac:spMkLst>
        </pc:spChg>
        <pc:spChg chg="del">
          <ac:chgData name="Martynas Čekanauskas" userId="50020e6f-5172-42f5-bd2f-de8297e2c30d" providerId="ADAL" clId="{96353E83-9FBA-4D82-AD71-C73B4CD72163}" dt="2023-09-05T19:21:45.955" v="1030" actId="478"/>
          <ac:spMkLst>
            <pc:docMk/>
            <pc:sldMk cId="3931909378" sldId="3857"/>
            <ac:spMk id="20" creationId="{F5495119-0FA5-224D-E457-5E16129458E9}"/>
          </ac:spMkLst>
        </pc:spChg>
        <pc:spChg chg="del">
          <ac:chgData name="Martynas Čekanauskas" userId="50020e6f-5172-42f5-bd2f-de8297e2c30d" providerId="ADAL" clId="{96353E83-9FBA-4D82-AD71-C73B4CD72163}" dt="2023-09-05T19:21:45.955" v="1030" actId="478"/>
          <ac:spMkLst>
            <pc:docMk/>
            <pc:sldMk cId="3931909378" sldId="3857"/>
            <ac:spMk id="23" creationId="{1C9AE131-A4A6-5699-F043-AA1FDAFB5696}"/>
          </ac:spMkLst>
        </pc:spChg>
        <pc:graphicFrameChg chg="del">
          <ac:chgData name="Martynas Čekanauskas" userId="50020e6f-5172-42f5-bd2f-de8297e2c30d" providerId="ADAL" clId="{96353E83-9FBA-4D82-AD71-C73B4CD72163}" dt="2023-09-05T19:21:50.913" v="1031" actId="478"/>
          <ac:graphicFrameMkLst>
            <pc:docMk/>
            <pc:sldMk cId="3931909378" sldId="3857"/>
            <ac:graphicFrameMk id="21" creationId="{F87B9E8A-02E8-49FC-3E9F-38B8D0260256}"/>
          </ac:graphicFrameMkLst>
        </pc:graphicFrameChg>
        <pc:picChg chg="add mod">
          <ac:chgData name="Martynas Čekanauskas" userId="50020e6f-5172-42f5-bd2f-de8297e2c30d" providerId="ADAL" clId="{96353E83-9FBA-4D82-AD71-C73B4CD72163}" dt="2023-09-05T19:23:16.261" v="1042" actId="1076"/>
          <ac:picMkLst>
            <pc:docMk/>
            <pc:sldMk cId="3931909378" sldId="3857"/>
            <ac:picMk id="10242" creationId="{62D77E19-EAFB-9A02-039A-5DB8B450CF8D}"/>
          </ac:picMkLst>
        </pc:picChg>
        <pc:picChg chg="add del mod">
          <ac:chgData name="Martynas Čekanauskas" userId="50020e6f-5172-42f5-bd2f-de8297e2c30d" providerId="ADAL" clId="{96353E83-9FBA-4D82-AD71-C73B4CD72163}" dt="2023-09-05T19:23:41.275" v="1046" actId="478"/>
          <ac:picMkLst>
            <pc:docMk/>
            <pc:sldMk cId="3931909378" sldId="3857"/>
            <ac:picMk id="10244" creationId="{9634C8A1-464A-0307-B2A6-5C5A41D1C8A3}"/>
          </ac:picMkLst>
        </pc:picChg>
        <pc:cxnChg chg="del">
          <ac:chgData name="Martynas Čekanauskas" userId="50020e6f-5172-42f5-bd2f-de8297e2c30d" providerId="ADAL" clId="{96353E83-9FBA-4D82-AD71-C73B4CD72163}" dt="2023-09-05T19:21:45.955" v="1030" actId="478"/>
          <ac:cxnSpMkLst>
            <pc:docMk/>
            <pc:sldMk cId="3931909378" sldId="3857"/>
            <ac:cxnSpMk id="3" creationId="{21B5A229-D6D6-AB47-CDE4-953FBA4CA458}"/>
          </ac:cxnSpMkLst>
        </pc:cxnChg>
        <pc:cxnChg chg="del">
          <ac:chgData name="Martynas Čekanauskas" userId="50020e6f-5172-42f5-bd2f-de8297e2c30d" providerId="ADAL" clId="{96353E83-9FBA-4D82-AD71-C73B4CD72163}" dt="2023-09-05T19:21:45.955" v="1030" actId="478"/>
          <ac:cxnSpMkLst>
            <pc:docMk/>
            <pc:sldMk cId="3931909378" sldId="3857"/>
            <ac:cxnSpMk id="4" creationId="{FC291FEA-CD26-6FCF-7F53-5BF9D2914883}"/>
          </ac:cxnSpMkLst>
        </pc:cxnChg>
      </pc:sldChg>
      <pc:sldChg chg="addSp delSp modSp add del mod">
        <pc:chgData name="Martynas Čekanauskas" userId="50020e6f-5172-42f5-bd2f-de8297e2c30d" providerId="ADAL" clId="{96353E83-9FBA-4D82-AD71-C73B4CD72163}" dt="2023-09-05T18:41:52.302" v="643" actId="47"/>
        <pc:sldMkLst>
          <pc:docMk/>
          <pc:sldMk cId="1268072979" sldId="3858"/>
        </pc:sldMkLst>
        <pc:picChg chg="add del mod">
          <ac:chgData name="Martynas Čekanauskas" userId="50020e6f-5172-42f5-bd2f-de8297e2c30d" providerId="ADAL" clId="{96353E83-9FBA-4D82-AD71-C73B4CD72163}" dt="2023-09-05T18:24:19.102" v="517" actId="478"/>
          <ac:picMkLst>
            <pc:docMk/>
            <pc:sldMk cId="1268072979" sldId="3858"/>
            <ac:picMk id="2" creationId="{EB62DF6E-20FD-30E2-D87F-B08AB2E08CCE}"/>
          </ac:picMkLst>
        </pc:picChg>
        <pc:picChg chg="del">
          <ac:chgData name="Martynas Čekanauskas" userId="50020e6f-5172-42f5-bd2f-de8297e2c30d" providerId="ADAL" clId="{96353E83-9FBA-4D82-AD71-C73B4CD72163}" dt="2023-09-05T18:20:44.801" v="501" actId="478"/>
          <ac:picMkLst>
            <pc:docMk/>
            <pc:sldMk cId="1268072979" sldId="3858"/>
            <ac:picMk id="2050" creationId="{6E5DDFC1-D027-AF12-E110-CB727AADB158}"/>
          </ac:picMkLst>
        </pc:picChg>
        <pc:picChg chg="add del">
          <ac:chgData name="Martynas Čekanauskas" userId="50020e6f-5172-42f5-bd2f-de8297e2c30d" providerId="ADAL" clId="{96353E83-9FBA-4D82-AD71-C73B4CD72163}" dt="2023-09-05T18:20:58.125" v="503" actId="478"/>
          <ac:picMkLst>
            <pc:docMk/>
            <pc:sldMk cId="1268072979" sldId="3858"/>
            <ac:picMk id="8194" creationId="{94D7B125-68C9-C87A-E433-9E2E138BC9C8}"/>
          </ac:picMkLst>
        </pc:picChg>
        <pc:picChg chg="add del mod">
          <ac:chgData name="Martynas Čekanauskas" userId="50020e6f-5172-42f5-bd2f-de8297e2c30d" providerId="ADAL" clId="{96353E83-9FBA-4D82-AD71-C73B4CD72163}" dt="2023-09-05T18:24:27.962" v="521" actId="478"/>
          <ac:picMkLst>
            <pc:docMk/>
            <pc:sldMk cId="1268072979" sldId="3858"/>
            <ac:picMk id="8196" creationId="{11F79BDC-3EAD-30EC-433A-6C7B23C97F97}"/>
          </ac:picMkLst>
        </pc:picChg>
        <pc:picChg chg="add mod">
          <ac:chgData name="Martynas Čekanauskas" userId="50020e6f-5172-42f5-bd2f-de8297e2c30d" providerId="ADAL" clId="{96353E83-9FBA-4D82-AD71-C73B4CD72163}" dt="2023-09-05T18:26:49.119" v="528" actId="14100"/>
          <ac:picMkLst>
            <pc:docMk/>
            <pc:sldMk cId="1268072979" sldId="3858"/>
            <ac:picMk id="8198" creationId="{79DE210D-C228-6707-A87A-8C8769E3AE59}"/>
          </ac:picMkLst>
        </pc:picChg>
      </pc:sldChg>
      <pc:sldChg chg="addSp delSp modSp add del mod ord">
        <pc:chgData name="Martynas Čekanauskas" userId="50020e6f-5172-42f5-bd2f-de8297e2c30d" providerId="ADAL" clId="{96353E83-9FBA-4D82-AD71-C73B4CD72163}" dt="2023-09-05T19:31:50.830" v="1184" actId="47"/>
        <pc:sldMkLst>
          <pc:docMk/>
          <pc:sldMk cId="1485066755" sldId="3858"/>
        </pc:sldMkLst>
        <pc:spChg chg="add del mod">
          <ac:chgData name="Martynas Čekanauskas" userId="50020e6f-5172-42f5-bd2f-de8297e2c30d" providerId="ADAL" clId="{96353E83-9FBA-4D82-AD71-C73B4CD72163}" dt="2023-09-05T19:23:58.025" v="1051"/>
          <ac:spMkLst>
            <pc:docMk/>
            <pc:sldMk cId="1485066755" sldId="3858"/>
            <ac:spMk id="2" creationId="{B64D5FE2-FDC5-580F-4B00-E4651E4B6B28}"/>
          </ac:spMkLst>
        </pc:spChg>
        <pc:spChg chg="ord">
          <ac:chgData name="Martynas Čekanauskas" userId="50020e6f-5172-42f5-bd2f-de8297e2c30d" providerId="ADAL" clId="{96353E83-9FBA-4D82-AD71-C73B4CD72163}" dt="2023-09-05T19:25:15.391" v="1076" actId="26606"/>
          <ac:spMkLst>
            <pc:docMk/>
            <pc:sldMk cId="1485066755" sldId="3858"/>
            <ac:spMk id="6" creationId="{F26B0C85-FB45-49C5-89B0-501346BE1BC8}"/>
          </ac:spMkLst>
        </pc:spChg>
        <pc:spChg chg="mod">
          <ac:chgData name="Martynas Čekanauskas" userId="50020e6f-5172-42f5-bd2f-de8297e2c30d" providerId="ADAL" clId="{96353E83-9FBA-4D82-AD71-C73B4CD72163}" dt="2023-09-05T19:30:47.246" v="1156" actId="1076"/>
          <ac:spMkLst>
            <pc:docMk/>
            <pc:sldMk cId="1485066755" sldId="3858"/>
            <ac:spMk id="7" creationId="{55C625AE-4880-4071-BD8D-CE4C7E959BB0}"/>
          </ac:spMkLst>
        </pc:spChg>
        <pc:spChg chg="mod">
          <ac:chgData name="Martynas Čekanauskas" userId="50020e6f-5172-42f5-bd2f-de8297e2c30d" providerId="ADAL" clId="{96353E83-9FBA-4D82-AD71-C73B4CD72163}" dt="2023-09-05T19:30:51.848" v="1157" actId="1076"/>
          <ac:spMkLst>
            <pc:docMk/>
            <pc:sldMk cId="1485066755" sldId="3858"/>
            <ac:spMk id="20" creationId="{ED1AF3DE-A951-5F0E-A4F4-C1FE8525F3A9}"/>
          </ac:spMkLst>
        </pc:spChg>
        <pc:spChg chg="add del">
          <ac:chgData name="Martynas Čekanauskas" userId="50020e6f-5172-42f5-bd2f-de8297e2c30d" providerId="ADAL" clId="{96353E83-9FBA-4D82-AD71-C73B4CD72163}" dt="2023-09-05T19:24:33.943" v="1066" actId="26606"/>
          <ac:spMkLst>
            <pc:docMk/>
            <pc:sldMk cId="1485066755" sldId="3858"/>
            <ac:spMk id="5141" creationId="{04812C46-200A-4DEB-A05E-3ED6C68C2387}"/>
          </ac:spMkLst>
        </pc:spChg>
        <pc:spChg chg="add del">
          <ac:chgData name="Martynas Čekanauskas" userId="50020e6f-5172-42f5-bd2f-de8297e2c30d" providerId="ADAL" clId="{96353E83-9FBA-4D82-AD71-C73B4CD72163}" dt="2023-09-05T19:24:33.943" v="1066" actId="26606"/>
          <ac:spMkLst>
            <pc:docMk/>
            <pc:sldMk cId="1485066755" sldId="3858"/>
            <ac:spMk id="5142" creationId="{D1EA859B-E555-4109-94F3-6700E046E008}"/>
          </ac:spMkLst>
        </pc:spChg>
        <pc:spChg chg="add del">
          <ac:chgData name="Martynas Čekanauskas" userId="50020e6f-5172-42f5-bd2f-de8297e2c30d" providerId="ADAL" clId="{96353E83-9FBA-4D82-AD71-C73B4CD72163}" dt="2023-09-05T19:24:13.638" v="1053" actId="26606"/>
          <ac:spMkLst>
            <pc:docMk/>
            <pc:sldMk cId="1485066755" sldId="3858"/>
            <ac:spMk id="5147" creationId="{C0763A76-9F1C-4FC5-82B7-DD475DA461B2}"/>
          </ac:spMkLst>
        </pc:spChg>
        <pc:spChg chg="add del">
          <ac:chgData name="Martynas Čekanauskas" userId="50020e6f-5172-42f5-bd2f-de8297e2c30d" providerId="ADAL" clId="{96353E83-9FBA-4D82-AD71-C73B4CD72163}" dt="2023-09-05T19:24:13.638" v="1053" actId="26606"/>
          <ac:spMkLst>
            <pc:docMk/>
            <pc:sldMk cId="1485066755" sldId="3858"/>
            <ac:spMk id="5149" creationId="{E81BF4F6-F2CF-4984-9D14-D6966D92F99F}"/>
          </ac:spMkLst>
        </pc:spChg>
        <pc:spChg chg="add del">
          <ac:chgData name="Martynas Čekanauskas" userId="50020e6f-5172-42f5-bd2f-de8297e2c30d" providerId="ADAL" clId="{96353E83-9FBA-4D82-AD71-C73B4CD72163}" dt="2023-09-05T19:24:24.988" v="1059" actId="26606"/>
          <ac:spMkLst>
            <pc:docMk/>
            <pc:sldMk cId="1485066755" sldId="3858"/>
            <ac:spMk id="5153" creationId="{7A5F0580-5EE9-419F-96EE-B6529EF6E7D0}"/>
          </ac:spMkLst>
        </pc:spChg>
        <pc:spChg chg="add del">
          <ac:chgData name="Martynas Čekanauskas" userId="50020e6f-5172-42f5-bd2f-de8297e2c30d" providerId="ADAL" clId="{96353E83-9FBA-4D82-AD71-C73B4CD72163}" dt="2023-09-05T19:24:22.774" v="1057" actId="26606"/>
          <ac:spMkLst>
            <pc:docMk/>
            <pc:sldMk cId="1485066755" sldId="3858"/>
            <ac:spMk id="5154" creationId="{AE3A741D-C19B-960A-5803-1C5887147820}"/>
          </ac:spMkLst>
        </pc:spChg>
        <pc:spChg chg="add del">
          <ac:chgData name="Martynas Čekanauskas" userId="50020e6f-5172-42f5-bd2f-de8297e2c30d" providerId="ADAL" clId="{96353E83-9FBA-4D82-AD71-C73B4CD72163}" dt="2023-09-05T19:24:22.774" v="1057" actId="26606"/>
          <ac:spMkLst>
            <pc:docMk/>
            <pc:sldMk cId="1485066755" sldId="3858"/>
            <ac:spMk id="5155" creationId="{DC39DE25-0E4E-0AA7-0932-1D78C2372786}"/>
          </ac:spMkLst>
        </pc:spChg>
        <pc:spChg chg="add del">
          <ac:chgData name="Martynas Čekanauskas" userId="50020e6f-5172-42f5-bd2f-de8297e2c30d" providerId="ADAL" clId="{96353E83-9FBA-4D82-AD71-C73B4CD72163}" dt="2023-09-05T19:24:22.774" v="1057" actId="26606"/>
          <ac:spMkLst>
            <pc:docMk/>
            <pc:sldMk cId="1485066755" sldId="3858"/>
            <ac:spMk id="5156" creationId="{8D6EA299-0840-6DEA-E670-C49AEBC87E89}"/>
          </ac:spMkLst>
        </pc:spChg>
        <pc:spChg chg="add del">
          <ac:chgData name="Martynas Čekanauskas" userId="50020e6f-5172-42f5-bd2f-de8297e2c30d" providerId="ADAL" clId="{96353E83-9FBA-4D82-AD71-C73B4CD72163}" dt="2023-09-05T19:24:24.988" v="1059" actId="26606"/>
          <ac:spMkLst>
            <pc:docMk/>
            <pc:sldMk cId="1485066755" sldId="3858"/>
            <ac:spMk id="5158" creationId="{8FC9BE17-9A7B-462D-AE50-3D8777387304}"/>
          </ac:spMkLst>
        </pc:spChg>
        <pc:spChg chg="add del">
          <ac:chgData name="Martynas Čekanauskas" userId="50020e6f-5172-42f5-bd2f-de8297e2c30d" providerId="ADAL" clId="{96353E83-9FBA-4D82-AD71-C73B4CD72163}" dt="2023-09-05T19:24:24.988" v="1059" actId="26606"/>
          <ac:spMkLst>
            <pc:docMk/>
            <pc:sldMk cId="1485066755" sldId="3858"/>
            <ac:spMk id="5159" creationId="{3EBE8569-6AEC-4B8C-8D53-2DE337CDBA65}"/>
          </ac:spMkLst>
        </pc:spChg>
        <pc:spChg chg="add del">
          <ac:chgData name="Martynas Čekanauskas" userId="50020e6f-5172-42f5-bd2f-de8297e2c30d" providerId="ADAL" clId="{96353E83-9FBA-4D82-AD71-C73B4CD72163}" dt="2023-09-05T19:24:24.988" v="1059" actId="26606"/>
          <ac:spMkLst>
            <pc:docMk/>
            <pc:sldMk cId="1485066755" sldId="3858"/>
            <ac:spMk id="5160" creationId="{55D4142C-5077-457F-A6AD-3FECFDB39685}"/>
          </ac:spMkLst>
        </pc:spChg>
        <pc:spChg chg="add del">
          <ac:chgData name="Martynas Čekanauskas" userId="50020e6f-5172-42f5-bd2f-de8297e2c30d" providerId="ADAL" clId="{96353E83-9FBA-4D82-AD71-C73B4CD72163}" dt="2023-09-05T19:24:29.129" v="1061" actId="26606"/>
          <ac:spMkLst>
            <pc:docMk/>
            <pc:sldMk cId="1485066755" sldId="3858"/>
            <ac:spMk id="5162" creationId="{04C21BAE-6866-4C7A-A7EC-C1B2E572D5BE}"/>
          </ac:spMkLst>
        </pc:spChg>
        <pc:spChg chg="add del">
          <ac:chgData name="Martynas Čekanauskas" userId="50020e6f-5172-42f5-bd2f-de8297e2c30d" providerId="ADAL" clId="{96353E83-9FBA-4D82-AD71-C73B4CD72163}" dt="2023-09-05T19:24:29.129" v="1061" actId="26606"/>
          <ac:spMkLst>
            <pc:docMk/>
            <pc:sldMk cId="1485066755" sldId="3858"/>
            <ac:spMk id="5163" creationId="{7E7D0C94-08B4-48AE-8813-CC4D60294F42}"/>
          </ac:spMkLst>
        </pc:spChg>
        <pc:spChg chg="add del">
          <ac:chgData name="Martynas Čekanauskas" userId="50020e6f-5172-42f5-bd2f-de8297e2c30d" providerId="ADAL" clId="{96353E83-9FBA-4D82-AD71-C73B4CD72163}" dt="2023-09-05T19:24:29.129" v="1061" actId="26606"/>
          <ac:spMkLst>
            <pc:docMk/>
            <pc:sldMk cId="1485066755" sldId="3858"/>
            <ac:spMk id="5164" creationId="{F0C518C2-0AA4-470C-87B9-9CBF428FBA25}"/>
          </ac:spMkLst>
        </pc:spChg>
        <pc:spChg chg="add del">
          <ac:chgData name="Martynas Čekanauskas" userId="50020e6f-5172-42f5-bd2f-de8297e2c30d" providerId="ADAL" clId="{96353E83-9FBA-4D82-AD71-C73B4CD72163}" dt="2023-09-05T19:24:32.227" v="1063" actId="26606"/>
          <ac:spMkLst>
            <pc:docMk/>
            <pc:sldMk cId="1485066755" sldId="3858"/>
            <ac:spMk id="5166" creationId="{94E4D846-3AFC-4F86-8C35-24B0542A269D}"/>
          </ac:spMkLst>
        </pc:spChg>
        <pc:spChg chg="add del">
          <ac:chgData name="Martynas Čekanauskas" userId="50020e6f-5172-42f5-bd2f-de8297e2c30d" providerId="ADAL" clId="{96353E83-9FBA-4D82-AD71-C73B4CD72163}" dt="2023-09-05T19:24:32.227" v="1063" actId="26606"/>
          <ac:spMkLst>
            <pc:docMk/>
            <pc:sldMk cId="1485066755" sldId="3858"/>
            <ac:spMk id="5167" creationId="{284781B9-12CB-45C3-907A-9ED93FF72C65}"/>
          </ac:spMkLst>
        </pc:spChg>
        <pc:spChg chg="add del">
          <ac:chgData name="Martynas Čekanauskas" userId="50020e6f-5172-42f5-bd2f-de8297e2c30d" providerId="ADAL" clId="{96353E83-9FBA-4D82-AD71-C73B4CD72163}" dt="2023-09-05T19:24:32.227" v="1063" actId="26606"/>
          <ac:spMkLst>
            <pc:docMk/>
            <pc:sldMk cId="1485066755" sldId="3858"/>
            <ac:spMk id="5168" creationId="{55D4142C-5077-457F-A6AD-3FECFDB39685}"/>
          </ac:spMkLst>
        </pc:spChg>
        <pc:spChg chg="add del">
          <ac:chgData name="Martynas Čekanauskas" userId="50020e6f-5172-42f5-bd2f-de8297e2c30d" providerId="ADAL" clId="{96353E83-9FBA-4D82-AD71-C73B4CD72163}" dt="2023-09-05T19:24:32.227" v="1063" actId="26606"/>
          <ac:spMkLst>
            <pc:docMk/>
            <pc:sldMk cId="1485066755" sldId="3858"/>
            <ac:spMk id="5169" creationId="{7A5F0580-5EE9-419F-96EE-B6529EF6E7D0}"/>
          </ac:spMkLst>
        </pc:spChg>
        <pc:spChg chg="add del">
          <ac:chgData name="Martynas Čekanauskas" userId="50020e6f-5172-42f5-bd2f-de8297e2c30d" providerId="ADAL" clId="{96353E83-9FBA-4D82-AD71-C73B4CD72163}" dt="2023-09-05T19:24:33.925" v="1065" actId="26606"/>
          <ac:spMkLst>
            <pc:docMk/>
            <pc:sldMk cId="1485066755" sldId="3858"/>
            <ac:spMk id="5171" creationId="{7ED7575E-88D2-B771-681D-46A7E55415DD}"/>
          </ac:spMkLst>
        </pc:spChg>
        <pc:spChg chg="add del">
          <ac:chgData name="Martynas Čekanauskas" userId="50020e6f-5172-42f5-bd2f-de8297e2c30d" providerId="ADAL" clId="{96353E83-9FBA-4D82-AD71-C73B4CD72163}" dt="2023-09-05T19:25:15.432" v="1077" actId="26606"/>
          <ac:spMkLst>
            <pc:docMk/>
            <pc:sldMk cId="1485066755" sldId="3858"/>
            <ac:spMk id="5181" creationId="{99F1FFA9-D672-408C-9220-ADEEC6ABDD09}"/>
          </ac:spMkLst>
        </pc:spChg>
        <pc:spChg chg="add del">
          <ac:chgData name="Martynas Čekanauskas" userId="50020e6f-5172-42f5-bd2f-de8297e2c30d" providerId="ADAL" clId="{96353E83-9FBA-4D82-AD71-C73B4CD72163}" dt="2023-09-05T19:25:12.988" v="1074" actId="26606"/>
          <ac:spMkLst>
            <pc:docMk/>
            <pc:sldMk cId="1485066755" sldId="3858"/>
            <ac:spMk id="11271" creationId="{2172A0AC-3DCE-4672-BCAF-28FEF91F6020}"/>
          </ac:spMkLst>
        </pc:spChg>
        <pc:spChg chg="add del">
          <ac:chgData name="Martynas Čekanauskas" userId="50020e6f-5172-42f5-bd2f-de8297e2c30d" providerId="ADAL" clId="{96353E83-9FBA-4D82-AD71-C73B4CD72163}" dt="2023-09-05T19:25:12.988" v="1074" actId="26606"/>
          <ac:spMkLst>
            <pc:docMk/>
            <pc:sldMk cId="1485066755" sldId="3858"/>
            <ac:spMk id="11273" creationId="{AE6F1C77-EDC9-4C5F-8C1C-62DD46BDA3C3}"/>
          </ac:spMkLst>
        </pc:spChg>
        <pc:spChg chg="add del">
          <ac:chgData name="Martynas Čekanauskas" userId="50020e6f-5172-42f5-bd2f-de8297e2c30d" providerId="ADAL" clId="{96353E83-9FBA-4D82-AD71-C73B4CD72163}" dt="2023-09-05T19:25:15.391" v="1076" actId="26606"/>
          <ac:spMkLst>
            <pc:docMk/>
            <pc:sldMk cId="1485066755" sldId="3858"/>
            <ac:spMk id="11275" creationId="{99F1FFA9-D672-408C-9220-ADEEC6ABDD09}"/>
          </ac:spMkLst>
        </pc:spChg>
        <pc:spChg chg="add">
          <ac:chgData name="Martynas Čekanauskas" userId="50020e6f-5172-42f5-bd2f-de8297e2c30d" providerId="ADAL" clId="{96353E83-9FBA-4D82-AD71-C73B4CD72163}" dt="2023-09-05T19:25:15.432" v="1077" actId="26606"/>
          <ac:spMkLst>
            <pc:docMk/>
            <pc:sldMk cId="1485066755" sldId="3858"/>
            <ac:spMk id="11277" creationId="{2172A0AC-3DCE-4672-BCAF-28FEF91F6020}"/>
          </ac:spMkLst>
        </pc:spChg>
        <pc:spChg chg="add">
          <ac:chgData name="Martynas Čekanauskas" userId="50020e6f-5172-42f5-bd2f-de8297e2c30d" providerId="ADAL" clId="{96353E83-9FBA-4D82-AD71-C73B4CD72163}" dt="2023-09-05T19:25:15.432" v="1077" actId="26606"/>
          <ac:spMkLst>
            <pc:docMk/>
            <pc:sldMk cId="1485066755" sldId="3858"/>
            <ac:spMk id="11278" creationId="{AE6F1C77-EDC9-4C5F-8C1C-62DD46BDA3C3}"/>
          </ac:spMkLst>
        </pc:spChg>
        <pc:grpChg chg="add del">
          <ac:chgData name="Martynas Čekanauskas" userId="50020e6f-5172-42f5-bd2f-de8297e2c30d" providerId="ADAL" clId="{96353E83-9FBA-4D82-AD71-C73B4CD72163}" dt="2023-09-05T19:24:18.592" v="1055" actId="26606"/>
          <ac:grpSpMkLst>
            <pc:docMk/>
            <pc:sldMk cId="1485066755" sldId="3858"/>
            <ac:grpSpMk id="5151" creationId="{6258F736-B256-8039-9DC6-F4E49A5C5AD5}"/>
          </ac:grpSpMkLst>
        </pc:grpChg>
        <pc:grpChg chg="add del">
          <ac:chgData name="Martynas Čekanauskas" userId="50020e6f-5172-42f5-bd2f-de8297e2c30d" providerId="ADAL" clId="{96353E83-9FBA-4D82-AD71-C73B4CD72163}" dt="2023-09-05T19:24:46.278" v="1068" actId="26606"/>
          <ac:grpSpMkLst>
            <pc:docMk/>
            <pc:sldMk cId="1485066755" sldId="3858"/>
            <ac:grpSpMk id="5174" creationId="{114ED94A-C85D-4CD3-4205-438D21CE6B38}"/>
          </ac:grpSpMkLst>
        </pc:grpChg>
        <pc:picChg chg="add mod ord">
          <ac:chgData name="Martynas Čekanauskas" userId="50020e6f-5172-42f5-bd2f-de8297e2c30d" providerId="ADAL" clId="{96353E83-9FBA-4D82-AD71-C73B4CD72163}" dt="2023-09-05T19:25:15.432" v="1077" actId="26606"/>
          <ac:picMkLst>
            <pc:docMk/>
            <pc:sldMk cId="1485066755" sldId="3858"/>
            <ac:picMk id="3" creationId="{D2468DB0-A26B-8008-04A4-88ED17073877}"/>
          </ac:picMkLst>
        </pc:picChg>
        <pc:picChg chg="add del mod">
          <ac:chgData name="Martynas Čekanauskas" userId="50020e6f-5172-42f5-bd2f-de8297e2c30d" providerId="ADAL" clId="{96353E83-9FBA-4D82-AD71-C73B4CD72163}" dt="2023-09-05T19:24:51.645" v="1069" actId="478"/>
          <ac:picMkLst>
            <pc:docMk/>
            <pc:sldMk cId="1485066755" sldId="3858"/>
            <ac:picMk id="4" creationId="{1745A9AE-1308-4078-09B5-733D025AAA42}"/>
          </ac:picMkLst>
        </pc:picChg>
        <pc:picChg chg="del">
          <ac:chgData name="Martynas Čekanauskas" userId="50020e6f-5172-42f5-bd2f-de8297e2c30d" providerId="ADAL" clId="{96353E83-9FBA-4D82-AD71-C73B4CD72163}" dt="2023-09-05T19:23:51.647" v="1050" actId="478"/>
          <ac:picMkLst>
            <pc:docMk/>
            <pc:sldMk cId="1485066755" sldId="3858"/>
            <ac:picMk id="5122" creationId="{FC3B13DA-AA0F-CA5C-3A57-1E72F95DF006}"/>
          </ac:picMkLst>
        </pc:picChg>
        <pc:picChg chg="add mod ord">
          <ac:chgData name="Martynas Čekanauskas" userId="50020e6f-5172-42f5-bd2f-de8297e2c30d" providerId="ADAL" clId="{96353E83-9FBA-4D82-AD71-C73B4CD72163}" dt="2023-09-05T19:30:43.700" v="1155" actId="1076"/>
          <ac:picMkLst>
            <pc:docMk/>
            <pc:sldMk cId="1485066755" sldId="3858"/>
            <ac:picMk id="11266" creationId="{E31BC042-9B1B-7EF8-BC2B-FF4B725DAAC5}"/>
          </ac:picMkLst>
        </pc:picChg>
        <pc:cxnChg chg="add del">
          <ac:chgData name="Martynas Čekanauskas" userId="50020e6f-5172-42f5-bd2f-de8297e2c30d" providerId="ADAL" clId="{96353E83-9FBA-4D82-AD71-C73B4CD72163}" dt="2023-09-05T19:24:33.925" v="1065" actId="26606"/>
          <ac:cxnSpMkLst>
            <pc:docMk/>
            <pc:sldMk cId="1485066755" sldId="3858"/>
            <ac:cxnSpMk id="5172" creationId="{249EDD1B-F94D-B4E6-ACAA-566B9A26FDE3}"/>
          </ac:cxnSpMkLst>
        </pc:cxnChg>
      </pc:sldChg>
      <pc:sldChg chg="modSp add mod ord">
        <pc:chgData name="Martynas Čekanauskas" userId="50020e6f-5172-42f5-bd2f-de8297e2c30d" providerId="ADAL" clId="{96353E83-9FBA-4D82-AD71-C73B4CD72163}" dt="2023-09-06T19:34:23.313" v="4782" actId="20577"/>
        <pc:sldMkLst>
          <pc:docMk/>
          <pc:sldMk cId="725791164" sldId="3859"/>
        </pc:sldMkLst>
        <pc:spChg chg="mod">
          <ac:chgData name="Martynas Čekanauskas" userId="50020e6f-5172-42f5-bd2f-de8297e2c30d" providerId="ADAL" clId="{96353E83-9FBA-4D82-AD71-C73B4CD72163}" dt="2023-09-06T14:58:23.522" v="2282" actId="255"/>
          <ac:spMkLst>
            <pc:docMk/>
            <pc:sldMk cId="725791164" sldId="3859"/>
            <ac:spMk id="7" creationId="{55C625AE-4880-4071-BD8D-CE4C7E959BB0}"/>
          </ac:spMkLst>
        </pc:spChg>
        <pc:spChg chg="mod">
          <ac:chgData name="Martynas Čekanauskas" userId="50020e6f-5172-42f5-bd2f-de8297e2c30d" providerId="ADAL" clId="{96353E83-9FBA-4D82-AD71-C73B4CD72163}" dt="2023-09-06T19:34:23.313" v="4782" actId="20577"/>
          <ac:spMkLst>
            <pc:docMk/>
            <pc:sldMk cId="725791164" sldId="3859"/>
            <ac:spMk id="20" creationId="{ED1AF3DE-A951-5F0E-A4F4-C1FE8525F3A9}"/>
          </ac:spMkLst>
        </pc:spChg>
        <pc:picChg chg="mod">
          <ac:chgData name="Martynas Čekanauskas" userId="50020e6f-5172-42f5-bd2f-de8297e2c30d" providerId="ADAL" clId="{96353E83-9FBA-4D82-AD71-C73B4CD72163}" dt="2023-09-06T07:57:24.387" v="2077" actId="1076"/>
          <ac:picMkLst>
            <pc:docMk/>
            <pc:sldMk cId="725791164" sldId="3859"/>
            <ac:picMk id="11266" creationId="{E31BC042-9B1B-7EF8-BC2B-FF4B725DAAC5}"/>
          </ac:picMkLst>
        </pc:picChg>
      </pc:sldChg>
      <pc:sldChg chg="addSp delSp modSp add mod ord">
        <pc:chgData name="Martynas Čekanauskas" userId="50020e6f-5172-42f5-bd2f-de8297e2c30d" providerId="ADAL" clId="{96353E83-9FBA-4D82-AD71-C73B4CD72163}" dt="2023-09-06T19:23:25.502" v="4610" actId="20577"/>
        <pc:sldMkLst>
          <pc:docMk/>
          <pc:sldMk cId="4147678103" sldId="3860"/>
        </pc:sldMkLst>
        <pc:spChg chg="add del mod">
          <ac:chgData name="Martynas Čekanauskas" userId="50020e6f-5172-42f5-bd2f-de8297e2c30d" providerId="ADAL" clId="{96353E83-9FBA-4D82-AD71-C73B4CD72163}" dt="2023-09-05T19:34:02.463" v="1193" actId="26606"/>
          <ac:spMkLst>
            <pc:docMk/>
            <pc:sldMk cId="4147678103" sldId="3860"/>
            <ac:spMk id="4" creationId="{59B1E145-F38A-B8A6-40B4-929A7213B567}"/>
          </ac:spMkLst>
        </pc:spChg>
        <pc:spChg chg="ord">
          <ac:chgData name="Martynas Čekanauskas" userId="50020e6f-5172-42f5-bd2f-de8297e2c30d" providerId="ADAL" clId="{96353E83-9FBA-4D82-AD71-C73B4CD72163}" dt="2023-09-06T07:58:36.048" v="2081" actId="26606"/>
          <ac:spMkLst>
            <pc:docMk/>
            <pc:sldMk cId="4147678103" sldId="3860"/>
            <ac:spMk id="6" creationId="{F26B0C85-FB45-49C5-89B0-501346BE1BC8}"/>
          </ac:spMkLst>
        </pc:spChg>
        <pc:spChg chg="mod">
          <ac:chgData name="Martynas Čekanauskas" userId="50020e6f-5172-42f5-bd2f-de8297e2c30d" providerId="ADAL" clId="{96353E83-9FBA-4D82-AD71-C73B4CD72163}" dt="2023-09-06T14:58:42.800" v="2285" actId="1076"/>
          <ac:spMkLst>
            <pc:docMk/>
            <pc:sldMk cId="4147678103" sldId="3860"/>
            <ac:spMk id="7" creationId="{55C625AE-4880-4071-BD8D-CE4C7E959BB0}"/>
          </ac:spMkLst>
        </pc:spChg>
        <pc:spChg chg="mod ord">
          <ac:chgData name="Martynas Čekanauskas" userId="50020e6f-5172-42f5-bd2f-de8297e2c30d" providerId="ADAL" clId="{96353E83-9FBA-4D82-AD71-C73B4CD72163}" dt="2023-09-06T19:23:25.502" v="4610" actId="20577"/>
          <ac:spMkLst>
            <pc:docMk/>
            <pc:sldMk cId="4147678103" sldId="3860"/>
            <ac:spMk id="20" creationId="{ED1AF3DE-A951-5F0E-A4F4-C1FE8525F3A9}"/>
          </ac:spMkLst>
        </pc:spChg>
        <pc:spChg chg="add del">
          <ac:chgData name="Martynas Čekanauskas" userId="50020e6f-5172-42f5-bd2f-de8297e2c30d" providerId="ADAL" clId="{96353E83-9FBA-4D82-AD71-C73B4CD72163}" dt="2023-09-05T19:34:02.463" v="1193" actId="26606"/>
          <ac:spMkLst>
            <pc:docMk/>
            <pc:sldMk cId="4147678103" sldId="3860"/>
            <ac:spMk id="11277" creationId="{2172A0AC-3DCE-4672-BCAF-28FEF91F6020}"/>
          </ac:spMkLst>
        </pc:spChg>
        <pc:spChg chg="add del">
          <ac:chgData name="Martynas Čekanauskas" userId="50020e6f-5172-42f5-bd2f-de8297e2c30d" providerId="ADAL" clId="{96353E83-9FBA-4D82-AD71-C73B4CD72163}" dt="2023-09-05T19:34:02.463" v="1193" actId="26606"/>
          <ac:spMkLst>
            <pc:docMk/>
            <pc:sldMk cId="4147678103" sldId="3860"/>
            <ac:spMk id="11278" creationId="{AE6F1C77-EDC9-4C5F-8C1C-62DD46BDA3C3}"/>
          </ac:spMkLst>
        </pc:spChg>
        <pc:spChg chg="add del">
          <ac:chgData name="Martynas Čekanauskas" userId="50020e6f-5172-42f5-bd2f-de8297e2c30d" providerId="ADAL" clId="{96353E83-9FBA-4D82-AD71-C73B4CD72163}" dt="2023-09-05T19:34:02.428" v="1192" actId="26606"/>
          <ac:spMkLst>
            <pc:docMk/>
            <pc:sldMk cId="4147678103" sldId="3860"/>
            <ac:spMk id="11283" creationId="{2DAA6C16-BF9B-4A3E-BC70-EE6015D4F967}"/>
          </ac:spMkLst>
        </pc:spChg>
        <pc:spChg chg="add del">
          <ac:chgData name="Martynas Čekanauskas" userId="50020e6f-5172-42f5-bd2f-de8297e2c30d" providerId="ADAL" clId="{96353E83-9FBA-4D82-AD71-C73B4CD72163}" dt="2023-09-05T19:35:17.373" v="1199" actId="26606"/>
          <ac:spMkLst>
            <pc:docMk/>
            <pc:sldMk cId="4147678103" sldId="3860"/>
            <ac:spMk id="11289" creationId="{2172A0AC-3DCE-4672-BCAF-28FEF91F6020}"/>
          </ac:spMkLst>
        </pc:spChg>
        <pc:spChg chg="add del">
          <ac:chgData name="Martynas Čekanauskas" userId="50020e6f-5172-42f5-bd2f-de8297e2c30d" providerId="ADAL" clId="{96353E83-9FBA-4D82-AD71-C73B4CD72163}" dt="2023-09-05T19:35:17.373" v="1199" actId="26606"/>
          <ac:spMkLst>
            <pc:docMk/>
            <pc:sldMk cId="4147678103" sldId="3860"/>
            <ac:spMk id="11290" creationId="{AE6F1C77-EDC9-4C5F-8C1C-62DD46BDA3C3}"/>
          </ac:spMkLst>
        </pc:spChg>
        <pc:spChg chg="add del">
          <ac:chgData name="Martynas Čekanauskas" userId="50020e6f-5172-42f5-bd2f-de8297e2c30d" providerId="ADAL" clId="{96353E83-9FBA-4D82-AD71-C73B4CD72163}" dt="2023-09-05T19:35:17.279" v="1198" actId="26606"/>
          <ac:spMkLst>
            <pc:docMk/>
            <pc:sldMk cId="4147678103" sldId="3860"/>
            <ac:spMk id="11295" creationId="{231BF440-39FA-4087-84CC-2EEC0BBDAF29}"/>
          </ac:spMkLst>
        </pc:spChg>
        <pc:spChg chg="add del">
          <ac:chgData name="Martynas Čekanauskas" userId="50020e6f-5172-42f5-bd2f-de8297e2c30d" providerId="ADAL" clId="{96353E83-9FBA-4D82-AD71-C73B4CD72163}" dt="2023-09-05T19:35:17.279" v="1198" actId="26606"/>
          <ac:spMkLst>
            <pc:docMk/>
            <pc:sldMk cId="4147678103" sldId="3860"/>
            <ac:spMk id="11297" creationId="{F04E4CBA-303B-48BD-8451-C2701CB0EEBF}"/>
          </ac:spMkLst>
        </pc:spChg>
        <pc:spChg chg="add del">
          <ac:chgData name="Martynas Čekanauskas" userId="50020e6f-5172-42f5-bd2f-de8297e2c30d" providerId="ADAL" clId="{96353E83-9FBA-4D82-AD71-C73B4CD72163}" dt="2023-09-05T19:35:17.279" v="1198" actId="26606"/>
          <ac:spMkLst>
            <pc:docMk/>
            <pc:sldMk cId="4147678103" sldId="3860"/>
            <ac:spMk id="11299" creationId="{F6CA58B3-AFCC-4A40-9882-50D5080879B0}"/>
          </ac:spMkLst>
        </pc:spChg>
        <pc:spChg chg="add del">
          <ac:chgData name="Martynas Čekanauskas" userId="50020e6f-5172-42f5-bd2f-de8297e2c30d" providerId="ADAL" clId="{96353E83-9FBA-4D82-AD71-C73B4CD72163}" dt="2023-09-05T19:35:17.279" v="1198" actId="26606"/>
          <ac:spMkLst>
            <pc:docMk/>
            <pc:sldMk cId="4147678103" sldId="3860"/>
            <ac:spMk id="11301" creationId="{75C56826-D4E5-42ED-8529-079651CB3005}"/>
          </ac:spMkLst>
        </pc:spChg>
        <pc:spChg chg="add del">
          <ac:chgData name="Martynas Čekanauskas" userId="50020e6f-5172-42f5-bd2f-de8297e2c30d" providerId="ADAL" clId="{96353E83-9FBA-4D82-AD71-C73B4CD72163}" dt="2023-09-05T19:35:17.279" v="1198" actId="26606"/>
          <ac:spMkLst>
            <pc:docMk/>
            <pc:sldMk cId="4147678103" sldId="3860"/>
            <ac:spMk id="11303" creationId="{82095FCE-EF05-4443-B97A-85DEE3A5CA17}"/>
          </ac:spMkLst>
        </pc:spChg>
        <pc:spChg chg="add del">
          <ac:chgData name="Martynas Čekanauskas" userId="50020e6f-5172-42f5-bd2f-de8297e2c30d" providerId="ADAL" clId="{96353E83-9FBA-4D82-AD71-C73B4CD72163}" dt="2023-09-05T19:35:17.279" v="1198" actId="26606"/>
          <ac:spMkLst>
            <pc:docMk/>
            <pc:sldMk cId="4147678103" sldId="3860"/>
            <ac:spMk id="11305" creationId="{CA00AE6B-AA30-4CF8-BA6F-339B780AD76C}"/>
          </ac:spMkLst>
        </pc:spChg>
        <pc:spChg chg="add del">
          <ac:chgData name="Martynas Čekanauskas" userId="50020e6f-5172-42f5-bd2f-de8297e2c30d" providerId="ADAL" clId="{96353E83-9FBA-4D82-AD71-C73B4CD72163}" dt="2023-09-06T07:58:36.048" v="2081" actId="26606"/>
          <ac:spMkLst>
            <pc:docMk/>
            <pc:sldMk cId="4147678103" sldId="3860"/>
            <ac:spMk id="11307" creationId="{2172A0AC-3DCE-4672-BCAF-28FEF91F6020}"/>
          </ac:spMkLst>
        </pc:spChg>
        <pc:spChg chg="add del">
          <ac:chgData name="Martynas Čekanauskas" userId="50020e6f-5172-42f5-bd2f-de8297e2c30d" providerId="ADAL" clId="{96353E83-9FBA-4D82-AD71-C73B4CD72163}" dt="2023-09-06T07:58:36.048" v="2081" actId="26606"/>
          <ac:spMkLst>
            <pc:docMk/>
            <pc:sldMk cId="4147678103" sldId="3860"/>
            <ac:spMk id="11308" creationId="{AE6F1C77-EDC9-4C5F-8C1C-62DD46BDA3C3}"/>
          </ac:spMkLst>
        </pc:spChg>
        <pc:spChg chg="add">
          <ac:chgData name="Martynas Čekanauskas" userId="50020e6f-5172-42f5-bd2f-de8297e2c30d" providerId="ADAL" clId="{96353E83-9FBA-4D82-AD71-C73B4CD72163}" dt="2023-09-06T07:58:36.048" v="2081" actId="26606"/>
          <ac:spMkLst>
            <pc:docMk/>
            <pc:sldMk cId="4147678103" sldId="3860"/>
            <ac:spMk id="11313" creationId="{2172A0AC-3DCE-4672-BCAF-28FEF91F6020}"/>
          </ac:spMkLst>
        </pc:spChg>
        <pc:spChg chg="add">
          <ac:chgData name="Martynas Čekanauskas" userId="50020e6f-5172-42f5-bd2f-de8297e2c30d" providerId="ADAL" clId="{96353E83-9FBA-4D82-AD71-C73B4CD72163}" dt="2023-09-06T07:58:36.048" v="2081" actId="26606"/>
          <ac:spMkLst>
            <pc:docMk/>
            <pc:sldMk cId="4147678103" sldId="3860"/>
            <ac:spMk id="11315" creationId="{AE6F1C77-EDC9-4C5F-8C1C-62DD46BDA3C3}"/>
          </ac:spMkLst>
        </pc:spChg>
        <pc:grpChg chg="add del">
          <ac:chgData name="Martynas Čekanauskas" userId="50020e6f-5172-42f5-bd2f-de8297e2c30d" providerId="ADAL" clId="{96353E83-9FBA-4D82-AD71-C73B4CD72163}" dt="2023-09-05T19:34:02.428" v="1192" actId="26606"/>
          <ac:grpSpMkLst>
            <pc:docMk/>
            <pc:sldMk cId="4147678103" sldId="3860"/>
            <ac:grpSpMk id="11285" creationId="{A4AE1828-51FD-4AD7-BCF6-9AF5C696CE5D}"/>
          </ac:grpSpMkLst>
        </pc:grpChg>
        <pc:picChg chg="del">
          <ac:chgData name="Martynas Čekanauskas" userId="50020e6f-5172-42f5-bd2f-de8297e2c30d" providerId="ADAL" clId="{96353E83-9FBA-4D82-AD71-C73B4CD72163}" dt="2023-09-05T19:31:56.765" v="1186" actId="478"/>
          <ac:picMkLst>
            <pc:docMk/>
            <pc:sldMk cId="4147678103" sldId="3860"/>
            <ac:picMk id="3" creationId="{D2468DB0-A26B-8008-04A4-88ED17073877}"/>
          </ac:picMkLst>
        </pc:picChg>
        <pc:picChg chg="add del mod ord">
          <ac:chgData name="Martynas Čekanauskas" userId="50020e6f-5172-42f5-bd2f-de8297e2c30d" providerId="ADAL" clId="{96353E83-9FBA-4D82-AD71-C73B4CD72163}" dt="2023-09-05T19:35:05.252" v="1195" actId="478"/>
          <ac:picMkLst>
            <pc:docMk/>
            <pc:sldMk cId="4147678103" sldId="3860"/>
            <ac:picMk id="5" creationId="{4E670986-0A8C-044C-29D5-4A9901E6C725}"/>
          </ac:picMkLst>
        </pc:picChg>
        <pc:picChg chg="add mod ord">
          <ac:chgData name="Martynas Čekanauskas" userId="50020e6f-5172-42f5-bd2f-de8297e2c30d" providerId="ADAL" clId="{96353E83-9FBA-4D82-AD71-C73B4CD72163}" dt="2023-09-06T14:58:38.235" v="2284" actId="1076"/>
          <ac:picMkLst>
            <pc:docMk/>
            <pc:sldMk cId="4147678103" sldId="3860"/>
            <ac:picMk id="8" creationId="{AC7562A7-E23A-35A2-9562-BFB188313768}"/>
          </ac:picMkLst>
        </pc:picChg>
        <pc:picChg chg="add del mod ord">
          <ac:chgData name="Martynas Čekanauskas" userId="50020e6f-5172-42f5-bd2f-de8297e2c30d" providerId="ADAL" clId="{96353E83-9FBA-4D82-AD71-C73B4CD72163}" dt="2023-09-06T07:58:17.132" v="2079" actId="478"/>
          <ac:picMkLst>
            <pc:docMk/>
            <pc:sldMk cId="4147678103" sldId="3860"/>
            <ac:picMk id="9" creationId="{AABF7C0C-D3D3-C709-A0FF-12E9D411B905}"/>
          </ac:picMkLst>
        </pc:picChg>
        <pc:picChg chg="add mod">
          <ac:chgData name="Martynas Čekanauskas" userId="50020e6f-5172-42f5-bd2f-de8297e2c30d" providerId="ADAL" clId="{96353E83-9FBA-4D82-AD71-C73B4CD72163}" dt="2023-09-06T07:58:36.048" v="2081" actId="26606"/>
          <ac:picMkLst>
            <pc:docMk/>
            <pc:sldMk cId="4147678103" sldId="3860"/>
            <ac:picMk id="10" creationId="{F259B36D-319A-89DB-8EE4-B95FC48CCD99}"/>
          </ac:picMkLst>
        </pc:picChg>
        <pc:picChg chg="del">
          <ac:chgData name="Martynas Čekanauskas" userId="50020e6f-5172-42f5-bd2f-de8297e2c30d" providerId="ADAL" clId="{96353E83-9FBA-4D82-AD71-C73B4CD72163}" dt="2023-09-05T19:31:57.762" v="1187" actId="478"/>
          <ac:picMkLst>
            <pc:docMk/>
            <pc:sldMk cId="4147678103" sldId="3860"/>
            <ac:picMk id="11266" creationId="{E31BC042-9B1B-7EF8-BC2B-FF4B725DAAC5}"/>
          </ac:picMkLst>
        </pc:picChg>
      </pc:sldChg>
      <pc:sldChg chg="modSp add mod">
        <pc:chgData name="Martynas Čekanauskas" userId="50020e6f-5172-42f5-bd2f-de8297e2c30d" providerId="ADAL" clId="{96353E83-9FBA-4D82-AD71-C73B4CD72163}" dt="2023-09-06T07:44:10.261" v="2019" actId="1076"/>
        <pc:sldMkLst>
          <pc:docMk/>
          <pc:sldMk cId="2030337987" sldId="3861"/>
        </pc:sldMkLst>
        <pc:spChg chg="mod">
          <ac:chgData name="Martynas Čekanauskas" userId="50020e6f-5172-42f5-bd2f-de8297e2c30d" providerId="ADAL" clId="{96353E83-9FBA-4D82-AD71-C73B4CD72163}" dt="2023-09-06T07:44:10.261" v="2019" actId="1076"/>
          <ac:spMkLst>
            <pc:docMk/>
            <pc:sldMk cId="2030337987" sldId="3861"/>
            <ac:spMk id="2" creationId="{00000000-0000-0000-0000-000000000000}"/>
          </ac:spMkLst>
        </pc:spChg>
      </pc:sldChg>
      <pc:sldChg chg="modSp add mod ord">
        <pc:chgData name="Martynas Čekanauskas" userId="50020e6f-5172-42f5-bd2f-de8297e2c30d" providerId="ADAL" clId="{96353E83-9FBA-4D82-AD71-C73B4CD72163}" dt="2023-09-06T15:34:32.145" v="2660"/>
        <pc:sldMkLst>
          <pc:docMk/>
          <pc:sldMk cId="1109765989" sldId="3862"/>
        </pc:sldMkLst>
        <pc:spChg chg="mod">
          <ac:chgData name="Martynas Čekanauskas" userId="50020e6f-5172-42f5-bd2f-de8297e2c30d" providerId="ADAL" clId="{96353E83-9FBA-4D82-AD71-C73B4CD72163}" dt="2023-09-05T19:49:58.312" v="1616" actId="790"/>
          <ac:spMkLst>
            <pc:docMk/>
            <pc:sldMk cId="1109765989" sldId="3862"/>
            <ac:spMk id="6" creationId="{C1C786BF-F87A-4101-8321-50161A92A6D8}"/>
          </ac:spMkLst>
        </pc:spChg>
        <pc:spChg chg="mod">
          <ac:chgData name="Martynas Čekanauskas" userId="50020e6f-5172-42f5-bd2f-de8297e2c30d" providerId="ADAL" clId="{96353E83-9FBA-4D82-AD71-C73B4CD72163}" dt="2023-09-05T19:48:52.008" v="1579" actId="1076"/>
          <ac:spMkLst>
            <pc:docMk/>
            <pc:sldMk cId="1109765989" sldId="3862"/>
            <ac:spMk id="27" creationId="{09C43638-E657-D87E-714A-379F55753B30}"/>
          </ac:spMkLst>
        </pc:spChg>
        <pc:spChg chg="mod">
          <ac:chgData name="Martynas Čekanauskas" userId="50020e6f-5172-42f5-bd2f-de8297e2c30d" providerId="ADAL" clId="{96353E83-9FBA-4D82-AD71-C73B4CD72163}" dt="2023-09-05T19:49:02.294" v="1580" actId="790"/>
          <ac:spMkLst>
            <pc:docMk/>
            <pc:sldMk cId="1109765989" sldId="3862"/>
            <ac:spMk id="29" creationId="{F80851E8-FE11-C421-DF55-6FC3124E39EC}"/>
          </ac:spMkLst>
        </pc:spChg>
        <pc:spChg chg="mod">
          <ac:chgData name="Martynas Čekanauskas" userId="50020e6f-5172-42f5-bd2f-de8297e2c30d" providerId="ADAL" clId="{96353E83-9FBA-4D82-AD71-C73B4CD72163}" dt="2023-09-05T19:49:17.007" v="1584" actId="20577"/>
          <ac:spMkLst>
            <pc:docMk/>
            <pc:sldMk cId="1109765989" sldId="3862"/>
            <ac:spMk id="30" creationId="{2CB11F3C-0579-FF79-4CA8-84E58FF7BC18}"/>
          </ac:spMkLst>
        </pc:spChg>
        <pc:spChg chg="mod">
          <ac:chgData name="Martynas Čekanauskas" userId="50020e6f-5172-42f5-bd2f-de8297e2c30d" providerId="ADAL" clId="{96353E83-9FBA-4D82-AD71-C73B4CD72163}" dt="2023-09-05T19:49:07.361" v="1581" actId="790"/>
          <ac:spMkLst>
            <pc:docMk/>
            <pc:sldMk cId="1109765989" sldId="3862"/>
            <ac:spMk id="31" creationId="{3FF6FACC-5CD6-79A5-CF52-217FF40BF21B}"/>
          </ac:spMkLst>
        </pc:spChg>
        <pc:spChg chg="mod">
          <ac:chgData name="Martynas Čekanauskas" userId="50020e6f-5172-42f5-bd2f-de8297e2c30d" providerId="ADAL" clId="{96353E83-9FBA-4D82-AD71-C73B4CD72163}" dt="2023-09-05T19:50:39.244" v="1626" actId="6549"/>
          <ac:spMkLst>
            <pc:docMk/>
            <pc:sldMk cId="1109765989" sldId="3862"/>
            <ac:spMk id="1024" creationId="{DE9EEE6A-1FE7-A905-D18A-96762D76A6DD}"/>
          </ac:spMkLst>
        </pc:spChg>
      </pc:sldChg>
      <pc:sldChg chg="delSp modSp add mod ord">
        <pc:chgData name="Martynas Čekanauskas" userId="50020e6f-5172-42f5-bd2f-de8297e2c30d" providerId="ADAL" clId="{96353E83-9FBA-4D82-AD71-C73B4CD72163}" dt="2023-09-06T20:03:51.836" v="5680" actId="790"/>
        <pc:sldMkLst>
          <pc:docMk/>
          <pc:sldMk cId="15837633" sldId="3863"/>
        </pc:sldMkLst>
        <pc:spChg chg="mod">
          <ac:chgData name="Martynas Čekanauskas" userId="50020e6f-5172-42f5-bd2f-de8297e2c30d" providerId="ADAL" clId="{96353E83-9FBA-4D82-AD71-C73B4CD72163}" dt="2023-09-05T19:51:22.370" v="1644" actId="790"/>
          <ac:spMkLst>
            <pc:docMk/>
            <pc:sldMk cId="15837633" sldId="3863"/>
            <ac:spMk id="6" creationId="{C1C786BF-F87A-4101-8321-50161A92A6D8}"/>
          </ac:spMkLst>
        </pc:spChg>
        <pc:spChg chg="mod">
          <ac:chgData name="Martynas Čekanauskas" userId="50020e6f-5172-42f5-bd2f-de8297e2c30d" providerId="ADAL" clId="{96353E83-9FBA-4D82-AD71-C73B4CD72163}" dt="2023-09-06T20:03:07.311" v="5651" actId="790"/>
          <ac:spMkLst>
            <pc:docMk/>
            <pc:sldMk cId="15837633" sldId="3863"/>
            <ac:spMk id="10" creationId="{68802F3C-8AA4-CBDB-8880-5B72948C7CAD}"/>
          </ac:spMkLst>
        </pc:spChg>
        <pc:spChg chg="mod">
          <ac:chgData name="Martynas Čekanauskas" userId="50020e6f-5172-42f5-bd2f-de8297e2c30d" providerId="ADAL" clId="{96353E83-9FBA-4D82-AD71-C73B4CD72163}" dt="2023-09-06T15:33:42.132" v="2655" actId="1076"/>
          <ac:spMkLst>
            <pc:docMk/>
            <pc:sldMk cId="15837633" sldId="3863"/>
            <ac:spMk id="11" creationId="{5B52FEC9-A484-BBA4-CAB4-6F240F85FB4A}"/>
          </ac:spMkLst>
        </pc:spChg>
        <pc:spChg chg="del">
          <ac:chgData name="Martynas Čekanauskas" userId="50020e6f-5172-42f5-bd2f-de8297e2c30d" providerId="ADAL" clId="{96353E83-9FBA-4D82-AD71-C73B4CD72163}" dt="2023-09-05T19:54:56.119" v="1812" actId="478"/>
          <ac:spMkLst>
            <pc:docMk/>
            <pc:sldMk cId="15837633" sldId="3863"/>
            <ac:spMk id="12" creationId="{257B5D40-DC5F-61D3-9998-B43FC68A0CD8}"/>
          </ac:spMkLst>
        </pc:spChg>
        <pc:spChg chg="del">
          <ac:chgData name="Martynas Čekanauskas" userId="50020e6f-5172-42f5-bd2f-de8297e2c30d" providerId="ADAL" clId="{96353E83-9FBA-4D82-AD71-C73B4CD72163}" dt="2023-09-05T19:54:59.703" v="1814" actId="478"/>
          <ac:spMkLst>
            <pc:docMk/>
            <pc:sldMk cId="15837633" sldId="3863"/>
            <ac:spMk id="13" creationId="{8E110AD0-26A0-64F6-621E-B9E29A4C225C}"/>
          </ac:spMkLst>
        </pc:spChg>
        <pc:spChg chg="mod">
          <ac:chgData name="Martynas Čekanauskas" userId="50020e6f-5172-42f5-bd2f-de8297e2c30d" providerId="ADAL" clId="{96353E83-9FBA-4D82-AD71-C73B4CD72163}" dt="2023-09-06T20:03:51.836" v="5680" actId="790"/>
          <ac:spMkLst>
            <pc:docMk/>
            <pc:sldMk cId="15837633" sldId="3863"/>
            <ac:spMk id="14" creationId="{BB232D02-CFFA-8AB6-A685-DBE6E955392E}"/>
          </ac:spMkLst>
        </pc:spChg>
        <pc:spChg chg="del">
          <ac:chgData name="Martynas Čekanauskas" userId="50020e6f-5172-42f5-bd2f-de8297e2c30d" providerId="ADAL" clId="{96353E83-9FBA-4D82-AD71-C73B4CD72163}" dt="2023-09-05T19:55:01.585" v="1815" actId="478"/>
          <ac:spMkLst>
            <pc:docMk/>
            <pc:sldMk cId="15837633" sldId="3863"/>
            <ac:spMk id="15" creationId="{06672113-F6F1-2C4E-301E-5852874251CD}"/>
          </ac:spMkLst>
        </pc:spChg>
        <pc:spChg chg="del">
          <ac:chgData name="Martynas Čekanauskas" userId="50020e6f-5172-42f5-bd2f-de8297e2c30d" providerId="ADAL" clId="{96353E83-9FBA-4D82-AD71-C73B4CD72163}" dt="2023-09-05T19:54:57.790" v="1813" actId="478"/>
          <ac:spMkLst>
            <pc:docMk/>
            <pc:sldMk cId="15837633" sldId="3863"/>
            <ac:spMk id="16" creationId="{0DA8BBC6-A6CB-A55A-8AC3-9369E8AC84FF}"/>
          </ac:spMkLst>
        </pc:spChg>
        <pc:graphicFrameChg chg="mod modGraphic">
          <ac:chgData name="Martynas Čekanauskas" userId="50020e6f-5172-42f5-bd2f-de8297e2c30d" providerId="ADAL" clId="{96353E83-9FBA-4D82-AD71-C73B4CD72163}" dt="2023-09-06T15:33:42.132" v="2655" actId="1076"/>
          <ac:graphicFrameMkLst>
            <pc:docMk/>
            <pc:sldMk cId="15837633" sldId="3863"/>
            <ac:graphicFrameMk id="2" creationId="{807652E5-D4E5-404A-0B7C-263F29FF9D2D}"/>
          </ac:graphicFrameMkLst>
        </pc:graphicFrameChg>
        <pc:cxnChg chg="mod">
          <ac:chgData name="Martynas Čekanauskas" userId="50020e6f-5172-42f5-bd2f-de8297e2c30d" providerId="ADAL" clId="{96353E83-9FBA-4D82-AD71-C73B4CD72163}" dt="2023-09-06T15:33:42.132" v="2655" actId="1076"/>
          <ac:cxnSpMkLst>
            <pc:docMk/>
            <pc:sldMk cId="15837633" sldId="3863"/>
            <ac:cxnSpMk id="4" creationId="{1C597778-FE16-B43B-EDD5-83ED5ED47B6D}"/>
          </ac:cxnSpMkLst>
        </pc:cxnChg>
        <pc:cxnChg chg="mod">
          <ac:chgData name="Martynas Čekanauskas" userId="50020e6f-5172-42f5-bd2f-de8297e2c30d" providerId="ADAL" clId="{96353E83-9FBA-4D82-AD71-C73B4CD72163}" dt="2023-09-06T15:33:42.132" v="2655" actId="1076"/>
          <ac:cxnSpMkLst>
            <pc:docMk/>
            <pc:sldMk cId="15837633" sldId="3863"/>
            <ac:cxnSpMk id="5" creationId="{FACE876F-1FEA-2D01-6337-A7A05C84A5E4}"/>
          </ac:cxnSpMkLst>
        </pc:cxnChg>
      </pc:sldChg>
      <pc:sldChg chg="modSp add mod ord">
        <pc:chgData name="Martynas Čekanauskas" userId="50020e6f-5172-42f5-bd2f-de8297e2c30d" providerId="ADAL" clId="{96353E83-9FBA-4D82-AD71-C73B4CD72163}" dt="2023-09-07T04:39:57.214" v="6194" actId="20577"/>
        <pc:sldMkLst>
          <pc:docMk/>
          <pc:sldMk cId="75363846" sldId="3864"/>
        </pc:sldMkLst>
        <pc:spChg chg="mod">
          <ac:chgData name="Martynas Čekanauskas" userId="50020e6f-5172-42f5-bd2f-de8297e2c30d" providerId="ADAL" clId="{96353E83-9FBA-4D82-AD71-C73B4CD72163}" dt="2023-09-06T19:57:10.095" v="5456" actId="1076"/>
          <ac:spMkLst>
            <pc:docMk/>
            <pc:sldMk cId="75363846" sldId="3864"/>
            <ac:spMk id="2" creationId="{EB0E711B-37EA-1659-606D-CBBE7B9CD836}"/>
          </ac:spMkLst>
        </pc:spChg>
        <pc:spChg chg="mod">
          <ac:chgData name="Martynas Čekanauskas" userId="50020e6f-5172-42f5-bd2f-de8297e2c30d" providerId="ADAL" clId="{96353E83-9FBA-4D82-AD71-C73B4CD72163}" dt="2023-09-07T03:57:48.681" v="5723" actId="1076"/>
          <ac:spMkLst>
            <pc:docMk/>
            <pc:sldMk cId="75363846" sldId="3864"/>
            <ac:spMk id="5" creationId="{7F33C3AD-A0AD-9187-6A5E-DF048281ADC3}"/>
          </ac:spMkLst>
        </pc:spChg>
        <pc:spChg chg="mod">
          <ac:chgData name="Martynas Čekanauskas" userId="50020e6f-5172-42f5-bd2f-de8297e2c30d" providerId="ADAL" clId="{96353E83-9FBA-4D82-AD71-C73B4CD72163}" dt="2023-09-06T15:29:34.822" v="2654" actId="790"/>
          <ac:spMkLst>
            <pc:docMk/>
            <pc:sldMk cId="75363846" sldId="3864"/>
            <ac:spMk id="6" creationId="{C1C786BF-F87A-4101-8321-50161A92A6D8}"/>
          </ac:spMkLst>
        </pc:spChg>
        <pc:spChg chg="mod">
          <ac:chgData name="Martynas Čekanauskas" userId="50020e6f-5172-42f5-bd2f-de8297e2c30d" providerId="ADAL" clId="{96353E83-9FBA-4D82-AD71-C73B4CD72163}" dt="2023-09-07T03:57:56.683" v="5724" actId="113"/>
          <ac:spMkLst>
            <pc:docMk/>
            <pc:sldMk cId="75363846" sldId="3864"/>
            <ac:spMk id="7" creationId="{EE66719A-0382-2005-5BEA-BE81B33832B4}"/>
          </ac:spMkLst>
        </pc:spChg>
        <pc:spChg chg="mod">
          <ac:chgData name="Martynas Čekanauskas" userId="50020e6f-5172-42f5-bd2f-de8297e2c30d" providerId="ADAL" clId="{96353E83-9FBA-4D82-AD71-C73B4CD72163}" dt="2023-09-06T19:57:10.095" v="5456" actId="1076"/>
          <ac:spMkLst>
            <pc:docMk/>
            <pc:sldMk cId="75363846" sldId="3864"/>
            <ac:spMk id="8" creationId="{25B0B35C-1BF0-6A85-07B0-449D33A8FA67}"/>
          </ac:spMkLst>
        </pc:spChg>
        <pc:spChg chg="mod">
          <ac:chgData name="Martynas Čekanauskas" userId="50020e6f-5172-42f5-bd2f-de8297e2c30d" providerId="ADAL" clId="{96353E83-9FBA-4D82-AD71-C73B4CD72163}" dt="2023-09-06T19:57:10.095" v="5456" actId="1076"/>
          <ac:spMkLst>
            <pc:docMk/>
            <pc:sldMk cId="75363846" sldId="3864"/>
            <ac:spMk id="18" creationId="{AC211148-7CF2-7B3E-A2F8-BE71A31A36D5}"/>
          </ac:spMkLst>
        </pc:spChg>
        <pc:spChg chg="mod">
          <ac:chgData name="Martynas Čekanauskas" userId="50020e6f-5172-42f5-bd2f-de8297e2c30d" providerId="ADAL" clId="{96353E83-9FBA-4D82-AD71-C73B4CD72163}" dt="2023-09-06T19:57:10.095" v="5456" actId="1076"/>
          <ac:spMkLst>
            <pc:docMk/>
            <pc:sldMk cId="75363846" sldId="3864"/>
            <ac:spMk id="19" creationId="{60AFA3F4-7823-61E5-C534-29529FE3AA27}"/>
          </ac:spMkLst>
        </pc:spChg>
        <pc:spChg chg="mod">
          <ac:chgData name="Martynas Čekanauskas" userId="50020e6f-5172-42f5-bd2f-de8297e2c30d" providerId="ADAL" clId="{96353E83-9FBA-4D82-AD71-C73B4CD72163}" dt="2023-09-07T04:39:57.214" v="6194" actId="20577"/>
          <ac:spMkLst>
            <pc:docMk/>
            <pc:sldMk cId="75363846" sldId="3864"/>
            <ac:spMk id="30" creationId="{B837C678-3581-3D7F-9B94-3E945E8EE815}"/>
          </ac:spMkLst>
        </pc:spChg>
        <pc:spChg chg="mod">
          <ac:chgData name="Martynas Čekanauskas" userId="50020e6f-5172-42f5-bd2f-de8297e2c30d" providerId="ADAL" clId="{96353E83-9FBA-4D82-AD71-C73B4CD72163}" dt="2023-09-06T19:57:10.095" v="5456" actId="1076"/>
          <ac:spMkLst>
            <pc:docMk/>
            <pc:sldMk cId="75363846" sldId="3864"/>
            <ac:spMk id="32" creationId="{D236B882-DB12-3913-5F23-6407067E8995}"/>
          </ac:spMkLst>
        </pc:spChg>
        <pc:spChg chg="mod">
          <ac:chgData name="Martynas Čekanauskas" userId="50020e6f-5172-42f5-bd2f-de8297e2c30d" providerId="ADAL" clId="{96353E83-9FBA-4D82-AD71-C73B4CD72163}" dt="2023-09-06T20:05:35.174" v="5685" actId="688"/>
          <ac:spMkLst>
            <pc:docMk/>
            <pc:sldMk cId="75363846" sldId="3864"/>
            <ac:spMk id="33" creationId="{64E8758B-C815-92D8-FB3F-7F99EA83A7FC}"/>
          </ac:spMkLst>
        </pc:spChg>
        <pc:spChg chg="mod">
          <ac:chgData name="Martynas Čekanauskas" userId="50020e6f-5172-42f5-bd2f-de8297e2c30d" providerId="ADAL" clId="{96353E83-9FBA-4D82-AD71-C73B4CD72163}" dt="2023-09-06T19:57:10.095" v="5456" actId="1076"/>
          <ac:spMkLst>
            <pc:docMk/>
            <pc:sldMk cId="75363846" sldId="3864"/>
            <ac:spMk id="34" creationId="{0AF8DA57-9C04-FEF6-4757-BD63983728C5}"/>
          </ac:spMkLst>
        </pc:spChg>
        <pc:spChg chg="mod">
          <ac:chgData name="Martynas Čekanauskas" userId="50020e6f-5172-42f5-bd2f-de8297e2c30d" providerId="ADAL" clId="{96353E83-9FBA-4D82-AD71-C73B4CD72163}" dt="2023-09-06T19:57:10.095" v="5456" actId="1076"/>
          <ac:spMkLst>
            <pc:docMk/>
            <pc:sldMk cId="75363846" sldId="3864"/>
            <ac:spMk id="35" creationId="{DBD1F45C-59B2-4F43-7776-79196A10D30A}"/>
          </ac:spMkLst>
        </pc:spChg>
        <pc:spChg chg="mod">
          <ac:chgData name="Martynas Čekanauskas" userId="50020e6f-5172-42f5-bd2f-de8297e2c30d" providerId="ADAL" clId="{96353E83-9FBA-4D82-AD71-C73B4CD72163}" dt="2023-09-06T19:57:10.095" v="5456" actId="1076"/>
          <ac:spMkLst>
            <pc:docMk/>
            <pc:sldMk cId="75363846" sldId="3864"/>
            <ac:spMk id="36" creationId="{01B78756-F4B0-3FB9-20B4-603EB60130DF}"/>
          </ac:spMkLst>
        </pc:spChg>
        <pc:spChg chg="mod">
          <ac:chgData name="Martynas Čekanauskas" userId="50020e6f-5172-42f5-bd2f-de8297e2c30d" providerId="ADAL" clId="{96353E83-9FBA-4D82-AD71-C73B4CD72163}" dt="2023-09-06T20:05:13.112" v="5682" actId="688"/>
          <ac:spMkLst>
            <pc:docMk/>
            <pc:sldMk cId="75363846" sldId="3864"/>
            <ac:spMk id="37" creationId="{88FB3CDF-6CA9-1005-D487-3E967FCBBBAF}"/>
          </ac:spMkLst>
        </pc:spChg>
        <pc:spChg chg="mod">
          <ac:chgData name="Martynas Čekanauskas" userId="50020e6f-5172-42f5-bd2f-de8297e2c30d" providerId="ADAL" clId="{96353E83-9FBA-4D82-AD71-C73B4CD72163}" dt="2023-09-06T19:57:10.095" v="5456" actId="1076"/>
          <ac:spMkLst>
            <pc:docMk/>
            <pc:sldMk cId="75363846" sldId="3864"/>
            <ac:spMk id="38" creationId="{90176830-C9BF-88F8-5E92-DEEC44DCEDB3}"/>
          </ac:spMkLst>
        </pc:spChg>
        <pc:spChg chg="mod">
          <ac:chgData name="Martynas Čekanauskas" userId="50020e6f-5172-42f5-bd2f-de8297e2c30d" providerId="ADAL" clId="{96353E83-9FBA-4D82-AD71-C73B4CD72163}" dt="2023-09-06T19:57:10.095" v="5456" actId="1076"/>
          <ac:spMkLst>
            <pc:docMk/>
            <pc:sldMk cId="75363846" sldId="3864"/>
            <ac:spMk id="40" creationId="{E062A65B-7657-54F2-1E95-50DED36B3AE3}"/>
          </ac:spMkLst>
        </pc:spChg>
        <pc:spChg chg="mod">
          <ac:chgData name="Martynas Čekanauskas" userId="50020e6f-5172-42f5-bd2f-de8297e2c30d" providerId="ADAL" clId="{96353E83-9FBA-4D82-AD71-C73B4CD72163}" dt="2023-09-07T03:59:01.995" v="5779" actId="790"/>
          <ac:spMkLst>
            <pc:docMk/>
            <pc:sldMk cId="75363846" sldId="3864"/>
            <ac:spMk id="41" creationId="{DAF91E6E-6702-A9E5-47E5-63CD646A26F2}"/>
          </ac:spMkLst>
        </pc:spChg>
        <pc:spChg chg="mod">
          <ac:chgData name="Martynas Čekanauskas" userId="50020e6f-5172-42f5-bd2f-de8297e2c30d" providerId="ADAL" clId="{96353E83-9FBA-4D82-AD71-C73B4CD72163}" dt="2023-09-06T20:05:20.042" v="5683" actId="688"/>
          <ac:spMkLst>
            <pc:docMk/>
            <pc:sldMk cId="75363846" sldId="3864"/>
            <ac:spMk id="42" creationId="{0BC9AF11-C01A-8945-2B3E-C387FFE9872D}"/>
          </ac:spMkLst>
        </pc:spChg>
        <pc:spChg chg="mod">
          <ac:chgData name="Martynas Čekanauskas" userId="50020e6f-5172-42f5-bd2f-de8297e2c30d" providerId="ADAL" clId="{96353E83-9FBA-4D82-AD71-C73B4CD72163}" dt="2023-09-06T20:05:26.891" v="5684" actId="688"/>
          <ac:spMkLst>
            <pc:docMk/>
            <pc:sldMk cId="75363846" sldId="3864"/>
            <ac:spMk id="43" creationId="{28EAF652-585B-89A4-B482-EAE888EA6404}"/>
          </ac:spMkLst>
        </pc:spChg>
        <pc:cxnChg chg="mod">
          <ac:chgData name="Martynas Čekanauskas" userId="50020e6f-5172-42f5-bd2f-de8297e2c30d" providerId="ADAL" clId="{96353E83-9FBA-4D82-AD71-C73B4CD72163}" dt="2023-09-06T19:57:10.095" v="5456" actId="1076"/>
          <ac:cxnSpMkLst>
            <pc:docMk/>
            <pc:sldMk cId="75363846" sldId="3864"/>
            <ac:cxnSpMk id="24" creationId="{95F9ACED-C9E7-0461-3E12-E0ED68AF3F98}"/>
          </ac:cxnSpMkLst>
        </pc:cxnChg>
        <pc:cxnChg chg="mod">
          <ac:chgData name="Martynas Čekanauskas" userId="50020e6f-5172-42f5-bd2f-de8297e2c30d" providerId="ADAL" clId="{96353E83-9FBA-4D82-AD71-C73B4CD72163}" dt="2023-09-06T19:57:10.095" v="5456" actId="1076"/>
          <ac:cxnSpMkLst>
            <pc:docMk/>
            <pc:sldMk cId="75363846" sldId="3864"/>
            <ac:cxnSpMk id="26" creationId="{F0E53591-A1D1-3973-F233-CF470D7BA446}"/>
          </ac:cxnSpMkLst>
        </pc:cxnChg>
      </pc:sldChg>
      <pc:sldChg chg="modSp add del mod">
        <pc:chgData name="Martynas Čekanauskas" userId="50020e6f-5172-42f5-bd2f-de8297e2c30d" providerId="ADAL" clId="{96353E83-9FBA-4D82-AD71-C73B4CD72163}" dt="2023-09-06T17:47:20.572" v="4257" actId="47"/>
        <pc:sldMkLst>
          <pc:docMk/>
          <pc:sldMk cId="2375551456" sldId="3865"/>
        </pc:sldMkLst>
        <pc:spChg chg="mod">
          <ac:chgData name="Martynas Čekanauskas" userId="50020e6f-5172-42f5-bd2f-de8297e2c30d" providerId="ADAL" clId="{96353E83-9FBA-4D82-AD71-C73B4CD72163}" dt="2023-09-06T17:43:15.924" v="4231" actId="20577"/>
          <ac:spMkLst>
            <pc:docMk/>
            <pc:sldMk cId="2375551456" sldId="3865"/>
            <ac:spMk id="6" creationId="{C1C786BF-F87A-4101-8321-50161A92A6D8}"/>
          </ac:spMkLst>
        </pc:spChg>
      </pc:sldChg>
      <pc:sldChg chg="addSp delSp modSp add mod ord setBg delDesignElem">
        <pc:chgData name="Martynas Čekanauskas" userId="50020e6f-5172-42f5-bd2f-de8297e2c30d" providerId="ADAL" clId="{96353E83-9FBA-4D82-AD71-C73B4CD72163}" dt="2023-09-07T05:20:59.930" v="7724" actId="20577"/>
        <pc:sldMkLst>
          <pc:docMk/>
          <pc:sldMk cId="2377507938" sldId="3865"/>
        </pc:sldMkLst>
        <pc:spChg chg="mod">
          <ac:chgData name="Martynas Čekanauskas" userId="50020e6f-5172-42f5-bd2f-de8297e2c30d" providerId="ADAL" clId="{96353E83-9FBA-4D82-AD71-C73B4CD72163}" dt="2023-09-07T04:05:52.965" v="5906" actId="790"/>
          <ac:spMkLst>
            <pc:docMk/>
            <pc:sldMk cId="2377507938" sldId="3865"/>
            <ac:spMk id="7" creationId="{55C625AE-4880-4071-BD8D-CE4C7E959BB0}"/>
          </ac:spMkLst>
        </pc:spChg>
        <pc:spChg chg="add mod">
          <ac:chgData name="Martynas Čekanauskas" userId="50020e6f-5172-42f5-bd2f-de8297e2c30d" providerId="ADAL" clId="{96353E83-9FBA-4D82-AD71-C73B4CD72163}" dt="2023-09-06T19:44:19.678" v="4997" actId="1076"/>
          <ac:spMkLst>
            <pc:docMk/>
            <pc:sldMk cId="2377507938" sldId="3865"/>
            <ac:spMk id="8" creationId="{06B30D64-2FE3-380F-3746-8E3CB22BCA07}"/>
          </ac:spMkLst>
        </pc:spChg>
        <pc:spChg chg="add mod">
          <ac:chgData name="Martynas Čekanauskas" userId="50020e6f-5172-42f5-bd2f-de8297e2c30d" providerId="ADAL" clId="{96353E83-9FBA-4D82-AD71-C73B4CD72163}" dt="2023-09-07T04:58:04.106" v="6941" actId="20577"/>
          <ac:spMkLst>
            <pc:docMk/>
            <pc:sldMk cId="2377507938" sldId="3865"/>
            <ac:spMk id="9" creationId="{7F68703C-6091-A0CB-50A4-700ED7DDA49C}"/>
          </ac:spMkLst>
        </pc:spChg>
        <pc:spChg chg="add mod">
          <ac:chgData name="Martynas Čekanauskas" userId="50020e6f-5172-42f5-bd2f-de8297e2c30d" providerId="ADAL" clId="{96353E83-9FBA-4D82-AD71-C73B4CD72163}" dt="2023-09-06T19:54:27.883" v="5432" actId="1076"/>
          <ac:spMkLst>
            <pc:docMk/>
            <pc:sldMk cId="2377507938" sldId="3865"/>
            <ac:spMk id="10" creationId="{2C3F3AD9-7E32-9337-1CA8-C509C534CB50}"/>
          </ac:spMkLst>
        </pc:spChg>
        <pc:spChg chg="del">
          <ac:chgData name="Martynas Čekanauskas" userId="50020e6f-5172-42f5-bd2f-de8297e2c30d" providerId="ADAL" clId="{96353E83-9FBA-4D82-AD71-C73B4CD72163}" dt="2023-09-06T17:51:14.459" v="4319" actId="478"/>
          <ac:spMkLst>
            <pc:docMk/>
            <pc:sldMk cId="2377507938" sldId="3865"/>
            <ac:spMk id="12" creationId="{9083128A-B4F9-23AA-C37D-0CCF6E20E3B5}"/>
          </ac:spMkLst>
        </pc:spChg>
        <pc:spChg chg="add mod">
          <ac:chgData name="Martynas Čekanauskas" userId="50020e6f-5172-42f5-bd2f-de8297e2c30d" providerId="ADAL" clId="{96353E83-9FBA-4D82-AD71-C73B4CD72163}" dt="2023-09-06T19:54:23.787" v="5431" actId="1076"/>
          <ac:spMkLst>
            <pc:docMk/>
            <pc:sldMk cId="2377507938" sldId="3865"/>
            <ac:spMk id="13" creationId="{995C9C40-CC19-2196-AF85-ED0CEE9D5BF8}"/>
          </ac:spMkLst>
        </pc:spChg>
        <pc:spChg chg="del">
          <ac:chgData name="Martynas Čekanauskas" userId="50020e6f-5172-42f5-bd2f-de8297e2c30d" providerId="ADAL" clId="{96353E83-9FBA-4D82-AD71-C73B4CD72163}" dt="2023-09-06T17:51:14.459" v="4319" actId="478"/>
          <ac:spMkLst>
            <pc:docMk/>
            <pc:sldMk cId="2377507938" sldId="3865"/>
            <ac:spMk id="14" creationId="{5D0342DD-6F8C-E2ED-2681-57AFC0600540}"/>
          </ac:spMkLst>
        </pc:spChg>
        <pc:spChg chg="del">
          <ac:chgData name="Martynas Čekanauskas" userId="50020e6f-5172-42f5-bd2f-de8297e2c30d" providerId="ADAL" clId="{96353E83-9FBA-4D82-AD71-C73B4CD72163}" dt="2023-09-06T17:51:14.459" v="4319" actId="478"/>
          <ac:spMkLst>
            <pc:docMk/>
            <pc:sldMk cId="2377507938" sldId="3865"/>
            <ac:spMk id="15" creationId="{BD4264FD-772D-0904-62C7-4CDF6BF80415}"/>
          </ac:spMkLst>
        </pc:spChg>
        <pc:spChg chg="del">
          <ac:chgData name="Martynas Čekanauskas" userId="50020e6f-5172-42f5-bd2f-de8297e2c30d" providerId="ADAL" clId="{96353E83-9FBA-4D82-AD71-C73B4CD72163}" dt="2023-09-06T17:51:14.459" v="4319" actId="478"/>
          <ac:spMkLst>
            <pc:docMk/>
            <pc:sldMk cId="2377507938" sldId="3865"/>
            <ac:spMk id="16" creationId="{287D368E-BFE0-5248-7384-52F8B04DD5FF}"/>
          </ac:spMkLst>
        </pc:spChg>
        <pc:spChg chg="del">
          <ac:chgData name="Martynas Čekanauskas" userId="50020e6f-5172-42f5-bd2f-de8297e2c30d" providerId="ADAL" clId="{96353E83-9FBA-4D82-AD71-C73B4CD72163}" dt="2023-09-06T17:51:14.459" v="4319" actId="478"/>
          <ac:spMkLst>
            <pc:docMk/>
            <pc:sldMk cId="2377507938" sldId="3865"/>
            <ac:spMk id="17" creationId="{9DA8DC33-90F5-1F5F-20B8-129EE6392F6E}"/>
          </ac:spMkLst>
        </pc:spChg>
        <pc:spChg chg="del">
          <ac:chgData name="Martynas Čekanauskas" userId="50020e6f-5172-42f5-bd2f-de8297e2c30d" providerId="ADAL" clId="{96353E83-9FBA-4D82-AD71-C73B4CD72163}" dt="2023-09-06T17:51:14.459" v="4319" actId="478"/>
          <ac:spMkLst>
            <pc:docMk/>
            <pc:sldMk cId="2377507938" sldId="3865"/>
            <ac:spMk id="18" creationId="{F09B99AF-6424-6B94-DD60-AAEC6772543F}"/>
          </ac:spMkLst>
        </pc:spChg>
        <pc:spChg chg="add mod">
          <ac:chgData name="Martynas Čekanauskas" userId="50020e6f-5172-42f5-bd2f-de8297e2c30d" providerId="ADAL" clId="{96353E83-9FBA-4D82-AD71-C73B4CD72163}" dt="2023-09-07T04:03:47.397" v="5854" actId="1076"/>
          <ac:spMkLst>
            <pc:docMk/>
            <pc:sldMk cId="2377507938" sldId="3865"/>
            <ac:spMk id="21" creationId="{FC587E93-F9EA-FB65-4D24-4BF17C25DBE6}"/>
          </ac:spMkLst>
        </pc:spChg>
        <pc:spChg chg="add mod">
          <ac:chgData name="Martynas Čekanauskas" userId="50020e6f-5172-42f5-bd2f-de8297e2c30d" providerId="ADAL" clId="{96353E83-9FBA-4D82-AD71-C73B4CD72163}" dt="2023-09-07T04:41:58.090" v="6209" actId="207"/>
          <ac:spMkLst>
            <pc:docMk/>
            <pc:sldMk cId="2377507938" sldId="3865"/>
            <ac:spMk id="22" creationId="{62C96985-EF45-B856-5F89-1FD8FD7B010C}"/>
          </ac:spMkLst>
        </pc:spChg>
        <pc:spChg chg="add mod">
          <ac:chgData name="Martynas Čekanauskas" userId="50020e6f-5172-42f5-bd2f-de8297e2c30d" providerId="ADAL" clId="{96353E83-9FBA-4D82-AD71-C73B4CD72163}" dt="2023-09-07T05:20:59.930" v="7724" actId="20577"/>
          <ac:spMkLst>
            <pc:docMk/>
            <pc:sldMk cId="2377507938" sldId="3865"/>
            <ac:spMk id="25" creationId="{66F1EF69-9BC5-F4D0-1207-E73D77F2F1B0}"/>
          </ac:spMkLst>
        </pc:spChg>
        <pc:spChg chg="add del">
          <ac:chgData name="Martynas Čekanauskas" userId="50020e6f-5172-42f5-bd2f-de8297e2c30d" providerId="ADAL" clId="{96353E83-9FBA-4D82-AD71-C73B4CD72163}" dt="2023-09-06T19:40:45.748" v="4920"/>
          <ac:spMkLst>
            <pc:docMk/>
            <pc:sldMk cId="2377507938" sldId="3865"/>
            <ac:spMk id="218" creationId="{04812C46-200A-4DEB-A05E-3ED6C68C2387}"/>
          </ac:spMkLst>
        </pc:spChg>
        <pc:spChg chg="add del">
          <ac:chgData name="Martynas Čekanauskas" userId="50020e6f-5172-42f5-bd2f-de8297e2c30d" providerId="ADAL" clId="{96353E83-9FBA-4D82-AD71-C73B4CD72163}" dt="2023-09-06T19:40:45.748" v="4920"/>
          <ac:spMkLst>
            <pc:docMk/>
            <pc:sldMk cId="2377507938" sldId="3865"/>
            <ac:spMk id="220" creationId="{D1EA859B-E555-4109-94F3-6700E046E008}"/>
          </ac:spMkLst>
        </pc:spChg>
        <pc:graphicFrameChg chg="add del mod modGraphic">
          <ac:chgData name="Martynas Čekanauskas" userId="50020e6f-5172-42f5-bd2f-de8297e2c30d" providerId="ADAL" clId="{96353E83-9FBA-4D82-AD71-C73B4CD72163}" dt="2023-09-06T17:52:12.091" v="4324" actId="478"/>
          <ac:graphicFrameMkLst>
            <pc:docMk/>
            <pc:sldMk cId="2377507938" sldId="3865"/>
            <ac:graphicFrameMk id="2" creationId="{CF8CD52C-4103-9E58-EE0B-A9E9A1E3DBD4}"/>
          </ac:graphicFrameMkLst>
        </pc:graphicFrameChg>
        <pc:graphicFrameChg chg="add mod modGraphic">
          <ac:chgData name="Martynas Čekanauskas" userId="50020e6f-5172-42f5-bd2f-de8297e2c30d" providerId="ADAL" clId="{96353E83-9FBA-4D82-AD71-C73B4CD72163}" dt="2023-09-06T19:44:10.794" v="4995" actId="1076"/>
          <ac:graphicFrameMkLst>
            <pc:docMk/>
            <pc:sldMk cId="2377507938" sldId="3865"/>
            <ac:graphicFrameMk id="3" creationId="{4AA9E6C9-7A5D-9D0A-4DA6-EF9EE033D453}"/>
          </ac:graphicFrameMkLst>
        </pc:graphicFrameChg>
        <pc:graphicFrameChg chg="add mod modGraphic">
          <ac:chgData name="Martynas Čekanauskas" userId="50020e6f-5172-42f5-bd2f-de8297e2c30d" providerId="ADAL" clId="{96353E83-9FBA-4D82-AD71-C73B4CD72163}" dt="2023-09-06T19:44:15.533" v="4996" actId="1076"/>
          <ac:graphicFrameMkLst>
            <pc:docMk/>
            <pc:sldMk cId="2377507938" sldId="3865"/>
            <ac:graphicFrameMk id="4" creationId="{4066976F-E4FE-8B92-781E-A8175AFC8B48}"/>
          </ac:graphicFrameMkLst>
        </pc:graphicFrameChg>
        <pc:graphicFrameChg chg="del">
          <ac:chgData name="Martynas Čekanauskas" userId="50020e6f-5172-42f5-bd2f-de8297e2c30d" providerId="ADAL" clId="{96353E83-9FBA-4D82-AD71-C73B4CD72163}" dt="2023-09-06T17:51:14.459" v="4319" actId="478"/>
          <ac:graphicFrameMkLst>
            <pc:docMk/>
            <pc:sldMk cId="2377507938" sldId="3865"/>
            <ac:graphicFrameMk id="11" creationId="{933D46CD-6BE4-55CE-3F8A-175B9AD2D7FD}"/>
          </ac:graphicFrameMkLst>
        </pc:graphicFrameChg>
        <pc:graphicFrameChg chg="add del mod modGraphic">
          <ac:chgData name="Martynas Čekanauskas" userId="50020e6f-5172-42f5-bd2f-de8297e2c30d" providerId="ADAL" clId="{96353E83-9FBA-4D82-AD71-C73B4CD72163}" dt="2023-09-06T19:45:34.864" v="5067" actId="478"/>
          <ac:graphicFrameMkLst>
            <pc:docMk/>
            <pc:sldMk cId="2377507938" sldId="3865"/>
            <ac:graphicFrameMk id="19" creationId="{9F5DE8D2-A2E4-3075-DDB1-6B6D49D5F057}"/>
          </ac:graphicFrameMkLst>
        </pc:graphicFrameChg>
        <pc:graphicFrameChg chg="add mod modGraphic">
          <ac:chgData name="Martynas Čekanauskas" userId="50020e6f-5172-42f5-bd2f-de8297e2c30d" providerId="ADAL" clId="{96353E83-9FBA-4D82-AD71-C73B4CD72163}" dt="2023-09-06T20:09:54.551" v="5698" actId="20577"/>
          <ac:graphicFrameMkLst>
            <pc:docMk/>
            <pc:sldMk cId="2377507938" sldId="3865"/>
            <ac:graphicFrameMk id="20" creationId="{F29DFD05-3BF1-67AE-4F8B-63CFCA3990A7}"/>
          </ac:graphicFrameMkLst>
        </pc:graphicFrameChg>
        <pc:picChg chg="add del">
          <ac:chgData name="Martynas Čekanauskas" userId="50020e6f-5172-42f5-bd2f-de8297e2c30d" providerId="ADAL" clId="{96353E83-9FBA-4D82-AD71-C73B4CD72163}" dt="2023-09-06T17:58:43.375" v="4424" actId="478"/>
          <ac:picMkLst>
            <pc:docMk/>
            <pc:sldMk cId="2377507938" sldId="3865"/>
            <ac:picMk id="5" creationId="{982C3A9C-8883-F953-A592-F21EBFEE8B24}"/>
          </ac:picMkLst>
        </pc:picChg>
        <pc:picChg chg="add mod">
          <ac:chgData name="Martynas Čekanauskas" userId="50020e6f-5172-42f5-bd2f-de8297e2c30d" providerId="ADAL" clId="{96353E83-9FBA-4D82-AD71-C73B4CD72163}" dt="2023-09-07T04:03:47.397" v="5854" actId="1076"/>
          <ac:picMkLst>
            <pc:docMk/>
            <pc:sldMk cId="2377507938" sldId="3865"/>
            <ac:picMk id="24" creationId="{E245D32D-CA69-24D1-855D-3654915A2E26}"/>
          </ac:picMkLst>
        </pc:picChg>
        <pc:picChg chg="add del mod">
          <ac:chgData name="Martynas Čekanauskas" userId="50020e6f-5172-42f5-bd2f-de8297e2c30d" providerId="ADAL" clId="{96353E83-9FBA-4D82-AD71-C73B4CD72163}" dt="2023-09-06T17:57:30.354" v="4411" actId="478"/>
          <ac:picMkLst>
            <pc:docMk/>
            <pc:sldMk cId="2377507938" sldId="3865"/>
            <ac:picMk id="13314" creationId="{A03896DE-FF6C-DB1F-54AE-233B2334C8A4}"/>
          </ac:picMkLst>
        </pc:picChg>
        <pc:picChg chg="add mod">
          <ac:chgData name="Martynas Čekanauskas" userId="50020e6f-5172-42f5-bd2f-de8297e2c30d" providerId="ADAL" clId="{96353E83-9FBA-4D82-AD71-C73B4CD72163}" dt="2023-09-06T19:52:56.399" v="5395" actId="1076"/>
          <ac:picMkLst>
            <pc:docMk/>
            <pc:sldMk cId="2377507938" sldId="3865"/>
            <ac:picMk id="13316" creationId="{086A12D2-5A7A-DDF0-D4DE-C3D270209E9C}"/>
          </ac:picMkLst>
        </pc:picChg>
        <pc:picChg chg="add mod">
          <ac:chgData name="Martynas Čekanauskas" userId="50020e6f-5172-42f5-bd2f-de8297e2c30d" providerId="ADAL" clId="{96353E83-9FBA-4D82-AD71-C73B4CD72163}" dt="2023-09-07T04:03:47.397" v="5854" actId="1076"/>
          <ac:picMkLst>
            <pc:docMk/>
            <pc:sldMk cId="2377507938" sldId="3865"/>
            <ac:picMk id="13318" creationId="{E72D8E46-7DA0-11B7-8103-E7F6C8F6EB39}"/>
          </ac:picMkLst>
        </pc:picChg>
      </pc:sldChg>
      <pc:sldChg chg="addSp delSp modSp add mod">
        <pc:chgData name="Martynas Čekanauskas" userId="50020e6f-5172-42f5-bd2f-de8297e2c30d" providerId="ADAL" clId="{96353E83-9FBA-4D82-AD71-C73B4CD72163}" dt="2023-09-06T19:36:03.852" v="4786" actId="113"/>
        <pc:sldMkLst>
          <pc:docMk/>
          <pc:sldMk cId="2024279843" sldId="3866"/>
        </pc:sldMkLst>
        <pc:spChg chg="mod">
          <ac:chgData name="Martynas Čekanauskas" userId="50020e6f-5172-42f5-bd2f-de8297e2c30d" providerId="ADAL" clId="{96353E83-9FBA-4D82-AD71-C73B4CD72163}" dt="2023-09-06T19:28:46.330" v="4649" actId="1076"/>
          <ac:spMkLst>
            <pc:docMk/>
            <pc:sldMk cId="2024279843" sldId="3866"/>
            <ac:spMk id="7" creationId="{55C625AE-4880-4071-BD8D-CE4C7E959BB0}"/>
          </ac:spMkLst>
        </pc:spChg>
        <pc:spChg chg="mod">
          <ac:chgData name="Martynas Čekanauskas" userId="50020e6f-5172-42f5-bd2f-de8297e2c30d" providerId="ADAL" clId="{96353E83-9FBA-4D82-AD71-C73B4CD72163}" dt="2023-09-06T19:36:03.852" v="4786" actId="113"/>
          <ac:spMkLst>
            <pc:docMk/>
            <pc:sldMk cId="2024279843" sldId="3866"/>
            <ac:spMk id="20" creationId="{ED1AF3DE-A951-5F0E-A4F4-C1FE8525F3A9}"/>
          </ac:spMkLst>
        </pc:spChg>
        <pc:spChg chg="add del">
          <ac:chgData name="Martynas Čekanauskas" userId="50020e6f-5172-42f5-bd2f-de8297e2c30d" providerId="ADAL" clId="{96353E83-9FBA-4D82-AD71-C73B4CD72163}" dt="2023-09-06T19:28:38.475" v="4648" actId="26606"/>
          <ac:spMkLst>
            <pc:docMk/>
            <pc:sldMk cId="2024279843" sldId="3866"/>
            <ac:spMk id="11313" creationId="{2172A0AC-3DCE-4672-BCAF-28FEF91F6020}"/>
          </ac:spMkLst>
        </pc:spChg>
        <pc:spChg chg="add del">
          <ac:chgData name="Martynas Čekanauskas" userId="50020e6f-5172-42f5-bd2f-de8297e2c30d" providerId="ADAL" clId="{96353E83-9FBA-4D82-AD71-C73B4CD72163}" dt="2023-09-06T19:28:38.475" v="4648" actId="26606"/>
          <ac:spMkLst>
            <pc:docMk/>
            <pc:sldMk cId="2024279843" sldId="3866"/>
            <ac:spMk id="11315" creationId="{AE6F1C77-EDC9-4C5F-8C1C-62DD46BDA3C3}"/>
          </ac:spMkLst>
        </pc:spChg>
        <pc:spChg chg="add del">
          <ac:chgData name="Martynas Čekanauskas" userId="50020e6f-5172-42f5-bd2f-de8297e2c30d" providerId="ADAL" clId="{96353E83-9FBA-4D82-AD71-C73B4CD72163}" dt="2023-09-06T19:28:30.132" v="4645" actId="26606"/>
          <ac:spMkLst>
            <pc:docMk/>
            <pc:sldMk cId="2024279843" sldId="3866"/>
            <ac:spMk id="11320" creationId="{23E547B5-89CF-4EC0-96DE-25771AED0799}"/>
          </ac:spMkLst>
        </pc:spChg>
        <pc:spChg chg="add del">
          <ac:chgData name="Martynas Čekanauskas" userId="50020e6f-5172-42f5-bd2f-de8297e2c30d" providerId="ADAL" clId="{96353E83-9FBA-4D82-AD71-C73B4CD72163}" dt="2023-09-06T19:28:30.132" v="4645" actId="26606"/>
          <ac:spMkLst>
            <pc:docMk/>
            <pc:sldMk cId="2024279843" sldId="3866"/>
            <ac:spMk id="11322" creationId="{3F0B8CEB-8279-4E5E-A0CE-1FC9F71736F2}"/>
          </ac:spMkLst>
        </pc:spChg>
        <pc:spChg chg="add del">
          <ac:chgData name="Martynas Čekanauskas" userId="50020e6f-5172-42f5-bd2f-de8297e2c30d" providerId="ADAL" clId="{96353E83-9FBA-4D82-AD71-C73B4CD72163}" dt="2023-09-06T19:28:38.462" v="4647" actId="26606"/>
          <ac:spMkLst>
            <pc:docMk/>
            <pc:sldMk cId="2024279843" sldId="3866"/>
            <ac:spMk id="11324" creationId="{55D4142C-5077-457F-A6AD-3FECFDB39685}"/>
          </ac:spMkLst>
        </pc:spChg>
        <pc:spChg chg="add del">
          <ac:chgData name="Martynas Čekanauskas" userId="50020e6f-5172-42f5-bd2f-de8297e2c30d" providerId="ADAL" clId="{96353E83-9FBA-4D82-AD71-C73B4CD72163}" dt="2023-09-06T19:28:38.462" v="4647" actId="26606"/>
          <ac:spMkLst>
            <pc:docMk/>
            <pc:sldMk cId="2024279843" sldId="3866"/>
            <ac:spMk id="11325" creationId="{8FC9BE17-9A7B-462D-AE50-3D8777387304}"/>
          </ac:spMkLst>
        </pc:spChg>
        <pc:spChg chg="add del">
          <ac:chgData name="Martynas Čekanauskas" userId="50020e6f-5172-42f5-bd2f-de8297e2c30d" providerId="ADAL" clId="{96353E83-9FBA-4D82-AD71-C73B4CD72163}" dt="2023-09-06T19:28:38.462" v="4647" actId="26606"/>
          <ac:spMkLst>
            <pc:docMk/>
            <pc:sldMk cId="2024279843" sldId="3866"/>
            <ac:spMk id="11326" creationId="{7A5F0580-5EE9-419F-96EE-B6529EF6E7D0}"/>
          </ac:spMkLst>
        </pc:spChg>
        <pc:spChg chg="add del">
          <ac:chgData name="Martynas Čekanauskas" userId="50020e6f-5172-42f5-bd2f-de8297e2c30d" providerId="ADAL" clId="{96353E83-9FBA-4D82-AD71-C73B4CD72163}" dt="2023-09-06T19:28:38.462" v="4647" actId="26606"/>
          <ac:spMkLst>
            <pc:docMk/>
            <pc:sldMk cId="2024279843" sldId="3866"/>
            <ac:spMk id="11327" creationId="{3EBE8569-6AEC-4B8C-8D53-2DE337CDBA65}"/>
          </ac:spMkLst>
        </pc:spChg>
        <pc:spChg chg="add">
          <ac:chgData name="Martynas Čekanauskas" userId="50020e6f-5172-42f5-bd2f-de8297e2c30d" providerId="ADAL" clId="{96353E83-9FBA-4D82-AD71-C73B4CD72163}" dt="2023-09-06T19:28:38.475" v="4648" actId="26606"/>
          <ac:spMkLst>
            <pc:docMk/>
            <pc:sldMk cId="2024279843" sldId="3866"/>
            <ac:spMk id="11329" creationId="{04812C46-200A-4DEB-A05E-3ED6C68C2387}"/>
          </ac:spMkLst>
        </pc:spChg>
        <pc:spChg chg="add">
          <ac:chgData name="Martynas Čekanauskas" userId="50020e6f-5172-42f5-bd2f-de8297e2c30d" providerId="ADAL" clId="{96353E83-9FBA-4D82-AD71-C73B4CD72163}" dt="2023-09-06T19:28:38.475" v="4648" actId="26606"/>
          <ac:spMkLst>
            <pc:docMk/>
            <pc:sldMk cId="2024279843" sldId="3866"/>
            <ac:spMk id="11330" creationId="{D1EA859B-E555-4109-94F3-6700E046E008}"/>
          </ac:spMkLst>
        </pc:spChg>
        <pc:picChg chg="add mod ord">
          <ac:chgData name="Martynas Čekanauskas" userId="50020e6f-5172-42f5-bd2f-de8297e2c30d" providerId="ADAL" clId="{96353E83-9FBA-4D82-AD71-C73B4CD72163}" dt="2023-09-06T19:33:36.457" v="4777" actId="1076"/>
          <ac:picMkLst>
            <pc:docMk/>
            <pc:sldMk cId="2024279843" sldId="3866"/>
            <ac:picMk id="3" creationId="{211583E2-219D-8021-13AD-28A01191E919}"/>
          </ac:picMkLst>
        </pc:picChg>
        <pc:picChg chg="del">
          <ac:chgData name="Martynas Čekanauskas" userId="50020e6f-5172-42f5-bd2f-de8297e2c30d" providerId="ADAL" clId="{96353E83-9FBA-4D82-AD71-C73B4CD72163}" dt="2023-09-06T19:28:10.581" v="4640" actId="478"/>
          <ac:picMkLst>
            <pc:docMk/>
            <pc:sldMk cId="2024279843" sldId="3866"/>
            <ac:picMk id="8" creationId="{AC7562A7-E23A-35A2-9562-BFB188313768}"/>
          </ac:picMkLst>
        </pc:picChg>
        <pc:picChg chg="del">
          <ac:chgData name="Martynas Čekanauskas" userId="50020e6f-5172-42f5-bd2f-de8297e2c30d" providerId="ADAL" clId="{96353E83-9FBA-4D82-AD71-C73B4CD72163}" dt="2023-09-06T19:28:09.476" v="4639" actId="478"/>
          <ac:picMkLst>
            <pc:docMk/>
            <pc:sldMk cId="2024279843" sldId="3866"/>
            <ac:picMk id="10" creationId="{F259B36D-319A-89DB-8EE4-B95FC48CCD99}"/>
          </ac:picMkLst>
        </pc:picChg>
      </pc:sldChg>
      <pc:sldChg chg="addSp delSp modSp add del mod ord">
        <pc:chgData name="Martynas Čekanauskas" userId="50020e6f-5172-42f5-bd2f-de8297e2c30d" providerId="ADAL" clId="{96353E83-9FBA-4D82-AD71-C73B4CD72163}" dt="2023-09-07T05:07:16.289" v="7355" actId="47"/>
        <pc:sldMkLst>
          <pc:docMk/>
          <pc:sldMk cId="3337113387" sldId="3867"/>
        </pc:sldMkLst>
        <pc:spChg chg="add mod">
          <ac:chgData name="Martynas Čekanauskas" userId="50020e6f-5172-42f5-bd2f-de8297e2c30d" providerId="ADAL" clId="{96353E83-9FBA-4D82-AD71-C73B4CD72163}" dt="2023-09-07T04:50:31.084" v="6496" actId="14100"/>
          <ac:spMkLst>
            <pc:docMk/>
            <pc:sldMk cId="3337113387" sldId="3867"/>
            <ac:spMk id="2" creationId="{B877993C-89B4-65BC-EEA2-BA707EA28109}"/>
          </ac:spMkLst>
        </pc:spChg>
        <pc:spChg chg="add del mod">
          <ac:chgData name="Martynas Čekanauskas" userId="50020e6f-5172-42f5-bd2f-de8297e2c30d" providerId="ADAL" clId="{96353E83-9FBA-4D82-AD71-C73B4CD72163}" dt="2023-09-07T04:50:15.810" v="6491" actId="478"/>
          <ac:spMkLst>
            <pc:docMk/>
            <pc:sldMk cId="3337113387" sldId="3867"/>
            <ac:spMk id="5" creationId="{BDCF10D4-427C-26AB-F1BD-9E063A086221}"/>
          </ac:spMkLst>
        </pc:spChg>
        <pc:spChg chg="mod">
          <ac:chgData name="Martynas Čekanauskas" userId="50020e6f-5172-42f5-bd2f-de8297e2c30d" providerId="ADAL" clId="{96353E83-9FBA-4D82-AD71-C73B4CD72163}" dt="2023-09-07T04:48:00.819" v="6477" actId="790"/>
          <ac:spMkLst>
            <pc:docMk/>
            <pc:sldMk cId="3337113387" sldId="3867"/>
            <ac:spMk id="7" creationId="{55C625AE-4880-4071-BD8D-CE4C7E959BB0}"/>
          </ac:spMkLst>
        </pc:spChg>
        <pc:spChg chg="mod">
          <ac:chgData name="Martynas Čekanauskas" userId="50020e6f-5172-42f5-bd2f-de8297e2c30d" providerId="ADAL" clId="{96353E83-9FBA-4D82-AD71-C73B4CD72163}" dt="2023-09-07T04:07:11.629" v="5918" actId="20577"/>
          <ac:spMkLst>
            <pc:docMk/>
            <pc:sldMk cId="3337113387" sldId="3867"/>
            <ac:spMk id="8" creationId="{06B30D64-2FE3-380F-3746-8E3CB22BCA07}"/>
          </ac:spMkLst>
        </pc:spChg>
        <pc:spChg chg="mod">
          <ac:chgData name="Martynas Čekanauskas" userId="50020e6f-5172-42f5-bd2f-de8297e2c30d" providerId="ADAL" clId="{96353E83-9FBA-4D82-AD71-C73B4CD72163}" dt="2023-09-07T04:07:33.055" v="5927" actId="20577"/>
          <ac:spMkLst>
            <pc:docMk/>
            <pc:sldMk cId="3337113387" sldId="3867"/>
            <ac:spMk id="9" creationId="{7F68703C-6091-A0CB-50A4-700ED7DDA49C}"/>
          </ac:spMkLst>
        </pc:spChg>
        <pc:spChg chg="mod">
          <ac:chgData name="Martynas Čekanauskas" userId="50020e6f-5172-42f5-bd2f-de8297e2c30d" providerId="ADAL" clId="{96353E83-9FBA-4D82-AD71-C73B4CD72163}" dt="2023-09-07T04:07:38.700" v="5929" actId="20577"/>
          <ac:spMkLst>
            <pc:docMk/>
            <pc:sldMk cId="3337113387" sldId="3867"/>
            <ac:spMk id="10" creationId="{2C3F3AD9-7E32-9337-1CA8-C509C534CB50}"/>
          </ac:spMkLst>
        </pc:spChg>
        <pc:spChg chg="add mod">
          <ac:chgData name="Martynas Čekanauskas" userId="50020e6f-5172-42f5-bd2f-de8297e2c30d" providerId="ADAL" clId="{96353E83-9FBA-4D82-AD71-C73B4CD72163}" dt="2023-09-07T04:11:22.184" v="6010" actId="20577"/>
          <ac:spMkLst>
            <pc:docMk/>
            <pc:sldMk cId="3337113387" sldId="3867"/>
            <ac:spMk id="11" creationId="{F0775DC9-ECB6-4245-155C-BD795DA70596}"/>
          </ac:spMkLst>
        </pc:spChg>
        <pc:spChg chg="add mod">
          <ac:chgData name="Martynas Čekanauskas" userId="50020e6f-5172-42f5-bd2f-de8297e2c30d" providerId="ADAL" clId="{96353E83-9FBA-4D82-AD71-C73B4CD72163}" dt="2023-09-07T04:11:57.441" v="6051" actId="20577"/>
          <ac:spMkLst>
            <pc:docMk/>
            <pc:sldMk cId="3337113387" sldId="3867"/>
            <ac:spMk id="12" creationId="{5A236DE0-E20A-AAA3-053C-85B29E4C60C3}"/>
          </ac:spMkLst>
        </pc:spChg>
        <pc:spChg chg="mod">
          <ac:chgData name="Martynas Čekanauskas" userId="50020e6f-5172-42f5-bd2f-de8297e2c30d" providerId="ADAL" clId="{96353E83-9FBA-4D82-AD71-C73B4CD72163}" dt="2023-09-07T04:41:10.888" v="6205" actId="1076"/>
          <ac:spMkLst>
            <pc:docMk/>
            <pc:sldMk cId="3337113387" sldId="3867"/>
            <ac:spMk id="13" creationId="{995C9C40-CC19-2196-AF85-ED0CEE9D5BF8}"/>
          </ac:spMkLst>
        </pc:spChg>
        <pc:spChg chg="add mod">
          <ac:chgData name="Martynas Čekanauskas" userId="50020e6f-5172-42f5-bd2f-de8297e2c30d" providerId="ADAL" clId="{96353E83-9FBA-4D82-AD71-C73B4CD72163}" dt="2023-09-07T04:50:45.220" v="6515" actId="27636"/>
          <ac:spMkLst>
            <pc:docMk/>
            <pc:sldMk cId="3337113387" sldId="3867"/>
            <ac:spMk id="14" creationId="{B0CCFCB8-259C-5DBD-CD2A-3CEB34F39B90}"/>
          </ac:spMkLst>
        </pc:spChg>
        <pc:spChg chg="add mod">
          <ac:chgData name="Martynas Čekanauskas" userId="50020e6f-5172-42f5-bd2f-de8297e2c30d" providerId="ADAL" clId="{96353E83-9FBA-4D82-AD71-C73B4CD72163}" dt="2023-09-07T04:13:09.500" v="6106" actId="14100"/>
          <ac:spMkLst>
            <pc:docMk/>
            <pc:sldMk cId="3337113387" sldId="3867"/>
            <ac:spMk id="15" creationId="{B94CCA4E-A5E6-CA8F-448C-8695B0CBB63C}"/>
          </ac:spMkLst>
        </pc:spChg>
        <pc:spChg chg="add del mod">
          <ac:chgData name="Martynas Čekanauskas" userId="50020e6f-5172-42f5-bd2f-de8297e2c30d" providerId="ADAL" clId="{96353E83-9FBA-4D82-AD71-C73B4CD72163}" dt="2023-09-07T04:52:09.194" v="6611" actId="478"/>
          <ac:spMkLst>
            <pc:docMk/>
            <pc:sldMk cId="3337113387" sldId="3867"/>
            <ac:spMk id="16" creationId="{DF8276C0-A97A-21E2-537E-42A90495EB2D}"/>
          </ac:spMkLst>
        </pc:spChg>
        <pc:spChg chg="add del mod">
          <ac:chgData name="Martynas Čekanauskas" userId="50020e6f-5172-42f5-bd2f-de8297e2c30d" providerId="ADAL" clId="{96353E83-9FBA-4D82-AD71-C73B4CD72163}" dt="2023-09-07T04:52:10.940" v="6612" actId="478"/>
          <ac:spMkLst>
            <pc:docMk/>
            <pc:sldMk cId="3337113387" sldId="3867"/>
            <ac:spMk id="17" creationId="{C370ADB0-58D4-94F0-FD0D-D1C7EFE36E1A}"/>
          </ac:spMkLst>
        </pc:spChg>
        <pc:spChg chg="add mod">
          <ac:chgData name="Martynas Čekanauskas" userId="50020e6f-5172-42f5-bd2f-de8297e2c30d" providerId="ADAL" clId="{96353E83-9FBA-4D82-AD71-C73B4CD72163}" dt="2023-09-07T04:51:19.948" v="6545" actId="20577"/>
          <ac:spMkLst>
            <pc:docMk/>
            <pc:sldMk cId="3337113387" sldId="3867"/>
            <ac:spMk id="18" creationId="{21364049-5E14-D508-6C41-CC33C692C6F3}"/>
          </ac:spMkLst>
        </pc:spChg>
        <pc:spChg chg="add mod">
          <ac:chgData name="Martynas Čekanauskas" userId="50020e6f-5172-42f5-bd2f-de8297e2c30d" providerId="ADAL" clId="{96353E83-9FBA-4D82-AD71-C73B4CD72163}" dt="2023-09-07T04:51:29.682" v="6560" actId="20577"/>
          <ac:spMkLst>
            <pc:docMk/>
            <pc:sldMk cId="3337113387" sldId="3867"/>
            <ac:spMk id="19" creationId="{EF7A2A0C-07C1-E059-9EC5-7D3433706936}"/>
          </ac:spMkLst>
        </pc:spChg>
        <pc:spChg chg="del">
          <ac:chgData name="Martynas Čekanauskas" userId="50020e6f-5172-42f5-bd2f-de8297e2c30d" providerId="ADAL" clId="{96353E83-9FBA-4D82-AD71-C73B4CD72163}" dt="2023-09-07T04:08:54.260" v="5932" actId="478"/>
          <ac:spMkLst>
            <pc:docMk/>
            <pc:sldMk cId="3337113387" sldId="3867"/>
            <ac:spMk id="21" creationId="{FC587E93-F9EA-FB65-4D24-4BF17C25DBE6}"/>
          </ac:spMkLst>
        </pc:spChg>
        <pc:spChg chg="del">
          <ac:chgData name="Martynas Čekanauskas" userId="50020e6f-5172-42f5-bd2f-de8297e2c30d" providerId="ADAL" clId="{96353E83-9FBA-4D82-AD71-C73B4CD72163}" dt="2023-09-07T04:08:54.260" v="5932" actId="478"/>
          <ac:spMkLst>
            <pc:docMk/>
            <pc:sldMk cId="3337113387" sldId="3867"/>
            <ac:spMk id="22" creationId="{62C96985-EF45-B856-5F89-1FD8FD7B010C}"/>
          </ac:spMkLst>
        </pc:spChg>
        <pc:spChg chg="add mod">
          <ac:chgData name="Martynas Čekanauskas" userId="50020e6f-5172-42f5-bd2f-de8297e2c30d" providerId="ADAL" clId="{96353E83-9FBA-4D82-AD71-C73B4CD72163}" dt="2023-09-07T04:51:36.909" v="6567" actId="20577"/>
          <ac:spMkLst>
            <pc:docMk/>
            <pc:sldMk cId="3337113387" sldId="3867"/>
            <ac:spMk id="23" creationId="{67446A00-007D-CA26-4C43-9E07A300A6F8}"/>
          </ac:spMkLst>
        </pc:spChg>
        <pc:spChg chg="del">
          <ac:chgData name="Martynas Čekanauskas" userId="50020e6f-5172-42f5-bd2f-de8297e2c30d" providerId="ADAL" clId="{96353E83-9FBA-4D82-AD71-C73B4CD72163}" dt="2023-09-07T04:08:54.260" v="5932" actId="478"/>
          <ac:spMkLst>
            <pc:docMk/>
            <pc:sldMk cId="3337113387" sldId="3867"/>
            <ac:spMk id="25" creationId="{66F1EF69-9BC5-F4D0-1207-E73D77F2F1B0}"/>
          </ac:spMkLst>
        </pc:spChg>
        <pc:spChg chg="add mod">
          <ac:chgData name="Martynas Čekanauskas" userId="50020e6f-5172-42f5-bd2f-de8297e2c30d" providerId="ADAL" clId="{96353E83-9FBA-4D82-AD71-C73B4CD72163}" dt="2023-09-07T04:51:47.280" v="6584" actId="1076"/>
          <ac:spMkLst>
            <pc:docMk/>
            <pc:sldMk cId="3337113387" sldId="3867"/>
            <ac:spMk id="26" creationId="{EA7AB6C8-0594-D218-E9E9-7CA22CC9D191}"/>
          </ac:spMkLst>
        </pc:spChg>
        <pc:spChg chg="add mod">
          <ac:chgData name="Martynas Čekanauskas" userId="50020e6f-5172-42f5-bd2f-de8297e2c30d" providerId="ADAL" clId="{96353E83-9FBA-4D82-AD71-C73B4CD72163}" dt="2023-09-07T04:52:04.706" v="6610" actId="20577"/>
          <ac:spMkLst>
            <pc:docMk/>
            <pc:sldMk cId="3337113387" sldId="3867"/>
            <ac:spMk id="27" creationId="{E01428E0-8889-ABB5-9BCF-948EEF08182C}"/>
          </ac:spMkLst>
        </pc:spChg>
        <pc:graphicFrameChg chg="del">
          <ac:chgData name="Martynas Čekanauskas" userId="50020e6f-5172-42f5-bd2f-de8297e2c30d" providerId="ADAL" clId="{96353E83-9FBA-4D82-AD71-C73B4CD72163}" dt="2023-09-07T04:08:54.260" v="5932" actId="478"/>
          <ac:graphicFrameMkLst>
            <pc:docMk/>
            <pc:sldMk cId="3337113387" sldId="3867"/>
            <ac:graphicFrameMk id="3" creationId="{4AA9E6C9-7A5D-9D0A-4DA6-EF9EE033D453}"/>
          </ac:graphicFrameMkLst>
        </pc:graphicFrameChg>
        <pc:graphicFrameChg chg="del">
          <ac:chgData name="Martynas Čekanauskas" userId="50020e6f-5172-42f5-bd2f-de8297e2c30d" providerId="ADAL" clId="{96353E83-9FBA-4D82-AD71-C73B4CD72163}" dt="2023-09-07T04:08:54.260" v="5932" actId="478"/>
          <ac:graphicFrameMkLst>
            <pc:docMk/>
            <pc:sldMk cId="3337113387" sldId="3867"/>
            <ac:graphicFrameMk id="4" creationId="{4066976F-E4FE-8B92-781E-A8175AFC8B48}"/>
          </ac:graphicFrameMkLst>
        </pc:graphicFrameChg>
        <pc:graphicFrameChg chg="del">
          <ac:chgData name="Martynas Čekanauskas" userId="50020e6f-5172-42f5-bd2f-de8297e2c30d" providerId="ADAL" clId="{96353E83-9FBA-4D82-AD71-C73B4CD72163}" dt="2023-09-07T04:08:54.260" v="5932" actId="478"/>
          <ac:graphicFrameMkLst>
            <pc:docMk/>
            <pc:sldMk cId="3337113387" sldId="3867"/>
            <ac:graphicFrameMk id="20" creationId="{F29DFD05-3BF1-67AE-4F8B-63CFCA3990A7}"/>
          </ac:graphicFrameMkLst>
        </pc:graphicFrameChg>
        <pc:graphicFrameChg chg="add mod modGraphic">
          <ac:chgData name="Martynas Čekanauskas" userId="50020e6f-5172-42f5-bd2f-de8297e2c30d" providerId="ADAL" clId="{96353E83-9FBA-4D82-AD71-C73B4CD72163}" dt="2023-09-07T04:52:57.067" v="6644" actId="20577"/>
          <ac:graphicFrameMkLst>
            <pc:docMk/>
            <pc:sldMk cId="3337113387" sldId="3867"/>
            <ac:graphicFrameMk id="28" creationId="{249410AC-2EEE-B7B9-0F2D-69CD80F7736B}"/>
          </ac:graphicFrameMkLst>
        </pc:graphicFrameChg>
        <pc:picChg chg="del">
          <ac:chgData name="Martynas Čekanauskas" userId="50020e6f-5172-42f5-bd2f-de8297e2c30d" providerId="ADAL" clId="{96353E83-9FBA-4D82-AD71-C73B4CD72163}" dt="2023-09-07T04:08:54.260" v="5932" actId="478"/>
          <ac:picMkLst>
            <pc:docMk/>
            <pc:sldMk cId="3337113387" sldId="3867"/>
            <ac:picMk id="24" creationId="{E245D32D-CA69-24D1-855D-3654915A2E26}"/>
          </ac:picMkLst>
        </pc:picChg>
        <pc:picChg chg="del">
          <ac:chgData name="Martynas Čekanauskas" userId="50020e6f-5172-42f5-bd2f-de8297e2c30d" providerId="ADAL" clId="{96353E83-9FBA-4D82-AD71-C73B4CD72163}" dt="2023-09-07T04:08:54.260" v="5932" actId="478"/>
          <ac:picMkLst>
            <pc:docMk/>
            <pc:sldMk cId="3337113387" sldId="3867"/>
            <ac:picMk id="13316" creationId="{086A12D2-5A7A-DDF0-D4DE-C3D270209E9C}"/>
          </ac:picMkLst>
        </pc:picChg>
        <pc:picChg chg="del">
          <ac:chgData name="Martynas Čekanauskas" userId="50020e6f-5172-42f5-bd2f-de8297e2c30d" providerId="ADAL" clId="{96353E83-9FBA-4D82-AD71-C73B4CD72163}" dt="2023-09-07T04:08:54.260" v="5932" actId="478"/>
          <ac:picMkLst>
            <pc:docMk/>
            <pc:sldMk cId="3337113387" sldId="3867"/>
            <ac:picMk id="13318" creationId="{E72D8E46-7DA0-11B7-8103-E7F6C8F6EB39}"/>
          </ac:picMkLst>
        </pc:picChg>
      </pc:sldChg>
      <pc:sldChg chg="addSp delSp modSp add mod">
        <pc:chgData name="Martynas Čekanauskas" userId="50020e6f-5172-42f5-bd2f-de8297e2c30d" providerId="ADAL" clId="{96353E83-9FBA-4D82-AD71-C73B4CD72163}" dt="2023-09-07T05:19:14.405" v="7712" actId="1076"/>
        <pc:sldMkLst>
          <pc:docMk/>
          <pc:sldMk cId="2967509996" sldId="3868"/>
        </pc:sldMkLst>
        <pc:spChg chg="del">
          <ac:chgData name="Martynas Čekanauskas" userId="50020e6f-5172-42f5-bd2f-de8297e2c30d" providerId="ADAL" clId="{96353E83-9FBA-4D82-AD71-C73B4CD72163}" dt="2023-09-07T04:53:06.568" v="6645" actId="478"/>
          <ac:spMkLst>
            <pc:docMk/>
            <pc:sldMk cId="2967509996" sldId="3868"/>
            <ac:spMk id="2" creationId="{B877993C-89B4-65BC-EEA2-BA707EA28109}"/>
          </ac:spMkLst>
        </pc:spChg>
        <pc:spChg chg="del">
          <ac:chgData name="Martynas Čekanauskas" userId="50020e6f-5172-42f5-bd2f-de8297e2c30d" providerId="ADAL" clId="{96353E83-9FBA-4D82-AD71-C73B4CD72163}" dt="2023-09-07T04:53:06.568" v="6645" actId="478"/>
          <ac:spMkLst>
            <pc:docMk/>
            <pc:sldMk cId="2967509996" sldId="3868"/>
            <ac:spMk id="5" creationId="{BDCF10D4-427C-26AB-F1BD-9E063A086221}"/>
          </ac:spMkLst>
        </pc:spChg>
        <pc:spChg chg="mod">
          <ac:chgData name="Martynas Čekanauskas" userId="50020e6f-5172-42f5-bd2f-de8297e2c30d" providerId="ADAL" clId="{96353E83-9FBA-4D82-AD71-C73B4CD72163}" dt="2023-09-07T04:53:22.086" v="6661" actId="790"/>
          <ac:spMkLst>
            <pc:docMk/>
            <pc:sldMk cId="2967509996" sldId="3868"/>
            <ac:spMk id="7" creationId="{55C625AE-4880-4071-BD8D-CE4C7E959BB0}"/>
          </ac:spMkLst>
        </pc:spChg>
        <pc:spChg chg="del">
          <ac:chgData name="Martynas Čekanauskas" userId="50020e6f-5172-42f5-bd2f-de8297e2c30d" providerId="ADAL" clId="{96353E83-9FBA-4D82-AD71-C73B4CD72163}" dt="2023-09-07T04:53:06.568" v="6645" actId="478"/>
          <ac:spMkLst>
            <pc:docMk/>
            <pc:sldMk cId="2967509996" sldId="3868"/>
            <ac:spMk id="8" creationId="{06B30D64-2FE3-380F-3746-8E3CB22BCA07}"/>
          </ac:spMkLst>
        </pc:spChg>
        <pc:spChg chg="del">
          <ac:chgData name="Martynas Čekanauskas" userId="50020e6f-5172-42f5-bd2f-de8297e2c30d" providerId="ADAL" clId="{96353E83-9FBA-4D82-AD71-C73B4CD72163}" dt="2023-09-07T04:53:06.568" v="6645" actId="478"/>
          <ac:spMkLst>
            <pc:docMk/>
            <pc:sldMk cId="2967509996" sldId="3868"/>
            <ac:spMk id="9" creationId="{7F68703C-6091-A0CB-50A4-700ED7DDA49C}"/>
          </ac:spMkLst>
        </pc:spChg>
        <pc:spChg chg="del">
          <ac:chgData name="Martynas Čekanauskas" userId="50020e6f-5172-42f5-bd2f-de8297e2c30d" providerId="ADAL" clId="{96353E83-9FBA-4D82-AD71-C73B4CD72163}" dt="2023-09-07T04:53:06.568" v="6645" actId="478"/>
          <ac:spMkLst>
            <pc:docMk/>
            <pc:sldMk cId="2967509996" sldId="3868"/>
            <ac:spMk id="10" creationId="{2C3F3AD9-7E32-9337-1CA8-C509C534CB50}"/>
          </ac:spMkLst>
        </pc:spChg>
        <pc:spChg chg="del">
          <ac:chgData name="Martynas Čekanauskas" userId="50020e6f-5172-42f5-bd2f-de8297e2c30d" providerId="ADAL" clId="{96353E83-9FBA-4D82-AD71-C73B4CD72163}" dt="2023-09-07T04:53:06.568" v="6645" actId="478"/>
          <ac:spMkLst>
            <pc:docMk/>
            <pc:sldMk cId="2967509996" sldId="3868"/>
            <ac:spMk id="11" creationId="{F0775DC9-ECB6-4245-155C-BD795DA70596}"/>
          </ac:spMkLst>
        </pc:spChg>
        <pc:spChg chg="del">
          <ac:chgData name="Martynas Čekanauskas" userId="50020e6f-5172-42f5-bd2f-de8297e2c30d" providerId="ADAL" clId="{96353E83-9FBA-4D82-AD71-C73B4CD72163}" dt="2023-09-07T04:53:06.568" v="6645" actId="478"/>
          <ac:spMkLst>
            <pc:docMk/>
            <pc:sldMk cId="2967509996" sldId="3868"/>
            <ac:spMk id="12" creationId="{5A236DE0-E20A-AAA3-053C-85B29E4C60C3}"/>
          </ac:spMkLst>
        </pc:spChg>
        <pc:spChg chg="del">
          <ac:chgData name="Martynas Čekanauskas" userId="50020e6f-5172-42f5-bd2f-de8297e2c30d" providerId="ADAL" clId="{96353E83-9FBA-4D82-AD71-C73B4CD72163}" dt="2023-09-07T04:53:06.568" v="6645" actId="478"/>
          <ac:spMkLst>
            <pc:docMk/>
            <pc:sldMk cId="2967509996" sldId="3868"/>
            <ac:spMk id="13" creationId="{995C9C40-CC19-2196-AF85-ED0CEE9D5BF8}"/>
          </ac:spMkLst>
        </pc:spChg>
        <pc:spChg chg="del">
          <ac:chgData name="Martynas Čekanauskas" userId="50020e6f-5172-42f5-bd2f-de8297e2c30d" providerId="ADAL" clId="{96353E83-9FBA-4D82-AD71-C73B4CD72163}" dt="2023-09-07T04:53:06.568" v="6645" actId="478"/>
          <ac:spMkLst>
            <pc:docMk/>
            <pc:sldMk cId="2967509996" sldId="3868"/>
            <ac:spMk id="14" creationId="{B0CCFCB8-259C-5DBD-CD2A-3CEB34F39B90}"/>
          </ac:spMkLst>
        </pc:spChg>
        <pc:spChg chg="del">
          <ac:chgData name="Martynas Čekanauskas" userId="50020e6f-5172-42f5-bd2f-de8297e2c30d" providerId="ADAL" clId="{96353E83-9FBA-4D82-AD71-C73B4CD72163}" dt="2023-09-07T04:53:06.568" v="6645" actId="478"/>
          <ac:spMkLst>
            <pc:docMk/>
            <pc:sldMk cId="2967509996" sldId="3868"/>
            <ac:spMk id="15" creationId="{B94CCA4E-A5E6-CA8F-448C-8695B0CBB63C}"/>
          </ac:spMkLst>
        </pc:spChg>
        <pc:spChg chg="del">
          <ac:chgData name="Martynas Čekanauskas" userId="50020e6f-5172-42f5-bd2f-de8297e2c30d" providerId="ADAL" clId="{96353E83-9FBA-4D82-AD71-C73B4CD72163}" dt="2023-09-07T04:53:06.568" v="6645" actId="478"/>
          <ac:spMkLst>
            <pc:docMk/>
            <pc:sldMk cId="2967509996" sldId="3868"/>
            <ac:spMk id="16" creationId="{DF8276C0-A97A-21E2-537E-42A90495EB2D}"/>
          </ac:spMkLst>
        </pc:spChg>
        <pc:spChg chg="del">
          <ac:chgData name="Martynas Čekanauskas" userId="50020e6f-5172-42f5-bd2f-de8297e2c30d" providerId="ADAL" clId="{96353E83-9FBA-4D82-AD71-C73B4CD72163}" dt="2023-09-07T04:53:06.568" v="6645" actId="478"/>
          <ac:spMkLst>
            <pc:docMk/>
            <pc:sldMk cId="2967509996" sldId="3868"/>
            <ac:spMk id="17" creationId="{C370ADB0-58D4-94F0-FD0D-D1C7EFE36E1A}"/>
          </ac:spMkLst>
        </pc:spChg>
        <pc:spChg chg="add mod">
          <ac:chgData name="Martynas Čekanauskas" userId="50020e6f-5172-42f5-bd2f-de8297e2c30d" providerId="ADAL" clId="{96353E83-9FBA-4D82-AD71-C73B4CD72163}" dt="2023-09-07T05:18:10.221" v="7690" actId="1076"/>
          <ac:spMkLst>
            <pc:docMk/>
            <pc:sldMk cId="2967509996" sldId="3868"/>
            <ac:spMk id="18" creationId="{27615118-EBAD-D2B4-EBBA-7E088AE06E80}"/>
          </ac:spMkLst>
        </pc:spChg>
        <pc:spChg chg="add del mod">
          <ac:chgData name="Martynas Čekanauskas" userId="50020e6f-5172-42f5-bd2f-de8297e2c30d" providerId="ADAL" clId="{96353E83-9FBA-4D82-AD71-C73B4CD72163}" dt="2023-09-07T05:08:50.967" v="7366" actId="478"/>
          <ac:spMkLst>
            <pc:docMk/>
            <pc:sldMk cId="2967509996" sldId="3868"/>
            <ac:spMk id="19" creationId="{C919B8CE-8299-B4E8-A5BD-7122646E17D2}"/>
          </ac:spMkLst>
        </pc:spChg>
        <pc:spChg chg="add mod">
          <ac:chgData name="Martynas Čekanauskas" userId="50020e6f-5172-42f5-bd2f-de8297e2c30d" providerId="ADAL" clId="{96353E83-9FBA-4D82-AD71-C73B4CD72163}" dt="2023-09-07T05:18:10.221" v="7690" actId="1076"/>
          <ac:spMkLst>
            <pc:docMk/>
            <pc:sldMk cId="2967509996" sldId="3868"/>
            <ac:spMk id="20" creationId="{7F3FF0BA-E124-391D-3EB4-97EF0470117A}"/>
          </ac:spMkLst>
        </pc:spChg>
        <pc:spChg chg="add mod">
          <ac:chgData name="Martynas Čekanauskas" userId="50020e6f-5172-42f5-bd2f-de8297e2c30d" providerId="ADAL" clId="{96353E83-9FBA-4D82-AD71-C73B4CD72163}" dt="2023-09-07T05:18:10.221" v="7690" actId="1076"/>
          <ac:spMkLst>
            <pc:docMk/>
            <pc:sldMk cId="2967509996" sldId="3868"/>
            <ac:spMk id="21" creationId="{142659B0-EDA5-F1F4-03E6-5074DF1D785A}"/>
          </ac:spMkLst>
        </pc:spChg>
        <pc:spChg chg="add del mod">
          <ac:chgData name="Martynas Čekanauskas" userId="50020e6f-5172-42f5-bd2f-de8297e2c30d" providerId="ADAL" clId="{96353E83-9FBA-4D82-AD71-C73B4CD72163}" dt="2023-09-07T05:14:49.262" v="7614" actId="478"/>
          <ac:spMkLst>
            <pc:docMk/>
            <pc:sldMk cId="2967509996" sldId="3868"/>
            <ac:spMk id="22" creationId="{06CD3385-8F20-694E-0A12-5E81AB36666C}"/>
          </ac:spMkLst>
        </pc:spChg>
        <pc:spChg chg="add del mod">
          <ac:chgData name="Martynas Čekanauskas" userId="50020e6f-5172-42f5-bd2f-de8297e2c30d" providerId="ADAL" clId="{96353E83-9FBA-4D82-AD71-C73B4CD72163}" dt="2023-09-07T05:14:50.298" v="7615" actId="478"/>
          <ac:spMkLst>
            <pc:docMk/>
            <pc:sldMk cId="2967509996" sldId="3868"/>
            <ac:spMk id="23" creationId="{27A4937D-B454-9DD7-269D-93567D1AD01A}"/>
          </ac:spMkLst>
        </pc:spChg>
        <pc:spChg chg="add mod">
          <ac:chgData name="Martynas Čekanauskas" userId="50020e6f-5172-42f5-bd2f-de8297e2c30d" providerId="ADAL" clId="{96353E83-9FBA-4D82-AD71-C73B4CD72163}" dt="2023-09-07T05:18:10.221" v="7690" actId="1076"/>
          <ac:spMkLst>
            <pc:docMk/>
            <pc:sldMk cId="2967509996" sldId="3868"/>
            <ac:spMk id="24" creationId="{D809080F-EBC7-7DD4-9165-7E494F0DED12}"/>
          </ac:spMkLst>
        </pc:spChg>
        <pc:spChg chg="add mod">
          <ac:chgData name="Martynas Čekanauskas" userId="50020e6f-5172-42f5-bd2f-de8297e2c30d" providerId="ADAL" clId="{96353E83-9FBA-4D82-AD71-C73B4CD72163}" dt="2023-09-07T05:18:10.221" v="7690" actId="1076"/>
          <ac:spMkLst>
            <pc:docMk/>
            <pc:sldMk cId="2967509996" sldId="3868"/>
            <ac:spMk id="25" creationId="{FDCD43EF-0416-066F-D8FE-C18D2C8A5DBD}"/>
          </ac:spMkLst>
        </pc:spChg>
        <pc:spChg chg="add mod">
          <ac:chgData name="Martynas Čekanauskas" userId="50020e6f-5172-42f5-bd2f-de8297e2c30d" providerId="ADAL" clId="{96353E83-9FBA-4D82-AD71-C73B4CD72163}" dt="2023-09-07T05:18:10.221" v="7690" actId="1076"/>
          <ac:spMkLst>
            <pc:docMk/>
            <pc:sldMk cId="2967509996" sldId="3868"/>
            <ac:spMk id="26" creationId="{4CC07736-AB41-181F-B4E4-681758A4BC0E}"/>
          </ac:spMkLst>
        </pc:spChg>
        <pc:spChg chg="add mod">
          <ac:chgData name="Martynas Čekanauskas" userId="50020e6f-5172-42f5-bd2f-de8297e2c30d" providerId="ADAL" clId="{96353E83-9FBA-4D82-AD71-C73B4CD72163}" dt="2023-09-07T05:19:12.340" v="7711" actId="1076"/>
          <ac:spMkLst>
            <pc:docMk/>
            <pc:sldMk cId="2967509996" sldId="3868"/>
            <ac:spMk id="27" creationId="{7DAE26D0-2F3E-6B72-6D01-D543BCCF772A}"/>
          </ac:spMkLst>
        </pc:spChg>
        <pc:spChg chg="add del mod">
          <ac:chgData name="Martynas Čekanauskas" userId="50020e6f-5172-42f5-bd2f-de8297e2c30d" providerId="ADAL" clId="{96353E83-9FBA-4D82-AD71-C73B4CD72163}" dt="2023-09-07T05:18:42.219" v="7697" actId="478"/>
          <ac:spMkLst>
            <pc:docMk/>
            <pc:sldMk cId="2967509996" sldId="3868"/>
            <ac:spMk id="28" creationId="{111C92B1-4103-9D39-1FD5-911C6C745048}"/>
          </ac:spMkLst>
        </pc:spChg>
        <pc:spChg chg="add mod">
          <ac:chgData name="Martynas Čekanauskas" userId="50020e6f-5172-42f5-bd2f-de8297e2c30d" providerId="ADAL" clId="{96353E83-9FBA-4D82-AD71-C73B4CD72163}" dt="2023-09-07T05:19:14.405" v="7712" actId="1076"/>
          <ac:spMkLst>
            <pc:docMk/>
            <pc:sldMk cId="2967509996" sldId="3868"/>
            <ac:spMk id="29" creationId="{09001687-76AF-59A2-AAED-19E35C2B36BB}"/>
          </ac:spMkLst>
        </pc:spChg>
        <pc:graphicFrameChg chg="add mod">
          <ac:chgData name="Martynas Čekanauskas" userId="50020e6f-5172-42f5-bd2f-de8297e2c30d" providerId="ADAL" clId="{96353E83-9FBA-4D82-AD71-C73B4CD72163}" dt="2023-09-07T05:13:14.242" v="7580" actId="1076"/>
          <ac:graphicFrameMkLst>
            <pc:docMk/>
            <pc:sldMk cId="2967509996" sldId="3868"/>
            <ac:graphicFrameMk id="3" creationId="{01ACFF34-CF10-AC53-56FE-0201BFD5B1BD}"/>
          </ac:graphicFrameMkLst>
        </pc:graphicFrameChg>
        <pc:graphicFrameChg chg="add del mod modGraphic">
          <ac:chgData name="Martynas Čekanauskas" userId="50020e6f-5172-42f5-bd2f-de8297e2c30d" providerId="ADAL" clId="{96353E83-9FBA-4D82-AD71-C73B4CD72163}" dt="2023-09-07T05:08:48.585" v="7365" actId="478"/>
          <ac:graphicFrameMkLst>
            <pc:docMk/>
            <pc:sldMk cId="2967509996" sldId="3868"/>
            <ac:graphicFrameMk id="4" creationId="{F6AF10D7-305D-7183-B08B-A2ACD1D222F7}"/>
          </ac:graphicFrameMkLst>
        </pc:graphicFrameChg>
        <pc:picChg chg="add mod">
          <ac:chgData name="Martynas Čekanauskas" userId="50020e6f-5172-42f5-bd2f-de8297e2c30d" providerId="ADAL" clId="{96353E83-9FBA-4D82-AD71-C73B4CD72163}" dt="2023-09-07T05:18:01.843" v="7689" actId="1076"/>
          <ac:picMkLst>
            <pc:docMk/>
            <pc:sldMk cId="2967509996" sldId="3868"/>
            <ac:picMk id="1026" creationId="{BDA54225-1B0C-032A-2FB6-F9B514B4F306}"/>
          </ac:picMkLst>
        </pc:picChg>
      </pc:sldChg>
    </pc:docChg>
  </pc:docChgLst>
  <pc:docChgLst>
    <pc:chgData name="Asta Šliavienė" userId="50fe0ec8-5e64-497b-81a6-226eb09258e1" providerId="ADAL" clId="{DF40D60B-E800-46BB-85D7-A63849F13F6A}"/>
    <pc:docChg chg="undo custSel addSld delSld modSld sldOrd modMainMaster modSection">
      <pc:chgData name="Asta Šliavienė" userId="50fe0ec8-5e64-497b-81a6-226eb09258e1" providerId="ADAL" clId="{DF40D60B-E800-46BB-85D7-A63849F13F6A}" dt="2023-06-16T10:28:14.452" v="970" actId="47"/>
      <pc:docMkLst>
        <pc:docMk/>
      </pc:docMkLst>
      <pc:sldChg chg="del">
        <pc:chgData name="Asta Šliavienė" userId="50fe0ec8-5e64-497b-81a6-226eb09258e1" providerId="ADAL" clId="{DF40D60B-E800-46BB-85D7-A63849F13F6A}" dt="2023-06-14T15:10:08.287" v="5" actId="47"/>
        <pc:sldMkLst>
          <pc:docMk/>
          <pc:sldMk cId="1273389271" sldId="1864"/>
        </pc:sldMkLst>
      </pc:sldChg>
      <pc:sldChg chg="del">
        <pc:chgData name="Asta Šliavienė" userId="50fe0ec8-5e64-497b-81a6-226eb09258e1" providerId="ADAL" clId="{DF40D60B-E800-46BB-85D7-A63849F13F6A}" dt="2023-06-14T15:10:09.378" v="6" actId="47"/>
        <pc:sldMkLst>
          <pc:docMk/>
          <pc:sldMk cId="3321472975" sldId="1885"/>
        </pc:sldMkLst>
      </pc:sldChg>
      <pc:sldChg chg="del">
        <pc:chgData name="Asta Šliavienė" userId="50fe0ec8-5e64-497b-81a6-226eb09258e1" providerId="ADAL" clId="{DF40D60B-E800-46BB-85D7-A63849F13F6A}" dt="2023-06-16T06:01:36.896" v="118" actId="47"/>
        <pc:sldMkLst>
          <pc:docMk/>
          <pc:sldMk cId="3606514034" sldId="1943"/>
        </pc:sldMkLst>
      </pc:sldChg>
      <pc:sldChg chg="del">
        <pc:chgData name="Asta Šliavienė" userId="50fe0ec8-5e64-497b-81a6-226eb09258e1" providerId="ADAL" clId="{DF40D60B-E800-46BB-85D7-A63849F13F6A}" dt="2023-06-16T06:01:39.197" v="119" actId="47"/>
        <pc:sldMkLst>
          <pc:docMk/>
          <pc:sldMk cId="844350887" sldId="1944"/>
        </pc:sldMkLst>
      </pc:sldChg>
      <pc:sldChg chg="del">
        <pc:chgData name="Asta Šliavienė" userId="50fe0ec8-5e64-497b-81a6-226eb09258e1" providerId="ADAL" clId="{DF40D60B-E800-46BB-85D7-A63849F13F6A}" dt="2023-06-14T15:10:04.505" v="1" actId="47"/>
        <pc:sldMkLst>
          <pc:docMk/>
          <pc:sldMk cId="3471416278" sldId="2288"/>
        </pc:sldMkLst>
      </pc:sldChg>
      <pc:sldChg chg="del">
        <pc:chgData name="Asta Šliavienė" userId="50fe0ec8-5e64-497b-81a6-226eb09258e1" providerId="ADAL" clId="{DF40D60B-E800-46BB-85D7-A63849F13F6A}" dt="2023-06-14T15:10:10.322" v="7" actId="47"/>
        <pc:sldMkLst>
          <pc:docMk/>
          <pc:sldMk cId="2806926833" sldId="2294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1462973085" sldId="2296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2214886531" sldId="2304"/>
        </pc:sldMkLst>
      </pc:sldChg>
      <pc:sldChg chg="del">
        <pc:chgData name="Asta Šliavienė" userId="50fe0ec8-5e64-497b-81a6-226eb09258e1" providerId="ADAL" clId="{DF40D60B-E800-46BB-85D7-A63849F13F6A}" dt="2023-06-16T06:09:08.861" v="137" actId="47"/>
        <pc:sldMkLst>
          <pc:docMk/>
          <pc:sldMk cId="1284530632" sldId="2314"/>
        </pc:sldMkLst>
      </pc:sldChg>
      <pc:sldChg chg="del">
        <pc:chgData name="Asta Šliavienė" userId="50fe0ec8-5e64-497b-81a6-226eb09258e1" providerId="ADAL" clId="{DF40D60B-E800-46BB-85D7-A63849F13F6A}" dt="2023-06-14T15:10:03.308" v="0" actId="47"/>
        <pc:sldMkLst>
          <pc:docMk/>
          <pc:sldMk cId="792097858" sldId="2316"/>
        </pc:sldMkLst>
      </pc:sldChg>
      <pc:sldChg chg="del">
        <pc:chgData name="Asta Šliavienė" userId="50fe0ec8-5e64-497b-81a6-226eb09258e1" providerId="ADAL" clId="{DF40D60B-E800-46BB-85D7-A63849F13F6A}" dt="2023-06-14T15:10:05.905" v="3" actId="47"/>
        <pc:sldMkLst>
          <pc:docMk/>
          <pc:sldMk cId="869616052" sldId="2318"/>
        </pc:sldMkLst>
      </pc:sldChg>
      <pc:sldChg chg="del">
        <pc:chgData name="Asta Šliavienė" userId="50fe0ec8-5e64-497b-81a6-226eb09258e1" providerId="ADAL" clId="{DF40D60B-E800-46BB-85D7-A63849F13F6A}" dt="2023-06-14T15:10:10.988" v="8" actId="47"/>
        <pc:sldMkLst>
          <pc:docMk/>
          <pc:sldMk cId="3218566343" sldId="2323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596897980" sldId="2324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3817368731" sldId="2325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2508797904" sldId="2326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2918205022" sldId="2327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143524462" sldId="2332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270507900" sldId="2333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4000526884" sldId="2334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2765915834" sldId="2335"/>
        </pc:sldMkLst>
      </pc:sldChg>
      <pc:sldChg chg="del">
        <pc:chgData name="Asta Šliavienė" userId="50fe0ec8-5e64-497b-81a6-226eb09258e1" providerId="ADAL" clId="{DF40D60B-E800-46BB-85D7-A63849F13F6A}" dt="2023-06-14T15:10:06.571" v="4" actId="47"/>
        <pc:sldMkLst>
          <pc:docMk/>
          <pc:sldMk cId="1231343650" sldId="2342"/>
        </pc:sldMkLst>
      </pc:sldChg>
      <pc:sldChg chg="del">
        <pc:chgData name="Asta Šliavienė" userId="50fe0ec8-5e64-497b-81a6-226eb09258e1" providerId="ADAL" clId="{DF40D60B-E800-46BB-85D7-A63849F13F6A}" dt="2023-06-14T15:10:05.162" v="2" actId="47"/>
        <pc:sldMkLst>
          <pc:docMk/>
          <pc:sldMk cId="526309895" sldId="2344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4110965618" sldId="2345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1957335003" sldId="2346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3818066709" sldId="2347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3041535494" sldId="2348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2180373788" sldId="2349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2387768492" sldId="2350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2890275293" sldId="2351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2397094032" sldId="2352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3618846772" sldId="2353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4190308067" sldId="2354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1833702735" sldId="2355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192111964" sldId="2356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2061984546" sldId="2357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1305896965" sldId="2358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1514162957" sldId="2359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1502406889" sldId="2360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2822786533" sldId="2361"/>
        </pc:sldMkLst>
      </pc:sldChg>
      <pc:sldChg chg="del">
        <pc:chgData name="Asta Šliavienė" userId="50fe0ec8-5e64-497b-81a6-226eb09258e1" providerId="ADAL" clId="{DF40D60B-E800-46BB-85D7-A63849F13F6A}" dt="2023-06-14T15:10:32.738" v="9" actId="47"/>
        <pc:sldMkLst>
          <pc:docMk/>
          <pc:sldMk cId="743549977" sldId="2362"/>
        </pc:sldMkLst>
      </pc:sldChg>
      <pc:sldChg chg="del">
        <pc:chgData name="Asta Šliavienė" userId="50fe0ec8-5e64-497b-81a6-226eb09258e1" providerId="ADAL" clId="{DF40D60B-E800-46BB-85D7-A63849F13F6A}" dt="2023-06-16T06:01:34.827" v="117" actId="47"/>
        <pc:sldMkLst>
          <pc:docMk/>
          <pc:sldMk cId="233632314" sldId="2363"/>
        </pc:sldMkLst>
      </pc:sldChg>
      <pc:sldChg chg="del">
        <pc:chgData name="Asta Šliavienė" userId="50fe0ec8-5e64-497b-81a6-226eb09258e1" providerId="ADAL" clId="{DF40D60B-E800-46BB-85D7-A63849F13F6A}" dt="2023-06-14T15:10:38.697" v="10" actId="47"/>
        <pc:sldMkLst>
          <pc:docMk/>
          <pc:sldMk cId="1287163852" sldId="2364"/>
        </pc:sldMkLst>
      </pc:sldChg>
      <pc:sldChg chg="del">
        <pc:chgData name="Asta Šliavienė" userId="50fe0ec8-5e64-497b-81a6-226eb09258e1" providerId="ADAL" clId="{DF40D60B-E800-46BB-85D7-A63849F13F6A}" dt="2023-06-14T15:10:40.311" v="11" actId="47"/>
        <pc:sldMkLst>
          <pc:docMk/>
          <pc:sldMk cId="1811926916" sldId="2365"/>
        </pc:sldMkLst>
      </pc:sldChg>
      <pc:sldChg chg="modSp mod">
        <pc:chgData name="Asta Šliavienė" userId="50fe0ec8-5e64-497b-81a6-226eb09258e1" providerId="ADAL" clId="{DF40D60B-E800-46BB-85D7-A63849F13F6A}" dt="2023-06-16T10:02:11.180" v="878" actId="20577"/>
        <pc:sldMkLst>
          <pc:docMk/>
          <pc:sldMk cId="137260550" sldId="2368"/>
        </pc:sldMkLst>
        <pc:spChg chg="mod">
          <ac:chgData name="Asta Šliavienė" userId="50fe0ec8-5e64-497b-81a6-226eb09258e1" providerId="ADAL" clId="{DF40D60B-E800-46BB-85D7-A63849F13F6A}" dt="2023-06-16T10:02:11.180" v="878" actId="20577"/>
          <ac:spMkLst>
            <pc:docMk/>
            <pc:sldMk cId="137260550" sldId="2368"/>
            <ac:spMk id="2" creationId="{00000000-0000-0000-0000-000000000000}"/>
          </ac:spMkLst>
        </pc:spChg>
      </pc:sldChg>
      <pc:sldChg chg="addSp delSp modSp add mod ord">
        <pc:chgData name="Asta Šliavienė" userId="50fe0ec8-5e64-497b-81a6-226eb09258e1" providerId="ADAL" clId="{DF40D60B-E800-46BB-85D7-A63849F13F6A}" dt="2023-06-16T09:34:09.864" v="741" actId="478"/>
        <pc:sldMkLst>
          <pc:docMk/>
          <pc:sldMk cId="970248841" sldId="2369"/>
        </pc:sldMkLst>
        <pc:spChg chg="add del mod">
          <ac:chgData name="Asta Šliavienė" userId="50fe0ec8-5e64-497b-81a6-226eb09258e1" providerId="ADAL" clId="{DF40D60B-E800-46BB-85D7-A63849F13F6A}" dt="2023-06-16T09:34:09.864" v="741" actId="478"/>
          <ac:spMkLst>
            <pc:docMk/>
            <pc:sldMk cId="970248841" sldId="2369"/>
            <ac:spMk id="2" creationId="{837DE554-13FB-09EF-7ABF-DBA29FCEB578}"/>
          </ac:spMkLst>
        </pc:spChg>
        <pc:spChg chg="add del mod">
          <ac:chgData name="Asta Šliavienė" userId="50fe0ec8-5e64-497b-81a6-226eb09258e1" providerId="ADAL" clId="{DF40D60B-E800-46BB-85D7-A63849F13F6A}" dt="2023-06-16T07:03:21.592" v="405" actId="478"/>
          <ac:spMkLst>
            <pc:docMk/>
            <pc:sldMk cId="970248841" sldId="2369"/>
            <ac:spMk id="3" creationId="{DEAF5706-64CC-86C3-75E6-726A66E6BF69}"/>
          </ac:spMkLst>
        </pc:spChg>
        <pc:spChg chg="del">
          <ac:chgData name="Asta Šliavienė" userId="50fe0ec8-5e64-497b-81a6-226eb09258e1" providerId="ADAL" clId="{DF40D60B-E800-46BB-85D7-A63849F13F6A}" dt="2023-06-14T15:10:54.001" v="15" actId="478"/>
          <ac:spMkLst>
            <pc:docMk/>
            <pc:sldMk cId="970248841" sldId="2369"/>
            <ac:spMk id="4" creationId="{2CE961AA-D1C3-426F-84FD-707540A84B86}"/>
          </ac:spMkLst>
        </pc:spChg>
        <pc:spChg chg="add mod">
          <ac:chgData name="Asta Šliavienė" userId="50fe0ec8-5e64-497b-81a6-226eb09258e1" providerId="ADAL" clId="{DF40D60B-E800-46BB-85D7-A63849F13F6A}" dt="2023-06-16T07:04:20.737" v="412" actId="1076"/>
          <ac:spMkLst>
            <pc:docMk/>
            <pc:sldMk cId="970248841" sldId="2369"/>
            <ac:spMk id="6" creationId="{C1C786BF-F87A-4101-8321-50161A92A6D8}"/>
          </ac:spMkLst>
        </pc:spChg>
        <pc:spChg chg="del">
          <ac:chgData name="Asta Šliavienė" userId="50fe0ec8-5e64-497b-81a6-226eb09258e1" providerId="ADAL" clId="{DF40D60B-E800-46BB-85D7-A63849F13F6A}" dt="2023-06-14T15:10:52.658" v="14" actId="478"/>
          <ac:spMkLst>
            <pc:docMk/>
            <pc:sldMk cId="970248841" sldId="2369"/>
            <ac:spMk id="10" creationId="{38D7CCB5-38E4-4E95-BEDD-43BC1C922C6E}"/>
          </ac:spMkLst>
        </pc:spChg>
        <pc:picChg chg="del">
          <ac:chgData name="Asta Šliavienė" userId="50fe0ec8-5e64-497b-81a6-226eb09258e1" providerId="ADAL" clId="{DF40D60B-E800-46BB-85D7-A63849F13F6A}" dt="2023-06-14T15:10:49.682" v="13" actId="478"/>
          <ac:picMkLst>
            <pc:docMk/>
            <pc:sldMk cId="970248841" sldId="2369"/>
            <ac:picMk id="8" creationId="{86676028-1453-4B45-9B5B-C4358C6976C0}"/>
          </ac:picMkLst>
        </pc:picChg>
      </pc:sldChg>
      <pc:sldChg chg="modSp add mod">
        <pc:chgData name="Asta Šliavienė" userId="50fe0ec8-5e64-497b-81a6-226eb09258e1" providerId="ADAL" clId="{DF40D60B-E800-46BB-85D7-A63849F13F6A}" dt="2023-06-16T06:10:21.624" v="159" actId="20577"/>
        <pc:sldMkLst>
          <pc:docMk/>
          <pc:sldMk cId="800535955" sldId="2370"/>
        </pc:sldMkLst>
        <pc:spChg chg="mod">
          <ac:chgData name="Asta Šliavienė" userId="50fe0ec8-5e64-497b-81a6-226eb09258e1" providerId="ADAL" clId="{DF40D60B-E800-46BB-85D7-A63849F13F6A}" dt="2023-06-16T06:10:21.624" v="159" actId="20577"/>
          <ac:spMkLst>
            <pc:docMk/>
            <pc:sldMk cId="800535955" sldId="2370"/>
            <ac:spMk id="2" creationId="{00000000-0000-0000-0000-000000000000}"/>
          </ac:spMkLst>
        </pc:spChg>
      </pc:sldChg>
      <pc:sldChg chg="modSp del mod ord">
        <pc:chgData name="Asta Šliavienė" userId="50fe0ec8-5e64-497b-81a6-226eb09258e1" providerId="ADAL" clId="{DF40D60B-E800-46BB-85D7-A63849F13F6A}" dt="2023-06-16T08:39:35.550" v="736" actId="47"/>
        <pc:sldMkLst>
          <pc:docMk/>
          <pc:sldMk cId="3366486455" sldId="2371"/>
        </pc:sldMkLst>
        <pc:spChg chg="mod">
          <ac:chgData name="Asta Šliavienė" userId="50fe0ec8-5e64-497b-81a6-226eb09258e1" providerId="ADAL" clId="{DF40D60B-E800-46BB-85D7-A63849F13F6A}" dt="2023-06-16T08:38:54.089" v="728" actId="20577"/>
          <ac:spMkLst>
            <pc:docMk/>
            <pc:sldMk cId="3366486455" sldId="2371"/>
            <ac:spMk id="2" creationId="{837DE554-13FB-09EF-7ABF-DBA29FCEB578}"/>
          </ac:spMkLst>
        </pc:spChg>
      </pc:sldChg>
      <pc:sldChg chg="addSp delSp modSp del mod ord">
        <pc:chgData name="Asta Šliavienė" userId="50fe0ec8-5e64-497b-81a6-226eb09258e1" providerId="ADAL" clId="{DF40D60B-E800-46BB-85D7-A63849F13F6A}" dt="2023-06-16T08:37:36.697" v="574" actId="47"/>
        <pc:sldMkLst>
          <pc:docMk/>
          <pc:sldMk cId="3468274323" sldId="2372"/>
        </pc:sldMkLst>
        <pc:spChg chg="del">
          <ac:chgData name="Asta Šliavienė" userId="50fe0ec8-5e64-497b-81a6-226eb09258e1" providerId="ADAL" clId="{DF40D60B-E800-46BB-85D7-A63849F13F6A}" dt="2023-06-16T07:01:54.534" v="365" actId="478"/>
          <ac:spMkLst>
            <pc:docMk/>
            <pc:sldMk cId="3468274323" sldId="2372"/>
            <ac:spMk id="2" creationId="{837DE554-13FB-09EF-7ABF-DBA29FCEB578}"/>
          </ac:spMkLst>
        </pc:spChg>
        <pc:spChg chg="del">
          <ac:chgData name="Asta Šliavienė" userId="50fe0ec8-5e64-497b-81a6-226eb09258e1" providerId="ADAL" clId="{DF40D60B-E800-46BB-85D7-A63849F13F6A}" dt="2023-06-16T07:01:53.304" v="364" actId="478"/>
          <ac:spMkLst>
            <pc:docMk/>
            <pc:sldMk cId="3468274323" sldId="2372"/>
            <ac:spMk id="3" creationId="{DEAF5706-64CC-86C3-75E6-726A66E6BF69}"/>
          </ac:spMkLst>
        </pc:spChg>
        <pc:spChg chg="add del mod">
          <ac:chgData name="Asta Šliavienė" userId="50fe0ec8-5e64-497b-81a6-226eb09258e1" providerId="ADAL" clId="{DF40D60B-E800-46BB-85D7-A63849F13F6A}" dt="2023-06-16T07:03:14.911" v="404" actId="20577"/>
          <ac:spMkLst>
            <pc:docMk/>
            <pc:sldMk cId="3468274323" sldId="2372"/>
            <ac:spMk id="5" creationId="{B128EEA1-05EF-3DD5-D7BD-7068740A247B}"/>
          </ac:spMkLst>
        </pc:spChg>
      </pc:sldChg>
      <pc:sldChg chg="modSp mod">
        <pc:chgData name="Asta Šliavienė" userId="50fe0ec8-5e64-497b-81a6-226eb09258e1" providerId="ADAL" clId="{DF40D60B-E800-46BB-85D7-A63849F13F6A}" dt="2023-06-16T07:05:40.521" v="509" actId="20577"/>
        <pc:sldMkLst>
          <pc:docMk/>
          <pc:sldMk cId="1196138334" sldId="2373"/>
        </pc:sldMkLst>
        <pc:spChg chg="mod">
          <ac:chgData name="Asta Šliavienė" userId="50fe0ec8-5e64-497b-81a6-226eb09258e1" providerId="ADAL" clId="{DF40D60B-E800-46BB-85D7-A63849F13F6A}" dt="2023-06-16T07:05:40.521" v="509" actId="20577"/>
          <ac:spMkLst>
            <pc:docMk/>
            <pc:sldMk cId="1196138334" sldId="2373"/>
            <ac:spMk id="5" creationId="{B128EEA1-05EF-3DD5-D7BD-7068740A247B}"/>
          </ac:spMkLst>
        </pc:spChg>
      </pc:sldChg>
      <pc:sldChg chg="addSp delSp modSp mod">
        <pc:chgData name="Asta Šliavienė" userId="50fe0ec8-5e64-497b-81a6-226eb09258e1" providerId="ADAL" clId="{DF40D60B-E800-46BB-85D7-A63849F13F6A}" dt="2023-06-16T08:39:31.176" v="735" actId="20577"/>
        <pc:sldMkLst>
          <pc:docMk/>
          <pc:sldMk cId="2909570921" sldId="2374"/>
        </pc:sldMkLst>
        <pc:spChg chg="del">
          <ac:chgData name="Asta Šliavienė" userId="50fe0ec8-5e64-497b-81a6-226eb09258e1" providerId="ADAL" clId="{DF40D60B-E800-46BB-85D7-A63849F13F6A}" dt="2023-06-16T08:39:21.439" v="730" actId="478"/>
          <ac:spMkLst>
            <pc:docMk/>
            <pc:sldMk cId="2909570921" sldId="2374"/>
            <ac:spMk id="2" creationId="{837DE554-13FB-09EF-7ABF-DBA29FCEB578}"/>
          </ac:spMkLst>
        </pc:spChg>
        <pc:spChg chg="add mod">
          <ac:chgData name="Asta Šliavienė" userId="50fe0ec8-5e64-497b-81a6-226eb09258e1" providerId="ADAL" clId="{DF40D60B-E800-46BB-85D7-A63849F13F6A}" dt="2023-06-16T08:39:31.176" v="735" actId="20577"/>
          <ac:spMkLst>
            <pc:docMk/>
            <pc:sldMk cId="2909570921" sldId="2374"/>
            <ac:spMk id="3" creationId="{F2904A73-229A-84D1-DE13-39BBC2513EC5}"/>
          </ac:spMkLst>
        </pc:spChg>
      </pc:sldChg>
      <pc:sldChg chg="modSp add del mod ord">
        <pc:chgData name="Asta Šliavienė" userId="50fe0ec8-5e64-497b-81a6-226eb09258e1" providerId="ADAL" clId="{DF40D60B-E800-46BB-85D7-A63849F13F6A}" dt="2023-06-16T09:48:13.764" v="802" actId="47"/>
        <pc:sldMkLst>
          <pc:docMk/>
          <pc:sldMk cId="1479726000" sldId="2375"/>
        </pc:sldMkLst>
        <pc:spChg chg="mod">
          <ac:chgData name="Asta Šliavienė" userId="50fe0ec8-5e64-497b-81a6-226eb09258e1" providerId="ADAL" clId="{DF40D60B-E800-46BB-85D7-A63849F13F6A}" dt="2023-06-16T09:34:32.665" v="772" actId="20577"/>
          <ac:spMkLst>
            <pc:docMk/>
            <pc:sldMk cId="1479726000" sldId="2375"/>
            <ac:spMk id="6" creationId="{C1C786BF-F87A-4101-8321-50161A92A6D8}"/>
          </ac:spMkLst>
        </pc:spChg>
      </pc:sldChg>
      <pc:sldChg chg="addSp delSp modSp add mod">
        <pc:chgData name="Asta Šliavienė" userId="50fe0ec8-5e64-497b-81a6-226eb09258e1" providerId="ADAL" clId="{DF40D60B-E800-46BB-85D7-A63849F13F6A}" dt="2023-06-16T09:53:55.623" v="842" actId="20577"/>
        <pc:sldMkLst>
          <pc:docMk/>
          <pc:sldMk cId="2690319447" sldId="2376"/>
        </pc:sldMkLst>
        <pc:spChg chg="del">
          <ac:chgData name="Asta Šliavienė" userId="50fe0ec8-5e64-497b-81a6-226eb09258e1" providerId="ADAL" clId="{DF40D60B-E800-46BB-85D7-A63849F13F6A}" dt="2023-06-16T09:39:48.247" v="774" actId="478"/>
          <ac:spMkLst>
            <pc:docMk/>
            <pc:sldMk cId="2690319447" sldId="2376"/>
            <ac:spMk id="2" creationId="{837DE554-13FB-09EF-7ABF-DBA29FCEB578}"/>
          </ac:spMkLst>
        </pc:spChg>
        <pc:graphicFrameChg chg="add del mod">
          <ac:chgData name="Asta Šliavienė" userId="50fe0ec8-5e64-497b-81a6-226eb09258e1" providerId="ADAL" clId="{DF40D60B-E800-46BB-85D7-A63849F13F6A}" dt="2023-06-16T09:40:02.911" v="776"/>
          <ac:graphicFrameMkLst>
            <pc:docMk/>
            <pc:sldMk cId="2690319447" sldId="2376"/>
            <ac:graphicFrameMk id="3" creationId="{E6FEC17A-3132-8662-D9BC-68E484BE15EC}"/>
          </ac:graphicFrameMkLst>
        </pc:graphicFrameChg>
        <pc:graphicFrameChg chg="add del mod">
          <ac:chgData name="Asta Šliavienė" userId="50fe0ec8-5e64-497b-81a6-226eb09258e1" providerId="ADAL" clId="{DF40D60B-E800-46BB-85D7-A63849F13F6A}" dt="2023-06-16T09:40:19.863" v="778"/>
          <ac:graphicFrameMkLst>
            <pc:docMk/>
            <pc:sldMk cId="2690319447" sldId="2376"/>
            <ac:graphicFrameMk id="4" creationId="{2A4208B7-43F1-4026-452F-7AE83905F53B}"/>
          </ac:graphicFrameMkLst>
        </pc:graphicFrameChg>
        <pc:graphicFrameChg chg="add del mod modGraphic">
          <ac:chgData name="Asta Šliavienė" userId="50fe0ec8-5e64-497b-81a6-226eb09258e1" providerId="ADAL" clId="{DF40D60B-E800-46BB-85D7-A63849F13F6A}" dt="2023-06-16T09:41:16.276" v="786" actId="478"/>
          <ac:graphicFrameMkLst>
            <pc:docMk/>
            <pc:sldMk cId="2690319447" sldId="2376"/>
            <ac:graphicFrameMk id="5" creationId="{C0EB96F2-698A-AF4E-68C0-92E7C7F37B09}"/>
          </ac:graphicFrameMkLst>
        </pc:graphicFrameChg>
        <pc:graphicFrameChg chg="add del mod">
          <ac:chgData name="Asta Šliavienė" userId="50fe0ec8-5e64-497b-81a6-226eb09258e1" providerId="ADAL" clId="{DF40D60B-E800-46BB-85D7-A63849F13F6A}" dt="2023-06-16T09:46:55.960" v="789" actId="478"/>
          <ac:graphicFrameMkLst>
            <pc:docMk/>
            <pc:sldMk cId="2690319447" sldId="2376"/>
            <ac:graphicFrameMk id="7" creationId="{9ABD547B-E614-E6EE-B794-31DC4B4A556D}"/>
          </ac:graphicFrameMkLst>
        </pc:graphicFrameChg>
        <pc:graphicFrameChg chg="add del mod">
          <ac:chgData name="Asta Šliavienė" userId="50fe0ec8-5e64-497b-81a6-226eb09258e1" providerId="ADAL" clId="{DF40D60B-E800-46BB-85D7-A63849F13F6A}" dt="2023-06-16T09:46:59.513" v="791"/>
          <ac:graphicFrameMkLst>
            <pc:docMk/>
            <pc:sldMk cId="2690319447" sldId="2376"/>
            <ac:graphicFrameMk id="8" creationId="{2DA88D0F-2935-1ABD-48DD-792EFC71DC15}"/>
          </ac:graphicFrameMkLst>
        </pc:graphicFrameChg>
        <pc:graphicFrameChg chg="add mod modGraphic">
          <ac:chgData name="Asta Šliavienė" userId="50fe0ec8-5e64-497b-81a6-226eb09258e1" providerId="ADAL" clId="{DF40D60B-E800-46BB-85D7-A63849F13F6A}" dt="2023-06-16T09:53:55.623" v="842" actId="20577"/>
          <ac:graphicFrameMkLst>
            <pc:docMk/>
            <pc:sldMk cId="2690319447" sldId="2376"/>
            <ac:graphicFrameMk id="9" creationId="{ED600CD4-7CFC-AC55-5266-E0522AB67F57}"/>
          </ac:graphicFrameMkLst>
        </pc:graphicFrameChg>
      </pc:sldChg>
      <pc:sldChg chg="add">
        <pc:chgData name="Asta Šliavienė" userId="50fe0ec8-5e64-497b-81a6-226eb09258e1" providerId="ADAL" clId="{DF40D60B-E800-46BB-85D7-A63849F13F6A}" dt="2023-06-16T09:48:41.580" v="803"/>
        <pc:sldMkLst>
          <pc:docMk/>
          <pc:sldMk cId="1199983067" sldId="2377"/>
        </pc:sldMkLst>
      </pc:sldChg>
      <pc:sldChg chg="addSp delSp modSp del mod">
        <pc:chgData name="Asta Šliavienė" userId="50fe0ec8-5e64-497b-81a6-226eb09258e1" providerId="ADAL" clId="{DF40D60B-E800-46BB-85D7-A63849F13F6A}" dt="2023-06-16T10:28:14.452" v="970" actId="47"/>
        <pc:sldMkLst>
          <pc:docMk/>
          <pc:sldMk cId="4181129747" sldId="2379"/>
        </pc:sldMkLst>
        <pc:spChg chg="mod">
          <ac:chgData name="Asta Šliavienė" userId="50fe0ec8-5e64-497b-81a6-226eb09258e1" providerId="ADAL" clId="{DF40D60B-E800-46BB-85D7-A63849F13F6A}" dt="2023-06-16T10:01:53.979" v="850" actId="20577"/>
          <ac:spMkLst>
            <pc:docMk/>
            <pc:sldMk cId="4181129747" sldId="2379"/>
            <ac:spMk id="6" creationId="{C1C786BF-F87A-4101-8321-50161A92A6D8}"/>
          </ac:spMkLst>
        </pc:spChg>
        <pc:graphicFrameChg chg="add del mod modGraphic">
          <ac:chgData name="Asta Šliavienė" userId="50fe0ec8-5e64-497b-81a6-226eb09258e1" providerId="ADAL" clId="{DF40D60B-E800-46BB-85D7-A63849F13F6A}" dt="2023-06-16T10:04:14.815" v="894" actId="478"/>
          <ac:graphicFrameMkLst>
            <pc:docMk/>
            <pc:sldMk cId="4181129747" sldId="2379"/>
            <ac:graphicFrameMk id="2" creationId="{AE888083-AF62-CCEA-A59E-97F48437F0DD}"/>
          </ac:graphicFrameMkLst>
        </pc:graphicFrameChg>
        <pc:graphicFrameChg chg="add del mod modGraphic">
          <ac:chgData name="Asta Šliavienė" userId="50fe0ec8-5e64-497b-81a6-226eb09258e1" providerId="ADAL" clId="{DF40D60B-E800-46BB-85D7-A63849F13F6A}" dt="2023-06-16T10:09:12.408" v="937" actId="478"/>
          <ac:graphicFrameMkLst>
            <pc:docMk/>
            <pc:sldMk cId="4181129747" sldId="2379"/>
            <ac:graphicFrameMk id="3" creationId="{629B24EC-D13D-B3AA-69C8-86799835F328}"/>
          </ac:graphicFrameMkLst>
        </pc:graphicFrameChg>
        <pc:graphicFrameChg chg="add del mod">
          <ac:chgData name="Asta Šliavienė" userId="50fe0ec8-5e64-497b-81a6-226eb09258e1" providerId="ADAL" clId="{DF40D60B-E800-46BB-85D7-A63849F13F6A}" dt="2023-06-16T10:04:51.981" v="898"/>
          <ac:graphicFrameMkLst>
            <pc:docMk/>
            <pc:sldMk cId="4181129747" sldId="2379"/>
            <ac:graphicFrameMk id="4" creationId="{93D7BAB6-7111-BDD4-DE8A-1C339CDC3132}"/>
          </ac:graphicFrameMkLst>
        </pc:graphicFrameChg>
        <pc:graphicFrameChg chg="add del mod modGraphic">
          <ac:chgData name="Asta Šliavienė" userId="50fe0ec8-5e64-497b-81a6-226eb09258e1" providerId="ADAL" clId="{DF40D60B-E800-46BB-85D7-A63849F13F6A}" dt="2023-06-16T10:08:33.195" v="930" actId="478"/>
          <ac:graphicFrameMkLst>
            <pc:docMk/>
            <pc:sldMk cId="4181129747" sldId="2379"/>
            <ac:graphicFrameMk id="5" creationId="{C7DE2A29-FD2A-804B-81E0-94082030AB98}"/>
          </ac:graphicFrameMkLst>
        </pc:graphicFrameChg>
        <pc:graphicFrameChg chg="add del mod modGraphic">
          <ac:chgData name="Asta Šliavienė" userId="50fe0ec8-5e64-497b-81a6-226eb09258e1" providerId="ADAL" clId="{DF40D60B-E800-46BB-85D7-A63849F13F6A}" dt="2023-06-16T10:09:38.015" v="939" actId="478"/>
          <ac:graphicFrameMkLst>
            <pc:docMk/>
            <pc:sldMk cId="4181129747" sldId="2379"/>
            <ac:graphicFrameMk id="7" creationId="{EDAF8A95-40E2-25BF-B333-DB2133819984}"/>
          </ac:graphicFrameMkLst>
        </pc:graphicFrameChg>
        <pc:graphicFrameChg chg="add mod modGraphic">
          <ac:chgData name="Asta Šliavienė" userId="50fe0ec8-5e64-497b-81a6-226eb09258e1" providerId="ADAL" clId="{DF40D60B-E800-46BB-85D7-A63849F13F6A}" dt="2023-06-16T10:21:50.048" v="969" actId="20577"/>
          <ac:graphicFrameMkLst>
            <pc:docMk/>
            <pc:sldMk cId="4181129747" sldId="2379"/>
            <ac:graphicFrameMk id="8" creationId="{72659A08-2AF0-48D1-8D88-64630580C4DA}"/>
          </ac:graphicFrameMkLst>
        </pc:graphicFrameChg>
        <pc:graphicFrameChg chg="del">
          <ac:chgData name="Asta Šliavienė" userId="50fe0ec8-5e64-497b-81a6-226eb09258e1" providerId="ADAL" clId="{DF40D60B-E800-46BB-85D7-A63849F13F6A}" dt="2023-06-16T10:02:20.403" v="879" actId="478"/>
          <ac:graphicFrameMkLst>
            <pc:docMk/>
            <pc:sldMk cId="4181129747" sldId="2379"/>
            <ac:graphicFrameMk id="9" creationId="{ED600CD4-7CFC-AC55-5266-E0522AB67F57}"/>
          </ac:graphicFrameMkLst>
        </pc:graphicFrameChg>
        <pc:graphicFrameChg chg="add mod modGraphic">
          <ac:chgData name="Asta Šliavienė" userId="50fe0ec8-5e64-497b-81a6-226eb09258e1" providerId="ADAL" clId="{DF40D60B-E800-46BB-85D7-A63849F13F6A}" dt="2023-06-16T10:12:46.794" v="966" actId="113"/>
          <ac:graphicFrameMkLst>
            <pc:docMk/>
            <pc:sldMk cId="4181129747" sldId="2379"/>
            <ac:graphicFrameMk id="10" creationId="{DBB3B46D-BA74-8460-1D32-DD5A8651145D}"/>
          </ac:graphicFrameMkLst>
        </pc:graphicFrameChg>
      </pc:sldChg>
      <pc:sldMasterChg chg="modSldLayout">
        <pc:chgData name="Asta Šliavienė" userId="50fe0ec8-5e64-497b-81a6-226eb09258e1" providerId="ADAL" clId="{DF40D60B-E800-46BB-85D7-A63849F13F6A}" dt="2023-06-16T07:03:34.357" v="407" actId="20577"/>
        <pc:sldMasterMkLst>
          <pc:docMk/>
          <pc:sldMasterMk cId="471063626" sldId="2147483678"/>
        </pc:sldMasterMkLst>
        <pc:sldLayoutChg chg="modSp mod">
          <pc:chgData name="Asta Šliavienė" userId="50fe0ec8-5e64-497b-81a6-226eb09258e1" providerId="ADAL" clId="{DF40D60B-E800-46BB-85D7-A63849F13F6A}" dt="2023-06-16T07:03:34.357" v="407" actId="20577"/>
          <pc:sldLayoutMkLst>
            <pc:docMk/>
            <pc:sldMasterMk cId="471063626" sldId="2147483678"/>
            <pc:sldLayoutMk cId="3969625783" sldId="2147483682"/>
          </pc:sldLayoutMkLst>
          <pc:spChg chg="mod">
            <ac:chgData name="Asta Šliavienė" userId="50fe0ec8-5e64-497b-81a6-226eb09258e1" providerId="ADAL" clId="{DF40D60B-E800-46BB-85D7-A63849F13F6A}" dt="2023-06-16T07:03:34.357" v="407" actId="20577"/>
            <ac:spMkLst>
              <pc:docMk/>
              <pc:sldMasterMk cId="471063626" sldId="2147483678"/>
              <pc:sldLayoutMk cId="3969625783" sldId="2147483682"/>
              <ac:spMk id="6" creationId="{00000000-0000-0000-0000-000000000000}"/>
            </ac:spMkLst>
          </pc:spChg>
        </pc:sldLayoutChg>
        <pc:sldLayoutChg chg="modSp mod">
          <pc:chgData name="Asta Šliavienė" userId="50fe0ec8-5e64-497b-81a6-226eb09258e1" providerId="ADAL" clId="{DF40D60B-E800-46BB-85D7-A63849F13F6A}" dt="2023-06-16T07:02:40.980" v="391" actId="20577"/>
          <pc:sldLayoutMkLst>
            <pc:docMk/>
            <pc:sldMasterMk cId="471063626" sldId="2147483678"/>
            <pc:sldLayoutMk cId="2686285297" sldId="2147483699"/>
          </pc:sldLayoutMkLst>
          <pc:spChg chg="mod">
            <ac:chgData name="Asta Šliavienė" userId="50fe0ec8-5e64-497b-81a6-226eb09258e1" providerId="ADAL" clId="{DF40D60B-E800-46BB-85D7-A63849F13F6A}" dt="2023-06-16T07:02:40.980" v="391" actId="20577"/>
            <ac:spMkLst>
              <pc:docMk/>
              <pc:sldMasterMk cId="471063626" sldId="2147483678"/>
              <pc:sldLayoutMk cId="2686285297" sldId="2147483699"/>
              <ac:spMk id="6" creationId="{00000000-0000-0000-0000-000000000000}"/>
            </ac:spMkLst>
          </pc:spChg>
        </pc:sldLayoutChg>
      </pc:sldMasterChg>
    </pc:docChg>
  </pc:docChgLst>
  <pc:docChgLst>
    <pc:chgData name="Martynas Čekanauskas" userId="50020e6f-5172-42f5-bd2f-de8297e2c30d" providerId="ADAL" clId="{4C4087DE-6227-496E-849C-1BBC81B73676}"/>
    <pc:docChg chg="undo custSel addSld delSld modSld sldOrd delMainMaster modSection">
      <pc:chgData name="Martynas Čekanauskas" userId="50020e6f-5172-42f5-bd2f-de8297e2c30d" providerId="ADAL" clId="{4C4087DE-6227-496E-849C-1BBC81B73676}" dt="2023-08-29T09:51:00.657" v="6450" actId="1076"/>
      <pc:docMkLst>
        <pc:docMk/>
      </pc:docMkLst>
      <pc:sldChg chg="delSp add del mod delAnim">
        <pc:chgData name="Martynas Čekanauskas" userId="50020e6f-5172-42f5-bd2f-de8297e2c30d" providerId="ADAL" clId="{4C4087DE-6227-496E-849C-1BBC81B73676}" dt="2023-08-29T07:17:36.482" v="2216" actId="47"/>
        <pc:sldMkLst>
          <pc:docMk/>
          <pc:sldMk cId="3215410748" sldId="272"/>
        </pc:sldMkLst>
        <pc:picChg chg="del">
          <ac:chgData name="Martynas Čekanauskas" userId="50020e6f-5172-42f5-bd2f-de8297e2c30d" providerId="ADAL" clId="{4C4087DE-6227-496E-849C-1BBC81B73676}" dt="2023-08-28T12:03:09.279" v="21" actId="478"/>
          <ac:picMkLst>
            <pc:docMk/>
            <pc:sldMk cId="3215410748" sldId="272"/>
            <ac:picMk id="43" creationId="{F00CB745-0FCC-3E5A-1CE4-1EC786527F61}"/>
          </ac:picMkLst>
        </pc:picChg>
      </pc:sldChg>
      <pc:sldChg chg="delSp add del mod delAnim">
        <pc:chgData name="Martynas Čekanauskas" userId="50020e6f-5172-42f5-bd2f-de8297e2c30d" providerId="ADAL" clId="{4C4087DE-6227-496E-849C-1BBC81B73676}" dt="2023-08-29T08:17:02.957" v="4451" actId="47"/>
        <pc:sldMkLst>
          <pc:docMk/>
          <pc:sldMk cId="1648956451" sldId="372"/>
        </pc:sldMkLst>
        <pc:picChg chg="del">
          <ac:chgData name="Martynas Čekanauskas" userId="50020e6f-5172-42f5-bd2f-de8297e2c30d" providerId="ADAL" clId="{4C4087DE-6227-496E-849C-1BBC81B73676}" dt="2023-08-28T11:59:26.251" v="3" actId="478"/>
          <ac:picMkLst>
            <pc:docMk/>
            <pc:sldMk cId="1648956451" sldId="372"/>
            <ac:picMk id="34" creationId="{F7C168BA-E11C-B7F9-3A99-757B44855768}"/>
          </ac:picMkLst>
        </pc:picChg>
      </pc:sldChg>
      <pc:sldChg chg="delSp add del mod delAnim">
        <pc:chgData name="Martynas Čekanauskas" userId="50020e6f-5172-42f5-bd2f-de8297e2c30d" providerId="ADAL" clId="{4C4087DE-6227-496E-849C-1BBC81B73676}" dt="2023-08-29T09:00:18.552" v="4623" actId="47"/>
        <pc:sldMkLst>
          <pc:docMk/>
          <pc:sldMk cId="3194435572" sldId="439"/>
        </pc:sldMkLst>
        <pc:picChg chg="del">
          <ac:chgData name="Martynas Čekanauskas" userId="50020e6f-5172-42f5-bd2f-de8297e2c30d" providerId="ADAL" clId="{4C4087DE-6227-496E-849C-1BBC81B73676}" dt="2023-08-28T12:02:42.445" v="17" actId="478"/>
          <ac:picMkLst>
            <pc:docMk/>
            <pc:sldMk cId="3194435572" sldId="439"/>
            <ac:picMk id="37" creationId="{223E883E-1739-008C-3216-3F7ED266C2F1}"/>
          </ac:picMkLst>
        </pc:picChg>
      </pc:sldChg>
      <pc:sldChg chg="delSp add del mod delAnim">
        <pc:chgData name="Martynas Čekanauskas" userId="50020e6f-5172-42f5-bd2f-de8297e2c30d" providerId="ADAL" clId="{4C4087DE-6227-496E-849C-1BBC81B73676}" dt="2023-08-29T08:17:19.770" v="4453" actId="47"/>
        <pc:sldMkLst>
          <pc:docMk/>
          <pc:sldMk cId="916666318" sldId="591"/>
        </pc:sldMkLst>
        <pc:picChg chg="del">
          <ac:chgData name="Martynas Čekanauskas" userId="50020e6f-5172-42f5-bd2f-de8297e2c30d" providerId="ADAL" clId="{4C4087DE-6227-496E-849C-1BBC81B73676}" dt="2023-08-28T12:00:18.576" v="7" actId="478"/>
          <ac:picMkLst>
            <pc:docMk/>
            <pc:sldMk cId="916666318" sldId="591"/>
            <ac:picMk id="14" creationId="{DBE9730F-4A4D-F38F-5616-D99F93CDA342}"/>
          </ac:picMkLst>
        </pc:picChg>
      </pc:sldChg>
      <pc:sldChg chg="delSp add del mod ord delAnim">
        <pc:chgData name="Martynas Čekanauskas" userId="50020e6f-5172-42f5-bd2f-de8297e2c30d" providerId="ADAL" clId="{4C4087DE-6227-496E-849C-1BBC81B73676}" dt="2023-08-29T09:00:11.758" v="4620" actId="47"/>
        <pc:sldMkLst>
          <pc:docMk/>
          <pc:sldMk cId="3063614960" sldId="598"/>
        </pc:sldMkLst>
        <pc:picChg chg="del">
          <ac:chgData name="Martynas Čekanauskas" userId="50020e6f-5172-42f5-bd2f-de8297e2c30d" providerId="ADAL" clId="{4C4087DE-6227-496E-849C-1BBC81B73676}" dt="2023-08-28T12:01:24.796" v="13" actId="478"/>
          <ac:picMkLst>
            <pc:docMk/>
            <pc:sldMk cId="3063614960" sldId="598"/>
            <ac:picMk id="23" creationId="{ADA853AF-2476-B326-D723-8D56DE5E6FB5}"/>
          </ac:picMkLst>
        </pc:picChg>
      </pc:sldChg>
      <pc:sldChg chg="delSp add del mod ord delAnim">
        <pc:chgData name="Martynas Čekanauskas" userId="50020e6f-5172-42f5-bd2f-de8297e2c30d" providerId="ADAL" clId="{4C4087DE-6227-496E-849C-1BBC81B73676}" dt="2023-08-29T06:35:50.053" v="1107" actId="47"/>
        <pc:sldMkLst>
          <pc:docMk/>
          <pc:sldMk cId="1475271888" sldId="958"/>
        </pc:sldMkLst>
        <pc:picChg chg="del">
          <ac:chgData name="Martynas Čekanauskas" userId="50020e6f-5172-42f5-bd2f-de8297e2c30d" providerId="ADAL" clId="{4C4087DE-6227-496E-849C-1BBC81B73676}" dt="2023-08-28T12:01:44.561" v="15" actId="478"/>
          <ac:picMkLst>
            <pc:docMk/>
            <pc:sldMk cId="1475271888" sldId="958"/>
            <ac:picMk id="2083" creationId="{6539110D-0BE2-5DD5-CF25-A811C560BFC5}"/>
          </ac:picMkLst>
        </pc:picChg>
      </pc:sldChg>
      <pc:sldChg chg="modSp mod">
        <pc:chgData name="Martynas Čekanauskas" userId="50020e6f-5172-42f5-bd2f-de8297e2c30d" providerId="ADAL" clId="{4C4087DE-6227-496E-849C-1BBC81B73676}" dt="2023-08-29T09:48:16.251" v="6289" actId="20577"/>
        <pc:sldMkLst>
          <pc:docMk/>
          <pc:sldMk cId="422794828" sldId="2309"/>
        </pc:sldMkLst>
        <pc:spChg chg="mod">
          <ac:chgData name="Martynas Čekanauskas" userId="50020e6f-5172-42f5-bd2f-de8297e2c30d" providerId="ADAL" clId="{4C4087DE-6227-496E-849C-1BBC81B73676}" dt="2023-08-29T09:48:16.251" v="6289" actId="20577"/>
          <ac:spMkLst>
            <pc:docMk/>
            <pc:sldMk cId="422794828" sldId="2309"/>
            <ac:spMk id="2" creationId="{00000000-0000-0000-0000-000000000000}"/>
          </ac:spMkLst>
        </pc:spChg>
      </pc:sldChg>
      <pc:sldChg chg="modSp mod">
        <pc:chgData name="Martynas Čekanauskas" userId="50020e6f-5172-42f5-bd2f-de8297e2c30d" providerId="ADAL" clId="{4C4087DE-6227-496E-849C-1BBC81B73676}" dt="2023-08-29T06:24:51.662" v="666" actId="1076"/>
        <pc:sldMkLst>
          <pc:docMk/>
          <pc:sldMk cId="137260550" sldId="2368"/>
        </pc:sldMkLst>
        <pc:spChg chg="mod">
          <ac:chgData name="Martynas Čekanauskas" userId="50020e6f-5172-42f5-bd2f-de8297e2c30d" providerId="ADAL" clId="{4C4087DE-6227-496E-849C-1BBC81B73676}" dt="2023-08-29T06:24:51.662" v="666" actId="1076"/>
          <ac:spMkLst>
            <pc:docMk/>
            <pc:sldMk cId="137260550" sldId="2368"/>
            <ac:spMk id="2" creationId="{00000000-0000-0000-0000-000000000000}"/>
          </ac:spMkLst>
        </pc:spChg>
      </pc:sldChg>
      <pc:sldChg chg="addSp modSp mod ord">
        <pc:chgData name="Martynas Čekanauskas" userId="50020e6f-5172-42f5-bd2f-de8297e2c30d" providerId="ADAL" clId="{4C4087DE-6227-496E-849C-1BBC81B73676}" dt="2023-08-29T05:05:42.495" v="57" actId="1076"/>
        <pc:sldMkLst>
          <pc:docMk/>
          <pc:sldMk cId="970248841" sldId="2369"/>
        </pc:sldMkLst>
        <pc:spChg chg="add mod">
          <ac:chgData name="Martynas Čekanauskas" userId="50020e6f-5172-42f5-bd2f-de8297e2c30d" providerId="ADAL" clId="{4C4087DE-6227-496E-849C-1BBC81B73676}" dt="2023-08-29T05:05:18.338" v="54" actId="208"/>
          <ac:spMkLst>
            <pc:docMk/>
            <pc:sldMk cId="970248841" sldId="2369"/>
            <ac:spMk id="2" creationId="{58AB60F9-5218-BDE5-157F-5CE36255DFE2}"/>
          </ac:spMkLst>
        </pc:spChg>
        <pc:spChg chg="mod">
          <ac:chgData name="Martynas Čekanauskas" userId="50020e6f-5172-42f5-bd2f-de8297e2c30d" providerId="ADAL" clId="{4C4087DE-6227-496E-849C-1BBC81B73676}" dt="2023-08-29T05:05:42.495" v="57" actId="1076"/>
          <ac:spMkLst>
            <pc:docMk/>
            <pc:sldMk cId="970248841" sldId="2369"/>
            <ac:spMk id="6" creationId="{C1C786BF-F87A-4101-8321-50161A92A6D8}"/>
          </ac:spMkLst>
        </pc:spChg>
        <pc:spChg chg="mod">
          <ac:chgData name="Martynas Čekanauskas" userId="50020e6f-5172-42f5-bd2f-de8297e2c30d" providerId="ADAL" clId="{4C4087DE-6227-496E-849C-1BBC81B73676}" dt="2023-08-29T05:05:26.529" v="56" actId="1076"/>
          <ac:spMkLst>
            <pc:docMk/>
            <pc:sldMk cId="970248841" sldId="2369"/>
            <ac:spMk id="22" creationId="{3767FE64-0440-7FCF-88E8-D68BDCB3E9E0}"/>
          </ac:spMkLst>
        </pc:spChg>
        <pc:graphicFrameChg chg="mod">
          <ac:chgData name="Martynas Čekanauskas" userId="50020e6f-5172-42f5-bd2f-de8297e2c30d" providerId="ADAL" clId="{4C4087DE-6227-496E-849C-1BBC81B73676}" dt="2023-08-29T05:05:21.900" v="55"/>
          <ac:graphicFrameMkLst>
            <pc:docMk/>
            <pc:sldMk cId="970248841" sldId="2369"/>
            <ac:graphicFrameMk id="21" creationId="{F87B9E8A-02E8-49FC-3E9F-38B8D0260256}"/>
          </ac:graphicFrameMkLst>
        </pc:graphicFrameChg>
      </pc:sldChg>
      <pc:sldChg chg="modSp mod ord">
        <pc:chgData name="Martynas Čekanauskas" userId="50020e6f-5172-42f5-bd2f-de8297e2c30d" providerId="ADAL" clId="{4C4087DE-6227-496E-849C-1BBC81B73676}" dt="2023-08-29T06:25:28.522" v="754" actId="20577"/>
        <pc:sldMkLst>
          <pc:docMk/>
          <pc:sldMk cId="800535955" sldId="2370"/>
        </pc:sldMkLst>
        <pc:spChg chg="mod">
          <ac:chgData name="Martynas Čekanauskas" userId="50020e6f-5172-42f5-bd2f-de8297e2c30d" providerId="ADAL" clId="{4C4087DE-6227-496E-849C-1BBC81B73676}" dt="2023-08-29T06:25:28.522" v="754" actId="20577"/>
          <ac:spMkLst>
            <pc:docMk/>
            <pc:sldMk cId="800535955" sldId="2370"/>
            <ac:spMk id="2" creationId="{00000000-0000-0000-0000-000000000000}"/>
          </ac:spMkLst>
        </pc:spChg>
      </pc:sldChg>
      <pc:sldChg chg="modSp mod">
        <pc:chgData name="Martynas Čekanauskas" userId="50020e6f-5172-42f5-bd2f-de8297e2c30d" providerId="ADAL" clId="{4C4087DE-6227-496E-849C-1BBC81B73676}" dt="2023-08-29T09:41:19.825" v="6204" actId="20577"/>
        <pc:sldMkLst>
          <pc:docMk/>
          <pc:sldMk cId="1196138334" sldId="2373"/>
        </pc:sldMkLst>
        <pc:graphicFrameChg chg="mod modGraphic">
          <ac:chgData name="Martynas Čekanauskas" userId="50020e6f-5172-42f5-bd2f-de8297e2c30d" providerId="ADAL" clId="{4C4087DE-6227-496E-849C-1BBC81B73676}" dt="2023-08-29T09:41:19.825" v="6204" actId="20577"/>
          <ac:graphicFrameMkLst>
            <pc:docMk/>
            <pc:sldMk cId="1196138334" sldId="2373"/>
            <ac:graphicFrameMk id="2" creationId="{0F1452DD-8BC9-2D3F-B8E0-6E2F5439E2C7}"/>
          </ac:graphicFrameMkLst>
        </pc:graphicFrameChg>
      </pc:sldChg>
      <pc:sldChg chg="del ord">
        <pc:chgData name="Martynas Čekanauskas" userId="50020e6f-5172-42f5-bd2f-de8297e2c30d" providerId="ADAL" clId="{4C4087DE-6227-496E-849C-1BBC81B73676}" dt="2023-08-29T09:00:14.445" v="4621" actId="47"/>
        <pc:sldMkLst>
          <pc:docMk/>
          <pc:sldMk cId="2909570921" sldId="2374"/>
        </pc:sldMkLst>
      </pc:sldChg>
      <pc:sldChg chg="del">
        <pc:chgData name="Martynas Čekanauskas" userId="50020e6f-5172-42f5-bd2f-de8297e2c30d" providerId="ADAL" clId="{4C4087DE-6227-496E-849C-1BBC81B73676}" dt="2023-08-28T11:58:16.774" v="0" actId="47"/>
        <pc:sldMkLst>
          <pc:docMk/>
          <pc:sldMk cId="2690319447" sldId="2376"/>
        </pc:sldMkLst>
      </pc:sldChg>
      <pc:sldChg chg="del">
        <pc:chgData name="Martynas Čekanauskas" userId="50020e6f-5172-42f5-bd2f-de8297e2c30d" providerId="ADAL" clId="{4C4087DE-6227-496E-849C-1BBC81B73676}" dt="2023-08-29T07:03:59.442" v="1844" actId="47"/>
        <pc:sldMkLst>
          <pc:docMk/>
          <pc:sldMk cId="1199983067" sldId="2377"/>
        </pc:sldMkLst>
      </pc:sldChg>
      <pc:sldChg chg="modSp mod ord">
        <pc:chgData name="Martynas Čekanauskas" userId="50020e6f-5172-42f5-bd2f-de8297e2c30d" providerId="ADAL" clId="{4C4087DE-6227-496E-849C-1BBC81B73676}" dt="2023-08-29T05:09:59.030" v="219" actId="20577"/>
        <pc:sldMkLst>
          <pc:docMk/>
          <pc:sldMk cId="3496955849" sldId="2378"/>
        </pc:sldMkLst>
        <pc:spChg chg="mod">
          <ac:chgData name="Martynas Čekanauskas" userId="50020e6f-5172-42f5-bd2f-de8297e2c30d" providerId="ADAL" clId="{4C4087DE-6227-496E-849C-1BBC81B73676}" dt="2023-08-29T05:09:59.030" v="219" actId="20577"/>
          <ac:spMkLst>
            <pc:docMk/>
            <pc:sldMk cId="3496955849" sldId="2378"/>
            <ac:spMk id="6" creationId="{C1C786BF-F87A-4101-8321-50161A92A6D8}"/>
          </ac:spMkLst>
        </pc:spChg>
        <pc:picChg chg="mod">
          <ac:chgData name="Martynas Čekanauskas" userId="50020e6f-5172-42f5-bd2f-de8297e2c30d" providerId="ADAL" clId="{4C4087DE-6227-496E-849C-1BBC81B73676}" dt="2023-08-29T05:09:19.062" v="199" actId="14100"/>
          <ac:picMkLst>
            <pc:docMk/>
            <pc:sldMk cId="3496955849" sldId="2378"/>
            <ac:picMk id="3" creationId="{CDFC990A-AA35-25C8-2542-CC5D5EC101C8}"/>
          </ac:picMkLst>
        </pc:picChg>
      </pc:sldChg>
      <pc:sldChg chg="modSp mod ord">
        <pc:chgData name="Martynas Čekanauskas" userId="50020e6f-5172-42f5-bd2f-de8297e2c30d" providerId="ADAL" clId="{4C4087DE-6227-496E-849C-1BBC81B73676}" dt="2023-08-29T05:08:03.845" v="182" actId="20577"/>
        <pc:sldMkLst>
          <pc:docMk/>
          <pc:sldMk cId="1469781447" sldId="2379"/>
        </pc:sldMkLst>
        <pc:spChg chg="mod">
          <ac:chgData name="Martynas Čekanauskas" userId="50020e6f-5172-42f5-bd2f-de8297e2c30d" providerId="ADAL" clId="{4C4087DE-6227-496E-849C-1BBC81B73676}" dt="2023-08-29T05:07:17.079" v="111" actId="20577"/>
          <ac:spMkLst>
            <pc:docMk/>
            <pc:sldMk cId="1469781447" sldId="2379"/>
            <ac:spMk id="18" creationId="{AC211148-7CF2-7B3E-A2F8-BE71A31A36D5}"/>
          </ac:spMkLst>
        </pc:spChg>
        <pc:spChg chg="mod">
          <ac:chgData name="Martynas Čekanauskas" userId="50020e6f-5172-42f5-bd2f-de8297e2c30d" providerId="ADAL" clId="{4C4087DE-6227-496E-849C-1BBC81B73676}" dt="2023-08-29T05:08:03.845" v="182" actId="20577"/>
          <ac:spMkLst>
            <pc:docMk/>
            <pc:sldMk cId="1469781447" sldId="2379"/>
            <ac:spMk id="38" creationId="{90176830-C9BF-88F8-5E92-DEEC44DCEDB3}"/>
          </ac:spMkLst>
        </pc:spChg>
        <pc:spChg chg="mod">
          <ac:chgData name="Martynas Čekanauskas" userId="50020e6f-5172-42f5-bd2f-de8297e2c30d" providerId="ADAL" clId="{4C4087DE-6227-496E-849C-1BBC81B73676}" dt="2023-08-29T05:07:53.551" v="169" actId="20577"/>
          <ac:spMkLst>
            <pc:docMk/>
            <pc:sldMk cId="1469781447" sldId="2379"/>
            <ac:spMk id="40" creationId="{E062A65B-7657-54F2-1E95-50DED36B3AE3}"/>
          </ac:spMkLst>
        </pc:spChg>
      </pc:sldChg>
      <pc:sldChg chg="del">
        <pc:chgData name="Martynas Čekanauskas" userId="50020e6f-5172-42f5-bd2f-de8297e2c30d" providerId="ADAL" clId="{4C4087DE-6227-496E-849C-1BBC81B73676}" dt="2023-08-29T07:17:59.853" v="2225" actId="47"/>
        <pc:sldMkLst>
          <pc:docMk/>
          <pc:sldMk cId="106501672" sldId="2380"/>
        </pc:sldMkLst>
      </pc:sldChg>
      <pc:sldChg chg="addSp delSp modSp mod ord">
        <pc:chgData name="Martynas Čekanauskas" userId="50020e6f-5172-42f5-bd2f-de8297e2c30d" providerId="ADAL" clId="{4C4087DE-6227-496E-849C-1BBC81B73676}" dt="2023-08-29T09:43:46.526" v="6242" actId="207"/>
        <pc:sldMkLst>
          <pc:docMk/>
          <pc:sldMk cId="3690048265" sldId="2381"/>
        </pc:sldMkLst>
        <pc:spChg chg="del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2" creationId="{7F96AD6C-48D1-480C-E82A-E31B2CBAD75B}"/>
          </ac:spMkLst>
        </pc:spChg>
        <pc:spChg chg="add mod">
          <ac:chgData name="Martynas Čekanauskas" userId="50020e6f-5172-42f5-bd2f-de8297e2c30d" providerId="ADAL" clId="{4C4087DE-6227-496E-849C-1BBC81B73676}" dt="2023-08-29T09:27:47.776" v="6151" actId="1076"/>
          <ac:spMkLst>
            <pc:docMk/>
            <pc:sldMk cId="3690048265" sldId="2381"/>
            <ac:spMk id="3" creationId="{2202C259-14DE-6AD7-9E27-551B1AC6D636}"/>
          </ac:spMkLst>
        </pc:spChg>
        <pc:spChg chg="del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4" creationId="{64266BF3-C768-16D5-1879-5D3B806E4261}"/>
          </ac:spMkLst>
        </pc:spChg>
        <pc:spChg chg="del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5" creationId="{880D8391-7955-976B-D41F-AA9B16C5C910}"/>
          </ac:spMkLst>
        </pc:spChg>
        <pc:spChg chg="del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7" creationId="{CC810356-65FC-C983-77E7-7C779CBCFD20}"/>
          </ac:spMkLst>
        </pc:spChg>
        <pc:spChg chg="del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8" creationId="{6D932FAB-D17A-250B-F1F7-1AC4BF7ECD04}"/>
          </ac:spMkLst>
        </pc:spChg>
        <pc:spChg chg="del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9" creationId="{16B67313-AE6F-909A-DDFB-DABE6197D9AC}"/>
          </ac:spMkLst>
        </pc:spChg>
        <pc:spChg chg="del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10" creationId="{607FE9A5-A70D-B0F8-99EB-9A811780021C}"/>
          </ac:spMkLst>
        </pc:spChg>
        <pc:spChg chg="del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11" creationId="{C056C407-10FC-B7EB-398B-FC64F2680CA8}"/>
          </ac:spMkLst>
        </pc:spChg>
        <pc:spChg chg="del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12" creationId="{26A7A7F0-0485-B8E9-DCEB-1C75845DD0DF}"/>
          </ac:spMkLst>
        </pc:spChg>
        <pc:spChg chg="del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13" creationId="{082E4172-5EBA-675C-C5AA-1E00AC505907}"/>
          </ac:spMkLst>
        </pc:spChg>
        <pc:spChg chg="del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14" creationId="{946E4141-9A4C-1C62-BC2E-21771417BB65}"/>
          </ac:spMkLst>
        </pc:spChg>
        <pc:spChg chg="del mod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15" creationId="{BD2515AC-5154-C93A-22A9-039CC4851118}"/>
          </ac:spMkLst>
        </pc:spChg>
        <pc:spChg chg="del mod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16" creationId="{4D6CFEC1-99AA-ABE7-0F20-B98DBC9BBB29}"/>
          </ac:spMkLst>
        </pc:spChg>
        <pc:spChg chg="del mod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17" creationId="{BDFF7A84-1803-7770-8869-13FB6A22C5C5}"/>
          </ac:spMkLst>
        </pc:spChg>
        <pc:spChg chg="del mod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18" creationId="{E73D7BF1-99EA-D928-96FB-EB8F2483B7EA}"/>
          </ac:spMkLst>
        </pc:spChg>
        <pc:spChg chg="del mod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19" creationId="{28D65A82-CF13-D67A-15BF-836C6D071A04}"/>
          </ac:spMkLst>
        </pc:spChg>
        <pc:spChg chg="del mod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20" creationId="{C87FE4E4-3E9C-62B2-0928-E3D15339AA79}"/>
          </ac:spMkLst>
        </pc:spChg>
        <pc:spChg chg="del mod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21" creationId="{E3766BCB-1152-2F7A-6287-B12DBB9A753F}"/>
          </ac:spMkLst>
        </pc:spChg>
        <pc:spChg chg="del mod">
          <ac:chgData name="Martynas Čekanauskas" userId="50020e6f-5172-42f5-bd2f-de8297e2c30d" providerId="ADAL" clId="{4C4087DE-6227-496E-849C-1BBC81B73676}" dt="2023-08-29T09:22:02.270" v="5804" actId="478"/>
          <ac:spMkLst>
            <pc:docMk/>
            <pc:sldMk cId="3690048265" sldId="2381"/>
            <ac:spMk id="22" creationId="{93F209DE-280E-661C-7771-3AF66FEA2040}"/>
          </ac:spMkLst>
        </pc:spChg>
        <pc:spChg chg="add mod">
          <ac:chgData name="Martynas Čekanauskas" userId="50020e6f-5172-42f5-bd2f-de8297e2c30d" providerId="ADAL" clId="{4C4087DE-6227-496E-849C-1BBC81B73676}" dt="2023-08-29T09:27:47.776" v="6151" actId="1076"/>
          <ac:spMkLst>
            <pc:docMk/>
            <pc:sldMk cId="3690048265" sldId="2381"/>
            <ac:spMk id="23" creationId="{71981510-C07B-D953-5B7F-F62375EF6154}"/>
          </ac:spMkLst>
        </pc:spChg>
        <pc:spChg chg="add mod">
          <ac:chgData name="Martynas Čekanauskas" userId="50020e6f-5172-42f5-bd2f-de8297e2c30d" providerId="ADAL" clId="{4C4087DE-6227-496E-849C-1BBC81B73676}" dt="2023-08-29T09:27:47.776" v="6151" actId="1076"/>
          <ac:spMkLst>
            <pc:docMk/>
            <pc:sldMk cId="3690048265" sldId="2381"/>
            <ac:spMk id="24" creationId="{2B8D3A44-928B-EB13-EA3F-3BD22B7858FF}"/>
          </ac:spMkLst>
        </pc:spChg>
        <pc:spChg chg="add mod">
          <ac:chgData name="Martynas Čekanauskas" userId="50020e6f-5172-42f5-bd2f-de8297e2c30d" providerId="ADAL" clId="{4C4087DE-6227-496E-849C-1BBC81B73676}" dt="2023-08-29T09:27:47.776" v="6151" actId="1076"/>
          <ac:spMkLst>
            <pc:docMk/>
            <pc:sldMk cId="3690048265" sldId="2381"/>
            <ac:spMk id="25" creationId="{3A3F39F4-2083-B42F-DF34-54C0383D140F}"/>
          </ac:spMkLst>
        </pc:spChg>
        <pc:spChg chg="add mod">
          <ac:chgData name="Martynas Čekanauskas" userId="50020e6f-5172-42f5-bd2f-de8297e2c30d" providerId="ADAL" clId="{4C4087DE-6227-496E-849C-1BBC81B73676}" dt="2023-08-29T09:27:47.776" v="6151" actId="1076"/>
          <ac:spMkLst>
            <pc:docMk/>
            <pc:sldMk cId="3690048265" sldId="2381"/>
            <ac:spMk id="26" creationId="{B05AA06E-5A82-B165-F979-D9BEAE616B06}"/>
          </ac:spMkLst>
        </pc:spChg>
        <pc:spChg chg="add mod">
          <ac:chgData name="Martynas Čekanauskas" userId="50020e6f-5172-42f5-bd2f-de8297e2c30d" providerId="ADAL" clId="{4C4087DE-6227-496E-849C-1BBC81B73676}" dt="2023-08-29T09:43:46.526" v="6242" actId="207"/>
          <ac:spMkLst>
            <pc:docMk/>
            <pc:sldMk cId="3690048265" sldId="2381"/>
            <ac:spMk id="28" creationId="{953759D0-3748-9B0B-B7DA-37D21B546BA0}"/>
          </ac:spMkLst>
        </pc:spChg>
        <pc:spChg chg="add mod">
          <ac:chgData name="Martynas Čekanauskas" userId="50020e6f-5172-42f5-bd2f-de8297e2c30d" providerId="ADAL" clId="{4C4087DE-6227-496E-849C-1BBC81B73676}" dt="2023-08-29T09:28:04.349" v="6164" actId="20577"/>
          <ac:spMkLst>
            <pc:docMk/>
            <pc:sldMk cId="3690048265" sldId="2381"/>
            <ac:spMk id="29" creationId="{899B231F-042F-EFF6-14FD-D170FD2FEF54}"/>
          </ac:spMkLst>
        </pc:spChg>
        <pc:spChg chg="add mod">
          <ac:chgData name="Martynas Čekanauskas" userId="50020e6f-5172-42f5-bd2f-de8297e2c30d" providerId="ADAL" clId="{4C4087DE-6227-496E-849C-1BBC81B73676}" dt="2023-08-29T09:28:07.503" v="6168" actId="20577"/>
          <ac:spMkLst>
            <pc:docMk/>
            <pc:sldMk cId="3690048265" sldId="2381"/>
            <ac:spMk id="30" creationId="{D2B17D40-D8B8-34A2-5871-F3877C272932}"/>
          </ac:spMkLst>
        </pc:spChg>
        <pc:spChg chg="add mod">
          <ac:chgData name="Martynas Čekanauskas" userId="50020e6f-5172-42f5-bd2f-de8297e2c30d" providerId="ADAL" clId="{4C4087DE-6227-496E-849C-1BBC81B73676}" dt="2023-08-29T09:28:10.127" v="6176" actId="20577"/>
          <ac:spMkLst>
            <pc:docMk/>
            <pc:sldMk cId="3690048265" sldId="2381"/>
            <ac:spMk id="31" creationId="{CF0065E4-7154-09BB-D059-68970EE960FE}"/>
          </ac:spMkLst>
        </pc:spChg>
        <pc:graphicFrameChg chg="add mod modGraphic">
          <ac:chgData name="Martynas Čekanauskas" userId="50020e6f-5172-42f5-bd2f-de8297e2c30d" providerId="ADAL" clId="{4C4087DE-6227-496E-849C-1BBC81B73676}" dt="2023-08-29T09:27:47.776" v="6151" actId="1076"/>
          <ac:graphicFrameMkLst>
            <pc:docMk/>
            <pc:sldMk cId="3690048265" sldId="2381"/>
            <ac:graphicFrameMk id="27" creationId="{19166FEB-FAC8-68CE-6686-9E12D28C7FC1}"/>
          </ac:graphicFrameMkLst>
        </pc:graphicFrameChg>
      </pc:sldChg>
      <pc:sldChg chg="modSp mod ord">
        <pc:chgData name="Martynas Čekanauskas" userId="50020e6f-5172-42f5-bd2f-de8297e2c30d" providerId="ADAL" clId="{4C4087DE-6227-496E-849C-1BBC81B73676}" dt="2023-08-29T09:14:21.036" v="5405" actId="1076"/>
        <pc:sldMkLst>
          <pc:docMk/>
          <pc:sldMk cId="1919089128" sldId="2382"/>
        </pc:sldMkLst>
        <pc:spChg chg="mod">
          <ac:chgData name="Martynas Čekanauskas" userId="50020e6f-5172-42f5-bd2f-de8297e2c30d" providerId="ADAL" clId="{4C4087DE-6227-496E-849C-1BBC81B73676}" dt="2023-08-29T07:39:52.510" v="2979" actId="20577"/>
          <ac:spMkLst>
            <pc:docMk/>
            <pc:sldMk cId="1919089128" sldId="2382"/>
            <ac:spMk id="6" creationId="{C1C786BF-F87A-4101-8321-50161A92A6D8}"/>
          </ac:spMkLst>
        </pc:spChg>
        <pc:spChg chg="mod">
          <ac:chgData name="Martynas Čekanauskas" userId="50020e6f-5172-42f5-bd2f-de8297e2c30d" providerId="ADAL" clId="{4C4087DE-6227-496E-849C-1BBC81B73676}" dt="2023-08-29T09:14:21.036" v="5405" actId="1076"/>
          <ac:spMkLst>
            <pc:docMk/>
            <pc:sldMk cId="1919089128" sldId="2382"/>
            <ac:spMk id="26" creationId="{0C1C01E4-15DA-D62C-616A-3F95D880CFBA}"/>
          </ac:spMkLst>
        </pc:spChg>
        <pc:spChg chg="mod">
          <ac:chgData name="Martynas Čekanauskas" userId="50020e6f-5172-42f5-bd2f-de8297e2c30d" providerId="ADAL" clId="{4C4087DE-6227-496E-849C-1BBC81B73676}" dt="2023-08-29T09:14:21.036" v="5405" actId="1076"/>
          <ac:spMkLst>
            <pc:docMk/>
            <pc:sldMk cId="1919089128" sldId="2382"/>
            <ac:spMk id="27" creationId="{09C43638-E657-D87E-714A-379F55753B30}"/>
          </ac:spMkLst>
        </pc:spChg>
        <pc:spChg chg="mod">
          <ac:chgData name="Martynas Čekanauskas" userId="50020e6f-5172-42f5-bd2f-de8297e2c30d" providerId="ADAL" clId="{4C4087DE-6227-496E-849C-1BBC81B73676}" dt="2023-08-29T09:14:21.036" v="5405" actId="1076"/>
          <ac:spMkLst>
            <pc:docMk/>
            <pc:sldMk cId="1919089128" sldId="2382"/>
            <ac:spMk id="28" creationId="{C01CB4BE-5315-7C3B-0363-284E10FCE9B1}"/>
          </ac:spMkLst>
        </pc:spChg>
        <pc:spChg chg="mod">
          <ac:chgData name="Martynas Čekanauskas" userId="50020e6f-5172-42f5-bd2f-de8297e2c30d" providerId="ADAL" clId="{4C4087DE-6227-496E-849C-1BBC81B73676}" dt="2023-08-29T09:14:21.036" v="5405" actId="1076"/>
          <ac:spMkLst>
            <pc:docMk/>
            <pc:sldMk cId="1919089128" sldId="2382"/>
            <ac:spMk id="29" creationId="{F80851E8-FE11-C421-DF55-6FC3124E39EC}"/>
          </ac:spMkLst>
        </pc:spChg>
        <pc:spChg chg="mod">
          <ac:chgData name="Martynas Čekanauskas" userId="50020e6f-5172-42f5-bd2f-de8297e2c30d" providerId="ADAL" clId="{4C4087DE-6227-496E-849C-1BBC81B73676}" dt="2023-08-29T09:14:21.036" v="5405" actId="1076"/>
          <ac:spMkLst>
            <pc:docMk/>
            <pc:sldMk cId="1919089128" sldId="2382"/>
            <ac:spMk id="30" creationId="{2CB11F3C-0579-FF79-4CA8-84E58FF7BC18}"/>
          </ac:spMkLst>
        </pc:spChg>
        <pc:spChg chg="mod">
          <ac:chgData name="Martynas Čekanauskas" userId="50020e6f-5172-42f5-bd2f-de8297e2c30d" providerId="ADAL" clId="{4C4087DE-6227-496E-849C-1BBC81B73676}" dt="2023-08-29T09:14:21.036" v="5405" actId="1076"/>
          <ac:spMkLst>
            <pc:docMk/>
            <pc:sldMk cId="1919089128" sldId="2382"/>
            <ac:spMk id="31" creationId="{3FF6FACC-5CD6-79A5-CF52-217FF40BF21B}"/>
          </ac:spMkLst>
        </pc:spChg>
        <pc:spChg chg="mod">
          <ac:chgData name="Martynas Čekanauskas" userId="50020e6f-5172-42f5-bd2f-de8297e2c30d" providerId="ADAL" clId="{4C4087DE-6227-496E-849C-1BBC81B73676}" dt="2023-08-29T09:14:21.036" v="5405" actId="1076"/>
          <ac:spMkLst>
            <pc:docMk/>
            <pc:sldMk cId="1919089128" sldId="2382"/>
            <ac:spMk id="1024" creationId="{DE9EEE6A-1FE7-A905-D18A-96762D76A6DD}"/>
          </ac:spMkLst>
        </pc:spChg>
        <pc:picChg chg="mod">
          <ac:chgData name="Martynas Čekanauskas" userId="50020e6f-5172-42f5-bd2f-de8297e2c30d" providerId="ADAL" clId="{4C4087DE-6227-496E-849C-1BBC81B73676}" dt="2023-08-29T09:14:21.036" v="5405" actId="1076"/>
          <ac:picMkLst>
            <pc:docMk/>
            <pc:sldMk cId="1919089128" sldId="2382"/>
            <ac:picMk id="1026" creationId="{BEA283CD-310B-26D0-BEFD-6B3E4C25016A}"/>
          </ac:picMkLst>
        </pc:picChg>
        <pc:cxnChg chg="mod">
          <ac:chgData name="Martynas Čekanauskas" userId="50020e6f-5172-42f5-bd2f-de8297e2c30d" providerId="ADAL" clId="{4C4087DE-6227-496E-849C-1BBC81B73676}" dt="2023-08-29T09:14:21.036" v="5405" actId="1076"/>
          <ac:cxnSpMkLst>
            <pc:docMk/>
            <pc:sldMk cId="1919089128" sldId="2382"/>
            <ac:cxnSpMk id="24" creationId="{E2A34592-47A8-60AB-6E18-8251A1F849D7}"/>
          </ac:cxnSpMkLst>
        </pc:cxnChg>
        <pc:cxnChg chg="mod">
          <ac:chgData name="Martynas Čekanauskas" userId="50020e6f-5172-42f5-bd2f-de8297e2c30d" providerId="ADAL" clId="{4C4087DE-6227-496E-849C-1BBC81B73676}" dt="2023-08-29T09:14:21.036" v="5405" actId="1076"/>
          <ac:cxnSpMkLst>
            <pc:docMk/>
            <pc:sldMk cId="1919089128" sldId="2382"/>
            <ac:cxnSpMk id="25" creationId="{1BADD2CC-8A91-1BA8-8F0F-DE26E2AD1174}"/>
          </ac:cxnSpMkLst>
        </pc:cxnChg>
      </pc:sldChg>
      <pc:sldChg chg="addSp modSp mod ord">
        <pc:chgData name="Martynas Čekanauskas" userId="50020e6f-5172-42f5-bd2f-de8297e2c30d" providerId="ADAL" clId="{4C4087DE-6227-496E-849C-1BBC81B73676}" dt="2023-08-29T09:46:04.794" v="6281" actId="1076"/>
        <pc:sldMkLst>
          <pc:docMk/>
          <pc:sldMk cId="163908356" sldId="2383"/>
        </pc:sldMkLst>
        <pc:spChg chg="mod">
          <ac:chgData name="Martynas Čekanauskas" userId="50020e6f-5172-42f5-bd2f-de8297e2c30d" providerId="ADAL" clId="{4C4087DE-6227-496E-849C-1BBC81B73676}" dt="2023-08-29T07:38:55.345" v="2957" actId="20577"/>
          <ac:spMkLst>
            <pc:docMk/>
            <pc:sldMk cId="163908356" sldId="2383"/>
            <ac:spMk id="6" creationId="{C1C786BF-F87A-4101-8321-50161A92A6D8}"/>
          </ac:spMkLst>
        </pc:spChg>
        <pc:graphicFrameChg chg="mod">
          <ac:chgData name="Martynas Čekanauskas" userId="50020e6f-5172-42f5-bd2f-de8297e2c30d" providerId="ADAL" clId="{4C4087DE-6227-496E-849C-1BBC81B73676}" dt="2023-08-29T09:04:18.759" v="4642" actId="1076"/>
          <ac:graphicFrameMkLst>
            <pc:docMk/>
            <pc:sldMk cId="163908356" sldId="2383"/>
            <ac:graphicFrameMk id="2" creationId="{2FCFB8C2-EC04-79A5-0651-A764457CFB79}"/>
          </ac:graphicFrameMkLst>
        </pc:graphicFrameChg>
        <pc:graphicFrameChg chg="add mod">
          <ac:chgData name="Martynas Čekanauskas" userId="50020e6f-5172-42f5-bd2f-de8297e2c30d" providerId="ADAL" clId="{4C4087DE-6227-496E-849C-1BBC81B73676}" dt="2023-08-29T09:46:04.794" v="6281" actId="1076"/>
          <ac:graphicFrameMkLst>
            <pc:docMk/>
            <pc:sldMk cId="163908356" sldId="2383"/>
            <ac:graphicFrameMk id="3" creationId="{B2B2BCEE-4EE1-7A06-7FF9-74CF7213C562}"/>
          </ac:graphicFrameMkLst>
        </pc:graphicFrameChg>
        <pc:picChg chg="mod">
          <ac:chgData name="Martynas Čekanauskas" userId="50020e6f-5172-42f5-bd2f-de8297e2c30d" providerId="ADAL" clId="{4C4087DE-6227-496E-849C-1BBC81B73676}" dt="2023-08-29T09:04:18.759" v="4642" actId="1076"/>
          <ac:picMkLst>
            <pc:docMk/>
            <pc:sldMk cId="163908356" sldId="2383"/>
            <ac:picMk id="2052" creationId="{51359D9C-95FC-BBE1-B3AE-3B26CC9529DD}"/>
          </ac:picMkLst>
        </pc:picChg>
      </pc:sldChg>
      <pc:sldChg chg="del ord">
        <pc:chgData name="Martynas Čekanauskas" userId="50020e6f-5172-42f5-bd2f-de8297e2c30d" providerId="ADAL" clId="{4C4087DE-6227-496E-849C-1BBC81B73676}" dt="2023-08-29T09:04:31.096" v="4645" actId="47"/>
        <pc:sldMkLst>
          <pc:docMk/>
          <pc:sldMk cId="877543147" sldId="2384"/>
        </pc:sldMkLst>
      </pc:sldChg>
      <pc:sldChg chg="addSp modSp mod ord">
        <pc:chgData name="Martynas Čekanauskas" userId="50020e6f-5172-42f5-bd2f-de8297e2c30d" providerId="ADAL" clId="{4C4087DE-6227-496E-849C-1BBC81B73676}" dt="2023-08-29T09:45:24.152" v="6280" actId="207"/>
        <pc:sldMkLst>
          <pc:docMk/>
          <pc:sldMk cId="1416273749" sldId="2385"/>
        </pc:sldMkLst>
        <pc:spChg chg="add mod">
          <ac:chgData name="Martynas Čekanauskas" userId="50020e6f-5172-42f5-bd2f-de8297e2c30d" providerId="ADAL" clId="{4C4087DE-6227-496E-849C-1BBC81B73676}" dt="2023-08-29T09:18:21.852" v="5466" actId="688"/>
          <ac:spMkLst>
            <pc:docMk/>
            <pc:sldMk cId="1416273749" sldId="2385"/>
            <ac:spMk id="10" creationId="{68802F3C-8AA4-CBDB-8880-5B72948C7CAD}"/>
          </ac:spMkLst>
        </pc:spChg>
        <pc:spChg chg="add mod">
          <ac:chgData name="Martynas Čekanauskas" userId="50020e6f-5172-42f5-bd2f-de8297e2c30d" providerId="ADAL" clId="{4C4087DE-6227-496E-849C-1BBC81B73676}" dt="2023-08-29T09:18:46.494" v="5521" actId="1076"/>
          <ac:spMkLst>
            <pc:docMk/>
            <pc:sldMk cId="1416273749" sldId="2385"/>
            <ac:spMk id="11" creationId="{5B52FEC9-A484-BBA4-CAB4-6F240F85FB4A}"/>
          </ac:spMkLst>
        </pc:spChg>
        <pc:spChg chg="add mod">
          <ac:chgData name="Martynas Čekanauskas" userId="50020e6f-5172-42f5-bd2f-de8297e2c30d" providerId="ADAL" clId="{4C4087DE-6227-496E-849C-1BBC81B73676}" dt="2023-08-29T09:45:10.936" v="6275" actId="1076"/>
          <ac:spMkLst>
            <pc:docMk/>
            <pc:sldMk cId="1416273749" sldId="2385"/>
            <ac:spMk id="12" creationId="{257B5D40-DC5F-61D3-9998-B43FC68A0CD8}"/>
          </ac:spMkLst>
        </pc:spChg>
        <pc:spChg chg="add mod">
          <ac:chgData name="Martynas Čekanauskas" userId="50020e6f-5172-42f5-bd2f-de8297e2c30d" providerId="ADAL" clId="{4C4087DE-6227-496E-849C-1BBC81B73676}" dt="2023-08-29T09:20:20.114" v="5791" actId="207"/>
          <ac:spMkLst>
            <pc:docMk/>
            <pc:sldMk cId="1416273749" sldId="2385"/>
            <ac:spMk id="13" creationId="{8E110AD0-26A0-64F6-621E-B9E29A4C225C}"/>
          </ac:spMkLst>
        </pc:spChg>
        <pc:spChg chg="add mod">
          <ac:chgData name="Martynas Čekanauskas" userId="50020e6f-5172-42f5-bd2f-de8297e2c30d" providerId="ADAL" clId="{4C4087DE-6227-496E-849C-1BBC81B73676}" dt="2023-08-29T09:45:24.152" v="6280" actId="207"/>
          <ac:spMkLst>
            <pc:docMk/>
            <pc:sldMk cId="1416273749" sldId="2385"/>
            <ac:spMk id="14" creationId="{BB232D02-CFFA-8AB6-A685-DBE6E955392E}"/>
          </ac:spMkLst>
        </pc:spChg>
        <pc:spChg chg="add mod">
          <ac:chgData name="Martynas Čekanauskas" userId="50020e6f-5172-42f5-bd2f-de8297e2c30d" providerId="ADAL" clId="{4C4087DE-6227-496E-849C-1BBC81B73676}" dt="2023-08-29T09:45:19.554" v="6279" actId="1076"/>
          <ac:spMkLst>
            <pc:docMk/>
            <pc:sldMk cId="1416273749" sldId="2385"/>
            <ac:spMk id="15" creationId="{06672113-F6F1-2C4E-301E-5852874251CD}"/>
          </ac:spMkLst>
        </pc:spChg>
        <pc:spChg chg="add mod">
          <ac:chgData name="Martynas Čekanauskas" userId="50020e6f-5172-42f5-bd2f-de8297e2c30d" providerId="ADAL" clId="{4C4087DE-6227-496E-849C-1BBC81B73676}" dt="2023-08-29T09:45:16.237" v="6278" actId="1076"/>
          <ac:spMkLst>
            <pc:docMk/>
            <pc:sldMk cId="1416273749" sldId="2385"/>
            <ac:spMk id="16" creationId="{0DA8BBC6-A6CB-A55A-8AC3-9369E8AC84FF}"/>
          </ac:spMkLst>
        </pc:spChg>
        <pc:graphicFrameChg chg="mod modGraphic">
          <ac:chgData name="Martynas Čekanauskas" userId="50020e6f-5172-42f5-bd2f-de8297e2c30d" providerId="ADAL" clId="{4C4087DE-6227-496E-849C-1BBC81B73676}" dt="2023-08-29T09:17:42.560" v="5415" actId="1076"/>
          <ac:graphicFrameMkLst>
            <pc:docMk/>
            <pc:sldMk cId="1416273749" sldId="2385"/>
            <ac:graphicFrameMk id="2" creationId="{807652E5-D4E5-404A-0B7C-263F29FF9D2D}"/>
          </ac:graphicFrameMkLst>
        </pc:graphicFrameChg>
        <pc:cxnChg chg="add mod">
          <ac:chgData name="Martynas Čekanauskas" userId="50020e6f-5172-42f5-bd2f-de8297e2c30d" providerId="ADAL" clId="{4C4087DE-6227-496E-849C-1BBC81B73676}" dt="2023-08-29T09:17:35.980" v="5414" actId="14100"/>
          <ac:cxnSpMkLst>
            <pc:docMk/>
            <pc:sldMk cId="1416273749" sldId="2385"/>
            <ac:cxnSpMk id="4" creationId="{1C597778-FE16-B43B-EDD5-83ED5ED47B6D}"/>
          </ac:cxnSpMkLst>
        </pc:cxnChg>
        <pc:cxnChg chg="add mod">
          <ac:chgData name="Martynas Čekanauskas" userId="50020e6f-5172-42f5-bd2f-de8297e2c30d" providerId="ADAL" clId="{4C4087DE-6227-496E-849C-1BBC81B73676}" dt="2023-08-29T09:17:33.054" v="5413" actId="14100"/>
          <ac:cxnSpMkLst>
            <pc:docMk/>
            <pc:sldMk cId="1416273749" sldId="2385"/>
            <ac:cxnSpMk id="5" creationId="{FACE876F-1FEA-2D01-6337-A7A05C84A5E4}"/>
          </ac:cxnSpMkLst>
        </pc:cxnChg>
      </pc:sldChg>
      <pc:sldChg chg="delSp add del mod delAnim">
        <pc:chgData name="Martynas Čekanauskas" userId="50020e6f-5172-42f5-bd2f-de8297e2c30d" providerId="ADAL" clId="{4C4087DE-6227-496E-849C-1BBC81B73676}" dt="2023-08-29T07:18:13.885" v="2226" actId="47"/>
        <pc:sldMkLst>
          <pc:docMk/>
          <pc:sldMk cId="3325256464" sldId="3636"/>
        </pc:sldMkLst>
        <pc:picChg chg="del">
          <ac:chgData name="Martynas Čekanauskas" userId="50020e6f-5172-42f5-bd2f-de8297e2c30d" providerId="ADAL" clId="{4C4087DE-6227-496E-849C-1BBC81B73676}" dt="2023-08-28T12:04:54.725" v="29" actId="478"/>
          <ac:picMkLst>
            <pc:docMk/>
            <pc:sldMk cId="3325256464" sldId="3636"/>
            <ac:picMk id="18" creationId="{16CD81F9-0CFB-B939-E2DF-D4F4456ADBA3}"/>
          </ac:picMkLst>
        </pc:picChg>
      </pc:sldChg>
      <pc:sldChg chg="addSp delSp modSp add mod ord setBg delAnim modNotesTx">
        <pc:chgData name="Martynas Čekanauskas" userId="50020e6f-5172-42f5-bd2f-de8297e2c30d" providerId="ADAL" clId="{4C4087DE-6227-496E-849C-1BBC81B73676}" dt="2023-08-29T09:47:56.101" v="6285"/>
        <pc:sldMkLst>
          <pc:docMk/>
          <pc:sldMk cId="2106570384" sldId="3667"/>
        </pc:sldMkLst>
        <pc:spChg chg="del">
          <ac:chgData name="Martynas Čekanauskas" userId="50020e6f-5172-42f5-bd2f-de8297e2c30d" providerId="ADAL" clId="{4C4087DE-6227-496E-849C-1BBC81B73676}" dt="2023-08-29T09:02:00.782" v="4624" actId="478"/>
          <ac:spMkLst>
            <pc:docMk/>
            <pc:sldMk cId="2106570384" sldId="3667"/>
            <ac:spMk id="2" creationId="{BEEA466D-158B-9891-C35D-78D01DB0E38C}"/>
          </ac:spMkLst>
        </pc:spChg>
        <pc:spChg chg="add del mod">
          <ac:chgData name="Martynas Čekanauskas" userId="50020e6f-5172-42f5-bd2f-de8297e2c30d" providerId="ADAL" clId="{4C4087DE-6227-496E-849C-1BBC81B73676}" dt="2023-08-29T09:02:03.377" v="4625" actId="478"/>
          <ac:spMkLst>
            <pc:docMk/>
            <pc:sldMk cId="2106570384" sldId="3667"/>
            <ac:spMk id="4" creationId="{0C1E25E6-E97F-3D7B-39B1-A2FBC215738C}"/>
          </ac:spMkLst>
        </pc:spChg>
        <pc:spChg chg="add del">
          <ac:chgData name="Martynas Čekanauskas" userId="50020e6f-5172-42f5-bd2f-de8297e2c30d" providerId="ADAL" clId="{4C4087DE-6227-496E-849C-1BBC81B73676}" dt="2023-08-29T09:02:06.411" v="4627" actId="478"/>
          <ac:spMkLst>
            <pc:docMk/>
            <pc:sldMk cId="2106570384" sldId="3667"/>
            <ac:spMk id="5" creationId="{661039CE-AFEC-E96F-FA13-8A5D786DE2B1}"/>
          </ac:spMkLst>
        </pc:spChg>
        <pc:spChg chg="del">
          <ac:chgData name="Martynas Čekanauskas" userId="50020e6f-5172-42f5-bd2f-de8297e2c30d" providerId="ADAL" clId="{4C4087DE-6227-496E-849C-1BBC81B73676}" dt="2023-08-29T09:02:00.782" v="4624" actId="478"/>
          <ac:spMkLst>
            <pc:docMk/>
            <pc:sldMk cId="2106570384" sldId="3667"/>
            <ac:spMk id="6" creationId="{7627B83B-FA01-B269-301C-F41DF5C89E6C}"/>
          </ac:spMkLst>
        </pc:spChg>
        <pc:spChg chg="add del">
          <ac:chgData name="Martynas Čekanauskas" userId="50020e6f-5172-42f5-bd2f-de8297e2c30d" providerId="ADAL" clId="{4C4087DE-6227-496E-849C-1BBC81B73676}" dt="2023-08-29T09:02:13.249" v="4629" actId="478"/>
          <ac:spMkLst>
            <pc:docMk/>
            <pc:sldMk cId="2106570384" sldId="3667"/>
            <ac:spMk id="8" creationId="{616A383C-CA43-470C-4FEA-34CFA6E744C7}"/>
          </ac:spMkLst>
        </pc:spChg>
        <pc:spChg chg="del">
          <ac:chgData name="Martynas Čekanauskas" userId="50020e6f-5172-42f5-bd2f-de8297e2c30d" providerId="ADAL" clId="{4C4087DE-6227-496E-849C-1BBC81B73676}" dt="2023-08-29T09:02:00.782" v="4624" actId="478"/>
          <ac:spMkLst>
            <pc:docMk/>
            <pc:sldMk cId="2106570384" sldId="3667"/>
            <ac:spMk id="12" creationId="{1D368708-4E28-A53A-9B51-0066534314B5}"/>
          </ac:spMkLst>
        </pc:spChg>
        <pc:spChg chg="add del">
          <ac:chgData name="Martynas Čekanauskas" userId="50020e6f-5172-42f5-bd2f-de8297e2c30d" providerId="ADAL" clId="{4C4087DE-6227-496E-849C-1BBC81B73676}" dt="2023-08-29T09:02:47.487" v="4638" actId="26606"/>
          <ac:spMkLst>
            <pc:docMk/>
            <pc:sldMk cId="2106570384" sldId="3667"/>
            <ac:spMk id="16" creationId="{42A4FC2C-047E-45A5-965D-8E1E3BF09BC6}"/>
          </ac:spMkLst>
        </pc:spChg>
        <pc:spChg chg="add">
          <ac:chgData name="Martynas Čekanauskas" userId="50020e6f-5172-42f5-bd2f-de8297e2c30d" providerId="ADAL" clId="{4C4087DE-6227-496E-849C-1BBC81B73676}" dt="2023-08-29T09:02:47.487" v="4638" actId="26606"/>
          <ac:spMkLst>
            <pc:docMk/>
            <pc:sldMk cId="2106570384" sldId="3667"/>
            <ac:spMk id="21" creationId="{F3060C83-F051-4F0E-ABAD-AA0DFC48B218}"/>
          </ac:spMkLst>
        </pc:spChg>
        <pc:spChg chg="add">
          <ac:chgData name="Martynas Čekanauskas" userId="50020e6f-5172-42f5-bd2f-de8297e2c30d" providerId="ADAL" clId="{4C4087DE-6227-496E-849C-1BBC81B73676}" dt="2023-08-29T09:02:47.487" v="4638" actId="26606"/>
          <ac:spMkLst>
            <pc:docMk/>
            <pc:sldMk cId="2106570384" sldId="3667"/>
            <ac:spMk id="23" creationId="{83C98ABE-055B-441F-B07E-44F97F083C39}"/>
          </ac:spMkLst>
        </pc:spChg>
        <pc:spChg chg="add">
          <ac:chgData name="Martynas Čekanauskas" userId="50020e6f-5172-42f5-bd2f-de8297e2c30d" providerId="ADAL" clId="{4C4087DE-6227-496E-849C-1BBC81B73676}" dt="2023-08-29T09:02:47.487" v="4638" actId="26606"/>
          <ac:spMkLst>
            <pc:docMk/>
            <pc:sldMk cId="2106570384" sldId="3667"/>
            <ac:spMk id="25" creationId="{29FDB030-9B49-4CED-8CCD-4D99382388AC}"/>
          </ac:spMkLst>
        </pc:spChg>
        <pc:spChg chg="add">
          <ac:chgData name="Martynas Čekanauskas" userId="50020e6f-5172-42f5-bd2f-de8297e2c30d" providerId="ADAL" clId="{4C4087DE-6227-496E-849C-1BBC81B73676}" dt="2023-08-29T09:02:47.487" v="4638" actId="26606"/>
          <ac:spMkLst>
            <pc:docMk/>
            <pc:sldMk cId="2106570384" sldId="3667"/>
            <ac:spMk id="27" creationId="{3783CA14-24A1-485C-8B30-D6A5D87987AD}"/>
          </ac:spMkLst>
        </pc:spChg>
        <pc:spChg chg="add">
          <ac:chgData name="Martynas Čekanauskas" userId="50020e6f-5172-42f5-bd2f-de8297e2c30d" providerId="ADAL" clId="{4C4087DE-6227-496E-849C-1BBC81B73676}" dt="2023-08-29T09:02:47.487" v="4638" actId="26606"/>
          <ac:spMkLst>
            <pc:docMk/>
            <pc:sldMk cId="2106570384" sldId="3667"/>
            <ac:spMk id="29" creationId="{9A97C86A-04D6-40F7-AE84-31AB43E6A846}"/>
          </ac:spMkLst>
        </pc:spChg>
        <pc:spChg chg="add">
          <ac:chgData name="Martynas Čekanauskas" userId="50020e6f-5172-42f5-bd2f-de8297e2c30d" providerId="ADAL" clId="{4C4087DE-6227-496E-849C-1BBC81B73676}" dt="2023-08-29T09:02:47.487" v="4638" actId="26606"/>
          <ac:spMkLst>
            <pc:docMk/>
            <pc:sldMk cId="2106570384" sldId="3667"/>
            <ac:spMk id="31" creationId="{FF9F2414-84E8-453E-B1F3-389FDE8192D9}"/>
          </ac:spMkLst>
        </pc:spChg>
        <pc:spChg chg="add">
          <ac:chgData name="Martynas Čekanauskas" userId="50020e6f-5172-42f5-bd2f-de8297e2c30d" providerId="ADAL" clId="{4C4087DE-6227-496E-849C-1BBC81B73676}" dt="2023-08-29T09:02:47.487" v="4638" actId="26606"/>
          <ac:spMkLst>
            <pc:docMk/>
            <pc:sldMk cId="2106570384" sldId="3667"/>
            <ac:spMk id="33" creationId="{3ECA69A1-7536-43AC-85EF-C7106179F5ED}"/>
          </ac:spMkLst>
        </pc:spChg>
        <pc:picChg chg="del">
          <ac:chgData name="Martynas Čekanauskas" userId="50020e6f-5172-42f5-bd2f-de8297e2c30d" providerId="ADAL" clId="{4C4087DE-6227-496E-849C-1BBC81B73676}" dt="2023-08-29T09:02:00.782" v="4624" actId="478"/>
          <ac:picMkLst>
            <pc:docMk/>
            <pc:sldMk cId="2106570384" sldId="3667"/>
            <ac:picMk id="7" creationId="{B4325CC8-0E87-D006-F8D2-1A23BC8F004C}"/>
          </ac:picMkLst>
        </pc:picChg>
        <pc:picChg chg="del">
          <ac:chgData name="Martynas Čekanauskas" userId="50020e6f-5172-42f5-bd2f-de8297e2c30d" providerId="ADAL" clId="{4C4087DE-6227-496E-849C-1BBC81B73676}" dt="2023-08-29T09:02:00.782" v="4624" actId="478"/>
          <ac:picMkLst>
            <pc:docMk/>
            <pc:sldMk cId="2106570384" sldId="3667"/>
            <ac:picMk id="9" creationId="{D15611DC-93CF-AE11-40B4-F8B45C9E3CB6}"/>
          </ac:picMkLst>
        </pc:picChg>
        <pc:picChg chg="add mod modCrop">
          <ac:chgData name="Martynas Čekanauskas" userId="50020e6f-5172-42f5-bd2f-de8297e2c30d" providerId="ADAL" clId="{4C4087DE-6227-496E-849C-1BBC81B73676}" dt="2023-08-29T09:02:56.592" v="4639" actId="732"/>
          <ac:picMkLst>
            <pc:docMk/>
            <pc:sldMk cId="2106570384" sldId="3667"/>
            <ac:picMk id="11" creationId="{63FA6975-EABC-BDB0-99F9-56FF77AC3187}"/>
          </ac:picMkLst>
        </pc:picChg>
        <pc:picChg chg="del">
          <ac:chgData name="Martynas Čekanauskas" userId="50020e6f-5172-42f5-bd2f-de8297e2c30d" providerId="ADAL" clId="{4C4087DE-6227-496E-849C-1BBC81B73676}" dt="2023-08-28T12:05:34.468" v="33" actId="478"/>
          <ac:picMkLst>
            <pc:docMk/>
            <pc:sldMk cId="2106570384" sldId="3667"/>
            <ac:picMk id="13" creationId="{322BDDC2-48CE-B7CC-1C79-02471145AC28}"/>
          </ac:picMkLst>
        </pc:picChg>
      </pc:sldChg>
      <pc:sldChg chg="delSp add del mod ord delAnim">
        <pc:chgData name="Martynas Čekanauskas" userId="50020e6f-5172-42f5-bd2f-de8297e2c30d" providerId="ADAL" clId="{4C4087DE-6227-496E-849C-1BBC81B73676}" dt="2023-08-29T07:26:14.534" v="2598" actId="47"/>
        <pc:sldMkLst>
          <pc:docMk/>
          <pc:sldMk cId="1458054342" sldId="3668"/>
        </pc:sldMkLst>
        <pc:picChg chg="del">
          <ac:chgData name="Martynas Čekanauskas" userId="50020e6f-5172-42f5-bd2f-de8297e2c30d" providerId="ADAL" clId="{4C4087DE-6227-496E-849C-1BBC81B73676}" dt="2023-08-28T12:03:47.060" v="26" actId="478"/>
          <ac:picMkLst>
            <pc:docMk/>
            <pc:sldMk cId="1458054342" sldId="3668"/>
            <ac:picMk id="10" creationId="{C4FDD7A3-D2D8-E9CF-3F3E-BDC8BEF577C6}"/>
          </ac:picMkLst>
        </pc:picChg>
      </pc:sldChg>
      <pc:sldChg chg="addSp delSp modSp add mod ord">
        <pc:chgData name="Martynas Čekanauskas" userId="50020e6f-5172-42f5-bd2f-de8297e2c30d" providerId="ADAL" clId="{4C4087DE-6227-496E-849C-1BBC81B73676}" dt="2023-08-29T09:41:57.015" v="6207"/>
        <pc:sldMkLst>
          <pc:docMk/>
          <pc:sldMk cId="2119633134" sldId="3681"/>
        </pc:sldMkLst>
        <pc:spChg chg="add del mod">
          <ac:chgData name="Martynas Čekanauskas" userId="50020e6f-5172-42f5-bd2f-de8297e2c30d" providerId="ADAL" clId="{4C4087DE-6227-496E-849C-1BBC81B73676}" dt="2023-08-29T05:21:50.511" v="253" actId="931"/>
          <ac:spMkLst>
            <pc:docMk/>
            <pc:sldMk cId="2119633134" sldId="3681"/>
            <ac:spMk id="3" creationId="{8504419A-1452-2744-8539-656D2B43950B}"/>
          </ac:spMkLst>
        </pc:spChg>
        <pc:spChg chg="del mod">
          <ac:chgData name="Martynas Čekanauskas" userId="50020e6f-5172-42f5-bd2f-de8297e2c30d" providerId="ADAL" clId="{4C4087DE-6227-496E-849C-1BBC81B73676}" dt="2023-08-29T05:27:30.030" v="301" actId="478"/>
          <ac:spMkLst>
            <pc:docMk/>
            <pc:sldMk cId="2119633134" sldId="3681"/>
            <ac:spMk id="4" creationId="{00000000-0000-0000-0000-000000000000}"/>
          </ac:spMkLst>
        </pc:spChg>
        <pc:spChg chg="mod">
          <ac:chgData name="Martynas Čekanauskas" userId="50020e6f-5172-42f5-bd2f-de8297e2c30d" providerId="ADAL" clId="{4C4087DE-6227-496E-849C-1BBC81B73676}" dt="2023-08-29T09:07:47.620" v="4910" actId="1076"/>
          <ac:spMkLst>
            <pc:docMk/>
            <pc:sldMk cId="2119633134" sldId="3681"/>
            <ac:spMk id="7" creationId="{55C625AE-4880-4071-BD8D-CE4C7E959BB0}"/>
          </ac:spMkLst>
        </pc:spChg>
        <pc:spChg chg="add del mod">
          <ac:chgData name="Martynas Čekanauskas" userId="50020e6f-5172-42f5-bd2f-de8297e2c30d" providerId="ADAL" clId="{4C4087DE-6227-496E-849C-1BBC81B73676}" dt="2023-08-29T05:22:02.878" v="258" actId="931"/>
          <ac:spMkLst>
            <pc:docMk/>
            <pc:sldMk cId="2119633134" sldId="3681"/>
            <ac:spMk id="11" creationId="{DC8C5E61-CE9C-58C4-B7C7-28AFADB4A2F5}"/>
          </ac:spMkLst>
        </pc:spChg>
        <pc:spChg chg="add del mod">
          <ac:chgData name="Martynas Čekanauskas" userId="50020e6f-5172-42f5-bd2f-de8297e2c30d" providerId="ADAL" clId="{4C4087DE-6227-496E-849C-1BBC81B73676}" dt="2023-08-29T05:22:41.243" v="294" actId="931"/>
          <ac:spMkLst>
            <pc:docMk/>
            <pc:sldMk cId="2119633134" sldId="3681"/>
            <ac:spMk id="15" creationId="{17A7868A-FED5-FE89-4A6B-44A4E00FD127}"/>
          </ac:spMkLst>
        </pc:spChg>
        <pc:spChg chg="add del mod">
          <ac:chgData name="Martynas Čekanauskas" userId="50020e6f-5172-42f5-bd2f-de8297e2c30d" providerId="ADAL" clId="{4C4087DE-6227-496E-849C-1BBC81B73676}" dt="2023-08-29T05:27:34.218" v="302" actId="478"/>
          <ac:spMkLst>
            <pc:docMk/>
            <pc:sldMk cId="2119633134" sldId="3681"/>
            <ac:spMk id="19" creationId="{0BC3B387-1CDC-582A-EBD7-C3FA1500E462}"/>
          </ac:spMkLst>
        </pc:spChg>
        <pc:spChg chg="add mod">
          <ac:chgData name="Martynas Čekanauskas" userId="50020e6f-5172-42f5-bd2f-de8297e2c30d" providerId="ADAL" clId="{4C4087DE-6227-496E-849C-1BBC81B73676}" dt="2023-08-29T09:07:44.268" v="4909" actId="1076"/>
          <ac:spMkLst>
            <pc:docMk/>
            <pc:sldMk cId="2119633134" sldId="3681"/>
            <ac:spMk id="20" creationId="{ED1AF3DE-A951-5F0E-A4F4-C1FE8525F3A9}"/>
          </ac:spMkLst>
        </pc:spChg>
        <pc:spChg chg="del">
          <ac:chgData name="Martynas Čekanauskas" userId="50020e6f-5172-42f5-bd2f-de8297e2c30d" providerId="ADAL" clId="{4C4087DE-6227-496E-849C-1BBC81B73676}" dt="2023-08-29T05:21:56.843" v="256" actId="26606"/>
          <ac:spMkLst>
            <pc:docMk/>
            <pc:sldMk cId="2119633134" sldId="3681"/>
            <ac:spMk id="205" creationId="{04812C46-200A-4DEB-A05E-3ED6C68C2387}"/>
          </ac:spMkLst>
        </pc:spChg>
        <pc:spChg chg="del">
          <ac:chgData name="Martynas Čekanauskas" userId="50020e6f-5172-42f5-bd2f-de8297e2c30d" providerId="ADAL" clId="{4C4087DE-6227-496E-849C-1BBC81B73676}" dt="2023-08-29T05:21:56.843" v="256" actId="26606"/>
          <ac:spMkLst>
            <pc:docMk/>
            <pc:sldMk cId="2119633134" sldId="3681"/>
            <ac:spMk id="206" creationId="{D1EA859B-E555-4109-94F3-6700E046E008}"/>
          </ac:spMkLst>
        </pc:spChg>
        <pc:spChg chg="add del">
          <ac:chgData name="Martynas Čekanauskas" userId="50020e6f-5172-42f5-bd2f-de8297e2c30d" providerId="ADAL" clId="{4C4087DE-6227-496E-849C-1BBC81B73676}" dt="2023-08-29T05:22:06.340" v="261" actId="26606"/>
          <ac:spMkLst>
            <pc:docMk/>
            <pc:sldMk cId="2119633134" sldId="3681"/>
            <ac:spMk id="211" creationId="{04812C46-200A-4DEB-A05E-3ED6C68C2387}"/>
          </ac:spMkLst>
        </pc:spChg>
        <pc:spChg chg="add del">
          <ac:chgData name="Martynas Čekanauskas" userId="50020e6f-5172-42f5-bd2f-de8297e2c30d" providerId="ADAL" clId="{4C4087DE-6227-496E-849C-1BBC81B73676}" dt="2023-08-29T05:22:06.340" v="261" actId="26606"/>
          <ac:spMkLst>
            <pc:docMk/>
            <pc:sldMk cId="2119633134" sldId="3681"/>
            <ac:spMk id="213" creationId="{D1EA859B-E555-4109-94F3-6700E046E008}"/>
          </ac:spMkLst>
        </pc:spChg>
        <pc:spChg chg="add del">
          <ac:chgData name="Martynas Čekanauskas" userId="50020e6f-5172-42f5-bd2f-de8297e2c30d" providerId="ADAL" clId="{4C4087DE-6227-496E-849C-1BBC81B73676}" dt="2023-08-29T05:22:44.296" v="297" actId="26606"/>
          <ac:spMkLst>
            <pc:docMk/>
            <pc:sldMk cId="2119633134" sldId="3681"/>
            <ac:spMk id="218" creationId="{04812C46-200A-4DEB-A05E-3ED6C68C2387}"/>
          </ac:spMkLst>
        </pc:spChg>
        <pc:spChg chg="add del">
          <ac:chgData name="Martynas Čekanauskas" userId="50020e6f-5172-42f5-bd2f-de8297e2c30d" providerId="ADAL" clId="{4C4087DE-6227-496E-849C-1BBC81B73676}" dt="2023-08-29T05:22:44.296" v="297" actId="26606"/>
          <ac:spMkLst>
            <pc:docMk/>
            <pc:sldMk cId="2119633134" sldId="3681"/>
            <ac:spMk id="220" creationId="{D1EA859B-E555-4109-94F3-6700E046E008}"/>
          </ac:spMkLst>
        </pc:spChg>
        <pc:spChg chg="add">
          <ac:chgData name="Martynas Čekanauskas" userId="50020e6f-5172-42f5-bd2f-de8297e2c30d" providerId="ADAL" clId="{4C4087DE-6227-496E-849C-1BBC81B73676}" dt="2023-08-29T05:22:44.296" v="297" actId="26606"/>
          <ac:spMkLst>
            <pc:docMk/>
            <pc:sldMk cId="2119633134" sldId="3681"/>
            <ac:spMk id="225" creationId="{04812C46-200A-4DEB-A05E-3ED6C68C2387}"/>
          </ac:spMkLst>
        </pc:spChg>
        <pc:spChg chg="add">
          <ac:chgData name="Martynas Čekanauskas" userId="50020e6f-5172-42f5-bd2f-de8297e2c30d" providerId="ADAL" clId="{4C4087DE-6227-496E-849C-1BBC81B73676}" dt="2023-08-29T05:22:44.296" v="297" actId="26606"/>
          <ac:spMkLst>
            <pc:docMk/>
            <pc:sldMk cId="2119633134" sldId="3681"/>
            <ac:spMk id="227" creationId="{D1EA859B-E555-4109-94F3-6700E046E008}"/>
          </ac:spMkLst>
        </pc:spChg>
        <pc:picChg chg="del">
          <ac:chgData name="Martynas Čekanauskas" userId="50020e6f-5172-42f5-bd2f-de8297e2c30d" providerId="ADAL" clId="{4C4087DE-6227-496E-849C-1BBC81B73676}" dt="2023-08-29T05:21:46.813" v="252" actId="478"/>
          <ac:picMkLst>
            <pc:docMk/>
            <pc:sldMk cId="2119633134" sldId="3681"/>
            <ac:picMk id="8" creationId="{BF367312-943C-40D2-A62C-B312CB42F123}"/>
          </ac:picMkLst>
        </pc:picChg>
        <pc:picChg chg="add del mod ord">
          <ac:chgData name="Martynas Čekanauskas" userId="50020e6f-5172-42f5-bd2f-de8297e2c30d" providerId="ADAL" clId="{4C4087DE-6227-496E-849C-1BBC81B73676}" dt="2023-08-29T05:21:59.436" v="257" actId="478"/>
          <ac:picMkLst>
            <pc:docMk/>
            <pc:sldMk cId="2119633134" sldId="3681"/>
            <ac:picMk id="9" creationId="{42AAEAB5-122F-3A46-32FB-C1DF8B283FA8}"/>
          </ac:picMkLst>
        </pc:picChg>
        <pc:picChg chg="add del mod ord">
          <ac:chgData name="Martynas Čekanauskas" userId="50020e6f-5172-42f5-bd2f-de8297e2c30d" providerId="ADAL" clId="{4C4087DE-6227-496E-849C-1BBC81B73676}" dt="2023-08-29T05:22:38.297" v="293" actId="478"/>
          <ac:picMkLst>
            <pc:docMk/>
            <pc:sldMk cId="2119633134" sldId="3681"/>
            <ac:picMk id="13" creationId="{C120E343-B376-EA66-B1F6-E650DB4274C6}"/>
          </ac:picMkLst>
        </pc:picChg>
        <pc:picChg chg="add mod ord">
          <ac:chgData name="Martynas Čekanauskas" userId="50020e6f-5172-42f5-bd2f-de8297e2c30d" providerId="ADAL" clId="{4C4087DE-6227-496E-849C-1BBC81B73676}" dt="2023-08-29T05:22:44.296" v="297" actId="26606"/>
          <ac:picMkLst>
            <pc:docMk/>
            <pc:sldMk cId="2119633134" sldId="3681"/>
            <ac:picMk id="17" creationId="{E64EF4B5-0D62-5C78-B336-C095A19FBC43}"/>
          </ac:picMkLst>
        </pc:picChg>
      </pc:sldChg>
      <pc:sldChg chg="add del">
        <pc:chgData name="Martynas Čekanauskas" userId="50020e6f-5172-42f5-bd2f-de8297e2c30d" providerId="ADAL" clId="{4C4087DE-6227-496E-849C-1BBC81B73676}" dt="2023-08-29T08:17:33.991" v="4454" actId="47"/>
        <pc:sldMkLst>
          <pc:docMk/>
          <pc:sldMk cId="966262962" sldId="3694"/>
        </pc:sldMkLst>
      </pc:sldChg>
      <pc:sldChg chg="delSp add del mod delAnim">
        <pc:chgData name="Martynas Čekanauskas" userId="50020e6f-5172-42f5-bd2f-de8297e2c30d" providerId="ADAL" clId="{4C4087DE-6227-496E-849C-1BBC81B73676}" dt="2023-08-29T09:00:16.697" v="4622" actId="47"/>
        <pc:sldMkLst>
          <pc:docMk/>
          <pc:sldMk cId="2209770221" sldId="3738"/>
        </pc:sldMkLst>
        <pc:picChg chg="del">
          <ac:chgData name="Martynas Čekanauskas" userId="50020e6f-5172-42f5-bd2f-de8297e2c30d" providerId="ADAL" clId="{4C4087DE-6227-496E-849C-1BBC81B73676}" dt="2023-08-28T12:01:00.962" v="11" actId="478"/>
          <ac:picMkLst>
            <pc:docMk/>
            <pc:sldMk cId="2209770221" sldId="3738"/>
            <ac:picMk id="20" creationId="{77FBAE67-9873-29AF-F0DF-2C417A61E0D8}"/>
          </ac:picMkLst>
        </pc:picChg>
      </pc:sldChg>
      <pc:sldChg chg="delSp add del mod delAnim">
        <pc:chgData name="Martynas Čekanauskas" userId="50020e6f-5172-42f5-bd2f-de8297e2c30d" providerId="ADAL" clId="{4C4087DE-6227-496E-849C-1BBC81B73676}" dt="2023-08-29T08:17:10.857" v="4452" actId="47"/>
        <pc:sldMkLst>
          <pc:docMk/>
          <pc:sldMk cId="3781846783" sldId="3739"/>
        </pc:sldMkLst>
        <pc:picChg chg="del">
          <ac:chgData name="Martynas Čekanauskas" userId="50020e6f-5172-42f5-bd2f-de8297e2c30d" providerId="ADAL" clId="{4C4087DE-6227-496E-849C-1BBC81B73676}" dt="2023-08-28T12:00:07.397" v="5" actId="478"/>
          <ac:picMkLst>
            <pc:docMk/>
            <pc:sldMk cId="3781846783" sldId="3739"/>
            <ac:picMk id="13" creationId="{176EF271-4287-E7CC-8C0C-39C9EA56933D}"/>
          </ac:picMkLst>
        </pc:picChg>
      </pc:sldChg>
      <pc:sldChg chg="delSp modSp add del mod ord delAnim">
        <pc:chgData name="Martynas Čekanauskas" userId="50020e6f-5172-42f5-bd2f-de8297e2c30d" providerId="ADAL" clId="{4C4087DE-6227-496E-849C-1BBC81B73676}" dt="2023-08-29T07:38:13.733" v="2950" actId="47"/>
        <pc:sldMkLst>
          <pc:docMk/>
          <pc:sldMk cId="4048768379" sldId="3766"/>
        </pc:sldMkLst>
        <pc:spChg chg="mod">
          <ac:chgData name="Martynas Čekanauskas" userId="50020e6f-5172-42f5-bd2f-de8297e2c30d" providerId="ADAL" clId="{4C4087DE-6227-496E-849C-1BBC81B73676}" dt="2023-08-29T07:36:07.053" v="2947" actId="113"/>
          <ac:spMkLst>
            <pc:docMk/>
            <pc:sldMk cId="4048768379" sldId="3766"/>
            <ac:spMk id="6" creationId="{1FEAF9FE-568B-C45B-07B3-E5BFFE25AA2C}"/>
          </ac:spMkLst>
        </pc:spChg>
        <pc:spChg chg="mod">
          <ac:chgData name="Martynas Čekanauskas" userId="50020e6f-5172-42f5-bd2f-de8297e2c30d" providerId="ADAL" clId="{4C4087DE-6227-496E-849C-1BBC81B73676}" dt="2023-08-29T07:32:25.573" v="2787" actId="20577"/>
          <ac:spMkLst>
            <pc:docMk/>
            <pc:sldMk cId="4048768379" sldId="3766"/>
            <ac:spMk id="7" creationId="{5BEC0908-3F5D-2204-2330-73CB025629BE}"/>
          </ac:spMkLst>
        </pc:spChg>
        <pc:spChg chg="mod">
          <ac:chgData name="Martynas Čekanauskas" userId="50020e6f-5172-42f5-bd2f-de8297e2c30d" providerId="ADAL" clId="{4C4087DE-6227-496E-849C-1BBC81B73676}" dt="2023-08-29T07:35:50.692" v="2942" actId="113"/>
          <ac:spMkLst>
            <pc:docMk/>
            <pc:sldMk cId="4048768379" sldId="3766"/>
            <ac:spMk id="8" creationId="{6A0D7128-D97A-8DEF-3890-569FF811E40A}"/>
          </ac:spMkLst>
        </pc:spChg>
        <pc:spChg chg="mod">
          <ac:chgData name="Martynas Čekanauskas" userId="50020e6f-5172-42f5-bd2f-de8297e2c30d" providerId="ADAL" clId="{4C4087DE-6227-496E-849C-1BBC81B73676}" dt="2023-08-29T07:32:23.325" v="2786" actId="20577"/>
          <ac:spMkLst>
            <pc:docMk/>
            <pc:sldMk cId="4048768379" sldId="3766"/>
            <ac:spMk id="9" creationId="{1B9976BD-3140-2658-B3F0-61A48CC09B03}"/>
          </ac:spMkLst>
        </pc:spChg>
        <pc:spChg chg="mod">
          <ac:chgData name="Martynas Čekanauskas" userId="50020e6f-5172-42f5-bd2f-de8297e2c30d" providerId="ADAL" clId="{4C4087DE-6227-496E-849C-1BBC81B73676}" dt="2023-08-29T07:36:15.768" v="2949" actId="113"/>
          <ac:spMkLst>
            <pc:docMk/>
            <pc:sldMk cId="4048768379" sldId="3766"/>
            <ac:spMk id="10" creationId="{B6F861CC-8A39-565E-0E5E-AE5B86FE4A07}"/>
          </ac:spMkLst>
        </pc:spChg>
        <pc:spChg chg="mod">
          <ac:chgData name="Martynas Čekanauskas" userId="50020e6f-5172-42f5-bd2f-de8297e2c30d" providerId="ADAL" clId="{4C4087DE-6227-496E-849C-1BBC81B73676}" dt="2023-08-29T07:32:28.499" v="2788" actId="20577"/>
          <ac:spMkLst>
            <pc:docMk/>
            <pc:sldMk cId="4048768379" sldId="3766"/>
            <ac:spMk id="11" creationId="{C9204C19-02A0-2BBA-32F4-6E6C114EF0BC}"/>
          </ac:spMkLst>
        </pc:spChg>
        <pc:spChg chg="mod">
          <ac:chgData name="Martynas Čekanauskas" userId="50020e6f-5172-42f5-bd2f-de8297e2c30d" providerId="ADAL" clId="{4C4087DE-6227-496E-849C-1BBC81B73676}" dt="2023-08-29T07:34:34.111" v="2863" actId="113"/>
          <ac:spMkLst>
            <pc:docMk/>
            <pc:sldMk cId="4048768379" sldId="3766"/>
            <ac:spMk id="12" creationId="{D058240E-564A-F5DE-0A5E-30739B748E0D}"/>
          </ac:spMkLst>
        </pc:spChg>
        <pc:spChg chg="mod">
          <ac:chgData name="Martynas Čekanauskas" userId="50020e6f-5172-42f5-bd2f-de8297e2c30d" providerId="ADAL" clId="{4C4087DE-6227-496E-849C-1BBC81B73676}" dt="2023-08-29T07:32:31.058" v="2791" actId="20577"/>
          <ac:spMkLst>
            <pc:docMk/>
            <pc:sldMk cId="4048768379" sldId="3766"/>
            <ac:spMk id="13" creationId="{B1066566-822A-E26F-161E-5A7C58DCAD2B}"/>
          </ac:spMkLst>
        </pc:spChg>
        <pc:spChg chg="mod">
          <ac:chgData name="Martynas Čekanauskas" userId="50020e6f-5172-42f5-bd2f-de8297e2c30d" providerId="ADAL" clId="{4C4087DE-6227-496E-849C-1BBC81B73676}" dt="2023-08-29T07:33:51.419" v="2819" actId="20577"/>
          <ac:spMkLst>
            <pc:docMk/>
            <pc:sldMk cId="4048768379" sldId="3766"/>
            <ac:spMk id="14" creationId="{BB725503-AEB0-479E-10BE-6CDB0BA594C4}"/>
          </ac:spMkLst>
        </pc:spChg>
        <pc:spChg chg="del">
          <ac:chgData name="Martynas Čekanauskas" userId="50020e6f-5172-42f5-bd2f-de8297e2c30d" providerId="ADAL" clId="{4C4087DE-6227-496E-849C-1BBC81B73676}" dt="2023-08-29T07:32:45.868" v="2793" actId="478"/>
          <ac:spMkLst>
            <pc:docMk/>
            <pc:sldMk cId="4048768379" sldId="3766"/>
            <ac:spMk id="15" creationId="{47153A5B-6220-6855-9722-02D4F1F761CE}"/>
          </ac:spMkLst>
        </pc:spChg>
        <pc:spChg chg="del">
          <ac:chgData name="Martynas Čekanauskas" userId="50020e6f-5172-42f5-bd2f-de8297e2c30d" providerId="ADAL" clId="{4C4087DE-6227-496E-849C-1BBC81B73676}" dt="2023-08-29T07:32:43.800" v="2792" actId="478"/>
          <ac:spMkLst>
            <pc:docMk/>
            <pc:sldMk cId="4048768379" sldId="3766"/>
            <ac:spMk id="17" creationId="{B2BEC20F-3E60-3F4C-B825-CC7AF3697C21}"/>
          </ac:spMkLst>
        </pc:spChg>
        <pc:picChg chg="del">
          <ac:chgData name="Martynas Čekanauskas" userId="50020e6f-5172-42f5-bd2f-de8297e2c30d" providerId="ADAL" clId="{4C4087DE-6227-496E-849C-1BBC81B73676}" dt="2023-08-28T12:03:25.220" v="24" actId="478"/>
          <ac:picMkLst>
            <pc:docMk/>
            <pc:sldMk cId="4048768379" sldId="3766"/>
            <ac:picMk id="56" creationId="{9DD84476-A7C7-4061-6A97-6000A3EB8894}"/>
          </ac:picMkLst>
        </pc:picChg>
      </pc:sldChg>
      <pc:sldChg chg="delSp add del mod ord delAnim">
        <pc:chgData name="Martynas Čekanauskas" userId="50020e6f-5172-42f5-bd2f-de8297e2c30d" providerId="ADAL" clId="{4C4087DE-6227-496E-849C-1BBC81B73676}" dt="2023-08-29T08:05:10.331" v="3900" actId="47"/>
        <pc:sldMkLst>
          <pc:docMk/>
          <pc:sldMk cId="3594604218" sldId="3777"/>
        </pc:sldMkLst>
        <pc:picChg chg="del">
          <ac:chgData name="Martynas Čekanauskas" userId="50020e6f-5172-42f5-bd2f-de8297e2c30d" providerId="ADAL" clId="{4C4087DE-6227-496E-849C-1BBC81B73676}" dt="2023-08-28T12:00:32.526" v="9" actId="478"/>
          <ac:picMkLst>
            <pc:docMk/>
            <pc:sldMk cId="3594604218" sldId="3777"/>
            <ac:picMk id="74" creationId="{39822906-D98B-3CA2-EBE6-B44018CF6FAF}"/>
          </ac:picMkLst>
        </pc:picChg>
      </pc:sldChg>
      <pc:sldChg chg="delSp add del mod delAnim">
        <pc:chgData name="Martynas Čekanauskas" userId="50020e6f-5172-42f5-bd2f-de8297e2c30d" providerId="ADAL" clId="{4C4087DE-6227-496E-849C-1BBC81B73676}" dt="2023-08-29T07:18:16.009" v="2227" actId="47"/>
        <pc:sldMkLst>
          <pc:docMk/>
          <pc:sldMk cId="3064450708" sldId="3809"/>
        </pc:sldMkLst>
        <pc:picChg chg="del">
          <ac:chgData name="Martynas Čekanauskas" userId="50020e6f-5172-42f5-bd2f-de8297e2c30d" providerId="ADAL" clId="{4C4087DE-6227-496E-849C-1BBC81B73676}" dt="2023-08-28T12:05:06.469" v="31" actId="478"/>
          <ac:picMkLst>
            <pc:docMk/>
            <pc:sldMk cId="3064450708" sldId="3809"/>
            <ac:picMk id="60" creationId="{58B4B7A8-5997-2E25-1DB3-EB9EAF6B00D7}"/>
          </ac:picMkLst>
        </pc:picChg>
      </pc:sldChg>
      <pc:sldChg chg="addSp delSp modSp mod ord">
        <pc:chgData name="Martynas Čekanauskas" userId="50020e6f-5172-42f5-bd2f-de8297e2c30d" providerId="ADAL" clId="{4C4087DE-6227-496E-849C-1BBC81B73676}" dt="2023-08-29T09:43:30.913" v="6241" actId="1076"/>
        <pc:sldMkLst>
          <pc:docMk/>
          <pc:sldMk cId="861407133" sldId="3811"/>
        </pc:sldMkLst>
        <pc:spChg chg="mod">
          <ac:chgData name="Martynas Čekanauskas" userId="50020e6f-5172-42f5-bd2f-de8297e2c30d" providerId="ADAL" clId="{4C4087DE-6227-496E-849C-1BBC81B73676}" dt="2023-08-29T07:06:48.539" v="1887" actId="20577"/>
          <ac:spMkLst>
            <pc:docMk/>
            <pc:sldMk cId="861407133" sldId="3811"/>
            <ac:spMk id="2" creationId="{F748E3DF-C47A-EC02-14D6-7D2B041718E3}"/>
          </ac:spMkLst>
        </pc:spChg>
        <pc:spChg chg="add del mod">
          <ac:chgData name="Martynas Čekanauskas" userId="50020e6f-5172-42f5-bd2f-de8297e2c30d" providerId="ADAL" clId="{4C4087DE-6227-496E-849C-1BBC81B73676}" dt="2023-08-29T07:15:42.351" v="2215" actId="478"/>
          <ac:spMkLst>
            <pc:docMk/>
            <pc:sldMk cId="861407133" sldId="3811"/>
            <ac:spMk id="3" creationId="{D902B788-1CBB-437B-CE19-081CC2A2AF8B}"/>
          </ac:spMkLst>
        </pc:spChg>
        <pc:spChg chg="add mod">
          <ac:chgData name="Martynas Čekanauskas" userId="50020e6f-5172-42f5-bd2f-de8297e2c30d" providerId="ADAL" clId="{4C4087DE-6227-496E-849C-1BBC81B73676}" dt="2023-08-29T09:43:30.913" v="6241" actId="1076"/>
          <ac:spMkLst>
            <pc:docMk/>
            <pc:sldMk cId="861407133" sldId="3811"/>
            <ac:spMk id="4" creationId="{B7606A41-E0C3-6712-7697-BCA2C0EEC7DA}"/>
          </ac:spMkLst>
        </pc:spChg>
        <pc:spChg chg="del">
          <ac:chgData name="Martynas Čekanauskas" userId="50020e6f-5172-42f5-bd2f-de8297e2c30d" providerId="ADAL" clId="{4C4087DE-6227-496E-849C-1BBC81B73676}" dt="2023-08-29T07:05:24.247" v="1861" actId="478"/>
          <ac:spMkLst>
            <pc:docMk/>
            <pc:sldMk cId="861407133" sldId="3811"/>
            <ac:spMk id="6" creationId="{7725A8F8-071E-8DA6-2492-41DA83BA260D}"/>
          </ac:spMkLst>
        </pc:spChg>
        <pc:spChg chg="mod">
          <ac:chgData name="Martynas Čekanauskas" userId="50020e6f-5172-42f5-bd2f-de8297e2c30d" providerId="ADAL" clId="{4C4087DE-6227-496E-849C-1BBC81B73676}" dt="2023-08-29T07:12:00.840" v="2126" actId="1076"/>
          <ac:spMkLst>
            <pc:docMk/>
            <pc:sldMk cId="861407133" sldId="3811"/>
            <ac:spMk id="7" creationId="{3A3B08FB-7734-9D15-E3BE-AF8D8ECE49FE}"/>
          </ac:spMkLst>
        </pc:spChg>
        <pc:spChg chg="del">
          <ac:chgData name="Martynas Čekanauskas" userId="50020e6f-5172-42f5-bd2f-de8297e2c30d" providerId="ADAL" clId="{4C4087DE-6227-496E-849C-1BBC81B73676}" dt="2023-08-29T07:05:26.770" v="1862" actId="478"/>
          <ac:spMkLst>
            <pc:docMk/>
            <pc:sldMk cId="861407133" sldId="3811"/>
            <ac:spMk id="9" creationId="{82FB3AFA-026B-DEC7-6A61-24C5F990370A}"/>
          </ac:spMkLst>
        </pc:spChg>
        <pc:graphicFrameChg chg="mod modGraphic">
          <ac:chgData name="Martynas Čekanauskas" userId="50020e6f-5172-42f5-bd2f-de8297e2c30d" providerId="ADAL" clId="{4C4087DE-6227-496E-849C-1BBC81B73676}" dt="2023-08-29T09:43:26.520" v="6240" actId="1076"/>
          <ac:graphicFrameMkLst>
            <pc:docMk/>
            <pc:sldMk cId="861407133" sldId="3811"/>
            <ac:graphicFrameMk id="5" creationId="{0E8107F4-D7AB-A6C8-9830-799342020AEA}"/>
          </ac:graphicFrameMkLst>
        </pc:graphicFrameChg>
      </pc:sldChg>
      <pc:sldChg chg="addSp delSp modSp mod ord">
        <pc:chgData name="Martynas Čekanauskas" userId="50020e6f-5172-42f5-bd2f-de8297e2c30d" providerId="ADAL" clId="{4C4087DE-6227-496E-849C-1BBC81B73676}" dt="2023-08-29T09:04:40.744" v="4649" actId="20577"/>
        <pc:sldMkLst>
          <pc:docMk/>
          <pc:sldMk cId="1353640748" sldId="3812"/>
        </pc:sldMkLst>
        <pc:spChg chg="add mod">
          <ac:chgData name="Martynas Čekanauskas" userId="50020e6f-5172-42f5-bd2f-de8297e2c30d" providerId="ADAL" clId="{4C4087DE-6227-496E-849C-1BBC81B73676}" dt="2023-08-29T08:11:43.266" v="4382" actId="1076"/>
          <ac:spMkLst>
            <pc:docMk/>
            <pc:sldMk cId="1353640748" sldId="3812"/>
            <ac:spMk id="2" creationId="{88649167-3FA1-BB1D-A1E2-19853AC42990}"/>
          </ac:spMkLst>
        </pc:spChg>
        <pc:spChg chg="add mod">
          <ac:chgData name="Martynas Čekanauskas" userId="50020e6f-5172-42f5-bd2f-de8297e2c30d" providerId="ADAL" clId="{4C4087DE-6227-496E-849C-1BBC81B73676}" dt="2023-08-29T08:12:42.656" v="4396" actId="113"/>
          <ac:spMkLst>
            <pc:docMk/>
            <pc:sldMk cId="1353640748" sldId="3812"/>
            <ac:spMk id="3" creationId="{EE075A92-AC5A-AC94-A649-73F85DE2A620}"/>
          </ac:spMkLst>
        </pc:spChg>
        <pc:spChg chg="add mod">
          <ac:chgData name="Martynas Čekanauskas" userId="50020e6f-5172-42f5-bd2f-de8297e2c30d" providerId="ADAL" clId="{4C4087DE-6227-496E-849C-1BBC81B73676}" dt="2023-08-29T08:12:19.911" v="4391" actId="20577"/>
          <ac:spMkLst>
            <pc:docMk/>
            <pc:sldMk cId="1353640748" sldId="3812"/>
            <ac:spMk id="4" creationId="{D175A525-36FC-650D-8E3C-26E26B8D7E74}"/>
          </ac:spMkLst>
        </pc:spChg>
        <pc:spChg chg="add mod">
          <ac:chgData name="Martynas Čekanauskas" userId="50020e6f-5172-42f5-bd2f-de8297e2c30d" providerId="ADAL" clId="{4C4087DE-6227-496E-849C-1BBC81B73676}" dt="2023-08-29T08:11:43.266" v="4382" actId="1076"/>
          <ac:spMkLst>
            <pc:docMk/>
            <pc:sldMk cId="1353640748" sldId="3812"/>
            <ac:spMk id="5" creationId="{1B92849F-B510-5618-1AC3-D99BBF77D582}"/>
          </ac:spMkLst>
        </pc:spChg>
        <pc:spChg chg="mod">
          <ac:chgData name="Martynas Čekanauskas" userId="50020e6f-5172-42f5-bd2f-de8297e2c30d" providerId="ADAL" clId="{4C4087DE-6227-496E-849C-1BBC81B73676}" dt="2023-08-29T09:04:40.744" v="4649" actId="20577"/>
          <ac:spMkLst>
            <pc:docMk/>
            <pc:sldMk cId="1353640748" sldId="3812"/>
            <ac:spMk id="6" creationId="{C1C786BF-F87A-4101-8321-50161A92A6D8}"/>
          </ac:spMkLst>
        </pc:spChg>
        <pc:spChg chg="add mod">
          <ac:chgData name="Martynas Čekanauskas" userId="50020e6f-5172-42f5-bd2f-de8297e2c30d" providerId="ADAL" clId="{4C4087DE-6227-496E-849C-1BBC81B73676}" dt="2023-08-29T08:12:54.302" v="4408" actId="113"/>
          <ac:spMkLst>
            <pc:docMk/>
            <pc:sldMk cId="1353640748" sldId="3812"/>
            <ac:spMk id="7" creationId="{6F31FEF4-01A9-239E-BD90-F2D7C79F710C}"/>
          </ac:spMkLst>
        </pc:spChg>
        <pc:spChg chg="mod">
          <ac:chgData name="Martynas Čekanauskas" userId="50020e6f-5172-42f5-bd2f-de8297e2c30d" providerId="ADAL" clId="{4C4087DE-6227-496E-849C-1BBC81B73676}" dt="2023-08-29T08:11:50.043" v="4384" actId="113"/>
          <ac:spMkLst>
            <pc:docMk/>
            <pc:sldMk cId="1353640748" sldId="3812"/>
            <ac:spMk id="14" creationId="{3098BD9B-AAF8-A5A8-8B3A-D5CAED204A2A}"/>
          </ac:spMkLst>
        </pc:spChg>
        <pc:spChg chg="del mod">
          <ac:chgData name="Martynas Čekanauskas" userId="50020e6f-5172-42f5-bd2f-de8297e2c30d" providerId="ADAL" clId="{4C4087DE-6227-496E-849C-1BBC81B73676}" dt="2023-08-29T08:09:54.786" v="4232" actId="478"/>
          <ac:spMkLst>
            <pc:docMk/>
            <pc:sldMk cId="1353640748" sldId="3812"/>
            <ac:spMk id="15" creationId="{D2C23BA6-A568-CDFD-B4CF-6BCD584D7423}"/>
          </ac:spMkLst>
        </pc:spChg>
        <pc:spChg chg="del mod">
          <ac:chgData name="Martynas Čekanauskas" userId="50020e6f-5172-42f5-bd2f-de8297e2c30d" providerId="ADAL" clId="{4C4087DE-6227-496E-849C-1BBC81B73676}" dt="2023-08-29T08:09:10.227" v="4179" actId="478"/>
          <ac:spMkLst>
            <pc:docMk/>
            <pc:sldMk cId="1353640748" sldId="3812"/>
            <ac:spMk id="17" creationId="{BDC7F853-D660-7781-C94D-18C06B50455A}"/>
          </ac:spMkLst>
        </pc:spChg>
        <pc:spChg chg="del mod">
          <ac:chgData name="Martynas Čekanauskas" userId="50020e6f-5172-42f5-bd2f-de8297e2c30d" providerId="ADAL" clId="{4C4087DE-6227-496E-849C-1BBC81B73676}" dt="2023-08-29T08:09:52.984" v="4231" actId="478"/>
          <ac:spMkLst>
            <pc:docMk/>
            <pc:sldMk cId="1353640748" sldId="3812"/>
            <ac:spMk id="18" creationId="{270579AC-16EE-DC73-CCB4-A5D596BC7121}"/>
          </ac:spMkLst>
        </pc:spChg>
        <pc:spChg chg="del mod">
          <ac:chgData name="Martynas Čekanauskas" userId="50020e6f-5172-42f5-bd2f-de8297e2c30d" providerId="ADAL" clId="{4C4087DE-6227-496E-849C-1BBC81B73676}" dt="2023-08-29T08:08:17.206" v="4088" actId="478"/>
          <ac:spMkLst>
            <pc:docMk/>
            <pc:sldMk cId="1353640748" sldId="3812"/>
            <ac:spMk id="19" creationId="{88193903-8916-4981-29F4-74A3A0CEFC4F}"/>
          </ac:spMkLst>
        </pc:spChg>
        <pc:spChg chg="del mod">
          <ac:chgData name="Martynas Čekanauskas" userId="50020e6f-5172-42f5-bd2f-de8297e2c30d" providerId="ADAL" clId="{4C4087DE-6227-496E-849C-1BBC81B73676}" dt="2023-08-29T08:09:07.610" v="4178" actId="478"/>
          <ac:spMkLst>
            <pc:docMk/>
            <pc:sldMk cId="1353640748" sldId="3812"/>
            <ac:spMk id="20" creationId="{E2DFF2F9-9377-FF53-0147-8B7E6121A155}"/>
          </ac:spMkLst>
        </pc:spChg>
        <pc:spChg chg="del mod">
          <ac:chgData name="Martynas Čekanauskas" userId="50020e6f-5172-42f5-bd2f-de8297e2c30d" providerId="ADAL" clId="{4C4087DE-6227-496E-849C-1BBC81B73676}" dt="2023-08-29T08:10:10.628" v="4236" actId="478"/>
          <ac:spMkLst>
            <pc:docMk/>
            <pc:sldMk cId="1353640748" sldId="3812"/>
            <ac:spMk id="21" creationId="{F4BBED34-2417-9943-4794-A30D9A501161}"/>
          </ac:spMkLst>
        </pc:spChg>
        <pc:spChg chg="del mod">
          <ac:chgData name="Martynas Čekanauskas" userId="50020e6f-5172-42f5-bd2f-de8297e2c30d" providerId="ADAL" clId="{4C4087DE-6227-496E-849C-1BBC81B73676}" dt="2023-08-29T08:10:56.203" v="4374" actId="478"/>
          <ac:spMkLst>
            <pc:docMk/>
            <pc:sldMk cId="1353640748" sldId="3812"/>
            <ac:spMk id="22" creationId="{C0E31748-E175-59BE-0F03-4DFD136D4EFF}"/>
          </ac:spMkLst>
        </pc:spChg>
        <pc:spChg chg="add mod">
          <ac:chgData name="Martynas Čekanauskas" userId="50020e6f-5172-42f5-bd2f-de8297e2c30d" providerId="ADAL" clId="{4C4087DE-6227-496E-849C-1BBC81B73676}" dt="2023-08-29T08:11:58.753" v="4386" actId="113"/>
          <ac:spMkLst>
            <pc:docMk/>
            <pc:sldMk cId="1353640748" sldId="3812"/>
            <ac:spMk id="23" creationId="{385265A9-E999-8C31-1605-9B900F792FDC}"/>
          </ac:spMkLst>
        </pc:spChg>
        <pc:spChg chg="add mod">
          <ac:chgData name="Martynas Čekanauskas" userId="50020e6f-5172-42f5-bd2f-de8297e2c30d" providerId="ADAL" clId="{4C4087DE-6227-496E-849C-1BBC81B73676}" dt="2023-08-29T08:11:43.266" v="4382" actId="1076"/>
          <ac:spMkLst>
            <pc:docMk/>
            <pc:sldMk cId="1353640748" sldId="3812"/>
            <ac:spMk id="24" creationId="{620B21E5-C498-8E73-A6E1-C9E7DAFFFB47}"/>
          </ac:spMkLst>
        </pc:spChg>
        <pc:spChg chg="add mod">
          <ac:chgData name="Martynas Čekanauskas" userId="50020e6f-5172-42f5-bd2f-de8297e2c30d" providerId="ADAL" clId="{4C4087DE-6227-496E-849C-1BBC81B73676}" dt="2023-08-29T08:12:59.933" v="4409" actId="113"/>
          <ac:spMkLst>
            <pc:docMk/>
            <pc:sldMk cId="1353640748" sldId="3812"/>
            <ac:spMk id="25" creationId="{3E10BAAF-927F-AA45-3CE1-56650946AD9D}"/>
          </ac:spMkLst>
        </pc:spChg>
        <pc:spChg chg="add mod">
          <ac:chgData name="Martynas Čekanauskas" userId="50020e6f-5172-42f5-bd2f-de8297e2c30d" providerId="ADAL" clId="{4C4087DE-6227-496E-849C-1BBC81B73676}" dt="2023-08-29T08:12:24.773" v="4392" actId="20577"/>
          <ac:spMkLst>
            <pc:docMk/>
            <pc:sldMk cId="1353640748" sldId="3812"/>
            <ac:spMk id="26" creationId="{0244CC2F-7E5A-A47E-F878-D1F7B6656638}"/>
          </ac:spMkLst>
        </pc:spChg>
        <pc:spChg chg="add mod">
          <ac:chgData name="Martynas Čekanauskas" userId="50020e6f-5172-42f5-bd2f-de8297e2c30d" providerId="ADAL" clId="{4C4087DE-6227-496E-849C-1BBC81B73676}" dt="2023-08-29T08:11:43.266" v="4382" actId="1076"/>
          <ac:spMkLst>
            <pc:docMk/>
            <pc:sldMk cId="1353640748" sldId="3812"/>
            <ac:spMk id="27" creationId="{DE60956D-6626-7D85-A857-436F0A64F69F}"/>
          </ac:spMkLst>
        </pc:spChg>
        <pc:spChg chg="add mod">
          <ac:chgData name="Martynas Čekanauskas" userId="50020e6f-5172-42f5-bd2f-de8297e2c30d" providerId="ADAL" clId="{4C4087DE-6227-496E-849C-1BBC81B73676}" dt="2023-08-29T08:13:07.735" v="4411" actId="20577"/>
          <ac:spMkLst>
            <pc:docMk/>
            <pc:sldMk cId="1353640748" sldId="3812"/>
            <ac:spMk id="28" creationId="{11390905-8D00-3AF3-68CE-3A60141B53BC}"/>
          </ac:spMkLst>
        </pc:spChg>
        <pc:picChg chg="mod">
          <ac:chgData name="Martynas Čekanauskas" userId="50020e6f-5172-42f5-bd2f-de8297e2c30d" providerId="ADAL" clId="{4C4087DE-6227-496E-849C-1BBC81B73676}" dt="2023-08-29T08:11:43.266" v="4382" actId="1076"/>
          <ac:picMkLst>
            <pc:docMk/>
            <pc:sldMk cId="1353640748" sldId="3812"/>
            <ac:picMk id="8" creationId="{667A3F2A-7D55-5D9F-38CE-3EC25A112F44}"/>
          </ac:picMkLst>
        </pc:picChg>
        <pc:picChg chg="mod">
          <ac:chgData name="Martynas Čekanauskas" userId="50020e6f-5172-42f5-bd2f-de8297e2c30d" providerId="ADAL" clId="{4C4087DE-6227-496E-849C-1BBC81B73676}" dt="2023-08-29T08:11:43.266" v="4382" actId="1076"/>
          <ac:picMkLst>
            <pc:docMk/>
            <pc:sldMk cId="1353640748" sldId="3812"/>
            <ac:picMk id="9" creationId="{D2157F57-78AF-578C-79B1-866A956D662C}"/>
          </ac:picMkLst>
        </pc:picChg>
        <pc:picChg chg="mod">
          <ac:chgData name="Martynas Čekanauskas" userId="50020e6f-5172-42f5-bd2f-de8297e2c30d" providerId="ADAL" clId="{4C4087DE-6227-496E-849C-1BBC81B73676}" dt="2023-08-29T08:11:43.266" v="4382" actId="1076"/>
          <ac:picMkLst>
            <pc:docMk/>
            <pc:sldMk cId="1353640748" sldId="3812"/>
            <ac:picMk id="10" creationId="{3CF26354-B431-5955-FB8D-DFD9E66BB7AC}"/>
          </ac:picMkLst>
        </pc:picChg>
        <pc:picChg chg="mod">
          <ac:chgData name="Martynas Čekanauskas" userId="50020e6f-5172-42f5-bd2f-de8297e2c30d" providerId="ADAL" clId="{4C4087DE-6227-496E-849C-1BBC81B73676}" dt="2023-08-29T08:11:43.266" v="4382" actId="1076"/>
          <ac:picMkLst>
            <pc:docMk/>
            <pc:sldMk cId="1353640748" sldId="3812"/>
            <ac:picMk id="11" creationId="{CEE54EF7-A353-8465-7450-FED8776A7063}"/>
          </ac:picMkLst>
        </pc:picChg>
        <pc:picChg chg="mod">
          <ac:chgData name="Martynas Čekanauskas" userId="50020e6f-5172-42f5-bd2f-de8297e2c30d" providerId="ADAL" clId="{4C4087DE-6227-496E-849C-1BBC81B73676}" dt="2023-08-29T08:11:43.266" v="4382" actId="1076"/>
          <ac:picMkLst>
            <pc:docMk/>
            <pc:sldMk cId="1353640748" sldId="3812"/>
            <ac:picMk id="12" creationId="{5BA7A4A0-91AC-91F0-4097-5D4CD04EBC9D}"/>
          </ac:picMkLst>
        </pc:picChg>
        <pc:picChg chg="mod">
          <ac:chgData name="Martynas Čekanauskas" userId="50020e6f-5172-42f5-bd2f-de8297e2c30d" providerId="ADAL" clId="{4C4087DE-6227-496E-849C-1BBC81B73676}" dt="2023-08-29T08:11:43.266" v="4382" actId="1076"/>
          <ac:picMkLst>
            <pc:docMk/>
            <pc:sldMk cId="1353640748" sldId="3812"/>
            <ac:picMk id="13" creationId="{8AB9C9AA-DF05-8718-A032-A5C8005C78A1}"/>
          </ac:picMkLst>
        </pc:picChg>
        <pc:picChg chg="mod">
          <ac:chgData name="Martynas Čekanauskas" userId="50020e6f-5172-42f5-bd2f-de8297e2c30d" providerId="ADAL" clId="{4C4087DE-6227-496E-849C-1BBC81B73676}" dt="2023-08-29T08:11:43.266" v="4382" actId="1076"/>
          <ac:picMkLst>
            <pc:docMk/>
            <pc:sldMk cId="1353640748" sldId="3812"/>
            <ac:picMk id="16" creationId="{8CC2574A-E5E9-F6FB-E491-BFE41B5639CC}"/>
          </ac:picMkLst>
        </pc:picChg>
        <pc:picChg chg="mod">
          <ac:chgData name="Martynas Čekanauskas" userId="50020e6f-5172-42f5-bd2f-de8297e2c30d" providerId="ADAL" clId="{4C4087DE-6227-496E-849C-1BBC81B73676}" dt="2023-08-29T08:11:43.266" v="4382" actId="1076"/>
          <ac:picMkLst>
            <pc:docMk/>
            <pc:sldMk cId="1353640748" sldId="3812"/>
            <ac:picMk id="3074" creationId="{5E92CC62-EEDD-0D12-0C90-99804F74320C}"/>
          </ac:picMkLst>
        </pc:picChg>
      </pc:sldChg>
      <pc:sldChg chg="delSp add del mod delAnim">
        <pc:chgData name="Martynas Čekanauskas" userId="50020e6f-5172-42f5-bd2f-de8297e2c30d" providerId="ADAL" clId="{4C4087DE-6227-496E-849C-1BBC81B73676}" dt="2023-08-28T12:03:20.591" v="22" actId="47"/>
        <pc:sldMkLst>
          <pc:docMk/>
          <pc:sldMk cId="3174350002" sldId="3813"/>
        </pc:sldMkLst>
        <pc:picChg chg="del">
          <ac:chgData name="Martynas Čekanauskas" userId="50020e6f-5172-42f5-bd2f-de8297e2c30d" providerId="ADAL" clId="{4C4087DE-6227-496E-849C-1BBC81B73676}" dt="2023-08-28T12:02:56.022" v="19" actId="478"/>
          <ac:picMkLst>
            <pc:docMk/>
            <pc:sldMk cId="3174350002" sldId="3813"/>
            <ac:picMk id="37" creationId="{223E883E-1739-008C-3216-3F7ED266C2F1}"/>
          </ac:picMkLst>
        </pc:picChg>
      </pc:sldChg>
      <pc:sldChg chg="addSp delSp modSp add mod">
        <pc:chgData name="Martynas Čekanauskas" userId="50020e6f-5172-42f5-bd2f-de8297e2c30d" providerId="ADAL" clId="{4C4087DE-6227-496E-849C-1BBC81B73676}" dt="2023-08-29T06:25:57.355" v="803" actId="20577"/>
        <pc:sldMkLst>
          <pc:docMk/>
          <pc:sldMk cId="3194354975" sldId="3813"/>
        </pc:sldMkLst>
        <pc:spChg chg="del">
          <ac:chgData name="Martynas Čekanauskas" userId="50020e6f-5172-42f5-bd2f-de8297e2c30d" providerId="ADAL" clId="{4C4087DE-6227-496E-849C-1BBC81B73676}" dt="2023-08-29T05:06:03.754" v="81" actId="478"/>
          <ac:spMkLst>
            <pc:docMk/>
            <pc:sldMk cId="3194354975" sldId="3813"/>
            <ac:spMk id="2" creationId="{58AB60F9-5218-BDE5-157F-5CE36255DFE2}"/>
          </ac:spMkLst>
        </pc:spChg>
        <pc:spChg chg="mod">
          <ac:chgData name="Martynas Čekanauskas" userId="50020e6f-5172-42f5-bd2f-de8297e2c30d" providerId="ADAL" clId="{4C4087DE-6227-496E-849C-1BBC81B73676}" dt="2023-08-29T06:25:57.355" v="803" actId="20577"/>
          <ac:spMkLst>
            <pc:docMk/>
            <pc:sldMk cId="3194354975" sldId="3813"/>
            <ac:spMk id="6" creationId="{C1C786BF-F87A-4101-8321-50161A92A6D8}"/>
          </ac:spMkLst>
        </pc:spChg>
        <pc:spChg chg="del">
          <ac:chgData name="Martynas Čekanauskas" userId="50020e6f-5172-42f5-bd2f-de8297e2c30d" providerId="ADAL" clId="{4C4087DE-6227-496E-849C-1BBC81B73676}" dt="2023-08-29T05:06:03.754" v="81" actId="478"/>
          <ac:spMkLst>
            <pc:docMk/>
            <pc:sldMk cId="3194354975" sldId="3813"/>
            <ac:spMk id="14" creationId="{AE4592FA-2504-6926-EE61-B03E97192567}"/>
          </ac:spMkLst>
        </pc:spChg>
        <pc:spChg chg="del">
          <ac:chgData name="Martynas Čekanauskas" userId="50020e6f-5172-42f5-bd2f-de8297e2c30d" providerId="ADAL" clId="{4C4087DE-6227-496E-849C-1BBC81B73676}" dt="2023-08-29T05:06:03.754" v="81" actId="478"/>
          <ac:spMkLst>
            <pc:docMk/>
            <pc:sldMk cId="3194354975" sldId="3813"/>
            <ac:spMk id="15" creationId="{F4C8D593-CE6E-A33C-30F2-3F11B9B86CFF}"/>
          </ac:spMkLst>
        </pc:spChg>
        <pc:spChg chg="del">
          <ac:chgData name="Martynas Čekanauskas" userId="50020e6f-5172-42f5-bd2f-de8297e2c30d" providerId="ADAL" clId="{4C4087DE-6227-496E-849C-1BBC81B73676}" dt="2023-08-29T05:06:03.754" v="81" actId="478"/>
          <ac:spMkLst>
            <pc:docMk/>
            <pc:sldMk cId="3194354975" sldId="3813"/>
            <ac:spMk id="16" creationId="{00A13D45-C489-0603-4F09-4FB510AECA5D}"/>
          </ac:spMkLst>
        </pc:spChg>
        <pc:spChg chg="del">
          <ac:chgData name="Martynas Čekanauskas" userId="50020e6f-5172-42f5-bd2f-de8297e2c30d" providerId="ADAL" clId="{4C4087DE-6227-496E-849C-1BBC81B73676}" dt="2023-08-29T05:06:03.754" v="81" actId="478"/>
          <ac:spMkLst>
            <pc:docMk/>
            <pc:sldMk cId="3194354975" sldId="3813"/>
            <ac:spMk id="22" creationId="{3767FE64-0440-7FCF-88E8-D68BDCB3E9E0}"/>
          </ac:spMkLst>
        </pc:spChg>
        <pc:graphicFrameChg chg="del">
          <ac:chgData name="Martynas Čekanauskas" userId="50020e6f-5172-42f5-bd2f-de8297e2c30d" providerId="ADAL" clId="{4C4087DE-6227-496E-849C-1BBC81B73676}" dt="2023-08-29T05:06:08.805" v="82" actId="478"/>
          <ac:graphicFrameMkLst>
            <pc:docMk/>
            <pc:sldMk cId="3194354975" sldId="3813"/>
            <ac:graphicFrameMk id="21" creationId="{F87B9E8A-02E8-49FC-3E9F-38B8D0260256}"/>
          </ac:graphicFrameMkLst>
        </pc:graphicFrameChg>
        <pc:picChg chg="add mod">
          <ac:chgData name="Martynas Čekanauskas" userId="50020e6f-5172-42f5-bd2f-de8297e2c30d" providerId="ADAL" clId="{4C4087DE-6227-496E-849C-1BBC81B73676}" dt="2023-08-29T05:06:22.986" v="86" actId="1076"/>
          <ac:picMkLst>
            <pc:docMk/>
            <pc:sldMk cId="3194354975" sldId="3813"/>
            <ac:picMk id="7" creationId="{E7B832AF-90BF-B7AC-CCC9-33961BC99908}"/>
          </ac:picMkLst>
        </pc:picChg>
        <pc:picChg chg="del">
          <ac:chgData name="Martynas Čekanauskas" userId="50020e6f-5172-42f5-bd2f-de8297e2c30d" providerId="ADAL" clId="{4C4087DE-6227-496E-849C-1BBC81B73676}" dt="2023-08-29T05:06:03.754" v="81" actId="478"/>
          <ac:picMkLst>
            <pc:docMk/>
            <pc:sldMk cId="3194354975" sldId="3813"/>
            <ac:picMk id="9" creationId="{3BA45B37-1A7C-1729-4F8F-7F332B4C0EE0}"/>
          </ac:picMkLst>
        </pc:picChg>
        <pc:picChg chg="del">
          <ac:chgData name="Martynas Čekanauskas" userId="50020e6f-5172-42f5-bd2f-de8297e2c30d" providerId="ADAL" clId="{4C4087DE-6227-496E-849C-1BBC81B73676}" dt="2023-08-29T05:06:03.754" v="81" actId="478"/>
          <ac:picMkLst>
            <pc:docMk/>
            <pc:sldMk cId="3194354975" sldId="3813"/>
            <ac:picMk id="11" creationId="{F3BDF47A-78C9-4FAD-AEA9-15ED4DD783AB}"/>
          </ac:picMkLst>
        </pc:picChg>
        <pc:picChg chg="del">
          <ac:chgData name="Martynas Čekanauskas" userId="50020e6f-5172-42f5-bd2f-de8297e2c30d" providerId="ADAL" clId="{4C4087DE-6227-496E-849C-1BBC81B73676}" dt="2023-08-29T05:06:03.754" v="81" actId="478"/>
          <ac:picMkLst>
            <pc:docMk/>
            <pc:sldMk cId="3194354975" sldId="3813"/>
            <ac:picMk id="13" creationId="{1D278DFE-3372-4D82-FD69-377A1D9BC165}"/>
          </ac:picMkLst>
        </pc:picChg>
        <pc:cxnChg chg="del">
          <ac:chgData name="Martynas Čekanauskas" userId="50020e6f-5172-42f5-bd2f-de8297e2c30d" providerId="ADAL" clId="{4C4087DE-6227-496E-849C-1BBC81B73676}" dt="2023-08-29T05:06:03.754" v="81" actId="478"/>
          <ac:cxnSpMkLst>
            <pc:docMk/>
            <pc:sldMk cId="3194354975" sldId="3813"/>
            <ac:cxnSpMk id="3" creationId="{21B5A229-D6D6-AB47-CDE4-953FBA4CA458}"/>
          </ac:cxnSpMkLst>
        </pc:cxnChg>
        <pc:cxnChg chg="del">
          <ac:chgData name="Martynas Čekanauskas" userId="50020e6f-5172-42f5-bd2f-de8297e2c30d" providerId="ADAL" clId="{4C4087DE-6227-496E-849C-1BBC81B73676}" dt="2023-08-29T05:06:03.754" v="81" actId="478"/>
          <ac:cxnSpMkLst>
            <pc:docMk/>
            <pc:sldMk cId="3194354975" sldId="3813"/>
            <ac:cxnSpMk id="4" creationId="{FC291FEA-CD26-6FCF-7F53-5BF9D2914883}"/>
          </ac:cxnSpMkLst>
        </pc:cxnChg>
      </pc:sldChg>
      <pc:sldChg chg="modSp add mod">
        <pc:chgData name="Martynas Čekanauskas" userId="50020e6f-5172-42f5-bd2f-de8297e2c30d" providerId="ADAL" clId="{4C4087DE-6227-496E-849C-1BBC81B73676}" dt="2023-08-29T05:11:03.656" v="243" actId="20577"/>
        <pc:sldMkLst>
          <pc:docMk/>
          <pc:sldMk cId="290763296" sldId="3814"/>
        </pc:sldMkLst>
        <pc:spChg chg="mod">
          <ac:chgData name="Martynas Čekanauskas" userId="50020e6f-5172-42f5-bd2f-de8297e2c30d" providerId="ADAL" clId="{4C4087DE-6227-496E-849C-1BBC81B73676}" dt="2023-08-29T05:11:03.656" v="243" actId="20577"/>
          <ac:spMkLst>
            <pc:docMk/>
            <pc:sldMk cId="290763296" sldId="3814"/>
            <ac:spMk id="2" creationId="{00000000-0000-0000-0000-000000000000}"/>
          </ac:spMkLst>
        </pc:spChg>
      </pc:sldChg>
      <pc:sldChg chg="addSp delSp modSp new del mod">
        <pc:chgData name="Martynas Čekanauskas" userId="50020e6f-5172-42f5-bd2f-de8297e2c30d" providerId="ADAL" clId="{4C4087DE-6227-496E-849C-1BBC81B73676}" dt="2023-08-29T06:35:27.581" v="1106" actId="47"/>
        <pc:sldMkLst>
          <pc:docMk/>
          <pc:sldMk cId="2302972598" sldId="3815"/>
        </pc:sldMkLst>
        <pc:spChg chg="del">
          <ac:chgData name="Martynas Čekanauskas" userId="50020e6f-5172-42f5-bd2f-de8297e2c30d" providerId="ADAL" clId="{4C4087DE-6227-496E-849C-1BBC81B73676}" dt="2023-08-29T05:13:09.819" v="245" actId="931"/>
          <ac:spMkLst>
            <pc:docMk/>
            <pc:sldMk cId="2302972598" sldId="3815"/>
            <ac:spMk id="2" creationId="{CC9815F1-678E-014A-A341-84FD926941F1}"/>
          </ac:spMkLst>
        </pc:spChg>
        <pc:spChg chg="add del mod">
          <ac:chgData name="Martynas Čekanauskas" userId="50020e6f-5172-42f5-bd2f-de8297e2c30d" providerId="ADAL" clId="{4C4087DE-6227-496E-849C-1BBC81B73676}" dt="2023-08-29T05:13:26.027" v="248" actId="931"/>
          <ac:spMkLst>
            <pc:docMk/>
            <pc:sldMk cId="2302972598" sldId="3815"/>
            <ac:spMk id="9" creationId="{A6F133DD-DDF9-F494-3783-93654B13C7AE}"/>
          </ac:spMkLst>
        </pc:spChg>
        <pc:picChg chg="add del mod">
          <ac:chgData name="Martynas Čekanauskas" userId="50020e6f-5172-42f5-bd2f-de8297e2c30d" providerId="ADAL" clId="{4C4087DE-6227-496E-849C-1BBC81B73676}" dt="2023-08-29T05:13:23.025" v="247" actId="478"/>
          <ac:picMkLst>
            <pc:docMk/>
            <pc:sldMk cId="2302972598" sldId="3815"/>
            <ac:picMk id="7" creationId="{8EA45B62-1F78-C3C7-928A-A75519F11B81}"/>
          </ac:picMkLst>
        </pc:picChg>
        <pc:picChg chg="add mod">
          <ac:chgData name="Martynas Čekanauskas" userId="50020e6f-5172-42f5-bd2f-de8297e2c30d" providerId="ADAL" clId="{4C4087DE-6227-496E-849C-1BBC81B73676}" dt="2023-08-29T05:13:26.703" v="250" actId="962"/>
          <ac:picMkLst>
            <pc:docMk/>
            <pc:sldMk cId="2302972598" sldId="3815"/>
            <ac:picMk id="11" creationId="{4752AB0C-72FC-9292-4737-3183F9E8A4C9}"/>
          </ac:picMkLst>
        </pc:picChg>
      </pc:sldChg>
      <pc:sldChg chg="addSp delSp modSp add mod">
        <pc:chgData name="Martynas Čekanauskas" userId="50020e6f-5172-42f5-bd2f-de8297e2c30d" providerId="ADAL" clId="{4C4087DE-6227-496E-849C-1BBC81B73676}" dt="2023-08-29T06:35:24.788" v="1105" actId="478"/>
        <pc:sldMkLst>
          <pc:docMk/>
          <pc:sldMk cId="1528638212" sldId="3816"/>
        </pc:sldMkLst>
        <pc:spChg chg="add del mod">
          <ac:chgData name="Martynas Čekanauskas" userId="50020e6f-5172-42f5-bd2f-de8297e2c30d" providerId="ADAL" clId="{4C4087DE-6227-496E-849C-1BBC81B73676}" dt="2023-08-29T06:29:21.046" v="859" actId="931"/>
          <ac:spMkLst>
            <pc:docMk/>
            <pc:sldMk cId="1528638212" sldId="3816"/>
            <ac:spMk id="3" creationId="{137FB012-0EC3-7050-6B55-6CC1B3317666}"/>
          </ac:spMkLst>
        </pc:spChg>
        <pc:spChg chg="ord">
          <ac:chgData name="Martynas Čekanauskas" userId="50020e6f-5172-42f5-bd2f-de8297e2c30d" providerId="ADAL" clId="{4C4087DE-6227-496E-849C-1BBC81B73676}" dt="2023-08-29T06:29:29.161" v="862" actId="26606"/>
          <ac:spMkLst>
            <pc:docMk/>
            <pc:sldMk cId="1528638212" sldId="3816"/>
            <ac:spMk id="6" creationId="{F26B0C85-FB45-49C5-89B0-501346BE1BC8}"/>
          </ac:spMkLst>
        </pc:spChg>
        <pc:spChg chg="del mod">
          <ac:chgData name="Martynas Čekanauskas" userId="50020e6f-5172-42f5-bd2f-de8297e2c30d" providerId="ADAL" clId="{4C4087DE-6227-496E-849C-1BBC81B73676}" dt="2023-08-29T06:30:05.656" v="867" actId="478"/>
          <ac:spMkLst>
            <pc:docMk/>
            <pc:sldMk cId="1528638212" sldId="3816"/>
            <ac:spMk id="7" creationId="{55C625AE-4880-4071-BD8D-CE4C7E959BB0}"/>
          </ac:spMkLst>
        </pc:spChg>
        <pc:spChg chg="add mod">
          <ac:chgData name="Martynas Čekanauskas" userId="50020e6f-5172-42f5-bd2f-de8297e2c30d" providerId="ADAL" clId="{4C4087DE-6227-496E-849C-1BBC81B73676}" dt="2023-08-29T06:34:00.276" v="1102" actId="2085"/>
          <ac:spMkLst>
            <pc:docMk/>
            <pc:sldMk cId="1528638212" sldId="3816"/>
            <ac:spMk id="8" creationId="{9B202D09-D48C-0E35-9A0F-5D8890E5A2E1}"/>
          </ac:spMkLst>
        </pc:spChg>
        <pc:spChg chg="add mod">
          <ac:chgData name="Martynas Čekanauskas" userId="50020e6f-5172-42f5-bd2f-de8297e2c30d" providerId="ADAL" clId="{4C4087DE-6227-496E-849C-1BBC81B73676}" dt="2023-08-29T06:33:58.283" v="1101" actId="2085"/>
          <ac:spMkLst>
            <pc:docMk/>
            <pc:sldMk cId="1528638212" sldId="3816"/>
            <ac:spMk id="9" creationId="{BF0EB0FE-D995-7B26-56A7-5F1672BCB5B9}"/>
          </ac:spMkLst>
        </pc:spChg>
        <pc:spChg chg="add mod">
          <ac:chgData name="Martynas Čekanauskas" userId="50020e6f-5172-42f5-bd2f-de8297e2c30d" providerId="ADAL" clId="{4C4087DE-6227-496E-849C-1BBC81B73676}" dt="2023-08-29T06:32:31.352" v="1031" actId="20577"/>
          <ac:spMkLst>
            <pc:docMk/>
            <pc:sldMk cId="1528638212" sldId="3816"/>
            <ac:spMk id="10" creationId="{53E22BCF-713A-FB11-5230-9EF7DBD7C43E}"/>
          </ac:spMkLst>
        </pc:spChg>
        <pc:spChg chg="add mod">
          <ac:chgData name="Martynas Čekanauskas" userId="50020e6f-5172-42f5-bd2f-de8297e2c30d" providerId="ADAL" clId="{4C4087DE-6227-496E-849C-1BBC81B73676}" dt="2023-08-29T06:33:54.831" v="1100" actId="2085"/>
          <ac:spMkLst>
            <pc:docMk/>
            <pc:sldMk cId="1528638212" sldId="3816"/>
            <ac:spMk id="11" creationId="{DCD11140-6147-B59B-CEAE-0EB7EBC939BC}"/>
          </ac:spMkLst>
        </pc:spChg>
        <pc:spChg chg="add mod">
          <ac:chgData name="Martynas Čekanauskas" userId="50020e6f-5172-42f5-bd2f-de8297e2c30d" providerId="ADAL" clId="{4C4087DE-6227-496E-849C-1BBC81B73676}" dt="2023-08-29T06:33:21.251" v="1095" actId="790"/>
          <ac:spMkLst>
            <pc:docMk/>
            <pc:sldMk cId="1528638212" sldId="3816"/>
            <ac:spMk id="12" creationId="{73529745-7D41-FE17-59EA-CA4C30FC5B46}"/>
          </ac:spMkLst>
        </pc:spChg>
        <pc:spChg chg="mod">
          <ac:chgData name="Martynas Čekanauskas" userId="50020e6f-5172-42f5-bd2f-de8297e2c30d" providerId="ADAL" clId="{4C4087DE-6227-496E-849C-1BBC81B73676}" dt="2023-08-29T06:31:42.097" v="960" actId="1076"/>
          <ac:spMkLst>
            <pc:docMk/>
            <pc:sldMk cId="1528638212" sldId="3816"/>
            <ac:spMk id="20" creationId="{ED1AF3DE-A951-5F0E-A4F4-C1FE8525F3A9}"/>
          </ac:spMkLst>
        </pc:spChg>
        <pc:spChg chg="del">
          <ac:chgData name="Martynas Čekanauskas" userId="50020e6f-5172-42f5-bd2f-de8297e2c30d" providerId="ADAL" clId="{4C4087DE-6227-496E-849C-1BBC81B73676}" dt="2023-08-29T06:29:29.161" v="862" actId="26606"/>
          <ac:spMkLst>
            <pc:docMk/>
            <pc:sldMk cId="1528638212" sldId="3816"/>
            <ac:spMk id="225" creationId="{04812C46-200A-4DEB-A05E-3ED6C68C2387}"/>
          </ac:spMkLst>
        </pc:spChg>
        <pc:spChg chg="del">
          <ac:chgData name="Martynas Čekanauskas" userId="50020e6f-5172-42f5-bd2f-de8297e2c30d" providerId="ADAL" clId="{4C4087DE-6227-496E-849C-1BBC81B73676}" dt="2023-08-29T06:29:29.161" v="862" actId="26606"/>
          <ac:spMkLst>
            <pc:docMk/>
            <pc:sldMk cId="1528638212" sldId="3816"/>
            <ac:spMk id="227" creationId="{D1EA859B-E555-4109-94F3-6700E046E008}"/>
          </ac:spMkLst>
        </pc:spChg>
        <pc:spChg chg="add">
          <ac:chgData name="Martynas Čekanauskas" userId="50020e6f-5172-42f5-bd2f-de8297e2c30d" providerId="ADAL" clId="{4C4087DE-6227-496E-849C-1BBC81B73676}" dt="2023-08-29T06:29:29.161" v="862" actId="26606"/>
          <ac:spMkLst>
            <pc:docMk/>
            <pc:sldMk cId="1528638212" sldId="3816"/>
            <ac:spMk id="232" creationId="{04812C46-200A-4DEB-A05E-3ED6C68C2387}"/>
          </ac:spMkLst>
        </pc:spChg>
        <pc:spChg chg="add">
          <ac:chgData name="Martynas Čekanauskas" userId="50020e6f-5172-42f5-bd2f-de8297e2c30d" providerId="ADAL" clId="{4C4087DE-6227-496E-849C-1BBC81B73676}" dt="2023-08-29T06:29:29.161" v="862" actId="26606"/>
          <ac:spMkLst>
            <pc:docMk/>
            <pc:sldMk cId="1528638212" sldId="3816"/>
            <ac:spMk id="234" creationId="{D1EA859B-E555-4109-94F3-6700E046E008}"/>
          </ac:spMkLst>
        </pc:spChg>
        <pc:picChg chg="add mod ord">
          <ac:chgData name="Martynas Čekanauskas" userId="50020e6f-5172-42f5-bd2f-de8297e2c30d" providerId="ADAL" clId="{4C4087DE-6227-496E-849C-1BBC81B73676}" dt="2023-08-29T06:29:29.161" v="862" actId="26606"/>
          <ac:picMkLst>
            <pc:docMk/>
            <pc:sldMk cId="1528638212" sldId="3816"/>
            <ac:picMk id="5" creationId="{BB047A4E-B8A5-428D-8D2E-D2A49D3DE346}"/>
          </ac:picMkLst>
        </pc:picChg>
        <pc:picChg chg="add del mod">
          <ac:chgData name="Martynas Čekanauskas" userId="50020e6f-5172-42f5-bd2f-de8297e2c30d" providerId="ADAL" clId="{4C4087DE-6227-496E-849C-1BBC81B73676}" dt="2023-08-29T06:35:24.788" v="1105" actId="478"/>
          <ac:picMkLst>
            <pc:docMk/>
            <pc:sldMk cId="1528638212" sldId="3816"/>
            <ac:picMk id="13" creationId="{06939627-803E-FF7A-3223-6F6F7A592100}"/>
          </ac:picMkLst>
        </pc:picChg>
        <pc:picChg chg="del">
          <ac:chgData name="Martynas Čekanauskas" userId="50020e6f-5172-42f5-bd2f-de8297e2c30d" providerId="ADAL" clId="{4C4087DE-6227-496E-849C-1BBC81B73676}" dt="2023-08-29T06:29:16.962" v="858" actId="478"/>
          <ac:picMkLst>
            <pc:docMk/>
            <pc:sldMk cId="1528638212" sldId="3816"/>
            <ac:picMk id="17" creationId="{E64EF4B5-0D62-5C78-B336-C095A19FBC43}"/>
          </ac:picMkLst>
        </pc:picChg>
      </pc:sldChg>
      <pc:sldChg chg="add del ord">
        <pc:chgData name="Martynas Čekanauskas" userId="50020e6f-5172-42f5-bd2f-de8297e2c30d" providerId="ADAL" clId="{4C4087DE-6227-496E-849C-1BBC81B73676}" dt="2023-08-29T06:36:05.368" v="1114" actId="47"/>
        <pc:sldMkLst>
          <pc:docMk/>
          <pc:sldMk cId="593021747" sldId="3817"/>
        </pc:sldMkLst>
      </pc:sldChg>
      <pc:sldChg chg="addSp delSp modSp add del mod ord">
        <pc:chgData name="Martynas Čekanauskas" userId="50020e6f-5172-42f5-bd2f-de8297e2c30d" providerId="ADAL" clId="{4C4087DE-6227-496E-849C-1BBC81B73676}" dt="2023-08-29T09:12:30.213" v="5363" actId="47"/>
        <pc:sldMkLst>
          <pc:docMk/>
          <pc:sldMk cId="847232505" sldId="3817"/>
        </pc:sldMkLst>
        <pc:spChg chg="add del mod">
          <ac:chgData name="Martynas Čekanauskas" userId="50020e6f-5172-42f5-bd2f-de8297e2c30d" providerId="ADAL" clId="{4C4087DE-6227-496E-849C-1BBC81B73676}" dt="2023-08-29T06:41:26.905" v="1379" actId="931"/>
          <ac:spMkLst>
            <pc:docMk/>
            <pc:sldMk cId="847232505" sldId="3817"/>
            <ac:spMk id="3" creationId="{8073A104-881D-161E-8995-E9296FBD2121}"/>
          </ac:spMkLst>
        </pc:spChg>
        <pc:spChg chg="ord">
          <ac:chgData name="Martynas Čekanauskas" userId="50020e6f-5172-42f5-bd2f-de8297e2c30d" providerId="ADAL" clId="{4C4087DE-6227-496E-849C-1BBC81B73676}" dt="2023-08-29T06:41:39.671" v="1380" actId="26606"/>
          <ac:spMkLst>
            <pc:docMk/>
            <pc:sldMk cId="847232505" sldId="3817"/>
            <ac:spMk id="6" creationId="{F26B0C85-FB45-49C5-89B0-501346BE1BC8}"/>
          </ac:spMkLst>
        </pc:spChg>
        <pc:spChg chg="mod">
          <ac:chgData name="Martynas Čekanauskas" userId="50020e6f-5172-42f5-bd2f-de8297e2c30d" providerId="ADAL" clId="{4C4087DE-6227-496E-849C-1BBC81B73676}" dt="2023-08-29T06:46:55.774" v="1528" actId="255"/>
          <ac:spMkLst>
            <pc:docMk/>
            <pc:sldMk cId="847232505" sldId="3817"/>
            <ac:spMk id="7" creationId="{55C625AE-4880-4071-BD8D-CE4C7E959BB0}"/>
          </ac:spMkLst>
        </pc:spChg>
        <pc:spChg chg="add mod">
          <ac:chgData name="Martynas Čekanauskas" userId="50020e6f-5172-42f5-bd2f-de8297e2c30d" providerId="ADAL" clId="{4C4087DE-6227-496E-849C-1BBC81B73676}" dt="2023-08-29T09:09:15.355" v="5021" actId="21"/>
          <ac:spMkLst>
            <pc:docMk/>
            <pc:sldMk cId="847232505" sldId="3817"/>
            <ac:spMk id="11" creationId="{4ED23B3D-4A9B-EA28-135E-0BCD0FDD23DA}"/>
          </ac:spMkLst>
        </pc:spChg>
        <pc:spChg chg="mod ord">
          <ac:chgData name="Martynas Čekanauskas" userId="50020e6f-5172-42f5-bd2f-de8297e2c30d" providerId="ADAL" clId="{4C4087DE-6227-496E-849C-1BBC81B73676}" dt="2023-08-29T06:47:19.051" v="1534" actId="790"/>
          <ac:spMkLst>
            <pc:docMk/>
            <pc:sldMk cId="847232505" sldId="3817"/>
            <ac:spMk id="20" creationId="{ED1AF3DE-A951-5F0E-A4F4-C1FE8525F3A9}"/>
          </ac:spMkLst>
        </pc:spChg>
        <pc:spChg chg="del">
          <ac:chgData name="Martynas Čekanauskas" userId="50020e6f-5172-42f5-bd2f-de8297e2c30d" providerId="ADAL" clId="{4C4087DE-6227-496E-849C-1BBC81B73676}" dt="2023-08-29T06:41:39.671" v="1380" actId="26606"/>
          <ac:spMkLst>
            <pc:docMk/>
            <pc:sldMk cId="847232505" sldId="3817"/>
            <ac:spMk id="225" creationId="{04812C46-200A-4DEB-A05E-3ED6C68C2387}"/>
          </ac:spMkLst>
        </pc:spChg>
        <pc:spChg chg="del">
          <ac:chgData name="Martynas Čekanauskas" userId="50020e6f-5172-42f5-bd2f-de8297e2c30d" providerId="ADAL" clId="{4C4087DE-6227-496E-849C-1BBC81B73676}" dt="2023-08-29T06:41:39.671" v="1380" actId="26606"/>
          <ac:spMkLst>
            <pc:docMk/>
            <pc:sldMk cId="847232505" sldId="3817"/>
            <ac:spMk id="227" creationId="{D1EA859B-E555-4109-94F3-6700E046E008}"/>
          </ac:spMkLst>
        </pc:spChg>
        <pc:spChg chg="add del">
          <ac:chgData name="Martynas Čekanauskas" userId="50020e6f-5172-42f5-bd2f-de8297e2c30d" providerId="ADAL" clId="{4C4087DE-6227-496E-849C-1BBC81B73676}" dt="2023-08-29T06:44:38.819" v="1466" actId="26606"/>
          <ac:spMkLst>
            <pc:docMk/>
            <pc:sldMk cId="847232505" sldId="3817"/>
            <ac:spMk id="232" creationId="{D380959B-464C-9ED8-C9EB-AB6FC997C1B8}"/>
          </ac:spMkLst>
        </pc:spChg>
        <pc:spChg chg="add del">
          <ac:chgData name="Martynas Čekanauskas" userId="50020e6f-5172-42f5-bd2f-de8297e2c30d" providerId="ADAL" clId="{4C4087DE-6227-496E-849C-1BBC81B73676}" dt="2023-08-29T06:44:38.819" v="1466" actId="26606"/>
          <ac:spMkLst>
            <pc:docMk/>
            <pc:sldMk cId="847232505" sldId="3817"/>
            <ac:spMk id="234" creationId="{06B83858-ED7D-57B6-6CAA-83168807C43C}"/>
          </ac:spMkLst>
        </pc:spChg>
        <pc:spChg chg="add del">
          <ac:chgData name="Martynas Čekanauskas" userId="50020e6f-5172-42f5-bd2f-de8297e2c30d" providerId="ADAL" clId="{4C4087DE-6227-496E-849C-1BBC81B73676}" dt="2023-08-29T06:44:38.819" v="1466" actId="26606"/>
          <ac:spMkLst>
            <pc:docMk/>
            <pc:sldMk cId="847232505" sldId="3817"/>
            <ac:spMk id="236" creationId="{FF97FFD4-A8B9-3D4D-1623-7BE467E46A6A}"/>
          </ac:spMkLst>
        </pc:spChg>
        <pc:grpChg chg="add">
          <ac:chgData name="Martynas Čekanauskas" userId="50020e6f-5172-42f5-bd2f-de8297e2c30d" providerId="ADAL" clId="{4C4087DE-6227-496E-849C-1BBC81B73676}" dt="2023-08-29T06:44:38.819" v="1466" actId="26606"/>
          <ac:grpSpMkLst>
            <pc:docMk/>
            <pc:sldMk cId="847232505" sldId="3817"/>
            <ac:grpSpMk id="241" creationId="{16C73AF9-0D33-5C66-5D79-0D0129904B31}"/>
          </ac:grpSpMkLst>
        </pc:grpChg>
        <pc:picChg chg="add del mod">
          <ac:chgData name="Martynas Čekanauskas" userId="50020e6f-5172-42f5-bd2f-de8297e2c30d" providerId="ADAL" clId="{4C4087DE-6227-496E-849C-1BBC81B73676}" dt="2023-08-29T09:09:15.355" v="5021" actId="21"/>
          <ac:picMkLst>
            <pc:docMk/>
            <pc:sldMk cId="847232505" sldId="3817"/>
            <ac:picMk id="5" creationId="{81C2B520-2B10-EEF3-584C-9913646E9A27}"/>
          </ac:picMkLst>
        </pc:picChg>
        <pc:picChg chg="add del mod">
          <ac:chgData name="Martynas Čekanauskas" userId="50020e6f-5172-42f5-bd2f-de8297e2c30d" providerId="ADAL" clId="{4C4087DE-6227-496E-849C-1BBC81B73676}" dt="2023-08-29T06:42:56.851" v="1386" actId="478"/>
          <ac:picMkLst>
            <pc:docMk/>
            <pc:sldMk cId="847232505" sldId="3817"/>
            <ac:picMk id="9" creationId="{66BE91A9-A483-6ACE-63D5-C2A393C510B0}"/>
          </ac:picMkLst>
        </pc:picChg>
        <pc:picChg chg="del">
          <ac:chgData name="Martynas Čekanauskas" userId="50020e6f-5172-42f5-bd2f-de8297e2c30d" providerId="ADAL" clId="{4C4087DE-6227-496E-849C-1BBC81B73676}" dt="2023-08-29T06:40:59.887" v="1378" actId="478"/>
          <ac:picMkLst>
            <pc:docMk/>
            <pc:sldMk cId="847232505" sldId="3817"/>
            <ac:picMk id="17" creationId="{E64EF4B5-0D62-5C78-B336-C095A19FBC43}"/>
          </ac:picMkLst>
        </pc:picChg>
      </pc:sldChg>
      <pc:sldChg chg="add del">
        <pc:chgData name="Martynas Čekanauskas" userId="50020e6f-5172-42f5-bd2f-de8297e2c30d" providerId="ADAL" clId="{4C4087DE-6227-496E-849C-1BBC81B73676}" dt="2023-08-29T06:36:05.781" v="1115" actId="47"/>
        <pc:sldMkLst>
          <pc:docMk/>
          <pc:sldMk cId="2295385358" sldId="3818"/>
        </pc:sldMkLst>
      </pc:sldChg>
      <pc:sldChg chg="modSp add del mod">
        <pc:chgData name="Martynas Čekanauskas" userId="50020e6f-5172-42f5-bd2f-de8297e2c30d" providerId="ADAL" clId="{4C4087DE-6227-496E-849C-1BBC81B73676}" dt="2023-08-29T06:43:30.124" v="1425" actId="47"/>
        <pc:sldMkLst>
          <pc:docMk/>
          <pc:sldMk cId="2745284894" sldId="3818"/>
        </pc:sldMkLst>
        <pc:spChg chg="mod">
          <ac:chgData name="Martynas Čekanauskas" userId="50020e6f-5172-42f5-bd2f-de8297e2c30d" providerId="ADAL" clId="{4C4087DE-6227-496E-849C-1BBC81B73676}" dt="2023-08-29T06:38:39.129" v="1224" actId="20577"/>
          <ac:spMkLst>
            <pc:docMk/>
            <pc:sldMk cId="2745284894" sldId="3818"/>
            <ac:spMk id="7" creationId="{55C625AE-4880-4071-BD8D-CE4C7E959BB0}"/>
          </ac:spMkLst>
        </pc:spChg>
      </pc:sldChg>
      <pc:sldChg chg="add del">
        <pc:chgData name="Martynas Čekanauskas" userId="50020e6f-5172-42f5-bd2f-de8297e2c30d" providerId="ADAL" clId="{4C4087DE-6227-496E-849C-1BBC81B73676}" dt="2023-08-29T06:36:06.421" v="1116" actId="47"/>
        <pc:sldMkLst>
          <pc:docMk/>
          <pc:sldMk cId="1899488744" sldId="3819"/>
        </pc:sldMkLst>
      </pc:sldChg>
      <pc:sldChg chg="modSp add del mod">
        <pc:chgData name="Martynas Čekanauskas" userId="50020e6f-5172-42f5-bd2f-de8297e2c30d" providerId="ADAL" clId="{4C4087DE-6227-496E-849C-1BBC81B73676}" dt="2023-08-29T06:44:53.379" v="1468" actId="47"/>
        <pc:sldMkLst>
          <pc:docMk/>
          <pc:sldMk cId="2571494836" sldId="3819"/>
        </pc:sldMkLst>
        <pc:spChg chg="mod">
          <ac:chgData name="Martynas Čekanauskas" userId="50020e6f-5172-42f5-bd2f-de8297e2c30d" providerId="ADAL" clId="{4C4087DE-6227-496E-849C-1BBC81B73676}" dt="2023-08-29T06:38:53.889" v="1267" actId="20577"/>
          <ac:spMkLst>
            <pc:docMk/>
            <pc:sldMk cId="2571494836" sldId="3819"/>
            <ac:spMk id="7" creationId="{55C625AE-4880-4071-BD8D-CE4C7E959BB0}"/>
          </ac:spMkLst>
        </pc:spChg>
      </pc:sldChg>
      <pc:sldChg chg="add del">
        <pc:chgData name="Martynas Čekanauskas" userId="50020e6f-5172-42f5-bd2f-de8297e2c30d" providerId="ADAL" clId="{4C4087DE-6227-496E-849C-1BBC81B73676}" dt="2023-08-29T06:36:06.799" v="1117" actId="47"/>
        <pc:sldMkLst>
          <pc:docMk/>
          <pc:sldMk cId="973519234" sldId="3820"/>
        </pc:sldMkLst>
      </pc:sldChg>
      <pc:sldChg chg="modSp add del mod">
        <pc:chgData name="Martynas Čekanauskas" userId="50020e6f-5172-42f5-bd2f-de8297e2c30d" providerId="ADAL" clId="{4C4087DE-6227-496E-849C-1BBC81B73676}" dt="2023-08-29T07:14:43.687" v="2207" actId="47"/>
        <pc:sldMkLst>
          <pc:docMk/>
          <pc:sldMk cId="1919817177" sldId="3820"/>
        </pc:sldMkLst>
        <pc:spChg chg="mod">
          <ac:chgData name="Martynas Čekanauskas" userId="50020e6f-5172-42f5-bd2f-de8297e2c30d" providerId="ADAL" clId="{4C4087DE-6227-496E-849C-1BBC81B73676}" dt="2023-08-29T06:39:08.661" v="1313" actId="20577"/>
          <ac:spMkLst>
            <pc:docMk/>
            <pc:sldMk cId="1919817177" sldId="3820"/>
            <ac:spMk id="7" creationId="{55C625AE-4880-4071-BD8D-CE4C7E959BB0}"/>
          </ac:spMkLst>
        </pc:spChg>
      </pc:sldChg>
      <pc:sldChg chg="addSp delSp modSp add del mod">
        <pc:chgData name="Martynas Čekanauskas" userId="50020e6f-5172-42f5-bd2f-de8297e2c30d" providerId="ADAL" clId="{4C4087DE-6227-496E-849C-1BBC81B73676}" dt="2023-08-29T07:01:42.564" v="1707" actId="47"/>
        <pc:sldMkLst>
          <pc:docMk/>
          <pc:sldMk cId="4018928295" sldId="3821"/>
        </pc:sldMkLst>
        <pc:spChg chg="add del mod">
          <ac:chgData name="Martynas Čekanauskas" userId="50020e6f-5172-42f5-bd2f-de8297e2c30d" providerId="ADAL" clId="{4C4087DE-6227-496E-849C-1BBC81B73676}" dt="2023-08-29T06:42:31.777" v="1383" actId="931"/>
          <ac:spMkLst>
            <pc:docMk/>
            <pc:sldMk cId="4018928295" sldId="3821"/>
            <ac:spMk id="3" creationId="{C09CEF31-D3BF-8689-DB4A-1E85EB6948FB}"/>
          </ac:spMkLst>
        </pc:spChg>
        <pc:spChg chg="ord">
          <ac:chgData name="Martynas Čekanauskas" userId="50020e6f-5172-42f5-bd2f-de8297e2c30d" providerId="ADAL" clId="{4C4087DE-6227-496E-849C-1BBC81B73676}" dt="2023-08-29T06:43:21.666" v="1421" actId="26606"/>
          <ac:spMkLst>
            <pc:docMk/>
            <pc:sldMk cId="4018928295" sldId="3821"/>
            <ac:spMk id="6" creationId="{F26B0C85-FB45-49C5-89B0-501346BE1BC8}"/>
          </ac:spMkLst>
        </pc:spChg>
        <pc:spChg chg="mod">
          <ac:chgData name="Martynas Čekanauskas" userId="50020e6f-5172-42f5-bd2f-de8297e2c30d" providerId="ADAL" clId="{4C4087DE-6227-496E-849C-1BBC81B73676}" dt="2023-08-29T06:48:37.326" v="1539" actId="790"/>
          <ac:spMkLst>
            <pc:docMk/>
            <pc:sldMk cId="4018928295" sldId="3821"/>
            <ac:spMk id="7" creationId="{55C625AE-4880-4071-BD8D-CE4C7E959BB0}"/>
          </ac:spMkLst>
        </pc:spChg>
        <pc:spChg chg="mod">
          <ac:chgData name="Martynas Čekanauskas" userId="50020e6f-5172-42f5-bd2f-de8297e2c30d" providerId="ADAL" clId="{4C4087DE-6227-496E-849C-1BBC81B73676}" dt="2023-08-29T06:48:40.207" v="1540" actId="1076"/>
          <ac:spMkLst>
            <pc:docMk/>
            <pc:sldMk cId="4018928295" sldId="3821"/>
            <ac:spMk id="20" creationId="{ED1AF3DE-A951-5F0E-A4F4-C1FE8525F3A9}"/>
          </ac:spMkLst>
        </pc:spChg>
        <pc:spChg chg="add del">
          <ac:chgData name="Martynas Čekanauskas" userId="50020e6f-5172-42f5-bd2f-de8297e2c30d" providerId="ADAL" clId="{4C4087DE-6227-496E-849C-1BBC81B73676}" dt="2023-08-29T06:43:23.796" v="1424" actId="26606"/>
          <ac:spMkLst>
            <pc:docMk/>
            <pc:sldMk cId="4018928295" sldId="3821"/>
            <ac:spMk id="232" creationId="{D380959B-464C-9ED8-C9EB-AB6FC997C1B8}"/>
          </ac:spMkLst>
        </pc:spChg>
        <pc:spChg chg="add del">
          <ac:chgData name="Martynas Čekanauskas" userId="50020e6f-5172-42f5-bd2f-de8297e2c30d" providerId="ADAL" clId="{4C4087DE-6227-496E-849C-1BBC81B73676}" dt="2023-08-29T06:43:23.796" v="1424" actId="26606"/>
          <ac:spMkLst>
            <pc:docMk/>
            <pc:sldMk cId="4018928295" sldId="3821"/>
            <ac:spMk id="234" creationId="{06B83858-ED7D-57B6-6CAA-83168807C43C}"/>
          </ac:spMkLst>
        </pc:spChg>
        <pc:spChg chg="add del">
          <ac:chgData name="Martynas Čekanauskas" userId="50020e6f-5172-42f5-bd2f-de8297e2c30d" providerId="ADAL" clId="{4C4087DE-6227-496E-849C-1BBC81B73676}" dt="2023-08-29T06:43:23.796" v="1424" actId="26606"/>
          <ac:spMkLst>
            <pc:docMk/>
            <pc:sldMk cId="4018928295" sldId="3821"/>
            <ac:spMk id="236" creationId="{FF97FFD4-A8B9-3D4D-1623-7BE467E46A6A}"/>
          </ac:spMkLst>
        </pc:spChg>
        <pc:spChg chg="add del">
          <ac:chgData name="Martynas Čekanauskas" userId="50020e6f-5172-42f5-bd2f-de8297e2c30d" providerId="ADAL" clId="{4C4087DE-6227-496E-849C-1BBC81B73676}" dt="2023-08-29T06:43:20.372" v="1419" actId="26606"/>
          <ac:spMkLst>
            <pc:docMk/>
            <pc:sldMk cId="4018928295" sldId="3821"/>
            <ac:spMk id="241" creationId="{3346177D-ADC4-4968-B747-5CFCD390B5B9}"/>
          </ac:spMkLst>
        </pc:spChg>
        <pc:spChg chg="add del">
          <ac:chgData name="Martynas Čekanauskas" userId="50020e6f-5172-42f5-bd2f-de8297e2c30d" providerId="ADAL" clId="{4C4087DE-6227-496E-849C-1BBC81B73676}" dt="2023-08-29T06:43:20.372" v="1419" actId="26606"/>
          <ac:spMkLst>
            <pc:docMk/>
            <pc:sldMk cId="4018928295" sldId="3821"/>
            <ac:spMk id="243" creationId="{0844A943-BF79-4FEA-ABB1-3BD54D236606}"/>
          </ac:spMkLst>
        </pc:spChg>
        <pc:spChg chg="add del">
          <ac:chgData name="Martynas Čekanauskas" userId="50020e6f-5172-42f5-bd2f-de8297e2c30d" providerId="ADAL" clId="{4C4087DE-6227-496E-849C-1BBC81B73676}" dt="2023-08-29T06:43:20.372" v="1419" actId="26606"/>
          <ac:spMkLst>
            <pc:docMk/>
            <pc:sldMk cId="4018928295" sldId="3821"/>
            <ac:spMk id="245" creationId="{6437CC72-F4A8-4DC3-AFAB-D22C482C8100}"/>
          </ac:spMkLst>
        </pc:spChg>
        <pc:spChg chg="add del">
          <ac:chgData name="Martynas Čekanauskas" userId="50020e6f-5172-42f5-bd2f-de8297e2c30d" providerId="ADAL" clId="{4C4087DE-6227-496E-849C-1BBC81B73676}" dt="2023-08-29T06:43:21.666" v="1421" actId="26606"/>
          <ac:spMkLst>
            <pc:docMk/>
            <pc:sldMk cId="4018928295" sldId="3821"/>
            <ac:spMk id="247" creationId="{5D13CC36-B950-4F02-9BAF-9A7EB267398C}"/>
          </ac:spMkLst>
        </pc:spChg>
        <pc:spChg chg="add del">
          <ac:chgData name="Martynas Čekanauskas" userId="50020e6f-5172-42f5-bd2f-de8297e2c30d" providerId="ADAL" clId="{4C4087DE-6227-496E-849C-1BBC81B73676}" dt="2023-08-29T06:43:21.666" v="1421" actId="26606"/>
          <ac:spMkLst>
            <pc:docMk/>
            <pc:sldMk cId="4018928295" sldId="3821"/>
            <ac:spMk id="248" creationId="{4F2E2428-58BA-458D-AA54-05502E63F32F}"/>
          </ac:spMkLst>
        </pc:spChg>
        <pc:spChg chg="add del">
          <ac:chgData name="Martynas Čekanauskas" userId="50020e6f-5172-42f5-bd2f-de8297e2c30d" providerId="ADAL" clId="{4C4087DE-6227-496E-849C-1BBC81B73676}" dt="2023-08-29T06:43:23.781" v="1423" actId="26606"/>
          <ac:spMkLst>
            <pc:docMk/>
            <pc:sldMk cId="4018928295" sldId="3821"/>
            <ac:spMk id="250" creationId="{13EFA6C3-82DC-4131-9929-2523E6FD0B81}"/>
          </ac:spMkLst>
        </pc:spChg>
        <pc:spChg chg="add del">
          <ac:chgData name="Martynas Čekanauskas" userId="50020e6f-5172-42f5-bd2f-de8297e2c30d" providerId="ADAL" clId="{4C4087DE-6227-496E-849C-1BBC81B73676}" dt="2023-08-29T06:43:23.781" v="1423" actId="26606"/>
          <ac:spMkLst>
            <pc:docMk/>
            <pc:sldMk cId="4018928295" sldId="3821"/>
            <ac:spMk id="251" creationId="{AEC9469E-14CA-4358-BABC-CBF836A6142D}"/>
          </ac:spMkLst>
        </pc:spChg>
        <pc:spChg chg="add del">
          <ac:chgData name="Martynas Čekanauskas" userId="50020e6f-5172-42f5-bd2f-de8297e2c30d" providerId="ADAL" clId="{4C4087DE-6227-496E-849C-1BBC81B73676}" dt="2023-08-29T06:43:23.781" v="1423" actId="26606"/>
          <ac:spMkLst>
            <pc:docMk/>
            <pc:sldMk cId="4018928295" sldId="3821"/>
            <ac:spMk id="252" creationId="{048EB4C9-ACAF-4CCA-BA6E-9314431923B2}"/>
          </ac:spMkLst>
        </pc:spChg>
        <pc:spChg chg="add del">
          <ac:chgData name="Martynas Čekanauskas" userId="50020e6f-5172-42f5-bd2f-de8297e2c30d" providerId="ADAL" clId="{4C4087DE-6227-496E-849C-1BBC81B73676}" dt="2023-08-29T06:44:36.158" v="1465" actId="26606"/>
          <ac:spMkLst>
            <pc:docMk/>
            <pc:sldMk cId="4018928295" sldId="3821"/>
            <ac:spMk id="254" creationId="{D380959B-464C-9ED8-C9EB-AB6FC997C1B8}"/>
          </ac:spMkLst>
        </pc:spChg>
        <pc:spChg chg="add del">
          <ac:chgData name="Martynas Čekanauskas" userId="50020e6f-5172-42f5-bd2f-de8297e2c30d" providerId="ADAL" clId="{4C4087DE-6227-496E-849C-1BBC81B73676}" dt="2023-08-29T06:44:36.158" v="1465" actId="26606"/>
          <ac:spMkLst>
            <pc:docMk/>
            <pc:sldMk cId="4018928295" sldId="3821"/>
            <ac:spMk id="255" creationId="{06B83858-ED7D-57B6-6CAA-83168807C43C}"/>
          </ac:spMkLst>
        </pc:spChg>
        <pc:spChg chg="add del">
          <ac:chgData name="Martynas Čekanauskas" userId="50020e6f-5172-42f5-bd2f-de8297e2c30d" providerId="ADAL" clId="{4C4087DE-6227-496E-849C-1BBC81B73676}" dt="2023-08-29T06:44:36.158" v="1465" actId="26606"/>
          <ac:spMkLst>
            <pc:docMk/>
            <pc:sldMk cId="4018928295" sldId="3821"/>
            <ac:spMk id="256" creationId="{FF97FFD4-A8B9-3D4D-1623-7BE467E46A6A}"/>
          </ac:spMkLst>
        </pc:spChg>
        <pc:grpChg chg="add">
          <ac:chgData name="Martynas Čekanauskas" userId="50020e6f-5172-42f5-bd2f-de8297e2c30d" providerId="ADAL" clId="{4C4087DE-6227-496E-849C-1BBC81B73676}" dt="2023-08-29T06:44:36.158" v="1465" actId="26606"/>
          <ac:grpSpMkLst>
            <pc:docMk/>
            <pc:sldMk cId="4018928295" sldId="3821"/>
            <ac:grpSpMk id="261" creationId="{16C73AF9-0D33-5C66-5D79-0D0129904B31}"/>
          </ac:grpSpMkLst>
        </pc:grpChg>
        <pc:picChg chg="del">
          <ac:chgData name="Martynas Čekanauskas" userId="50020e6f-5172-42f5-bd2f-de8297e2c30d" providerId="ADAL" clId="{4C4087DE-6227-496E-849C-1BBC81B73676}" dt="2023-08-29T06:41:50.141" v="1382" actId="478"/>
          <ac:picMkLst>
            <pc:docMk/>
            <pc:sldMk cId="4018928295" sldId="3821"/>
            <ac:picMk id="5" creationId="{81C2B520-2B10-EEF3-584C-9913646E9A27}"/>
          </ac:picMkLst>
        </pc:picChg>
        <pc:picChg chg="add mod ord">
          <ac:chgData name="Martynas Čekanauskas" userId="50020e6f-5172-42f5-bd2f-de8297e2c30d" providerId="ADAL" clId="{4C4087DE-6227-496E-849C-1BBC81B73676}" dt="2023-08-29T06:48:20.676" v="1536" actId="1076"/>
          <ac:picMkLst>
            <pc:docMk/>
            <pc:sldMk cId="4018928295" sldId="3821"/>
            <ac:picMk id="8" creationId="{A2247445-9102-BEF7-B553-7F384878A095}"/>
          </ac:picMkLst>
        </pc:picChg>
      </pc:sldChg>
      <pc:sldChg chg="addSp delSp modSp add del mod">
        <pc:chgData name="Martynas Čekanauskas" userId="50020e6f-5172-42f5-bd2f-de8297e2c30d" providerId="ADAL" clId="{4C4087DE-6227-496E-849C-1BBC81B73676}" dt="2023-08-29T07:01:42.960" v="1708" actId="47"/>
        <pc:sldMkLst>
          <pc:docMk/>
          <pc:sldMk cId="2444467111" sldId="3822"/>
        </pc:sldMkLst>
        <pc:spChg chg="add del mod">
          <ac:chgData name="Martynas Čekanauskas" userId="50020e6f-5172-42f5-bd2f-de8297e2c30d" providerId="ADAL" clId="{4C4087DE-6227-496E-849C-1BBC81B73676}" dt="2023-08-29T06:44:00.640" v="1458" actId="931"/>
          <ac:spMkLst>
            <pc:docMk/>
            <pc:sldMk cId="2444467111" sldId="3822"/>
            <ac:spMk id="3" creationId="{22378AFD-334E-F235-CA16-734883B5C495}"/>
          </ac:spMkLst>
        </pc:spChg>
        <pc:spChg chg="mod">
          <ac:chgData name="Martynas Čekanauskas" userId="50020e6f-5172-42f5-bd2f-de8297e2c30d" providerId="ADAL" clId="{4C4087DE-6227-496E-849C-1BBC81B73676}" dt="2023-08-29T06:44:31.048" v="1464" actId="26606"/>
          <ac:spMkLst>
            <pc:docMk/>
            <pc:sldMk cId="2444467111" sldId="3822"/>
            <ac:spMk id="7" creationId="{55C625AE-4880-4071-BD8D-CE4C7E959BB0}"/>
          </ac:spMkLst>
        </pc:spChg>
        <pc:spChg chg="add del mod">
          <ac:chgData name="Martynas Čekanauskas" userId="50020e6f-5172-42f5-bd2f-de8297e2c30d" providerId="ADAL" clId="{4C4087DE-6227-496E-849C-1BBC81B73676}" dt="2023-08-29T06:45:55.582" v="1523" actId="931"/>
          <ac:spMkLst>
            <pc:docMk/>
            <pc:sldMk cId="2444467111" sldId="3822"/>
            <ac:spMk id="10" creationId="{7866A364-E658-2409-48B4-62145F0D5AB0}"/>
          </ac:spMkLst>
        </pc:spChg>
        <pc:spChg chg="add mod">
          <ac:chgData name="Martynas Čekanauskas" userId="50020e6f-5172-42f5-bd2f-de8297e2c30d" providerId="ADAL" clId="{4C4087DE-6227-496E-849C-1BBC81B73676}" dt="2023-08-29T07:01:00.629" v="1661" actId="21"/>
          <ac:spMkLst>
            <pc:docMk/>
            <pc:sldMk cId="2444467111" sldId="3822"/>
            <ac:spMk id="14" creationId="{4D9D2397-A439-CC66-6CDE-AFA40F3681FC}"/>
          </ac:spMkLst>
        </pc:spChg>
        <pc:spChg chg="mod">
          <ac:chgData name="Martynas Čekanauskas" userId="50020e6f-5172-42f5-bd2f-de8297e2c30d" providerId="ADAL" clId="{4C4087DE-6227-496E-849C-1BBC81B73676}" dt="2023-08-29T06:44:31.048" v="1464" actId="26606"/>
          <ac:spMkLst>
            <pc:docMk/>
            <pc:sldMk cId="2444467111" sldId="3822"/>
            <ac:spMk id="20" creationId="{ED1AF3DE-A951-5F0E-A4F4-C1FE8525F3A9}"/>
          </ac:spMkLst>
        </pc:spChg>
        <pc:spChg chg="del">
          <ac:chgData name="Martynas Čekanauskas" userId="50020e6f-5172-42f5-bd2f-de8297e2c30d" providerId="ADAL" clId="{4C4087DE-6227-496E-849C-1BBC81B73676}" dt="2023-08-29T06:44:31.048" v="1464" actId="26606"/>
          <ac:spMkLst>
            <pc:docMk/>
            <pc:sldMk cId="2444467111" sldId="3822"/>
            <ac:spMk id="254" creationId="{D380959B-464C-9ED8-C9EB-AB6FC997C1B8}"/>
          </ac:spMkLst>
        </pc:spChg>
        <pc:spChg chg="del">
          <ac:chgData name="Martynas Čekanauskas" userId="50020e6f-5172-42f5-bd2f-de8297e2c30d" providerId="ADAL" clId="{4C4087DE-6227-496E-849C-1BBC81B73676}" dt="2023-08-29T06:44:31.048" v="1464" actId="26606"/>
          <ac:spMkLst>
            <pc:docMk/>
            <pc:sldMk cId="2444467111" sldId="3822"/>
            <ac:spMk id="255" creationId="{06B83858-ED7D-57B6-6CAA-83168807C43C}"/>
          </ac:spMkLst>
        </pc:spChg>
        <pc:spChg chg="del">
          <ac:chgData name="Martynas Čekanauskas" userId="50020e6f-5172-42f5-bd2f-de8297e2c30d" providerId="ADAL" clId="{4C4087DE-6227-496E-849C-1BBC81B73676}" dt="2023-08-29T06:44:31.048" v="1464" actId="26606"/>
          <ac:spMkLst>
            <pc:docMk/>
            <pc:sldMk cId="2444467111" sldId="3822"/>
            <ac:spMk id="256" creationId="{FF97FFD4-A8B9-3D4D-1623-7BE467E46A6A}"/>
          </ac:spMkLst>
        </pc:spChg>
        <pc:grpChg chg="add">
          <ac:chgData name="Martynas Čekanauskas" userId="50020e6f-5172-42f5-bd2f-de8297e2c30d" providerId="ADAL" clId="{4C4087DE-6227-496E-849C-1BBC81B73676}" dt="2023-08-29T06:44:31.048" v="1464" actId="26606"/>
          <ac:grpSpMkLst>
            <pc:docMk/>
            <pc:sldMk cId="2444467111" sldId="3822"/>
            <ac:grpSpMk id="261" creationId="{16C73AF9-0D33-5C66-5D79-0D0129904B31}"/>
          </ac:grpSpMkLst>
        </pc:grpChg>
        <pc:picChg chg="add del mod ord">
          <ac:chgData name="Martynas Čekanauskas" userId="50020e6f-5172-42f5-bd2f-de8297e2c30d" providerId="ADAL" clId="{4C4087DE-6227-496E-849C-1BBC81B73676}" dt="2023-08-29T06:45:45.565" v="1522" actId="478"/>
          <ac:picMkLst>
            <pc:docMk/>
            <pc:sldMk cId="2444467111" sldId="3822"/>
            <ac:picMk id="5" creationId="{BF7B4A1D-4E13-AA54-5FA3-630248EE0F09}"/>
          </ac:picMkLst>
        </pc:picChg>
        <pc:picChg chg="del">
          <ac:chgData name="Martynas Čekanauskas" userId="50020e6f-5172-42f5-bd2f-de8297e2c30d" providerId="ADAL" clId="{4C4087DE-6227-496E-849C-1BBC81B73676}" dt="2023-08-29T06:43:44.628" v="1457" actId="478"/>
          <ac:picMkLst>
            <pc:docMk/>
            <pc:sldMk cId="2444467111" sldId="3822"/>
            <ac:picMk id="8" creationId="{A2247445-9102-BEF7-B553-7F384878A095}"/>
          </ac:picMkLst>
        </pc:picChg>
        <pc:picChg chg="add del mod">
          <ac:chgData name="Martynas Čekanauskas" userId="50020e6f-5172-42f5-bd2f-de8297e2c30d" providerId="ADAL" clId="{4C4087DE-6227-496E-849C-1BBC81B73676}" dt="2023-08-29T07:01:00.629" v="1661" actId="21"/>
          <ac:picMkLst>
            <pc:docMk/>
            <pc:sldMk cId="2444467111" sldId="3822"/>
            <ac:picMk id="12" creationId="{400A1FB0-71C3-1754-D8B4-EDD6303D9A97}"/>
          </ac:picMkLst>
        </pc:picChg>
      </pc:sldChg>
      <pc:sldChg chg="addSp delSp modSp add del mod">
        <pc:chgData name="Martynas Čekanauskas" userId="50020e6f-5172-42f5-bd2f-de8297e2c30d" providerId="ADAL" clId="{4C4087DE-6227-496E-849C-1BBC81B73676}" dt="2023-08-29T07:02:49.965" v="1818" actId="47"/>
        <pc:sldMkLst>
          <pc:docMk/>
          <pc:sldMk cId="3529774544" sldId="3823"/>
        </pc:sldMkLst>
        <pc:spChg chg="add del mod">
          <ac:chgData name="Martynas Čekanauskas" userId="50020e6f-5172-42f5-bd2f-de8297e2c30d" providerId="ADAL" clId="{4C4087DE-6227-496E-849C-1BBC81B73676}" dt="2023-08-29T06:45:41.612" v="1520" actId="931"/>
          <ac:spMkLst>
            <pc:docMk/>
            <pc:sldMk cId="3529774544" sldId="3823"/>
            <ac:spMk id="3" creationId="{6D704308-84EF-9395-C366-C3A34545144A}"/>
          </ac:spMkLst>
        </pc:spChg>
        <pc:spChg chg="mod">
          <ac:chgData name="Martynas Čekanauskas" userId="50020e6f-5172-42f5-bd2f-de8297e2c30d" providerId="ADAL" clId="{4C4087DE-6227-496E-849C-1BBC81B73676}" dt="2023-08-29T06:45:10.523" v="1518" actId="20577"/>
          <ac:spMkLst>
            <pc:docMk/>
            <pc:sldMk cId="3529774544" sldId="3823"/>
            <ac:spMk id="7" creationId="{55C625AE-4880-4071-BD8D-CE4C7E959BB0}"/>
          </ac:spMkLst>
        </pc:spChg>
        <pc:spChg chg="add mod">
          <ac:chgData name="Martynas Čekanauskas" userId="50020e6f-5172-42f5-bd2f-de8297e2c30d" providerId="ADAL" clId="{4C4087DE-6227-496E-849C-1BBC81B73676}" dt="2023-08-29T07:02:02.471" v="1757" actId="21"/>
          <ac:spMkLst>
            <pc:docMk/>
            <pc:sldMk cId="3529774544" sldId="3823"/>
            <ac:spMk id="10" creationId="{1CF35534-248B-1EA3-8679-0FE0B3FCC10F}"/>
          </ac:spMkLst>
        </pc:spChg>
        <pc:picChg chg="del">
          <ac:chgData name="Martynas Čekanauskas" userId="50020e6f-5172-42f5-bd2f-de8297e2c30d" providerId="ADAL" clId="{4C4087DE-6227-496E-849C-1BBC81B73676}" dt="2023-08-29T06:45:12.091" v="1519" actId="478"/>
          <ac:picMkLst>
            <pc:docMk/>
            <pc:sldMk cId="3529774544" sldId="3823"/>
            <ac:picMk id="5" creationId="{BF7B4A1D-4E13-AA54-5FA3-630248EE0F09}"/>
          </ac:picMkLst>
        </pc:picChg>
        <pc:picChg chg="add del mod">
          <ac:chgData name="Martynas Čekanauskas" userId="50020e6f-5172-42f5-bd2f-de8297e2c30d" providerId="ADAL" clId="{4C4087DE-6227-496E-849C-1BBC81B73676}" dt="2023-08-29T07:02:02.471" v="1757" actId="21"/>
          <ac:picMkLst>
            <pc:docMk/>
            <pc:sldMk cId="3529774544" sldId="3823"/>
            <ac:picMk id="8" creationId="{3B26A4A1-3746-03EA-6072-A2FF04FC4DF9}"/>
          </ac:picMkLst>
        </pc:picChg>
      </pc:sldChg>
      <pc:sldChg chg="addSp delSp modSp add del mod">
        <pc:chgData name="Martynas Čekanauskas" userId="50020e6f-5172-42f5-bd2f-de8297e2c30d" providerId="ADAL" clId="{4C4087DE-6227-496E-849C-1BBC81B73676}" dt="2023-08-29T09:12:30.574" v="5364" actId="47"/>
        <pc:sldMkLst>
          <pc:docMk/>
          <pc:sldMk cId="962462754" sldId="3824"/>
        </pc:sldMkLst>
        <pc:spChg chg="add del mod">
          <ac:chgData name="Martynas Čekanauskas" userId="50020e6f-5172-42f5-bd2f-de8297e2c30d" providerId="ADAL" clId="{4C4087DE-6227-496E-849C-1BBC81B73676}" dt="2023-08-29T07:00:04.826" v="1587"/>
          <ac:spMkLst>
            <pc:docMk/>
            <pc:sldMk cId="962462754" sldId="3824"/>
            <ac:spMk id="3" creationId="{7313E854-3EA9-5CE8-4DEA-2746CB369D7B}"/>
          </ac:spMkLst>
        </pc:spChg>
        <pc:spChg chg="mod">
          <ac:chgData name="Martynas Čekanauskas" userId="50020e6f-5172-42f5-bd2f-de8297e2c30d" providerId="ADAL" clId="{4C4087DE-6227-496E-849C-1BBC81B73676}" dt="2023-08-29T08:49:08.132" v="4588" actId="1076"/>
          <ac:spMkLst>
            <pc:docMk/>
            <pc:sldMk cId="962462754" sldId="3824"/>
            <ac:spMk id="6" creationId="{F26B0C85-FB45-49C5-89B0-501346BE1BC8}"/>
          </ac:spMkLst>
        </pc:spChg>
        <pc:spChg chg="mod">
          <ac:chgData name="Martynas Čekanauskas" userId="50020e6f-5172-42f5-bd2f-de8297e2c30d" providerId="ADAL" clId="{4C4087DE-6227-496E-849C-1BBC81B73676}" dt="2023-08-29T08:49:12.017" v="4589" actId="1076"/>
          <ac:spMkLst>
            <pc:docMk/>
            <pc:sldMk cId="962462754" sldId="3824"/>
            <ac:spMk id="7" creationId="{55C625AE-4880-4071-BD8D-CE4C7E959BB0}"/>
          </ac:spMkLst>
        </pc:spChg>
        <pc:spChg chg="mod">
          <ac:chgData name="Martynas Čekanauskas" userId="50020e6f-5172-42f5-bd2f-de8297e2c30d" providerId="ADAL" clId="{4C4087DE-6227-496E-849C-1BBC81B73676}" dt="2023-08-29T08:49:08.132" v="4588" actId="1076"/>
          <ac:spMkLst>
            <pc:docMk/>
            <pc:sldMk cId="962462754" sldId="3824"/>
            <ac:spMk id="20" creationId="{ED1AF3DE-A951-5F0E-A4F4-C1FE8525F3A9}"/>
          </ac:spMkLst>
        </pc:spChg>
        <pc:picChg chg="add mod">
          <ac:chgData name="Martynas Čekanauskas" userId="50020e6f-5172-42f5-bd2f-de8297e2c30d" providerId="ADAL" clId="{4C4087DE-6227-496E-849C-1BBC81B73676}" dt="2023-08-29T08:49:14.768" v="4590" actId="1076"/>
          <ac:picMkLst>
            <pc:docMk/>
            <pc:sldMk cId="962462754" sldId="3824"/>
            <ac:picMk id="4" creationId="{89E28801-E962-1BDF-3853-0618951C7D0A}"/>
          </ac:picMkLst>
        </pc:picChg>
        <pc:picChg chg="del">
          <ac:chgData name="Martynas Čekanauskas" userId="50020e6f-5172-42f5-bd2f-de8297e2c30d" providerId="ADAL" clId="{4C4087DE-6227-496E-849C-1BBC81B73676}" dt="2023-08-29T06:59:58.238" v="1586" actId="478"/>
          <ac:picMkLst>
            <pc:docMk/>
            <pc:sldMk cId="962462754" sldId="3824"/>
            <ac:picMk id="5" creationId="{81C2B520-2B10-EEF3-584C-9913646E9A27}"/>
          </ac:picMkLst>
        </pc:picChg>
      </pc:sldChg>
      <pc:sldChg chg="addSp delSp modSp add del mod">
        <pc:chgData name="Martynas Čekanauskas" userId="50020e6f-5172-42f5-bd2f-de8297e2c30d" providerId="ADAL" clId="{4C4087DE-6227-496E-849C-1BBC81B73676}" dt="2023-08-29T09:12:30.873" v="5365" actId="47"/>
        <pc:sldMkLst>
          <pc:docMk/>
          <pc:sldMk cId="2069318979" sldId="3825"/>
        </pc:sldMkLst>
        <pc:spChg chg="add del mod">
          <ac:chgData name="Martynas Čekanauskas" userId="50020e6f-5172-42f5-bd2f-de8297e2c30d" providerId="ADAL" clId="{4C4087DE-6227-496E-849C-1BBC81B73676}" dt="2023-08-29T07:01:02.788" v="1662"/>
          <ac:spMkLst>
            <pc:docMk/>
            <pc:sldMk cId="2069318979" sldId="3825"/>
            <ac:spMk id="3" creationId="{D0E24255-FD56-8270-E51B-5BC220556667}"/>
          </ac:spMkLst>
        </pc:spChg>
        <pc:spChg chg="mod">
          <ac:chgData name="Martynas Čekanauskas" userId="50020e6f-5172-42f5-bd2f-de8297e2c30d" providerId="ADAL" clId="{4C4087DE-6227-496E-849C-1BBC81B73676}" dt="2023-08-29T07:00:55.364" v="1659" actId="20577"/>
          <ac:spMkLst>
            <pc:docMk/>
            <pc:sldMk cId="2069318979" sldId="3825"/>
            <ac:spMk id="7" creationId="{55C625AE-4880-4071-BD8D-CE4C7E959BB0}"/>
          </ac:spMkLst>
        </pc:spChg>
        <pc:spChg chg="mod">
          <ac:chgData name="Martynas Čekanauskas" userId="50020e6f-5172-42f5-bd2f-de8297e2c30d" providerId="ADAL" clId="{4C4087DE-6227-496E-849C-1BBC81B73676}" dt="2023-08-29T07:01:37.463" v="1705" actId="20577"/>
          <ac:spMkLst>
            <pc:docMk/>
            <pc:sldMk cId="2069318979" sldId="3825"/>
            <ac:spMk id="20" creationId="{ED1AF3DE-A951-5F0E-A4F4-C1FE8525F3A9}"/>
          </ac:spMkLst>
        </pc:spChg>
        <pc:picChg chg="del">
          <ac:chgData name="Martynas Čekanauskas" userId="50020e6f-5172-42f5-bd2f-de8297e2c30d" providerId="ADAL" clId="{4C4087DE-6227-496E-849C-1BBC81B73676}" dt="2023-08-29T07:00:57.219" v="1660" actId="478"/>
          <ac:picMkLst>
            <pc:docMk/>
            <pc:sldMk cId="2069318979" sldId="3825"/>
            <ac:picMk id="4" creationId="{89E28801-E962-1BDF-3853-0618951C7D0A}"/>
          </ac:picMkLst>
        </pc:picChg>
        <pc:picChg chg="add mod">
          <ac:chgData name="Martynas Čekanauskas" userId="50020e6f-5172-42f5-bd2f-de8297e2c30d" providerId="ADAL" clId="{4C4087DE-6227-496E-849C-1BBC81B73676}" dt="2023-08-29T07:01:09.560" v="1664" actId="1076"/>
          <ac:picMkLst>
            <pc:docMk/>
            <pc:sldMk cId="2069318979" sldId="3825"/>
            <ac:picMk id="5" creationId="{419EC0CF-B11A-A135-6646-8C5F40A4F530}"/>
          </ac:picMkLst>
        </pc:picChg>
      </pc:sldChg>
      <pc:sldChg chg="addSp delSp modSp add del mod">
        <pc:chgData name="Martynas Čekanauskas" userId="50020e6f-5172-42f5-bd2f-de8297e2c30d" providerId="ADAL" clId="{4C4087DE-6227-496E-849C-1BBC81B73676}" dt="2023-08-29T09:12:31.233" v="5366" actId="47"/>
        <pc:sldMkLst>
          <pc:docMk/>
          <pc:sldMk cId="4235283764" sldId="3826"/>
        </pc:sldMkLst>
        <pc:spChg chg="add del mod">
          <ac:chgData name="Martynas Čekanauskas" userId="50020e6f-5172-42f5-bd2f-de8297e2c30d" providerId="ADAL" clId="{4C4087DE-6227-496E-849C-1BBC81B73676}" dt="2023-08-29T07:02:04.296" v="1758"/>
          <ac:spMkLst>
            <pc:docMk/>
            <pc:sldMk cId="4235283764" sldId="3826"/>
            <ac:spMk id="3" creationId="{8BFB9F56-6C87-AFFF-73A7-3704A413F646}"/>
          </ac:spMkLst>
        </pc:spChg>
        <pc:spChg chg="mod">
          <ac:chgData name="Martynas Čekanauskas" userId="50020e6f-5172-42f5-bd2f-de8297e2c30d" providerId="ADAL" clId="{4C4087DE-6227-496E-849C-1BBC81B73676}" dt="2023-08-29T08:49:23.429" v="4592" actId="1076"/>
          <ac:spMkLst>
            <pc:docMk/>
            <pc:sldMk cId="4235283764" sldId="3826"/>
            <ac:spMk id="6" creationId="{F26B0C85-FB45-49C5-89B0-501346BE1BC8}"/>
          </ac:spMkLst>
        </pc:spChg>
        <pc:spChg chg="mod">
          <ac:chgData name="Martynas Čekanauskas" userId="50020e6f-5172-42f5-bd2f-de8297e2c30d" providerId="ADAL" clId="{4C4087DE-6227-496E-849C-1BBC81B73676}" dt="2023-08-29T08:49:27.415" v="4593" actId="1076"/>
          <ac:spMkLst>
            <pc:docMk/>
            <pc:sldMk cId="4235283764" sldId="3826"/>
            <ac:spMk id="7" creationId="{55C625AE-4880-4071-BD8D-CE4C7E959BB0}"/>
          </ac:spMkLst>
        </pc:spChg>
        <pc:spChg chg="mod">
          <ac:chgData name="Martynas Čekanauskas" userId="50020e6f-5172-42f5-bd2f-de8297e2c30d" providerId="ADAL" clId="{4C4087DE-6227-496E-849C-1BBC81B73676}" dt="2023-08-29T08:49:23.429" v="4592" actId="1076"/>
          <ac:spMkLst>
            <pc:docMk/>
            <pc:sldMk cId="4235283764" sldId="3826"/>
            <ac:spMk id="20" creationId="{ED1AF3DE-A951-5F0E-A4F4-C1FE8525F3A9}"/>
          </ac:spMkLst>
        </pc:spChg>
        <pc:picChg chg="add mod">
          <ac:chgData name="Martynas Čekanauskas" userId="50020e6f-5172-42f5-bd2f-de8297e2c30d" providerId="ADAL" clId="{4C4087DE-6227-496E-849C-1BBC81B73676}" dt="2023-08-29T08:49:30.850" v="4594" actId="1076"/>
          <ac:picMkLst>
            <pc:docMk/>
            <pc:sldMk cId="4235283764" sldId="3826"/>
            <ac:picMk id="4" creationId="{EB669997-CC95-CB27-8895-1AD0E4263B00}"/>
          </ac:picMkLst>
        </pc:picChg>
        <pc:picChg chg="del">
          <ac:chgData name="Martynas Čekanauskas" userId="50020e6f-5172-42f5-bd2f-de8297e2c30d" providerId="ADAL" clId="{4C4087DE-6227-496E-849C-1BBC81B73676}" dt="2023-08-29T07:01:58.377" v="1756" actId="478"/>
          <ac:picMkLst>
            <pc:docMk/>
            <pc:sldMk cId="4235283764" sldId="3826"/>
            <ac:picMk id="5" creationId="{419EC0CF-B11A-A135-6646-8C5F40A4F530}"/>
          </ac:picMkLst>
        </pc:picChg>
      </pc:sldChg>
      <pc:sldChg chg="modSp add mod ord">
        <pc:chgData name="Martynas Čekanauskas" userId="50020e6f-5172-42f5-bd2f-de8297e2c30d" providerId="ADAL" clId="{4C4087DE-6227-496E-849C-1BBC81B73676}" dt="2023-08-29T09:43:10.858" v="6239" actId="1076"/>
        <pc:sldMkLst>
          <pc:docMk/>
          <pc:sldMk cId="382446644" sldId="3827"/>
        </pc:sldMkLst>
        <pc:spChg chg="mod">
          <ac:chgData name="Martynas Čekanauskas" userId="50020e6f-5172-42f5-bd2f-de8297e2c30d" providerId="ADAL" clId="{4C4087DE-6227-496E-849C-1BBC81B73676}" dt="2023-08-29T09:43:10.858" v="6239" actId="1076"/>
          <ac:spMkLst>
            <pc:docMk/>
            <pc:sldMk cId="382446644" sldId="3827"/>
            <ac:spMk id="2" creationId="{00000000-0000-0000-0000-000000000000}"/>
          </ac:spMkLst>
        </pc:spChg>
      </pc:sldChg>
      <pc:sldChg chg="modSp add mod">
        <pc:chgData name="Martynas Čekanauskas" userId="50020e6f-5172-42f5-bd2f-de8297e2c30d" providerId="ADAL" clId="{4C4087DE-6227-496E-849C-1BBC81B73676}" dt="2023-08-29T07:18:43.930" v="2253" actId="20577"/>
        <pc:sldMkLst>
          <pc:docMk/>
          <pc:sldMk cId="3735484570" sldId="3828"/>
        </pc:sldMkLst>
        <pc:spChg chg="mod">
          <ac:chgData name="Martynas Čekanauskas" userId="50020e6f-5172-42f5-bd2f-de8297e2c30d" providerId="ADAL" clId="{4C4087DE-6227-496E-849C-1BBC81B73676}" dt="2023-08-29T07:18:43.930" v="2253" actId="20577"/>
          <ac:spMkLst>
            <pc:docMk/>
            <pc:sldMk cId="3735484570" sldId="3828"/>
            <ac:spMk id="2" creationId="{00000000-0000-0000-0000-000000000000}"/>
          </ac:spMkLst>
        </pc:spChg>
      </pc:sldChg>
      <pc:sldChg chg="addSp delSp modSp add del mod">
        <pc:chgData name="Martynas Čekanauskas" userId="50020e6f-5172-42f5-bd2f-de8297e2c30d" providerId="ADAL" clId="{4C4087DE-6227-496E-849C-1BBC81B73676}" dt="2023-08-29T08:05:13.768" v="3901" actId="47"/>
        <pc:sldMkLst>
          <pc:docMk/>
          <pc:sldMk cId="1640282293" sldId="3829"/>
        </pc:sldMkLst>
        <pc:spChg chg="add mod">
          <ac:chgData name="Martynas Čekanauskas" userId="50020e6f-5172-42f5-bd2f-de8297e2c30d" providerId="ADAL" clId="{4C4087DE-6227-496E-849C-1BBC81B73676}" dt="2023-08-29T07:40:56.410" v="3020" actId="1076"/>
          <ac:spMkLst>
            <pc:docMk/>
            <pc:sldMk cId="1640282293" sldId="3829"/>
            <ac:spMk id="2" creationId="{A28915B9-5877-C1BF-22C4-F979322902CF}"/>
          </ac:spMkLst>
        </pc:spChg>
        <pc:spChg chg="mod">
          <ac:chgData name="Martynas Čekanauskas" userId="50020e6f-5172-42f5-bd2f-de8297e2c30d" providerId="ADAL" clId="{4C4087DE-6227-496E-849C-1BBC81B73676}" dt="2023-08-29T07:40:42.432" v="3017" actId="20577"/>
          <ac:spMkLst>
            <pc:docMk/>
            <pc:sldMk cId="1640282293" sldId="3829"/>
            <ac:spMk id="6" creationId="{C1C786BF-F87A-4101-8321-50161A92A6D8}"/>
          </ac:spMkLst>
        </pc:spChg>
        <pc:graphicFrameChg chg="del">
          <ac:chgData name="Martynas Čekanauskas" userId="50020e6f-5172-42f5-bd2f-de8297e2c30d" providerId="ADAL" clId="{4C4087DE-6227-496E-849C-1BBC81B73676}" dt="2023-08-29T07:40:45.453" v="3018" actId="478"/>
          <ac:graphicFrameMkLst>
            <pc:docMk/>
            <pc:sldMk cId="1640282293" sldId="3829"/>
            <ac:graphicFrameMk id="3" creationId="{6331D34A-21E1-812C-98F1-7E214B1A095E}"/>
          </ac:graphicFrameMkLst>
        </pc:graphicFrameChg>
      </pc:sldChg>
      <pc:sldChg chg="addSp delSp modSp add mod ord">
        <pc:chgData name="Martynas Čekanauskas" userId="50020e6f-5172-42f5-bd2f-de8297e2c30d" providerId="ADAL" clId="{4C4087DE-6227-496E-849C-1BBC81B73676}" dt="2023-08-29T08:57:07.098" v="4613"/>
        <pc:sldMkLst>
          <pc:docMk/>
          <pc:sldMk cId="1130744771" sldId="3830"/>
        </pc:sldMkLst>
        <pc:spChg chg="del">
          <ac:chgData name="Martynas Čekanauskas" userId="50020e6f-5172-42f5-bd2f-de8297e2c30d" providerId="ADAL" clId="{4C4087DE-6227-496E-849C-1BBC81B73676}" dt="2023-08-29T07:42:40.880" v="3024" actId="478"/>
          <ac:spMkLst>
            <pc:docMk/>
            <pc:sldMk cId="1130744771" sldId="3830"/>
            <ac:spMk id="2" creationId="{A28915B9-5877-C1BF-22C4-F979322902CF}"/>
          </ac:spMkLst>
        </pc:spChg>
        <pc:spChg chg="add mod">
          <ac:chgData name="Martynas Čekanauskas" userId="50020e6f-5172-42f5-bd2f-de8297e2c30d" providerId="ADAL" clId="{4C4087DE-6227-496E-849C-1BBC81B73676}" dt="2023-08-29T07:45:06.498" v="3087" actId="14100"/>
          <ac:spMkLst>
            <pc:docMk/>
            <pc:sldMk cId="1130744771" sldId="3830"/>
            <ac:spMk id="3" creationId="{A649DA9E-3074-6BE9-B25B-B4516FC34156}"/>
          </ac:spMkLst>
        </pc:spChg>
        <pc:spChg chg="add mod">
          <ac:chgData name="Martynas Čekanauskas" userId="50020e6f-5172-42f5-bd2f-de8297e2c30d" providerId="ADAL" clId="{4C4087DE-6227-496E-849C-1BBC81B73676}" dt="2023-08-29T07:47:03.897" v="3163" actId="1076"/>
          <ac:spMkLst>
            <pc:docMk/>
            <pc:sldMk cId="1130744771" sldId="3830"/>
            <ac:spMk id="4" creationId="{A49D4D24-C479-7A1F-B5E1-213216AF7DD6}"/>
          </ac:spMkLst>
        </pc:spChg>
        <pc:spChg chg="add mod">
          <ac:chgData name="Martynas Čekanauskas" userId="50020e6f-5172-42f5-bd2f-de8297e2c30d" providerId="ADAL" clId="{4C4087DE-6227-496E-849C-1BBC81B73676}" dt="2023-08-29T08:00:59.199" v="3712" actId="20577"/>
          <ac:spMkLst>
            <pc:docMk/>
            <pc:sldMk cId="1130744771" sldId="3830"/>
            <ac:spMk id="5" creationId="{7FE35C25-175B-7399-D011-3309619A77E6}"/>
          </ac:spMkLst>
        </pc:spChg>
        <pc:spChg chg="add mod">
          <ac:chgData name="Martynas Čekanauskas" userId="50020e6f-5172-42f5-bd2f-de8297e2c30d" providerId="ADAL" clId="{4C4087DE-6227-496E-849C-1BBC81B73676}" dt="2023-08-29T07:59:51.931" v="3711" actId="20577"/>
          <ac:spMkLst>
            <pc:docMk/>
            <pc:sldMk cId="1130744771" sldId="3830"/>
            <ac:spMk id="7" creationId="{4E26A97E-ED8F-293D-05D0-0AC7BF7E7E95}"/>
          </ac:spMkLst>
        </pc:spChg>
        <pc:spChg chg="add mod">
          <ac:chgData name="Martynas Čekanauskas" userId="50020e6f-5172-42f5-bd2f-de8297e2c30d" providerId="ADAL" clId="{4C4087DE-6227-496E-849C-1BBC81B73676}" dt="2023-08-29T07:52:45.692" v="3315" actId="14100"/>
          <ac:spMkLst>
            <pc:docMk/>
            <pc:sldMk cId="1130744771" sldId="3830"/>
            <ac:spMk id="8" creationId="{15E16447-1C31-CA13-6B4E-E0EC9E31EFAB}"/>
          </ac:spMkLst>
        </pc:spChg>
        <pc:spChg chg="add mod">
          <ac:chgData name="Martynas Čekanauskas" userId="50020e6f-5172-42f5-bd2f-de8297e2c30d" providerId="ADAL" clId="{4C4087DE-6227-496E-849C-1BBC81B73676}" dt="2023-08-29T07:55:27.991" v="3423" actId="20577"/>
          <ac:spMkLst>
            <pc:docMk/>
            <pc:sldMk cId="1130744771" sldId="3830"/>
            <ac:spMk id="9" creationId="{FA167F9E-CDD4-C544-CCC2-A8548995ADCC}"/>
          </ac:spMkLst>
        </pc:spChg>
        <pc:spChg chg="add mod">
          <ac:chgData name="Martynas Čekanauskas" userId="50020e6f-5172-42f5-bd2f-de8297e2c30d" providerId="ADAL" clId="{4C4087DE-6227-496E-849C-1BBC81B73676}" dt="2023-08-29T08:01:25.161" v="3715" actId="20577"/>
          <ac:spMkLst>
            <pc:docMk/>
            <pc:sldMk cId="1130744771" sldId="3830"/>
            <ac:spMk id="10" creationId="{C1072FE7-422C-8AD4-A670-3E7EF3343D48}"/>
          </ac:spMkLst>
        </pc:spChg>
        <pc:spChg chg="add mod">
          <ac:chgData name="Martynas Čekanauskas" userId="50020e6f-5172-42f5-bd2f-de8297e2c30d" providerId="ADAL" clId="{4C4087DE-6227-496E-849C-1BBC81B73676}" dt="2023-08-29T07:56:52.025" v="3531" actId="20577"/>
          <ac:spMkLst>
            <pc:docMk/>
            <pc:sldMk cId="1130744771" sldId="3830"/>
            <ac:spMk id="11" creationId="{48E119FC-C3F8-A139-2325-0B958E97131F}"/>
          </ac:spMkLst>
        </pc:spChg>
        <pc:spChg chg="add mod">
          <ac:chgData name="Martynas Čekanauskas" userId="50020e6f-5172-42f5-bd2f-de8297e2c30d" providerId="ADAL" clId="{4C4087DE-6227-496E-849C-1BBC81B73676}" dt="2023-08-29T08:01:40.090" v="3724" actId="20577"/>
          <ac:spMkLst>
            <pc:docMk/>
            <pc:sldMk cId="1130744771" sldId="3830"/>
            <ac:spMk id="12" creationId="{E4FC42C7-FAC2-49E9-8F1F-D3C95276B3C7}"/>
          </ac:spMkLst>
        </pc:spChg>
        <pc:spChg chg="add mod">
          <ac:chgData name="Martynas Čekanauskas" userId="50020e6f-5172-42f5-bd2f-de8297e2c30d" providerId="ADAL" clId="{4C4087DE-6227-496E-849C-1BBC81B73676}" dt="2023-08-29T08:01:59.976" v="3779" actId="20577"/>
          <ac:spMkLst>
            <pc:docMk/>
            <pc:sldMk cId="1130744771" sldId="3830"/>
            <ac:spMk id="13" creationId="{A7A55681-804A-A556-DFED-42730E83BD13}"/>
          </ac:spMkLst>
        </pc:spChg>
        <pc:spChg chg="add mod">
          <ac:chgData name="Martynas Čekanauskas" userId="50020e6f-5172-42f5-bd2f-de8297e2c30d" providerId="ADAL" clId="{4C4087DE-6227-496E-849C-1BBC81B73676}" dt="2023-08-29T08:04:58.383" v="3899" actId="20577"/>
          <ac:spMkLst>
            <pc:docMk/>
            <pc:sldMk cId="1130744771" sldId="3830"/>
            <ac:spMk id="14" creationId="{415F72F6-6DF2-A22A-E096-A74CC71A1072}"/>
          </ac:spMkLst>
        </pc:spChg>
        <pc:picChg chg="add mod">
          <ac:chgData name="Martynas Čekanauskas" userId="50020e6f-5172-42f5-bd2f-de8297e2c30d" providerId="ADAL" clId="{4C4087DE-6227-496E-849C-1BBC81B73676}" dt="2023-08-29T07:44:12.872" v="3073" actId="14100"/>
          <ac:picMkLst>
            <pc:docMk/>
            <pc:sldMk cId="1130744771" sldId="3830"/>
            <ac:picMk id="1026" creationId="{9F16037E-F785-7F70-9B7D-0AAD2722D434}"/>
          </ac:picMkLst>
        </pc:picChg>
      </pc:sldChg>
      <pc:sldChg chg="modSp add mod">
        <pc:chgData name="Martynas Čekanauskas" userId="50020e6f-5172-42f5-bd2f-de8297e2c30d" providerId="ADAL" clId="{4C4087DE-6227-496E-849C-1BBC81B73676}" dt="2023-08-29T09:04:44.228" v="4650" actId="20577"/>
        <pc:sldMkLst>
          <pc:docMk/>
          <pc:sldMk cId="3785481419" sldId="3831"/>
        </pc:sldMkLst>
        <pc:spChg chg="mod">
          <ac:chgData name="Martynas Čekanauskas" userId="50020e6f-5172-42f5-bd2f-de8297e2c30d" providerId="ADAL" clId="{4C4087DE-6227-496E-849C-1BBC81B73676}" dt="2023-08-29T09:04:44.228" v="4650" actId="20577"/>
          <ac:spMkLst>
            <pc:docMk/>
            <pc:sldMk cId="3785481419" sldId="3831"/>
            <ac:spMk id="2" creationId="{00000000-0000-0000-0000-000000000000}"/>
          </ac:spMkLst>
        </pc:spChg>
      </pc:sldChg>
      <pc:sldChg chg="add">
        <pc:chgData name="Martynas Čekanauskas" userId="50020e6f-5172-42f5-bd2f-de8297e2c30d" providerId="ADAL" clId="{4C4087DE-6227-496E-849C-1BBC81B73676}" dt="2023-08-29T08:30:04.917" v="4457"/>
        <pc:sldMkLst>
          <pc:docMk/>
          <pc:sldMk cId="181847768" sldId="3832"/>
        </pc:sldMkLst>
      </pc:sldChg>
      <pc:sldChg chg="modSp add mod">
        <pc:chgData name="Martynas Čekanauskas" userId="50020e6f-5172-42f5-bd2f-de8297e2c30d" providerId="ADAL" clId="{4C4087DE-6227-496E-849C-1BBC81B73676}" dt="2023-08-29T09:41:27.275" v="6205" actId="1076"/>
        <pc:sldMkLst>
          <pc:docMk/>
          <pc:sldMk cId="152754387" sldId="3833"/>
        </pc:sldMkLst>
        <pc:spChg chg="mod">
          <ac:chgData name="Martynas Čekanauskas" userId="50020e6f-5172-42f5-bd2f-de8297e2c30d" providerId="ADAL" clId="{4C4087DE-6227-496E-849C-1BBC81B73676}" dt="2023-08-29T09:41:27.275" v="6205" actId="1076"/>
          <ac:spMkLst>
            <pc:docMk/>
            <pc:sldMk cId="152754387" sldId="3833"/>
            <ac:spMk id="2" creationId="{00000000-0000-0000-0000-000000000000}"/>
          </ac:spMkLst>
        </pc:spChg>
      </pc:sldChg>
      <pc:sldChg chg="add del">
        <pc:chgData name="Martynas Čekanauskas" userId="50020e6f-5172-42f5-bd2f-de8297e2c30d" providerId="ADAL" clId="{4C4087DE-6227-496E-849C-1BBC81B73676}" dt="2023-08-29T08:54:28.042" v="4604" actId="47"/>
        <pc:sldMkLst>
          <pc:docMk/>
          <pc:sldMk cId="884780018" sldId="3834"/>
        </pc:sldMkLst>
      </pc:sldChg>
      <pc:sldChg chg="add ord">
        <pc:chgData name="Martynas Čekanauskas" userId="50020e6f-5172-42f5-bd2f-de8297e2c30d" providerId="ADAL" clId="{4C4087DE-6227-496E-849C-1BBC81B73676}" dt="2023-08-29T08:53:55.195" v="4603"/>
        <pc:sldMkLst>
          <pc:docMk/>
          <pc:sldMk cId="1781218067" sldId="3835"/>
        </pc:sldMkLst>
      </pc:sldChg>
      <pc:sldChg chg="add del ord">
        <pc:chgData name="Martynas Čekanauskas" userId="50020e6f-5172-42f5-bd2f-de8297e2c30d" providerId="ADAL" clId="{4C4087DE-6227-496E-849C-1BBC81B73676}" dt="2023-08-29T08:59:59.115" v="4619" actId="47"/>
        <pc:sldMkLst>
          <pc:docMk/>
          <pc:sldMk cId="97292936" sldId="3836"/>
        </pc:sldMkLst>
      </pc:sldChg>
      <pc:sldChg chg="add">
        <pc:chgData name="Martynas Čekanauskas" userId="50020e6f-5172-42f5-bd2f-de8297e2c30d" providerId="ADAL" clId="{4C4087DE-6227-496E-849C-1BBC81B73676}" dt="2023-08-29T08:54:44.080" v="4607"/>
        <pc:sldMkLst>
          <pc:docMk/>
          <pc:sldMk cId="1430564562" sldId="3837"/>
        </pc:sldMkLst>
      </pc:sldChg>
      <pc:sldChg chg="add ord">
        <pc:chgData name="Martynas Čekanauskas" userId="50020e6f-5172-42f5-bd2f-de8297e2c30d" providerId="ADAL" clId="{4C4087DE-6227-496E-849C-1BBC81B73676}" dt="2023-08-29T09:46:27.059" v="6283"/>
        <pc:sldMkLst>
          <pc:docMk/>
          <pc:sldMk cId="3073824214" sldId="3838"/>
        </pc:sldMkLst>
      </pc:sldChg>
      <pc:sldChg chg="add">
        <pc:chgData name="Martynas Čekanauskas" userId="50020e6f-5172-42f5-bd2f-de8297e2c30d" providerId="ADAL" clId="{4C4087DE-6227-496E-849C-1BBC81B73676}" dt="2023-08-29T09:03:04.070" v="4640"/>
        <pc:sldMkLst>
          <pc:docMk/>
          <pc:sldMk cId="3886843829" sldId="3839"/>
        </pc:sldMkLst>
      </pc:sldChg>
      <pc:sldChg chg="addSp delSp modSp new mod">
        <pc:chgData name="Martynas Čekanauskas" userId="50020e6f-5172-42f5-bd2f-de8297e2c30d" providerId="ADAL" clId="{4C4087DE-6227-496E-849C-1BBC81B73676}" dt="2023-08-29T09:43:03.303" v="6238" actId="1076"/>
        <pc:sldMkLst>
          <pc:docMk/>
          <pc:sldMk cId="3693177085" sldId="3840"/>
        </pc:sldMkLst>
        <pc:spChg chg="mod">
          <ac:chgData name="Martynas Čekanauskas" userId="50020e6f-5172-42f5-bd2f-de8297e2c30d" providerId="ADAL" clId="{4C4087DE-6227-496E-849C-1BBC81B73676}" dt="2023-08-29T09:42:38.052" v="6232" actId="14100"/>
          <ac:spMkLst>
            <pc:docMk/>
            <pc:sldMk cId="3693177085" sldId="3840"/>
            <ac:spMk id="2" creationId="{7F7B7967-1F05-B414-8590-C85A5D04469D}"/>
          </ac:spMkLst>
        </pc:spChg>
        <pc:spChg chg="del">
          <ac:chgData name="Martynas Čekanauskas" userId="50020e6f-5172-42f5-bd2f-de8297e2c30d" providerId="ADAL" clId="{4C4087DE-6227-496E-849C-1BBC81B73676}" dt="2023-08-29T09:10:45.140" v="5172" actId="478"/>
          <ac:spMkLst>
            <pc:docMk/>
            <pc:sldMk cId="3693177085" sldId="3840"/>
            <ac:spMk id="3" creationId="{5E6FEEE6-8603-0797-92BF-A2A5D01CF494}"/>
          </ac:spMkLst>
        </pc:spChg>
        <pc:spChg chg="del">
          <ac:chgData name="Martynas Čekanauskas" userId="50020e6f-5172-42f5-bd2f-de8297e2c30d" providerId="ADAL" clId="{4C4087DE-6227-496E-849C-1BBC81B73676}" dt="2023-08-29T09:10:45.140" v="5172" actId="478"/>
          <ac:spMkLst>
            <pc:docMk/>
            <pc:sldMk cId="3693177085" sldId="3840"/>
            <ac:spMk id="4" creationId="{963185AF-0742-ABF1-4C19-9980601B1F84}"/>
          </ac:spMkLst>
        </pc:spChg>
        <pc:spChg chg="del">
          <ac:chgData name="Martynas Čekanauskas" userId="50020e6f-5172-42f5-bd2f-de8297e2c30d" providerId="ADAL" clId="{4C4087DE-6227-496E-849C-1BBC81B73676}" dt="2023-08-29T09:09:34.416" v="5051" actId="478"/>
          <ac:spMkLst>
            <pc:docMk/>
            <pc:sldMk cId="3693177085" sldId="3840"/>
            <ac:spMk id="5" creationId="{551ACE92-A9BF-78F7-8456-804B2103E899}"/>
          </ac:spMkLst>
        </pc:spChg>
        <pc:spChg chg="del">
          <ac:chgData name="Martynas Čekanauskas" userId="50020e6f-5172-42f5-bd2f-de8297e2c30d" providerId="ADAL" clId="{4C4087DE-6227-496E-849C-1BBC81B73676}" dt="2023-08-29T09:09:36.169" v="5052" actId="478"/>
          <ac:spMkLst>
            <pc:docMk/>
            <pc:sldMk cId="3693177085" sldId="3840"/>
            <ac:spMk id="6" creationId="{E17A1BA9-6B3F-A516-280F-6C66CEAD5D11}"/>
          </ac:spMkLst>
        </pc:spChg>
        <pc:spChg chg="del">
          <ac:chgData name="Martynas Čekanauskas" userId="50020e6f-5172-42f5-bd2f-de8297e2c30d" providerId="ADAL" clId="{4C4087DE-6227-496E-849C-1BBC81B73676}" dt="2023-08-29T09:10:45.140" v="5172" actId="478"/>
          <ac:spMkLst>
            <pc:docMk/>
            <pc:sldMk cId="3693177085" sldId="3840"/>
            <ac:spMk id="7" creationId="{F39ED58D-EBF3-E3B7-8E30-95EC7BACBCAC}"/>
          </ac:spMkLst>
        </pc:spChg>
        <pc:spChg chg="del">
          <ac:chgData name="Martynas Čekanauskas" userId="50020e6f-5172-42f5-bd2f-de8297e2c30d" providerId="ADAL" clId="{4C4087DE-6227-496E-849C-1BBC81B73676}" dt="2023-08-29T09:10:45.140" v="5172" actId="478"/>
          <ac:spMkLst>
            <pc:docMk/>
            <pc:sldMk cId="3693177085" sldId="3840"/>
            <ac:spMk id="8" creationId="{00776415-0117-F572-1E0F-E855DF8363F1}"/>
          </ac:spMkLst>
        </pc:spChg>
        <pc:spChg chg="mod">
          <ac:chgData name="Martynas Čekanauskas" userId="50020e6f-5172-42f5-bd2f-de8297e2c30d" providerId="ADAL" clId="{4C4087DE-6227-496E-849C-1BBC81B73676}" dt="2023-08-29T09:42:47.031" v="6233" actId="404"/>
          <ac:spMkLst>
            <pc:docMk/>
            <pc:sldMk cId="3693177085" sldId="3840"/>
            <ac:spMk id="9" creationId="{856FC337-2758-6DFF-4286-74123E3B29F6}"/>
          </ac:spMkLst>
        </pc:spChg>
        <pc:spChg chg="del">
          <ac:chgData name="Martynas Čekanauskas" userId="50020e6f-5172-42f5-bd2f-de8297e2c30d" providerId="ADAL" clId="{4C4087DE-6227-496E-849C-1BBC81B73676}" dt="2023-08-29T09:09:03.959" v="5018" actId="478"/>
          <ac:spMkLst>
            <pc:docMk/>
            <pc:sldMk cId="3693177085" sldId="3840"/>
            <ac:spMk id="10" creationId="{27A7BB99-5DD2-8F27-6A6A-71546DC223CC}"/>
          </ac:spMkLst>
        </pc:spChg>
        <pc:spChg chg="add del mod">
          <ac:chgData name="Martynas Čekanauskas" userId="50020e6f-5172-42f5-bd2f-de8297e2c30d" providerId="ADAL" clId="{4C4087DE-6227-496E-849C-1BBC81B73676}" dt="2023-08-29T09:42:49.728" v="6234" actId="404"/>
          <ac:spMkLst>
            <pc:docMk/>
            <pc:sldMk cId="3693177085" sldId="3840"/>
            <ac:spMk id="12" creationId="{3A053B5E-00D1-4D17-9A72-991AA7E06AB3}"/>
          </ac:spMkLst>
        </pc:spChg>
        <pc:spChg chg="add mod">
          <ac:chgData name="Martynas Čekanauskas" userId="50020e6f-5172-42f5-bd2f-de8297e2c30d" providerId="ADAL" clId="{4C4087DE-6227-496E-849C-1BBC81B73676}" dt="2023-08-29T09:42:53.043" v="6235" actId="404"/>
          <ac:spMkLst>
            <pc:docMk/>
            <pc:sldMk cId="3693177085" sldId="3840"/>
            <ac:spMk id="15" creationId="{B982FA22-D9F8-776A-46DA-EAA91F7EBBBD}"/>
          </ac:spMkLst>
        </pc:spChg>
        <pc:spChg chg="add mod">
          <ac:chgData name="Martynas Čekanauskas" userId="50020e6f-5172-42f5-bd2f-de8297e2c30d" providerId="ADAL" clId="{4C4087DE-6227-496E-849C-1BBC81B73676}" dt="2023-08-29T09:42:55.611" v="6236" actId="404"/>
          <ac:spMkLst>
            <pc:docMk/>
            <pc:sldMk cId="3693177085" sldId="3840"/>
            <ac:spMk id="17" creationId="{5AFA0608-7857-FC77-1A7B-38538047ACB0}"/>
          </ac:spMkLst>
        </pc:spChg>
        <pc:picChg chg="add mod">
          <ac:chgData name="Martynas Čekanauskas" userId="50020e6f-5172-42f5-bd2f-de8297e2c30d" providerId="ADAL" clId="{4C4087DE-6227-496E-849C-1BBC81B73676}" dt="2023-08-29T09:09:23.895" v="5024" actId="1076"/>
          <ac:picMkLst>
            <pc:docMk/>
            <pc:sldMk cId="3693177085" sldId="3840"/>
            <ac:picMk id="11" creationId="{5FD2EFCD-0725-B286-D5B7-569D2B2EC88B}"/>
          </ac:picMkLst>
        </pc:picChg>
        <pc:picChg chg="add del mod">
          <ac:chgData name="Martynas Čekanauskas" userId="50020e6f-5172-42f5-bd2f-de8297e2c30d" providerId="ADAL" clId="{4C4087DE-6227-496E-849C-1BBC81B73676}" dt="2023-08-29T09:10:26.318" v="5168" actId="478"/>
          <ac:picMkLst>
            <pc:docMk/>
            <pc:sldMk cId="3693177085" sldId="3840"/>
            <ac:picMk id="13" creationId="{09D3414B-EC2E-5454-8DD7-81996C594D61}"/>
          </ac:picMkLst>
        </pc:picChg>
        <pc:picChg chg="add mod">
          <ac:chgData name="Martynas Čekanauskas" userId="50020e6f-5172-42f5-bd2f-de8297e2c30d" providerId="ADAL" clId="{4C4087DE-6227-496E-849C-1BBC81B73676}" dt="2023-08-29T09:10:41.904" v="5171" actId="1076"/>
          <ac:picMkLst>
            <pc:docMk/>
            <pc:sldMk cId="3693177085" sldId="3840"/>
            <ac:picMk id="14" creationId="{600487D4-C05D-75A0-04D8-40316E90FAA6}"/>
          </ac:picMkLst>
        </pc:picChg>
        <pc:picChg chg="add del mod">
          <ac:chgData name="Martynas Čekanauskas" userId="50020e6f-5172-42f5-bd2f-de8297e2c30d" providerId="ADAL" clId="{4C4087DE-6227-496E-849C-1BBC81B73676}" dt="2023-08-29T09:10:57.503" v="5175" actId="478"/>
          <ac:picMkLst>
            <pc:docMk/>
            <pc:sldMk cId="3693177085" sldId="3840"/>
            <ac:picMk id="16" creationId="{04AA735B-D48C-8361-057A-936A2CE0C0C2}"/>
          </ac:picMkLst>
        </pc:picChg>
        <pc:picChg chg="add del mod">
          <ac:chgData name="Martynas Čekanauskas" userId="50020e6f-5172-42f5-bd2f-de8297e2c30d" providerId="ADAL" clId="{4C4087DE-6227-496E-849C-1BBC81B73676}" dt="2023-08-29T09:12:14.002" v="5359" actId="478"/>
          <ac:picMkLst>
            <pc:docMk/>
            <pc:sldMk cId="3693177085" sldId="3840"/>
            <ac:picMk id="18" creationId="{020D0032-40DD-C47F-6FBC-2EA9580F50FA}"/>
          </ac:picMkLst>
        </pc:picChg>
        <pc:picChg chg="add mod">
          <ac:chgData name="Martynas Čekanauskas" userId="50020e6f-5172-42f5-bd2f-de8297e2c30d" providerId="ADAL" clId="{4C4087DE-6227-496E-849C-1BBC81B73676}" dt="2023-08-29T09:11:11.105" v="5178" actId="1076"/>
          <ac:picMkLst>
            <pc:docMk/>
            <pc:sldMk cId="3693177085" sldId="3840"/>
            <ac:picMk id="19" creationId="{AFEA2AD9-2F1F-D718-1A59-0F12A7F1DF66}"/>
          </ac:picMkLst>
        </pc:picChg>
        <pc:picChg chg="add mod">
          <ac:chgData name="Martynas Čekanauskas" userId="50020e6f-5172-42f5-bd2f-de8297e2c30d" providerId="ADAL" clId="{4C4087DE-6227-496E-849C-1BBC81B73676}" dt="2023-08-29T09:43:03.303" v="6238" actId="1076"/>
          <ac:picMkLst>
            <pc:docMk/>
            <pc:sldMk cId="3693177085" sldId="3840"/>
            <ac:picMk id="20" creationId="{C08DC38D-99CB-1BC4-0363-815813DE0182}"/>
          </ac:picMkLst>
        </pc:picChg>
      </pc:sldChg>
      <pc:sldChg chg="modSp add mod">
        <pc:chgData name="Martynas Čekanauskas" userId="50020e6f-5172-42f5-bd2f-de8297e2c30d" providerId="ADAL" clId="{4C4087DE-6227-496E-849C-1BBC81B73676}" dt="2023-08-29T09:44:03.146" v="6268" actId="20577"/>
        <pc:sldMkLst>
          <pc:docMk/>
          <pc:sldMk cId="3409981838" sldId="3841"/>
        </pc:sldMkLst>
        <pc:spChg chg="mod">
          <ac:chgData name="Martynas Čekanauskas" userId="50020e6f-5172-42f5-bd2f-de8297e2c30d" providerId="ADAL" clId="{4C4087DE-6227-496E-849C-1BBC81B73676}" dt="2023-08-29T09:44:03.146" v="6268" actId="20577"/>
          <ac:spMkLst>
            <pc:docMk/>
            <pc:sldMk cId="3409981838" sldId="3841"/>
            <ac:spMk id="6" creationId="{C1C786BF-F87A-4101-8321-50161A92A6D8}"/>
          </ac:spMkLst>
        </pc:spChg>
      </pc:sldChg>
      <pc:sldChg chg="modSp add mod">
        <pc:chgData name="Martynas Čekanauskas" userId="50020e6f-5172-42f5-bd2f-de8297e2c30d" providerId="ADAL" clId="{4C4087DE-6227-496E-849C-1BBC81B73676}" dt="2023-08-29T09:51:00.657" v="6450" actId="1076"/>
        <pc:sldMkLst>
          <pc:docMk/>
          <pc:sldMk cId="1947128211" sldId="3842"/>
        </pc:sldMkLst>
        <pc:spChg chg="mod">
          <ac:chgData name="Martynas Čekanauskas" userId="50020e6f-5172-42f5-bd2f-de8297e2c30d" providerId="ADAL" clId="{4C4087DE-6227-496E-849C-1BBC81B73676}" dt="2023-08-29T09:48:35.118" v="6312" actId="20577"/>
          <ac:spMkLst>
            <pc:docMk/>
            <pc:sldMk cId="1947128211" sldId="3842"/>
            <ac:spMk id="5" creationId="{B128EEA1-05EF-3DD5-D7BD-7068740A247B}"/>
          </ac:spMkLst>
        </pc:spChg>
        <pc:graphicFrameChg chg="mod modGraphic">
          <ac:chgData name="Martynas Čekanauskas" userId="50020e6f-5172-42f5-bd2f-de8297e2c30d" providerId="ADAL" clId="{4C4087DE-6227-496E-849C-1BBC81B73676}" dt="2023-08-29T09:51:00.657" v="6450" actId="1076"/>
          <ac:graphicFrameMkLst>
            <pc:docMk/>
            <pc:sldMk cId="1947128211" sldId="3842"/>
            <ac:graphicFrameMk id="2" creationId="{0F1452DD-8BC9-2D3F-B8E0-6E2F5439E2C7}"/>
          </ac:graphicFrameMkLst>
        </pc:graphicFrameChg>
      </pc:sldChg>
      <pc:sldMasterChg chg="del delSldLayout">
        <pc:chgData name="Martynas Čekanauskas" userId="50020e6f-5172-42f5-bd2f-de8297e2c30d" providerId="ADAL" clId="{4C4087DE-6227-496E-849C-1BBC81B73676}" dt="2023-08-29T08:05:10.331" v="3900" actId="47"/>
        <pc:sldMasterMkLst>
          <pc:docMk/>
          <pc:sldMasterMk cId="3598233" sldId="2147483737"/>
        </pc:sldMasterMkLst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3726117359" sldId="2147483738"/>
          </pc:sldLayoutMkLst>
        </pc:sldLayoutChg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2091897890" sldId="2147483739"/>
          </pc:sldLayoutMkLst>
        </pc:sldLayoutChg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2605608695" sldId="2147483740"/>
          </pc:sldLayoutMkLst>
        </pc:sldLayoutChg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1093010774" sldId="2147483741"/>
          </pc:sldLayoutMkLst>
        </pc:sldLayoutChg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4220410915" sldId="2147483742"/>
          </pc:sldLayoutMkLst>
        </pc:sldLayoutChg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1379085100" sldId="2147483743"/>
          </pc:sldLayoutMkLst>
        </pc:sldLayoutChg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1108129408" sldId="2147483744"/>
          </pc:sldLayoutMkLst>
        </pc:sldLayoutChg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3908646660" sldId="2147483745"/>
          </pc:sldLayoutMkLst>
        </pc:sldLayoutChg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301979012" sldId="2147483746"/>
          </pc:sldLayoutMkLst>
        </pc:sldLayoutChg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772404428" sldId="2147483747"/>
          </pc:sldLayoutMkLst>
        </pc:sldLayoutChg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2865106028" sldId="2147483748"/>
          </pc:sldLayoutMkLst>
        </pc:sldLayoutChg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1399494649" sldId="2147483749"/>
          </pc:sldLayoutMkLst>
        </pc:sldLayoutChg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1451634875" sldId="2147483750"/>
          </pc:sldLayoutMkLst>
        </pc:sldLayoutChg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1647388055" sldId="2147483751"/>
          </pc:sldLayoutMkLst>
        </pc:sldLayoutChg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1134509115" sldId="2147483752"/>
          </pc:sldLayoutMkLst>
        </pc:sldLayoutChg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2154986059" sldId="2147483753"/>
          </pc:sldLayoutMkLst>
        </pc:sldLayoutChg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1798389141" sldId="2147483754"/>
          </pc:sldLayoutMkLst>
        </pc:sldLayoutChg>
        <pc:sldLayoutChg chg="del">
          <pc:chgData name="Martynas Čekanauskas" userId="50020e6f-5172-42f5-bd2f-de8297e2c30d" providerId="ADAL" clId="{4C4087DE-6227-496E-849C-1BBC81B73676}" dt="2023-08-29T08:05:10.331" v="3900" actId="47"/>
          <pc:sldLayoutMkLst>
            <pc:docMk/>
            <pc:sldMasterMk cId="3598233" sldId="2147483737"/>
            <pc:sldLayoutMk cId="366033202" sldId="2147483755"/>
          </pc:sldLayoutMkLst>
        </pc:sldLayoutChg>
      </pc:sldMasterChg>
    </pc:docChg>
  </pc:docChgLst>
  <pc:docChgLst>
    <pc:chgData name="Martynas" userId="50020e6f-5172-42f5-bd2f-de8297e2c30d" providerId="ADAL" clId="{4C4087DE-6227-496E-849C-1BBC81B73676}"/>
    <pc:docChg chg="undo custSel addSld modSld modSection">
      <pc:chgData name="Martynas" userId="50020e6f-5172-42f5-bd2f-de8297e2c30d" providerId="ADAL" clId="{4C4087DE-6227-496E-849C-1BBC81B73676}" dt="2023-08-27T13:52:14.743" v="3086" actId="20577"/>
      <pc:docMkLst>
        <pc:docMk/>
      </pc:docMkLst>
      <pc:sldChg chg="modSp mod">
        <pc:chgData name="Martynas" userId="50020e6f-5172-42f5-bd2f-de8297e2c30d" providerId="ADAL" clId="{4C4087DE-6227-496E-849C-1BBC81B73676}" dt="2023-08-27T11:03:51.761" v="17" actId="20577"/>
        <pc:sldMkLst>
          <pc:docMk/>
          <pc:sldMk cId="137260550" sldId="2368"/>
        </pc:sldMkLst>
        <pc:spChg chg="mod">
          <ac:chgData name="Martynas" userId="50020e6f-5172-42f5-bd2f-de8297e2c30d" providerId="ADAL" clId="{4C4087DE-6227-496E-849C-1BBC81B73676}" dt="2023-08-27T11:03:51.761" v="17" actId="20577"/>
          <ac:spMkLst>
            <pc:docMk/>
            <pc:sldMk cId="137260550" sldId="2368"/>
            <ac:spMk id="2" creationId="{00000000-0000-0000-0000-000000000000}"/>
          </ac:spMkLst>
        </pc:spChg>
      </pc:sldChg>
      <pc:sldChg chg="addSp delSp modSp mod">
        <pc:chgData name="Martynas" userId="50020e6f-5172-42f5-bd2f-de8297e2c30d" providerId="ADAL" clId="{4C4087DE-6227-496E-849C-1BBC81B73676}" dt="2023-08-27T12:18:37.095" v="1572" actId="207"/>
        <pc:sldMkLst>
          <pc:docMk/>
          <pc:sldMk cId="970248841" sldId="2369"/>
        </pc:sldMkLst>
        <pc:spChg chg="mod">
          <ac:chgData name="Martynas" userId="50020e6f-5172-42f5-bd2f-de8297e2c30d" providerId="ADAL" clId="{4C4087DE-6227-496E-849C-1BBC81B73676}" dt="2023-08-27T11:37:24.227" v="620" actId="20577"/>
          <ac:spMkLst>
            <pc:docMk/>
            <pc:sldMk cId="970248841" sldId="2369"/>
            <ac:spMk id="6" creationId="{C1C786BF-F87A-4101-8321-50161A92A6D8}"/>
          </ac:spMkLst>
        </pc:spChg>
        <pc:spChg chg="add mod">
          <ac:chgData name="Martynas" userId="50020e6f-5172-42f5-bd2f-de8297e2c30d" providerId="ADAL" clId="{4C4087DE-6227-496E-849C-1BBC81B73676}" dt="2023-08-27T11:21:50.100" v="385" actId="1076"/>
          <ac:spMkLst>
            <pc:docMk/>
            <pc:sldMk cId="970248841" sldId="2369"/>
            <ac:spMk id="14" creationId="{AE4592FA-2504-6926-EE61-B03E97192567}"/>
          </ac:spMkLst>
        </pc:spChg>
        <pc:spChg chg="add mod">
          <ac:chgData name="Martynas" userId="50020e6f-5172-42f5-bd2f-de8297e2c30d" providerId="ADAL" clId="{4C4087DE-6227-496E-849C-1BBC81B73676}" dt="2023-08-27T12:18:37.095" v="1572" actId="207"/>
          <ac:spMkLst>
            <pc:docMk/>
            <pc:sldMk cId="970248841" sldId="2369"/>
            <ac:spMk id="15" creationId="{F4C8D593-CE6E-A33C-30F2-3F11B9B86CFF}"/>
          </ac:spMkLst>
        </pc:spChg>
        <pc:spChg chg="add mod">
          <ac:chgData name="Martynas" userId="50020e6f-5172-42f5-bd2f-de8297e2c30d" providerId="ADAL" clId="{4C4087DE-6227-496E-849C-1BBC81B73676}" dt="2023-08-27T11:23:00.686" v="481" actId="1076"/>
          <ac:spMkLst>
            <pc:docMk/>
            <pc:sldMk cId="970248841" sldId="2369"/>
            <ac:spMk id="16" creationId="{00A13D45-C489-0603-4F09-4FB510AECA5D}"/>
          </ac:spMkLst>
        </pc:spChg>
        <pc:spChg chg="add del">
          <ac:chgData name="Martynas" userId="50020e6f-5172-42f5-bd2f-de8297e2c30d" providerId="ADAL" clId="{4C4087DE-6227-496E-849C-1BBC81B73676}" dt="2023-08-27T11:23:37.560" v="483" actId="478"/>
          <ac:spMkLst>
            <pc:docMk/>
            <pc:sldMk cId="970248841" sldId="2369"/>
            <ac:spMk id="17" creationId="{4141517D-D62D-81D1-0EA5-4FE2A7FBF560}"/>
          </ac:spMkLst>
        </pc:spChg>
        <pc:spChg chg="add del">
          <ac:chgData name="Martynas" userId="50020e6f-5172-42f5-bd2f-de8297e2c30d" providerId="ADAL" clId="{4C4087DE-6227-496E-849C-1BBC81B73676}" dt="2023-08-27T11:24:34.791" v="485" actId="478"/>
          <ac:spMkLst>
            <pc:docMk/>
            <pc:sldMk cId="970248841" sldId="2369"/>
            <ac:spMk id="18" creationId="{7273A25C-D14E-FE45-E825-0F7EEC80C4AB}"/>
          </ac:spMkLst>
        </pc:spChg>
        <pc:spChg chg="add mod">
          <ac:chgData name="Martynas" userId="50020e6f-5172-42f5-bd2f-de8297e2c30d" providerId="ADAL" clId="{4C4087DE-6227-496E-849C-1BBC81B73676}" dt="2023-08-27T11:35:10.055" v="608" actId="1076"/>
          <ac:spMkLst>
            <pc:docMk/>
            <pc:sldMk cId="970248841" sldId="2369"/>
            <ac:spMk id="22" creationId="{3767FE64-0440-7FCF-88E8-D68BDCB3E9E0}"/>
          </ac:spMkLst>
        </pc:spChg>
        <pc:graphicFrameChg chg="add mod">
          <ac:chgData name="Martynas" userId="50020e6f-5172-42f5-bd2f-de8297e2c30d" providerId="ADAL" clId="{4C4087DE-6227-496E-849C-1BBC81B73676}" dt="2023-08-27T11:35:20.460" v="610" actId="14100"/>
          <ac:graphicFrameMkLst>
            <pc:docMk/>
            <pc:sldMk cId="970248841" sldId="2369"/>
            <ac:graphicFrameMk id="21" creationId="{F87B9E8A-02E8-49FC-3E9F-38B8D0260256}"/>
          </ac:graphicFrameMkLst>
        </pc:graphicFrameChg>
        <pc:picChg chg="add mod">
          <ac:chgData name="Martynas" userId="50020e6f-5172-42f5-bd2f-de8297e2c30d" providerId="ADAL" clId="{4C4087DE-6227-496E-849C-1BBC81B73676}" dt="2023-08-27T11:20:06.195" v="306" actId="1076"/>
          <ac:picMkLst>
            <pc:docMk/>
            <pc:sldMk cId="970248841" sldId="2369"/>
            <ac:picMk id="9" creationId="{3BA45B37-1A7C-1729-4F8F-7F332B4C0EE0}"/>
          </ac:picMkLst>
        </pc:picChg>
        <pc:picChg chg="add mod">
          <ac:chgData name="Martynas" userId="50020e6f-5172-42f5-bd2f-de8297e2c30d" providerId="ADAL" clId="{4C4087DE-6227-496E-849C-1BBC81B73676}" dt="2023-08-27T11:20:08.295" v="307" actId="1076"/>
          <ac:picMkLst>
            <pc:docMk/>
            <pc:sldMk cId="970248841" sldId="2369"/>
            <ac:picMk id="11" creationId="{F3BDF47A-78C9-4FAD-AEA9-15ED4DD783AB}"/>
          </ac:picMkLst>
        </pc:picChg>
        <pc:picChg chg="add mod">
          <ac:chgData name="Martynas" userId="50020e6f-5172-42f5-bd2f-de8297e2c30d" providerId="ADAL" clId="{4C4087DE-6227-496E-849C-1BBC81B73676}" dt="2023-08-27T11:20:41.192" v="318" actId="1076"/>
          <ac:picMkLst>
            <pc:docMk/>
            <pc:sldMk cId="970248841" sldId="2369"/>
            <ac:picMk id="13" creationId="{1D278DFE-3372-4D82-FD69-377A1D9BC165}"/>
          </ac:picMkLst>
        </pc:picChg>
        <pc:cxnChg chg="add mod">
          <ac:chgData name="Martynas" userId="50020e6f-5172-42f5-bd2f-de8297e2c30d" providerId="ADAL" clId="{4C4087DE-6227-496E-849C-1BBC81B73676}" dt="2023-08-27T11:21:58.192" v="386" actId="13822"/>
          <ac:cxnSpMkLst>
            <pc:docMk/>
            <pc:sldMk cId="970248841" sldId="2369"/>
            <ac:cxnSpMk id="3" creationId="{21B5A229-D6D6-AB47-CDE4-953FBA4CA458}"/>
          </ac:cxnSpMkLst>
        </pc:cxnChg>
        <pc:cxnChg chg="add mod">
          <ac:chgData name="Martynas" userId="50020e6f-5172-42f5-bd2f-de8297e2c30d" providerId="ADAL" clId="{4C4087DE-6227-496E-849C-1BBC81B73676}" dt="2023-08-27T11:22:00.896" v="387" actId="13822"/>
          <ac:cxnSpMkLst>
            <pc:docMk/>
            <pc:sldMk cId="970248841" sldId="2369"/>
            <ac:cxnSpMk id="4" creationId="{FC291FEA-CD26-6FCF-7F53-5BF9D2914883}"/>
          </ac:cxnSpMkLst>
        </pc:cxnChg>
      </pc:sldChg>
      <pc:sldChg chg="addSp modSp mod">
        <pc:chgData name="Martynas" userId="50020e6f-5172-42f5-bd2f-de8297e2c30d" providerId="ADAL" clId="{4C4087DE-6227-496E-849C-1BBC81B73676}" dt="2023-08-27T11:16:05.363" v="275" actId="20577"/>
        <pc:sldMkLst>
          <pc:docMk/>
          <pc:sldMk cId="1196138334" sldId="2373"/>
        </pc:sldMkLst>
        <pc:graphicFrameChg chg="add mod modGraphic">
          <ac:chgData name="Martynas" userId="50020e6f-5172-42f5-bd2f-de8297e2c30d" providerId="ADAL" clId="{4C4087DE-6227-496E-849C-1BBC81B73676}" dt="2023-08-27T11:16:05.363" v="275" actId="20577"/>
          <ac:graphicFrameMkLst>
            <pc:docMk/>
            <pc:sldMk cId="1196138334" sldId="2373"/>
            <ac:graphicFrameMk id="2" creationId="{0F1452DD-8BC9-2D3F-B8E0-6E2F5439E2C7}"/>
          </ac:graphicFrameMkLst>
        </pc:graphicFrameChg>
      </pc:sldChg>
      <pc:sldChg chg="addSp modSp modAnim">
        <pc:chgData name="Martynas" userId="50020e6f-5172-42f5-bd2f-de8297e2c30d" providerId="ADAL" clId="{4C4087DE-6227-496E-849C-1BBC81B73676}" dt="2023-08-27T13:27:38.885" v="2668"/>
        <pc:sldMkLst>
          <pc:docMk/>
          <pc:sldMk cId="2909570921" sldId="2374"/>
        </pc:sldMkLst>
        <pc:picChg chg="add mod">
          <ac:chgData name="Martynas" userId="50020e6f-5172-42f5-bd2f-de8297e2c30d" providerId="ADAL" clId="{4C4087DE-6227-496E-849C-1BBC81B73676}" dt="2023-08-27T13:27:38.885" v="2668"/>
          <ac:picMkLst>
            <pc:docMk/>
            <pc:sldMk cId="2909570921" sldId="2374"/>
            <ac:picMk id="2" creationId="{67C5FDF7-9F3B-788B-0CA9-8AEE90FBDEA6}"/>
          </ac:picMkLst>
        </pc:picChg>
      </pc:sldChg>
      <pc:sldChg chg="modSp mod">
        <pc:chgData name="Martynas" userId="50020e6f-5172-42f5-bd2f-de8297e2c30d" providerId="ADAL" clId="{4C4087DE-6227-496E-849C-1BBC81B73676}" dt="2023-08-27T12:06:01.066" v="1404" actId="20577"/>
        <pc:sldMkLst>
          <pc:docMk/>
          <pc:sldMk cId="1199983067" sldId="2377"/>
        </pc:sldMkLst>
        <pc:spChg chg="mod">
          <ac:chgData name="Martynas" userId="50020e6f-5172-42f5-bd2f-de8297e2c30d" providerId="ADAL" clId="{4C4087DE-6227-496E-849C-1BBC81B73676}" dt="2023-08-27T12:06:01.066" v="1404" actId="20577"/>
          <ac:spMkLst>
            <pc:docMk/>
            <pc:sldMk cId="1199983067" sldId="2377"/>
            <ac:spMk id="2" creationId="{00000000-0000-0000-0000-000000000000}"/>
          </ac:spMkLst>
        </pc:spChg>
      </pc:sldChg>
      <pc:sldChg chg="addSp modSp mod">
        <pc:chgData name="Martynas" userId="50020e6f-5172-42f5-bd2f-de8297e2c30d" providerId="ADAL" clId="{4C4087DE-6227-496E-849C-1BBC81B73676}" dt="2023-08-27T12:14:10.505" v="1427" actId="1076"/>
        <pc:sldMkLst>
          <pc:docMk/>
          <pc:sldMk cId="3496955849" sldId="2378"/>
        </pc:sldMkLst>
        <pc:spChg chg="mod">
          <ac:chgData name="Martynas" userId="50020e6f-5172-42f5-bd2f-de8297e2c30d" providerId="ADAL" clId="{4C4087DE-6227-496E-849C-1BBC81B73676}" dt="2023-08-27T12:06:13.306" v="1422" actId="20577"/>
          <ac:spMkLst>
            <pc:docMk/>
            <pc:sldMk cId="3496955849" sldId="2378"/>
            <ac:spMk id="6" creationId="{C1C786BF-F87A-4101-8321-50161A92A6D8}"/>
          </ac:spMkLst>
        </pc:spChg>
        <pc:picChg chg="add mod">
          <ac:chgData name="Martynas" userId="50020e6f-5172-42f5-bd2f-de8297e2c30d" providerId="ADAL" clId="{4C4087DE-6227-496E-849C-1BBC81B73676}" dt="2023-08-27T12:14:10.505" v="1427" actId="1076"/>
          <ac:picMkLst>
            <pc:docMk/>
            <pc:sldMk cId="3496955849" sldId="2378"/>
            <ac:picMk id="3" creationId="{CDFC990A-AA35-25C8-2542-CC5D5EC101C8}"/>
          </ac:picMkLst>
        </pc:picChg>
      </pc:sldChg>
      <pc:sldChg chg="addSp delSp modSp add mod">
        <pc:chgData name="Martynas" userId="50020e6f-5172-42f5-bd2f-de8297e2c30d" providerId="ADAL" clId="{4C4087DE-6227-496E-849C-1BBC81B73676}" dt="2023-08-27T12:19:23.551" v="1582" actId="208"/>
        <pc:sldMkLst>
          <pc:docMk/>
          <pc:sldMk cId="1469781447" sldId="2379"/>
        </pc:sldMkLst>
        <pc:spChg chg="add mod">
          <ac:chgData name="Martynas" userId="50020e6f-5172-42f5-bd2f-de8297e2c30d" providerId="ADAL" clId="{4C4087DE-6227-496E-849C-1BBC81B73676}" dt="2023-08-27T11:46:15.961" v="1069" actId="207"/>
          <ac:spMkLst>
            <pc:docMk/>
            <pc:sldMk cId="1469781447" sldId="2379"/>
            <ac:spMk id="2" creationId="{EB0E711B-37EA-1659-606D-CBBE7B9CD836}"/>
          </ac:spMkLst>
        </pc:spChg>
        <pc:spChg chg="add mod">
          <ac:chgData name="Martynas" userId="50020e6f-5172-42f5-bd2f-de8297e2c30d" providerId="ADAL" clId="{4C4087DE-6227-496E-849C-1BBC81B73676}" dt="2023-08-27T11:46:19.554" v="1070" actId="207"/>
          <ac:spMkLst>
            <pc:docMk/>
            <pc:sldMk cId="1469781447" sldId="2379"/>
            <ac:spMk id="5" creationId="{7F33C3AD-A0AD-9187-6A5E-DF048281ADC3}"/>
          </ac:spMkLst>
        </pc:spChg>
        <pc:spChg chg="mod">
          <ac:chgData name="Martynas" userId="50020e6f-5172-42f5-bd2f-de8297e2c30d" providerId="ADAL" clId="{4C4087DE-6227-496E-849C-1BBC81B73676}" dt="2023-08-27T11:51:58.719" v="1255" actId="20577"/>
          <ac:spMkLst>
            <pc:docMk/>
            <pc:sldMk cId="1469781447" sldId="2379"/>
            <ac:spMk id="6" creationId="{C1C786BF-F87A-4101-8321-50161A92A6D8}"/>
          </ac:spMkLst>
        </pc:spChg>
        <pc:spChg chg="add mod">
          <ac:chgData name="Martynas" userId="50020e6f-5172-42f5-bd2f-de8297e2c30d" providerId="ADAL" clId="{4C4087DE-6227-496E-849C-1BBC81B73676}" dt="2023-08-27T11:48:43.124" v="1131" actId="113"/>
          <ac:spMkLst>
            <pc:docMk/>
            <pc:sldMk cId="1469781447" sldId="2379"/>
            <ac:spMk id="7" creationId="{EE66719A-0382-2005-5BEA-BE81B33832B4}"/>
          </ac:spMkLst>
        </pc:spChg>
        <pc:spChg chg="add mod">
          <ac:chgData name="Martynas" userId="50020e6f-5172-42f5-bd2f-de8297e2c30d" providerId="ADAL" clId="{4C4087DE-6227-496E-849C-1BBC81B73676}" dt="2023-08-27T12:18:56.619" v="1573" actId="207"/>
          <ac:spMkLst>
            <pc:docMk/>
            <pc:sldMk cId="1469781447" sldId="2379"/>
            <ac:spMk id="8" creationId="{25B0B35C-1BF0-6A85-07B0-449D33A8FA67}"/>
          </ac:spMkLst>
        </pc:spChg>
        <pc:spChg chg="add del mod">
          <ac:chgData name="Martynas" userId="50020e6f-5172-42f5-bd2f-de8297e2c30d" providerId="ADAL" clId="{4C4087DE-6227-496E-849C-1BBC81B73676}" dt="2023-08-27T11:41:43.266" v="908" actId="478"/>
          <ac:spMkLst>
            <pc:docMk/>
            <pc:sldMk cId="1469781447" sldId="2379"/>
            <ac:spMk id="10" creationId="{365EF65F-AC81-37C1-E47B-CC0FED63D169}"/>
          </ac:spMkLst>
        </pc:spChg>
        <pc:spChg chg="add del mod">
          <ac:chgData name="Martynas" userId="50020e6f-5172-42f5-bd2f-de8297e2c30d" providerId="ADAL" clId="{4C4087DE-6227-496E-849C-1BBC81B73676}" dt="2023-08-27T11:41:56.922" v="930" actId="478"/>
          <ac:spMkLst>
            <pc:docMk/>
            <pc:sldMk cId="1469781447" sldId="2379"/>
            <ac:spMk id="12" creationId="{2D69904B-A8FB-76A0-6ABD-B5737F6A8F88}"/>
          </ac:spMkLst>
        </pc:spChg>
        <pc:spChg chg="del">
          <ac:chgData name="Martynas" userId="50020e6f-5172-42f5-bd2f-de8297e2c30d" providerId="ADAL" clId="{4C4087DE-6227-496E-849C-1BBC81B73676}" dt="2023-08-27T11:37:43.533" v="665" actId="478"/>
          <ac:spMkLst>
            <pc:docMk/>
            <pc:sldMk cId="1469781447" sldId="2379"/>
            <ac:spMk id="14" creationId="{AE4592FA-2504-6926-EE61-B03E97192567}"/>
          </ac:spMkLst>
        </pc:spChg>
        <pc:spChg chg="del">
          <ac:chgData name="Martynas" userId="50020e6f-5172-42f5-bd2f-de8297e2c30d" providerId="ADAL" clId="{4C4087DE-6227-496E-849C-1BBC81B73676}" dt="2023-08-27T11:37:43.533" v="665" actId="478"/>
          <ac:spMkLst>
            <pc:docMk/>
            <pc:sldMk cId="1469781447" sldId="2379"/>
            <ac:spMk id="15" creationId="{F4C8D593-CE6E-A33C-30F2-3F11B9B86CFF}"/>
          </ac:spMkLst>
        </pc:spChg>
        <pc:spChg chg="del">
          <ac:chgData name="Martynas" userId="50020e6f-5172-42f5-bd2f-de8297e2c30d" providerId="ADAL" clId="{4C4087DE-6227-496E-849C-1BBC81B73676}" dt="2023-08-27T11:37:43.533" v="665" actId="478"/>
          <ac:spMkLst>
            <pc:docMk/>
            <pc:sldMk cId="1469781447" sldId="2379"/>
            <ac:spMk id="16" creationId="{00A13D45-C489-0603-4F09-4FB510AECA5D}"/>
          </ac:spMkLst>
        </pc:spChg>
        <pc:spChg chg="add del mod">
          <ac:chgData name="Martynas" userId="50020e6f-5172-42f5-bd2f-de8297e2c30d" providerId="ADAL" clId="{4C4087DE-6227-496E-849C-1BBC81B73676}" dt="2023-08-27T11:42:20.382" v="952" actId="478"/>
          <ac:spMkLst>
            <pc:docMk/>
            <pc:sldMk cId="1469781447" sldId="2379"/>
            <ac:spMk id="17" creationId="{8CFA6661-DBD8-8C0E-1C28-6221C11F4C47}"/>
          </ac:spMkLst>
        </pc:spChg>
        <pc:spChg chg="add mod">
          <ac:chgData name="Martynas" userId="50020e6f-5172-42f5-bd2f-de8297e2c30d" providerId="ADAL" clId="{4C4087DE-6227-496E-849C-1BBC81B73676}" dt="2023-08-27T12:19:00.913" v="1574" actId="108"/>
          <ac:spMkLst>
            <pc:docMk/>
            <pc:sldMk cId="1469781447" sldId="2379"/>
            <ac:spMk id="18" creationId="{AC211148-7CF2-7B3E-A2F8-BE71A31A36D5}"/>
          </ac:spMkLst>
        </pc:spChg>
        <pc:spChg chg="add mod">
          <ac:chgData name="Martynas" userId="50020e6f-5172-42f5-bd2f-de8297e2c30d" providerId="ADAL" clId="{4C4087DE-6227-496E-849C-1BBC81B73676}" dt="2023-08-27T12:19:03.283" v="1575" actId="108"/>
          <ac:spMkLst>
            <pc:docMk/>
            <pc:sldMk cId="1469781447" sldId="2379"/>
            <ac:spMk id="19" creationId="{60AFA3F4-7823-61E5-C534-29529FE3AA27}"/>
          </ac:spMkLst>
        </pc:spChg>
        <pc:spChg chg="add del mod">
          <ac:chgData name="Martynas" userId="50020e6f-5172-42f5-bd2f-de8297e2c30d" providerId="ADAL" clId="{4C4087DE-6227-496E-849C-1BBC81B73676}" dt="2023-08-27T11:42:48.323" v="969" actId="478"/>
          <ac:spMkLst>
            <pc:docMk/>
            <pc:sldMk cId="1469781447" sldId="2379"/>
            <ac:spMk id="20" creationId="{567F7D68-F9AE-02B8-42AD-B7CFA09D6940}"/>
          </ac:spMkLst>
        </pc:spChg>
        <pc:spChg chg="del">
          <ac:chgData name="Martynas" userId="50020e6f-5172-42f5-bd2f-de8297e2c30d" providerId="ADAL" clId="{4C4087DE-6227-496E-849C-1BBC81B73676}" dt="2023-08-27T11:37:43.533" v="665" actId="478"/>
          <ac:spMkLst>
            <pc:docMk/>
            <pc:sldMk cId="1469781447" sldId="2379"/>
            <ac:spMk id="22" creationId="{3767FE64-0440-7FCF-88E8-D68BDCB3E9E0}"/>
          </ac:spMkLst>
        </pc:spChg>
        <pc:spChg chg="add mod">
          <ac:chgData name="Martynas" userId="50020e6f-5172-42f5-bd2f-de8297e2c30d" providerId="ADAL" clId="{4C4087DE-6227-496E-849C-1BBC81B73676}" dt="2023-08-27T12:19:11.143" v="1576" actId="207"/>
          <ac:spMkLst>
            <pc:docMk/>
            <pc:sldMk cId="1469781447" sldId="2379"/>
            <ac:spMk id="30" creationId="{B837C678-3581-3D7F-9B94-3E945E8EE815}"/>
          </ac:spMkLst>
        </pc:spChg>
        <pc:spChg chg="add del">
          <ac:chgData name="Martynas" userId="50020e6f-5172-42f5-bd2f-de8297e2c30d" providerId="ADAL" clId="{4C4087DE-6227-496E-849C-1BBC81B73676}" dt="2023-08-27T11:46:40.649" v="1073" actId="478"/>
          <ac:spMkLst>
            <pc:docMk/>
            <pc:sldMk cId="1469781447" sldId="2379"/>
            <ac:spMk id="31" creationId="{A1CB8873-3419-86EA-FF5C-C1C29EFDF7D8}"/>
          </ac:spMkLst>
        </pc:spChg>
        <pc:spChg chg="add mod">
          <ac:chgData name="Martynas" userId="50020e6f-5172-42f5-bd2f-de8297e2c30d" providerId="ADAL" clId="{4C4087DE-6227-496E-849C-1BBC81B73676}" dt="2023-08-27T11:46:56.499" v="1077" actId="208"/>
          <ac:spMkLst>
            <pc:docMk/>
            <pc:sldMk cId="1469781447" sldId="2379"/>
            <ac:spMk id="32" creationId="{D236B882-DB12-3913-5F23-6407067E8995}"/>
          </ac:spMkLst>
        </pc:spChg>
        <pc:spChg chg="add mod">
          <ac:chgData name="Martynas" userId="50020e6f-5172-42f5-bd2f-de8297e2c30d" providerId="ADAL" clId="{4C4087DE-6227-496E-849C-1BBC81B73676}" dt="2023-08-27T11:47:07.067" v="1079" actId="1076"/>
          <ac:spMkLst>
            <pc:docMk/>
            <pc:sldMk cId="1469781447" sldId="2379"/>
            <ac:spMk id="33" creationId="{64E8758B-C815-92D8-FB3F-7F99EA83A7FC}"/>
          </ac:spMkLst>
        </pc:spChg>
        <pc:spChg chg="add mod">
          <ac:chgData name="Martynas" userId="50020e6f-5172-42f5-bd2f-de8297e2c30d" providerId="ADAL" clId="{4C4087DE-6227-496E-849C-1BBC81B73676}" dt="2023-08-27T11:47:33.521" v="1086" actId="1076"/>
          <ac:spMkLst>
            <pc:docMk/>
            <pc:sldMk cId="1469781447" sldId="2379"/>
            <ac:spMk id="34" creationId="{0AF8DA57-9C04-FEF6-4757-BD63983728C5}"/>
          </ac:spMkLst>
        </pc:spChg>
        <pc:spChg chg="add mod">
          <ac:chgData name="Martynas" userId="50020e6f-5172-42f5-bd2f-de8297e2c30d" providerId="ADAL" clId="{4C4087DE-6227-496E-849C-1BBC81B73676}" dt="2023-08-27T11:47:42.740" v="1090" actId="1076"/>
          <ac:spMkLst>
            <pc:docMk/>
            <pc:sldMk cId="1469781447" sldId="2379"/>
            <ac:spMk id="35" creationId="{DBD1F45C-59B2-4F43-7776-79196A10D30A}"/>
          </ac:spMkLst>
        </pc:spChg>
        <pc:spChg chg="add mod">
          <ac:chgData name="Martynas" userId="50020e6f-5172-42f5-bd2f-de8297e2c30d" providerId="ADAL" clId="{4C4087DE-6227-496E-849C-1BBC81B73676}" dt="2023-08-27T11:47:50.908" v="1094" actId="1076"/>
          <ac:spMkLst>
            <pc:docMk/>
            <pc:sldMk cId="1469781447" sldId="2379"/>
            <ac:spMk id="36" creationId="{01B78756-F4B0-3FB9-20B4-603EB60130DF}"/>
          </ac:spMkLst>
        </pc:spChg>
        <pc:spChg chg="add mod">
          <ac:chgData name="Martynas" userId="50020e6f-5172-42f5-bd2f-de8297e2c30d" providerId="ADAL" clId="{4C4087DE-6227-496E-849C-1BBC81B73676}" dt="2023-08-27T11:50:37.908" v="1247" actId="1076"/>
          <ac:spMkLst>
            <pc:docMk/>
            <pc:sldMk cId="1469781447" sldId="2379"/>
            <ac:spMk id="37" creationId="{88FB3CDF-6CA9-1005-D487-3E967FCBBBAF}"/>
          </ac:spMkLst>
        </pc:spChg>
        <pc:spChg chg="add mod">
          <ac:chgData name="Martynas" userId="50020e6f-5172-42f5-bd2f-de8297e2c30d" providerId="ADAL" clId="{4C4087DE-6227-496E-849C-1BBC81B73676}" dt="2023-08-27T12:19:17.374" v="1578" actId="208"/>
          <ac:spMkLst>
            <pc:docMk/>
            <pc:sldMk cId="1469781447" sldId="2379"/>
            <ac:spMk id="38" creationId="{90176830-C9BF-88F8-5E92-DEEC44DCEDB3}"/>
          </ac:spMkLst>
        </pc:spChg>
        <pc:spChg chg="add del mod">
          <ac:chgData name="Martynas" userId="50020e6f-5172-42f5-bd2f-de8297e2c30d" providerId="ADAL" clId="{4C4087DE-6227-496E-849C-1BBC81B73676}" dt="2023-08-27T11:48:51.282" v="1133" actId="478"/>
          <ac:spMkLst>
            <pc:docMk/>
            <pc:sldMk cId="1469781447" sldId="2379"/>
            <ac:spMk id="39" creationId="{995A9840-E8A8-8E25-468B-ECA37D1FE704}"/>
          </ac:spMkLst>
        </pc:spChg>
        <pc:spChg chg="add mod">
          <ac:chgData name="Martynas" userId="50020e6f-5172-42f5-bd2f-de8297e2c30d" providerId="ADAL" clId="{4C4087DE-6227-496E-849C-1BBC81B73676}" dt="2023-08-27T12:19:20.545" v="1580" actId="208"/>
          <ac:spMkLst>
            <pc:docMk/>
            <pc:sldMk cId="1469781447" sldId="2379"/>
            <ac:spMk id="40" creationId="{E062A65B-7657-54F2-1E95-50DED36B3AE3}"/>
          </ac:spMkLst>
        </pc:spChg>
        <pc:spChg chg="add mod">
          <ac:chgData name="Martynas" userId="50020e6f-5172-42f5-bd2f-de8297e2c30d" providerId="ADAL" clId="{4C4087DE-6227-496E-849C-1BBC81B73676}" dt="2023-08-27T12:19:23.551" v="1582" actId="208"/>
          <ac:spMkLst>
            <pc:docMk/>
            <pc:sldMk cId="1469781447" sldId="2379"/>
            <ac:spMk id="41" creationId="{DAF91E6E-6702-A9E5-47E5-63CD646A26F2}"/>
          </ac:spMkLst>
        </pc:spChg>
        <pc:spChg chg="add mod">
          <ac:chgData name="Martynas" userId="50020e6f-5172-42f5-bd2f-de8297e2c30d" providerId="ADAL" clId="{4C4087DE-6227-496E-849C-1BBC81B73676}" dt="2023-08-27T11:50:24.906" v="1244" actId="1076"/>
          <ac:spMkLst>
            <pc:docMk/>
            <pc:sldMk cId="1469781447" sldId="2379"/>
            <ac:spMk id="42" creationId="{0BC9AF11-C01A-8945-2B3E-C387FFE9872D}"/>
          </ac:spMkLst>
        </pc:spChg>
        <pc:spChg chg="add mod">
          <ac:chgData name="Martynas" userId="50020e6f-5172-42f5-bd2f-de8297e2c30d" providerId="ADAL" clId="{4C4087DE-6227-496E-849C-1BBC81B73676}" dt="2023-08-27T11:50:34.784" v="1246" actId="1076"/>
          <ac:spMkLst>
            <pc:docMk/>
            <pc:sldMk cId="1469781447" sldId="2379"/>
            <ac:spMk id="43" creationId="{28EAF652-585B-89A4-B482-EAE888EA6404}"/>
          </ac:spMkLst>
        </pc:spChg>
        <pc:graphicFrameChg chg="del">
          <ac:chgData name="Martynas" userId="50020e6f-5172-42f5-bd2f-de8297e2c30d" providerId="ADAL" clId="{4C4087DE-6227-496E-849C-1BBC81B73676}" dt="2023-08-27T11:37:49.266" v="666" actId="478"/>
          <ac:graphicFrameMkLst>
            <pc:docMk/>
            <pc:sldMk cId="1469781447" sldId="2379"/>
            <ac:graphicFrameMk id="21" creationId="{F87B9E8A-02E8-49FC-3E9F-38B8D0260256}"/>
          </ac:graphicFrameMkLst>
        </pc:graphicFrameChg>
        <pc:picChg chg="del">
          <ac:chgData name="Martynas" userId="50020e6f-5172-42f5-bd2f-de8297e2c30d" providerId="ADAL" clId="{4C4087DE-6227-496E-849C-1BBC81B73676}" dt="2023-08-27T11:37:43.533" v="665" actId="478"/>
          <ac:picMkLst>
            <pc:docMk/>
            <pc:sldMk cId="1469781447" sldId="2379"/>
            <ac:picMk id="9" creationId="{3BA45B37-1A7C-1729-4F8F-7F332B4C0EE0}"/>
          </ac:picMkLst>
        </pc:picChg>
        <pc:picChg chg="del">
          <ac:chgData name="Martynas" userId="50020e6f-5172-42f5-bd2f-de8297e2c30d" providerId="ADAL" clId="{4C4087DE-6227-496E-849C-1BBC81B73676}" dt="2023-08-27T11:37:43.533" v="665" actId="478"/>
          <ac:picMkLst>
            <pc:docMk/>
            <pc:sldMk cId="1469781447" sldId="2379"/>
            <ac:picMk id="11" creationId="{F3BDF47A-78C9-4FAD-AEA9-15ED4DD783AB}"/>
          </ac:picMkLst>
        </pc:picChg>
        <pc:picChg chg="del">
          <ac:chgData name="Martynas" userId="50020e6f-5172-42f5-bd2f-de8297e2c30d" providerId="ADAL" clId="{4C4087DE-6227-496E-849C-1BBC81B73676}" dt="2023-08-27T11:37:43.533" v="665" actId="478"/>
          <ac:picMkLst>
            <pc:docMk/>
            <pc:sldMk cId="1469781447" sldId="2379"/>
            <ac:picMk id="13" creationId="{1D278DFE-3372-4D82-FD69-377A1D9BC165}"/>
          </ac:picMkLst>
        </pc:picChg>
        <pc:cxnChg chg="del">
          <ac:chgData name="Martynas" userId="50020e6f-5172-42f5-bd2f-de8297e2c30d" providerId="ADAL" clId="{4C4087DE-6227-496E-849C-1BBC81B73676}" dt="2023-08-27T11:37:43.533" v="665" actId="478"/>
          <ac:cxnSpMkLst>
            <pc:docMk/>
            <pc:sldMk cId="1469781447" sldId="2379"/>
            <ac:cxnSpMk id="3" creationId="{21B5A229-D6D6-AB47-CDE4-953FBA4CA458}"/>
          </ac:cxnSpMkLst>
        </pc:cxnChg>
        <pc:cxnChg chg="del">
          <ac:chgData name="Martynas" userId="50020e6f-5172-42f5-bd2f-de8297e2c30d" providerId="ADAL" clId="{4C4087DE-6227-496E-849C-1BBC81B73676}" dt="2023-08-27T11:37:43.533" v="665" actId="478"/>
          <ac:cxnSpMkLst>
            <pc:docMk/>
            <pc:sldMk cId="1469781447" sldId="2379"/>
            <ac:cxnSpMk id="4" creationId="{FC291FEA-CD26-6FCF-7F53-5BF9D2914883}"/>
          </ac:cxnSpMkLst>
        </pc:cxnChg>
        <pc:cxnChg chg="add mod">
          <ac:chgData name="Martynas" userId="50020e6f-5172-42f5-bd2f-de8297e2c30d" providerId="ADAL" clId="{4C4087DE-6227-496E-849C-1BBC81B73676}" dt="2023-08-27T11:44:24.261" v="995" actId="208"/>
          <ac:cxnSpMkLst>
            <pc:docMk/>
            <pc:sldMk cId="1469781447" sldId="2379"/>
            <ac:cxnSpMk id="24" creationId="{95F9ACED-C9E7-0461-3E12-E0ED68AF3F98}"/>
          </ac:cxnSpMkLst>
        </pc:cxnChg>
        <pc:cxnChg chg="add mod">
          <ac:chgData name="Martynas" userId="50020e6f-5172-42f5-bd2f-de8297e2c30d" providerId="ADAL" clId="{4C4087DE-6227-496E-849C-1BBC81B73676}" dt="2023-08-27T11:44:26.863" v="996" actId="208"/>
          <ac:cxnSpMkLst>
            <pc:docMk/>
            <pc:sldMk cId="1469781447" sldId="2379"/>
            <ac:cxnSpMk id="26" creationId="{F0E53591-A1D1-3973-F233-CF470D7BA446}"/>
          </ac:cxnSpMkLst>
        </pc:cxnChg>
      </pc:sldChg>
      <pc:sldChg chg="addSp delSp modSp add mod">
        <pc:chgData name="Martynas" userId="50020e6f-5172-42f5-bd2f-de8297e2c30d" providerId="ADAL" clId="{4C4087DE-6227-496E-849C-1BBC81B73676}" dt="2023-08-27T12:20:15.066" v="1588"/>
        <pc:sldMkLst>
          <pc:docMk/>
          <pc:sldMk cId="106501672" sldId="2380"/>
        </pc:sldMkLst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2" creationId="{EB0E711B-37EA-1659-606D-CBBE7B9CD836}"/>
          </ac:spMkLst>
        </pc:spChg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5" creationId="{7F33C3AD-A0AD-9187-6A5E-DF048281ADC3}"/>
          </ac:spMkLst>
        </pc:spChg>
        <pc:spChg chg="mod">
          <ac:chgData name="Martynas" userId="50020e6f-5172-42f5-bd2f-de8297e2c30d" providerId="ADAL" clId="{4C4087DE-6227-496E-849C-1BBC81B73676}" dt="2023-08-27T12:04:24.303" v="1391" actId="1076"/>
          <ac:spMkLst>
            <pc:docMk/>
            <pc:sldMk cId="106501672" sldId="2380"/>
            <ac:spMk id="6" creationId="{C1C786BF-F87A-4101-8321-50161A92A6D8}"/>
          </ac:spMkLst>
        </pc:spChg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7" creationId="{EE66719A-0382-2005-5BEA-BE81B33832B4}"/>
          </ac:spMkLst>
        </pc:spChg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8" creationId="{25B0B35C-1BF0-6A85-07B0-449D33A8FA67}"/>
          </ac:spMkLst>
        </pc:spChg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18" creationId="{AC211148-7CF2-7B3E-A2F8-BE71A31A36D5}"/>
          </ac:spMkLst>
        </pc:spChg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19" creationId="{60AFA3F4-7823-61E5-C534-29529FE3AA27}"/>
          </ac:spMkLst>
        </pc:spChg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30" creationId="{B837C678-3581-3D7F-9B94-3E945E8EE815}"/>
          </ac:spMkLst>
        </pc:spChg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32" creationId="{D236B882-DB12-3913-5F23-6407067E8995}"/>
          </ac:spMkLst>
        </pc:spChg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33" creationId="{64E8758B-C815-92D8-FB3F-7F99EA83A7FC}"/>
          </ac:spMkLst>
        </pc:spChg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34" creationId="{0AF8DA57-9C04-FEF6-4757-BD63983728C5}"/>
          </ac:spMkLst>
        </pc:spChg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35" creationId="{DBD1F45C-59B2-4F43-7776-79196A10D30A}"/>
          </ac:spMkLst>
        </pc:spChg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36" creationId="{01B78756-F4B0-3FB9-20B4-603EB60130DF}"/>
          </ac:spMkLst>
        </pc:spChg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37" creationId="{88FB3CDF-6CA9-1005-D487-3E967FCBBBAF}"/>
          </ac:spMkLst>
        </pc:spChg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38" creationId="{90176830-C9BF-88F8-5E92-DEEC44DCEDB3}"/>
          </ac:spMkLst>
        </pc:spChg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40" creationId="{E062A65B-7657-54F2-1E95-50DED36B3AE3}"/>
          </ac:spMkLst>
        </pc:spChg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41" creationId="{DAF91E6E-6702-A9E5-47E5-63CD646A26F2}"/>
          </ac:spMkLst>
        </pc:spChg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42" creationId="{0BC9AF11-C01A-8945-2B3E-C387FFE9872D}"/>
          </ac:spMkLst>
        </pc:spChg>
        <pc:spChg chg="del">
          <ac:chgData name="Martynas" userId="50020e6f-5172-42f5-bd2f-de8297e2c30d" providerId="ADAL" clId="{4C4087DE-6227-496E-849C-1BBC81B73676}" dt="2023-08-27T12:03:18.089" v="1354" actId="478"/>
          <ac:spMkLst>
            <pc:docMk/>
            <pc:sldMk cId="106501672" sldId="2380"/>
            <ac:spMk id="43" creationId="{28EAF652-585B-89A4-B482-EAE888EA6404}"/>
          </ac:spMkLst>
        </pc:spChg>
        <pc:graphicFrameChg chg="add mod modGraphic">
          <ac:chgData name="Martynas" userId="50020e6f-5172-42f5-bd2f-de8297e2c30d" providerId="ADAL" clId="{4C4087DE-6227-496E-849C-1BBC81B73676}" dt="2023-08-27T12:20:15.066" v="1588"/>
          <ac:graphicFrameMkLst>
            <pc:docMk/>
            <pc:sldMk cId="106501672" sldId="2380"/>
            <ac:graphicFrameMk id="3" creationId="{5AC25288-826A-9113-6645-4C59FAF82EAC}"/>
          </ac:graphicFrameMkLst>
        </pc:graphicFrameChg>
        <pc:cxnChg chg="del mod">
          <ac:chgData name="Martynas" userId="50020e6f-5172-42f5-bd2f-de8297e2c30d" providerId="ADAL" clId="{4C4087DE-6227-496E-849C-1BBC81B73676}" dt="2023-08-27T12:03:18.089" v="1354" actId="478"/>
          <ac:cxnSpMkLst>
            <pc:docMk/>
            <pc:sldMk cId="106501672" sldId="2380"/>
            <ac:cxnSpMk id="24" creationId="{95F9ACED-C9E7-0461-3E12-E0ED68AF3F98}"/>
          </ac:cxnSpMkLst>
        </pc:cxnChg>
        <pc:cxnChg chg="del mod">
          <ac:chgData name="Martynas" userId="50020e6f-5172-42f5-bd2f-de8297e2c30d" providerId="ADAL" clId="{4C4087DE-6227-496E-849C-1BBC81B73676}" dt="2023-08-27T12:03:18.089" v="1354" actId="478"/>
          <ac:cxnSpMkLst>
            <pc:docMk/>
            <pc:sldMk cId="106501672" sldId="2380"/>
            <ac:cxnSpMk id="26" creationId="{F0E53591-A1D1-3973-F233-CF470D7BA446}"/>
          </ac:cxnSpMkLst>
        </pc:cxnChg>
      </pc:sldChg>
      <pc:sldChg chg="addSp delSp modSp add mod">
        <pc:chgData name="Martynas" userId="50020e6f-5172-42f5-bd2f-de8297e2c30d" providerId="ADAL" clId="{4C4087DE-6227-496E-849C-1BBC81B73676}" dt="2023-08-27T12:28:16.936" v="2095" actId="1076"/>
        <pc:sldMkLst>
          <pc:docMk/>
          <pc:sldMk cId="3690048265" sldId="2381"/>
        </pc:sldMkLst>
        <pc:spChg chg="add mod">
          <ac:chgData name="Martynas" userId="50020e6f-5172-42f5-bd2f-de8297e2c30d" providerId="ADAL" clId="{4C4087DE-6227-496E-849C-1BBC81B73676}" dt="2023-08-27T12:21:37.894" v="1605" actId="1076"/>
          <ac:spMkLst>
            <pc:docMk/>
            <pc:sldMk cId="3690048265" sldId="2381"/>
            <ac:spMk id="2" creationId="{7F96AD6C-48D1-480C-E82A-E31B2CBAD75B}"/>
          </ac:spMkLst>
        </pc:spChg>
        <pc:spChg chg="add mod">
          <ac:chgData name="Martynas" userId="50020e6f-5172-42f5-bd2f-de8297e2c30d" providerId="ADAL" clId="{4C4087DE-6227-496E-849C-1BBC81B73676}" dt="2023-08-27T12:21:37.894" v="1605" actId="1076"/>
          <ac:spMkLst>
            <pc:docMk/>
            <pc:sldMk cId="3690048265" sldId="2381"/>
            <ac:spMk id="4" creationId="{64266BF3-C768-16D5-1879-5D3B806E4261}"/>
          </ac:spMkLst>
        </pc:spChg>
        <pc:spChg chg="add mod">
          <ac:chgData name="Martynas" userId="50020e6f-5172-42f5-bd2f-de8297e2c30d" providerId="ADAL" clId="{4C4087DE-6227-496E-849C-1BBC81B73676}" dt="2023-08-27T12:21:37.894" v="1605" actId="1076"/>
          <ac:spMkLst>
            <pc:docMk/>
            <pc:sldMk cId="3690048265" sldId="2381"/>
            <ac:spMk id="5" creationId="{880D8391-7955-976B-D41F-AA9B16C5C910}"/>
          </ac:spMkLst>
        </pc:spChg>
        <pc:spChg chg="mod">
          <ac:chgData name="Martynas" userId="50020e6f-5172-42f5-bd2f-de8297e2c30d" providerId="ADAL" clId="{4C4087DE-6227-496E-849C-1BBC81B73676}" dt="2023-08-27T12:14:33.159" v="1453" actId="20577"/>
          <ac:spMkLst>
            <pc:docMk/>
            <pc:sldMk cId="3690048265" sldId="2381"/>
            <ac:spMk id="6" creationId="{C1C786BF-F87A-4101-8321-50161A92A6D8}"/>
          </ac:spMkLst>
        </pc:spChg>
        <pc:spChg chg="add mod">
          <ac:chgData name="Martynas" userId="50020e6f-5172-42f5-bd2f-de8297e2c30d" providerId="ADAL" clId="{4C4087DE-6227-496E-849C-1BBC81B73676}" dt="2023-08-27T12:21:37.894" v="1605" actId="1076"/>
          <ac:spMkLst>
            <pc:docMk/>
            <pc:sldMk cId="3690048265" sldId="2381"/>
            <ac:spMk id="7" creationId="{CC810356-65FC-C983-77E7-7C779CBCFD20}"/>
          </ac:spMkLst>
        </pc:spChg>
        <pc:spChg chg="add mod">
          <ac:chgData name="Martynas" userId="50020e6f-5172-42f5-bd2f-de8297e2c30d" providerId="ADAL" clId="{4C4087DE-6227-496E-849C-1BBC81B73676}" dt="2023-08-27T12:21:37.894" v="1605" actId="1076"/>
          <ac:spMkLst>
            <pc:docMk/>
            <pc:sldMk cId="3690048265" sldId="2381"/>
            <ac:spMk id="8" creationId="{6D932FAB-D17A-250B-F1F7-1AC4BF7ECD04}"/>
          </ac:spMkLst>
        </pc:spChg>
        <pc:spChg chg="add mod">
          <ac:chgData name="Martynas" userId="50020e6f-5172-42f5-bd2f-de8297e2c30d" providerId="ADAL" clId="{4C4087DE-6227-496E-849C-1BBC81B73676}" dt="2023-08-27T12:21:59.655" v="1609" actId="1076"/>
          <ac:spMkLst>
            <pc:docMk/>
            <pc:sldMk cId="3690048265" sldId="2381"/>
            <ac:spMk id="9" creationId="{16B67313-AE6F-909A-DDFB-DABE6197D9AC}"/>
          </ac:spMkLst>
        </pc:spChg>
        <pc:spChg chg="add mod">
          <ac:chgData name="Martynas" userId="50020e6f-5172-42f5-bd2f-de8297e2c30d" providerId="ADAL" clId="{4C4087DE-6227-496E-849C-1BBC81B73676}" dt="2023-08-27T12:22:04.159" v="1611" actId="1076"/>
          <ac:spMkLst>
            <pc:docMk/>
            <pc:sldMk cId="3690048265" sldId="2381"/>
            <ac:spMk id="10" creationId="{607FE9A5-A70D-B0F8-99EB-9A811780021C}"/>
          </ac:spMkLst>
        </pc:spChg>
        <pc:spChg chg="add mod">
          <ac:chgData name="Martynas" userId="50020e6f-5172-42f5-bd2f-de8297e2c30d" providerId="ADAL" clId="{4C4087DE-6227-496E-849C-1BBC81B73676}" dt="2023-08-27T12:22:09.980" v="1613" actId="1076"/>
          <ac:spMkLst>
            <pc:docMk/>
            <pc:sldMk cId="3690048265" sldId="2381"/>
            <ac:spMk id="11" creationId="{C056C407-10FC-B7EB-398B-FC64F2680CA8}"/>
          </ac:spMkLst>
        </pc:spChg>
        <pc:spChg chg="add mod">
          <ac:chgData name="Martynas" userId="50020e6f-5172-42f5-bd2f-de8297e2c30d" providerId="ADAL" clId="{4C4087DE-6227-496E-849C-1BBC81B73676}" dt="2023-08-27T12:22:15.942" v="1615" actId="1076"/>
          <ac:spMkLst>
            <pc:docMk/>
            <pc:sldMk cId="3690048265" sldId="2381"/>
            <ac:spMk id="12" creationId="{26A7A7F0-0485-B8E9-DCEB-1C75845DD0DF}"/>
          </ac:spMkLst>
        </pc:spChg>
        <pc:spChg chg="add mod">
          <ac:chgData name="Martynas" userId="50020e6f-5172-42f5-bd2f-de8297e2c30d" providerId="ADAL" clId="{4C4087DE-6227-496E-849C-1BBC81B73676}" dt="2023-08-27T12:23:19.869" v="1653" actId="20577"/>
          <ac:spMkLst>
            <pc:docMk/>
            <pc:sldMk cId="3690048265" sldId="2381"/>
            <ac:spMk id="13" creationId="{082E4172-5EBA-675C-C5AA-1E00AC505907}"/>
          </ac:spMkLst>
        </pc:spChg>
        <pc:spChg chg="add mod">
          <ac:chgData name="Martynas" userId="50020e6f-5172-42f5-bd2f-de8297e2c30d" providerId="ADAL" clId="{4C4087DE-6227-496E-849C-1BBC81B73676}" dt="2023-08-27T12:23:45.695" v="1668" actId="1076"/>
          <ac:spMkLst>
            <pc:docMk/>
            <pc:sldMk cId="3690048265" sldId="2381"/>
            <ac:spMk id="14" creationId="{946E4141-9A4C-1C62-BC2E-21771417BB65}"/>
          </ac:spMkLst>
        </pc:spChg>
        <pc:spChg chg="add mod">
          <ac:chgData name="Martynas" userId="50020e6f-5172-42f5-bd2f-de8297e2c30d" providerId="ADAL" clId="{4C4087DE-6227-496E-849C-1BBC81B73676}" dt="2023-08-27T12:24:36.922" v="1738" actId="1076"/>
          <ac:spMkLst>
            <pc:docMk/>
            <pc:sldMk cId="3690048265" sldId="2381"/>
            <ac:spMk id="15" creationId="{BD2515AC-5154-C93A-22A9-039CC4851118}"/>
          </ac:spMkLst>
        </pc:spChg>
        <pc:spChg chg="add mod">
          <ac:chgData name="Martynas" userId="50020e6f-5172-42f5-bd2f-de8297e2c30d" providerId="ADAL" clId="{4C4087DE-6227-496E-849C-1BBC81B73676}" dt="2023-08-27T12:24:55.254" v="1769" actId="20577"/>
          <ac:spMkLst>
            <pc:docMk/>
            <pc:sldMk cId="3690048265" sldId="2381"/>
            <ac:spMk id="16" creationId="{4D6CFEC1-99AA-ABE7-0F20-B98DBC9BBB29}"/>
          </ac:spMkLst>
        </pc:spChg>
        <pc:spChg chg="add mod">
          <ac:chgData name="Martynas" userId="50020e6f-5172-42f5-bd2f-de8297e2c30d" providerId="ADAL" clId="{4C4087DE-6227-496E-849C-1BBC81B73676}" dt="2023-08-27T12:25:14.695" v="1805" actId="20577"/>
          <ac:spMkLst>
            <pc:docMk/>
            <pc:sldMk cId="3690048265" sldId="2381"/>
            <ac:spMk id="17" creationId="{BDFF7A84-1803-7770-8869-13FB6A22C5C5}"/>
          </ac:spMkLst>
        </pc:spChg>
        <pc:spChg chg="add mod">
          <ac:chgData name="Martynas" userId="50020e6f-5172-42f5-bd2f-de8297e2c30d" providerId="ADAL" clId="{4C4087DE-6227-496E-849C-1BBC81B73676}" dt="2023-08-27T12:25:42.113" v="1851" actId="20577"/>
          <ac:spMkLst>
            <pc:docMk/>
            <pc:sldMk cId="3690048265" sldId="2381"/>
            <ac:spMk id="18" creationId="{E73D7BF1-99EA-D928-96FB-EB8F2483B7EA}"/>
          </ac:spMkLst>
        </pc:spChg>
        <pc:spChg chg="add mod">
          <ac:chgData name="Martynas" userId="50020e6f-5172-42f5-bd2f-de8297e2c30d" providerId="ADAL" clId="{4C4087DE-6227-496E-849C-1BBC81B73676}" dt="2023-08-27T12:28:16.936" v="2095" actId="1076"/>
          <ac:spMkLst>
            <pc:docMk/>
            <pc:sldMk cId="3690048265" sldId="2381"/>
            <ac:spMk id="19" creationId="{28D65A82-CF13-D67A-15BF-836C6D071A04}"/>
          </ac:spMkLst>
        </pc:spChg>
        <pc:spChg chg="add mod">
          <ac:chgData name="Martynas" userId="50020e6f-5172-42f5-bd2f-de8297e2c30d" providerId="ADAL" clId="{4C4087DE-6227-496E-849C-1BBC81B73676}" dt="2023-08-27T12:26:46.542" v="1957" actId="20577"/>
          <ac:spMkLst>
            <pc:docMk/>
            <pc:sldMk cId="3690048265" sldId="2381"/>
            <ac:spMk id="20" creationId="{C87FE4E4-3E9C-62B2-0928-E3D15339AA79}"/>
          </ac:spMkLst>
        </pc:spChg>
        <pc:spChg chg="add mod">
          <ac:chgData name="Martynas" userId="50020e6f-5172-42f5-bd2f-de8297e2c30d" providerId="ADAL" clId="{4C4087DE-6227-496E-849C-1BBC81B73676}" dt="2023-08-27T12:27:10.907" v="2038" actId="20577"/>
          <ac:spMkLst>
            <pc:docMk/>
            <pc:sldMk cId="3690048265" sldId="2381"/>
            <ac:spMk id="21" creationId="{E3766BCB-1152-2F7A-6287-B12DBB9A753F}"/>
          </ac:spMkLst>
        </pc:spChg>
        <pc:spChg chg="add mod">
          <ac:chgData name="Martynas" userId="50020e6f-5172-42f5-bd2f-de8297e2c30d" providerId="ADAL" clId="{4C4087DE-6227-496E-849C-1BBC81B73676}" dt="2023-08-27T12:28:08.937" v="2094" actId="20577"/>
          <ac:spMkLst>
            <pc:docMk/>
            <pc:sldMk cId="3690048265" sldId="2381"/>
            <ac:spMk id="22" creationId="{93F209DE-280E-661C-7771-3AF66FEA2040}"/>
          </ac:spMkLst>
        </pc:spChg>
        <pc:picChg chg="del">
          <ac:chgData name="Martynas" userId="50020e6f-5172-42f5-bd2f-de8297e2c30d" providerId="ADAL" clId="{4C4087DE-6227-496E-849C-1BBC81B73676}" dt="2023-08-27T12:14:23.557" v="1429" actId="478"/>
          <ac:picMkLst>
            <pc:docMk/>
            <pc:sldMk cId="3690048265" sldId="2381"/>
            <ac:picMk id="3" creationId="{CDFC990A-AA35-25C8-2542-CC5D5EC101C8}"/>
          </ac:picMkLst>
        </pc:picChg>
      </pc:sldChg>
      <pc:sldChg chg="addSp delSp modSp add mod">
        <pc:chgData name="Martynas" userId="50020e6f-5172-42f5-bd2f-de8297e2c30d" providerId="ADAL" clId="{4C4087DE-6227-496E-849C-1BBC81B73676}" dt="2023-08-27T12:34:21.137" v="2265" actId="1076"/>
        <pc:sldMkLst>
          <pc:docMk/>
          <pc:sldMk cId="1919089128" sldId="2382"/>
        </pc:sldMkLst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2" creationId="{7F96AD6C-48D1-480C-E82A-E31B2CBAD75B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4" creationId="{64266BF3-C768-16D5-1879-5D3B806E4261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5" creationId="{880D8391-7955-976B-D41F-AA9B16C5C910}"/>
          </ac:spMkLst>
        </pc:spChg>
        <pc:spChg chg="mod">
          <ac:chgData name="Martynas" userId="50020e6f-5172-42f5-bd2f-de8297e2c30d" providerId="ADAL" clId="{4C4087DE-6227-496E-849C-1BBC81B73676}" dt="2023-08-27T12:29:21.268" v="2131" actId="20577"/>
          <ac:spMkLst>
            <pc:docMk/>
            <pc:sldMk cId="1919089128" sldId="2382"/>
            <ac:spMk id="6" creationId="{C1C786BF-F87A-4101-8321-50161A92A6D8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7" creationId="{CC810356-65FC-C983-77E7-7C779CBCFD20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8" creationId="{6D932FAB-D17A-250B-F1F7-1AC4BF7ECD04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9" creationId="{16B67313-AE6F-909A-DDFB-DABE6197D9AC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10" creationId="{607FE9A5-A70D-B0F8-99EB-9A811780021C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11" creationId="{C056C407-10FC-B7EB-398B-FC64F2680CA8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12" creationId="{26A7A7F0-0485-B8E9-DCEB-1C75845DD0DF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13" creationId="{082E4172-5EBA-675C-C5AA-1E00AC505907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14" creationId="{946E4141-9A4C-1C62-BC2E-21771417BB65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15" creationId="{BD2515AC-5154-C93A-22A9-039CC4851118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16" creationId="{4D6CFEC1-99AA-ABE7-0F20-B98DBC9BBB29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17" creationId="{BDFF7A84-1803-7770-8869-13FB6A22C5C5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18" creationId="{E73D7BF1-99EA-D928-96FB-EB8F2483B7EA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19" creationId="{28D65A82-CF13-D67A-15BF-836C6D071A04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20" creationId="{C87FE4E4-3E9C-62B2-0928-E3D15339AA79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21" creationId="{E3766BCB-1152-2F7A-6287-B12DBB9A753F}"/>
          </ac:spMkLst>
        </pc:spChg>
        <pc:spChg chg="del">
          <ac:chgData name="Martynas" userId="50020e6f-5172-42f5-bd2f-de8297e2c30d" providerId="ADAL" clId="{4C4087DE-6227-496E-849C-1BBC81B73676}" dt="2023-08-27T12:29:27.356" v="2132" actId="478"/>
          <ac:spMkLst>
            <pc:docMk/>
            <pc:sldMk cId="1919089128" sldId="2382"/>
            <ac:spMk id="22" creationId="{93F209DE-280E-661C-7771-3AF66FEA2040}"/>
          </ac:spMkLst>
        </pc:spChg>
        <pc:spChg chg="add mod">
          <ac:chgData name="Martynas" userId="50020e6f-5172-42f5-bd2f-de8297e2c30d" providerId="ADAL" clId="{4C4087DE-6227-496E-849C-1BBC81B73676}" dt="2023-08-27T12:32:22.275" v="2156" actId="13822"/>
          <ac:spMkLst>
            <pc:docMk/>
            <pc:sldMk cId="1919089128" sldId="2382"/>
            <ac:spMk id="26" creationId="{0C1C01E4-15DA-D62C-616A-3F95D880CFBA}"/>
          </ac:spMkLst>
        </pc:spChg>
        <pc:spChg chg="add mod">
          <ac:chgData name="Martynas" userId="50020e6f-5172-42f5-bd2f-de8297e2c30d" providerId="ADAL" clId="{4C4087DE-6227-496E-849C-1BBC81B73676}" dt="2023-08-27T12:32:24.486" v="2157" actId="13822"/>
          <ac:spMkLst>
            <pc:docMk/>
            <pc:sldMk cId="1919089128" sldId="2382"/>
            <ac:spMk id="27" creationId="{09C43638-E657-D87E-714A-379F55753B30}"/>
          </ac:spMkLst>
        </pc:spChg>
        <pc:spChg chg="add mod">
          <ac:chgData name="Martynas" userId="50020e6f-5172-42f5-bd2f-de8297e2c30d" providerId="ADAL" clId="{4C4087DE-6227-496E-849C-1BBC81B73676}" dt="2023-08-27T12:31:53.493" v="2154" actId="1076"/>
          <ac:spMkLst>
            <pc:docMk/>
            <pc:sldMk cId="1919089128" sldId="2382"/>
            <ac:spMk id="28" creationId="{C01CB4BE-5315-7C3B-0363-284E10FCE9B1}"/>
          </ac:spMkLst>
        </pc:spChg>
        <pc:spChg chg="add mod">
          <ac:chgData name="Martynas" userId="50020e6f-5172-42f5-bd2f-de8297e2c30d" providerId="ADAL" clId="{4C4087DE-6227-496E-849C-1BBC81B73676}" dt="2023-08-27T12:34:18.487" v="2264" actId="1076"/>
          <ac:spMkLst>
            <pc:docMk/>
            <pc:sldMk cId="1919089128" sldId="2382"/>
            <ac:spMk id="29" creationId="{F80851E8-FE11-C421-DF55-6FC3124E39EC}"/>
          </ac:spMkLst>
        </pc:spChg>
        <pc:spChg chg="add mod">
          <ac:chgData name="Martynas" userId="50020e6f-5172-42f5-bd2f-de8297e2c30d" providerId="ADAL" clId="{4C4087DE-6227-496E-849C-1BBC81B73676}" dt="2023-08-27T12:34:15.692" v="2263" actId="1076"/>
          <ac:spMkLst>
            <pc:docMk/>
            <pc:sldMk cId="1919089128" sldId="2382"/>
            <ac:spMk id="30" creationId="{2CB11F3C-0579-FF79-4CA8-84E58FF7BC18}"/>
          </ac:spMkLst>
        </pc:spChg>
        <pc:spChg chg="add mod">
          <ac:chgData name="Martynas" userId="50020e6f-5172-42f5-bd2f-de8297e2c30d" providerId="ADAL" clId="{4C4087DE-6227-496E-849C-1BBC81B73676}" dt="2023-08-27T12:34:21.137" v="2265" actId="1076"/>
          <ac:spMkLst>
            <pc:docMk/>
            <pc:sldMk cId="1919089128" sldId="2382"/>
            <ac:spMk id="31" creationId="{3FF6FACC-5CD6-79A5-CF52-217FF40BF21B}"/>
          </ac:spMkLst>
        </pc:spChg>
        <pc:spChg chg="add mod">
          <ac:chgData name="Martynas" userId="50020e6f-5172-42f5-bd2f-de8297e2c30d" providerId="ADAL" clId="{4C4087DE-6227-496E-849C-1BBC81B73676}" dt="2023-08-27T12:33:56.251" v="2260" actId="313"/>
          <ac:spMkLst>
            <pc:docMk/>
            <pc:sldMk cId="1919089128" sldId="2382"/>
            <ac:spMk id="1024" creationId="{DE9EEE6A-1FE7-A905-D18A-96762D76A6DD}"/>
          </ac:spMkLst>
        </pc:spChg>
        <pc:picChg chg="add mod">
          <ac:chgData name="Martynas" userId="50020e6f-5172-42f5-bd2f-de8297e2c30d" providerId="ADAL" clId="{4C4087DE-6227-496E-849C-1BBC81B73676}" dt="2023-08-27T12:31:53.493" v="2154" actId="1076"/>
          <ac:picMkLst>
            <pc:docMk/>
            <pc:sldMk cId="1919089128" sldId="2382"/>
            <ac:picMk id="1026" creationId="{BEA283CD-310B-26D0-BEFD-6B3E4C25016A}"/>
          </ac:picMkLst>
        </pc:picChg>
        <pc:cxnChg chg="add del">
          <ac:chgData name="Martynas" userId="50020e6f-5172-42f5-bd2f-de8297e2c30d" providerId="ADAL" clId="{4C4087DE-6227-496E-849C-1BBC81B73676}" dt="2023-08-27T12:29:59.363" v="2134" actId="21"/>
          <ac:cxnSpMkLst>
            <pc:docMk/>
            <pc:sldMk cId="1919089128" sldId="2382"/>
            <ac:cxnSpMk id="23" creationId="{FBCB3449-C421-8CC7-550D-BA1FFFEFACB8}"/>
          </ac:cxnSpMkLst>
        </pc:cxnChg>
        <pc:cxnChg chg="add mod">
          <ac:chgData name="Martynas" userId="50020e6f-5172-42f5-bd2f-de8297e2c30d" providerId="ADAL" clId="{4C4087DE-6227-496E-849C-1BBC81B73676}" dt="2023-08-27T12:32:31.068" v="2159" actId="13822"/>
          <ac:cxnSpMkLst>
            <pc:docMk/>
            <pc:sldMk cId="1919089128" sldId="2382"/>
            <ac:cxnSpMk id="24" creationId="{E2A34592-47A8-60AB-6E18-8251A1F849D7}"/>
          </ac:cxnSpMkLst>
        </pc:cxnChg>
        <pc:cxnChg chg="add mod">
          <ac:chgData name="Martynas" userId="50020e6f-5172-42f5-bd2f-de8297e2c30d" providerId="ADAL" clId="{4C4087DE-6227-496E-849C-1BBC81B73676}" dt="2023-08-27T12:32:34.071" v="2160" actId="13822"/>
          <ac:cxnSpMkLst>
            <pc:docMk/>
            <pc:sldMk cId="1919089128" sldId="2382"/>
            <ac:cxnSpMk id="25" creationId="{1BADD2CC-8A91-1BA8-8F0F-DE26E2AD1174}"/>
          </ac:cxnSpMkLst>
        </pc:cxnChg>
      </pc:sldChg>
      <pc:sldChg chg="addSp delSp modSp add mod">
        <pc:chgData name="Martynas" userId="50020e6f-5172-42f5-bd2f-de8297e2c30d" providerId="ADAL" clId="{4C4087DE-6227-496E-849C-1BBC81B73676}" dt="2023-08-27T12:38:26.855" v="2410" actId="1076"/>
        <pc:sldMkLst>
          <pc:docMk/>
          <pc:sldMk cId="163908356" sldId="2383"/>
        </pc:sldMkLst>
        <pc:spChg chg="mod">
          <ac:chgData name="Martynas" userId="50020e6f-5172-42f5-bd2f-de8297e2c30d" providerId="ADAL" clId="{4C4087DE-6227-496E-849C-1BBC81B73676}" dt="2023-08-27T12:34:46.708" v="2279" actId="20577"/>
          <ac:spMkLst>
            <pc:docMk/>
            <pc:sldMk cId="163908356" sldId="2383"/>
            <ac:spMk id="6" creationId="{C1C786BF-F87A-4101-8321-50161A92A6D8}"/>
          </ac:spMkLst>
        </pc:spChg>
        <pc:spChg chg="del">
          <ac:chgData name="Martynas" userId="50020e6f-5172-42f5-bd2f-de8297e2c30d" providerId="ADAL" clId="{4C4087DE-6227-496E-849C-1BBC81B73676}" dt="2023-08-27T12:34:49.370" v="2280" actId="478"/>
          <ac:spMkLst>
            <pc:docMk/>
            <pc:sldMk cId="163908356" sldId="2383"/>
            <ac:spMk id="26" creationId="{0C1C01E4-15DA-D62C-616A-3F95D880CFBA}"/>
          </ac:spMkLst>
        </pc:spChg>
        <pc:spChg chg="del">
          <ac:chgData name="Martynas" userId="50020e6f-5172-42f5-bd2f-de8297e2c30d" providerId="ADAL" clId="{4C4087DE-6227-496E-849C-1BBC81B73676}" dt="2023-08-27T12:34:49.370" v="2280" actId="478"/>
          <ac:spMkLst>
            <pc:docMk/>
            <pc:sldMk cId="163908356" sldId="2383"/>
            <ac:spMk id="27" creationId="{09C43638-E657-D87E-714A-379F55753B30}"/>
          </ac:spMkLst>
        </pc:spChg>
        <pc:spChg chg="del">
          <ac:chgData name="Martynas" userId="50020e6f-5172-42f5-bd2f-de8297e2c30d" providerId="ADAL" clId="{4C4087DE-6227-496E-849C-1BBC81B73676}" dt="2023-08-27T12:34:49.370" v="2280" actId="478"/>
          <ac:spMkLst>
            <pc:docMk/>
            <pc:sldMk cId="163908356" sldId="2383"/>
            <ac:spMk id="28" creationId="{C01CB4BE-5315-7C3B-0363-284E10FCE9B1}"/>
          </ac:spMkLst>
        </pc:spChg>
        <pc:spChg chg="del">
          <ac:chgData name="Martynas" userId="50020e6f-5172-42f5-bd2f-de8297e2c30d" providerId="ADAL" clId="{4C4087DE-6227-496E-849C-1BBC81B73676}" dt="2023-08-27T12:34:49.370" v="2280" actId="478"/>
          <ac:spMkLst>
            <pc:docMk/>
            <pc:sldMk cId="163908356" sldId="2383"/>
            <ac:spMk id="29" creationId="{F80851E8-FE11-C421-DF55-6FC3124E39EC}"/>
          </ac:spMkLst>
        </pc:spChg>
        <pc:spChg chg="del">
          <ac:chgData name="Martynas" userId="50020e6f-5172-42f5-bd2f-de8297e2c30d" providerId="ADAL" clId="{4C4087DE-6227-496E-849C-1BBC81B73676}" dt="2023-08-27T12:34:49.370" v="2280" actId="478"/>
          <ac:spMkLst>
            <pc:docMk/>
            <pc:sldMk cId="163908356" sldId="2383"/>
            <ac:spMk id="30" creationId="{2CB11F3C-0579-FF79-4CA8-84E58FF7BC18}"/>
          </ac:spMkLst>
        </pc:spChg>
        <pc:spChg chg="del">
          <ac:chgData name="Martynas" userId="50020e6f-5172-42f5-bd2f-de8297e2c30d" providerId="ADAL" clId="{4C4087DE-6227-496E-849C-1BBC81B73676}" dt="2023-08-27T12:34:49.370" v="2280" actId="478"/>
          <ac:spMkLst>
            <pc:docMk/>
            <pc:sldMk cId="163908356" sldId="2383"/>
            <ac:spMk id="31" creationId="{3FF6FACC-5CD6-79A5-CF52-217FF40BF21B}"/>
          </ac:spMkLst>
        </pc:spChg>
        <pc:spChg chg="del">
          <ac:chgData name="Martynas" userId="50020e6f-5172-42f5-bd2f-de8297e2c30d" providerId="ADAL" clId="{4C4087DE-6227-496E-849C-1BBC81B73676}" dt="2023-08-27T12:34:49.370" v="2280" actId="478"/>
          <ac:spMkLst>
            <pc:docMk/>
            <pc:sldMk cId="163908356" sldId="2383"/>
            <ac:spMk id="1024" creationId="{DE9EEE6A-1FE7-A905-D18A-96762D76A6DD}"/>
          </ac:spMkLst>
        </pc:spChg>
        <pc:graphicFrameChg chg="add mod modGraphic">
          <ac:chgData name="Martynas" userId="50020e6f-5172-42f5-bd2f-de8297e2c30d" providerId="ADAL" clId="{4C4087DE-6227-496E-849C-1BBC81B73676}" dt="2023-08-27T12:37:18.772" v="2407" actId="12100"/>
          <ac:graphicFrameMkLst>
            <pc:docMk/>
            <pc:sldMk cId="163908356" sldId="2383"/>
            <ac:graphicFrameMk id="2" creationId="{2FCFB8C2-EC04-79A5-0651-A764457CFB79}"/>
          </ac:graphicFrameMkLst>
        </pc:graphicFrameChg>
        <pc:picChg chg="del">
          <ac:chgData name="Martynas" userId="50020e6f-5172-42f5-bd2f-de8297e2c30d" providerId="ADAL" clId="{4C4087DE-6227-496E-849C-1BBC81B73676}" dt="2023-08-27T12:34:49.370" v="2280" actId="478"/>
          <ac:picMkLst>
            <pc:docMk/>
            <pc:sldMk cId="163908356" sldId="2383"/>
            <ac:picMk id="1026" creationId="{BEA283CD-310B-26D0-BEFD-6B3E4C25016A}"/>
          </ac:picMkLst>
        </pc:picChg>
        <pc:picChg chg="add del mod">
          <ac:chgData name="Martynas" userId="50020e6f-5172-42f5-bd2f-de8297e2c30d" providerId="ADAL" clId="{4C4087DE-6227-496E-849C-1BBC81B73676}" dt="2023-08-27T12:35:15.316" v="2284" actId="478"/>
          <ac:picMkLst>
            <pc:docMk/>
            <pc:sldMk cId="163908356" sldId="2383"/>
            <ac:picMk id="2050" creationId="{0156E4F9-DDA0-7D3F-FBCB-7E0FD8986AF7}"/>
          </ac:picMkLst>
        </pc:picChg>
        <pc:picChg chg="add mod">
          <ac:chgData name="Martynas" userId="50020e6f-5172-42f5-bd2f-de8297e2c30d" providerId="ADAL" clId="{4C4087DE-6227-496E-849C-1BBC81B73676}" dt="2023-08-27T12:38:26.855" v="2410" actId="1076"/>
          <ac:picMkLst>
            <pc:docMk/>
            <pc:sldMk cId="163908356" sldId="2383"/>
            <ac:picMk id="2052" creationId="{51359D9C-95FC-BBE1-B3AE-3B26CC9529DD}"/>
          </ac:picMkLst>
        </pc:picChg>
        <pc:cxnChg chg="del">
          <ac:chgData name="Martynas" userId="50020e6f-5172-42f5-bd2f-de8297e2c30d" providerId="ADAL" clId="{4C4087DE-6227-496E-849C-1BBC81B73676}" dt="2023-08-27T12:34:49.370" v="2280" actId="478"/>
          <ac:cxnSpMkLst>
            <pc:docMk/>
            <pc:sldMk cId="163908356" sldId="2383"/>
            <ac:cxnSpMk id="24" creationId="{E2A34592-47A8-60AB-6E18-8251A1F849D7}"/>
          </ac:cxnSpMkLst>
        </pc:cxnChg>
        <pc:cxnChg chg="del">
          <ac:chgData name="Martynas" userId="50020e6f-5172-42f5-bd2f-de8297e2c30d" providerId="ADAL" clId="{4C4087DE-6227-496E-849C-1BBC81B73676}" dt="2023-08-27T12:34:49.370" v="2280" actId="478"/>
          <ac:cxnSpMkLst>
            <pc:docMk/>
            <pc:sldMk cId="163908356" sldId="2383"/>
            <ac:cxnSpMk id="25" creationId="{1BADD2CC-8A91-1BA8-8F0F-DE26E2AD1174}"/>
          </ac:cxnSpMkLst>
        </pc:cxnChg>
      </pc:sldChg>
      <pc:sldChg chg="addSp delSp modSp add mod">
        <pc:chgData name="Martynas" userId="50020e6f-5172-42f5-bd2f-de8297e2c30d" providerId="ADAL" clId="{4C4087DE-6227-496E-849C-1BBC81B73676}" dt="2023-08-27T12:41:56.035" v="2594" actId="122"/>
        <pc:sldMkLst>
          <pc:docMk/>
          <pc:sldMk cId="877543147" sldId="2384"/>
        </pc:sldMkLst>
        <pc:spChg chg="mod">
          <ac:chgData name="Martynas" userId="50020e6f-5172-42f5-bd2f-de8297e2c30d" providerId="ADAL" clId="{4C4087DE-6227-496E-849C-1BBC81B73676}" dt="2023-08-27T12:39:23.943" v="2433" actId="1076"/>
          <ac:spMkLst>
            <pc:docMk/>
            <pc:sldMk cId="877543147" sldId="2384"/>
            <ac:spMk id="6" creationId="{C1C786BF-F87A-4101-8321-50161A92A6D8}"/>
          </ac:spMkLst>
        </pc:spChg>
        <pc:graphicFrameChg chg="del">
          <ac:chgData name="Martynas" userId="50020e6f-5172-42f5-bd2f-de8297e2c30d" providerId="ADAL" clId="{4C4087DE-6227-496E-849C-1BBC81B73676}" dt="2023-08-27T12:39:30.163" v="2434" actId="478"/>
          <ac:graphicFrameMkLst>
            <pc:docMk/>
            <pc:sldMk cId="877543147" sldId="2384"/>
            <ac:graphicFrameMk id="2" creationId="{2FCFB8C2-EC04-79A5-0651-A764457CFB79}"/>
          </ac:graphicFrameMkLst>
        </pc:graphicFrameChg>
        <pc:graphicFrameChg chg="add mod modGraphic">
          <ac:chgData name="Martynas" userId="50020e6f-5172-42f5-bd2f-de8297e2c30d" providerId="ADAL" clId="{4C4087DE-6227-496E-849C-1BBC81B73676}" dt="2023-08-27T12:41:56.035" v="2594" actId="122"/>
          <ac:graphicFrameMkLst>
            <pc:docMk/>
            <pc:sldMk cId="877543147" sldId="2384"/>
            <ac:graphicFrameMk id="3" creationId="{6331D34A-21E1-812C-98F1-7E214B1A095E}"/>
          </ac:graphicFrameMkLst>
        </pc:graphicFrameChg>
        <pc:picChg chg="del">
          <ac:chgData name="Martynas" userId="50020e6f-5172-42f5-bd2f-de8297e2c30d" providerId="ADAL" clId="{4C4087DE-6227-496E-849C-1BBC81B73676}" dt="2023-08-27T12:39:30.163" v="2434" actId="478"/>
          <ac:picMkLst>
            <pc:docMk/>
            <pc:sldMk cId="877543147" sldId="2384"/>
            <ac:picMk id="2052" creationId="{51359D9C-95FC-BBE1-B3AE-3B26CC9529DD}"/>
          </ac:picMkLst>
        </pc:picChg>
      </pc:sldChg>
      <pc:sldChg chg="addSp delSp modSp add mod">
        <pc:chgData name="Martynas" userId="50020e6f-5172-42f5-bd2f-de8297e2c30d" providerId="ADAL" clId="{4C4087DE-6227-496E-849C-1BBC81B73676}" dt="2023-08-27T13:06:44.806" v="2664" actId="478"/>
        <pc:sldMkLst>
          <pc:docMk/>
          <pc:sldMk cId="1416273749" sldId="2385"/>
        </pc:sldMkLst>
        <pc:spChg chg="mod">
          <ac:chgData name="Martynas" userId="50020e6f-5172-42f5-bd2f-de8297e2c30d" providerId="ADAL" clId="{4C4087DE-6227-496E-849C-1BBC81B73676}" dt="2023-08-27T13:00:49.734" v="2614" actId="20577"/>
          <ac:spMkLst>
            <pc:docMk/>
            <pc:sldMk cId="1416273749" sldId="2385"/>
            <ac:spMk id="6" creationId="{C1C786BF-F87A-4101-8321-50161A92A6D8}"/>
          </ac:spMkLst>
        </pc:spChg>
        <pc:graphicFrameChg chg="add mod modGraphic">
          <ac:chgData name="Martynas" userId="50020e6f-5172-42f5-bd2f-de8297e2c30d" providerId="ADAL" clId="{4C4087DE-6227-496E-849C-1BBC81B73676}" dt="2023-08-27T13:05:32.744" v="2660" actId="12100"/>
          <ac:graphicFrameMkLst>
            <pc:docMk/>
            <pc:sldMk cId="1416273749" sldId="2385"/>
            <ac:graphicFrameMk id="2" creationId="{807652E5-D4E5-404A-0B7C-263F29FF9D2D}"/>
          </ac:graphicFrameMkLst>
        </pc:graphicFrameChg>
        <pc:graphicFrameChg chg="del">
          <ac:chgData name="Martynas" userId="50020e6f-5172-42f5-bd2f-de8297e2c30d" providerId="ADAL" clId="{4C4087DE-6227-496E-849C-1BBC81B73676}" dt="2023-08-27T13:00:53.485" v="2615" actId="478"/>
          <ac:graphicFrameMkLst>
            <pc:docMk/>
            <pc:sldMk cId="1416273749" sldId="2385"/>
            <ac:graphicFrameMk id="3" creationId="{6331D34A-21E1-812C-98F1-7E214B1A095E}"/>
          </ac:graphicFrameMkLst>
        </pc:graphicFrameChg>
        <pc:graphicFrameChg chg="add del mod modGraphic">
          <ac:chgData name="Martynas" userId="50020e6f-5172-42f5-bd2f-de8297e2c30d" providerId="ADAL" clId="{4C4087DE-6227-496E-849C-1BBC81B73676}" dt="2023-08-27T13:06:44.806" v="2664" actId="478"/>
          <ac:graphicFrameMkLst>
            <pc:docMk/>
            <pc:sldMk cId="1416273749" sldId="2385"/>
            <ac:graphicFrameMk id="4" creationId="{D7BB7495-F4BD-5DE1-664B-481FEA9CD977}"/>
          </ac:graphicFrameMkLst>
        </pc:graphicFrameChg>
      </pc:sldChg>
      <pc:sldChg chg="delSp add mod delAnim modNotesTx">
        <pc:chgData name="Martynas" userId="50020e6f-5172-42f5-bd2f-de8297e2c30d" providerId="ADAL" clId="{4C4087DE-6227-496E-849C-1BBC81B73676}" dt="2023-08-27T13:19:08.985" v="2667" actId="20577"/>
        <pc:sldMkLst>
          <pc:docMk/>
          <pc:sldMk cId="861407133" sldId="3811"/>
        </pc:sldMkLst>
        <pc:picChg chg="del">
          <ac:chgData name="Martynas" userId="50020e6f-5172-42f5-bd2f-de8297e2c30d" providerId="ADAL" clId="{4C4087DE-6227-496E-849C-1BBC81B73676}" dt="2023-08-27T13:19:05.650" v="2666" actId="478"/>
          <ac:picMkLst>
            <pc:docMk/>
            <pc:sldMk cId="861407133" sldId="3811"/>
            <ac:picMk id="60" creationId="{58B4B7A8-5997-2E25-1DB3-EB9EAF6B00D7}"/>
          </ac:picMkLst>
        </pc:picChg>
      </pc:sldChg>
      <pc:sldChg chg="addSp delSp modSp add mod">
        <pc:chgData name="Martynas" userId="50020e6f-5172-42f5-bd2f-de8297e2c30d" providerId="ADAL" clId="{4C4087DE-6227-496E-849C-1BBC81B73676}" dt="2023-08-27T13:52:14.743" v="3086" actId="20577"/>
        <pc:sldMkLst>
          <pc:docMk/>
          <pc:sldMk cId="1353640748" sldId="3812"/>
        </pc:sldMkLst>
        <pc:spChg chg="mod">
          <ac:chgData name="Martynas" userId="50020e6f-5172-42f5-bd2f-de8297e2c30d" providerId="ADAL" clId="{4C4087DE-6227-496E-849C-1BBC81B73676}" dt="2023-08-27T13:38:48.601" v="2679" actId="20577"/>
          <ac:spMkLst>
            <pc:docMk/>
            <pc:sldMk cId="1353640748" sldId="3812"/>
            <ac:spMk id="6" creationId="{C1C786BF-F87A-4101-8321-50161A92A6D8}"/>
          </ac:spMkLst>
        </pc:spChg>
        <pc:spChg chg="add mod">
          <ac:chgData name="Martynas" userId="50020e6f-5172-42f5-bd2f-de8297e2c30d" providerId="ADAL" clId="{4C4087DE-6227-496E-849C-1BBC81B73676}" dt="2023-08-27T13:49:02.840" v="2795" actId="1076"/>
          <ac:spMkLst>
            <pc:docMk/>
            <pc:sldMk cId="1353640748" sldId="3812"/>
            <ac:spMk id="14" creationId="{3098BD9B-AAF8-A5A8-8B3A-D5CAED204A2A}"/>
          </ac:spMkLst>
        </pc:spChg>
        <pc:spChg chg="add mod">
          <ac:chgData name="Martynas" userId="50020e6f-5172-42f5-bd2f-de8297e2c30d" providerId="ADAL" clId="{4C4087DE-6227-496E-849C-1BBC81B73676}" dt="2023-08-27T13:49:27.562" v="2832" actId="20577"/>
          <ac:spMkLst>
            <pc:docMk/>
            <pc:sldMk cId="1353640748" sldId="3812"/>
            <ac:spMk id="15" creationId="{D2C23BA6-A568-CDFD-B4CF-6BCD584D7423}"/>
          </ac:spMkLst>
        </pc:spChg>
        <pc:spChg chg="add mod">
          <ac:chgData name="Martynas" userId="50020e6f-5172-42f5-bd2f-de8297e2c30d" providerId="ADAL" clId="{4C4087DE-6227-496E-849C-1BBC81B73676}" dt="2023-08-27T13:49:51.487" v="2837" actId="20577"/>
          <ac:spMkLst>
            <pc:docMk/>
            <pc:sldMk cId="1353640748" sldId="3812"/>
            <ac:spMk id="17" creationId="{BDC7F853-D660-7781-C94D-18C06B50455A}"/>
          </ac:spMkLst>
        </pc:spChg>
        <pc:spChg chg="add mod">
          <ac:chgData name="Martynas" userId="50020e6f-5172-42f5-bd2f-de8297e2c30d" providerId="ADAL" clId="{4C4087DE-6227-496E-849C-1BBC81B73676}" dt="2023-08-27T13:49:58.600" v="2841" actId="20577"/>
          <ac:spMkLst>
            <pc:docMk/>
            <pc:sldMk cId="1353640748" sldId="3812"/>
            <ac:spMk id="18" creationId="{270579AC-16EE-DC73-CCB4-A5D596BC7121}"/>
          </ac:spMkLst>
        </pc:spChg>
        <pc:spChg chg="add mod">
          <ac:chgData name="Martynas" userId="50020e6f-5172-42f5-bd2f-de8297e2c30d" providerId="ADAL" clId="{4C4087DE-6227-496E-849C-1BBC81B73676}" dt="2023-08-27T13:51:06.302" v="2887" actId="20577"/>
          <ac:spMkLst>
            <pc:docMk/>
            <pc:sldMk cId="1353640748" sldId="3812"/>
            <ac:spMk id="19" creationId="{88193903-8916-4981-29F4-74A3A0CEFC4F}"/>
          </ac:spMkLst>
        </pc:spChg>
        <pc:spChg chg="add mod">
          <ac:chgData name="Martynas" userId="50020e6f-5172-42f5-bd2f-de8297e2c30d" providerId="ADAL" clId="{4C4087DE-6227-496E-849C-1BBC81B73676}" dt="2023-08-27T13:51:24.219" v="2942" actId="20577"/>
          <ac:spMkLst>
            <pc:docMk/>
            <pc:sldMk cId="1353640748" sldId="3812"/>
            <ac:spMk id="20" creationId="{E2DFF2F9-9377-FF53-0147-8B7E6121A155}"/>
          </ac:spMkLst>
        </pc:spChg>
        <pc:spChg chg="add mod">
          <ac:chgData name="Martynas" userId="50020e6f-5172-42f5-bd2f-de8297e2c30d" providerId="ADAL" clId="{4C4087DE-6227-496E-849C-1BBC81B73676}" dt="2023-08-27T13:51:48.044" v="3028" actId="20577"/>
          <ac:spMkLst>
            <pc:docMk/>
            <pc:sldMk cId="1353640748" sldId="3812"/>
            <ac:spMk id="21" creationId="{F4BBED34-2417-9943-4794-A30D9A501161}"/>
          </ac:spMkLst>
        </pc:spChg>
        <pc:spChg chg="add mod">
          <ac:chgData name="Martynas" userId="50020e6f-5172-42f5-bd2f-de8297e2c30d" providerId="ADAL" clId="{4C4087DE-6227-496E-849C-1BBC81B73676}" dt="2023-08-27T13:52:14.743" v="3086" actId="20577"/>
          <ac:spMkLst>
            <pc:docMk/>
            <pc:sldMk cId="1353640748" sldId="3812"/>
            <ac:spMk id="22" creationId="{C0E31748-E175-59BE-0F03-4DFD136D4EFF}"/>
          </ac:spMkLst>
        </pc:spChg>
        <pc:graphicFrameChg chg="del">
          <ac:chgData name="Martynas" userId="50020e6f-5172-42f5-bd2f-de8297e2c30d" providerId="ADAL" clId="{4C4087DE-6227-496E-849C-1BBC81B73676}" dt="2023-08-27T13:38:52.286" v="2680" actId="478"/>
          <ac:graphicFrameMkLst>
            <pc:docMk/>
            <pc:sldMk cId="1353640748" sldId="3812"/>
            <ac:graphicFrameMk id="2" creationId="{807652E5-D4E5-404A-0B7C-263F29FF9D2D}"/>
          </ac:graphicFrameMkLst>
        </pc:graphicFrameChg>
        <pc:graphicFrameChg chg="add del mod modGraphic">
          <ac:chgData name="Martynas" userId="50020e6f-5172-42f5-bd2f-de8297e2c30d" providerId="ADAL" clId="{4C4087DE-6227-496E-849C-1BBC81B73676}" dt="2023-08-27T13:44:23.493" v="2685" actId="478"/>
          <ac:graphicFrameMkLst>
            <pc:docMk/>
            <pc:sldMk cId="1353640748" sldId="3812"/>
            <ac:graphicFrameMk id="3" creationId="{F8E6D5FA-7E22-864D-EE48-3F38C04968BF}"/>
          </ac:graphicFrameMkLst>
        </pc:graphicFrameChg>
        <pc:picChg chg="add del mod">
          <ac:chgData name="Martynas" userId="50020e6f-5172-42f5-bd2f-de8297e2c30d" providerId="ADAL" clId="{4C4087DE-6227-496E-849C-1BBC81B73676}" dt="2023-08-27T13:46:21.954" v="2720" actId="478"/>
          <ac:picMkLst>
            <pc:docMk/>
            <pc:sldMk cId="1353640748" sldId="3812"/>
            <ac:picMk id="4" creationId="{794F7D49-DE88-5E88-DD0C-67510440CC7E}"/>
          </ac:picMkLst>
        </pc:picChg>
        <pc:picChg chg="add del mod">
          <ac:chgData name="Martynas" userId="50020e6f-5172-42f5-bd2f-de8297e2c30d" providerId="ADAL" clId="{4C4087DE-6227-496E-849C-1BBC81B73676}" dt="2023-08-27T13:46:24.324" v="2721" actId="478"/>
          <ac:picMkLst>
            <pc:docMk/>
            <pc:sldMk cId="1353640748" sldId="3812"/>
            <ac:picMk id="5" creationId="{0665A9C1-C9B3-17C6-02DF-BBBFDBFCE5DE}"/>
          </ac:picMkLst>
        </pc:picChg>
        <pc:picChg chg="add del mod">
          <ac:chgData name="Martynas" userId="50020e6f-5172-42f5-bd2f-de8297e2c30d" providerId="ADAL" clId="{4C4087DE-6227-496E-849C-1BBC81B73676}" dt="2023-08-27T13:46:25.756" v="2722" actId="478"/>
          <ac:picMkLst>
            <pc:docMk/>
            <pc:sldMk cId="1353640748" sldId="3812"/>
            <ac:picMk id="7" creationId="{02267A82-729E-7BD6-26A6-03633A7B150E}"/>
          </ac:picMkLst>
        </pc:picChg>
        <pc:picChg chg="add mod">
          <ac:chgData name="Martynas" userId="50020e6f-5172-42f5-bd2f-de8297e2c30d" providerId="ADAL" clId="{4C4087DE-6227-496E-849C-1BBC81B73676}" dt="2023-08-27T13:46:42.097" v="2723" actId="1076"/>
          <ac:picMkLst>
            <pc:docMk/>
            <pc:sldMk cId="1353640748" sldId="3812"/>
            <ac:picMk id="8" creationId="{667A3F2A-7D55-5D9F-38CE-3EC25A112F44}"/>
          </ac:picMkLst>
        </pc:picChg>
        <pc:picChg chg="add mod">
          <ac:chgData name="Martynas" userId="50020e6f-5172-42f5-bd2f-de8297e2c30d" providerId="ADAL" clId="{4C4087DE-6227-496E-849C-1BBC81B73676}" dt="2023-08-27T13:46:48.642" v="2725" actId="1076"/>
          <ac:picMkLst>
            <pc:docMk/>
            <pc:sldMk cId="1353640748" sldId="3812"/>
            <ac:picMk id="9" creationId="{D2157F57-78AF-578C-79B1-866A956D662C}"/>
          </ac:picMkLst>
        </pc:picChg>
        <pc:picChg chg="add mod">
          <ac:chgData name="Martynas" userId="50020e6f-5172-42f5-bd2f-de8297e2c30d" providerId="ADAL" clId="{4C4087DE-6227-496E-849C-1BBC81B73676}" dt="2023-08-27T13:46:51.763" v="2727" actId="1076"/>
          <ac:picMkLst>
            <pc:docMk/>
            <pc:sldMk cId="1353640748" sldId="3812"/>
            <ac:picMk id="10" creationId="{3CF26354-B431-5955-FB8D-DFD9E66BB7AC}"/>
          </ac:picMkLst>
        </pc:picChg>
        <pc:picChg chg="add mod">
          <ac:chgData name="Martynas" userId="50020e6f-5172-42f5-bd2f-de8297e2c30d" providerId="ADAL" clId="{4C4087DE-6227-496E-849C-1BBC81B73676}" dt="2023-08-27T13:47:01.133" v="2729" actId="1076"/>
          <ac:picMkLst>
            <pc:docMk/>
            <pc:sldMk cId="1353640748" sldId="3812"/>
            <ac:picMk id="11" creationId="{CEE54EF7-A353-8465-7450-FED8776A7063}"/>
          </ac:picMkLst>
        </pc:picChg>
        <pc:picChg chg="add mod">
          <ac:chgData name="Martynas" userId="50020e6f-5172-42f5-bd2f-de8297e2c30d" providerId="ADAL" clId="{4C4087DE-6227-496E-849C-1BBC81B73676}" dt="2023-08-27T13:47:11.506" v="2731" actId="1076"/>
          <ac:picMkLst>
            <pc:docMk/>
            <pc:sldMk cId="1353640748" sldId="3812"/>
            <ac:picMk id="12" creationId="{5BA7A4A0-91AC-91F0-4097-5D4CD04EBC9D}"/>
          </ac:picMkLst>
        </pc:picChg>
        <pc:picChg chg="add mod">
          <ac:chgData name="Martynas" userId="50020e6f-5172-42f5-bd2f-de8297e2c30d" providerId="ADAL" clId="{4C4087DE-6227-496E-849C-1BBC81B73676}" dt="2023-08-27T13:47:11.506" v="2731" actId="1076"/>
          <ac:picMkLst>
            <pc:docMk/>
            <pc:sldMk cId="1353640748" sldId="3812"/>
            <ac:picMk id="13" creationId="{8AB9C9AA-DF05-8718-A032-A5C8005C78A1}"/>
          </ac:picMkLst>
        </pc:picChg>
        <pc:picChg chg="add mod">
          <ac:chgData name="Martynas" userId="50020e6f-5172-42f5-bd2f-de8297e2c30d" providerId="ADAL" clId="{4C4087DE-6227-496E-849C-1BBC81B73676}" dt="2023-08-27T13:49:42.889" v="2834" actId="1076"/>
          <ac:picMkLst>
            <pc:docMk/>
            <pc:sldMk cId="1353640748" sldId="3812"/>
            <ac:picMk id="16" creationId="{8CC2574A-E5E9-F6FB-E491-BFE41B5639CC}"/>
          </ac:picMkLst>
        </pc:picChg>
        <pc:picChg chg="add mod">
          <ac:chgData name="Martynas" userId="50020e6f-5172-42f5-bd2f-de8297e2c30d" providerId="ADAL" clId="{4C4087DE-6227-496E-849C-1BBC81B73676}" dt="2023-08-27T13:45:24.835" v="2703" actId="1076"/>
          <ac:picMkLst>
            <pc:docMk/>
            <pc:sldMk cId="1353640748" sldId="3812"/>
            <ac:picMk id="3074" creationId="{5E92CC62-EEDD-0D12-0C90-99804F74320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23110783104153E-2"/>
          <c:y val="2.2545746305354976E-2"/>
          <c:w val="0.97057684030859148"/>
          <c:h val="0.95866623606964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noFill/>
              <a:ln>
                <a:noFill/>
              </a:ln>
              <a:effectLst/>
            </c:spPr>
          </c:marker>
          <c:cat>
            <c:strRef>
              <c:f>Sheet1!$A$2:$A$29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16</c:v>
                </c:pt>
                <c:pt idx="1">
                  <c:v>17</c:v>
                </c:pt>
                <c:pt idx="2">
                  <c:v>16</c:v>
                </c:pt>
                <c:pt idx="3">
                  <c:v>20</c:v>
                </c:pt>
                <c:pt idx="4">
                  <c:v>21</c:v>
                </c:pt>
                <c:pt idx="5">
                  <c:v>21</c:v>
                </c:pt>
                <c:pt idx="6">
                  <c:v>22</c:v>
                </c:pt>
                <c:pt idx="7">
                  <c:v>20</c:v>
                </c:pt>
                <c:pt idx="8">
                  <c:v>19</c:v>
                </c:pt>
                <c:pt idx="9">
                  <c:v>18</c:v>
                </c:pt>
                <c:pt idx="10">
                  <c:v>20</c:v>
                </c:pt>
                <c:pt idx="11">
                  <c:v>23</c:v>
                </c:pt>
                <c:pt idx="12">
                  <c:v>25</c:v>
                </c:pt>
                <c:pt idx="13">
                  <c:v>25</c:v>
                </c:pt>
                <c:pt idx="14">
                  <c:v>24</c:v>
                </c:pt>
                <c:pt idx="15">
                  <c:v>26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33</c:v>
                </c:pt>
                <c:pt idx="21">
                  <c:v>32</c:v>
                </c:pt>
                <c:pt idx="22">
                  <c:v>40</c:v>
                </c:pt>
                <c:pt idx="23">
                  <c:v>50</c:v>
                </c:pt>
                <c:pt idx="24">
                  <c:v>60</c:v>
                </c:pt>
                <c:pt idx="25">
                  <c:v>61</c:v>
                </c:pt>
                <c:pt idx="26">
                  <c:v>80</c:v>
                </c:pt>
                <c:pt idx="27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14C-4B69-A4A4-5636D4C5B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580512"/>
        <c:axId val="426578712"/>
      </c:lineChart>
      <c:catAx>
        <c:axId val="426580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6578712"/>
        <c:crosses val="autoZero"/>
        <c:auto val="1"/>
        <c:lblAlgn val="ctr"/>
        <c:lblOffset val="100"/>
        <c:noMultiLvlLbl val="0"/>
      </c:catAx>
      <c:valAx>
        <c:axId val="426578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658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CD1DB-EDEE-4AA8-96F9-1698047E9029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725BFF6D-B6F7-4171-A7C8-4587FD3B7CE7}">
      <dgm:prSet phldrT="[Text]" custT="1"/>
      <dgm:spPr/>
      <dgm:t>
        <a:bodyPr/>
        <a:lstStyle/>
        <a:p>
          <a:r>
            <a:rPr lang="en-US" sz="1600" b="1" noProof="0" dirty="0"/>
            <a:t>Geopolitics</a:t>
          </a:r>
          <a:endParaRPr lang="en-US" sz="2000" b="1" noProof="0" dirty="0"/>
        </a:p>
      </dgm:t>
    </dgm:pt>
    <dgm:pt modelId="{CB6423FE-16A8-49ED-9EE9-A7B1C18923C1}" type="parTrans" cxnId="{DC3754D4-3470-417D-BBC1-171598ADA1D8}">
      <dgm:prSet/>
      <dgm:spPr/>
      <dgm:t>
        <a:bodyPr/>
        <a:lstStyle/>
        <a:p>
          <a:endParaRPr lang="en-US" sz="1600" b="1" noProof="0" dirty="0"/>
        </a:p>
      </dgm:t>
    </dgm:pt>
    <dgm:pt modelId="{1430443C-946B-41A8-BC0F-E938CC6086AA}" type="sibTrans" cxnId="{DC3754D4-3470-417D-BBC1-171598ADA1D8}">
      <dgm:prSet/>
      <dgm:spPr/>
      <dgm:t>
        <a:bodyPr/>
        <a:lstStyle/>
        <a:p>
          <a:endParaRPr lang="en-US" sz="1600" b="1" noProof="0" dirty="0"/>
        </a:p>
      </dgm:t>
    </dgm:pt>
    <dgm:pt modelId="{92C11CD4-CDD9-4C8B-969F-24D24F506F2A}">
      <dgm:prSet phldrT="[Text]" custT="1"/>
      <dgm:spPr/>
      <dgm:t>
        <a:bodyPr/>
        <a:lstStyle/>
        <a:p>
          <a:r>
            <a:rPr lang="en-US" sz="1600" b="1" noProof="0" dirty="0"/>
            <a:t>Innovations</a:t>
          </a:r>
        </a:p>
      </dgm:t>
    </dgm:pt>
    <dgm:pt modelId="{C275D975-A5AF-4FF0-A7C0-A8218A5F1FFD}" type="parTrans" cxnId="{2FD593FE-37A6-4303-9743-CD8E79E62DD7}">
      <dgm:prSet/>
      <dgm:spPr/>
      <dgm:t>
        <a:bodyPr/>
        <a:lstStyle/>
        <a:p>
          <a:endParaRPr lang="en-US" sz="1600" b="1" noProof="0" dirty="0"/>
        </a:p>
      </dgm:t>
    </dgm:pt>
    <dgm:pt modelId="{4C7D51FA-76A6-4B30-B539-5FDC7AE8976A}" type="sibTrans" cxnId="{2FD593FE-37A6-4303-9743-CD8E79E62DD7}">
      <dgm:prSet/>
      <dgm:spPr/>
      <dgm:t>
        <a:bodyPr/>
        <a:lstStyle/>
        <a:p>
          <a:endParaRPr lang="en-US" sz="1600" b="1" noProof="0" dirty="0"/>
        </a:p>
      </dgm:t>
    </dgm:pt>
    <dgm:pt modelId="{3519794F-E7BC-458B-81CE-947CC10AD52D}">
      <dgm:prSet phldrT="[Text]" custT="1"/>
      <dgm:spPr/>
      <dgm:t>
        <a:bodyPr/>
        <a:lstStyle/>
        <a:p>
          <a:r>
            <a:rPr lang="en-US" sz="1600" b="1" noProof="0" dirty="0"/>
            <a:t>Economy</a:t>
          </a:r>
          <a:endParaRPr lang="en-US" sz="2000" b="1" noProof="0" dirty="0"/>
        </a:p>
      </dgm:t>
    </dgm:pt>
    <dgm:pt modelId="{5A4153E0-4B5C-46E3-B6F1-810456F994F9}" type="parTrans" cxnId="{B32AB426-6589-4C9B-BE92-6700BE384B8B}">
      <dgm:prSet/>
      <dgm:spPr/>
      <dgm:t>
        <a:bodyPr/>
        <a:lstStyle/>
        <a:p>
          <a:endParaRPr lang="en-US" sz="1600" b="1" noProof="0" dirty="0"/>
        </a:p>
      </dgm:t>
    </dgm:pt>
    <dgm:pt modelId="{71105967-D5AD-49AB-B1B3-BEBE78B004E8}" type="sibTrans" cxnId="{B32AB426-6589-4C9B-BE92-6700BE384B8B}">
      <dgm:prSet/>
      <dgm:spPr/>
      <dgm:t>
        <a:bodyPr/>
        <a:lstStyle/>
        <a:p>
          <a:endParaRPr lang="en-US" sz="1600" b="1" noProof="0" dirty="0"/>
        </a:p>
      </dgm:t>
    </dgm:pt>
    <dgm:pt modelId="{C75BB764-5691-428F-ABD3-2ACD3D25A19F}" type="pres">
      <dgm:prSet presAssocID="{5CECD1DB-EDEE-4AA8-96F9-1698047E9029}" presName="compositeShape" presStyleCnt="0">
        <dgm:presLayoutVars>
          <dgm:chMax val="7"/>
          <dgm:dir/>
          <dgm:resizeHandles val="exact"/>
        </dgm:presLayoutVars>
      </dgm:prSet>
      <dgm:spPr/>
    </dgm:pt>
    <dgm:pt modelId="{41AFA494-01B6-451F-8DD8-FA1AE75135FC}" type="pres">
      <dgm:prSet presAssocID="{725BFF6D-B6F7-4171-A7C8-4587FD3B7CE7}" presName="circ1" presStyleLbl="vennNode1" presStyleIdx="0" presStyleCnt="3"/>
      <dgm:spPr/>
    </dgm:pt>
    <dgm:pt modelId="{26424302-C637-460E-A0CA-0F1EE2D5A75F}" type="pres">
      <dgm:prSet presAssocID="{725BFF6D-B6F7-4171-A7C8-4587FD3B7CE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C307A5D-1493-4868-9A19-A20B699BCFCD}" type="pres">
      <dgm:prSet presAssocID="{92C11CD4-CDD9-4C8B-969F-24D24F506F2A}" presName="circ2" presStyleLbl="vennNode1" presStyleIdx="1" presStyleCnt="3"/>
      <dgm:spPr/>
    </dgm:pt>
    <dgm:pt modelId="{E6F13105-9D12-4425-B929-5DB918898B14}" type="pres">
      <dgm:prSet presAssocID="{92C11CD4-CDD9-4C8B-969F-24D24F506F2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27B706A-3178-4325-9BF7-A6235A888E26}" type="pres">
      <dgm:prSet presAssocID="{3519794F-E7BC-458B-81CE-947CC10AD52D}" presName="circ3" presStyleLbl="vennNode1" presStyleIdx="2" presStyleCnt="3"/>
      <dgm:spPr/>
    </dgm:pt>
    <dgm:pt modelId="{8DE8F9C3-C8B6-4572-90CC-050162341E6A}" type="pres">
      <dgm:prSet presAssocID="{3519794F-E7BC-458B-81CE-947CC10AD52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E8CFC15-B260-4E2D-A2C8-D493FE2884B4}" type="presOf" srcId="{5CECD1DB-EDEE-4AA8-96F9-1698047E9029}" destId="{C75BB764-5691-428F-ABD3-2ACD3D25A19F}" srcOrd="0" destOrd="0" presId="urn:microsoft.com/office/officeart/2005/8/layout/venn1"/>
    <dgm:cxn modelId="{B32AB426-6589-4C9B-BE92-6700BE384B8B}" srcId="{5CECD1DB-EDEE-4AA8-96F9-1698047E9029}" destId="{3519794F-E7BC-458B-81CE-947CC10AD52D}" srcOrd="2" destOrd="0" parTransId="{5A4153E0-4B5C-46E3-B6F1-810456F994F9}" sibTransId="{71105967-D5AD-49AB-B1B3-BEBE78B004E8}"/>
    <dgm:cxn modelId="{0A7B705F-A0A1-4A31-AC1D-EBC827ED91C4}" type="presOf" srcId="{725BFF6D-B6F7-4171-A7C8-4587FD3B7CE7}" destId="{41AFA494-01B6-451F-8DD8-FA1AE75135FC}" srcOrd="0" destOrd="0" presId="urn:microsoft.com/office/officeart/2005/8/layout/venn1"/>
    <dgm:cxn modelId="{1939B779-C143-4A3F-A5CA-3549E8089648}" type="presOf" srcId="{92C11CD4-CDD9-4C8B-969F-24D24F506F2A}" destId="{7C307A5D-1493-4868-9A19-A20B699BCFCD}" srcOrd="0" destOrd="0" presId="urn:microsoft.com/office/officeart/2005/8/layout/venn1"/>
    <dgm:cxn modelId="{EC84527C-562B-4E0F-BAB5-DC12D4E1CACB}" type="presOf" srcId="{3519794F-E7BC-458B-81CE-947CC10AD52D}" destId="{8DE8F9C3-C8B6-4572-90CC-050162341E6A}" srcOrd="1" destOrd="0" presId="urn:microsoft.com/office/officeart/2005/8/layout/venn1"/>
    <dgm:cxn modelId="{E3FBF6AF-63DB-4F62-A9FA-3019B3E22A77}" type="presOf" srcId="{3519794F-E7BC-458B-81CE-947CC10AD52D}" destId="{027B706A-3178-4325-9BF7-A6235A888E26}" srcOrd="0" destOrd="0" presId="urn:microsoft.com/office/officeart/2005/8/layout/venn1"/>
    <dgm:cxn modelId="{34BD8ECC-0485-450E-B44F-4C69681DEDC3}" type="presOf" srcId="{92C11CD4-CDD9-4C8B-969F-24D24F506F2A}" destId="{E6F13105-9D12-4425-B929-5DB918898B14}" srcOrd="1" destOrd="0" presId="urn:microsoft.com/office/officeart/2005/8/layout/venn1"/>
    <dgm:cxn modelId="{DC3754D4-3470-417D-BBC1-171598ADA1D8}" srcId="{5CECD1DB-EDEE-4AA8-96F9-1698047E9029}" destId="{725BFF6D-B6F7-4171-A7C8-4587FD3B7CE7}" srcOrd="0" destOrd="0" parTransId="{CB6423FE-16A8-49ED-9EE9-A7B1C18923C1}" sibTransId="{1430443C-946B-41A8-BC0F-E938CC6086AA}"/>
    <dgm:cxn modelId="{D0AF62E8-A414-4B5D-9678-D7B2D2A0B935}" type="presOf" srcId="{725BFF6D-B6F7-4171-A7C8-4587FD3B7CE7}" destId="{26424302-C637-460E-A0CA-0F1EE2D5A75F}" srcOrd="1" destOrd="0" presId="urn:microsoft.com/office/officeart/2005/8/layout/venn1"/>
    <dgm:cxn modelId="{2FD593FE-37A6-4303-9743-CD8E79E62DD7}" srcId="{5CECD1DB-EDEE-4AA8-96F9-1698047E9029}" destId="{92C11CD4-CDD9-4C8B-969F-24D24F506F2A}" srcOrd="1" destOrd="0" parTransId="{C275D975-A5AF-4FF0-A7C0-A8218A5F1FFD}" sibTransId="{4C7D51FA-76A6-4B30-B539-5FDC7AE8976A}"/>
    <dgm:cxn modelId="{1689C9C8-8AC4-4974-BF0E-91901CF3A296}" type="presParOf" srcId="{C75BB764-5691-428F-ABD3-2ACD3D25A19F}" destId="{41AFA494-01B6-451F-8DD8-FA1AE75135FC}" srcOrd="0" destOrd="0" presId="urn:microsoft.com/office/officeart/2005/8/layout/venn1"/>
    <dgm:cxn modelId="{8DC4BF71-83BE-482F-9EAE-AEC45D13CDC8}" type="presParOf" srcId="{C75BB764-5691-428F-ABD3-2ACD3D25A19F}" destId="{26424302-C637-460E-A0CA-0F1EE2D5A75F}" srcOrd="1" destOrd="0" presId="urn:microsoft.com/office/officeart/2005/8/layout/venn1"/>
    <dgm:cxn modelId="{96BDE844-C3CE-42C8-BDA7-483E1E1A906D}" type="presParOf" srcId="{C75BB764-5691-428F-ABD3-2ACD3D25A19F}" destId="{7C307A5D-1493-4868-9A19-A20B699BCFCD}" srcOrd="2" destOrd="0" presId="urn:microsoft.com/office/officeart/2005/8/layout/venn1"/>
    <dgm:cxn modelId="{C79395CD-07B7-4149-BFE2-A117248C881C}" type="presParOf" srcId="{C75BB764-5691-428F-ABD3-2ACD3D25A19F}" destId="{E6F13105-9D12-4425-B929-5DB918898B14}" srcOrd="3" destOrd="0" presId="urn:microsoft.com/office/officeart/2005/8/layout/venn1"/>
    <dgm:cxn modelId="{4CE7CC20-5D1E-444C-999A-E569891E176A}" type="presParOf" srcId="{C75BB764-5691-428F-ABD3-2ACD3D25A19F}" destId="{027B706A-3178-4325-9BF7-A6235A888E26}" srcOrd="4" destOrd="0" presId="urn:microsoft.com/office/officeart/2005/8/layout/venn1"/>
    <dgm:cxn modelId="{D4035251-D49F-4AE3-9B1E-A7BF6BB36EAC}" type="presParOf" srcId="{C75BB764-5691-428F-ABD3-2ACD3D25A19F}" destId="{8DE8F9C3-C8B6-4572-90CC-050162341E6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43257-7288-4839-A9CD-0B60AA58BBDD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lt-LT"/>
        </a:p>
      </dgm:t>
    </dgm:pt>
    <dgm:pt modelId="{7AF1D1B2-4344-48C7-88A1-05CEEF8AFC4B}">
      <dgm:prSet phldrT="[Text]" custT="1"/>
      <dgm:spPr/>
      <dgm:t>
        <a:bodyPr/>
        <a:lstStyle/>
        <a:p>
          <a:r>
            <a:rPr lang="en-US" sz="1600" b="0" noProof="0" dirty="0">
              <a:latin typeface="+mn-lt"/>
            </a:rPr>
            <a:t>A</a:t>
          </a:r>
        </a:p>
      </dgm:t>
    </dgm:pt>
    <dgm:pt modelId="{95B1D596-BB5F-4000-B762-E83DE4E10398}" type="parTrans" cxnId="{C83A5187-E86D-4E18-975B-A6D74B1FDEC8}">
      <dgm:prSet/>
      <dgm:spPr/>
      <dgm:t>
        <a:bodyPr/>
        <a:lstStyle/>
        <a:p>
          <a:endParaRPr lang="en-US" sz="1600" b="0" noProof="0" dirty="0">
            <a:latin typeface="+mn-lt"/>
          </a:endParaRPr>
        </a:p>
      </dgm:t>
    </dgm:pt>
    <dgm:pt modelId="{83577038-9046-486A-B823-1D99E6C0FE78}" type="sibTrans" cxnId="{C83A5187-E86D-4E18-975B-A6D74B1FDEC8}">
      <dgm:prSet/>
      <dgm:spPr/>
      <dgm:t>
        <a:bodyPr/>
        <a:lstStyle/>
        <a:p>
          <a:endParaRPr lang="en-US" sz="1600" b="0" noProof="0" dirty="0">
            <a:latin typeface="+mn-lt"/>
          </a:endParaRPr>
        </a:p>
      </dgm:t>
    </dgm:pt>
    <dgm:pt modelId="{1CE77365-E788-425C-A743-1815C8FA7E39}">
      <dgm:prSet phldrT="[Text]" custT="1"/>
      <dgm:spPr/>
      <dgm:t>
        <a:bodyPr/>
        <a:lstStyle/>
        <a:p>
          <a:pPr algn="just"/>
          <a:r>
            <a:rPr lang="en-US" sz="1400" b="1" noProof="0" dirty="0">
              <a:latin typeface="+mn-lt"/>
            </a:rPr>
            <a:t>A safety leadership course </a:t>
          </a:r>
          <a:r>
            <a:rPr lang="en-US" sz="1400" b="0" noProof="0" dirty="0">
              <a:latin typeface="+mn-lt"/>
            </a:rPr>
            <a:t>for existing and new managers at all levels.</a:t>
          </a:r>
        </a:p>
      </dgm:t>
    </dgm:pt>
    <dgm:pt modelId="{00F13711-20B0-4475-8424-3DE0FF50502E}" type="parTrans" cxnId="{F8A55A84-3534-413E-BA88-44BFEB5BB395}">
      <dgm:prSet/>
      <dgm:spPr/>
      <dgm:t>
        <a:bodyPr/>
        <a:lstStyle/>
        <a:p>
          <a:endParaRPr lang="en-US" sz="1600" b="0" noProof="0" dirty="0">
            <a:latin typeface="+mn-lt"/>
          </a:endParaRPr>
        </a:p>
      </dgm:t>
    </dgm:pt>
    <dgm:pt modelId="{C322B266-7C2B-4C7F-8B0B-18D7ED6A721F}" type="sibTrans" cxnId="{F8A55A84-3534-413E-BA88-44BFEB5BB395}">
      <dgm:prSet/>
      <dgm:spPr/>
      <dgm:t>
        <a:bodyPr/>
        <a:lstStyle/>
        <a:p>
          <a:endParaRPr lang="en-US" sz="1600" b="0" noProof="0" dirty="0">
            <a:latin typeface="+mn-lt"/>
          </a:endParaRPr>
        </a:p>
      </dgm:t>
    </dgm:pt>
    <dgm:pt modelId="{79C6A806-B2BA-45AF-A765-29FE2B4ED55D}">
      <dgm:prSet phldrT="[Text]" custT="1"/>
      <dgm:spPr/>
      <dgm:t>
        <a:bodyPr/>
        <a:lstStyle/>
        <a:p>
          <a:r>
            <a:rPr lang="en-US" sz="1600" b="0" noProof="0" dirty="0">
              <a:latin typeface="+mn-lt"/>
            </a:rPr>
            <a:t>B</a:t>
          </a:r>
        </a:p>
      </dgm:t>
    </dgm:pt>
    <dgm:pt modelId="{2D0BABB2-560B-4CBE-BFBE-722A00CAEC91}" type="parTrans" cxnId="{F399A332-EDBB-4F11-8A09-13FA98B8CF77}">
      <dgm:prSet/>
      <dgm:spPr/>
      <dgm:t>
        <a:bodyPr/>
        <a:lstStyle/>
        <a:p>
          <a:endParaRPr lang="en-US" sz="1600" b="0" noProof="0" dirty="0">
            <a:latin typeface="+mn-lt"/>
          </a:endParaRPr>
        </a:p>
      </dgm:t>
    </dgm:pt>
    <dgm:pt modelId="{5325B212-7EA4-4A9A-97F2-2C572C2816B6}" type="sibTrans" cxnId="{F399A332-EDBB-4F11-8A09-13FA98B8CF77}">
      <dgm:prSet/>
      <dgm:spPr/>
      <dgm:t>
        <a:bodyPr/>
        <a:lstStyle/>
        <a:p>
          <a:endParaRPr lang="en-US" sz="1600" b="0" noProof="0" dirty="0">
            <a:latin typeface="+mn-lt"/>
          </a:endParaRPr>
        </a:p>
      </dgm:t>
    </dgm:pt>
    <dgm:pt modelId="{5CFBCB4B-6331-430D-A099-5DDEE868CE45}">
      <dgm:prSet phldrT="[Text]" custT="1"/>
      <dgm:spPr/>
      <dgm:t>
        <a:bodyPr/>
        <a:lstStyle/>
        <a:p>
          <a:pPr algn="just"/>
          <a:r>
            <a:rPr lang="en-US" sz="1400" b="0" noProof="0" dirty="0">
              <a:latin typeface="+mn-lt"/>
            </a:rPr>
            <a:t>Manager</a:t>
          </a:r>
          <a:r>
            <a:rPr lang="lt-LT" sz="1400" b="0" noProof="0" dirty="0">
              <a:latin typeface="+mn-lt"/>
            </a:rPr>
            <a:t>‘s</a:t>
          </a:r>
          <a:r>
            <a:rPr lang="en-US" sz="1400" b="0" noProof="0" dirty="0">
              <a:latin typeface="+mn-lt"/>
            </a:rPr>
            <a:t> standard </a:t>
          </a:r>
          <a:r>
            <a:rPr lang="en-US" sz="1400" b="1" noProof="0" dirty="0">
              <a:latin typeface="+mn-lt"/>
            </a:rPr>
            <a:t>interactive material</a:t>
          </a:r>
          <a:r>
            <a:rPr lang="en-US" sz="1400" b="0" noProof="0" dirty="0">
              <a:latin typeface="+mn-lt"/>
            </a:rPr>
            <a:t>.</a:t>
          </a:r>
        </a:p>
      </dgm:t>
    </dgm:pt>
    <dgm:pt modelId="{520C6C0A-F405-4EEB-B6D0-3767B2C6E5C3}" type="parTrans" cxnId="{AADA5ECA-6F5B-4CF0-B909-29DACB69D933}">
      <dgm:prSet/>
      <dgm:spPr/>
      <dgm:t>
        <a:bodyPr/>
        <a:lstStyle/>
        <a:p>
          <a:endParaRPr lang="en-US" sz="1600" b="0" noProof="0" dirty="0">
            <a:latin typeface="+mn-lt"/>
          </a:endParaRPr>
        </a:p>
      </dgm:t>
    </dgm:pt>
    <dgm:pt modelId="{97D0660C-1F29-45BC-ABA7-9BA3ACA55545}" type="sibTrans" cxnId="{AADA5ECA-6F5B-4CF0-B909-29DACB69D933}">
      <dgm:prSet/>
      <dgm:spPr/>
      <dgm:t>
        <a:bodyPr/>
        <a:lstStyle/>
        <a:p>
          <a:endParaRPr lang="en-US" sz="1600" b="0" noProof="0" dirty="0">
            <a:latin typeface="+mn-lt"/>
          </a:endParaRPr>
        </a:p>
      </dgm:t>
    </dgm:pt>
    <dgm:pt modelId="{FC379C2E-3F0C-43A4-8FDC-6AD9EF3D1ADA}">
      <dgm:prSet phldrT="[Text]" custT="1"/>
      <dgm:spPr/>
      <dgm:t>
        <a:bodyPr/>
        <a:lstStyle/>
        <a:p>
          <a:r>
            <a:rPr lang="en-US" sz="1600" b="0" noProof="0" dirty="0">
              <a:latin typeface="+mn-lt"/>
            </a:rPr>
            <a:t>C</a:t>
          </a:r>
        </a:p>
      </dgm:t>
    </dgm:pt>
    <dgm:pt modelId="{A2B43437-FDD8-4134-95AA-679D485C553D}" type="parTrans" cxnId="{FA087A8C-95BB-43F2-BA52-5C58F0F31662}">
      <dgm:prSet/>
      <dgm:spPr/>
      <dgm:t>
        <a:bodyPr/>
        <a:lstStyle/>
        <a:p>
          <a:endParaRPr lang="en-US" sz="1600" b="0" noProof="0" dirty="0">
            <a:latin typeface="+mn-lt"/>
          </a:endParaRPr>
        </a:p>
      </dgm:t>
    </dgm:pt>
    <dgm:pt modelId="{32557D84-E123-4552-BE03-5419546752FD}" type="sibTrans" cxnId="{FA087A8C-95BB-43F2-BA52-5C58F0F31662}">
      <dgm:prSet/>
      <dgm:spPr/>
      <dgm:t>
        <a:bodyPr/>
        <a:lstStyle/>
        <a:p>
          <a:endParaRPr lang="en-US" sz="1600" b="0" noProof="0" dirty="0">
            <a:latin typeface="+mn-lt"/>
          </a:endParaRPr>
        </a:p>
      </dgm:t>
    </dgm:pt>
    <dgm:pt modelId="{40E9F223-928D-4043-9C23-D016B718088B}">
      <dgm:prSet phldrT="[Text]" custT="1"/>
      <dgm:spPr/>
      <dgm:t>
        <a:bodyPr/>
        <a:lstStyle/>
        <a:p>
          <a:pPr algn="l"/>
          <a:endParaRPr lang="en-US" sz="1400" b="0" noProof="0" dirty="0">
            <a:latin typeface="+mn-lt"/>
          </a:endParaRPr>
        </a:p>
      </dgm:t>
    </dgm:pt>
    <dgm:pt modelId="{D697EDC4-A63B-40C5-A2C3-A7D3A65B0FE8}" type="parTrans" cxnId="{0D06E0C7-B072-4475-A4F0-A6E75882B72A}">
      <dgm:prSet/>
      <dgm:spPr/>
      <dgm:t>
        <a:bodyPr/>
        <a:lstStyle/>
        <a:p>
          <a:endParaRPr lang="en-US" sz="1600" b="0" noProof="0" dirty="0">
            <a:latin typeface="+mn-lt"/>
          </a:endParaRPr>
        </a:p>
      </dgm:t>
    </dgm:pt>
    <dgm:pt modelId="{EFB560ED-3114-4AC1-917B-1B69AF86C35C}" type="sibTrans" cxnId="{0D06E0C7-B072-4475-A4F0-A6E75882B72A}">
      <dgm:prSet/>
      <dgm:spPr/>
      <dgm:t>
        <a:bodyPr/>
        <a:lstStyle/>
        <a:p>
          <a:endParaRPr lang="en-US" sz="1600" b="0" noProof="0" dirty="0">
            <a:latin typeface="+mn-lt"/>
          </a:endParaRPr>
        </a:p>
      </dgm:t>
    </dgm:pt>
    <dgm:pt modelId="{A2261D6D-BFA6-48C1-99E8-E2525D1C47D6}">
      <dgm:prSet phldrT="[Text]" custT="1"/>
      <dgm:spPr/>
      <dgm:t>
        <a:bodyPr/>
        <a:lstStyle/>
        <a:p>
          <a:pPr algn="just"/>
          <a:endParaRPr lang="en-US" sz="1400" b="0" noProof="0" dirty="0">
            <a:latin typeface="+mn-lt"/>
          </a:endParaRPr>
        </a:p>
      </dgm:t>
    </dgm:pt>
    <dgm:pt modelId="{E5BE6442-C6DC-4227-AB3B-E9836FF0553B}" type="parTrans" cxnId="{8791F8F2-CA3A-4BB5-9C8C-489973F83F7C}">
      <dgm:prSet/>
      <dgm:spPr/>
      <dgm:t>
        <a:bodyPr/>
        <a:lstStyle/>
        <a:p>
          <a:endParaRPr lang="en-US" noProof="0" dirty="0"/>
        </a:p>
      </dgm:t>
    </dgm:pt>
    <dgm:pt modelId="{E14DE56F-041F-4CEA-A199-234920724CC4}" type="sibTrans" cxnId="{8791F8F2-CA3A-4BB5-9C8C-489973F83F7C}">
      <dgm:prSet/>
      <dgm:spPr/>
      <dgm:t>
        <a:bodyPr/>
        <a:lstStyle/>
        <a:p>
          <a:endParaRPr lang="en-US" noProof="0" dirty="0"/>
        </a:p>
      </dgm:t>
    </dgm:pt>
    <dgm:pt modelId="{E1CFEA7C-39AF-49DE-AD75-182042FD4814}">
      <dgm:prSet custT="1"/>
      <dgm:spPr/>
      <dgm:t>
        <a:bodyPr/>
        <a:lstStyle/>
        <a:p>
          <a:pPr algn="just"/>
          <a:r>
            <a:rPr lang="en-US" sz="1400" b="1" noProof="0" dirty="0">
              <a:latin typeface="+mn-lt"/>
            </a:rPr>
            <a:t>Safety leadership training </a:t>
          </a:r>
          <a:r>
            <a:rPr lang="en-US" sz="1400" b="0" noProof="0" dirty="0">
              <a:latin typeface="+mn-lt"/>
            </a:rPr>
            <a:t>focuses on safe decision-making and risk-based approach.</a:t>
          </a:r>
        </a:p>
      </dgm:t>
    </dgm:pt>
    <dgm:pt modelId="{C7BB654C-B395-4AAA-8A1A-7F6211F49971}" type="parTrans" cxnId="{02662DB0-7B6C-4FF6-BDB2-8EE15BF38905}">
      <dgm:prSet/>
      <dgm:spPr/>
      <dgm:t>
        <a:bodyPr/>
        <a:lstStyle/>
        <a:p>
          <a:endParaRPr lang="en-US" noProof="0" dirty="0"/>
        </a:p>
      </dgm:t>
    </dgm:pt>
    <dgm:pt modelId="{F17898C4-FF66-4DCE-A101-57335E3897EC}" type="sibTrans" cxnId="{02662DB0-7B6C-4FF6-BDB2-8EE15BF38905}">
      <dgm:prSet/>
      <dgm:spPr/>
      <dgm:t>
        <a:bodyPr/>
        <a:lstStyle/>
        <a:p>
          <a:endParaRPr lang="en-US" noProof="0" dirty="0"/>
        </a:p>
      </dgm:t>
    </dgm:pt>
    <dgm:pt modelId="{9B546F1C-BB58-43F2-8653-D9F7775F13C4}">
      <dgm:prSet custT="1"/>
      <dgm:spPr/>
      <dgm:t>
        <a:bodyPr/>
        <a:lstStyle/>
        <a:p>
          <a:pPr algn="just"/>
          <a:r>
            <a:rPr lang="en-US" sz="1400" b="1" noProof="0" dirty="0">
              <a:latin typeface="+mn-lt"/>
            </a:rPr>
            <a:t>Continuous communication and assistance </a:t>
          </a:r>
          <a:r>
            <a:rPr lang="en-US" sz="1400" b="0" noProof="0" dirty="0">
              <a:latin typeface="+mn-lt"/>
            </a:rPr>
            <a:t>in managing </a:t>
          </a:r>
          <a:r>
            <a:rPr lang="lt-LT" sz="1400" b="0" noProof="0" dirty="0">
              <a:latin typeface="+mn-lt"/>
            </a:rPr>
            <a:t>safety</a:t>
          </a:r>
          <a:r>
            <a:rPr lang="en-US" sz="1400" b="0" noProof="0" dirty="0">
              <a:latin typeface="+mn-lt"/>
            </a:rPr>
            <a:t> threats</a:t>
          </a:r>
          <a:r>
            <a:rPr lang="lt-LT" sz="1400" b="0" noProof="0" dirty="0">
              <a:latin typeface="+mn-lt"/>
            </a:rPr>
            <a:t>. </a:t>
          </a:r>
          <a:endParaRPr lang="en-US" sz="1400" b="0" noProof="0" dirty="0">
            <a:latin typeface="+mn-lt"/>
          </a:endParaRPr>
        </a:p>
      </dgm:t>
    </dgm:pt>
    <dgm:pt modelId="{17806CDE-25FD-4346-ABD0-FE12E4044DD0}" type="parTrans" cxnId="{68CDFD0A-B03C-4346-973A-66F4291D3559}">
      <dgm:prSet/>
      <dgm:spPr/>
      <dgm:t>
        <a:bodyPr/>
        <a:lstStyle/>
        <a:p>
          <a:endParaRPr lang="en-US" noProof="0" dirty="0"/>
        </a:p>
      </dgm:t>
    </dgm:pt>
    <dgm:pt modelId="{51A385D2-E494-4C63-B2A4-3F2F8166B8EE}" type="sibTrans" cxnId="{68CDFD0A-B03C-4346-973A-66F4291D3559}">
      <dgm:prSet/>
      <dgm:spPr/>
      <dgm:t>
        <a:bodyPr/>
        <a:lstStyle/>
        <a:p>
          <a:endParaRPr lang="en-US" noProof="0" dirty="0"/>
        </a:p>
      </dgm:t>
    </dgm:pt>
    <dgm:pt modelId="{F5241188-C22B-42E2-B01C-CD8047668157}">
      <dgm:prSet phldrT="[Text]" custT="1"/>
      <dgm:spPr/>
      <dgm:t>
        <a:bodyPr/>
        <a:lstStyle/>
        <a:p>
          <a:pPr algn="l"/>
          <a:endParaRPr lang="en-US" sz="1400" b="0" noProof="0" dirty="0">
            <a:latin typeface="+mn-lt"/>
          </a:endParaRPr>
        </a:p>
      </dgm:t>
    </dgm:pt>
    <dgm:pt modelId="{62C690D6-1ADA-4131-A821-C259D451BC9E}" type="parTrans" cxnId="{AF68D8F3-7491-4C5C-93EA-09DB1E8B711A}">
      <dgm:prSet/>
      <dgm:spPr/>
      <dgm:t>
        <a:bodyPr/>
        <a:lstStyle/>
        <a:p>
          <a:endParaRPr lang="en-US" noProof="0" dirty="0"/>
        </a:p>
      </dgm:t>
    </dgm:pt>
    <dgm:pt modelId="{E02848E8-F819-4C70-8D8B-6E3164543C40}" type="sibTrans" cxnId="{AF68D8F3-7491-4C5C-93EA-09DB1E8B711A}">
      <dgm:prSet/>
      <dgm:spPr/>
      <dgm:t>
        <a:bodyPr/>
        <a:lstStyle/>
        <a:p>
          <a:endParaRPr lang="en-US" noProof="0" dirty="0"/>
        </a:p>
      </dgm:t>
    </dgm:pt>
    <dgm:pt modelId="{9B71915A-E8E1-4C77-A431-59A5BF7F856A}">
      <dgm:prSet phldrT="[Text]" custT="1"/>
      <dgm:spPr/>
      <dgm:t>
        <a:bodyPr/>
        <a:lstStyle/>
        <a:p>
          <a:pPr algn="just"/>
          <a:endParaRPr lang="en-US" sz="1400" b="0" noProof="0" dirty="0">
            <a:latin typeface="+mn-lt"/>
          </a:endParaRPr>
        </a:p>
      </dgm:t>
    </dgm:pt>
    <dgm:pt modelId="{3F19C299-D7B8-466F-8693-E55D60BF980F}" type="parTrans" cxnId="{6D233FFA-3520-4D8C-86CB-AF0A7D333EE7}">
      <dgm:prSet/>
      <dgm:spPr/>
      <dgm:t>
        <a:bodyPr/>
        <a:lstStyle/>
        <a:p>
          <a:endParaRPr lang="en-US" noProof="0" dirty="0"/>
        </a:p>
      </dgm:t>
    </dgm:pt>
    <dgm:pt modelId="{2CBAB9DC-4D88-4355-AEBC-A793B8906297}" type="sibTrans" cxnId="{6D233FFA-3520-4D8C-86CB-AF0A7D333EE7}">
      <dgm:prSet/>
      <dgm:spPr/>
      <dgm:t>
        <a:bodyPr/>
        <a:lstStyle/>
        <a:p>
          <a:endParaRPr lang="en-US" noProof="0" dirty="0"/>
        </a:p>
      </dgm:t>
    </dgm:pt>
    <dgm:pt modelId="{A7E83DFE-21A8-465C-BEF6-989BD0E41F30}">
      <dgm:prSet custT="1"/>
      <dgm:spPr/>
      <dgm:t>
        <a:bodyPr/>
        <a:lstStyle/>
        <a:p>
          <a:pPr algn="just"/>
          <a:r>
            <a:rPr lang="en-US" sz="1400" b="1" noProof="0" dirty="0">
              <a:latin typeface="+mn-lt"/>
            </a:rPr>
            <a:t>Standardized accesses </a:t>
          </a:r>
          <a:r>
            <a:rPr lang="en-US" sz="1400" b="0" noProof="0" dirty="0">
              <a:latin typeface="+mn-lt"/>
            </a:rPr>
            <a:t>to all safety-related information and materials for managers.</a:t>
          </a:r>
        </a:p>
      </dgm:t>
    </dgm:pt>
    <dgm:pt modelId="{AE02061E-2FCC-4141-A906-06B0CD0F55CD}" type="parTrans" cxnId="{A2805CC0-B3B7-4B22-BFBB-F449C4976A97}">
      <dgm:prSet/>
      <dgm:spPr/>
      <dgm:t>
        <a:bodyPr/>
        <a:lstStyle/>
        <a:p>
          <a:endParaRPr lang="en-US" noProof="0" dirty="0"/>
        </a:p>
      </dgm:t>
    </dgm:pt>
    <dgm:pt modelId="{6E03B9C7-699B-46CA-B714-F9A99FABAA6B}" type="sibTrans" cxnId="{A2805CC0-B3B7-4B22-BFBB-F449C4976A97}">
      <dgm:prSet/>
      <dgm:spPr/>
      <dgm:t>
        <a:bodyPr/>
        <a:lstStyle/>
        <a:p>
          <a:endParaRPr lang="en-US" noProof="0" dirty="0"/>
        </a:p>
      </dgm:t>
    </dgm:pt>
    <dgm:pt modelId="{AA2DCC05-EA70-4616-8F54-411B53AC30D7}" type="pres">
      <dgm:prSet presAssocID="{D2B43257-7288-4839-A9CD-0B60AA58BBDD}" presName="linearFlow" presStyleCnt="0">
        <dgm:presLayoutVars>
          <dgm:dir/>
          <dgm:animLvl val="lvl"/>
          <dgm:resizeHandles val="exact"/>
        </dgm:presLayoutVars>
      </dgm:prSet>
      <dgm:spPr/>
    </dgm:pt>
    <dgm:pt modelId="{6DEEB4C9-B784-4568-AA5F-2C5CE5372F72}" type="pres">
      <dgm:prSet presAssocID="{7AF1D1B2-4344-48C7-88A1-05CEEF8AFC4B}" presName="composite" presStyleCnt="0"/>
      <dgm:spPr/>
    </dgm:pt>
    <dgm:pt modelId="{60D4EAED-001C-497F-8464-D8F006E7D649}" type="pres">
      <dgm:prSet presAssocID="{7AF1D1B2-4344-48C7-88A1-05CEEF8AFC4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DBDA37A-F0D1-483F-ACDE-656D5436575D}" type="pres">
      <dgm:prSet presAssocID="{7AF1D1B2-4344-48C7-88A1-05CEEF8AFC4B}" presName="descendantText" presStyleLbl="alignAcc1" presStyleIdx="0" presStyleCnt="3" custLinFactNeighborX="-110" custLinFactNeighborY="-1486">
        <dgm:presLayoutVars>
          <dgm:bulletEnabled val="1"/>
        </dgm:presLayoutVars>
      </dgm:prSet>
      <dgm:spPr/>
    </dgm:pt>
    <dgm:pt modelId="{B652BC10-D376-4296-9F8D-F82D0B146C7D}" type="pres">
      <dgm:prSet presAssocID="{83577038-9046-486A-B823-1D99E6C0FE78}" presName="sp" presStyleCnt="0"/>
      <dgm:spPr/>
    </dgm:pt>
    <dgm:pt modelId="{400E1A86-DE7A-41BE-BBD7-79345624C382}" type="pres">
      <dgm:prSet presAssocID="{79C6A806-B2BA-45AF-A765-29FE2B4ED55D}" presName="composite" presStyleCnt="0"/>
      <dgm:spPr/>
    </dgm:pt>
    <dgm:pt modelId="{A5A3403D-EB78-4686-90AE-B85F08003756}" type="pres">
      <dgm:prSet presAssocID="{79C6A806-B2BA-45AF-A765-29FE2B4ED55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1A8538E-27B8-4A79-9AA6-F4A6618B6B85}" type="pres">
      <dgm:prSet presAssocID="{79C6A806-B2BA-45AF-A765-29FE2B4ED55D}" presName="descendantText" presStyleLbl="alignAcc1" presStyleIdx="1" presStyleCnt="3">
        <dgm:presLayoutVars>
          <dgm:bulletEnabled val="1"/>
        </dgm:presLayoutVars>
      </dgm:prSet>
      <dgm:spPr/>
    </dgm:pt>
    <dgm:pt modelId="{F9D383DA-A6A5-4291-A191-E9B2F97CF578}" type="pres">
      <dgm:prSet presAssocID="{5325B212-7EA4-4A9A-97F2-2C572C2816B6}" presName="sp" presStyleCnt="0"/>
      <dgm:spPr/>
    </dgm:pt>
    <dgm:pt modelId="{1CB76D58-D5AD-4032-9090-962FAA95B438}" type="pres">
      <dgm:prSet presAssocID="{FC379C2E-3F0C-43A4-8FDC-6AD9EF3D1ADA}" presName="composite" presStyleCnt="0"/>
      <dgm:spPr/>
    </dgm:pt>
    <dgm:pt modelId="{FF58B308-379A-4554-A0C4-20DB319FFCB9}" type="pres">
      <dgm:prSet presAssocID="{FC379C2E-3F0C-43A4-8FDC-6AD9EF3D1AD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A08C09F-B418-4D14-B272-2D74542A3B85}" type="pres">
      <dgm:prSet presAssocID="{FC379C2E-3F0C-43A4-8FDC-6AD9EF3D1AD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753D409-AA4A-4693-8CC7-A3F0695102F7}" type="presOf" srcId="{9B546F1C-BB58-43F2-8653-D9F7775F13C4}" destId="{BA08C09F-B418-4D14-B272-2D74542A3B85}" srcOrd="0" destOrd="1" presId="urn:microsoft.com/office/officeart/2005/8/layout/chevron2"/>
    <dgm:cxn modelId="{68CDFD0A-B03C-4346-973A-66F4291D3559}" srcId="{FC379C2E-3F0C-43A4-8FDC-6AD9EF3D1ADA}" destId="{9B546F1C-BB58-43F2-8653-D9F7775F13C4}" srcOrd="1" destOrd="0" parTransId="{17806CDE-25FD-4346-ABD0-FE12E4044DD0}" sibTransId="{51A385D2-E494-4C63-B2A4-3F2F8166B8EE}"/>
    <dgm:cxn modelId="{87F4A827-B3FF-49F6-8C08-0A5996874C02}" type="presOf" srcId="{A2261D6D-BFA6-48C1-99E8-E2525D1C47D6}" destId="{4DBDA37A-F0D1-483F-ACDE-656D5436575D}" srcOrd="0" destOrd="1" presId="urn:microsoft.com/office/officeart/2005/8/layout/chevron2"/>
    <dgm:cxn modelId="{D1FC6130-2B48-4674-907A-1AADBB5C0DA6}" type="presOf" srcId="{FC379C2E-3F0C-43A4-8FDC-6AD9EF3D1ADA}" destId="{FF58B308-379A-4554-A0C4-20DB319FFCB9}" srcOrd="0" destOrd="0" presId="urn:microsoft.com/office/officeart/2005/8/layout/chevron2"/>
    <dgm:cxn modelId="{F399A332-EDBB-4F11-8A09-13FA98B8CF77}" srcId="{D2B43257-7288-4839-A9CD-0B60AA58BBDD}" destId="{79C6A806-B2BA-45AF-A765-29FE2B4ED55D}" srcOrd="1" destOrd="0" parTransId="{2D0BABB2-560B-4CBE-BFBE-722A00CAEC91}" sibTransId="{5325B212-7EA4-4A9A-97F2-2C572C2816B6}"/>
    <dgm:cxn modelId="{E381103A-6564-4E5E-9DE6-218B024BA616}" type="presOf" srcId="{D2B43257-7288-4839-A9CD-0B60AA58BBDD}" destId="{AA2DCC05-EA70-4616-8F54-411B53AC30D7}" srcOrd="0" destOrd="0" presId="urn:microsoft.com/office/officeart/2005/8/layout/chevron2"/>
    <dgm:cxn modelId="{970B535C-E908-4172-81FD-3D1C93D6B77A}" type="presOf" srcId="{40E9F223-928D-4043-9C23-D016B718088B}" destId="{BA08C09F-B418-4D14-B272-2D74542A3B85}" srcOrd="0" destOrd="0" presId="urn:microsoft.com/office/officeart/2005/8/layout/chevron2"/>
    <dgm:cxn modelId="{4BCB9761-F3F0-4273-9FC8-9BAB99B8D3BD}" type="presOf" srcId="{F5241188-C22B-42E2-B01C-CD8047668157}" destId="{BA08C09F-B418-4D14-B272-2D74542A3B85}" srcOrd="0" destOrd="2" presId="urn:microsoft.com/office/officeart/2005/8/layout/chevron2"/>
    <dgm:cxn modelId="{D29F196D-3E89-402C-9B9E-C5D03783255E}" type="presOf" srcId="{A7E83DFE-21A8-465C-BEF6-989BD0E41F30}" destId="{D1A8538E-27B8-4A79-9AA6-F4A6618B6B85}" srcOrd="0" destOrd="2" presId="urn:microsoft.com/office/officeart/2005/8/layout/chevron2"/>
    <dgm:cxn modelId="{5609816F-FED1-439C-8A73-B314583CB554}" type="presOf" srcId="{5CFBCB4B-6331-430D-A099-5DDEE868CE45}" destId="{D1A8538E-27B8-4A79-9AA6-F4A6618B6B85}" srcOrd="0" destOrd="0" presId="urn:microsoft.com/office/officeart/2005/8/layout/chevron2"/>
    <dgm:cxn modelId="{AB57A655-90EF-44C5-959F-65F1DABC6612}" type="presOf" srcId="{E1CFEA7C-39AF-49DE-AD75-182042FD4814}" destId="{4DBDA37A-F0D1-483F-ACDE-656D5436575D}" srcOrd="0" destOrd="2" presId="urn:microsoft.com/office/officeart/2005/8/layout/chevron2"/>
    <dgm:cxn modelId="{F8A55A84-3534-413E-BA88-44BFEB5BB395}" srcId="{7AF1D1B2-4344-48C7-88A1-05CEEF8AFC4B}" destId="{1CE77365-E788-425C-A743-1815C8FA7E39}" srcOrd="0" destOrd="0" parTransId="{00F13711-20B0-4475-8424-3DE0FF50502E}" sibTransId="{C322B266-7C2B-4C7F-8B0B-18D7ED6A721F}"/>
    <dgm:cxn modelId="{C83A5187-E86D-4E18-975B-A6D74B1FDEC8}" srcId="{D2B43257-7288-4839-A9CD-0B60AA58BBDD}" destId="{7AF1D1B2-4344-48C7-88A1-05CEEF8AFC4B}" srcOrd="0" destOrd="0" parTransId="{95B1D596-BB5F-4000-B762-E83DE4E10398}" sibTransId="{83577038-9046-486A-B823-1D99E6C0FE78}"/>
    <dgm:cxn modelId="{FA087A8C-95BB-43F2-BA52-5C58F0F31662}" srcId="{D2B43257-7288-4839-A9CD-0B60AA58BBDD}" destId="{FC379C2E-3F0C-43A4-8FDC-6AD9EF3D1ADA}" srcOrd="2" destOrd="0" parTransId="{A2B43437-FDD8-4134-95AA-679D485C553D}" sibTransId="{32557D84-E123-4552-BE03-5419546752FD}"/>
    <dgm:cxn modelId="{97FD19A0-4AE6-40B7-A4CC-61CC7DBF5B97}" type="presOf" srcId="{79C6A806-B2BA-45AF-A765-29FE2B4ED55D}" destId="{A5A3403D-EB78-4686-90AE-B85F08003756}" srcOrd="0" destOrd="0" presId="urn:microsoft.com/office/officeart/2005/8/layout/chevron2"/>
    <dgm:cxn modelId="{02662DB0-7B6C-4FF6-BDB2-8EE15BF38905}" srcId="{7AF1D1B2-4344-48C7-88A1-05CEEF8AFC4B}" destId="{E1CFEA7C-39AF-49DE-AD75-182042FD4814}" srcOrd="2" destOrd="0" parTransId="{C7BB654C-B395-4AAA-8A1A-7F6211F49971}" sibTransId="{F17898C4-FF66-4DCE-A101-57335E3897EC}"/>
    <dgm:cxn modelId="{97EE31B3-6B60-499D-A80C-2B4B1BDD74E5}" type="presOf" srcId="{1CE77365-E788-425C-A743-1815C8FA7E39}" destId="{4DBDA37A-F0D1-483F-ACDE-656D5436575D}" srcOrd="0" destOrd="0" presId="urn:microsoft.com/office/officeart/2005/8/layout/chevron2"/>
    <dgm:cxn modelId="{A2805CC0-B3B7-4B22-BFBB-F449C4976A97}" srcId="{79C6A806-B2BA-45AF-A765-29FE2B4ED55D}" destId="{A7E83DFE-21A8-465C-BEF6-989BD0E41F30}" srcOrd="2" destOrd="0" parTransId="{AE02061E-2FCC-4141-A906-06B0CD0F55CD}" sibTransId="{6E03B9C7-699B-46CA-B714-F9A99FABAA6B}"/>
    <dgm:cxn modelId="{0D06E0C7-B072-4475-A4F0-A6E75882B72A}" srcId="{FC379C2E-3F0C-43A4-8FDC-6AD9EF3D1ADA}" destId="{40E9F223-928D-4043-9C23-D016B718088B}" srcOrd="0" destOrd="0" parTransId="{D697EDC4-A63B-40C5-A2C3-A7D3A65B0FE8}" sibTransId="{EFB560ED-3114-4AC1-917B-1B69AF86C35C}"/>
    <dgm:cxn modelId="{AADA5ECA-6F5B-4CF0-B909-29DACB69D933}" srcId="{79C6A806-B2BA-45AF-A765-29FE2B4ED55D}" destId="{5CFBCB4B-6331-430D-A099-5DDEE868CE45}" srcOrd="0" destOrd="0" parTransId="{520C6C0A-F405-4EEB-B6D0-3767B2C6E5C3}" sibTransId="{97D0660C-1F29-45BC-ABA7-9BA3ACA55545}"/>
    <dgm:cxn modelId="{180D2FCF-686A-4819-A108-66ED2EA5B8B2}" type="presOf" srcId="{9B71915A-E8E1-4C77-A431-59A5BF7F856A}" destId="{D1A8538E-27B8-4A79-9AA6-F4A6618B6B85}" srcOrd="0" destOrd="1" presId="urn:microsoft.com/office/officeart/2005/8/layout/chevron2"/>
    <dgm:cxn modelId="{D2A408DB-B708-4BB8-B90C-E4F4962BF43E}" type="presOf" srcId="{7AF1D1B2-4344-48C7-88A1-05CEEF8AFC4B}" destId="{60D4EAED-001C-497F-8464-D8F006E7D649}" srcOrd="0" destOrd="0" presId="urn:microsoft.com/office/officeart/2005/8/layout/chevron2"/>
    <dgm:cxn modelId="{8791F8F2-CA3A-4BB5-9C8C-489973F83F7C}" srcId="{7AF1D1B2-4344-48C7-88A1-05CEEF8AFC4B}" destId="{A2261D6D-BFA6-48C1-99E8-E2525D1C47D6}" srcOrd="1" destOrd="0" parTransId="{E5BE6442-C6DC-4227-AB3B-E9836FF0553B}" sibTransId="{E14DE56F-041F-4CEA-A199-234920724CC4}"/>
    <dgm:cxn modelId="{AF68D8F3-7491-4C5C-93EA-09DB1E8B711A}" srcId="{FC379C2E-3F0C-43A4-8FDC-6AD9EF3D1ADA}" destId="{F5241188-C22B-42E2-B01C-CD8047668157}" srcOrd="2" destOrd="0" parTransId="{62C690D6-1ADA-4131-A821-C259D451BC9E}" sibTransId="{E02848E8-F819-4C70-8D8B-6E3164543C40}"/>
    <dgm:cxn modelId="{6D233FFA-3520-4D8C-86CB-AF0A7D333EE7}" srcId="{79C6A806-B2BA-45AF-A765-29FE2B4ED55D}" destId="{9B71915A-E8E1-4C77-A431-59A5BF7F856A}" srcOrd="1" destOrd="0" parTransId="{3F19C299-D7B8-466F-8693-E55D60BF980F}" sibTransId="{2CBAB9DC-4D88-4355-AEBC-A793B8906297}"/>
    <dgm:cxn modelId="{423D7671-6C48-4EA8-8A3D-B31465B36A51}" type="presParOf" srcId="{AA2DCC05-EA70-4616-8F54-411B53AC30D7}" destId="{6DEEB4C9-B784-4568-AA5F-2C5CE5372F72}" srcOrd="0" destOrd="0" presId="urn:microsoft.com/office/officeart/2005/8/layout/chevron2"/>
    <dgm:cxn modelId="{C5E45219-6A52-4BD6-8CD4-0E080D7A6429}" type="presParOf" srcId="{6DEEB4C9-B784-4568-AA5F-2C5CE5372F72}" destId="{60D4EAED-001C-497F-8464-D8F006E7D649}" srcOrd="0" destOrd="0" presId="urn:microsoft.com/office/officeart/2005/8/layout/chevron2"/>
    <dgm:cxn modelId="{A903FA33-98F7-481B-807E-353515D5E8EA}" type="presParOf" srcId="{6DEEB4C9-B784-4568-AA5F-2C5CE5372F72}" destId="{4DBDA37A-F0D1-483F-ACDE-656D5436575D}" srcOrd="1" destOrd="0" presId="urn:microsoft.com/office/officeart/2005/8/layout/chevron2"/>
    <dgm:cxn modelId="{674E20D1-5ABC-4730-BC2C-D9B58404E9BF}" type="presParOf" srcId="{AA2DCC05-EA70-4616-8F54-411B53AC30D7}" destId="{B652BC10-D376-4296-9F8D-F82D0B146C7D}" srcOrd="1" destOrd="0" presId="urn:microsoft.com/office/officeart/2005/8/layout/chevron2"/>
    <dgm:cxn modelId="{388A4382-46AD-41E9-9D6A-D80CDBA9D3E0}" type="presParOf" srcId="{AA2DCC05-EA70-4616-8F54-411B53AC30D7}" destId="{400E1A86-DE7A-41BE-BBD7-79345624C382}" srcOrd="2" destOrd="0" presId="urn:microsoft.com/office/officeart/2005/8/layout/chevron2"/>
    <dgm:cxn modelId="{EF48867D-DA22-4568-9A75-C0F1B4E425A7}" type="presParOf" srcId="{400E1A86-DE7A-41BE-BBD7-79345624C382}" destId="{A5A3403D-EB78-4686-90AE-B85F08003756}" srcOrd="0" destOrd="0" presId="urn:microsoft.com/office/officeart/2005/8/layout/chevron2"/>
    <dgm:cxn modelId="{2F189761-6792-48C8-AFAE-4501318F1130}" type="presParOf" srcId="{400E1A86-DE7A-41BE-BBD7-79345624C382}" destId="{D1A8538E-27B8-4A79-9AA6-F4A6618B6B85}" srcOrd="1" destOrd="0" presId="urn:microsoft.com/office/officeart/2005/8/layout/chevron2"/>
    <dgm:cxn modelId="{70DC6030-1EB0-4FB2-BCE8-DCA94441DA05}" type="presParOf" srcId="{AA2DCC05-EA70-4616-8F54-411B53AC30D7}" destId="{F9D383DA-A6A5-4291-A191-E9B2F97CF578}" srcOrd="3" destOrd="0" presId="urn:microsoft.com/office/officeart/2005/8/layout/chevron2"/>
    <dgm:cxn modelId="{0B81F2D0-8A78-46A2-8626-F472D06E1D8A}" type="presParOf" srcId="{AA2DCC05-EA70-4616-8F54-411B53AC30D7}" destId="{1CB76D58-D5AD-4032-9090-962FAA95B438}" srcOrd="4" destOrd="0" presId="urn:microsoft.com/office/officeart/2005/8/layout/chevron2"/>
    <dgm:cxn modelId="{D97E2583-4119-4DB8-BBCD-3FAE0633458F}" type="presParOf" srcId="{1CB76D58-D5AD-4032-9090-962FAA95B438}" destId="{FF58B308-379A-4554-A0C4-20DB319FFCB9}" srcOrd="0" destOrd="0" presId="urn:microsoft.com/office/officeart/2005/8/layout/chevron2"/>
    <dgm:cxn modelId="{D8E645F3-D1E1-42AF-8240-934C064D084C}" type="presParOf" srcId="{1CB76D58-D5AD-4032-9090-962FAA95B438}" destId="{BA08C09F-B418-4D14-B272-2D74542A3B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84E4B-A765-4477-9836-98BFB0E62216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t-LT"/>
        </a:p>
      </dgm:t>
    </dgm:pt>
    <dgm:pt modelId="{33AA6EB8-4681-4C70-8615-8329962DDD30}">
      <dgm:prSet phldrT="[Text]"/>
      <dgm:spPr/>
      <dgm:t>
        <a:bodyPr/>
        <a:lstStyle/>
        <a:p>
          <a:r>
            <a:rPr lang="en-US" noProof="0" dirty="0"/>
            <a:t>Plan</a:t>
          </a:r>
        </a:p>
      </dgm:t>
    </dgm:pt>
    <dgm:pt modelId="{FDEC53D1-8AC1-4A45-9439-39C95C68C5C8}" type="parTrans" cxnId="{4DE28C75-F27D-497D-9F28-E79F30276079}">
      <dgm:prSet/>
      <dgm:spPr/>
      <dgm:t>
        <a:bodyPr/>
        <a:lstStyle/>
        <a:p>
          <a:endParaRPr lang="en-US" noProof="0" dirty="0"/>
        </a:p>
      </dgm:t>
    </dgm:pt>
    <dgm:pt modelId="{0052CD1E-590C-4239-BF62-7B07286818F4}" type="sibTrans" cxnId="{4DE28C75-F27D-497D-9F28-E79F30276079}">
      <dgm:prSet/>
      <dgm:spPr/>
      <dgm:t>
        <a:bodyPr/>
        <a:lstStyle/>
        <a:p>
          <a:endParaRPr lang="en-US" noProof="0" dirty="0"/>
        </a:p>
      </dgm:t>
    </dgm:pt>
    <dgm:pt modelId="{5BB331FB-5367-43CF-A3A1-3118B9155AAF}">
      <dgm:prSet phldrT="[Text]"/>
      <dgm:spPr/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noProof="0" dirty="0"/>
            <a:t>Once a year, </a:t>
          </a:r>
          <a:r>
            <a:rPr lang="en-US" b="1" noProof="0" dirty="0"/>
            <a:t>all managers are involved.</a:t>
          </a:r>
        </a:p>
      </dgm:t>
    </dgm:pt>
    <dgm:pt modelId="{159B6A91-A90D-4E8D-98A6-5B268488697C}" type="parTrans" cxnId="{AE366713-0512-4E00-B2DA-10039E0F63BB}">
      <dgm:prSet/>
      <dgm:spPr/>
      <dgm:t>
        <a:bodyPr/>
        <a:lstStyle/>
        <a:p>
          <a:endParaRPr lang="en-US" noProof="0" dirty="0"/>
        </a:p>
      </dgm:t>
    </dgm:pt>
    <dgm:pt modelId="{03B2D6B5-C005-41AE-8A49-78A82BEE402B}" type="sibTrans" cxnId="{AE366713-0512-4E00-B2DA-10039E0F63BB}">
      <dgm:prSet/>
      <dgm:spPr/>
      <dgm:t>
        <a:bodyPr/>
        <a:lstStyle/>
        <a:p>
          <a:endParaRPr lang="en-US" noProof="0" dirty="0"/>
        </a:p>
      </dgm:t>
    </dgm:pt>
    <dgm:pt modelId="{AC25FC42-76CD-4CD0-9E45-F715C14A70ED}">
      <dgm:prSet phldrT="[Text]"/>
      <dgm:spPr/>
      <dgm:t>
        <a:bodyPr/>
        <a:lstStyle/>
        <a:p>
          <a:r>
            <a:rPr lang="en-US" noProof="0" dirty="0"/>
            <a:t>Do</a:t>
          </a:r>
        </a:p>
      </dgm:t>
    </dgm:pt>
    <dgm:pt modelId="{DACBDD63-B7B0-4ACA-A6D2-FF1161C6ECF9}" type="parTrans" cxnId="{C9F29058-6CCD-437F-A223-D8BBC9AEF176}">
      <dgm:prSet/>
      <dgm:spPr/>
      <dgm:t>
        <a:bodyPr/>
        <a:lstStyle/>
        <a:p>
          <a:endParaRPr lang="en-US" noProof="0" dirty="0"/>
        </a:p>
      </dgm:t>
    </dgm:pt>
    <dgm:pt modelId="{E4012C1A-C52F-499A-84A3-4D9AB5E947F5}" type="sibTrans" cxnId="{C9F29058-6CCD-437F-A223-D8BBC9AEF176}">
      <dgm:prSet/>
      <dgm:spPr/>
      <dgm:t>
        <a:bodyPr/>
        <a:lstStyle/>
        <a:p>
          <a:endParaRPr lang="en-US" noProof="0" dirty="0"/>
        </a:p>
      </dgm:t>
    </dgm:pt>
    <dgm:pt modelId="{C194CB62-0793-4750-9E66-D678B9C5255C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b="1" noProof="0" dirty="0"/>
            <a:t>Risk management plan </a:t>
          </a:r>
          <a:r>
            <a:rPr lang="en-US" noProof="0" dirty="0"/>
            <a:t>is prepared.</a:t>
          </a:r>
        </a:p>
      </dgm:t>
    </dgm:pt>
    <dgm:pt modelId="{7F0CC758-C1A5-451E-948F-8DB254218819}" type="parTrans" cxnId="{ADBCB98D-AFAB-439C-B826-A17CB4DBE333}">
      <dgm:prSet/>
      <dgm:spPr/>
      <dgm:t>
        <a:bodyPr/>
        <a:lstStyle/>
        <a:p>
          <a:endParaRPr lang="en-US" noProof="0" dirty="0"/>
        </a:p>
      </dgm:t>
    </dgm:pt>
    <dgm:pt modelId="{6002902A-BE37-40E4-833D-3A59307DBAE7}" type="sibTrans" cxnId="{ADBCB98D-AFAB-439C-B826-A17CB4DBE333}">
      <dgm:prSet/>
      <dgm:spPr/>
      <dgm:t>
        <a:bodyPr/>
        <a:lstStyle/>
        <a:p>
          <a:endParaRPr lang="en-US" noProof="0" dirty="0"/>
        </a:p>
      </dgm:t>
    </dgm:pt>
    <dgm:pt modelId="{3FA3CD64-A57D-4C7D-9836-0815BB15AF94}">
      <dgm:prSet phldrT="[Text]"/>
      <dgm:spPr/>
      <dgm:t>
        <a:bodyPr/>
        <a:lstStyle/>
        <a:p>
          <a:r>
            <a:rPr lang="en-US" noProof="0" dirty="0"/>
            <a:t>Check</a:t>
          </a:r>
        </a:p>
      </dgm:t>
    </dgm:pt>
    <dgm:pt modelId="{84547484-F195-42CA-B234-5C46E5DE958E}" type="parTrans" cxnId="{22937AB8-63EC-47B3-B666-396F96F37357}">
      <dgm:prSet/>
      <dgm:spPr/>
      <dgm:t>
        <a:bodyPr/>
        <a:lstStyle/>
        <a:p>
          <a:endParaRPr lang="en-US" noProof="0" dirty="0"/>
        </a:p>
      </dgm:t>
    </dgm:pt>
    <dgm:pt modelId="{FCDBE694-0275-4DB6-B324-046BB5C0252A}" type="sibTrans" cxnId="{22937AB8-63EC-47B3-B666-396F96F37357}">
      <dgm:prSet/>
      <dgm:spPr/>
      <dgm:t>
        <a:bodyPr/>
        <a:lstStyle/>
        <a:p>
          <a:endParaRPr lang="en-US" noProof="0" dirty="0"/>
        </a:p>
      </dgm:t>
    </dgm:pt>
    <dgm:pt modelId="{9C9B0CE7-68D8-46AF-BAED-4924DACF6A6D}">
      <dgm:prSet phldrT="[Text]"/>
      <dgm:spPr/>
      <dgm:t>
        <a:bodyPr/>
        <a:lstStyle/>
        <a:p>
          <a:pPr algn="r"/>
          <a:endParaRPr lang="en-US" noProof="0" dirty="0"/>
        </a:p>
      </dgm:t>
    </dgm:pt>
    <dgm:pt modelId="{2F698B24-7AA1-4D6A-A989-797AF6B4C390}" type="parTrans" cxnId="{7F364A5E-7CEC-4869-9CED-AD6FB3C5BDCF}">
      <dgm:prSet/>
      <dgm:spPr/>
      <dgm:t>
        <a:bodyPr/>
        <a:lstStyle/>
        <a:p>
          <a:endParaRPr lang="en-US" noProof="0" dirty="0"/>
        </a:p>
      </dgm:t>
    </dgm:pt>
    <dgm:pt modelId="{74807E39-D3CA-43EE-B936-6F9E5CBA4717}" type="sibTrans" cxnId="{7F364A5E-7CEC-4869-9CED-AD6FB3C5BDCF}">
      <dgm:prSet/>
      <dgm:spPr/>
      <dgm:t>
        <a:bodyPr/>
        <a:lstStyle/>
        <a:p>
          <a:endParaRPr lang="en-US" noProof="0" dirty="0"/>
        </a:p>
      </dgm:t>
    </dgm:pt>
    <dgm:pt modelId="{3B8565B7-E6E0-4284-9B48-41E8D435E303}">
      <dgm:prSet phldrT="[Text]"/>
      <dgm:spPr/>
      <dgm:t>
        <a:bodyPr/>
        <a:lstStyle/>
        <a:p>
          <a:r>
            <a:rPr lang="en-US" noProof="0" dirty="0"/>
            <a:t>Act</a:t>
          </a:r>
        </a:p>
      </dgm:t>
    </dgm:pt>
    <dgm:pt modelId="{1CCEDDA7-C08B-4017-B24E-23D06921AFED}" type="parTrans" cxnId="{E68E0DF0-DD17-428F-9812-7E33D6064AD7}">
      <dgm:prSet/>
      <dgm:spPr/>
      <dgm:t>
        <a:bodyPr/>
        <a:lstStyle/>
        <a:p>
          <a:endParaRPr lang="en-US" noProof="0" dirty="0"/>
        </a:p>
      </dgm:t>
    </dgm:pt>
    <dgm:pt modelId="{0C098AB4-8B3E-4CF1-8924-A133056519DB}" type="sibTrans" cxnId="{E68E0DF0-DD17-428F-9812-7E33D6064AD7}">
      <dgm:prSet/>
      <dgm:spPr/>
      <dgm:t>
        <a:bodyPr/>
        <a:lstStyle/>
        <a:p>
          <a:endParaRPr lang="en-US" noProof="0" dirty="0"/>
        </a:p>
      </dgm:t>
    </dgm:pt>
    <dgm:pt modelId="{AFFDAEFC-8D2D-43ED-A0C0-00EAF86BC5F1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b="1" noProof="0" dirty="0"/>
            <a:t>Corrective measures </a:t>
          </a:r>
          <a:r>
            <a:rPr lang="en-US" noProof="0" dirty="0"/>
            <a:t>are provided and implemented at all levels.</a:t>
          </a:r>
        </a:p>
      </dgm:t>
    </dgm:pt>
    <dgm:pt modelId="{72CC8A47-EBF5-4BE9-BD55-B8022CCEA91C}" type="parTrans" cxnId="{D883599A-9089-494F-BD1C-38C3F0933039}">
      <dgm:prSet/>
      <dgm:spPr/>
      <dgm:t>
        <a:bodyPr/>
        <a:lstStyle/>
        <a:p>
          <a:endParaRPr lang="en-US" noProof="0" dirty="0"/>
        </a:p>
      </dgm:t>
    </dgm:pt>
    <dgm:pt modelId="{743CD8E3-365B-4520-B7FC-A522835B6842}" type="sibTrans" cxnId="{D883599A-9089-494F-BD1C-38C3F0933039}">
      <dgm:prSet/>
      <dgm:spPr/>
      <dgm:t>
        <a:bodyPr/>
        <a:lstStyle/>
        <a:p>
          <a:endParaRPr lang="en-US" noProof="0" dirty="0"/>
        </a:p>
      </dgm:t>
    </dgm:pt>
    <dgm:pt modelId="{BBE95F84-3A23-4E1F-918C-B137A6329964}">
      <dgm:prSet phldrT="[Text]"/>
      <dgm:spPr/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b="1" noProof="0" dirty="0"/>
            <a:t>A unified methodology </a:t>
          </a:r>
          <a:r>
            <a:rPr lang="en-US" noProof="0" dirty="0"/>
            <a:t>is used.</a:t>
          </a:r>
        </a:p>
      </dgm:t>
    </dgm:pt>
    <dgm:pt modelId="{063B44B7-EEDF-429C-971A-F717883D5B5D}" type="parTrans" cxnId="{B6CF8B4E-134B-4DC7-A3B0-38D768B58C64}">
      <dgm:prSet/>
      <dgm:spPr/>
      <dgm:t>
        <a:bodyPr/>
        <a:lstStyle/>
        <a:p>
          <a:endParaRPr lang="lt-LT"/>
        </a:p>
      </dgm:t>
    </dgm:pt>
    <dgm:pt modelId="{D752C4B3-1911-4B5E-92D8-379CAAA1E585}" type="sibTrans" cxnId="{B6CF8B4E-134B-4DC7-A3B0-38D768B58C64}">
      <dgm:prSet/>
      <dgm:spPr/>
      <dgm:t>
        <a:bodyPr/>
        <a:lstStyle/>
        <a:p>
          <a:endParaRPr lang="lt-LT"/>
        </a:p>
      </dgm:t>
    </dgm:pt>
    <dgm:pt modelId="{06CD41DA-75C5-40A9-87FA-CAB5026A1619}">
      <dgm:prSet phldrT="[Text]"/>
      <dgm:spPr/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b="1" noProof="0" dirty="0"/>
            <a:t>TOP</a:t>
          </a:r>
          <a:r>
            <a:rPr lang="en-US" noProof="0" dirty="0"/>
            <a:t> safety </a:t>
          </a:r>
          <a:r>
            <a:rPr lang="en-US" b="1" noProof="0" dirty="0"/>
            <a:t>risks</a:t>
          </a:r>
          <a:r>
            <a:rPr lang="en-US" noProof="0" dirty="0"/>
            <a:t> are identified.</a:t>
          </a:r>
        </a:p>
      </dgm:t>
    </dgm:pt>
    <dgm:pt modelId="{7BAC7DFD-AD43-4E81-882A-3BB291D5D263}" type="parTrans" cxnId="{E325AF25-E47E-449A-BFAE-AF17F771F0D2}">
      <dgm:prSet/>
      <dgm:spPr/>
      <dgm:t>
        <a:bodyPr/>
        <a:lstStyle/>
        <a:p>
          <a:endParaRPr lang="lt-LT"/>
        </a:p>
      </dgm:t>
    </dgm:pt>
    <dgm:pt modelId="{A12CD856-D140-4E7C-BFD3-7E60C46B2DAB}" type="sibTrans" cxnId="{E325AF25-E47E-449A-BFAE-AF17F771F0D2}">
      <dgm:prSet/>
      <dgm:spPr/>
      <dgm:t>
        <a:bodyPr/>
        <a:lstStyle/>
        <a:p>
          <a:endParaRPr lang="lt-LT"/>
        </a:p>
      </dgm:t>
    </dgm:pt>
    <dgm:pt modelId="{B3F7E98F-913E-4C33-92A5-C9E1CFF41C0B}">
      <dgm:prSet phldrT="[Text]"/>
      <dgm:spPr/>
      <dgm:t>
        <a:bodyPr/>
        <a:lstStyle/>
        <a:p>
          <a:endParaRPr lang="en-US" noProof="0" dirty="0"/>
        </a:p>
      </dgm:t>
    </dgm:pt>
    <dgm:pt modelId="{D95B1147-F047-4E20-BE40-80DDCE755500}" type="parTrans" cxnId="{1269CE89-D090-408E-BF6F-2BBC1C385040}">
      <dgm:prSet/>
      <dgm:spPr/>
      <dgm:t>
        <a:bodyPr/>
        <a:lstStyle/>
        <a:p>
          <a:endParaRPr lang="lt-LT"/>
        </a:p>
      </dgm:t>
    </dgm:pt>
    <dgm:pt modelId="{BCBADAC4-F7A7-431F-9BC9-AB69A972BE12}" type="sibTrans" cxnId="{1269CE89-D090-408E-BF6F-2BBC1C385040}">
      <dgm:prSet/>
      <dgm:spPr/>
      <dgm:t>
        <a:bodyPr/>
        <a:lstStyle/>
        <a:p>
          <a:endParaRPr lang="lt-LT"/>
        </a:p>
      </dgm:t>
    </dgm:pt>
    <dgm:pt modelId="{ABBC0120-F956-4280-B662-951EACA5B34A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noProof="0" dirty="0"/>
            <a:t>Risk management </a:t>
          </a:r>
          <a:r>
            <a:rPr lang="en-US" b="1" noProof="0" dirty="0"/>
            <a:t>plan</a:t>
          </a:r>
          <a:r>
            <a:rPr lang="en-US" noProof="0" dirty="0"/>
            <a:t> is </a:t>
          </a:r>
          <a:r>
            <a:rPr lang="en-US" b="1" noProof="0" dirty="0"/>
            <a:t>implemented</a:t>
          </a:r>
          <a:r>
            <a:rPr lang="en-US" noProof="0" dirty="0"/>
            <a:t>. </a:t>
          </a:r>
        </a:p>
      </dgm:t>
    </dgm:pt>
    <dgm:pt modelId="{57ADC2E7-B04E-45D1-813C-B3CD2B114BF9}" type="parTrans" cxnId="{14796654-7C98-429C-B199-A72C00A2A7B9}">
      <dgm:prSet/>
      <dgm:spPr/>
      <dgm:t>
        <a:bodyPr/>
        <a:lstStyle/>
        <a:p>
          <a:endParaRPr lang="lt-LT"/>
        </a:p>
      </dgm:t>
    </dgm:pt>
    <dgm:pt modelId="{6011769E-4BFB-4E53-9363-407891B1C3AE}" type="sibTrans" cxnId="{14796654-7C98-429C-B199-A72C00A2A7B9}">
      <dgm:prSet/>
      <dgm:spPr/>
      <dgm:t>
        <a:bodyPr/>
        <a:lstStyle/>
        <a:p>
          <a:endParaRPr lang="lt-LT"/>
        </a:p>
      </dgm:t>
    </dgm:pt>
    <dgm:pt modelId="{1A6B0AE7-984B-471C-9F29-74A224581313}">
      <dgm:prSet phldrT="[Text]"/>
      <dgm:spPr/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US" noProof="0" dirty="0"/>
            <a:t>Safety status </a:t>
          </a:r>
          <a:r>
            <a:rPr lang="en-US" b="1" noProof="0" dirty="0"/>
            <a:t>monitoring plan </a:t>
          </a:r>
          <a:r>
            <a:rPr lang="en-US" noProof="0" dirty="0"/>
            <a:t>is established (CST, CSI, SI</a:t>
          </a:r>
          <a:r>
            <a:rPr lang="lt-LT" noProof="0" dirty="0"/>
            <a:t>).</a:t>
          </a:r>
          <a:endParaRPr lang="en-US" noProof="0" dirty="0"/>
        </a:p>
      </dgm:t>
    </dgm:pt>
    <dgm:pt modelId="{2EECC16A-45FC-447B-BE61-00D0D1959FDB}" type="parTrans" cxnId="{8710B887-16BF-4FCD-8E19-54B4924279CE}">
      <dgm:prSet/>
      <dgm:spPr/>
      <dgm:t>
        <a:bodyPr/>
        <a:lstStyle/>
        <a:p>
          <a:endParaRPr lang="lt-LT"/>
        </a:p>
      </dgm:t>
    </dgm:pt>
    <dgm:pt modelId="{654A7DE7-154B-4543-8A51-DB613A066BE4}" type="sibTrans" cxnId="{8710B887-16BF-4FCD-8E19-54B4924279CE}">
      <dgm:prSet/>
      <dgm:spPr/>
      <dgm:t>
        <a:bodyPr/>
        <a:lstStyle/>
        <a:p>
          <a:endParaRPr lang="lt-LT"/>
        </a:p>
      </dgm:t>
    </dgm:pt>
    <dgm:pt modelId="{D333918B-4B4C-486E-AF3C-18C41DF7D762}">
      <dgm:prSet/>
      <dgm:spPr/>
      <dgm:t>
        <a:bodyPr/>
        <a:lstStyle/>
        <a:p>
          <a:pPr algn="r">
            <a:buFont typeface="Wingdings" panose="05000000000000000000" pitchFamily="2" charset="2"/>
            <a:buChar char="§"/>
          </a:pPr>
          <a:r>
            <a:rPr lang="en-US" b="1" noProof="0" dirty="0"/>
            <a:t>Deviations</a:t>
          </a:r>
          <a:r>
            <a:rPr lang="en-US" noProof="0" dirty="0"/>
            <a:t> from the set values ​​</a:t>
          </a:r>
          <a:r>
            <a:rPr lang="en-US" b="1" noProof="0" dirty="0"/>
            <a:t>are evaluated </a:t>
          </a:r>
          <a:r>
            <a:rPr lang="en-US" noProof="0" dirty="0"/>
            <a:t>once a month</a:t>
          </a:r>
          <a:r>
            <a:rPr lang="lt-LT" noProof="0" dirty="0"/>
            <a:t>.</a:t>
          </a:r>
        </a:p>
      </dgm:t>
    </dgm:pt>
    <dgm:pt modelId="{2D3D88AD-DB7F-48AE-9920-EF4A7CDA4101}" type="parTrans" cxnId="{28015828-2780-4B63-A32C-CCFFC67772E0}">
      <dgm:prSet/>
      <dgm:spPr/>
      <dgm:t>
        <a:bodyPr/>
        <a:lstStyle/>
        <a:p>
          <a:endParaRPr lang="lt-LT"/>
        </a:p>
      </dgm:t>
    </dgm:pt>
    <dgm:pt modelId="{C91293F7-6641-4DE4-A98A-4554704B0B44}" type="sibTrans" cxnId="{28015828-2780-4B63-A32C-CCFFC67772E0}">
      <dgm:prSet/>
      <dgm:spPr/>
      <dgm:t>
        <a:bodyPr/>
        <a:lstStyle/>
        <a:p>
          <a:endParaRPr lang="lt-LT"/>
        </a:p>
      </dgm:t>
    </dgm:pt>
    <dgm:pt modelId="{D34F5699-C2D8-4B2E-A587-0577D74DA372}">
      <dgm:prSet/>
      <dgm:spPr/>
      <dgm:t>
        <a:bodyPr/>
        <a:lstStyle/>
        <a:p>
          <a:pPr algn="r"/>
          <a:endParaRPr lang="lt-LT" noProof="0" dirty="0"/>
        </a:p>
      </dgm:t>
    </dgm:pt>
    <dgm:pt modelId="{3F595379-4164-47A6-B188-D41895A1809E}" type="parTrans" cxnId="{EA91F046-FA9B-40EE-A337-B0E9BC1BBE62}">
      <dgm:prSet/>
      <dgm:spPr/>
      <dgm:t>
        <a:bodyPr/>
        <a:lstStyle/>
        <a:p>
          <a:endParaRPr lang="lt-LT"/>
        </a:p>
      </dgm:t>
    </dgm:pt>
    <dgm:pt modelId="{781EA5C1-2D25-444F-81E1-513DF89E9A62}" type="sibTrans" cxnId="{EA91F046-FA9B-40EE-A337-B0E9BC1BBE62}">
      <dgm:prSet/>
      <dgm:spPr/>
      <dgm:t>
        <a:bodyPr/>
        <a:lstStyle/>
        <a:p>
          <a:endParaRPr lang="lt-LT"/>
        </a:p>
      </dgm:t>
    </dgm:pt>
    <dgm:pt modelId="{47D67C99-E8EC-49F0-B5EE-F31D474D8960}">
      <dgm:prSet/>
      <dgm:spPr/>
      <dgm:t>
        <a:bodyPr/>
        <a:lstStyle/>
        <a:p>
          <a:pPr algn="r">
            <a:buFont typeface="Wingdings" panose="05000000000000000000" pitchFamily="2" charset="2"/>
            <a:buChar char="§"/>
          </a:pPr>
          <a:r>
            <a:rPr lang="en-US" b="1" noProof="0" dirty="0"/>
            <a:t>Information</a:t>
          </a:r>
          <a:r>
            <a:rPr lang="en-US" noProof="0" dirty="0"/>
            <a:t> about deviations </a:t>
          </a:r>
          <a:r>
            <a:rPr lang="en-US" b="1" noProof="0" dirty="0"/>
            <a:t>is shared </a:t>
          </a:r>
          <a:r>
            <a:rPr lang="en-US" noProof="0" dirty="0"/>
            <a:t>bottom – up trough organization.</a:t>
          </a:r>
        </a:p>
      </dgm:t>
    </dgm:pt>
    <dgm:pt modelId="{FCA69779-9821-4ECC-AE4C-6AF1EBEBEB98}" type="parTrans" cxnId="{66FAF964-D060-4D6E-9581-1DF3E1DD021D}">
      <dgm:prSet/>
      <dgm:spPr/>
      <dgm:t>
        <a:bodyPr/>
        <a:lstStyle/>
        <a:p>
          <a:endParaRPr lang="lt-LT"/>
        </a:p>
      </dgm:t>
    </dgm:pt>
    <dgm:pt modelId="{BA81B5E1-3F64-4B15-8FB3-207DD09DEAB9}" type="sibTrans" cxnId="{66FAF964-D060-4D6E-9581-1DF3E1DD021D}">
      <dgm:prSet/>
      <dgm:spPr/>
      <dgm:t>
        <a:bodyPr/>
        <a:lstStyle/>
        <a:p>
          <a:endParaRPr lang="lt-LT"/>
        </a:p>
      </dgm:t>
    </dgm:pt>
    <dgm:pt modelId="{DB36F615-6E4A-410D-B2D6-E447C85980D5}" type="pres">
      <dgm:prSet presAssocID="{C0684E4B-A765-4477-9836-98BFB0E6221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0804349-787F-42AF-88AD-FCBC16406F0B}" type="pres">
      <dgm:prSet presAssocID="{C0684E4B-A765-4477-9836-98BFB0E62216}" presName="children" presStyleCnt="0"/>
      <dgm:spPr/>
    </dgm:pt>
    <dgm:pt modelId="{9F71CBB2-6E4B-4C84-8967-C65CC7A212DB}" type="pres">
      <dgm:prSet presAssocID="{C0684E4B-A765-4477-9836-98BFB0E62216}" presName="child1group" presStyleCnt="0"/>
      <dgm:spPr/>
    </dgm:pt>
    <dgm:pt modelId="{6485ABF2-8042-434D-AFA1-7CC5D7727CC9}" type="pres">
      <dgm:prSet presAssocID="{C0684E4B-A765-4477-9836-98BFB0E62216}" presName="child1" presStyleLbl="bgAcc1" presStyleIdx="0" presStyleCnt="4"/>
      <dgm:spPr/>
    </dgm:pt>
    <dgm:pt modelId="{DC318E66-7E3C-45A8-9302-AAE42A80316A}" type="pres">
      <dgm:prSet presAssocID="{C0684E4B-A765-4477-9836-98BFB0E62216}" presName="child1Text" presStyleLbl="bgAcc1" presStyleIdx="0" presStyleCnt="4">
        <dgm:presLayoutVars>
          <dgm:bulletEnabled val="1"/>
        </dgm:presLayoutVars>
      </dgm:prSet>
      <dgm:spPr/>
    </dgm:pt>
    <dgm:pt modelId="{9052F1D1-19CA-48E7-9150-DB039ED713C9}" type="pres">
      <dgm:prSet presAssocID="{C0684E4B-A765-4477-9836-98BFB0E62216}" presName="child2group" presStyleCnt="0"/>
      <dgm:spPr/>
    </dgm:pt>
    <dgm:pt modelId="{A6B3E4EB-7931-426A-A973-DBAA1B070C92}" type="pres">
      <dgm:prSet presAssocID="{C0684E4B-A765-4477-9836-98BFB0E62216}" presName="child2" presStyleLbl="bgAcc1" presStyleIdx="1" presStyleCnt="4"/>
      <dgm:spPr/>
    </dgm:pt>
    <dgm:pt modelId="{7C4D4394-4968-41E8-A041-4A08040B6BCB}" type="pres">
      <dgm:prSet presAssocID="{C0684E4B-A765-4477-9836-98BFB0E62216}" presName="child2Text" presStyleLbl="bgAcc1" presStyleIdx="1" presStyleCnt="4">
        <dgm:presLayoutVars>
          <dgm:bulletEnabled val="1"/>
        </dgm:presLayoutVars>
      </dgm:prSet>
      <dgm:spPr/>
    </dgm:pt>
    <dgm:pt modelId="{436F1225-8792-4D49-8DB2-6B2D1FEEADDA}" type="pres">
      <dgm:prSet presAssocID="{C0684E4B-A765-4477-9836-98BFB0E62216}" presName="child3group" presStyleCnt="0"/>
      <dgm:spPr/>
    </dgm:pt>
    <dgm:pt modelId="{738AFD63-20BE-418E-A9E4-4A0DEFD216F5}" type="pres">
      <dgm:prSet presAssocID="{C0684E4B-A765-4477-9836-98BFB0E62216}" presName="child3" presStyleLbl="bgAcc1" presStyleIdx="2" presStyleCnt="4"/>
      <dgm:spPr/>
    </dgm:pt>
    <dgm:pt modelId="{54F95FC2-3AE3-4DC7-855C-F4D4A50AD856}" type="pres">
      <dgm:prSet presAssocID="{C0684E4B-A765-4477-9836-98BFB0E62216}" presName="child3Text" presStyleLbl="bgAcc1" presStyleIdx="2" presStyleCnt="4">
        <dgm:presLayoutVars>
          <dgm:bulletEnabled val="1"/>
        </dgm:presLayoutVars>
      </dgm:prSet>
      <dgm:spPr/>
    </dgm:pt>
    <dgm:pt modelId="{A7A791CC-95AE-4534-8067-642AAC718A4E}" type="pres">
      <dgm:prSet presAssocID="{C0684E4B-A765-4477-9836-98BFB0E62216}" presName="child4group" presStyleCnt="0"/>
      <dgm:spPr/>
    </dgm:pt>
    <dgm:pt modelId="{0C978835-C136-46F3-BDFC-80A77FA0F36A}" type="pres">
      <dgm:prSet presAssocID="{C0684E4B-A765-4477-9836-98BFB0E62216}" presName="child4" presStyleLbl="bgAcc1" presStyleIdx="3" presStyleCnt="4"/>
      <dgm:spPr/>
    </dgm:pt>
    <dgm:pt modelId="{D5B016E6-1E7F-4CC2-AC8D-FF6530753776}" type="pres">
      <dgm:prSet presAssocID="{C0684E4B-A765-4477-9836-98BFB0E62216}" presName="child4Text" presStyleLbl="bgAcc1" presStyleIdx="3" presStyleCnt="4">
        <dgm:presLayoutVars>
          <dgm:bulletEnabled val="1"/>
        </dgm:presLayoutVars>
      </dgm:prSet>
      <dgm:spPr/>
    </dgm:pt>
    <dgm:pt modelId="{55914AB3-31FE-4ED1-8D43-F69ECB67589E}" type="pres">
      <dgm:prSet presAssocID="{C0684E4B-A765-4477-9836-98BFB0E62216}" presName="childPlaceholder" presStyleCnt="0"/>
      <dgm:spPr/>
    </dgm:pt>
    <dgm:pt modelId="{BCDEB47F-8264-45E7-801B-D2E76818BE56}" type="pres">
      <dgm:prSet presAssocID="{C0684E4B-A765-4477-9836-98BFB0E62216}" presName="circle" presStyleCnt="0"/>
      <dgm:spPr/>
    </dgm:pt>
    <dgm:pt modelId="{F04883ED-CCAD-4610-BA21-8B86637A71E3}" type="pres">
      <dgm:prSet presAssocID="{C0684E4B-A765-4477-9836-98BFB0E6221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DE8839A-0C50-4EFE-94A6-6674A1D34E7B}" type="pres">
      <dgm:prSet presAssocID="{C0684E4B-A765-4477-9836-98BFB0E6221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9DDA22F-51F0-488C-B228-3FE3130931FA}" type="pres">
      <dgm:prSet presAssocID="{C0684E4B-A765-4477-9836-98BFB0E6221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1372ADD-5D39-4999-BA66-1A2A19889D94}" type="pres">
      <dgm:prSet presAssocID="{C0684E4B-A765-4477-9836-98BFB0E6221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4EA83786-4F79-4566-8B07-642EED8F08CF}" type="pres">
      <dgm:prSet presAssocID="{C0684E4B-A765-4477-9836-98BFB0E62216}" presName="quadrantPlaceholder" presStyleCnt="0"/>
      <dgm:spPr/>
    </dgm:pt>
    <dgm:pt modelId="{FBDF2504-3D23-48D2-AB29-AE37E202BB86}" type="pres">
      <dgm:prSet presAssocID="{C0684E4B-A765-4477-9836-98BFB0E62216}" presName="center1" presStyleLbl="fgShp" presStyleIdx="0" presStyleCnt="2"/>
      <dgm:spPr/>
    </dgm:pt>
    <dgm:pt modelId="{9CAC565D-5447-4CC3-890B-66797F884C84}" type="pres">
      <dgm:prSet presAssocID="{C0684E4B-A765-4477-9836-98BFB0E62216}" presName="center2" presStyleLbl="fgShp" presStyleIdx="1" presStyleCnt="2"/>
      <dgm:spPr/>
    </dgm:pt>
  </dgm:ptLst>
  <dgm:cxnLst>
    <dgm:cxn modelId="{C8A29B04-BEE8-4221-9133-8D1FE179CF54}" type="presOf" srcId="{C194CB62-0793-4750-9E66-D678B9C5255C}" destId="{7C4D4394-4968-41E8-A041-4A08040B6BCB}" srcOrd="1" destOrd="0" presId="urn:microsoft.com/office/officeart/2005/8/layout/cycle4"/>
    <dgm:cxn modelId="{6C4DC80B-B9F5-4DD8-AFE1-E9BC283749A2}" type="presOf" srcId="{B3F7E98F-913E-4C33-92A5-C9E1CFF41C0B}" destId="{A6B3E4EB-7931-426A-A973-DBAA1B070C92}" srcOrd="0" destOrd="2" presId="urn:microsoft.com/office/officeart/2005/8/layout/cycle4"/>
    <dgm:cxn modelId="{AE366713-0512-4E00-B2DA-10039E0F63BB}" srcId="{33AA6EB8-4681-4C70-8615-8329962DDD30}" destId="{5BB331FB-5367-43CF-A3A1-3118B9155AAF}" srcOrd="0" destOrd="0" parTransId="{159B6A91-A90D-4E8D-98A6-5B268488697C}" sibTransId="{03B2D6B5-C005-41AE-8A49-78A82BEE402B}"/>
    <dgm:cxn modelId="{ED8B1B19-66FE-4561-A4A2-43B7DD81F002}" type="presOf" srcId="{9C9B0CE7-68D8-46AF-BAED-4924DACF6A6D}" destId="{738AFD63-20BE-418E-A9E4-4A0DEFD216F5}" srcOrd="0" destOrd="0" presId="urn:microsoft.com/office/officeart/2005/8/layout/cycle4"/>
    <dgm:cxn modelId="{E325AF25-E47E-449A-BFAE-AF17F771F0D2}" srcId="{33AA6EB8-4681-4C70-8615-8329962DDD30}" destId="{06CD41DA-75C5-40A9-87FA-CAB5026A1619}" srcOrd="2" destOrd="0" parTransId="{7BAC7DFD-AD43-4E81-882A-3BB291D5D263}" sibTransId="{A12CD856-D140-4E7C-BFD3-7E60C46B2DAB}"/>
    <dgm:cxn modelId="{28015828-2780-4B63-A32C-CCFFC67772E0}" srcId="{3FA3CD64-A57D-4C7D-9836-0815BB15AF94}" destId="{D333918B-4B4C-486E-AF3C-18C41DF7D762}" srcOrd="1" destOrd="0" parTransId="{2D3D88AD-DB7F-48AE-9920-EF4A7CDA4101}" sibTransId="{C91293F7-6641-4DE4-A98A-4554704B0B44}"/>
    <dgm:cxn modelId="{BB74122A-B58E-47C3-9EC0-DF55C476F184}" type="presOf" srcId="{AC25FC42-76CD-4CD0-9E45-F715C14A70ED}" destId="{3DE8839A-0C50-4EFE-94A6-6674A1D34E7B}" srcOrd="0" destOrd="0" presId="urn:microsoft.com/office/officeart/2005/8/layout/cycle4"/>
    <dgm:cxn modelId="{D7B8CC2F-F25B-4B77-82C5-F0325C346836}" type="presOf" srcId="{47D67C99-E8EC-49F0-B5EE-F31D474D8960}" destId="{738AFD63-20BE-418E-A9E4-4A0DEFD216F5}" srcOrd="0" destOrd="2" presId="urn:microsoft.com/office/officeart/2005/8/layout/cycle4"/>
    <dgm:cxn modelId="{B3138831-D925-4540-8D7B-B54F3B1D5054}" type="presOf" srcId="{5BB331FB-5367-43CF-A3A1-3118B9155AAF}" destId="{DC318E66-7E3C-45A8-9302-AAE42A80316A}" srcOrd="1" destOrd="0" presId="urn:microsoft.com/office/officeart/2005/8/layout/cycle4"/>
    <dgm:cxn modelId="{808A3933-661B-418F-ADF3-F57964B37398}" type="presOf" srcId="{C0684E4B-A765-4477-9836-98BFB0E62216}" destId="{DB36F615-6E4A-410D-B2D6-E447C85980D5}" srcOrd="0" destOrd="0" presId="urn:microsoft.com/office/officeart/2005/8/layout/cycle4"/>
    <dgm:cxn modelId="{7F364A5E-7CEC-4869-9CED-AD6FB3C5BDCF}" srcId="{3FA3CD64-A57D-4C7D-9836-0815BB15AF94}" destId="{9C9B0CE7-68D8-46AF-BAED-4924DACF6A6D}" srcOrd="0" destOrd="0" parTransId="{2F698B24-7AA1-4D6A-A989-797AF6B4C390}" sibTransId="{74807E39-D3CA-43EE-B936-6F9E5CBA4717}"/>
    <dgm:cxn modelId="{66FAF964-D060-4D6E-9581-1DF3E1DD021D}" srcId="{3FA3CD64-A57D-4C7D-9836-0815BB15AF94}" destId="{47D67C99-E8EC-49F0-B5EE-F31D474D8960}" srcOrd="2" destOrd="0" parTransId="{FCA69779-9821-4ECC-AE4C-6AF1EBEBEB98}" sibTransId="{BA81B5E1-3F64-4B15-8FB3-207DD09DEAB9}"/>
    <dgm:cxn modelId="{EA91F046-FA9B-40EE-A337-B0E9BC1BBE62}" srcId="{3FA3CD64-A57D-4C7D-9836-0815BB15AF94}" destId="{D34F5699-C2D8-4B2E-A587-0577D74DA372}" srcOrd="3" destOrd="0" parTransId="{3F595379-4164-47A6-B188-D41895A1809E}" sibTransId="{781EA5C1-2D25-444F-81E1-513DF89E9A62}"/>
    <dgm:cxn modelId="{5EF61968-E669-4AE7-9289-1DF1E0BE3353}" type="presOf" srcId="{BBE95F84-3A23-4E1F-918C-B137A6329964}" destId="{DC318E66-7E3C-45A8-9302-AAE42A80316A}" srcOrd="1" destOrd="1" presId="urn:microsoft.com/office/officeart/2005/8/layout/cycle4"/>
    <dgm:cxn modelId="{1350B448-3D54-4884-BE76-9F56BFBEB264}" type="presOf" srcId="{9C9B0CE7-68D8-46AF-BAED-4924DACF6A6D}" destId="{54F95FC2-3AE3-4DC7-855C-F4D4A50AD856}" srcOrd="1" destOrd="0" presId="urn:microsoft.com/office/officeart/2005/8/layout/cycle4"/>
    <dgm:cxn modelId="{B6CF8B4E-134B-4DC7-A3B0-38D768B58C64}" srcId="{33AA6EB8-4681-4C70-8615-8329962DDD30}" destId="{BBE95F84-3A23-4E1F-918C-B137A6329964}" srcOrd="1" destOrd="0" parTransId="{063B44B7-EEDF-429C-971A-F717883D5B5D}" sibTransId="{D752C4B3-1911-4B5E-92D8-379CAAA1E585}"/>
    <dgm:cxn modelId="{21A56251-3E9D-4B16-884F-49C5A6AF3599}" type="presOf" srcId="{33AA6EB8-4681-4C70-8615-8329962DDD30}" destId="{F04883ED-CCAD-4610-BA21-8B86637A71E3}" srcOrd="0" destOrd="0" presId="urn:microsoft.com/office/officeart/2005/8/layout/cycle4"/>
    <dgm:cxn modelId="{26DF4651-7131-4853-AC2D-AF7793CBC277}" type="presOf" srcId="{D333918B-4B4C-486E-AF3C-18C41DF7D762}" destId="{54F95FC2-3AE3-4DC7-855C-F4D4A50AD856}" srcOrd="1" destOrd="1" presId="urn:microsoft.com/office/officeart/2005/8/layout/cycle4"/>
    <dgm:cxn modelId="{E5A6C751-D641-4CB3-9DFE-019860315C46}" type="presOf" srcId="{1A6B0AE7-984B-471C-9F29-74A224581313}" destId="{6485ABF2-8042-434D-AFA1-7CC5D7727CC9}" srcOrd="0" destOrd="3" presId="urn:microsoft.com/office/officeart/2005/8/layout/cycle4"/>
    <dgm:cxn modelId="{14796654-7C98-429C-B199-A72C00A2A7B9}" srcId="{AC25FC42-76CD-4CD0-9E45-F715C14A70ED}" destId="{ABBC0120-F956-4280-B662-951EACA5B34A}" srcOrd="1" destOrd="0" parTransId="{57ADC2E7-B04E-45D1-813C-B3CD2B114BF9}" sibTransId="{6011769E-4BFB-4E53-9363-407891B1C3AE}"/>
    <dgm:cxn modelId="{A8820A55-72CC-4447-A7E7-82589F548BFC}" type="presOf" srcId="{ABBC0120-F956-4280-B662-951EACA5B34A}" destId="{A6B3E4EB-7931-426A-A973-DBAA1B070C92}" srcOrd="0" destOrd="1" presId="urn:microsoft.com/office/officeart/2005/8/layout/cycle4"/>
    <dgm:cxn modelId="{4DE28C75-F27D-497D-9F28-E79F30276079}" srcId="{C0684E4B-A765-4477-9836-98BFB0E62216}" destId="{33AA6EB8-4681-4C70-8615-8329962DDD30}" srcOrd="0" destOrd="0" parTransId="{FDEC53D1-8AC1-4A45-9439-39C95C68C5C8}" sibTransId="{0052CD1E-590C-4239-BF62-7B07286818F4}"/>
    <dgm:cxn modelId="{C9F29058-6CCD-437F-A223-D8BBC9AEF176}" srcId="{C0684E4B-A765-4477-9836-98BFB0E62216}" destId="{AC25FC42-76CD-4CD0-9E45-F715C14A70ED}" srcOrd="1" destOrd="0" parTransId="{DACBDD63-B7B0-4ACA-A6D2-FF1161C6ECF9}" sibTransId="{E4012C1A-C52F-499A-84A3-4D9AB5E947F5}"/>
    <dgm:cxn modelId="{A91F165A-03EC-4849-B477-AAB8255F4330}" type="presOf" srcId="{1A6B0AE7-984B-471C-9F29-74A224581313}" destId="{DC318E66-7E3C-45A8-9302-AAE42A80316A}" srcOrd="1" destOrd="3" presId="urn:microsoft.com/office/officeart/2005/8/layout/cycle4"/>
    <dgm:cxn modelId="{BBE1F780-F75B-4C80-A38B-D651AF18D7C9}" type="presOf" srcId="{AFFDAEFC-8D2D-43ED-A0C0-00EAF86BC5F1}" destId="{0C978835-C136-46F3-BDFC-80A77FA0F36A}" srcOrd="0" destOrd="0" presId="urn:microsoft.com/office/officeart/2005/8/layout/cycle4"/>
    <dgm:cxn modelId="{B5284586-3025-4FAC-9BAD-197D283DA1F2}" type="presOf" srcId="{B3F7E98F-913E-4C33-92A5-C9E1CFF41C0B}" destId="{7C4D4394-4968-41E8-A041-4A08040B6BCB}" srcOrd="1" destOrd="2" presId="urn:microsoft.com/office/officeart/2005/8/layout/cycle4"/>
    <dgm:cxn modelId="{8710B887-16BF-4FCD-8E19-54B4924279CE}" srcId="{33AA6EB8-4681-4C70-8615-8329962DDD30}" destId="{1A6B0AE7-984B-471C-9F29-74A224581313}" srcOrd="3" destOrd="0" parTransId="{2EECC16A-45FC-447B-BE61-00D0D1959FDB}" sibTransId="{654A7DE7-154B-4543-8A51-DB613A066BE4}"/>
    <dgm:cxn modelId="{1269CE89-D090-408E-BF6F-2BBC1C385040}" srcId="{AC25FC42-76CD-4CD0-9E45-F715C14A70ED}" destId="{B3F7E98F-913E-4C33-92A5-C9E1CFF41C0B}" srcOrd="2" destOrd="0" parTransId="{D95B1147-F047-4E20-BE40-80DDCE755500}" sibTransId="{BCBADAC4-F7A7-431F-9BC9-AB69A972BE12}"/>
    <dgm:cxn modelId="{ADBCB98D-AFAB-439C-B826-A17CB4DBE333}" srcId="{AC25FC42-76CD-4CD0-9E45-F715C14A70ED}" destId="{C194CB62-0793-4750-9E66-D678B9C5255C}" srcOrd="0" destOrd="0" parTransId="{7F0CC758-C1A5-451E-948F-8DB254218819}" sibTransId="{6002902A-BE37-40E4-833D-3A59307DBAE7}"/>
    <dgm:cxn modelId="{9D843F91-9F81-4DAD-A81A-6EAA75E6498A}" type="presOf" srcId="{5BB331FB-5367-43CF-A3A1-3118B9155AAF}" destId="{6485ABF2-8042-434D-AFA1-7CC5D7727CC9}" srcOrd="0" destOrd="0" presId="urn:microsoft.com/office/officeart/2005/8/layout/cycle4"/>
    <dgm:cxn modelId="{D883599A-9089-494F-BD1C-38C3F0933039}" srcId="{3B8565B7-E6E0-4284-9B48-41E8D435E303}" destId="{AFFDAEFC-8D2D-43ED-A0C0-00EAF86BC5F1}" srcOrd="0" destOrd="0" parTransId="{72CC8A47-EBF5-4BE9-BD55-B8022CCEA91C}" sibTransId="{743CD8E3-365B-4520-B7FC-A522835B6842}"/>
    <dgm:cxn modelId="{A89AE89A-A8AE-4B89-9C45-CFF71CA824FA}" type="presOf" srcId="{BBE95F84-3A23-4E1F-918C-B137A6329964}" destId="{6485ABF2-8042-434D-AFA1-7CC5D7727CC9}" srcOrd="0" destOrd="1" presId="urn:microsoft.com/office/officeart/2005/8/layout/cycle4"/>
    <dgm:cxn modelId="{96AFE09C-46C9-41DE-BD95-4854E0FFB8E1}" type="presOf" srcId="{06CD41DA-75C5-40A9-87FA-CAB5026A1619}" destId="{6485ABF2-8042-434D-AFA1-7CC5D7727CC9}" srcOrd="0" destOrd="2" presId="urn:microsoft.com/office/officeart/2005/8/layout/cycle4"/>
    <dgm:cxn modelId="{323DBC9E-7D7E-44C2-A465-1E0282B82E4C}" type="presOf" srcId="{D333918B-4B4C-486E-AF3C-18C41DF7D762}" destId="{738AFD63-20BE-418E-A9E4-4A0DEFD216F5}" srcOrd="0" destOrd="1" presId="urn:microsoft.com/office/officeart/2005/8/layout/cycle4"/>
    <dgm:cxn modelId="{CC7AD6A6-33DC-40C2-9D4F-7BB9F70FA2F4}" type="presOf" srcId="{3B8565B7-E6E0-4284-9B48-41E8D435E303}" destId="{11372ADD-5D39-4999-BA66-1A2A19889D94}" srcOrd="0" destOrd="0" presId="urn:microsoft.com/office/officeart/2005/8/layout/cycle4"/>
    <dgm:cxn modelId="{22937AB8-63EC-47B3-B666-396F96F37357}" srcId="{C0684E4B-A765-4477-9836-98BFB0E62216}" destId="{3FA3CD64-A57D-4C7D-9836-0815BB15AF94}" srcOrd="2" destOrd="0" parTransId="{84547484-F195-42CA-B234-5C46E5DE958E}" sibTransId="{FCDBE694-0275-4DB6-B324-046BB5C0252A}"/>
    <dgm:cxn modelId="{0FEACBBA-0A29-4582-9F4B-47B843B6EB32}" type="presOf" srcId="{C194CB62-0793-4750-9E66-D678B9C5255C}" destId="{A6B3E4EB-7931-426A-A973-DBAA1B070C92}" srcOrd="0" destOrd="0" presId="urn:microsoft.com/office/officeart/2005/8/layout/cycle4"/>
    <dgm:cxn modelId="{A3C0AEC3-0313-41D3-B365-4109ADE69FBB}" type="presOf" srcId="{ABBC0120-F956-4280-B662-951EACA5B34A}" destId="{7C4D4394-4968-41E8-A041-4A08040B6BCB}" srcOrd="1" destOrd="1" presId="urn:microsoft.com/office/officeart/2005/8/layout/cycle4"/>
    <dgm:cxn modelId="{4F583CCE-2DF4-461B-AB5C-9F99A8DAE521}" type="presOf" srcId="{D34F5699-C2D8-4B2E-A587-0577D74DA372}" destId="{54F95FC2-3AE3-4DC7-855C-F4D4A50AD856}" srcOrd="1" destOrd="3" presId="urn:microsoft.com/office/officeart/2005/8/layout/cycle4"/>
    <dgm:cxn modelId="{380905D1-B8EC-4520-BF8C-1709B2CF1D6C}" type="presOf" srcId="{3FA3CD64-A57D-4C7D-9836-0815BB15AF94}" destId="{C9DDA22F-51F0-488C-B228-3FE3130931FA}" srcOrd="0" destOrd="0" presId="urn:microsoft.com/office/officeart/2005/8/layout/cycle4"/>
    <dgm:cxn modelId="{B61DE7D7-8409-4347-A3A7-D1296E3D5B8E}" type="presOf" srcId="{06CD41DA-75C5-40A9-87FA-CAB5026A1619}" destId="{DC318E66-7E3C-45A8-9302-AAE42A80316A}" srcOrd="1" destOrd="2" presId="urn:microsoft.com/office/officeart/2005/8/layout/cycle4"/>
    <dgm:cxn modelId="{1B0EE5DC-AE0D-4409-94BD-05B389F121B4}" type="presOf" srcId="{AFFDAEFC-8D2D-43ED-A0C0-00EAF86BC5F1}" destId="{D5B016E6-1E7F-4CC2-AC8D-FF6530753776}" srcOrd="1" destOrd="0" presId="urn:microsoft.com/office/officeart/2005/8/layout/cycle4"/>
    <dgm:cxn modelId="{6CC389E8-8A87-4BC9-B009-EC1ED6B61CDB}" type="presOf" srcId="{47D67C99-E8EC-49F0-B5EE-F31D474D8960}" destId="{54F95FC2-3AE3-4DC7-855C-F4D4A50AD856}" srcOrd="1" destOrd="2" presId="urn:microsoft.com/office/officeart/2005/8/layout/cycle4"/>
    <dgm:cxn modelId="{98052EED-F8F2-416A-B377-37D564D6A277}" type="presOf" srcId="{D34F5699-C2D8-4B2E-A587-0577D74DA372}" destId="{738AFD63-20BE-418E-A9E4-4A0DEFD216F5}" srcOrd="0" destOrd="3" presId="urn:microsoft.com/office/officeart/2005/8/layout/cycle4"/>
    <dgm:cxn modelId="{E68E0DF0-DD17-428F-9812-7E33D6064AD7}" srcId="{C0684E4B-A765-4477-9836-98BFB0E62216}" destId="{3B8565B7-E6E0-4284-9B48-41E8D435E303}" srcOrd="3" destOrd="0" parTransId="{1CCEDDA7-C08B-4017-B24E-23D06921AFED}" sibTransId="{0C098AB4-8B3E-4CF1-8924-A133056519DB}"/>
    <dgm:cxn modelId="{25DD8D74-44E6-4541-87F0-F7B5C869E892}" type="presParOf" srcId="{DB36F615-6E4A-410D-B2D6-E447C85980D5}" destId="{60804349-787F-42AF-88AD-FCBC16406F0B}" srcOrd="0" destOrd="0" presId="urn:microsoft.com/office/officeart/2005/8/layout/cycle4"/>
    <dgm:cxn modelId="{A0F675C6-26D4-494C-A944-2E454984AD5C}" type="presParOf" srcId="{60804349-787F-42AF-88AD-FCBC16406F0B}" destId="{9F71CBB2-6E4B-4C84-8967-C65CC7A212DB}" srcOrd="0" destOrd="0" presId="urn:microsoft.com/office/officeart/2005/8/layout/cycle4"/>
    <dgm:cxn modelId="{2F57A0F4-D233-4E2B-8D2C-54636B06A804}" type="presParOf" srcId="{9F71CBB2-6E4B-4C84-8967-C65CC7A212DB}" destId="{6485ABF2-8042-434D-AFA1-7CC5D7727CC9}" srcOrd="0" destOrd="0" presId="urn:microsoft.com/office/officeart/2005/8/layout/cycle4"/>
    <dgm:cxn modelId="{0D389820-AA89-4E73-A9C0-C3E3FE0FF5C0}" type="presParOf" srcId="{9F71CBB2-6E4B-4C84-8967-C65CC7A212DB}" destId="{DC318E66-7E3C-45A8-9302-AAE42A80316A}" srcOrd="1" destOrd="0" presId="urn:microsoft.com/office/officeart/2005/8/layout/cycle4"/>
    <dgm:cxn modelId="{1851397A-E68F-424B-8503-E2CB1417F85C}" type="presParOf" srcId="{60804349-787F-42AF-88AD-FCBC16406F0B}" destId="{9052F1D1-19CA-48E7-9150-DB039ED713C9}" srcOrd="1" destOrd="0" presId="urn:microsoft.com/office/officeart/2005/8/layout/cycle4"/>
    <dgm:cxn modelId="{C8F26848-9BBF-438A-BE39-29A498E6F831}" type="presParOf" srcId="{9052F1D1-19CA-48E7-9150-DB039ED713C9}" destId="{A6B3E4EB-7931-426A-A973-DBAA1B070C92}" srcOrd="0" destOrd="0" presId="urn:microsoft.com/office/officeart/2005/8/layout/cycle4"/>
    <dgm:cxn modelId="{D33CD802-66EC-41C8-849F-D6C7C548B6F3}" type="presParOf" srcId="{9052F1D1-19CA-48E7-9150-DB039ED713C9}" destId="{7C4D4394-4968-41E8-A041-4A08040B6BCB}" srcOrd="1" destOrd="0" presId="urn:microsoft.com/office/officeart/2005/8/layout/cycle4"/>
    <dgm:cxn modelId="{2BA4F1BC-3F57-4F2D-9635-C201ACABD66B}" type="presParOf" srcId="{60804349-787F-42AF-88AD-FCBC16406F0B}" destId="{436F1225-8792-4D49-8DB2-6B2D1FEEADDA}" srcOrd="2" destOrd="0" presId="urn:microsoft.com/office/officeart/2005/8/layout/cycle4"/>
    <dgm:cxn modelId="{217939C4-2FFA-4519-A9D9-B436EDE2B6EA}" type="presParOf" srcId="{436F1225-8792-4D49-8DB2-6B2D1FEEADDA}" destId="{738AFD63-20BE-418E-A9E4-4A0DEFD216F5}" srcOrd="0" destOrd="0" presId="urn:microsoft.com/office/officeart/2005/8/layout/cycle4"/>
    <dgm:cxn modelId="{8824E734-217D-4862-B2C8-32684FCB3E03}" type="presParOf" srcId="{436F1225-8792-4D49-8DB2-6B2D1FEEADDA}" destId="{54F95FC2-3AE3-4DC7-855C-F4D4A50AD856}" srcOrd="1" destOrd="0" presId="urn:microsoft.com/office/officeart/2005/8/layout/cycle4"/>
    <dgm:cxn modelId="{CCBB24B2-54A9-427D-9891-E7AD3BD1FEE6}" type="presParOf" srcId="{60804349-787F-42AF-88AD-FCBC16406F0B}" destId="{A7A791CC-95AE-4534-8067-642AAC718A4E}" srcOrd="3" destOrd="0" presId="urn:microsoft.com/office/officeart/2005/8/layout/cycle4"/>
    <dgm:cxn modelId="{2A7DC521-D085-46D5-B421-CDC4140E9A9A}" type="presParOf" srcId="{A7A791CC-95AE-4534-8067-642AAC718A4E}" destId="{0C978835-C136-46F3-BDFC-80A77FA0F36A}" srcOrd="0" destOrd="0" presId="urn:microsoft.com/office/officeart/2005/8/layout/cycle4"/>
    <dgm:cxn modelId="{78E58702-2FB2-44D5-A10A-383086190118}" type="presParOf" srcId="{A7A791CC-95AE-4534-8067-642AAC718A4E}" destId="{D5B016E6-1E7F-4CC2-AC8D-FF6530753776}" srcOrd="1" destOrd="0" presId="urn:microsoft.com/office/officeart/2005/8/layout/cycle4"/>
    <dgm:cxn modelId="{7F9117EC-5AD5-4FA5-B2DC-A5F271E325EB}" type="presParOf" srcId="{60804349-787F-42AF-88AD-FCBC16406F0B}" destId="{55914AB3-31FE-4ED1-8D43-F69ECB67589E}" srcOrd="4" destOrd="0" presId="urn:microsoft.com/office/officeart/2005/8/layout/cycle4"/>
    <dgm:cxn modelId="{F84A5DA9-B254-4C67-B870-124CA363DD3E}" type="presParOf" srcId="{DB36F615-6E4A-410D-B2D6-E447C85980D5}" destId="{BCDEB47F-8264-45E7-801B-D2E76818BE56}" srcOrd="1" destOrd="0" presId="urn:microsoft.com/office/officeart/2005/8/layout/cycle4"/>
    <dgm:cxn modelId="{B9FDAE78-E01B-46F6-B6B2-F79A961D8AE7}" type="presParOf" srcId="{BCDEB47F-8264-45E7-801B-D2E76818BE56}" destId="{F04883ED-CCAD-4610-BA21-8B86637A71E3}" srcOrd="0" destOrd="0" presId="urn:microsoft.com/office/officeart/2005/8/layout/cycle4"/>
    <dgm:cxn modelId="{2F3E5464-7109-4337-AA5F-43066FE083E2}" type="presParOf" srcId="{BCDEB47F-8264-45E7-801B-D2E76818BE56}" destId="{3DE8839A-0C50-4EFE-94A6-6674A1D34E7B}" srcOrd="1" destOrd="0" presId="urn:microsoft.com/office/officeart/2005/8/layout/cycle4"/>
    <dgm:cxn modelId="{1BCFF3F8-94B4-4015-98B2-1936E263BDB3}" type="presParOf" srcId="{BCDEB47F-8264-45E7-801B-D2E76818BE56}" destId="{C9DDA22F-51F0-488C-B228-3FE3130931FA}" srcOrd="2" destOrd="0" presId="urn:microsoft.com/office/officeart/2005/8/layout/cycle4"/>
    <dgm:cxn modelId="{B0FE35B6-B64F-4942-8437-79F118E6483A}" type="presParOf" srcId="{BCDEB47F-8264-45E7-801B-D2E76818BE56}" destId="{11372ADD-5D39-4999-BA66-1A2A19889D94}" srcOrd="3" destOrd="0" presId="urn:microsoft.com/office/officeart/2005/8/layout/cycle4"/>
    <dgm:cxn modelId="{5D335BC9-4718-4994-93F5-A573E313A349}" type="presParOf" srcId="{BCDEB47F-8264-45E7-801B-D2E76818BE56}" destId="{4EA83786-4F79-4566-8B07-642EED8F08CF}" srcOrd="4" destOrd="0" presId="urn:microsoft.com/office/officeart/2005/8/layout/cycle4"/>
    <dgm:cxn modelId="{26A9FF5D-02DF-430D-9A7C-6C30551496F0}" type="presParOf" srcId="{DB36F615-6E4A-410D-B2D6-E447C85980D5}" destId="{FBDF2504-3D23-48D2-AB29-AE37E202BB86}" srcOrd="2" destOrd="0" presId="urn:microsoft.com/office/officeart/2005/8/layout/cycle4"/>
    <dgm:cxn modelId="{01E8FFEF-0BA1-47B6-93FC-A86CDF6D2A6C}" type="presParOf" srcId="{DB36F615-6E4A-410D-B2D6-E447C85980D5}" destId="{9CAC565D-5447-4CC3-890B-66797F884C8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1EB306-D495-421D-8A3D-22F2892FC02A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t-LT"/>
        </a:p>
      </dgm:t>
    </dgm:pt>
    <dgm:pt modelId="{69CA3522-2552-46BA-A9A6-763368585B74}">
      <dgm:prSet phldrT="[Text]"/>
      <dgm:spPr/>
      <dgm:t>
        <a:bodyPr/>
        <a:lstStyle/>
        <a:p>
          <a:r>
            <a:rPr lang="en-US" noProof="0" dirty="0"/>
            <a:t>Bogies</a:t>
          </a:r>
        </a:p>
      </dgm:t>
    </dgm:pt>
    <dgm:pt modelId="{3C64AFEA-8AB0-4853-9564-A6B3DF072F24}" type="parTrans" cxnId="{E3773170-1F98-4017-A00B-AE236D23C9DD}">
      <dgm:prSet/>
      <dgm:spPr/>
      <dgm:t>
        <a:bodyPr/>
        <a:lstStyle/>
        <a:p>
          <a:endParaRPr lang="en-US" noProof="0" dirty="0"/>
        </a:p>
      </dgm:t>
    </dgm:pt>
    <dgm:pt modelId="{30CEFA48-26DE-4AAF-B8F3-E5353106B875}" type="sibTrans" cxnId="{E3773170-1F98-4017-A00B-AE236D23C9DD}">
      <dgm:prSet/>
      <dgm:spPr/>
      <dgm:t>
        <a:bodyPr/>
        <a:lstStyle/>
        <a:p>
          <a:endParaRPr lang="en-US" noProof="0" dirty="0"/>
        </a:p>
      </dgm:t>
    </dgm:pt>
    <dgm:pt modelId="{32338BF1-D77E-409F-999A-4CADFC143D00}">
      <dgm:prSet phldrT="[Text]"/>
      <dgm:spPr/>
      <dgm:t>
        <a:bodyPr/>
        <a:lstStyle/>
        <a:p>
          <a:r>
            <a:rPr lang="en-US" noProof="0" dirty="0"/>
            <a:t>Brakes</a:t>
          </a:r>
        </a:p>
      </dgm:t>
    </dgm:pt>
    <dgm:pt modelId="{01E91AE7-3B07-4F3B-8B95-177CE09FE799}" type="parTrans" cxnId="{0600ADCB-A154-4573-A0CA-C95B529912C7}">
      <dgm:prSet/>
      <dgm:spPr/>
      <dgm:t>
        <a:bodyPr/>
        <a:lstStyle/>
        <a:p>
          <a:endParaRPr lang="en-US" noProof="0" dirty="0"/>
        </a:p>
      </dgm:t>
    </dgm:pt>
    <dgm:pt modelId="{561AD841-C216-46DF-8989-5497AEE6046B}" type="sibTrans" cxnId="{0600ADCB-A154-4573-A0CA-C95B529912C7}">
      <dgm:prSet/>
      <dgm:spPr/>
      <dgm:t>
        <a:bodyPr/>
        <a:lstStyle/>
        <a:p>
          <a:endParaRPr lang="en-US" noProof="0" dirty="0"/>
        </a:p>
      </dgm:t>
    </dgm:pt>
    <dgm:pt modelId="{EDF721D9-2AEB-441B-B45F-585EC3C95F5F}">
      <dgm:prSet phldrT="[Text]"/>
      <dgm:spPr/>
      <dgm:t>
        <a:bodyPr/>
        <a:lstStyle/>
        <a:p>
          <a:r>
            <a:rPr lang="en-US" noProof="0" dirty="0"/>
            <a:t>...</a:t>
          </a:r>
        </a:p>
      </dgm:t>
    </dgm:pt>
    <dgm:pt modelId="{0CD5FCA2-8FB9-4517-849C-F024F6AB66BB}" type="parTrans" cxnId="{550AF247-9BBE-44B9-8DA6-7CEDC30FD0E7}">
      <dgm:prSet/>
      <dgm:spPr/>
      <dgm:t>
        <a:bodyPr/>
        <a:lstStyle/>
        <a:p>
          <a:endParaRPr lang="en-US" noProof="0" dirty="0"/>
        </a:p>
      </dgm:t>
    </dgm:pt>
    <dgm:pt modelId="{147BA403-DCF5-45DB-841F-895E50602C48}" type="sibTrans" cxnId="{550AF247-9BBE-44B9-8DA6-7CEDC30FD0E7}">
      <dgm:prSet/>
      <dgm:spPr/>
      <dgm:t>
        <a:bodyPr/>
        <a:lstStyle/>
        <a:p>
          <a:endParaRPr lang="en-US" noProof="0" dirty="0"/>
        </a:p>
      </dgm:t>
    </dgm:pt>
    <dgm:pt modelId="{A9932DBE-7F42-4BEB-B01D-FEE8C26AC692}">
      <dgm:prSet phldrT="[Text]"/>
      <dgm:spPr/>
      <dgm:t>
        <a:bodyPr/>
        <a:lstStyle/>
        <a:p>
          <a:r>
            <a:rPr lang="en-US" b="1" noProof="0" dirty="0"/>
            <a:t>Critical elements</a:t>
          </a:r>
        </a:p>
      </dgm:t>
    </dgm:pt>
    <dgm:pt modelId="{D0484C41-BB0B-49CB-BB9A-8C842F90DF11}" type="parTrans" cxnId="{50CEAE87-567E-41BB-8393-721E3A706FE1}">
      <dgm:prSet/>
      <dgm:spPr/>
      <dgm:t>
        <a:bodyPr/>
        <a:lstStyle/>
        <a:p>
          <a:endParaRPr lang="en-US" noProof="0" dirty="0"/>
        </a:p>
      </dgm:t>
    </dgm:pt>
    <dgm:pt modelId="{021AA620-D1EB-4612-98A3-E5E818120BCC}" type="sibTrans" cxnId="{50CEAE87-567E-41BB-8393-721E3A706FE1}">
      <dgm:prSet/>
      <dgm:spPr/>
      <dgm:t>
        <a:bodyPr/>
        <a:lstStyle/>
        <a:p>
          <a:endParaRPr lang="en-US" noProof="0" dirty="0"/>
        </a:p>
      </dgm:t>
    </dgm:pt>
    <dgm:pt modelId="{E17D02EA-12BB-46EF-8AA3-DDFB116F1FF9}" type="pres">
      <dgm:prSet presAssocID="{EC1EB306-D495-421D-8A3D-22F2892FC02A}" presName="Name0" presStyleCnt="0">
        <dgm:presLayoutVars>
          <dgm:chMax val="4"/>
          <dgm:resizeHandles val="exact"/>
        </dgm:presLayoutVars>
      </dgm:prSet>
      <dgm:spPr/>
    </dgm:pt>
    <dgm:pt modelId="{3AE7A804-DE72-4B88-BEE9-9FE35A26C9E2}" type="pres">
      <dgm:prSet presAssocID="{EC1EB306-D495-421D-8A3D-22F2892FC02A}" presName="ellipse" presStyleLbl="trBgShp" presStyleIdx="0" presStyleCnt="1"/>
      <dgm:spPr/>
    </dgm:pt>
    <dgm:pt modelId="{5CD2C46A-303C-445E-B1C2-3DAFE75DA52F}" type="pres">
      <dgm:prSet presAssocID="{EC1EB306-D495-421D-8A3D-22F2892FC02A}" presName="arrow1" presStyleLbl="fgShp" presStyleIdx="0" presStyleCnt="1"/>
      <dgm:spPr/>
    </dgm:pt>
    <dgm:pt modelId="{34D182E2-2DDF-4E2F-8A1D-BD9A6F51D6FB}" type="pres">
      <dgm:prSet presAssocID="{EC1EB306-D495-421D-8A3D-22F2892FC02A}" presName="rectangle" presStyleLbl="revTx" presStyleIdx="0" presStyleCnt="1">
        <dgm:presLayoutVars>
          <dgm:bulletEnabled val="1"/>
        </dgm:presLayoutVars>
      </dgm:prSet>
      <dgm:spPr/>
    </dgm:pt>
    <dgm:pt modelId="{FDDC8897-EA0B-4959-8EDB-67EE47EEA0F3}" type="pres">
      <dgm:prSet presAssocID="{32338BF1-D77E-409F-999A-4CADFC143D00}" presName="item1" presStyleLbl="node1" presStyleIdx="0" presStyleCnt="3">
        <dgm:presLayoutVars>
          <dgm:bulletEnabled val="1"/>
        </dgm:presLayoutVars>
      </dgm:prSet>
      <dgm:spPr/>
    </dgm:pt>
    <dgm:pt modelId="{0747EE3F-9AED-4EB4-99F8-9047D0B2195E}" type="pres">
      <dgm:prSet presAssocID="{EDF721D9-2AEB-441B-B45F-585EC3C95F5F}" presName="item2" presStyleLbl="node1" presStyleIdx="1" presStyleCnt="3">
        <dgm:presLayoutVars>
          <dgm:bulletEnabled val="1"/>
        </dgm:presLayoutVars>
      </dgm:prSet>
      <dgm:spPr/>
    </dgm:pt>
    <dgm:pt modelId="{5B6B765E-55F6-4DB3-9928-57E9C66AE427}" type="pres">
      <dgm:prSet presAssocID="{A9932DBE-7F42-4BEB-B01D-FEE8C26AC692}" presName="item3" presStyleLbl="node1" presStyleIdx="2" presStyleCnt="3">
        <dgm:presLayoutVars>
          <dgm:bulletEnabled val="1"/>
        </dgm:presLayoutVars>
      </dgm:prSet>
      <dgm:spPr/>
    </dgm:pt>
    <dgm:pt modelId="{54743372-F964-4CC5-9E93-A24AFFFE8B80}" type="pres">
      <dgm:prSet presAssocID="{EC1EB306-D495-421D-8A3D-22F2892FC02A}" presName="funnel" presStyleLbl="trAlignAcc1" presStyleIdx="0" presStyleCnt="1"/>
      <dgm:spPr/>
    </dgm:pt>
  </dgm:ptLst>
  <dgm:cxnLst>
    <dgm:cxn modelId="{91503F47-B48D-431E-B361-32EA7C0CE130}" type="presOf" srcId="{32338BF1-D77E-409F-999A-4CADFC143D00}" destId="{0747EE3F-9AED-4EB4-99F8-9047D0B2195E}" srcOrd="0" destOrd="0" presId="urn:microsoft.com/office/officeart/2005/8/layout/funnel1"/>
    <dgm:cxn modelId="{2A58CE47-0D2E-41E6-B3A8-F3D1C1619349}" type="presOf" srcId="{EC1EB306-D495-421D-8A3D-22F2892FC02A}" destId="{E17D02EA-12BB-46EF-8AA3-DDFB116F1FF9}" srcOrd="0" destOrd="0" presId="urn:microsoft.com/office/officeart/2005/8/layout/funnel1"/>
    <dgm:cxn modelId="{550AF247-9BBE-44B9-8DA6-7CEDC30FD0E7}" srcId="{EC1EB306-D495-421D-8A3D-22F2892FC02A}" destId="{EDF721D9-2AEB-441B-B45F-585EC3C95F5F}" srcOrd="2" destOrd="0" parTransId="{0CD5FCA2-8FB9-4517-849C-F024F6AB66BB}" sibTransId="{147BA403-DCF5-45DB-841F-895E50602C48}"/>
    <dgm:cxn modelId="{E3773170-1F98-4017-A00B-AE236D23C9DD}" srcId="{EC1EB306-D495-421D-8A3D-22F2892FC02A}" destId="{69CA3522-2552-46BA-A9A6-763368585B74}" srcOrd="0" destOrd="0" parTransId="{3C64AFEA-8AB0-4853-9564-A6B3DF072F24}" sibTransId="{30CEFA48-26DE-4AAF-B8F3-E5353106B875}"/>
    <dgm:cxn modelId="{3BD5E377-4C73-41F4-A8E0-8563AD364EF7}" type="presOf" srcId="{EDF721D9-2AEB-441B-B45F-585EC3C95F5F}" destId="{FDDC8897-EA0B-4959-8EDB-67EE47EEA0F3}" srcOrd="0" destOrd="0" presId="urn:microsoft.com/office/officeart/2005/8/layout/funnel1"/>
    <dgm:cxn modelId="{0268C47F-4969-45B8-AAEE-9EAC90E08305}" type="presOf" srcId="{69CA3522-2552-46BA-A9A6-763368585B74}" destId="{5B6B765E-55F6-4DB3-9928-57E9C66AE427}" srcOrd="0" destOrd="0" presId="urn:microsoft.com/office/officeart/2005/8/layout/funnel1"/>
    <dgm:cxn modelId="{50CEAE87-567E-41BB-8393-721E3A706FE1}" srcId="{EC1EB306-D495-421D-8A3D-22F2892FC02A}" destId="{A9932DBE-7F42-4BEB-B01D-FEE8C26AC692}" srcOrd="3" destOrd="0" parTransId="{D0484C41-BB0B-49CB-BB9A-8C842F90DF11}" sibTransId="{021AA620-D1EB-4612-98A3-E5E818120BCC}"/>
    <dgm:cxn modelId="{855463B2-511D-4F77-989E-90636EE0FBA2}" type="presOf" srcId="{A9932DBE-7F42-4BEB-B01D-FEE8C26AC692}" destId="{34D182E2-2DDF-4E2F-8A1D-BD9A6F51D6FB}" srcOrd="0" destOrd="0" presId="urn:microsoft.com/office/officeart/2005/8/layout/funnel1"/>
    <dgm:cxn modelId="{0600ADCB-A154-4573-A0CA-C95B529912C7}" srcId="{EC1EB306-D495-421D-8A3D-22F2892FC02A}" destId="{32338BF1-D77E-409F-999A-4CADFC143D00}" srcOrd="1" destOrd="0" parTransId="{01E91AE7-3B07-4F3B-8B95-177CE09FE799}" sibTransId="{561AD841-C216-46DF-8989-5497AEE6046B}"/>
    <dgm:cxn modelId="{88A12409-0921-45A3-ADCF-FDB2FC5DB9BB}" type="presParOf" srcId="{E17D02EA-12BB-46EF-8AA3-DDFB116F1FF9}" destId="{3AE7A804-DE72-4B88-BEE9-9FE35A26C9E2}" srcOrd="0" destOrd="0" presId="urn:microsoft.com/office/officeart/2005/8/layout/funnel1"/>
    <dgm:cxn modelId="{97B0ED66-D579-4935-974B-2FD5FB68F27D}" type="presParOf" srcId="{E17D02EA-12BB-46EF-8AA3-DDFB116F1FF9}" destId="{5CD2C46A-303C-445E-B1C2-3DAFE75DA52F}" srcOrd="1" destOrd="0" presId="urn:microsoft.com/office/officeart/2005/8/layout/funnel1"/>
    <dgm:cxn modelId="{A768B749-1F5E-4749-817F-86AC77D2A3D7}" type="presParOf" srcId="{E17D02EA-12BB-46EF-8AA3-DDFB116F1FF9}" destId="{34D182E2-2DDF-4E2F-8A1D-BD9A6F51D6FB}" srcOrd="2" destOrd="0" presId="urn:microsoft.com/office/officeart/2005/8/layout/funnel1"/>
    <dgm:cxn modelId="{E580226D-9A65-45CB-9217-113EBFDEA04D}" type="presParOf" srcId="{E17D02EA-12BB-46EF-8AA3-DDFB116F1FF9}" destId="{FDDC8897-EA0B-4959-8EDB-67EE47EEA0F3}" srcOrd="3" destOrd="0" presId="urn:microsoft.com/office/officeart/2005/8/layout/funnel1"/>
    <dgm:cxn modelId="{97CBD2D1-44AF-4D0C-89FB-F5FAE64D8E15}" type="presParOf" srcId="{E17D02EA-12BB-46EF-8AA3-DDFB116F1FF9}" destId="{0747EE3F-9AED-4EB4-99F8-9047D0B2195E}" srcOrd="4" destOrd="0" presId="urn:microsoft.com/office/officeart/2005/8/layout/funnel1"/>
    <dgm:cxn modelId="{9E420C4A-F04E-4E16-A5C3-A3A284316995}" type="presParOf" srcId="{E17D02EA-12BB-46EF-8AA3-DDFB116F1FF9}" destId="{5B6B765E-55F6-4DB3-9928-57E9C66AE427}" srcOrd="5" destOrd="0" presId="urn:microsoft.com/office/officeart/2005/8/layout/funnel1"/>
    <dgm:cxn modelId="{3F5858AA-C870-480B-9C3F-309EE13E2FCA}" type="presParOf" srcId="{E17D02EA-12BB-46EF-8AA3-DDFB116F1FF9}" destId="{54743372-F964-4CC5-9E93-A24AFFFE8B8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C004D4-99AF-4CE5-8E74-EA1F508E7E9F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C366B849-0ACF-4206-90AE-F1601097714F}">
      <dgm:prSet phldrT="[Text]"/>
      <dgm:spPr/>
      <dgm:t>
        <a:bodyPr/>
        <a:lstStyle/>
        <a:p>
          <a:r>
            <a:rPr lang="en-US" noProof="0" dirty="0"/>
            <a:t>Technology change</a:t>
          </a:r>
        </a:p>
      </dgm:t>
    </dgm:pt>
    <dgm:pt modelId="{D887D4BF-F102-4126-9EBC-3AEECFC5DD6C}" type="parTrans" cxnId="{587AA503-8ACC-4AC7-A69F-1CEF2CAA6869}">
      <dgm:prSet/>
      <dgm:spPr/>
      <dgm:t>
        <a:bodyPr/>
        <a:lstStyle/>
        <a:p>
          <a:endParaRPr lang="en-US" noProof="0" dirty="0"/>
        </a:p>
      </dgm:t>
    </dgm:pt>
    <dgm:pt modelId="{3CD724D9-BF7B-4EF1-887C-FA84A04FFC4E}" type="sibTrans" cxnId="{587AA503-8ACC-4AC7-A69F-1CEF2CAA6869}">
      <dgm:prSet/>
      <dgm:spPr/>
      <dgm:t>
        <a:bodyPr/>
        <a:lstStyle/>
        <a:p>
          <a:endParaRPr lang="en-US" noProof="0" dirty="0"/>
        </a:p>
      </dgm:t>
    </dgm:pt>
    <dgm:pt modelId="{19EC8D71-1D53-472C-A14E-5635658B461B}">
      <dgm:prSet phldrT="[Text]"/>
      <dgm:spPr/>
      <dgm:t>
        <a:bodyPr/>
        <a:lstStyle/>
        <a:p>
          <a:r>
            <a:rPr lang="en-US" noProof="0" dirty="0"/>
            <a:t>Production</a:t>
          </a:r>
        </a:p>
      </dgm:t>
    </dgm:pt>
    <dgm:pt modelId="{F5D34000-CD7F-413F-BE3F-08DF3E64F21B}" type="parTrans" cxnId="{AB5D51EB-AB08-4059-8DF5-CAF8F7491A6D}">
      <dgm:prSet/>
      <dgm:spPr/>
      <dgm:t>
        <a:bodyPr/>
        <a:lstStyle/>
        <a:p>
          <a:endParaRPr lang="en-US" noProof="0" dirty="0"/>
        </a:p>
      </dgm:t>
    </dgm:pt>
    <dgm:pt modelId="{3A9067F3-61B2-404E-8B5A-B184C103278E}" type="sibTrans" cxnId="{AB5D51EB-AB08-4059-8DF5-CAF8F7491A6D}">
      <dgm:prSet/>
      <dgm:spPr/>
      <dgm:t>
        <a:bodyPr/>
        <a:lstStyle/>
        <a:p>
          <a:endParaRPr lang="en-US" noProof="0" dirty="0"/>
        </a:p>
      </dgm:t>
    </dgm:pt>
    <dgm:pt modelId="{3C2679B8-C0F3-4828-A423-ECBF602613A2}">
      <dgm:prSet phldrT="[Text]"/>
      <dgm:spPr/>
      <dgm:t>
        <a:bodyPr/>
        <a:lstStyle/>
        <a:p>
          <a:r>
            <a:rPr lang="en-US" noProof="0" dirty="0"/>
            <a:t>An alternative</a:t>
          </a:r>
        </a:p>
      </dgm:t>
    </dgm:pt>
    <dgm:pt modelId="{2B6E2494-6BC2-48B2-9EDC-6CEE2CBDFC51}" type="parTrans" cxnId="{1E79C7B0-1B85-43DB-BD58-90EDF1F54AB9}">
      <dgm:prSet/>
      <dgm:spPr/>
      <dgm:t>
        <a:bodyPr/>
        <a:lstStyle/>
        <a:p>
          <a:endParaRPr lang="en-US" noProof="0" dirty="0"/>
        </a:p>
      </dgm:t>
    </dgm:pt>
    <dgm:pt modelId="{284CEFB1-CB27-4AC8-884F-D12936640298}" type="sibTrans" cxnId="{1E79C7B0-1B85-43DB-BD58-90EDF1F54AB9}">
      <dgm:prSet/>
      <dgm:spPr/>
      <dgm:t>
        <a:bodyPr/>
        <a:lstStyle/>
        <a:p>
          <a:endParaRPr lang="en-US" noProof="0" dirty="0"/>
        </a:p>
      </dgm:t>
    </dgm:pt>
    <dgm:pt modelId="{C8C325FF-A481-4C36-965A-506438C1C863}" type="pres">
      <dgm:prSet presAssocID="{82C004D4-99AF-4CE5-8E74-EA1F508E7E9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E7F43D9-1E36-45B7-B625-4D577C91099B}" type="pres">
      <dgm:prSet presAssocID="{C366B849-0ACF-4206-90AE-F1601097714F}" presName="gear1" presStyleLbl="node1" presStyleIdx="0" presStyleCnt="3">
        <dgm:presLayoutVars>
          <dgm:chMax val="1"/>
          <dgm:bulletEnabled val="1"/>
        </dgm:presLayoutVars>
      </dgm:prSet>
      <dgm:spPr/>
    </dgm:pt>
    <dgm:pt modelId="{AA7919D4-B4B3-4E3D-A52E-E08DAC4035FD}" type="pres">
      <dgm:prSet presAssocID="{C366B849-0ACF-4206-90AE-F1601097714F}" presName="gear1srcNode" presStyleLbl="node1" presStyleIdx="0" presStyleCnt="3"/>
      <dgm:spPr/>
    </dgm:pt>
    <dgm:pt modelId="{987337B1-FD50-428D-9299-3C4453FF9B8B}" type="pres">
      <dgm:prSet presAssocID="{C366B849-0ACF-4206-90AE-F1601097714F}" presName="gear1dstNode" presStyleLbl="node1" presStyleIdx="0" presStyleCnt="3"/>
      <dgm:spPr/>
    </dgm:pt>
    <dgm:pt modelId="{171DFBE6-12BB-4D9F-8481-955C5792DA13}" type="pres">
      <dgm:prSet presAssocID="{19EC8D71-1D53-472C-A14E-5635658B461B}" presName="gear2" presStyleLbl="node1" presStyleIdx="1" presStyleCnt="3">
        <dgm:presLayoutVars>
          <dgm:chMax val="1"/>
          <dgm:bulletEnabled val="1"/>
        </dgm:presLayoutVars>
      </dgm:prSet>
      <dgm:spPr/>
    </dgm:pt>
    <dgm:pt modelId="{F1B37FE8-3A4F-4C18-9305-325FA4A3CFBF}" type="pres">
      <dgm:prSet presAssocID="{19EC8D71-1D53-472C-A14E-5635658B461B}" presName="gear2srcNode" presStyleLbl="node1" presStyleIdx="1" presStyleCnt="3"/>
      <dgm:spPr/>
    </dgm:pt>
    <dgm:pt modelId="{7AC4A210-09CF-4399-8FAE-1137C24D9BC9}" type="pres">
      <dgm:prSet presAssocID="{19EC8D71-1D53-472C-A14E-5635658B461B}" presName="gear2dstNode" presStyleLbl="node1" presStyleIdx="1" presStyleCnt="3"/>
      <dgm:spPr/>
    </dgm:pt>
    <dgm:pt modelId="{B893A5E7-5362-4698-8ACD-4EAB507CB481}" type="pres">
      <dgm:prSet presAssocID="{3C2679B8-C0F3-4828-A423-ECBF602613A2}" presName="gear3" presStyleLbl="node1" presStyleIdx="2" presStyleCnt="3"/>
      <dgm:spPr/>
    </dgm:pt>
    <dgm:pt modelId="{CDBD6C5A-E787-4B62-A176-589F7E0BE37A}" type="pres">
      <dgm:prSet presAssocID="{3C2679B8-C0F3-4828-A423-ECBF602613A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A6DCA6B-0818-4C1B-B84E-0369130F92A6}" type="pres">
      <dgm:prSet presAssocID="{3C2679B8-C0F3-4828-A423-ECBF602613A2}" presName="gear3srcNode" presStyleLbl="node1" presStyleIdx="2" presStyleCnt="3"/>
      <dgm:spPr/>
    </dgm:pt>
    <dgm:pt modelId="{7DE4C0E0-2368-451B-9856-B8B9D70EAAEB}" type="pres">
      <dgm:prSet presAssocID="{3C2679B8-C0F3-4828-A423-ECBF602613A2}" presName="gear3dstNode" presStyleLbl="node1" presStyleIdx="2" presStyleCnt="3"/>
      <dgm:spPr/>
    </dgm:pt>
    <dgm:pt modelId="{31A09D4A-AAB1-446F-AA99-3E35722E7132}" type="pres">
      <dgm:prSet presAssocID="{3CD724D9-BF7B-4EF1-887C-FA84A04FFC4E}" presName="connector1" presStyleLbl="sibTrans2D1" presStyleIdx="0" presStyleCnt="3"/>
      <dgm:spPr/>
    </dgm:pt>
    <dgm:pt modelId="{559B4483-567F-46A7-A4C4-0017F40F0126}" type="pres">
      <dgm:prSet presAssocID="{3A9067F3-61B2-404E-8B5A-B184C103278E}" presName="connector2" presStyleLbl="sibTrans2D1" presStyleIdx="1" presStyleCnt="3"/>
      <dgm:spPr/>
    </dgm:pt>
    <dgm:pt modelId="{3BE1779E-77FC-4CAF-BEE6-028387784366}" type="pres">
      <dgm:prSet presAssocID="{284CEFB1-CB27-4AC8-884F-D12936640298}" presName="connector3" presStyleLbl="sibTrans2D1" presStyleIdx="2" presStyleCnt="3"/>
      <dgm:spPr/>
    </dgm:pt>
  </dgm:ptLst>
  <dgm:cxnLst>
    <dgm:cxn modelId="{587AA503-8ACC-4AC7-A69F-1CEF2CAA6869}" srcId="{82C004D4-99AF-4CE5-8E74-EA1F508E7E9F}" destId="{C366B849-0ACF-4206-90AE-F1601097714F}" srcOrd="0" destOrd="0" parTransId="{D887D4BF-F102-4126-9EBC-3AEECFC5DD6C}" sibTransId="{3CD724D9-BF7B-4EF1-887C-FA84A04FFC4E}"/>
    <dgm:cxn modelId="{C66E140A-6286-428C-9591-B2261CEA4A94}" type="presOf" srcId="{82C004D4-99AF-4CE5-8E74-EA1F508E7E9F}" destId="{C8C325FF-A481-4C36-965A-506438C1C863}" srcOrd="0" destOrd="0" presId="urn:microsoft.com/office/officeart/2005/8/layout/gear1"/>
    <dgm:cxn modelId="{ADAECC19-B73E-4D6F-91D4-883366A23F17}" type="presOf" srcId="{19EC8D71-1D53-472C-A14E-5635658B461B}" destId="{171DFBE6-12BB-4D9F-8481-955C5792DA13}" srcOrd="0" destOrd="0" presId="urn:microsoft.com/office/officeart/2005/8/layout/gear1"/>
    <dgm:cxn modelId="{34E8AC26-A815-45FB-93EF-337E45BFF5FA}" type="presOf" srcId="{3CD724D9-BF7B-4EF1-887C-FA84A04FFC4E}" destId="{31A09D4A-AAB1-446F-AA99-3E35722E7132}" srcOrd="0" destOrd="0" presId="urn:microsoft.com/office/officeart/2005/8/layout/gear1"/>
    <dgm:cxn modelId="{2BC5482D-85D7-44BC-A778-2825579D492F}" type="presOf" srcId="{19EC8D71-1D53-472C-A14E-5635658B461B}" destId="{F1B37FE8-3A4F-4C18-9305-325FA4A3CFBF}" srcOrd="1" destOrd="0" presId="urn:microsoft.com/office/officeart/2005/8/layout/gear1"/>
    <dgm:cxn modelId="{20509A3D-C1BB-4246-ACEB-698EE7ADD06E}" type="presOf" srcId="{19EC8D71-1D53-472C-A14E-5635658B461B}" destId="{7AC4A210-09CF-4399-8FAE-1137C24D9BC9}" srcOrd="2" destOrd="0" presId="urn:microsoft.com/office/officeart/2005/8/layout/gear1"/>
    <dgm:cxn modelId="{21450C5F-F7D3-483E-BDBC-BE6A0F1FF2B2}" type="presOf" srcId="{C366B849-0ACF-4206-90AE-F1601097714F}" destId="{AA7919D4-B4B3-4E3D-A52E-E08DAC4035FD}" srcOrd="1" destOrd="0" presId="urn:microsoft.com/office/officeart/2005/8/layout/gear1"/>
    <dgm:cxn modelId="{5974505F-EA69-489D-8276-C3C5095A5283}" type="presOf" srcId="{3C2679B8-C0F3-4828-A423-ECBF602613A2}" destId="{CDBD6C5A-E787-4B62-A176-589F7E0BE37A}" srcOrd="1" destOrd="0" presId="urn:microsoft.com/office/officeart/2005/8/layout/gear1"/>
    <dgm:cxn modelId="{F3593D87-EEB4-4F89-84BD-E012B78B7F8B}" type="presOf" srcId="{284CEFB1-CB27-4AC8-884F-D12936640298}" destId="{3BE1779E-77FC-4CAF-BEE6-028387784366}" srcOrd="0" destOrd="0" presId="urn:microsoft.com/office/officeart/2005/8/layout/gear1"/>
    <dgm:cxn modelId="{191A5C97-6FDC-474F-A754-0D62FBEE2717}" type="presOf" srcId="{3C2679B8-C0F3-4828-A423-ECBF602613A2}" destId="{7DE4C0E0-2368-451B-9856-B8B9D70EAAEB}" srcOrd="3" destOrd="0" presId="urn:microsoft.com/office/officeart/2005/8/layout/gear1"/>
    <dgm:cxn modelId="{18A0D09C-D721-42E4-A102-DCE656A4B221}" type="presOf" srcId="{3C2679B8-C0F3-4828-A423-ECBF602613A2}" destId="{0A6DCA6B-0818-4C1B-B84E-0369130F92A6}" srcOrd="2" destOrd="0" presId="urn:microsoft.com/office/officeart/2005/8/layout/gear1"/>
    <dgm:cxn modelId="{1E79C7B0-1B85-43DB-BD58-90EDF1F54AB9}" srcId="{82C004D4-99AF-4CE5-8E74-EA1F508E7E9F}" destId="{3C2679B8-C0F3-4828-A423-ECBF602613A2}" srcOrd="2" destOrd="0" parTransId="{2B6E2494-6BC2-48B2-9EDC-6CEE2CBDFC51}" sibTransId="{284CEFB1-CB27-4AC8-884F-D12936640298}"/>
    <dgm:cxn modelId="{9277B3BD-4E30-4F01-AA60-EAB53DD2E13F}" type="presOf" srcId="{C366B849-0ACF-4206-90AE-F1601097714F}" destId="{6E7F43D9-1E36-45B7-B625-4D577C91099B}" srcOrd="0" destOrd="0" presId="urn:microsoft.com/office/officeart/2005/8/layout/gear1"/>
    <dgm:cxn modelId="{4CB3FAC5-A9F8-4713-A104-19A0C3F67100}" type="presOf" srcId="{3A9067F3-61B2-404E-8B5A-B184C103278E}" destId="{559B4483-567F-46A7-A4C4-0017F40F0126}" srcOrd="0" destOrd="0" presId="urn:microsoft.com/office/officeart/2005/8/layout/gear1"/>
    <dgm:cxn modelId="{BFF820E3-62D2-4ED3-B036-3A6E69FE67AC}" type="presOf" srcId="{C366B849-0ACF-4206-90AE-F1601097714F}" destId="{987337B1-FD50-428D-9299-3C4453FF9B8B}" srcOrd="2" destOrd="0" presId="urn:microsoft.com/office/officeart/2005/8/layout/gear1"/>
    <dgm:cxn modelId="{AB5D51EB-AB08-4059-8DF5-CAF8F7491A6D}" srcId="{82C004D4-99AF-4CE5-8E74-EA1F508E7E9F}" destId="{19EC8D71-1D53-472C-A14E-5635658B461B}" srcOrd="1" destOrd="0" parTransId="{F5D34000-CD7F-413F-BE3F-08DF3E64F21B}" sibTransId="{3A9067F3-61B2-404E-8B5A-B184C103278E}"/>
    <dgm:cxn modelId="{28B9ADFE-075B-4B1F-AF62-85F133BCE331}" type="presOf" srcId="{3C2679B8-C0F3-4828-A423-ECBF602613A2}" destId="{B893A5E7-5362-4698-8ACD-4EAB507CB481}" srcOrd="0" destOrd="0" presId="urn:microsoft.com/office/officeart/2005/8/layout/gear1"/>
    <dgm:cxn modelId="{0935C1EC-2E90-41A9-90CE-6D3F7738017D}" type="presParOf" srcId="{C8C325FF-A481-4C36-965A-506438C1C863}" destId="{6E7F43D9-1E36-45B7-B625-4D577C91099B}" srcOrd="0" destOrd="0" presId="urn:microsoft.com/office/officeart/2005/8/layout/gear1"/>
    <dgm:cxn modelId="{8A6BB672-E7FF-47D4-AE06-BD01E52E4FFD}" type="presParOf" srcId="{C8C325FF-A481-4C36-965A-506438C1C863}" destId="{AA7919D4-B4B3-4E3D-A52E-E08DAC4035FD}" srcOrd="1" destOrd="0" presId="urn:microsoft.com/office/officeart/2005/8/layout/gear1"/>
    <dgm:cxn modelId="{166993D4-7668-4FB6-81E6-297A48AD1359}" type="presParOf" srcId="{C8C325FF-A481-4C36-965A-506438C1C863}" destId="{987337B1-FD50-428D-9299-3C4453FF9B8B}" srcOrd="2" destOrd="0" presId="urn:microsoft.com/office/officeart/2005/8/layout/gear1"/>
    <dgm:cxn modelId="{CFF2A472-6389-4AD2-86BF-CD3FF54FC505}" type="presParOf" srcId="{C8C325FF-A481-4C36-965A-506438C1C863}" destId="{171DFBE6-12BB-4D9F-8481-955C5792DA13}" srcOrd="3" destOrd="0" presId="urn:microsoft.com/office/officeart/2005/8/layout/gear1"/>
    <dgm:cxn modelId="{32385E07-93A4-4E3E-AB2D-19823BEDD92E}" type="presParOf" srcId="{C8C325FF-A481-4C36-965A-506438C1C863}" destId="{F1B37FE8-3A4F-4C18-9305-325FA4A3CFBF}" srcOrd="4" destOrd="0" presId="urn:microsoft.com/office/officeart/2005/8/layout/gear1"/>
    <dgm:cxn modelId="{5EA368F6-157B-4C2D-A584-C1849228FB72}" type="presParOf" srcId="{C8C325FF-A481-4C36-965A-506438C1C863}" destId="{7AC4A210-09CF-4399-8FAE-1137C24D9BC9}" srcOrd="5" destOrd="0" presId="urn:microsoft.com/office/officeart/2005/8/layout/gear1"/>
    <dgm:cxn modelId="{3ADB1BED-FE31-4A2F-AF06-A6FCD1764A63}" type="presParOf" srcId="{C8C325FF-A481-4C36-965A-506438C1C863}" destId="{B893A5E7-5362-4698-8ACD-4EAB507CB481}" srcOrd="6" destOrd="0" presId="urn:microsoft.com/office/officeart/2005/8/layout/gear1"/>
    <dgm:cxn modelId="{90F77532-9173-47A9-85BF-AF94649560BA}" type="presParOf" srcId="{C8C325FF-A481-4C36-965A-506438C1C863}" destId="{CDBD6C5A-E787-4B62-A176-589F7E0BE37A}" srcOrd="7" destOrd="0" presId="urn:microsoft.com/office/officeart/2005/8/layout/gear1"/>
    <dgm:cxn modelId="{F5EF1022-402E-4E3F-8560-D8604C4BF869}" type="presParOf" srcId="{C8C325FF-A481-4C36-965A-506438C1C863}" destId="{0A6DCA6B-0818-4C1B-B84E-0369130F92A6}" srcOrd="8" destOrd="0" presId="urn:microsoft.com/office/officeart/2005/8/layout/gear1"/>
    <dgm:cxn modelId="{81201E37-6888-4848-9D19-7ECE53E6FD2C}" type="presParOf" srcId="{C8C325FF-A481-4C36-965A-506438C1C863}" destId="{7DE4C0E0-2368-451B-9856-B8B9D70EAAEB}" srcOrd="9" destOrd="0" presId="urn:microsoft.com/office/officeart/2005/8/layout/gear1"/>
    <dgm:cxn modelId="{39A9690D-E183-41C1-9BCD-0A469384BD4E}" type="presParOf" srcId="{C8C325FF-A481-4C36-965A-506438C1C863}" destId="{31A09D4A-AAB1-446F-AA99-3E35722E7132}" srcOrd="10" destOrd="0" presId="urn:microsoft.com/office/officeart/2005/8/layout/gear1"/>
    <dgm:cxn modelId="{9374351D-D763-4D7B-8AD9-FE22D259E3E1}" type="presParOf" srcId="{C8C325FF-A481-4C36-965A-506438C1C863}" destId="{559B4483-567F-46A7-A4C4-0017F40F0126}" srcOrd="11" destOrd="0" presId="urn:microsoft.com/office/officeart/2005/8/layout/gear1"/>
    <dgm:cxn modelId="{A75A1C70-FD85-4358-93D5-31F965BB2137}" type="presParOf" srcId="{C8C325FF-A481-4C36-965A-506438C1C863}" destId="{3BE1779E-77FC-4CAF-BEE6-02838778436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6AB3C8-AE0A-40BE-87D3-B13002C3FB15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t-LT"/>
        </a:p>
      </dgm:t>
    </dgm:pt>
    <dgm:pt modelId="{36768CB0-1F47-4692-8C27-4893628407B0}">
      <dgm:prSet phldrT="[Text]" custT="1"/>
      <dgm:spPr/>
      <dgm:t>
        <a:bodyPr/>
        <a:lstStyle/>
        <a:p>
          <a:r>
            <a:rPr lang="en-US" sz="1100" b="1" noProof="0" dirty="0"/>
            <a:t>WG</a:t>
          </a:r>
        </a:p>
      </dgm:t>
    </dgm:pt>
    <dgm:pt modelId="{E21931B1-CB55-402C-BE92-F0423E9584CF}" type="parTrans" cxnId="{826CA94D-1ABC-4C3E-A6F7-36F23E62FEDA}">
      <dgm:prSet/>
      <dgm:spPr/>
      <dgm:t>
        <a:bodyPr/>
        <a:lstStyle/>
        <a:p>
          <a:endParaRPr lang="en-US" sz="1100" noProof="0" dirty="0"/>
        </a:p>
      </dgm:t>
    </dgm:pt>
    <dgm:pt modelId="{94962EE0-5C9C-4AB6-9EDA-E13C341E1F45}" type="sibTrans" cxnId="{826CA94D-1ABC-4C3E-A6F7-36F23E62FEDA}">
      <dgm:prSet/>
      <dgm:spPr/>
      <dgm:t>
        <a:bodyPr/>
        <a:lstStyle/>
        <a:p>
          <a:endParaRPr lang="en-US" sz="1100" noProof="0" dirty="0"/>
        </a:p>
      </dgm:t>
    </dgm:pt>
    <dgm:pt modelId="{E07959C7-83E4-4DAE-BD61-4A71723548D3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100" noProof="0" dirty="0"/>
            <a:t>Technology group</a:t>
          </a:r>
        </a:p>
      </dgm:t>
    </dgm:pt>
    <dgm:pt modelId="{AE9FE480-C8A8-46E0-A737-2E785263A098}" type="parTrans" cxnId="{113D7F8C-5384-43B9-86A7-D659A783B00E}">
      <dgm:prSet/>
      <dgm:spPr/>
      <dgm:t>
        <a:bodyPr/>
        <a:lstStyle/>
        <a:p>
          <a:endParaRPr lang="en-US" sz="1100" noProof="0" dirty="0"/>
        </a:p>
      </dgm:t>
    </dgm:pt>
    <dgm:pt modelId="{589977FD-37A2-409B-9935-704F077A2F4C}" type="sibTrans" cxnId="{113D7F8C-5384-43B9-86A7-D659A783B00E}">
      <dgm:prSet/>
      <dgm:spPr/>
      <dgm:t>
        <a:bodyPr/>
        <a:lstStyle/>
        <a:p>
          <a:endParaRPr lang="en-US" sz="1100" noProof="0" dirty="0"/>
        </a:p>
      </dgm:t>
    </dgm:pt>
    <dgm:pt modelId="{F4010A93-27DD-4215-94D9-725D737C744A}">
      <dgm:prSet phldrT="[Text]" custT="1"/>
      <dgm:spPr/>
      <dgm:t>
        <a:bodyPr/>
        <a:lstStyle/>
        <a:p>
          <a:r>
            <a:rPr lang="en-US" sz="1100" b="1" noProof="0" dirty="0"/>
            <a:t>PM</a:t>
          </a:r>
        </a:p>
      </dgm:t>
    </dgm:pt>
    <dgm:pt modelId="{3B31127C-1876-4FA5-A2E8-2A350A417F40}" type="parTrans" cxnId="{616581D2-12A2-411B-AE09-915E4B5F9FAD}">
      <dgm:prSet/>
      <dgm:spPr/>
      <dgm:t>
        <a:bodyPr/>
        <a:lstStyle/>
        <a:p>
          <a:endParaRPr lang="en-US" sz="1100" noProof="0" dirty="0"/>
        </a:p>
      </dgm:t>
    </dgm:pt>
    <dgm:pt modelId="{FBCB6FF2-3118-42C1-8BD0-BC8C55AC2D27}" type="sibTrans" cxnId="{616581D2-12A2-411B-AE09-915E4B5F9FAD}">
      <dgm:prSet/>
      <dgm:spPr/>
      <dgm:t>
        <a:bodyPr/>
        <a:lstStyle/>
        <a:p>
          <a:endParaRPr lang="en-US" sz="1100" noProof="0" dirty="0"/>
        </a:p>
      </dgm:t>
    </dgm:pt>
    <dgm:pt modelId="{7C764CC1-D398-4680-812A-8DFCC437C622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lt-LT" sz="1100" noProof="0" dirty="0"/>
            <a:t>PM </a:t>
          </a:r>
          <a:r>
            <a:rPr lang="en-US" sz="1100" noProof="0" dirty="0"/>
            <a:t>board</a:t>
          </a:r>
        </a:p>
      </dgm:t>
    </dgm:pt>
    <dgm:pt modelId="{23ECC16F-ADAF-4BE2-98CB-C9DCF3174871}" type="parTrans" cxnId="{885EC0B8-5C3F-458F-81B3-556265A173AF}">
      <dgm:prSet/>
      <dgm:spPr/>
      <dgm:t>
        <a:bodyPr/>
        <a:lstStyle/>
        <a:p>
          <a:endParaRPr lang="en-US" sz="1100" noProof="0" dirty="0"/>
        </a:p>
      </dgm:t>
    </dgm:pt>
    <dgm:pt modelId="{E7C402E2-9A6E-43F5-9DA1-2C6B85D6CA62}" type="sibTrans" cxnId="{885EC0B8-5C3F-458F-81B3-556265A173AF}">
      <dgm:prSet/>
      <dgm:spPr/>
      <dgm:t>
        <a:bodyPr/>
        <a:lstStyle/>
        <a:p>
          <a:endParaRPr lang="en-US" sz="1100" noProof="0" dirty="0"/>
        </a:p>
      </dgm:t>
    </dgm:pt>
    <dgm:pt modelId="{D10884BF-19AD-4618-88EE-32295D08D1DA}">
      <dgm:prSet phldrT="[Text]" custT="1"/>
      <dgm:spPr/>
      <dgm:t>
        <a:bodyPr/>
        <a:lstStyle/>
        <a:p>
          <a:r>
            <a:rPr lang="en-US" sz="1100" b="1" noProof="0" dirty="0"/>
            <a:t>COM</a:t>
          </a:r>
        </a:p>
      </dgm:t>
    </dgm:pt>
    <dgm:pt modelId="{402458CF-64AF-4494-9116-2A3AE7779C9C}" type="parTrans" cxnId="{0EC47369-3C31-4E96-B1BB-BCBD2192214C}">
      <dgm:prSet/>
      <dgm:spPr/>
      <dgm:t>
        <a:bodyPr/>
        <a:lstStyle/>
        <a:p>
          <a:endParaRPr lang="en-US" sz="1100" noProof="0" dirty="0"/>
        </a:p>
      </dgm:t>
    </dgm:pt>
    <dgm:pt modelId="{1CE90C7D-C2B8-4816-A476-5B1CA9FD243A}" type="sibTrans" cxnId="{0EC47369-3C31-4E96-B1BB-BCBD2192214C}">
      <dgm:prSet/>
      <dgm:spPr/>
      <dgm:t>
        <a:bodyPr/>
        <a:lstStyle/>
        <a:p>
          <a:endParaRPr lang="en-US" sz="1100" noProof="0" dirty="0"/>
        </a:p>
      </dgm:t>
    </dgm:pt>
    <dgm:pt modelId="{EC90899A-6A41-4916-9576-BB69B56503A0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100" noProof="0" dirty="0"/>
            <a:t>Technical development</a:t>
          </a:r>
        </a:p>
      </dgm:t>
    </dgm:pt>
    <dgm:pt modelId="{EDD76C4F-3426-4F3F-A42A-2E954FBE0803}" type="parTrans" cxnId="{4E881005-1BD8-48F2-93FE-BC8D87DD06CF}">
      <dgm:prSet/>
      <dgm:spPr/>
      <dgm:t>
        <a:bodyPr/>
        <a:lstStyle/>
        <a:p>
          <a:endParaRPr lang="en-US" sz="1100" noProof="0" dirty="0"/>
        </a:p>
      </dgm:t>
    </dgm:pt>
    <dgm:pt modelId="{787F4416-50B6-46E0-BC05-1674EC8490DD}" type="sibTrans" cxnId="{4E881005-1BD8-48F2-93FE-BC8D87DD06CF}">
      <dgm:prSet/>
      <dgm:spPr/>
      <dgm:t>
        <a:bodyPr/>
        <a:lstStyle/>
        <a:p>
          <a:endParaRPr lang="en-US" sz="1100" noProof="0" dirty="0"/>
        </a:p>
      </dgm:t>
    </dgm:pt>
    <dgm:pt modelId="{3CDA7D77-0EF7-4D4B-B586-35B259144DE5}">
      <dgm:prSet phldrT="[Text]" custT="1"/>
      <dgm:spPr/>
      <dgm:t>
        <a:bodyPr/>
        <a:lstStyle/>
        <a:p>
          <a:r>
            <a:rPr lang="en-US" sz="1100" b="1" noProof="0" dirty="0"/>
            <a:t>COM</a:t>
          </a:r>
        </a:p>
      </dgm:t>
    </dgm:pt>
    <dgm:pt modelId="{415B8588-BCBC-40AF-8152-5B04D40C23B4}" type="parTrans" cxnId="{0553B386-A617-4BDC-B6E1-743388AC7DE1}">
      <dgm:prSet/>
      <dgm:spPr/>
      <dgm:t>
        <a:bodyPr/>
        <a:lstStyle/>
        <a:p>
          <a:endParaRPr lang="en-US" sz="1100" noProof="0" dirty="0"/>
        </a:p>
      </dgm:t>
    </dgm:pt>
    <dgm:pt modelId="{6AE3252B-A27C-40E7-A6D4-8A5C4849D5DA}" type="sibTrans" cxnId="{0553B386-A617-4BDC-B6E1-743388AC7DE1}">
      <dgm:prSet/>
      <dgm:spPr/>
      <dgm:t>
        <a:bodyPr/>
        <a:lstStyle/>
        <a:p>
          <a:endParaRPr lang="en-US" sz="1100" noProof="0" dirty="0"/>
        </a:p>
      </dgm:t>
    </dgm:pt>
    <dgm:pt modelId="{73E9B69B-FB5E-43E2-9CC4-2B3D24CAB9C2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100" noProof="0" dirty="0"/>
            <a:t>Investment management</a:t>
          </a:r>
        </a:p>
      </dgm:t>
    </dgm:pt>
    <dgm:pt modelId="{6E287F68-9E01-49ED-91A4-B1A8A3DFE037}" type="parTrans" cxnId="{38A33C16-F9AC-45F5-A07D-1C2C7E61B103}">
      <dgm:prSet/>
      <dgm:spPr/>
      <dgm:t>
        <a:bodyPr/>
        <a:lstStyle/>
        <a:p>
          <a:endParaRPr lang="en-US" sz="1100" noProof="0" dirty="0"/>
        </a:p>
      </dgm:t>
    </dgm:pt>
    <dgm:pt modelId="{010165FB-3BC0-44CC-B3F2-78DBBF9F7DF9}" type="sibTrans" cxnId="{38A33C16-F9AC-45F5-A07D-1C2C7E61B103}">
      <dgm:prSet/>
      <dgm:spPr/>
      <dgm:t>
        <a:bodyPr/>
        <a:lstStyle/>
        <a:p>
          <a:endParaRPr lang="en-US" sz="1100" noProof="0" dirty="0"/>
        </a:p>
      </dgm:t>
    </dgm:pt>
    <dgm:pt modelId="{FA21AD14-B22A-4E3C-A9B4-E40C610EAF10}" type="pres">
      <dgm:prSet presAssocID="{C56AB3C8-AE0A-40BE-87D3-B13002C3FB15}" presName="linearFlow" presStyleCnt="0">
        <dgm:presLayoutVars>
          <dgm:dir/>
          <dgm:animLvl val="lvl"/>
          <dgm:resizeHandles val="exact"/>
        </dgm:presLayoutVars>
      </dgm:prSet>
      <dgm:spPr/>
    </dgm:pt>
    <dgm:pt modelId="{F393ACA5-A5AA-4DE3-86C0-C7925A5673FF}" type="pres">
      <dgm:prSet presAssocID="{36768CB0-1F47-4692-8C27-4893628407B0}" presName="composite" presStyleCnt="0"/>
      <dgm:spPr/>
    </dgm:pt>
    <dgm:pt modelId="{CDCC906C-65C1-48A7-AF34-D82F08E7A8A1}" type="pres">
      <dgm:prSet presAssocID="{36768CB0-1F47-4692-8C27-4893628407B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8B618CF5-4D27-4EB9-9326-E18D09C3D8E4}" type="pres">
      <dgm:prSet presAssocID="{36768CB0-1F47-4692-8C27-4893628407B0}" presName="descendantText" presStyleLbl="alignAcc1" presStyleIdx="0" presStyleCnt="4">
        <dgm:presLayoutVars>
          <dgm:bulletEnabled val="1"/>
        </dgm:presLayoutVars>
      </dgm:prSet>
      <dgm:spPr/>
    </dgm:pt>
    <dgm:pt modelId="{6903203E-69DF-4F1D-BB0D-085BD7AD0CCB}" type="pres">
      <dgm:prSet presAssocID="{94962EE0-5C9C-4AB6-9EDA-E13C341E1F45}" presName="sp" presStyleCnt="0"/>
      <dgm:spPr/>
    </dgm:pt>
    <dgm:pt modelId="{59D1E614-5302-4EB0-A9B4-38D4CC5531D2}" type="pres">
      <dgm:prSet presAssocID="{F4010A93-27DD-4215-94D9-725D737C744A}" presName="composite" presStyleCnt="0"/>
      <dgm:spPr/>
    </dgm:pt>
    <dgm:pt modelId="{1DA05BA5-94DC-4A7E-BDE5-0AE542104DB6}" type="pres">
      <dgm:prSet presAssocID="{F4010A93-27DD-4215-94D9-725D737C744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3DB538C-1A24-4B8A-9571-91AC4891CB66}" type="pres">
      <dgm:prSet presAssocID="{F4010A93-27DD-4215-94D9-725D737C744A}" presName="descendantText" presStyleLbl="alignAcc1" presStyleIdx="1" presStyleCnt="4">
        <dgm:presLayoutVars>
          <dgm:bulletEnabled val="1"/>
        </dgm:presLayoutVars>
      </dgm:prSet>
      <dgm:spPr/>
    </dgm:pt>
    <dgm:pt modelId="{0C2D8443-F3B5-40C7-94B6-F2B8515FD136}" type="pres">
      <dgm:prSet presAssocID="{FBCB6FF2-3118-42C1-8BD0-BC8C55AC2D27}" presName="sp" presStyleCnt="0"/>
      <dgm:spPr/>
    </dgm:pt>
    <dgm:pt modelId="{034D4A0B-BF0F-4186-B49B-4E0678E2EBB0}" type="pres">
      <dgm:prSet presAssocID="{D10884BF-19AD-4618-88EE-32295D08D1DA}" presName="composite" presStyleCnt="0"/>
      <dgm:spPr/>
    </dgm:pt>
    <dgm:pt modelId="{1141E603-E7A1-42A4-9E36-238C4DF47E48}" type="pres">
      <dgm:prSet presAssocID="{D10884BF-19AD-4618-88EE-32295D08D1D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C9C0406-9AF0-435E-BAAE-7C5BC44D97B6}" type="pres">
      <dgm:prSet presAssocID="{D10884BF-19AD-4618-88EE-32295D08D1DA}" presName="descendantText" presStyleLbl="alignAcc1" presStyleIdx="2" presStyleCnt="4">
        <dgm:presLayoutVars>
          <dgm:bulletEnabled val="1"/>
        </dgm:presLayoutVars>
      </dgm:prSet>
      <dgm:spPr/>
    </dgm:pt>
    <dgm:pt modelId="{6376F413-4C5E-4074-9AF8-500A828BA89B}" type="pres">
      <dgm:prSet presAssocID="{1CE90C7D-C2B8-4816-A476-5B1CA9FD243A}" presName="sp" presStyleCnt="0"/>
      <dgm:spPr/>
    </dgm:pt>
    <dgm:pt modelId="{401D067E-A4D3-4E92-B91E-BEF70EBBEC82}" type="pres">
      <dgm:prSet presAssocID="{3CDA7D77-0EF7-4D4B-B586-35B259144DE5}" presName="composite" presStyleCnt="0"/>
      <dgm:spPr/>
    </dgm:pt>
    <dgm:pt modelId="{1E7105FA-12E9-4723-A6DC-724DAD146F61}" type="pres">
      <dgm:prSet presAssocID="{3CDA7D77-0EF7-4D4B-B586-35B259144DE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D810D70-75F7-4B16-8E1E-48A38063C87A}" type="pres">
      <dgm:prSet presAssocID="{3CDA7D77-0EF7-4D4B-B586-35B259144DE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E881005-1BD8-48F2-93FE-BC8D87DD06CF}" srcId="{D10884BF-19AD-4618-88EE-32295D08D1DA}" destId="{EC90899A-6A41-4916-9576-BB69B56503A0}" srcOrd="0" destOrd="0" parTransId="{EDD76C4F-3426-4F3F-A42A-2E954FBE0803}" sibTransId="{787F4416-50B6-46E0-BC05-1674EC8490DD}"/>
    <dgm:cxn modelId="{38A33C16-F9AC-45F5-A07D-1C2C7E61B103}" srcId="{3CDA7D77-0EF7-4D4B-B586-35B259144DE5}" destId="{73E9B69B-FB5E-43E2-9CC4-2B3D24CAB9C2}" srcOrd="0" destOrd="0" parTransId="{6E287F68-9E01-49ED-91A4-B1A8A3DFE037}" sibTransId="{010165FB-3BC0-44CC-B3F2-78DBBF9F7DF9}"/>
    <dgm:cxn modelId="{A6DD0F33-0DB1-42D0-B299-AD34485BB437}" type="presOf" srcId="{D10884BF-19AD-4618-88EE-32295D08D1DA}" destId="{1141E603-E7A1-42A4-9E36-238C4DF47E48}" srcOrd="0" destOrd="0" presId="urn:microsoft.com/office/officeart/2005/8/layout/chevron2"/>
    <dgm:cxn modelId="{A0AF8A5B-E626-4FCC-B105-472FBF7EA912}" type="presOf" srcId="{7C764CC1-D398-4680-812A-8DFCC437C622}" destId="{B3DB538C-1A24-4B8A-9571-91AC4891CB66}" srcOrd="0" destOrd="0" presId="urn:microsoft.com/office/officeart/2005/8/layout/chevron2"/>
    <dgm:cxn modelId="{0EC47369-3C31-4E96-B1BB-BCBD2192214C}" srcId="{C56AB3C8-AE0A-40BE-87D3-B13002C3FB15}" destId="{D10884BF-19AD-4618-88EE-32295D08D1DA}" srcOrd="2" destOrd="0" parTransId="{402458CF-64AF-4494-9116-2A3AE7779C9C}" sibTransId="{1CE90C7D-C2B8-4816-A476-5B1CA9FD243A}"/>
    <dgm:cxn modelId="{826CA94D-1ABC-4C3E-A6F7-36F23E62FEDA}" srcId="{C56AB3C8-AE0A-40BE-87D3-B13002C3FB15}" destId="{36768CB0-1F47-4692-8C27-4893628407B0}" srcOrd="0" destOrd="0" parTransId="{E21931B1-CB55-402C-BE92-F0423E9584CF}" sibTransId="{94962EE0-5C9C-4AB6-9EDA-E13C341E1F45}"/>
    <dgm:cxn modelId="{6F4F3B53-240C-496C-9614-F321FF412A08}" type="presOf" srcId="{EC90899A-6A41-4916-9576-BB69B56503A0}" destId="{7C9C0406-9AF0-435E-BAAE-7C5BC44D97B6}" srcOrd="0" destOrd="0" presId="urn:microsoft.com/office/officeart/2005/8/layout/chevron2"/>
    <dgm:cxn modelId="{3AB2E35A-46DA-41D9-B08B-36B1D1CC4AE7}" type="presOf" srcId="{F4010A93-27DD-4215-94D9-725D737C744A}" destId="{1DA05BA5-94DC-4A7E-BDE5-0AE542104DB6}" srcOrd="0" destOrd="0" presId="urn:microsoft.com/office/officeart/2005/8/layout/chevron2"/>
    <dgm:cxn modelId="{0553B386-A617-4BDC-B6E1-743388AC7DE1}" srcId="{C56AB3C8-AE0A-40BE-87D3-B13002C3FB15}" destId="{3CDA7D77-0EF7-4D4B-B586-35B259144DE5}" srcOrd="3" destOrd="0" parTransId="{415B8588-BCBC-40AF-8152-5B04D40C23B4}" sibTransId="{6AE3252B-A27C-40E7-A6D4-8A5C4849D5DA}"/>
    <dgm:cxn modelId="{113D7F8C-5384-43B9-86A7-D659A783B00E}" srcId="{36768CB0-1F47-4692-8C27-4893628407B0}" destId="{E07959C7-83E4-4DAE-BD61-4A71723548D3}" srcOrd="0" destOrd="0" parTransId="{AE9FE480-C8A8-46E0-A737-2E785263A098}" sibTransId="{589977FD-37A2-409B-9935-704F077A2F4C}"/>
    <dgm:cxn modelId="{885EC0B8-5C3F-458F-81B3-556265A173AF}" srcId="{F4010A93-27DD-4215-94D9-725D737C744A}" destId="{7C764CC1-D398-4680-812A-8DFCC437C622}" srcOrd="0" destOrd="0" parTransId="{23ECC16F-ADAF-4BE2-98CB-C9DCF3174871}" sibTransId="{E7C402E2-9A6E-43F5-9DA1-2C6B85D6CA62}"/>
    <dgm:cxn modelId="{199EDDCD-7893-4E7E-9F21-D3D03D6248E0}" type="presOf" srcId="{E07959C7-83E4-4DAE-BD61-4A71723548D3}" destId="{8B618CF5-4D27-4EB9-9326-E18D09C3D8E4}" srcOrd="0" destOrd="0" presId="urn:microsoft.com/office/officeart/2005/8/layout/chevron2"/>
    <dgm:cxn modelId="{616581D2-12A2-411B-AE09-915E4B5F9FAD}" srcId="{C56AB3C8-AE0A-40BE-87D3-B13002C3FB15}" destId="{F4010A93-27DD-4215-94D9-725D737C744A}" srcOrd="1" destOrd="0" parTransId="{3B31127C-1876-4FA5-A2E8-2A350A417F40}" sibTransId="{FBCB6FF2-3118-42C1-8BD0-BC8C55AC2D27}"/>
    <dgm:cxn modelId="{94C1A3E2-295B-4F12-B33E-9AC59F82AD68}" type="presOf" srcId="{36768CB0-1F47-4692-8C27-4893628407B0}" destId="{CDCC906C-65C1-48A7-AF34-D82F08E7A8A1}" srcOrd="0" destOrd="0" presId="urn:microsoft.com/office/officeart/2005/8/layout/chevron2"/>
    <dgm:cxn modelId="{0B8288E8-1328-4A70-B634-69BAD5CB982B}" type="presOf" srcId="{C56AB3C8-AE0A-40BE-87D3-B13002C3FB15}" destId="{FA21AD14-B22A-4E3C-A9B4-E40C610EAF10}" srcOrd="0" destOrd="0" presId="urn:microsoft.com/office/officeart/2005/8/layout/chevron2"/>
    <dgm:cxn modelId="{BCE2F1EB-9755-4D98-A90A-E02933D10071}" type="presOf" srcId="{73E9B69B-FB5E-43E2-9CC4-2B3D24CAB9C2}" destId="{9D810D70-75F7-4B16-8E1E-48A38063C87A}" srcOrd="0" destOrd="0" presId="urn:microsoft.com/office/officeart/2005/8/layout/chevron2"/>
    <dgm:cxn modelId="{E14706FC-3843-4476-9000-D76EB994E822}" type="presOf" srcId="{3CDA7D77-0EF7-4D4B-B586-35B259144DE5}" destId="{1E7105FA-12E9-4723-A6DC-724DAD146F61}" srcOrd="0" destOrd="0" presId="urn:microsoft.com/office/officeart/2005/8/layout/chevron2"/>
    <dgm:cxn modelId="{7ECFD8F6-9213-48FB-8492-81B319B2B358}" type="presParOf" srcId="{FA21AD14-B22A-4E3C-A9B4-E40C610EAF10}" destId="{F393ACA5-A5AA-4DE3-86C0-C7925A5673FF}" srcOrd="0" destOrd="0" presId="urn:microsoft.com/office/officeart/2005/8/layout/chevron2"/>
    <dgm:cxn modelId="{7783BABD-D079-4C09-A7B0-BFD52CEED310}" type="presParOf" srcId="{F393ACA5-A5AA-4DE3-86C0-C7925A5673FF}" destId="{CDCC906C-65C1-48A7-AF34-D82F08E7A8A1}" srcOrd="0" destOrd="0" presId="urn:microsoft.com/office/officeart/2005/8/layout/chevron2"/>
    <dgm:cxn modelId="{B5E2A7EB-F14D-4737-8BD3-7B970CDFE5A3}" type="presParOf" srcId="{F393ACA5-A5AA-4DE3-86C0-C7925A5673FF}" destId="{8B618CF5-4D27-4EB9-9326-E18D09C3D8E4}" srcOrd="1" destOrd="0" presId="urn:microsoft.com/office/officeart/2005/8/layout/chevron2"/>
    <dgm:cxn modelId="{F003B032-F905-4BC2-A1EF-0542FD4D7701}" type="presParOf" srcId="{FA21AD14-B22A-4E3C-A9B4-E40C610EAF10}" destId="{6903203E-69DF-4F1D-BB0D-085BD7AD0CCB}" srcOrd="1" destOrd="0" presId="urn:microsoft.com/office/officeart/2005/8/layout/chevron2"/>
    <dgm:cxn modelId="{FE113E23-C6CC-43DA-980F-4002A99B5671}" type="presParOf" srcId="{FA21AD14-B22A-4E3C-A9B4-E40C610EAF10}" destId="{59D1E614-5302-4EB0-A9B4-38D4CC5531D2}" srcOrd="2" destOrd="0" presId="urn:microsoft.com/office/officeart/2005/8/layout/chevron2"/>
    <dgm:cxn modelId="{07229EC5-A2FE-4639-883F-54402624C3B7}" type="presParOf" srcId="{59D1E614-5302-4EB0-A9B4-38D4CC5531D2}" destId="{1DA05BA5-94DC-4A7E-BDE5-0AE542104DB6}" srcOrd="0" destOrd="0" presId="urn:microsoft.com/office/officeart/2005/8/layout/chevron2"/>
    <dgm:cxn modelId="{EEF7B669-CE92-430A-938A-93E67A928C73}" type="presParOf" srcId="{59D1E614-5302-4EB0-A9B4-38D4CC5531D2}" destId="{B3DB538C-1A24-4B8A-9571-91AC4891CB66}" srcOrd="1" destOrd="0" presId="urn:microsoft.com/office/officeart/2005/8/layout/chevron2"/>
    <dgm:cxn modelId="{65029230-9D6D-4AE0-AE64-1D4C8F88595B}" type="presParOf" srcId="{FA21AD14-B22A-4E3C-A9B4-E40C610EAF10}" destId="{0C2D8443-F3B5-40C7-94B6-F2B8515FD136}" srcOrd="3" destOrd="0" presId="urn:microsoft.com/office/officeart/2005/8/layout/chevron2"/>
    <dgm:cxn modelId="{9A877159-751E-4B27-9959-411601D20B29}" type="presParOf" srcId="{FA21AD14-B22A-4E3C-A9B4-E40C610EAF10}" destId="{034D4A0B-BF0F-4186-B49B-4E0678E2EBB0}" srcOrd="4" destOrd="0" presId="urn:microsoft.com/office/officeart/2005/8/layout/chevron2"/>
    <dgm:cxn modelId="{B9202E9E-6E7D-4FFD-B20D-062C23ECEDB6}" type="presParOf" srcId="{034D4A0B-BF0F-4186-B49B-4E0678E2EBB0}" destId="{1141E603-E7A1-42A4-9E36-238C4DF47E48}" srcOrd="0" destOrd="0" presId="urn:microsoft.com/office/officeart/2005/8/layout/chevron2"/>
    <dgm:cxn modelId="{5290186C-3C75-4E30-B170-D93DC1C77743}" type="presParOf" srcId="{034D4A0B-BF0F-4186-B49B-4E0678E2EBB0}" destId="{7C9C0406-9AF0-435E-BAAE-7C5BC44D97B6}" srcOrd="1" destOrd="0" presId="urn:microsoft.com/office/officeart/2005/8/layout/chevron2"/>
    <dgm:cxn modelId="{7951DD47-01CD-4332-88DE-809953ADB04D}" type="presParOf" srcId="{FA21AD14-B22A-4E3C-A9B4-E40C610EAF10}" destId="{6376F413-4C5E-4074-9AF8-500A828BA89B}" srcOrd="5" destOrd="0" presId="urn:microsoft.com/office/officeart/2005/8/layout/chevron2"/>
    <dgm:cxn modelId="{44EE054E-A530-4E90-9964-5A39AB127B2E}" type="presParOf" srcId="{FA21AD14-B22A-4E3C-A9B4-E40C610EAF10}" destId="{401D067E-A4D3-4E92-B91E-BEF70EBBEC82}" srcOrd="6" destOrd="0" presId="urn:microsoft.com/office/officeart/2005/8/layout/chevron2"/>
    <dgm:cxn modelId="{BE37C3F0-1C0A-4FAA-8984-B5C211AF7A01}" type="presParOf" srcId="{401D067E-A4D3-4E92-B91E-BEF70EBBEC82}" destId="{1E7105FA-12E9-4723-A6DC-724DAD146F61}" srcOrd="0" destOrd="0" presId="urn:microsoft.com/office/officeart/2005/8/layout/chevron2"/>
    <dgm:cxn modelId="{D2FFFE1F-E6D7-4452-8472-9A80AF9219F8}" type="presParOf" srcId="{401D067E-A4D3-4E92-B91E-BEF70EBBEC82}" destId="{9D810D70-75F7-4B16-8E1E-48A38063C8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FA494-01B6-451F-8DD8-FA1AE75135FC}">
      <dsp:nvSpPr>
        <dsp:cNvPr id="0" name=""/>
        <dsp:cNvSpPr/>
      </dsp:nvSpPr>
      <dsp:spPr>
        <a:xfrm>
          <a:off x="919907" y="41873"/>
          <a:ext cx="2009919" cy="20099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Geopolitics</a:t>
          </a:r>
          <a:endParaRPr lang="en-US" sz="2000" b="1" kern="1200" noProof="0" dirty="0"/>
        </a:p>
      </dsp:txBody>
      <dsp:txXfrm>
        <a:off x="1187896" y="393609"/>
        <a:ext cx="1473941" cy="904463"/>
      </dsp:txXfrm>
    </dsp:sp>
    <dsp:sp modelId="{7C307A5D-1493-4868-9A19-A20B699BCFCD}">
      <dsp:nvSpPr>
        <dsp:cNvPr id="0" name=""/>
        <dsp:cNvSpPr/>
      </dsp:nvSpPr>
      <dsp:spPr>
        <a:xfrm>
          <a:off x="1645153" y="1298073"/>
          <a:ext cx="2009919" cy="20099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Innovations</a:t>
          </a:r>
        </a:p>
      </dsp:txBody>
      <dsp:txXfrm>
        <a:off x="2259854" y="1817302"/>
        <a:ext cx="1205951" cy="1105455"/>
      </dsp:txXfrm>
    </dsp:sp>
    <dsp:sp modelId="{027B706A-3178-4325-9BF7-A6235A888E26}">
      <dsp:nvSpPr>
        <dsp:cNvPr id="0" name=""/>
        <dsp:cNvSpPr/>
      </dsp:nvSpPr>
      <dsp:spPr>
        <a:xfrm>
          <a:off x="194661" y="1298073"/>
          <a:ext cx="2009919" cy="200991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Economy</a:t>
          </a:r>
          <a:endParaRPr lang="en-US" sz="2000" b="1" kern="1200" noProof="0" dirty="0"/>
        </a:p>
      </dsp:txBody>
      <dsp:txXfrm>
        <a:off x="383929" y="1817302"/>
        <a:ext cx="1205951" cy="1105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4EAED-001C-497F-8464-D8F006E7D649}">
      <dsp:nvSpPr>
        <dsp:cNvPr id="0" name=""/>
        <dsp:cNvSpPr/>
      </dsp:nvSpPr>
      <dsp:spPr>
        <a:xfrm rot="5400000">
          <a:off x="-236386" y="240709"/>
          <a:ext cx="1575906" cy="11031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noProof="0" dirty="0">
              <a:latin typeface="+mn-lt"/>
            </a:rPr>
            <a:t>A</a:t>
          </a:r>
        </a:p>
      </dsp:txBody>
      <dsp:txXfrm rot="-5400000">
        <a:off x="0" y="555890"/>
        <a:ext cx="1103134" cy="472772"/>
      </dsp:txXfrm>
    </dsp:sp>
    <dsp:sp modelId="{4DBDA37A-F0D1-483F-ACDE-656D5436575D}">
      <dsp:nvSpPr>
        <dsp:cNvPr id="0" name=""/>
        <dsp:cNvSpPr/>
      </dsp:nvSpPr>
      <dsp:spPr>
        <a:xfrm rot="5400000">
          <a:off x="3414137" y="-2317227"/>
          <a:ext cx="1024339" cy="56587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noProof="0" dirty="0">
              <a:latin typeface="+mn-lt"/>
            </a:rPr>
            <a:t>A safety leadership course </a:t>
          </a:r>
          <a:r>
            <a:rPr lang="en-US" sz="1400" b="0" kern="1200" noProof="0" dirty="0">
              <a:latin typeface="+mn-lt"/>
            </a:rPr>
            <a:t>for existing and new managers at all levels.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0" kern="1200" noProof="0" dirty="0">
            <a:latin typeface="+mn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noProof="0" dirty="0">
              <a:latin typeface="+mn-lt"/>
            </a:rPr>
            <a:t>Safety leadership training </a:t>
          </a:r>
          <a:r>
            <a:rPr lang="en-US" sz="1400" b="0" kern="1200" noProof="0" dirty="0">
              <a:latin typeface="+mn-lt"/>
            </a:rPr>
            <a:t>focuses on safe decision-making and risk-based approach.</a:t>
          </a:r>
        </a:p>
      </dsp:txBody>
      <dsp:txXfrm rot="-5400000">
        <a:off x="1096910" y="50004"/>
        <a:ext cx="5608790" cy="924331"/>
      </dsp:txXfrm>
    </dsp:sp>
    <dsp:sp modelId="{A5A3403D-EB78-4686-90AE-B85F08003756}">
      <dsp:nvSpPr>
        <dsp:cNvPr id="0" name=""/>
        <dsp:cNvSpPr/>
      </dsp:nvSpPr>
      <dsp:spPr>
        <a:xfrm rot="5400000">
          <a:off x="-236386" y="1622465"/>
          <a:ext cx="1575906" cy="1103134"/>
        </a:xfrm>
        <a:prstGeom prst="chevron">
          <a:avLst/>
        </a:prstGeom>
        <a:solidFill>
          <a:schemeClr val="accent2">
            <a:hueOff val="-1710831"/>
            <a:satOff val="-8753"/>
            <a:lumOff val="18431"/>
            <a:alphaOff val="0"/>
          </a:schemeClr>
        </a:solidFill>
        <a:ln w="12700" cap="flat" cmpd="sng" algn="ctr">
          <a:solidFill>
            <a:schemeClr val="accent2">
              <a:hueOff val="-1710831"/>
              <a:satOff val="-8753"/>
              <a:lumOff val="18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noProof="0" dirty="0">
              <a:latin typeface="+mn-lt"/>
            </a:rPr>
            <a:t>B</a:t>
          </a:r>
        </a:p>
      </dsp:txBody>
      <dsp:txXfrm rot="-5400000">
        <a:off x="0" y="1937646"/>
        <a:ext cx="1103134" cy="472772"/>
      </dsp:txXfrm>
    </dsp:sp>
    <dsp:sp modelId="{D1A8538E-27B8-4A79-9AA6-F4A6618B6B85}">
      <dsp:nvSpPr>
        <dsp:cNvPr id="0" name=""/>
        <dsp:cNvSpPr/>
      </dsp:nvSpPr>
      <dsp:spPr>
        <a:xfrm rot="5400000">
          <a:off x="3420362" y="-931148"/>
          <a:ext cx="1024339" cy="56587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710831"/>
              <a:satOff val="-8753"/>
              <a:lumOff val="18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noProof="0" dirty="0">
              <a:latin typeface="+mn-lt"/>
            </a:rPr>
            <a:t>Manager</a:t>
          </a:r>
          <a:r>
            <a:rPr lang="lt-LT" sz="1400" b="0" kern="1200" noProof="0" dirty="0">
              <a:latin typeface="+mn-lt"/>
            </a:rPr>
            <a:t>‘s</a:t>
          </a:r>
          <a:r>
            <a:rPr lang="en-US" sz="1400" b="0" kern="1200" noProof="0" dirty="0">
              <a:latin typeface="+mn-lt"/>
            </a:rPr>
            <a:t> standard </a:t>
          </a:r>
          <a:r>
            <a:rPr lang="en-US" sz="1400" b="1" kern="1200" noProof="0" dirty="0">
              <a:latin typeface="+mn-lt"/>
            </a:rPr>
            <a:t>interactive material</a:t>
          </a:r>
          <a:r>
            <a:rPr lang="en-US" sz="1400" b="0" kern="1200" noProof="0" dirty="0">
              <a:latin typeface="+mn-lt"/>
            </a:rPr>
            <a:t>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0" kern="1200" noProof="0" dirty="0">
            <a:latin typeface="+mn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noProof="0" dirty="0">
              <a:latin typeface="+mn-lt"/>
            </a:rPr>
            <a:t>Standardized accesses </a:t>
          </a:r>
          <a:r>
            <a:rPr lang="en-US" sz="1400" b="0" kern="1200" noProof="0" dirty="0">
              <a:latin typeface="+mn-lt"/>
            </a:rPr>
            <a:t>to all safety-related information and materials for managers.</a:t>
          </a:r>
        </a:p>
      </dsp:txBody>
      <dsp:txXfrm rot="-5400000">
        <a:off x="1103135" y="1436083"/>
        <a:ext cx="5608790" cy="924331"/>
      </dsp:txXfrm>
    </dsp:sp>
    <dsp:sp modelId="{FF58B308-379A-4554-A0C4-20DB319FFCB9}">
      <dsp:nvSpPr>
        <dsp:cNvPr id="0" name=""/>
        <dsp:cNvSpPr/>
      </dsp:nvSpPr>
      <dsp:spPr>
        <a:xfrm rot="5400000">
          <a:off x="-236386" y="3004220"/>
          <a:ext cx="1575906" cy="1103134"/>
        </a:xfrm>
        <a:prstGeom prst="chevron">
          <a:avLst/>
        </a:prstGeom>
        <a:solidFill>
          <a:schemeClr val="accent2">
            <a:hueOff val="-3421663"/>
            <a:satOff val="-17505"/>
            <a:lumOff val="36862"/>
            <a:alphaOff val="0"/>
          </a:schemeClr>
        </a:solidFill>
        <a:ln w="12700" cap="flat" cmpd="sng" algn="ctr">
          <a:solidFill>
            <a:schemeClr val="accent2">
              <a:hueOff val="-3421663"/>
              <a:satOff val="-17505"/>
              <a:lumOff val="36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noProof="0" dirty="0">
              <a:latin typeface="+mn-lt"/>
            </a:rPr>
            <a:t>C</a:t>
          </a:r>
        </a:p>
      </dsp:txBody>
      <dsp:txXfrm rot="-5400000">
        <a:off x="0" y="3319401"/>
        <a:ext cx="1103134" cy="472772"/>
      </dsp:txXfrm>
    </dsp:sp>
    <dsp:sp modelId="{BA08C09F-B418-4D14-B272-2D74542A3B85}">
      <dsp:nvSpPr>
        <dsp:cNvPr id="0" name=""/>
        <dsp:cNvSpPr/>
      </dsp:nvSpPr>
      <dsp:spPr>
        <a:xfrm rot="5400000">
          <a:off x="3420362" y="450607"/>
          <a:ext cx="1024339" cy="56587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421663"/>
              <a:satOff val="-17505"/>
              <a:lumOff val="36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0" kern="1200" noProof="0" dirty="0">
            <a:latin typeface="+mn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noProof="0" dirty="0">
              <a:latin typeface="+mn-lt"/>
            </a:rPr>
            <a:t>Continuous communication and assistance </a:t>
          </a:r>
          <a:r>
            <a:rPr lang="en-US" sz="1400" b="0" kern="1200" noProof="0" dirty="0">
              <a:latin typeface="+mn-lt"/>
            </a:rPr>
            <a:t>in managing </a:t>
          </a:r>
          <a:r>
            <a:rPr lang="lt-LT" sz="1400" b="0" kern="1200" noProof="0" dirty="0">
              <a:latin typeface="+mn-lt"/>
            </a:rPr>
            <a:t>safety</a:t>
          </a:r>
          <a:r>
            <a:rPr lang="en-US" sz="1400" b="0" kern="1200" noProof="0" dirty="0">
              <a:latin typeface="+mn-lt"/>
            </a:rPr>
            <a:t> threats</a:t>
          </a:r>
          <a:r>
            <a:rPr lang="lt-LT" sz="1400" b="0" kern="1200" noProof="0" dirty="0">
              <a:latin typeface="+mn-lt"/>
            </a:rPr>
            <a:t>. </a:t>
          </a:r>
          <a:endParaRPr lang="en-US" sz="1400" b="0" kern="1200" noProof="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0" kern="1200" noProof="0" dirty="0">
            <a:latin typeface="+mn-lt"/>
          </a:endParaRPr>
        </a:p>
      </dsp:txBody>
      <dsp:txXfrm rot="-5400000">
        <a:off x="1103135" y="2817838"/>
        <a:ext cx="5608790" cy="924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AFD63-20BE-418E-A9E4-4A0DEFD216F5}">
      <dsp:nvSpPr>
        <dsp:cNvPr id="0" name=""/>
        <dsp:cNvSpPr/>
      </dsp:nvSpPr>
      <dsp:spPr>
        <a:xfrm>
          <a:off x="6707090" y="3908311"/>
          <a:ext cx="2839273" cy="1839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799382"/>
              <a:satOff val="-2962"/>
              <a:lumOff val="-5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noProof="0" dirty="0"/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000" b="1" kern="1200" noProof="0" dirty="0"/>
            <a:t>Deviations</a:t>
          </a:r>
          <a:r>
            <a:rPr lang="en-US" sz="1000" kern="1200" noProof="0" dirty="0"/>
            <a:t> from the set values ​​</a:t>
          </a:r>
          <a:r>
            <a:rPr lang="en-US" sz="1000" b="1" kern="1200" noProof="0" dirty="0"/>
            <a:t>are evaluated </a:t>
          </a:r>
          <a:r>
            <a:rPr lang="en-US" sz="1000" kern="1200" noProof="0" dirty="0"/>
            <a:t>once a month</a:t>
          </a:r>
          <a:r>
            <a:rPr lang="lt-LT" sz="1000" kern="1200" noProof="0" dirty="0"/>
            <a:t>.</a:t>
          </a:r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000" b="1" kern="1200" noProof="0" dirty="0"/>
            <a:t>Information</a:t>
          </a:r>
          <a:r>
            <a:rPr lang="en-US" sz="1000" kern="1200" noProof="0" dirty="0"/>
            <a:t> about deviations </a:t>
          </a:r>
          <a:r>
            <a:rPr lang="en-US" sz="1000" b="1" kern="1200" noProof="0" dirty="0"/>
            <a:t>is shared </a:t>
          </a:r>
          <a:r>
            <a:rPr lang="en-US" sz="1000" kern="1200" noProof="0" dirty="0"/>
            <a:t>bottom – up trough organization.</a:t>
          </a:r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t-LT" sz="1000" kern="1200" noProof="0" dirty="0"/>
        </a:p>
      </dsp:txBody>
      <dsp:txXfrm>
        <a:off x="7599273" y="4408513"/>
        <a:ext cx="1906689" cy="1298602"/>
      </dsp:txXfrm>
    </dsp:sp>
    <dsp:sp modelId="{0C978835-C136-46F3-BDFC-80A77FA0F36A}">
      <dsp:nvSpPr>
        <dsp:cNvPr id="0" name=""/>
        <dsp:cNvSpPr/>
      </dsp:nvSpPr>
      <dsp:spPr>
        <a:xfrm>
          <a:off x="2074591" y="3908311"/>
          <a:ext cx="2839273" cy="1839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699073"/>
              <a:satOff val="-4443"/>
              <a:lumOff val="-8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000" b="1" kern="1200" noProof="0" dirty="0"/>
            <a:t>Corrective measures </a:t>
          </a:r>
          <a:r>
            <a:rPr lang="en-US" sz="1000" kern="1200" noProof="0" dirty="0"/>
            <a:t>are provided and implemented at all levels.</a:t>
          </a:r>
        </a:p>
      </dsp:txBody>
      <dsp:txXfrm>
        <a:off x="2114992" y="4408513"/>
        <a:ext cx="1906689" cy="1298602"/>
      </dsp:txXfrm>
    </dsp:sp>
    <dsp:sp modelId="{A6B3E4EB-7931-426A-A973-DBAA1B070C92}">
      <dsp:nvSpPr>
        <dsp:cNvPr id="0" name=""/>
        <dsp:cNvSpPr/>
      </dsp:nvSpPr>
      <dsp:spPr>
        <a:xfrm>
          <a:off x="6707090" y="0"/>
          <a:ext cx="2839273" cy="1839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899691"/>
              <a:satOff val="-1481"/>
              <a:lumOff val="-2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000" b="1" kern="1200" noProof="0" dirty="0"/>
            <a:t>Risk management plan </a:t>
          </a:r>
          <a:r>
            <a:rPr lang="en-US" sz="1000" kern="1200" noProof="0" dirty="0"/>
            <a:t>is prepared.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000" kern="1200" noProof="0" dirty="0"/>
            <a:t>Risk management </a:t>
          </a:r>
          <a:r>
            <a:rPr lang="en-US" sz="1000" b="1" kern="1200" noProof="0" dirty="0"/>
            <a:t>plan</a:t>
          </a:r>
          <a:r>
            <a:rPr lang="en-US" sz="1000" kern="1200" noProof="0" dirty="0"/>
            <a:t> is </a:t>
          </a:r>
          <a:r>
            <a:rPr lang="en-US" sz="1000" b="1" kern="1200" noProof="0" dirty="0"/>
            <a:t>implemented</a:t>
          </a:r>
          <a:r>
            <a:rPr lang="en-US" sz="1000" kern="1200" noProof="0" dirty="0"/>
            <a:t>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noProof="0" dirty="0"/>
        </a:p>
      </dsp:txBody>
      <dsp:txXfrm>
        <a:off x="7599273" y="40401"/>
        <a:ext cx="1906689" cy="1298602"/>
      </dsp:txXfrm>
    </dsp:sp>
    <dsp:sp modelId="{6485ABF2-8042-434D-AFA1-7CC5D7727CC9}">
      <dsp:nvSpPr>
        <dsp:cNvPr id="0" name=""/>
        <dsp:cNvSpPr/>
      </dsp:nvSpPr>
      <dsp:spPr>
        <a:xfrm>
          <a:off x="2074591" y="0"/>
          <a:ext cx="2839273" cy="1839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000" kern="1200" noProof="0" dirty="0"/>
            <a:t>Once a year, </a:t>
          </a:r>
          <a:r>
            <a:rPr lang="en-US" sz="1000" b="1" kern="1200" noProof="0" dirty="0"/>
            <a:t>all managers are involved.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000" b="1" kern="1200" noProof="0" dirty="0"/>
            <a:t>A unified methodology </a:t>
          </a:r>
          <a:r>
            <a:rPr lang="en-US" sz="1000" kern="1200" noProof="0" dirty="0"/>
            <a:t>is used.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000" b="1" kern="1200" noProof="0" dirty="0"/>
            <a:t>TOP</a:t>
          </a:r>
          <a:r>
            <a:rPr lang="en-US" sz="1000" kern="1200" noProof="0" dirty="0"/>
            <a:t> safety </a:t>
          </a:r>
          <a:r>
            <a:rPr lang="en-US" sz="1000" b="1" kern="1200" noProof="0" dirty="0"/>
            <a:t>risks</a:t>
          </a:r>
          <a:r>
            <a:rPr lang="en-US" sz="1000" kern="1200" noProof="0" dirty="0"/>
            <a:t> are identified.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000" kern="1200" noProof="0" dirty="0"/>
            <a:t>Safety status </a:t>
          </a:r>
          <a:r>
            <a:rPr lang="en-US" sz="1000" b="1" kern="1200" noProof="0" dirty="0"/>
            <a:t>monitoring plan </a:t>
          </a:r>
          <a:r>
            <a:rPr lang="en-US" sz="1000" kern="1200" noProof="0" dirty="0"/>
            <a:t>is established (CST, CSI, SI</a:t>
          </a:r>
          <a:r>
            <a:rPr lang="lt-LT" sz="1000" kern="1200" noProof="0" dirty="0"/>
            <a:t>).</a:t>
          </a:r>
          <a:endParaRPr lang="en-US" sz="1000" kern="1200" noProof="0" dirty="0"/>
        </a:p>
      </dsp:txBody>
      <dsp:txXfrm>
        <a:off x="2114992" y="40401"/>
        <a:ext cx="1906689" cy="1298602"/>
      </dsp:txXfrm>
    </dsp:sp>
    <dsp:sp modelId="{F04883ED-CCAD-4610-BA21-8B86637A71E3}">
      <dsp:nvSpPr>
        <dsp:cNvPr id="0" name=""/>
        <dsp:cNvSpPr/>
      </dsp:nvSpPr>
      <dsp:spPr>
        <a:xfrm>
          <a:off x="3264327" y="327608"/>
          <a:ext cx="2488674" cy="2488674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noProof="0" dirty="0"/>
            <a:t>Plan</a:t>
          </a:r>
        </a:p>
      </dsp:txBody>
      <dsp:txXfrm>
        <a:off x="3993243" y="1056524"/>
        <a:ext cx="1759758" cy="1759758"/>
      </dsp:txXfrm>
    </dsp:sp>
    <dsp:sp modelId="{3DE8839A-0C50-4EFE-94A6-6674A1D34E7B}">
      <dsp:nvSpPr>
        <dsp:cNvPr id="0" name=""/>
        <dsp:cNvSpPr/>
      </dsp:nvSpPr>
      <dsp:spPr>
        <a:xfrm rot="5400000">
          <a:off x="5867952" y="327608"/>
          <a:ext cx="2488674" cy="2488674"/>
        </a:xfrm>
        <a:prstGeom prst="pieWedge">
          <a:avLst/>
        </a:prstGeom>
        <a:solidFill>
          <a:schemeClr val="accent5">
            <a:hueOff val="-3899691"/>
            <a:satOff val="-1481"/>
            <a:lumOff val="-2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noProof="0" dirty="0"/>
            <a:t>Do</a:t>
          </a:r>
        </a:p>
      </dsp:txBody>
      <dsp:txXfrm rot="-5400000">
        <a:off x="5867952" y="1056524"/>
        <a:ext cx="1759758" cy="1759758"/>
      </dsp:txXfrm>
    </dsp:sp>
    <dsp:sp modelId="{C9DDA22F-51F0-488C-B228-3FE3130931FA}">
      <dsp:nvSpPr>
        <dsp:cNvPr id="0" name=""/>
        <dsp:cNvSpPr/>
      </dsp:nvSpPr>
      <dsp:spPr>
        <a:xfrm rot="10800000">
          <a:off x="5867952" y="2931233"/>
          <a:ext cx="2488674" cy="2488674"/>
        </a:xfrm>
        <a:prstGeom prst="pieWedge">
          <a:avLst/>
        </a:prstGeom>
        <a:solidFill>
          <a:schemeClr val="accent5">
            <a:hueOff val="-7799382"/>
            <a:satOff val="-2962"/>
            <a:lumOff val="-5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noProof="0" dirty="0"/>
            <a:t>Check</a:t>
          </a:r>
        </a:p>
      </dsp:txBody>
      <dsp:txXfrm rot="10800000">
        <a:off x="5867952" y="2931233"/>
        <a:ext cx="1759758" cy="1759758"/>
      </dsp:txXfrm>
    </dsp:sp>
    <dsp:sp modelId="{11372ADD-5D39-4999-BA66-1A2A19889D94}">
      <dsp:nvSpPr>
        <dsp:cNvPr id="0" name=""/>
        <dsp:cNvSpPr/>
      </dsp:nvSpPr>
      <dsp:spPr>
        <a:xfrm rot="16200000">
          <a:off x="3264327" y="2931233"/>
          <a:ext cx="2488674" cy="2488674"/>
        </a:xfrm>
        <a:prstGeom prst="pieWedge">
          <a:avLst/>
        </a:prstGeom>
        <a:solidFill>
          <a:schemeClr val="accent5">
            <a:hueOff val="-11699073"/>
            <a:satOff val="-4443"/>
            <a:lumOff val="-8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noProof="0" dirty="0"/>
            <a:t>Act</a:t>
          </a:r>
        </a:p>
      </dsp:txBody>
      <dsp:txXfrm rot="5400000">
        <a:off x="3993243" y="2931233"/>
        <a:ext cx="1759758" cy="1759758"/>
      </dsp:txXfrm>
    </dsp:sp>
    <dsp:sp modelId="{FBDF2504-3D23-48D2-AB29-AE37E202BB86}">
      <dsp:nvSpPr>
        <dsp:cNvPr id="0" name=""/>
        <dsp:cNvSpPr/>
      </dsp:nvSpPr>
      <dsp:spPr>
        <a:xfrm>
          <a:off x="5380850" y="2356481"/>
          <a:ext cx="859253" cy="747177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C565D-5447-4CC3-890B-66797F884C84}">
      <dsp:nvSpPr>
        <dsp:cNvPr id="0" name=""/>
        <dsp:cNvSpPr/>
      </dsp:nvSpPr>
      <dsp:spPr>
        <a:xfrm rot="10800000">
          <a:off x="5380850" y="2643857"/>
          <a:ext cx="859253" cy="747177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7A804-DE72-4B88-BEE9-9FE35A26C9E2}">
      <dsp:nvSpPr>
        <dsp:cNvPr id="0" name=""/>
        <dsp:cNvSpPr/>
      </dsp:nvSpPr>
      <dsp:spPr>
        <a:xfrm>
          <a:off x="1342237" y="102360"/>
          <a:ext cx="2031462" cy="70550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2C46A-303C-445E-B1C2-3DAFE75DA52F}">
      <dsp:nvSpPr>
        <dsp:cNvPr id="0" name=""/>
        <dsp:cNvSpPr/>
      </dsp:nvSpPr>
      <dsp:spPr>
        <a:xfrm>
          <a:off x="2164271" y="1829891"/>
          <a:ext cx="393694" cy="251964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182E2-2DDF-4E2F-8A1D-BD9A6F51D6FB}">
      <dsp:nvSpPr>
        <dsp:cNvPr id="0" name=""/>
        <dsp:cNvSpPr/>
      </dsp:nvSpPr>
      <dsp:spPr>
        <a:xfrm>
          <a:off x="1416252" y="2031462"/>
          <a:ext cx="1889733" cy="47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Critical elements</a:t>
          </a:r>
        </a:p>
      </dsp:txBody>
      <dsp:txXfrm>
        <a:off x="1416252" y="2031462"/>
        <a:ext cx="1889733" cy="472433"/>
      </dsp:txXfrm>
    </dsp:sp>
    <dsp:sp modelId="{FDDC8897-EA0B-4959-8EDB-67EE47EEA0F3}">
      <dsp:nvSpPr>
        <dsp:cNvPr id="0" name=""/>
        <dsp:cNvSpPr/>
      </dsp:nvSpPr>
      <dsp:spPr>
        <a:xfrm>
          <a:off x="2080808" y="862348"/>
          <a:ext cx="708649" cy="708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0" dirty="0"/>
            <a:t>...</a:t>
          </a:r>
        </a:p>
      </dsp:txBody>
      <dsp:txXfrm>
        <a:off x="2184587" y="966127"/>
        <a:ext cx="501091" cy="501091"/>
      </dsp:txXfrm>
    </dsp:sp>
    <dsp:sp modelId="{0747EE3F-9AED-4EB4-99F8-9047D0B2195E}">
      <dsp:nvSpPr>
        <dsp:cNvPr id="0" name=""/>
        <dsp:cNvSpPr/>
      </dsp:nvSpPr>
      <dsp:spPr>
        <a:xfrm>
          <a:off x="1573730" y="330703"/>
          <a:ext cx="708649" cy="708649"/>
        </a:xfrm>
        <a:prstGeom prst="ellipse">
          <a:avLst/>
        </a:prstGeom>
        <a:solidFill>
          <a:schemeClr val="accent5">
            <a:hueOff val="-5849536"/>
            <a:satOff val="-2221"/>
            <a:lumOff val="-4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0" dirty="0"/>
            <a:t>Brakes</a:t>
          </a:r>
        </a:p>
      </dsp:txBody>
      <dsp:txXfrm>
        <a:off x="1677509" y="434482"/>
        <a:ext cx="501091" cy="501091"/>
      </dsp:txXfrm>
    </dsp:sp>
    <dsp:sp modelId="{5B6B765E-55F6-4DB3-9928-57E9C66AE427}">
      <dsp:nvSpPr>
        <dsp:cNvPr id="0" name=""/>
        <dsp:cNvSpPr/>
      </dsp:nvSpPr>
      <dsp:spPr>
        <a:xfrm>
          <a:off x="2298127" y="159367"/>
          <a:ext cx="708649" cy="708649"/>
        </a:xfrm>
        <a:prstGeom prst="ellipse">
          <a:avLst/>
        </a:prstGeom>
        <a:solidFill>
          <a:schemeClr val="accent5">
            <a:hueOff val="-11699073"/>
            <a:satOff val="-4443"/>
            <a:lumOff val="-8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0" dirty="0"/>
            <a:t>Bogies</a:t>
          </a:r>
        </a:p>
      </dsp:txBody>
      <dsp:txXfrm>
        <a:off x="2401906" y="263146"/>
        <a:ext cx="501091" cy="501091"/>
      </dsp:txXfrm>
    </dsp:sp>
    <dsp:sp modelId="{54743372-F964-4CC5-9E93-A24AFFFE8B80}">
      <dsp:nvSpPr>
        <dsp:cNvPr id="0" name=""/>
        <dsp:cNvSpPr/>
      </dsp:nvSpPr>
      <dsp:spPr>
        <a:xfrm>
          <a:off x="1258774" y="15747"/>
          <a:ext cx="2204688" cy="176375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F43D9-1E36-45B7-B625-4D577C91099B}">
      <dsp:nvSpPr>
        <dsp:cNvPr id="0" name=""/>
        <dsp:cNvSpPr/>
      </dsp:nvSpPr>
      <dsp:spPr>
        <a:xfrm>
          <a:off x="2109650" y="1256408"/>
          <a:ext cx="1535609" cy="1535609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noProof="0" dirty="0"/>
            <a:t>Technology change</a:t>
          </a:r>
        </a:p>
      </dsp:txBody>
      <dsp:txXfrm>
        <a:off x="2418376" y="1616117"/>
        <a:ext cx="918157" cy="789335"/>
      </dsp:txXfrm>
    </dsp:sp>
    <dsp:sp modelId="{171DFBE6-12BB-4D9F-8481-955C5792DA13}">
      <dsp:nvSpPr>
        <dsp:cNvPr id="0" name=""/>
        <dsp:cNvSpPr/>
      </dsp:nvSpPr>
      <dsp:spPr>
        <a:xfrm>
          <a:off x="1216204" y="893445"/>
          <a:ext cx="1116807" cy="1116807"/>
        </a:xfrm>
        <a:prstGeom prst="gear6">
          <a:avLst/>
        </a:prstGeom>
        <a:solidFill>
          <a:schemeClr val="accent5">
            <a:hueOff val="-5849536"/>
            <a:satOff val="-2221"/>
            <a:lumOff val="-4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noProof="0" dirty="0"/>
            <a:t>Production</a:t>
          </a:r>
        </a:p>
      </dsp:txBody>
      <dsp:txXfrm>
        <a:off x="1497364" y="1176304"/>
        <a:ext cx="554487" cy="551089"/>
      </dsp:txXfrm>
    </dsp:sp>
    <dsp:sp modelId="{B893A5E7-5362-4698-8ACD-4EAB507CB481}">
      <dsp:nvSpPr>
        <dsp:cNvPr id="0" name=""/>
        <dsp:cNvSpPr/>
      </dsp:nvSpPr>
      <dsp:spPr>
        <a:xfrm rot="20700000">
          <a:off x="1841730" y="122962"/>
          <a:ext cx="1094243" cy="1094243"/>
        </a:xfrm>
        <a:prstGeom prst="gear6">
          <a:avLst/>
        </a:prstGeom>
        <a:solidFill>
          <a:schemeClr val="accent5">
            <a:hueOff val="-11699073"/>
            <a:satOff val="-4443"/>
            <a:lumOff val="-8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noProof="0" dirty="0"/>
            <a:t>An alternative</a:t>
          </a:r>
        </a:p>
      </dsp:txBody>
      <dsp:txXfrm rot="-20700000">
        <a:off x="2081729" y="362962"/>
        <a:ext cx="614243" cy="614243"/>
      </dsp:txXfrm>
    </dsp:sp>
    <dsp:sp modelId="{31A09D4A-AAB1-446F-AA99-3E35722E7132}">
      <dsp:nvSpPr>
        <dsp:cNvPr id="0" name=""/>
        <dsp:cNvSpPr/>
      </dsp:nvSpPr>
      <dsp:spPr>
        <a:xfrm>
          <a:off x="1976846" y="1032941"/>
          <a:ext cx="1965580" cy="1965580"/>
        </a:xfrm>
        <a:prstGeom prst="circularArrow">
          <a:avLst>
            <a:gd name="adj1" fmla="val 4687"/>
            <a:gd name="adj2" fmla="val 299029"/>
            <a:gd name="adj3" fmla="val 2469531"/>
            <a:gd name="adj4" fmla="val 15965665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B4483-567F-46A7-A4C4-0017F40F0126}">
      <dsp:nvSpPr>
        <dsp:cNvPr id="0" name=""/>
        <dsp:cNvSpPr/>
      </dsp:nvSpPr>
      <dsp:spPr>
        <a:xfrm>
          <a:off x="1018419" y="652356"/>
          <a:ext cx="1428117" cy="14281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5849536"/>
            <a:satOff val="-2221"/>
            <a:lumOff val="-4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1779E-77FC-4CAF-BEE6-028387784366}">
      <dsp:nvSpPr>
        <dsp:cNvPr id="0" name=""/>
        <dsp:cNvSpPr/>
      </dsp:nvSpPr>
      <dsp:spPr>
        <a:xfrm>
          <a:off x="1588620" y="-110699"/>
          <a:ext cx="1539797" cy="153979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11699073"/>
            <a:satOff val="-4443"/>
            <a:lumOff val="-8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C906C-65C1-48A7-AF34-D82F08E7A8A1}">
      <dsp:nvSpPr>
        <dsp:cNvPr id="0" name=""/>
        <dsp:cNvSpPr/>
      </dsp:nvSpPr>
      <dsp:spPr>
        <a:xfrm rot="5400000">
          <a:off x="-243640" y="245884"/>
          <a:ext cx="1548931" cy="106165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/>
            <a:t>WG</a:t>
          </a:r>
        </a:p>
      </dsp:txBody>
      <dsp:txXfrm rot="-5400000">
        <a:off x="1" y="533068"/>
        <a:ext cx="1061650" cy="487281"/>
      </dsp:txXfrm>
    </dsp:sp>
    <dsp:sp modelId="{8B618CF5-4D27-4EB9-9326-E18D09C3D8E4}">
      <dsp:nvSpPr>
        <dsp:cNvPr id="0" name=""/>
        <dsp:cNvSpPr/>
      </dsp:nvSpPr>
      <dsp:spPr>
        <a:xfrm rot="5400000">
          <a:off x="1348835" y="-284940"/>
          <a:ext cx="1018106" cy="15924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100" kern="1200" noProof="0" dirty="0"/>
            <a:t>Technology group</a:t>
          </a:r>
        </a:p>
      </dsp:txBody>
      <dsp:txXfrm rot="-5400000">
        <a:off x="1061650" y="51945"/>
        <a:ext cx="1542776" cy="918706"/>
      </dsp:txXfrm>
    </dsp:sp>
    <dsp:sp modelId="{1DA05BA5-94DC-4A7E-BDE5-0AE542104DB6}">
      <dsp:nvSpPr>
        <dsp:cNvPr id="0" name=""/>
        <dsp:cNvSpPr/>
      </dsp:nvSpPr>
      <dsp:spPr>
        <a:xfrm rot="5400000">
          <a:off x="-243640" y="1534300"/>
          <a:ext cx="1548931" cy="1061650"/>
        </a:xfrm>
        <a:prstGeom prst="chevron">
          <a:avLst/>
        </a:prstGeom>
        <a:solidFill>
          <a:schemeClr val="accent5">
            <a:hueOff val="-3899691"/>
            <a:satOff val="-1481"/>
            <a:lumOff val="-27451"/>
            <a:alphaOff val="0"/>
          </a:schemeClr>
        </a:solidFill>
        <a:ln w="12700" cap="flat" cmpd="sng" algn="ctr">
          <a:solidFill>
            <a:schemeClr val="accent5">
              <a:hueOff val="-3899691"/>
              <a:satOff val="-1481"/>
              <a:lumOff val="-2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/>
            <a:t>PM</a:t>
          </a:r>
        </a:p>
      </dsp:txBody>
      <dsp:txXfrm rot="-5400000">
        <a:off x="1" y="1821484"/>
        <a:ext cx="1061650" cy="487281"/>
      </dsp:txXfrm>
    </dsp:sp>
    <dsp:sp modelId="{B3DB538C-1A24-4B8A-9571-91AC4891CB66}">
      <dsp:nvSpPr>
        <dsp:cNvPr id="0" name=""/>
        <dsp:cNvSpPr/>
      </dsp:nvSpPr>
      <dsp:spPr>
        <a:xfrm rot="5400000">
          <a:off x="1348835" y="1003474"/>
          <a:ext cx="1018106" cy="15924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899691"/>
              <a:satOff val="-1481"/>
              <a:lumOff val="-2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lt-LT" sz="1100" kern="1200" noProof="0" dirty="0"/>
            <a:t>PM </a:t>
          </a:r>
          <a:r>
            <a:rPr lang="en-US" sz="1100" kern="1200" noProof="0" dirty="0"/>
            <a:t>board</a:t>
          </a:r>
        </a:p>
      </dsp:txBody>
      <dsp:txXfrm rot="-5400000">
        <a:off x="1061650" y="1340359"/>
        <a:ext cx="1542776" cy="918706"/>
      </dsp:txXfrm>
    </dsp:sp>
    <dsp:sp modelId="{1141E603-E7A1-42A4-9E36-238C4DF47E48}">
      <dsp:nvSpPr>
        <dsp:cNvPr id="0" name=""/>
        <dsp:cNvSpPr/>
      </dsp:nvSpPr>
      <dsp:spPr>
        <a:xfrm rot="5400000">
          <a:off x="-243640" y="2822715"/>
          <a:ext cx="1548931" cy="1061650"/>
        </a:xfrm>
        <a:prstGeom prst="chevron">
          <a:avLst/>
        </a:prstGeom>
        <a:solidFill>
          <a:schemeClr val="accent5">
            <a:hueOff val="-7799382"/>
            <a:satOff val="-2962"/>
            <a:lumOff val="-54902"/>
            <a:alphaOff val="0"/>
          </a:schemeClr>
        </a:solidFill>
        <a:ln w="12700" cap="flat" cmpd="sng" algn="ctr">
          <a:solidFill>
            <a:schemeClr val="accent5">
              <a:hueOff val="-7799382"/>
              <a:satOff val="-2962"/>
              <a:lumOff val="-5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/>
            <a:t>COM</a:t>
          </a:r>
        </a:p>
      </dsp:txBody>
      <dsp:txXfrm rot="-5400000">
        <a:off x="1" y="3109899"/>
        <a:ext cx="1061650" cy="487281"/>
      </dsp:txXfrm>
    </dsp:sp>
    <dsp:sp modelId="{7C9C0406-9AF0-435E-BAAE-7C5BC44D97B6}">
      <dsp:nvSpPr>
        <dsp:cNvPr id="0" name=""/>
        <dsp:cNvSpPr/>
      </dsp:nvSpPr>
      <dsp:spPr>
        <a:xfrm rot="5400000">
          <a:off x="1348835" y="2291890"/>
          <a:ext cx="1018106" cy="15924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799382"/>
              <a:satOff val="-2962"/>
              <a:lumOff val="-5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100" kern="1200" noProof="0" dirty="0"/>
            <a:t>Technical development</a:t>
          </a:r>
        </a:p>
      </dsp:txBody>
      <dsp:txXfrm rot="-5400000">
        <a:off x="1061650" y="2628775"/>
        <a:ext cx="1542776" cy="918706"/>
      </dsp:txXfrm>
    </dsp:sp>
    <dsp:sp modelId="{1E7105FA-12E9-4723-A6DC-724DAD146F61}">
      <dsp:nvSpPr>
        <dsp:cNvPr id="0" name=""/>
        <dsp:cNvSpPr/>
      </dsp:nvSpPr>
      <dsp:spPr>
        <a:xfrm rot="5400000">
          <a:off x="-243640" y="4111131"/>
          <a:ext cx="1548931" cy="1061650"/>
        </a:xfrm>
        <a:prstGeom prst="chevron">
          <a:avLst/>
        </a:prstGeom>
        <a:solidFill>
          <a:schemeClr val="accent5">
            <a:hueOff val="-11699073"/>
            <a:satOff val="-4443"/>
            <a:lumOff val="-82353"/>
            <a:alphaOff val="0"/>
          </a:schemeClr>
        </a:solidFill>
        <a:ln w="12700" cap="flat" cmpd="sng" algn="ctr">
          <a:solidFill>
            <a:schemeClr val="accent5">
              <a:hueOff val="-11699073"/>
              <a:satOff val="-4443"/>
              <a:lumOff val="-8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 dirty="0"/>
            <a:t>COM</a:t>
          </a:r>
        </a:p>
      </dsp:txBody>
      <dsp:txXfrm rot="-5400000">
        <a:off x="1" y="4398315"/>
        <a:ext cx="1061650" cy="487281"/>
      </dsp:txXfrm>
    </dsp:sp>
    <dsp:sp modelId="{9D810D70-75F7-4B16-8E1E-48A38063C87A}">
      <dsp:nvSpPr>
        <dsp:cNvPr id="0" name=""/>
        <dsp:cNvSpPr/>
      </dsp:nvSpPr>
      <dsp:spPr>
        <a:xfrm rot="5400000">
          <a:off x="1348835" y="3580306"/>
          <a:ext cx="1018106" cy="15924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699073"/>
              <a:satOff val="-4443"/>
              <a:lumOff val="-8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100" kern="1200" noProof="0" dirty="0"/>
            <a:t>Investment management</a:t>
          </a:r>
        </a:p>
      </dsp:txBody>
      <dsp:txXfrm rot="-5400000">
        <a:off x="1061650" y="3917191"/>
        <a:ext cx="1542776" cy="91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r">
              <a:defRPr sz="1200"/>
            </a:lvl1pPr>
          </a:lstStyle>
          <a:p>
            <a:fld id="{F7B53B87-19B0-4229-91ED-4CA79A2F3572}" type="datetimeFigureOut">
              <a:rPr lang="lt-LT" smtClean="0"/>
              <a:t>2023-09-07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0" tIns="45924" rIns="91850" bIns="45924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850" tIns="45924" rIns="91850" bIns="459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2914015" cy="490408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r">
              <a:defRPr sz="1200"/>
            </a:lvl1pPr>
          </a:lstStyle>
          <a:p>
            <a:fld id="{5E485C8F-F3EE-4CC1-9893-EA86D350EEE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350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5C8F-F3EE-4CC1-9893-EA86D350EEED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2344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85C8F-F3EE-4CC1-9893-EA86D350EEED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602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Pristatome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85C8F-F3EE-4CC1-9893-EA86D350EEED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648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85C8F-F3EE-4CC1-9893-EA86D350EEED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540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Pristatome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85C8F-F3EE-4CC1-9893-EA86D350EEED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578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Pristatome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85C8F-F3EE-4CC1-9893-EA86D350EEED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217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85C8F-F3EE-4CC1-9893-EA86D350EEED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095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Pristatome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5C8F-F3EE-4CC1-9893-EA86D350EEED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0200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09A51C-3396-436C-AEE7-A34A5D99D94F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257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Trumpas plano pristatymas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7E48-7652-4DC1-B4F7-27264753D8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647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Pristatome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85C8F-F3EE-4CC1-9893-EA86D350EEED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53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85C8F-F3EE-4CC1-9893-EA86D350EEED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97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Trumpas plano pristatymas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7E48-7652-4DC1-B4F7-27264753D8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790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85C8F-F3EE-4CC1-9893-EA86D350EEED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5636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Trumpas plano pristatymas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7E48-7652-4DC1-B4F7-27264753D8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44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Trumpas plano pristatymas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7E48-7652-4DC1-B4F7-27264753D8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59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Trumpas plano pristatymas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7E48-7652-4DC1-B4F7-27264753D8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59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Trumpas plano pristatymas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7E48-7652-4DC1-B4F7-27264753D8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90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Trumpas plano pristatymas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7E48-7652-4DC1-B4F7-27264753D8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78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Trumpas plano pristatymas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7E48-7652-4DC1-B4F7-27264753D8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773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Trumpas plano pristatymas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07E48-7652-4DC1-B4F7-27264753D8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89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CC9C0007-E200-46B3-AF5B-F397D293B567}" type="datetimeFigureOut">
              <a:rPr lang="lt-LT" smtClean="0"/>
              <a:t>2023-09-07</a:t>
            </a:fld>
            <a:endParaRPr lang="lt-LT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192" y="5878286"/>
            <a:ext cx="6380888" cy="29867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dirty="0" err="1"/>
              <a:t>Prane</a:t>
            </a:r>
            <a:r>
              <a:rPr lang="lt-LT" dirty="0" err="1"/>
              <a:t>šėjas</a:t>
            </a:r>
            <a:r>
              <a:rPr lang="lt-LT" dirty="0"/>
              <a:t>, pranešėjo pareigos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192" y="2672080"/>
            <a:ext cx="6076088" cy="2042159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Prezentacijos pavadinimas</a:t>
            </a:r>
          </a:p>
        </p:txBody>
      </p:sp>
    </p:spTree>
    <p:extLst>
      <p:ext uri="{BB962C8B-B14F-4D97-AF65-F5344CB8AC3E}">
        <p14:creationId xmlns:p14="http://schemas.microsoft.com/office/powerpoint/2010/main" val="257258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</a:t>
            </a:r>
          </a:p>
          <a:p>
            <a:pPr lvl="0"/>
            <a:r>
              <a:rPr lang="lt-LT" dirty="0"/>
              <a:t>temos pavadinimas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3040835" cy="567236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antraštė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4450135"/>
            <a:ext cx="3406596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.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6088063" y="1489075"/>
            <a:ext cx="5486400" cy="4659313"/>
          </a:xfrm>
        </p:spPr>
        <p:txBody>
          <a:bodyPr/>
          <a:lstStyle/>
          <a:p>
            <a:r>
              <a:rPr lang="en-US"/>
              <a:t>Click icon to add chart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837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CC9C0007-E200-46B3-AF5B-F397D293B567}" type="datetimeFigureOut">
              <a:rPr lang="lt-LT" smtClean="0"/>
              <a:t>2023-09-07</a:t>
            </a:fld>
            <a:endParaRPr lang="lt-LT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191" y="2672080"/>
            <a:ext cx="6200911" cy="2042159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Patikimas Jūsų partneris.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192" y="5878286"/>
            <a:ext cx="6380888" cy="29867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dirty="0" err="1"/>
              <a:t>Prane</a:t>
            </a:r>
            <a:r>
              <a:rPr lang="lt-LT" dirty="0" err="1"/>
              <a:t>šėjas</a:t>
            </a:r>
            <a:r>
              <a:rPr lang="lt-LT" dirty="0"/>
              <a:t>, pranešėjo pareigos</a:t>
            </a:r>
          </a:p>
        </p:txBody>
      </p:sp>
    </p:spTree>
    <p:extLst>
      <p:ext uri="{BB962C8B-B14F-4D97-AF65-F5344CB8AC3E}">
        <p14:creationId xmlns:p14="http://schemas.microsoft.com/office/powerpoint/2010/main" val="398908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Įmonės raida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823595" y="2284095"/>
            <a:ext cx="2925446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1859 – </a:t>
            </a:r>
            <a:r>
              <a:rPr lang="lt-LT" dirty="0" err="1"/>
              <a:t>ieji</a:t>
            </a:r>
            <a:r>
              <a:rPr lang="lt-LT" dirty="0"/>
              <a:t> metai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4772" y="2292350"/>
            <a:ext cx="2925446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Lietuvos geležinkeliai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244975" y="2292350"/>
            <a:ext cx="1675765" cy="450850"/>
          </a:xfrm>
        </p:spPr>
        <p:txBody>
          <a:bodyPr anchor="ctr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Lietuvos geležinkelio pradžia – nutiesti pirmieji bėgiai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9766469" y="2292350"/>
            <a:ext cx="1675765" cy="450850"/>
          </a:xfrm>
        </p:spPr>
        <p:txBody>
          <a:bodyPr anchor="ctr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Yra viena didžiausių ir moderniausių transporto įmonių Lietuvoje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969752" y="3413760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443,7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2836017" y="3413760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52.6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634972" y="3413759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3.77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501237" y="3413759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7400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8300192" y="3413758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&gt;20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0182757" y="3413757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3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738902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Pardavimo pajamos 2017 m. </a:t>
            </a:r>
            <a:r>
              <a:rPr lang="lt-LT" dirty="0" err="1"/>
              <a:t>mln</a:t>
            </a:r>
            <a:r>
              <a:rPr lang="lt-LT" dirty="0"/>
              <a:t> EUR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2605167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Pardavimo pajamos 2017 m. </a:t>
            </a:r>
            <a:r>
              <a:rPr lang="lt-LT" dirty="0" err="1"/>
              <a:t>mln</a:t>
            </a:r>
            <a:r>
              <a:rPr lang="lt-LT" dirty="0"/>
              <a:t> EUR 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4405011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Vežtų keleivių skaičius per 2017 m., mln.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270387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Personalo skaičius 2018 m.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8135763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Paslaugų teikimo geografija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10001139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Lietuvą kertantys tarptautiniai transporto koridoriai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738901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+10,8%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2604277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+10,8%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404122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0.7%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3936968" y="5855063"/>
            <a:ext cx="4318064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Atstovybių tinklas: Baltarusija (Minskas), Rusija </a:t>
            </a:r>
            <a:r>
              <a:rPr lang="fi-FI" dirty="0"/>
              <a:t>(Maskva), Kinija (Pekinas), Lenkija (Varšuva)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9537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28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91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CE743E1-03D1-4FD7-B05B-89AEB79501F2}" type="datetime1">
              <a:rPr lang="lt-LT" smtClean="0"/>
              <a:pPr/>
              <a:t>2023-09-07</a:t>
            </a:fld>
            <a:endParaRPr lang="lt-LT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192" y="5878286"/>
            <a:ext cx="6380888" cy="29867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dirty="0" err="1"/>
              <a:t>Prane</a:t>
            </a:r>
            <a:r>
              <a:rPr lang="lt-LT" dirty="0" err="1"/>
              <a:t>šėjas</a:t>
            </a:r>
            <a:r>
              <a:rPr lang="lt-LT" dirty="0"/>
              <a:t>, pranešėjo pareigos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192" y="2672080"/>
            <a:ext cx="6076088" cy="2042159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Prezentacijos pavadinimas</a:t>
            </a:r>
          </a:p>
        </p:txBody>
      </p:sp>
    </p:spTree>
    <p:extLst>
      <p:ext uri="{BB962C8B-B14F-4D97-AF65-F5344CB8AC3E}">
        <p14:creationId xmlns:p14="http://schemas.microsoft.com/office/powerpoint/2010/main" val="369876362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672080"/>
            <a:ext cx="7569608" cy="2042159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Tarpines skaidrės pavadinimas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192" y="5878286"/>
            <a:ext cx="6380888" cy="29867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lt-LT" dirty="0"/>
              <a:t>Trumpas apibūdinimas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7147"/>
            <a:ext cx="990600" cy="922338"/>
          </a:xfrm>
        </p:spPr>
        <p:txBody>
          <a:bodyPr>
            <a:normAutofit/>
          </a:bodyPr>
          <a:lstStyle>
            <a:lvl1pPr marL="0" indent="0">
              <a:buNone/>
              <a:defRPr sz="5600" b="1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08099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6591300" y="0"/>
            <a:ext cx="5600700" cy="6858000"/>
          </a:xfrm>
          <a:custGeom>
            <a:avLst/>
            <a:gdLst>
              <a:gd name="connsiteX0" fmla="*/ 0 w 5600700"/>
              <a:gd name="connsiteY0" fmla="*/ 1862137 h 6858000"/>
              <a:gd name="connsiteX1" fmla="*/ 1 w 5600700"/>
              <a:gd name="connsiteY1" fmla="*/ 1862138 h 6858000"/>
              <a:gd name="connsiteX2" fmla="*/ 0 w 5600700"/>
              <a:gd name="connsiteY2" fmla="*/ 1862139 h 6858000"/>
              <a:gd name="connsiteX3" fmla="*/ 0 w 5600700"/>
              <a:gd name="connsiteY3" fmla="*/ 0 h 6858000"/>
              <a:gd name="connsiteX4" fmla="*/ 5600700 w 5600700"/>
              <a:gd name="connsiteY4" fmla="*/ 0 h 6858000"/>
              <a:gd name="connsiteX5" fmla="*/ 5600700 w 5600700"/>
              <a:gd name="connsiteY5" fmla="*/ 6858000 h 6858000"/>
              <a:gd name="connsiteX6" fmla="*/ 374651 w 5600700"/>
              <a:gd name="connsiteY6" fmla="*/ 6858000 h 6858000"/>
              <a:gd name="connsiteX7" fmla="*/ 374651 w 5600700"/>
              <a:gd name="connsiteY7" fmla="*/ 6851074 h 6858000"/>
              <a:gd name="connsiteX8" fmla="*/ 374651 w 5600700"/>
              <a:gd name="connsiteY8" fmla="*/ 2500313 h 6858000"/>
              <a:gd name="connsiteX9" fmla="*/ 243922 w 5600700"/>
              <a:gd name="connsiteY9" fmla="*/ 2141538 h 6858000"/>
              <a:gd name="connsiteX10" fmla="*/ 80514 w 5600700"/>
              <a:gd name="connsiteY10" fmla="*/ 1954362 h 6858000"/>
              <a:gd name="connsiteX11" fmla="*/ 1 w 5600700"/>
              <a:gd name="connsiteY11" fmla="*/ 1862138 h 6858000"/>
              <a:gd name="connsiteX12" fmla="*/ 3813 w 5600700"/>
              <a:gd name="connsiteY12" fmla="*/ 1857773 h 6858000"/>
              <a:gd name="connsiteX13" fmla="*/ 243922 w 5600700"/>
              <a:gd name="connsiteY13" fmla="*/ 1582738 h 6858000"/>
              <a:gd name="connsiteX14" fmla="*/ 374651 w 5600700"/>
              <a:gd name="connsiteY14" fmla="*/ 1223963 h 6858000"/>
              <a:gd name="connsiteX15" fmla="*/ 374651 w 5600700"/>
              <a:gd name="connsiteY15" fmla="*/ 1588 h 6858000"/>
              <a:gd name="connsiteX16" fmla="*/ 0 w 5600700"/>
              <a:gd name="connsiteY16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0700" h="6858000">
                <a:moveTo>
                  <a:pt x="0" y="1862137"/>
                </a:moveTo>
                <a:lnTo>
                  <a:pt x="1" y="1862138"/>
                </a:lnTo>
                <a:lnTo>
                  <a:pt x="0" y="1862139"/>
                </a:lnTo>
                <a:close/>
                <a:moveTo>
                  <a:pt x="0" y="0"/>
                </a:moveTo>
                <a:lnTo>
                  <a:pt x="5600700" y="0"/>
                </a:lnTo>
                <a:lnTo>
                  <a:pt x="5600700" y="6858000"/>
                </a:lnTo>
                <a:lnTo>
                  <a:pt x="374651" y="6858000"/>
                </a:lnTo>
                <a:lnTo>
                  <a:pt x="374651" y="6851074"/>
                </a:lnTo>
                <a:cubicBezTo>
                  <a:pt x="374651" y="6791475"/>
                  <a:pt x="374651" y="6314679"/>
                  <a:pt x="374651" y="2500313"/>
                </a:cubicBezTo>
                <a:cubicBezTo>
                  <a:pt x="374651" y="2365376"/>
                  <a:pt x="328418" y="2236788"/>
                  <a:pt x="243922" y="2141538"/>
                </a:cubicBezTo>
                <a:cubicBezTo>
                  <a:pt x="243922" y="2141538"/>
                  <a:pt x="243922" y="2141538"/>
                  <a:pt x="80514" y="1954362"/>
                </a:cubicBezTo>
                <a:lnTo>
                  <a:pt x="1" y="1862138"/>
                </a:lnTo>
                <a:lnTo>
                  <a:pt x="3813" y="1857773"/>
                </a:lnTo>
                <a:cubicBezTo>
                  <a:pt x="15246" y="1844676"/>
                  <a:pt x="60982" y="1792288"/>
                  <a:pt x="243922" y="1582738"/>
                </a:cubicBezTo>
                <a:cubicBezTo>
                  <a:pt x="328418" y="1487488"/>
                  <a:pt x="374651" y="1358901"/>
                  <a:pt x="374651" y="1223963"/>
                </a:cubicBezTo>
                <a:cubicBezTo>
                  <a:pt x="374651" y="1223963"/>
                  <a:pt x="374651" y="1223963"/>
                  <a:pt x="374651" y="1588"/>
                </a:cubicBezTo>
                <a:lnTo>
                  <a:pt x="0" y="15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lt-LT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56" y="0"/>
            <a:ext cx="748607" cy="68580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</a:t>
            </a:r>
          </a:p>
          <a:p>
            <a:pPr lvl="0"/>
            <a:r>
              <a:rPr lang="lt-LT" dirty="0"/>
              <a:t>temos pavadinimas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paragrafo antraštė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25474" y="4284616"/>
            <a:ext cx="4608377" cy="18731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, </a:t>
            </a:r>
            <a:r>
              <a:rPr lang="lt-LT" dirty="0" err="1"/>
              <a:t>quis</a:t>
            </a:r>
            <a:r>
              <a:rPr lang="lt-LT" dirty="0"/>
              <a:t> </a:t>
            </a:r>
            <a:r>
              <a:rPr lang="lt-LT" dirty="0" err="1"/>
              <a:t>nostrud</a:t>
            </a:r>
            <a:r>
              <a:rPr lang="lt-LT" dirty="0"/>
              <a:t> </a:t>
            </a:r>
            <a:r>
              <a:rPr lang="lt-LT" dirty="0" err="1"/>
              <a:t>exerci</a:t>
            </a:r>
            <a:r>
              <a:rPr lang="lt-LT" dirty="0"/>
              <a:t> </a:t>
            </a:r>
            <a:r>
              <a:rPr lang="lt-LT" dirty="0" err="1"/>
              <a:t>tation</a:t>
            </a:r>
            <a:r>
              <a:rPr lang="lt-LT" dirty="0"/>
              <a:t> </a:t>
            </a:r>
            <a:r>
              <a:rPr lang="lt-LT" dirty="0" err="1"/>
              <a:t>ullamcorper</a:t>
            </a:r>
            <a:r>
              <a:rPr lang="lt-LT" dirty="0"/>
              <a:t> </a:t>
            </a:r>
            <a:r>
              <a:rPr lang="lt-LT" dirty="0" err="1"/>
              <a:t>suscipit</a:t>
            </a:r>
            <a:r>
              <a:rPr lang="lt-LT" dirty="0"/>
              <a:t> </a:t>
            </a:r>
            <a:r>
              <a:rPr lang="lt-LT" dirty="0" err="1"/>
              <a:t>lobortis</a:t>
            </a:r>
            <a:r>
              <a:rPr lang="lt-LT" dirty="0"/>
              <a:t> </a:t>
            </a:r>
            <a:r>
              <a:rPr lang="lt-LT" dirty="0" err="1"/>
              <a:t>nisl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lorem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956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6591300" y="0"/>
            <a:ext cx="5600700" cy="6858000"/>
          </a:xfrm>
          <a:custGeom>
            <a:avLst/>
            <a:gdLst>
              <a:gd name="connsiteX0" fmla="*/ 0 w 5600700"/>
              <a:gd name="connsiteY0" fmla="*/ 1862137 h 6858000"/>
              <a:gd name="connsiteX1" fmla="*/ 1 w 5600700"/>
              <a:gd name="connsiteY1" fmla="*/ 1862138 h 6858000"/>
              <a:gd name="connsiteX2" fmla="*/ 0 w 5600700"/>
              <a:gd name="connsiteY2" fmla="*/ 1862139 h 6858000"/>
              <a:gd name="connsiteX3" fmla="*/ 0 w 5600700"/>
              <a:gd name="connsiteY3" fmla="*/ 0 h 6858000"/>
              <a:gd name="connsiteX4" fmla="*/ 5600700 w 5600700"/>
              <a:gd name="connsiteY4" fmla="*/ 0 h 6858000"/>
              <a:gd name="connsiteX5" fmla="*/ 5600700 w 5600700"/>
              <a:gd name="connsiteY5" fmla="*/ 6858000 h 6858000"/>
              <a:gd name="connsiteX6" fmla="*/ 374651 w 5600700"/>
              <a:gd name="connsiteY6" fmla="*/ 6858000 h 6858000"/>
              <a:gd name="connsiteX7" fmla="*/ 374651 w 5600700"/>
              <a:gd name="connsiteY7" fmla="*/ 6851074 h 6858000"/>
              <a:gd name="connsiteX8" fmla="*/ 374651 w 5600700"/>
              <a:gd name="connsiteY8" fmla="*/ 2500313 h 6858000"/>
              <a:gd name="connsiteX9" fmla="*/ 243922 w 5600700"/>
              <a:gd name="connsiteY9" fmla="*/ 2141538 h 6858000"/>
              <a:gd name="connsiteX10" fmla="*/ 80514 w 5600700"/>
              <a:gd name="connsiteY10" fmla="*/ 1954362 h 6858000"/>
              <a:gd name="connsiteX11" fmla="*/ 1 w 5600700"/>
              <a:gd name="connsiteY11" fmla="*/ 1862138 h 6858000"/>
              <a:gd name="connsiteX12" fmla="*/ 3813 w 5600700"/>
              <a:gd name="connsiteY12" fmla="*/ 1857773 h 6858000"/>
              <a:gd name="connsiteX13" fmla="*/ 243922 w 5600700"/>
              <a:gd name="connsiteY13" fmla="*/ 1582738 h 6858000"/>
              <a:gd name="connsiteX14" fmla="*/ 374651 w 5600700"/>
              <a:gd name="connsiteY14" fmla="*/ 1223963 h 6858000"/>
              <a:gd name="connsiteX15" fmla="*/ 374651 w 5600700"/>
              <a:gd name="connsiteY15" fmla="*/ 1588 h 6858000"/>
              <a:gd name="connsiteX16" fmla="*/ 0 w 5600700"/>
              <a:gd name="connsiteY16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0700" h="6858000">
                <a:moveTo>
                  <a:pt x="0" y="1862137"/>
                </a:moveTo>
                <a:lnTo>
                  <a:pt x="1" y="1862138"/>
                </a:lnTo>
                <a:lnTo>
                  <a:pt x="0" y="1862139"/>
                </a:lnTo>
                <a:close/>
                <a:moveTo>
                  <a:pt x="0" y="0"/>
                </a:moveTo>
                <a:lnTo>
                  <a:pt x="5600700" y="0"/>
                </a:lnTo>
                <a:lnTo>
                  <a:pt x="5600700" y="6858000"/>
                </a:lnTo>
                <a:lnTo>
                  <a:pt x="374651" y="6858000"/>
                </a:lnTo>
                <a:lnTo>
                  <a:pt x="374651" y="6851074"/>
                </a:lnTo>
                <a:cubicBezTo>
                  <a:pt x="374651" y="6791475"/>
                  <a:pt x="374651" y="6314679"/>
                  <a:pt x="374651" y="2500313"/>
                </a:cubicBezTo>
                <a:cubicBezTo>
                  <a:pt x="374651" y="2365376"/>
                  <a:pt x="328418" y="2236788"/>
                  <a:pt x="243922" y="2141538"/>
                </a:cubicBezTo>
                <a:cubicBezTo>
                  <a:pt x="243922" y="2141538"/>
                  <a:pt x="243922" y="2141538"/>
                  <a:pt x="80514" y="1954362"/>
                </a:cubicBezTo>
                <a:lnTo>
                  <a:pt x="1" y="1862138"/>
                </a:lnTo>
                <a:lnTo>
                  <a:pt x="3813" y="1857773"/>
                </a:lnTo>
                <a:cubicBezTo>
                  <a:pt x="15246" y="1844676"/>
                  <a:pt x="60982" y="1792288"/>
                  <a:pt x="243922" y="1582738"/>
                </a:cubicBezTo>
                <a:cubicBezTo>
                  <a:pt x="328418" y="1487488"/>
                  <a:pt x="374651" y="1358901"/>
                  <a:pt x="374651" y="1223963"/>
                </a:cubicBezTo>
                <a:cubicBezTo>
                  <a:pt x="374651" y="1223963"/>
                  <a:pt x="374651" y="1223963"/>
                  <a:pt x="374651" y="1588"/>
                </a:cubicBezTo>
                <a:lnTo>
                  <a:pt x="0" y="15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lt-LT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56" y="0"/>
            <a:ext cx="748607" cy="6858000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1128441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paragrafo antraštė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4" y="3557451"/>
            <a:ext cx="4608377" cy="2756263"/>
          </a:xfrm>
        </p:spPr>
        <p:txBody>
          <a:bodyPr>
            <a:noAutofit/>
          </a:bodyPr>
          <a:lstStyle>
            <a:lvl1pPr marL="285750" indent="-285750">
              <a:lnSpc>
                <a:spcPts val="1800"/>
              </a:lnSpc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, </a:t>
            </a:r>
            <a:r>
              <a:rPr lang="lt-LT" dirty="0" err="1"/>
              <a:t>quis</a:t>
            </a:r>
            <a:r>
              <a:rPr lang="lt-LT" dirty="0"/>
              <a:t> </a:t>
            </a:r>
            <a:r>
              <a:rPr lang="lt-LT" dirty="0" err="1"/>
              <a:t>nostrud</a:t>
            </a:r>
            <a:r>
              <a:rPr lang="lt-LT" dirty="0"/>
              <a:t> </a:t>
            </a:r>
            <a:r>
              <a:rPr lang="lt-LT" dirty="0" err="1"/>
              <a:t>exerci</a:t>
            </a:r>
            <a:r>
              <a:rPr lang="lt-LT" dirty="0"/>
              <a:t> </a:t>
            </a:r>
            <a:r>
              <a:rPr lang="lt-LT" dirty="0" err="1"/>
              <a:t>tation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Ullamcorper</a:t>
            </a:r>
            <a:r>
              <a:rPr lang="lt-LT" dirty="0"/>
              <a:t> </a:t>
            </a:r>
            <a:r>
              <a:rPr lang="lt-LT" dirty="0" err="1"/>
              <a:t>suscipit</a:t>
            </a:r>
            <a:r>
              <a:rPr lang="lt-LT" dirty="0"/>
              <a:t> </a:t>
            </a:r>
            <a:r>
              <a:rPr lang="lt-LT" dirty="0" err="1"/>
              <a:t>lobortis</a:t>
            </a:r>
            <a:r>
              <a:rPr lang="lt-LT" dirty="0"/>
              <a:t> </a:t>
            </a:r>
            <a:r>
              <a:rPr lang="lt-LT" dirty="0" err="1"/>
              <a:t>nisl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.</a:t>
            </a:r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56881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-31888" y="0"/>
            <a:ext cx="5600700" cy="6858000"/>
          </a:xfrm>
          <a:custGeom>
            <a:avLst/>
            <a:gdLst>
              <a:gd name="connsiteX0" fmla="*/ 0 w 5600700"/>
              <a:gd name="connsiteY0" fmla="*/ 1862137 h 6858000"/>
              <a:gd name="connsiteX1" fmla="*/ 1 w 5600700"/>
              <a:gd name="connsiteY1" fmla="*/ 1862138 h 6858000"/>
              <a:gd name="connsiteX2" fmla="*/ 0 w 5600700"/>
              <a:gd name="connsiteY2" fmla="*/ 1862139 h 6858000"/>
              <a:gd name="connsiteX3" fmla="*/ 0 w 5600700"/>
              <a:gd name="connsiteY3" fmla="*/ 0 h 6858000"/>
              <a:gd name="connsiteX4" fmla="*/ 5600700 w 5600700"/>
              <a:gd name="connsiteY4" fmla="*/ 0 h 6858000"/>
              <a:gd name="connsiteX5" fmla="*/ 5600700 w 5600700"/>
              <a:gd name="connsiteY5" fmla="*/ 6858000 h 6858000"/>
              <a:gd name="connsiteX6" fmla="*/ 374651 w 5600700"/>
              <a:gd name="connsiteY6" fmla="*/ 6858000 h 6858000"/>
              <a:gd name="connsiteX7" fmla="*/ 374651 w 5600700"/>
              <a:gd name="connsiteY7" fmla="*/ 6851074 h 6858000"/>
              <a:gd name="connsiteX8" fmla="*/ 374651 w 5600700"/>
              <a:gd name="connsiteY8" fmla="*/ 2500313 h 6858000"/>
              <a:gd name="connsiteX9" fmla="*/ 243922 w 5600700"/>
              <a:gd name="connsiteY9" fmla="*/ 2141538 h 6858000"/>
              <a:gd name="connsiteX10" fmla="*/ 80514 w 5600700"/>
              <a:gd name="connsiteY10" fmla="*/ 1954362 h 6858000"/>
              <a:gd name="connsiteX11" fmla="*/ 1 w 5600700"/>
              <a:gd name="connsiteY11" fmla="*/ 1862138 h 6858000"/>
              <a:gd name="connsiteX12" fmla="*/ 3813 w 5600700"/>
              <a:gd name="connsiteY12" fmla="*/ 1857773 h 6858000"/>
              <a:gd name="connsiteX13" fmla="*/ 243922 w 5600700"/>
              <a:gd name="connsiteY13" fmla="*/ 1582738 h 6858000"/>
              <a:gd name="connsiteX14" fmla="*/ 374651 w 5600700"/>
              <a:gd name="connsiteY14" fmla="*/ 1223963 h 6858000"/>
              <a:gd name="connsiteX15" fmla="*/ 374651 w 5600700"/>
              <a:gd name="connsiteY15" fmla="*/ 1588 h 6858000"/>
              <a:gd name="connsiteX16" fmla="*/ 0 w 5600700"/>
              <a:gd name="connsiteY16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0700" h="6858000">
                <a:moveTo>
                  <a:pt x="0" y="1862137"/>
                </a:moveTo>
                <a:lnTo>
                  <a:pt x="1" y="1862138"/>
                </a:lnTo>
                <a:lnTo>
                  <a:pt x="0" y="1862139"/>
                </a:lnTo>
                <a:close/>
                <a:moveTo>
                  <a:pt x="0" y="0"/>
                </a:moveTo>
                <a:lnTo>
                  <a:pt x="5600700" y="0"/>
                </a:lnTo>
                <a:lnTo>
                  <a:pt x="5600700" y="6858000"/>
                </a:lnTo>
                <a:lnTo>
                  <a:pt x="374651" y="6858000"/>
                </a:lnTo>
                <a:lnTo>
                  <a:pt x="374651" y="6851074"/>
                </a:lnTo>
                <a:cubicBezTo>
                  <a:pt x="374651" y="6791475"/>
                  <a:pt x="374651" y="6314679"/>
                  <a:pt x="374651" y="2500313"/>
                </a:cubicBezTo>
                <a:cubicBezTo>
                  <a:pt x="374651" y="2365376"/>
                  <a:pt x="328418" y="2236788"/>
                  <a:pt x="243922" y="2141538"/>
                </a:cubicBezTo>
                <a:cubicBezTo>
                  <a:pt x="243922" y="2141538"/>
                  <a:pt x="243922" y="2141538"/>
                  <a:pt x="80514" y="1954362"/>
                </a:cubicBezTo>
                <a:lnTo>
                  <a:pt x="1" y="1862138"/>
                </a:lnTo>
                <a:lnTo>
                  <a:pt x="3813" y="1857773"/>
                </a:lnTo>
                <a:cubicBezTo>
                  <a:pt x="15246" y="1844676"/>
                  <a:pt x="60982" y="1792288"/>
                  <a:pt x="243922" y="1582738"/>
                </a:cubicBezTo>
                <a:cubicBezTo>
                  <a:pt x="328418" y="1487488"/>
                  <a:pt x="374651" y="1358901"/>
                  <a:pt x="374651" y="1223963"/>
                </a:cubicBezTo>
                <a:cubicBezTo>
                  <a:pt x="374651" y="1223963"/>
                  <a:pt x="374651" y="1223963"/>
                  <a:pt x="374651" y="1588"/>
                </a:cubicBezTo>
                <a:lnTo>
                  <a:pt x="0" y="15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34" y="0"/>
            <a:ext cx="748607" cy="68580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591300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</a:t>
            </a:r>
          </a:p>
          <a:p>
            <a:pPr lvl="0"/>
            <a:r>
              <a:rPr lang="lt-LT" dirty="0"/>
              <a:t>temos pavadinimas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91300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paragrafo antraštė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591300" y="4284616"/>
            <a:ext cx="4608377" cy="18731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, </a:t>
            </a:r>
            <a:r>
              <a:rPr lang="lt-LT" dirty="0" err="1"/>
              <a:t>quis</a:t>
            </a:r>
            <a:r>
              <a:rPr lang="lt-LT" dirty="0"/>
              <a:t> </a:t>
            </a:r>
            <a:r>
              <a:rPr lang="lt-LT" dirty="0" err="1"/>
              <a:t>nostrud</a:t>
            </a:r>
            <a:r>
              <a:rPr lang="lt-LT" dirty="0"/>
              <a:t> </a:t>
            </a:r>
            <a:r>
              <a:rPr lang="lt-LT" dirty="0" err="1"/>
              <a:t>exerci</a:t>
            </a:r>
            <a:r>
              <a:rPr lang="lt-LT" dirty="0"/>
              <a:t> </a:t>
            </a:r>
            <a:r>
              <a:rPr lang="lt-LT" dirty="0" err="1"/>
              <a:t>tation</a:t>
            </a:r>
            <a:r>
              <a:rPr lang="lt-LT" dirty="0"/>
              <a:t> </a:t>
            </a:r>
            <a:r>
              <a:rPr lang="lt-LT" dirty="0" err="1"/>
              <a:t>ullamcorper</a:t>
            </a:r>
            <a:r>
              <a:rPr lang="lt-LT" dirty="0"/>
              <a:t> </a:t>
            </a:r>
            <a:r>
              <a:rPr lang="lt-LT" dirty="0" err="1"/>
              <a:t>suscipit</a:t>
            </a:r>
            <a:r>
              <a:rPr lang="lt-LT" dirty="0"/>
              <a:t> </a:t>
            </a:r>
            <a:r>
              <a:rPr lang="lt-LT" dirty="0" err="1"/>
              <a:t>lobortis</a:t>
            </a:r>
            <a:r>
              <a:rPr lang="lt-LT" dirty="0"/>
              <a:t> </a:t>
            </a:r>
            <a:r>
              <a:rPr lang="lt-LT" dirty="0" err="1"/>
              <a:t>nisl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lorem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718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672080"/>
            <a:ext cx="7569608" cy="2042159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Tarpines skaidrės pavadinimas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192" y="5878286"/>
            <a:ext cx="6380888" cy="29867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lt-LT" dirty="0"/>
              <a:t>Trumpas apibūdinimas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7147"/>
            <a:ext cx="990600" cy="922338"/>
          </a:xfrm>
        </p:spPr>
        <p:txBody>
          <a:bodyPr>
            <a:normAutofit/>
          </a:bodyPr>
          <a:lstStyle>
            <a:lvl1pPr marL="0" indent="0">
              <a:buNone/>
              <a:defRPr sz="5600" b="1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273980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-31888" y="0"/>
            <a:ext cx="5600700" cy="6858000"/>
          </a:xfrm>
          <a:custGeom>
            <a:avLst/>
            <a:gdLst>
              <a:gd name="connsiteX0" fmla="*/ 0 w 5600700"/>
              <a:gd name="connsiteY0" fmla="*/ 1862137 h 6858000"/>
              <a:gd name="connsiteX1" fmla="*/ 1 w 5600700"/>
              <a:gd name="connsiteY1" fmla="*/ 1862138 h 6858000"/>
              <a:gd name="connsiteX2" fmla="*/ 0 w 5600700"/>
              <a:gd name="connsiteY2" fmla="*/ 1862139 h 6858000"/>
              <a:gd name="connsiteX3" fmla="*/ 0 w 5600700"/>
              <a:gd name="connsiteY3" fmla="*/ 0 h 6858000"/>
              <a:gd name="connsiteX4" fmla="*/ 5600700 w 5600700"/>
              <a:gd name="connsiteY4" fmla="*/ 0 h 6858000"/>
              <a:gd name="connsiteX5" fmla="*/ 5600700 w 5600700"/>
              <a:gd name="connsiteY5" fmla="*/ 6858000 h 6858000"/>
              <a:gd name="connsiteX6" fmla="*/ 374651 w 5600700"/>
              <a:gd name="connsiteY6" fmla="*/ 6858000 h 6858000"/>
              <a:gd name="connsiteX7" fmla="*/ 374651 w 5600700"/>
              <a:gd name="connsiteY7" fmla="*/ 6851074 h 6858000"/>
              <a:gd name="connsiteX8" fmla="*/ 374651 w 5600700"/>
              <a:gd name="connsiteY8" fmla="*/ 2500313 h 6858000"/>
              <a:gd name="connsiteX9" fmla="*/ 243922 w 5600700"/>
              <a:gd name="connsiteY9" fmla="*/ 2141538 h 6858000"/>
              <a:gd name="connsiteX10" fmla="*/ 80514 w 5600700"/>
              <a:gd name="connsiteY10" fmla="*/ 1954362 h 6858000"/>
              <a:gd name="connsiteX11" fmla="*/ 1 w 5600700"/>
              <a:gd name="connsiteY11" fmla="*/ 1862138 h 6858000"/>
              <a:gd name="connsiteX12" fmla="*/ 3813 w 5600700"/>
              <a:gd name="connsiteY12" fmla="*/ 1857773 h 6858000"/>
              <a:gd name="connsiteX13" fmla="*/ 243922 w 5600700"/>
              <a:gd name="connsiteY13" fmla="*/ 1582738 h 6858000"/>
              <a:gd name="connsiteX14" fmla="*/ 374651 w 5600700"/>
              <a:gd name="connsiteY14" fmla="*/ 1223963 h 6858000"/>
              <a:gd name="connsiteX15" fmla="*/ 374651 w 5600700"/>
              <a:gd name="connsiteY15" fmla="*/ 1588 h 6858000"/>
              <a:gd name="connsiteX16" fmla="*/ 0 w 5600700"/>
              <a:gd name="connsiteY16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0700" h="6858000">
                <a:moveTo>
                  <a:pt x="0" y="1862137"/>
                </a:moveTo>
                <a:lnTo>
                  <a:pt x="1" y="1862138"/>
                </a:lnTo>
                <a:lnTo>
                  <a:pt x="0" y="1862139"/>
                </a:lnTo>
                <a:close/>
                <a:moveTo>
                  <a:pt x="0" y="0"/>
                </a:moveTo>
                <a:lnTo>
                  <a:pt x="5600700" y="0"/>
                </a:lnTo>
                <a:lnTo>
                  <a:pt x="5600700" y="6858000"/>
                </a:lnTo>
                <a:lnTo>
                  <a:pt x="374651" y="6858000"/>
                </a:lnTo>
                <a:lnTo>
                  <a:pt x="374651" y="6851074"/>
                </a:lnTo>
                <a:cubicBezTo>
                  <a:pt x="374651" y="6791475"/>
                  <a:pt x="374651" y="6314679"/>
                  <a:pt x="374651" y="2500313"/>
                </a:cubicBezTo>
                <a:cubicBezTo>
                  <a:pt x="374651" y="2365376"/>
                  <a:pt x="328418" y="2236788"/>
                  <a:pt x="243922" y="2141538"/>
                </a:cubicBezTo>
                <a:cubicBezTo>
                  <a:pt x="243922" y="2141538"/>
                  <a:pt x="243922" y="2141538"/>
                  <a:pt x="80514" y="1954362"/>
                </a:cubicBezTo>
                <a:lnTo>
                  <a:pt x="1" y="1862138"/>
                </a:lnTo>
                <a:lnTo>
                  <a:pt x="3813" y="1857773"/>
                </a:lnTo>
                <a:cubicBezTo>
                  <a:pt x="15246" y="1844676"/>
                  <a:pt x="60982" y="1792288"/>
                  <a:pt x="243922" y="1582738"/>
                </a:cubicBezTo>
                <a:cubicBezTo>
                  <a:pt x="328418" y="1487488"/>
                  <a:pt x="374651" y="1358901"/>
                  <a:pt x="374651" y="1223963"/>
                </a:cubicBezTo>
                <a:cubicBezTo>
                  <a:pt x="374651" y="1223963"/>
                  <a:pt x="374651" y="1223963"/>
                  <a:pt x="374651" y="1588"/>
                </a:cubicBezTo>
                <a:lnTo>
                  <a:pt x="0" y="15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34" y="0"/>
            <a:ext cx="748607" cy="6858000"/>
          </a:xfrm>
          <a:prstGeom prst="rect">
            <a:avLst/>
          </a:prstGeom>
        </p:spPr>
      </p:pic>
      <p:sp>
        <p:nvSpPr>
          <p:cNvPr id="7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591300" y="1128441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paragrafo antraštė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591300" y="3557451"/>
            <a:ext cx="4608377" cy="2756263"/>
          </a:xfrm>
        </p:spPr>
        <p:txBody>
          <a:bodyPr>
            <a:noAutofit/>
          </a:bodyPr>
          <a:lstStyle>
            <a:lvl1pPr marL="285750" indent="-285750">
              <a:lnSpc>
                <a:spcPts val="1800"/>
              </a:lnSpc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, </a:t>
            </a:r>
            <a:r>
              <a:rPr lang="lt-LT" dirty="0" err="1"/>
              <a:t>quis</a:t>
            </a:r>
            <a:r>
              <a:rPr lang="lt-LT" dirty="0"/>
              <a:t> </a:t>
            </a:r>
            <a:r>
              <a:rPr lang="lt-LT" dirty="0" err="1"/>
              <a:t>nostrud</a:t>
            </a:r>
            <a:r>
              <a:rPr lang="lt-LT" dirty="0"/>
              <a:t> </a:t>
            </a:r>
            <a:r>
              <a:rPr lang="lt-LT" dirty="0" err="1"/>
              <a:t>exerci</a:t>
            </a:r>
            <a:r>
              <a:rPr lang="lt-LT" dirty="0"/>
              <a:t> </a:t>
            </a:r>
            <a:r>
              <a:rPr lang="lt-LT" dirty="0" err="1"/>
              <a:t>tation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Ullamcorper</a:t>
            </a:r>
            <a:r>
              <a:rPr lang="lt-LT" dirty="0"/>
              <a:t> </a:t>
            </a:r>
            <a:r>
              <a:rPr lang="lt-LT" dirty="0" err="1"/>
              <a:t>suscipit</a:t>
            </a:r>
            <a:r>
              <a:rPr lang="lt-LT" dirty="0"/>
              <a:t> </a:t>
            </a:r>
            <a:r>
              <a:rPr lang="lt-LT" dirty="0" err="1"/>
              <a:t>lobortis</a:t>
            </a:r>
            <a:r>
              <a:rPr lang="lt-LT" dirty="0"/>
              <a:t> </a:t>
            </a:r>
            <a:r>
              <a:rPr lang="lt-LT" dirty="0" err="1"/>
              <a:t>nisl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.</a:t>
            </a:r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89653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</a:t>
            </a:r>
          </a:p>
          <a:p>
            <a:pPr lvl="0"/>
            <a:r>
              <a:rPr lang="lt-LT" dirty="0"/>
              <a:t>temos pavadinimas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paragrafo antraštė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74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paragrafo antraštė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3" y="4160134"/>
            <a:ext cx="4559985" cy="1997598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, </a:t>
            </a:r>
            <a:r>
              <a:rPr lang="lt-LT" dirty="0" err="1"/>
              <a:t>quis</a:t>
            </a:r>
            <a:r>
              <a:rPr lang="lt-LT" dirty="0"/>
              <a:t> </a:t>
            </a:r>
            <a:r>
              <a:rPr lang="lt-LT" dirty="0" err="1"/>
              <a:t>nostrud</a:t>
            </a:r>
            <a:r>
              <a:rPr lang="lt-LT" dirty="0"/>
              <a:t> </a:t>
            </a:r>
            <a:r>
              <a:rPr lang="lt-LT" dirty="0" err="1"/>
              <a:t>exerci</a:t>
            </a:r>
            <a:r>
              <a:rPr lang="lt-LT" dirty="0"/>
              <a:t> </a:t>
            </a:r>
            <a:r>
              <a:rPr lang="lt-LT" dirty="0" err="1"/>
              <a:t>tation</a:t>
            </a:r>
            <a:r>
              <a:rPr lang="lt-LT" dirty="0"/>
              <a:t> </a:t>
            </a:r>
            <a:r>
              <a:rPr lang="lt-LT" dirty="0" err="1"/>
              <a:t>ullamcorper</a:t>
            </a:r>
            <a:r>
              <a:rPr lang="lt-LT" dirty="0"/>
              <a:t> </a:t>
            </a:r>
            <a:r>
              <a:rPr lang="lt-LT" dirty="0" err="1"/>
              <a:t>suscipit</a:t>
            </a:r>
            <a:r>
              <a:rPr lang="lt-LT" dirty="0"/>
              <a:t> </a:t>
            </a:r>
            <a:r>
              <a:rPr lang="lt-LT" dirty="0" err="1"/>
              <a:t>lobortis</a:t>
            </a:r>
            <a:r>
              <a:rPr lang="lt-LT" dirty="0"/>
              <a:t> </a:t>
            </a:r>
            <a:r>
              <a:rPr lang="lt-LT" dirty="0" err="1"/>
              <a:t>nisl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.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74" y="4160134"/>
            <a:ext cx="4559985" cy="1997598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, </a:t>
            </a:r>
            <a:r>
              <a:rPr lang="lt-LT" dirty="0" err="1"/>
              <a:t>quis</a:t>
            </a:r>
            <a:r>
              <a:rPr lang="lt-LT" dirty="0"/>
              <a:t> </a:t>
            </a:r>
            <a:r>
              <a:rPr lang="lt-LT" dirty="0" err="1"/>
              <a:t>nostrud</a:t>
            </a:r>
            <a:r>
              <a:rPr lang="lt-LT" dirty="0"/>
              <a:t> </a:t>
            </a:r>
            <a:r>
              <a:rPr lang="lt-LT" dirty="0" err="1"/>
              <a:t>exerci</a:t>
            </a:r>
            <a:r>
              <a:rPr lang="lt-LT" dirty="0"/>
              <a:t> </a:t>
            </a:r>
            <a:r>
              <a:rPr lang="lt-LT" dirty="0" err="1"/>
              <a:t>tation</a:t>
            </a:r>
            <a:r>
              <a:rPr lang="lt-LT" dirty="0"/>
              <a:t> </a:t>
            </a:r>
            <a:r>
              <a:rPr lang="lt-LT" dirty="0" err="1"/>
              <a:t>ullamcorper</a:t>
            </a:r>
            <a:r>
              <a:rPr lang="lt-LT" dirty="0"/>
              <a:t> </a:t>
            </a:r>
            <a:r>
              <a:rPr lang="lt-LT" dirty="0" err="1"/>
              <a:t>suscipit</a:t>
            </a:r>
            <a:r>
              <a:rPr lang="lt-LT" dirty="0"/>
              <a:t> </a:t>
            </a:r>
            <a:r>
              <a:rPr lang="lt-LT" dirty="0" err="1"/>
              <a:t>lobortis</a:t>
            </a:r>
            <a:r>
              <a:rPr lang="lt-LT" dirty="0"/>
              <a:t> </a:t>
            </a:r>
            <a:r>
              <a:rPr lang="lt-LT" dirty="0" err="1"/>
              <a:t>nisl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834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8223251" cy="696912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 temos pavadinimas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227012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paragrafo antraštė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74" y="227012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paragrafo antraštė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601276" y="3643132"/>
            <a:ext cx="4608377" cy="2514600"/>
          </a:xfrm>
        </p:spPr>
        <p:txBody>
          <a:bodyPr>
            <a:noAutofit/>
          </a:bodyPr>
          <a:lstStyle>
            <a:lvl1pPr marL="285750" indent="-285750">
              <a:lnSpc>
                <a:spcPts val="1800"/>
              </a:lnSpc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, </a:t>
            </a:r>
            <a:r>
              <a:rPr lang="lt-LT" dirty="0" err="1"/>
              <a:t>quis</a:t>
            </a:r>
            <a:r>
              <a:rPr lang="lt-LT" dirty="0"/>
              <a:t> </a:t>
            </a:r>
            <a:r>
              <a:rPr lang="lt-LT" dirty="0" err="1"/>
              <a:t>nostrud</a:t>
            </a:r>
            <a:r>
              <a:rPr lang="lt-LT" dirty="0"/>
              <a:t> </a:t>
            </a:r>
            <a:r>
              <a:rPr lang="lt-LT" dirty="0" err="1"/>
              <a:t>exerci</a:t>
            </a:r>
            <a:r>
              <a:rPr lang="lt-LT" dirty="0"/>
              <a:t> </a:t>
            </a:r>
            <a:r>
              <a:rPr lang="lt-LT" dirty="0" err="1"/>
              <a:t>tation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. 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111874" y="3643132"/>
            <a:ext cx="4608377" cy="2514600"/>
          </a:xfrm>
        </p:spPr>
        <p:txBody>
          <a:bodyPr>
            <a:noAutofit/>
          </a:bodyPr>
          <a:lstStyle>
            <a:lvl1pPr marL="285750" indent="-285750">
              <a:lnSpc>
                <a:spcPts val="1800"/>
              </a:lnSpc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, </a:t>
            </a:r>
            <a:r>
              <a:rPr lang="lt-LT" dirty="0" err="1"/>
              <a:t>quis</a:t>
            </a:r>
            <a:r>
              <a:rPr lang="lt-LT" dirty="0"/>
              <a:t> </a:t>
            </a:r>
            <a:r>
              <a:rPr lang="lt-LT" dirty="0" err="1"/>
              <a:t>nostrud</a:t>
            </a:r>
            <a:r>
              <a:rPr lang="lt-LT" dirty="0"/>
              <a:t> </a:t>
            </a:r>
            <a:r>
              <a:rPr lang="lt-LT" dirty="0" err="1"/>
              <a:t>exerci</a:t>
            </a:r>
            <a:r>
              <a:rPr lang="lt-LT" dirty="0"/>
              <a:t> </a:t>
            </a:r>
            <a:r>
              <a:rPr lang="lt-LT" dirty="0" err="1"/>
              <a:t>tation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</a:p>
          <a:p>
            <a:pPr lvl="0"/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. </a:t>
            </a:r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98900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/>
              <a:t>Skaidrės tema,</a:t>
            </a:r>
          </a:p>
          <a:p>
            <a:pPr lvl="0"/>
            <a:r>
              <a:rPr lang="lt-LT"/>
              <a:t>temos pavadinimas</a:t>
            </a:r>
            <a:endParaRPr lang="lt-LT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paragrafo antraštė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3" y="4160134"/>
            <a:ext cx="10046386" cy="1997598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, </a:t>
            </a:r>
            <a:r>
              <a:rPr lang="lt-LT" dirty="0" err="1"/>
              <a:t>quis</a:t>
            </a:r>
            <a:r>
              <a:rPr lang="lt-LT" dirty="0"/>
              <a:t> </a:t>
            </a:r>
            <a:r>
              <a:rPr lang="lt-LT" dirty="0" err="1"/>
              <a:t>nostrud</a:t>
            </a:r>
            <a:r>
              <a:rPr lang="lt-LT" dirty="0"/>
              <a:t> </a:t>
            </a:r>
            <a:r>
              <a:rPr lang="lt-LT" dirty="0" err="1"/>
              <a:t>exerci</a:t>
            </a:r>
            <a:r>
              <a:rPr lang="lt-LT" dirty="0"/>
              <a:t> </a:t>
            </a:r>
            <a:r>
              <a:rPr lang="lt-LT" dirty="0" err="1"/>
              <a:t>tation</a:t>
            </a:r>
            <a:r>
              <a:rPr lang="lt-LT" dirty="0"/>
              <a:t> </a:t>
            </a:r>
            <a:r>
              <a:rPr lang="lt-LT" dirty="0" err="1"/>
              <a:t>ullamcorper</a:t>
            </a:r>
            <a:r>
              <a:rPr lang="lt-LT" dirty="0"/>
              <a:t> </a:t>
            </a:r>
            <a:r>
              <a:rPr lang="lt-LT" dirty="0" err="1"/>
              <a:t>suscipit</a:t>
            </a:r>
            <a:r>
              <a:rPr lang="lt-LT" dirty="0"/>
              <a:t> </a:t>
            </a:r>
            <a:r>
              <a:rPr lang="lt-LT" dirty="0" err="1"/>
              <a:t>lobortis</a:t>
            </a:r>
            <a:r>
              <a:rPr lang="lt-LT" dirty="0"/>
              <a:t> </a:t>
            </a:r>
            <a:r>
              <a:rPr lang="lt-LT" dirty="0" err="1"/>
              <a:t>nisl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, </a:t>
            </a:r>
            <a:r>
              <a:rPr lang="lt-LT" dirty="0" err="1"/>
              <a:t>quis</a:t>
            </a:r>
            <a:r>
              <a:rPr lang="lt-LT" dirty="0"/>
              <a:t> </a:t>
            </a:r>
            <a:r>
              <a:rPr lang="lt-LT" dirty="0" err="1"/>
              <a:t>nostrud</a:t>
            </a:r>
            <a:r>
              <a:rPr lang="lt-LT" dirty="0"/>
              <a:t> </a:t>
            </a:r>
            <a:r>
              <a:rPr lang="lt-LT" dirty="0" err="1"/>
              <a:t>exerci</a:t>
            </a:r>
            <a:r>
              <a:rPr lang="lt-LT" dirty="0"/>
              <a:t> </a:t>
            </a:r>
            <a:r>
              <a:rPr lang="lt-LT" dirty="0" err="1"/>
              <a:t>tation</a:t>
            </a:r>
            <a:r>
              <a:rPr lang="lt-LT" dirty="0"/>
              <a:t> </a:t>
            </a:r>
            <a:r>
              <a:rPr lang="lt-LT" dirty="0" err="1"/>
              <a:t>ullamcorper</a:t>
            </a:r>
            <a:r>
              <a:rPr lang="lt-LT" dirty="0"/>
              <a:t> </a:t>
            </a:r>
            <a:r>
              <a:rPr lang="lt-LT" dirty="0" err="1"/>
              <a:t>suscipit</a:t>
            </a:r>
            <a:r>
              <a:rPr lang="lt-LT" dirty="0"/>
              <a:t> </a:t>
            </a:r>
            <a:r>
              <a:rPr lang="lt-LT" dirty="0" err="1"/>
              <a:t>lobortis</a:t>
            </a:r>
            <a:r>
              <a:rPr lang="lt-LT" dirty="0"/>
              <a:t> </a:t>
            </a:r>
            <a:r>
              <a:rPr lang="lt-LT" dirty="0" err="1"/>
              <a:t>nisl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ullamcorper</a:t>
            </a:r>
            <a:r>
              <a:rPr lang="lt-LT" dirty="0"/>
              <a:t> </a:t>
            </a:r>
            <a:r>
              <a:rPr lang="lt-LT" dirty="0" err="1"/>
              <a:t>suscipit</a:t>
            </a:r>
            <a:r>
              <a:rPr lang="lt-LT" dirty="0"/>
              <a:t> </a:t>
            </a:r>
            <a:r>
              <a:rPr lang="lt-LT" dirty="0" err="1"/>
              <a:t>lobortis</a:t>
            </a:r>
            <a:r>
              <a:rPr lang="lt-LT" dirty="0"/>
              <a:t> </a:t>
            </a:r>
            <a:r>
              <a:rPr lang="lt-LT" dirty="0" err="1"/>
              <a:t>nisl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, </a:t>
            </a:r>
            <a:r>
              <a:rPr lang="lt-LT" dirty="0" err="1"/>
              <a:t>quis</a:t>
            </a:r>
            <a:r>
              <a:rPr lang="lt-LT" dirty="0"/>
              <a:t> </a:t>
            </a:r>
            <a:r>
              <a:rPr lang="lt-LT" dirty="0" err="1"/>
              <a:t>nostrud</a:t>
            </a:r>
            <a:r>
              <a:rPr lang="lt-LT" dirty="0"/>
              <a:t> </a:t>
            </a:r>
            <a:r>
              <a:rPr lang="lt-LT" dirty="0" err="1"/>
              <a:t>exerci</a:t>
            </a:r>
            <a:r>
              <a:rPr lang="lt-LT" dirty="0"/>
              <a:t> </a:t>
            </a:r>
            <a:r>
              <a:rPr lang="lt-LT" dirty="0" err="1"/>
              <a:t>tation</a:t>
            </a:r>
            <a:r>
              <a:rPr lang="lt-LT" dirty="0"/>
              <a:t> </a:t>
            </a:r>
            <a:r>
              <a:rPr lang="lt-LT" dirty="0" err="1"/>
              <a:t>ullamcorper</a:t>
            </a:r>
            <a:r>
              <a:rPr lang="lt-LT" dirty="0"/>
              <a:t> </a:t>
            </a:r>
            <a:r>
              <a:rPr lang="lt-LT" dirty="0" err="1"/>
              <a:t>suscipit</a:t>
            </a:r>
            <a:r>
              <a:rPr lang="lt-LT" dirty="0"/>
              <a:t> </a:t>
            </a:r>
            <a:r>
              <a:rPr lang="lt-LT" dirty="0" err="1"/>
              <a:t>lobortis</a:t>
            </a:r>
            <a:r>
              <a:rPr lang="lt-LT" dirty="0"/>
              <a:t> </a:t>
            </a:r>
            <a:r>
              <a:rPr lang="lt-LT" dirty="0" err="1"/>
              <a:t>nisl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570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Įmonės raida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823595" y="2284095"/>
            <a:ext cx="2925446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1859 – </a:t>
            </a:r>
            <a:r>
              <a:rPr lang="lt-LT" dirty="0" err="1"/>
              <a:t>ieji</a:t>
            </a:r>
            <a:r>
              <a:rPr lang="lt-LT" dirty="0"/>
              <a:t> metai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4772" y="2292350"/>
            <a:ext cx="2925446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Lietuvos geležinkeliai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244975" y="2292350"/>
            <a:ext cx="1675765" cy="450850"/>
          </a:xfrm>
        </p:spPr>
        <p:txBody>
          <a:bodyPr anchor="ctr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Lietuvos geležinkelio pradžia – nutiesti pirmieji bėgiai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9766469" y="2292350"/>
            <a:ext cx="1675765" cy="450850"/>
          </a:xfrm>
        </p:spPr>
        <p:txBody>
          <a:bodyPr anchor="ctr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Yra viena didžiausių ir moderniausių transporto įmonių Lietuvoje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969752" y="3413760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443,7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2836017" y="3413760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52.6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634972" y="3413759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3.77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501237" y="3413759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7400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8300192" y="3413758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&gt;20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0182757" y="3413757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3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738902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Pardavimo pajamos 2017 m. </a:t>
            </a:r>
            <a:r>
              <a:rPr lang="lt-LT" dirty="0" err="1"/>
              <a:t>mln</a:t>
            </a:r>
            <a:r>
              <a:rPr lang="lt-LT" dirty="0"/>
              <a:t> EUR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2605167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Pardavimo pajamos 2017 m. </a:t>
            </a:r>
            <a:r>
              <a:rPr lang="lt-LT" dirty="0" err="1"/>
              <a:t>mln</a:t>
            </a:r>
            <a:r>
              <a:rPr lang="lt-LT" dirty="0"/>
              <a:t> EUR 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4405011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Vežtų keleivių skaičius per 2017 m., mln.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270387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Personalo skaičius 2018 m.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8135763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Paslaugų teikimo geografija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10001139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Lietuvą kertantys tarptautiniai transporto koridoriai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738901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+10,8%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2604277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+10,8%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404122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0.7%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3936968" y="5855063"/>
            <a:ext cx="4318064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Atstovybių tinklas: Baltarusija (Minskas), Rusija </a:t>
            </a:r>
            <a:r>
              <a:rPr lang="fi-FI" dirty="0"/>
              <a:t>(Maskva), Kinija (Pekinas), Lenkija (Varšuva)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3764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Įmonės </a:t>
            </a:r>
            <a:r>
              <a:rPr lang="en-US" dirty="0" err="1"/>
              <a:t>tikslai</a:t>
            </a:r>
            <a:endParaRPr lang="lt-LT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787387" y="3048000"/>
            <a:ext cx="796208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 dirty="0"/>
              <a:t>02</a:t>
            </a:r>
            <a:endParaRPr lang="lt-LT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13863" y="3009899"/>
            <a:ext cx="3767737" cy="31527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lt-LT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4" y="3048000"/>
            <a:ext cx="715646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lt-LT" dirty="0"/>
              <a:t>1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7644574" y="3009898"/>
            <a:ext cx="3767737" cy="31527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3219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12">
          <p15:clr>
            <a:srgbClr val="FBAE40"/>
          </p15:clr>
        </p15:guide>
        <p15:guide id="2" pos="513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Įmonės </a:t>
            </a:r>
            <a:r>
              <a:rPr lang="en-US" dirty="0" err="1"/>
              <a:t>tikslai</a:t>
            </a:r>
            <a:endParaRPr lang="lt-LT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13863" y="3009900"/>
            <a:ext cx="2029505" cy="64443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dirty="0" err="1"/>
              <a:t>Pirmo</a:t>
            </a:r>
            <a:r>
              <a:rPr lang="en-US" dirty="0"/>
              <a:t> </a:t>
            </a:r>
            <a:r>
              <a:rPr lang="en-US" dirty="0" err="1"/>
              <a:t>tikslo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25474" y="3048000"/>
            <a:ext cx="715646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lt-LT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63349" y="3009900"/>
            <a:ext cx="2029505" cy="64443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dirty="0" err="1"/>
              <a:t>Antro</a:t>
            </a:r>
            <a:r>
              <a:rPr lang="en-US" dirty="0"/>
              <a:t> </a:t>
            </a:r>
            <a:r>
              <a:rPr lang="en-US" dirty="0" err="1"/>
              <a:t>tikslo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606162" y="3048000"/>
            <a:ext cx="796208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 dirty="0"/>
              <a:t>02</a:t>
            </a:r>
            <a:endParaRPr lang="lt-LT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9747966" y="3009900"/>
            <a:ext cx="2029505" cy="64443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dirty="0"/>
              <a:t>Tre</a:t>
            </a:r>
            <a:r>
              <a:rPr lang="lt-LT" dirty="0" err="1"/>
              <a:t>čio</a:t>
            </a:r>
            <a:r>
              <a:rPr lang="en-US" dirty="0"/>
              <a:t> </a:t>
            </a:r>
            <a:r>
              <a:rPr lang="en-US" dirty="0" err="1"/>
              <a:t>tikslo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8833302" y="3048000"/>
            <a:ext cx="863514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 dirty="0"/>
              <a:t>03</a:t>
            </a:r>
            <a:endParaRPr lang="lt-LT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8122920" y="4305300"/>
            <a:ext cx="4069079" cy="2552700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4061460" y="4305300"/>
            <a:ext cx="4061460" cy="2552700"/>
          </a:xfrm>
        </p:spPr>
        <p:txBody>
          <a:bodyPr/>
          <a:lstStyle>
            <a:lvl1pPr>
              <a:defRPr/>
            </a:lvl1pPr>
          </a:lstStyle>
          <a:p>
            <a:r>
              <a:rPr lang="lt-LT" dirty="0"/>
              <a:t>      </a:t>
            </a:r>
          </a:p>
        </p:txBody>
      </p:sp>
      <p:sp>
        <p:nvSpPr>
          <p:cNvPr id="14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-1" y="4305300"/>
            <a:ext cx="4061461" cy="2552699"/>
          </a:xfrm>
        </p:spPr>
        <p:txBody>
          <a:bodyPr/>
          <a:lstStyle>
            <a:lvl1pPr>
              <a:defRPr/>
            </a:lvl1pPr>
          </a:lstStyle>
          <a:p>
            <a:r>
              <a:rPr lang="lt-LT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721241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12">
          <p15:clr>
            <a:srgbClr val="FBAE40"/>
          </p15:clr>
        </p15:guide>
        <p15:guide id="2" pos="513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Įmonės </a:t>
            </a:r>
            <a:r>
              <a:rPr lang="en-US" dirty="0" err="1"/>
              <a:t>tikslai</a:t>
            </a:r>
            <a:endParaRPr lang="lt-LT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13863" y="5210175"/>
            <a:ext cx="3996337" cy="116205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endParaRPr lang="lt-LT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25474" y="5248275"/>
            <a:ext cx="715646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lt-LT" dirty="0"/>
              <a:t>3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7644574" y="3009900"/>
            <a:ext cx="3947351" cy="110490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endParaRPr lang="lt-LT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787387" y="3048000"/>
            <a:ext cx="796208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 dirty="0"/>
              <a:t>02</a:t>
            </a:r>
            <a:endParaRPr lang="lt-LT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575776" y="5210175"/>
            <a:ext cx="4016149" cy="116205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endParaRPr lang="lt-LT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787387" y="5248275"/>
            <a:ext cx="715646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lt-LT" dirty="0"/>
              <a:t>4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13863" y="3009900"/>
            <a:ext cx="3996337" cy="110490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endParaRPr lang="lt-LT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4" y="3048000"/>
            <a:ext cx="715646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lt-LT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067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12">
          <p15:clr>
            <a:srgbClr val="FBAE40"/>
          </p15:clr>
        </p15:guide>
        <p15:guide id="2" pos="513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5714366" cy="104044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Keleivių vežimo rezultatai, 2016–2017 m.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4" y="2520769"/>
            <a:ext cx="1853566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Krovinių vežimo rezultatai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722857" y="2520768"/>
            <a:ext cx="1853566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Krovinių vežimo rezultatai</a:t>
            </a: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8820240" y="2520767"/>
            <a:ext cx="1853566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Krovinių vežimo rezultatai</a:t>
            </a: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25474" y="2749548"/>
            <a:ext cx="1853566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(mln. tonų)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722856" y="2749548"/>
            <a:ext cx="2653303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(2016–2017 m. sausis–gruodis, mln. tonų)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8820240" y="2749548"/>
            <a:ext cx="2653303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(2017 m. sausis–gruodis, proc.)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20"/>
          </p:nvPr>
        </p:nvSpPr>
        <p:spPr>
          <a:xfrm>
            <a:off x="625475" y="3282950"/>
            <a:ext cx="2735263" cy="2933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lt-LT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21"/>
          </p:nvPr>
        </p:nvSpPr>
        <p:spPr>
          <a:xfrm>
            <a:off x="4722813" y="3282950"/>
            <a:ext cx="3044825" cy="2933700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19" name="Chart Placeholder 18"/>
          <p:cNvSpPr>
            <a:spLocks noGrp="1"/>
          </p:cNvSpPr>
          <p:nvPr>
            <p:ph type="chart" sz="quarter" idx="22"/>
          </p:nvPr>
        </p:nvSpPr>
        <p:spPr>
          <a:xfrm>
            <a:off x="8820150" y="3282950"/>
            <a:ext cx="2971800" cy="2933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31821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2851076" cy="567236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Paragrafo pavadinimas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727212" y="3203575"/>
            <a:ext cx="2805702" cy="567236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Paragrafo pavadinimas</a:t>
            </a: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8828950" y="3203575"/>
            <a:ext cx="2814776" cy="567236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Paragrafo pavadinimas</a:t>
            </a: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4450135"/>
            <a:ext cx="3066961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an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.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727212" y="4450135"/>
            <a:ext cx="3058251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an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.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828950" y="4438863"/>
            <a:ext cx="3075667" cy="170938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an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.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606978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</a:t>
            </a:r>
          </a:p>
          <a:p>
            <a:pPr lvl="0"/>
            <a:r>
              <a:rPr lang="lt-LT" dirty="0"/>
              <a:t>temos pavadinimas</a:t>
            </a:r>
          </a:p>
        </p:txBody>
      </p:sp>
    </p:spTree>
    <p:extLst>
      <p:ext uri="{BB962C8B-B14F-4D97-AF65-F5344CB8AC3E}">
        <p14:creationId xmlns:p14="http://schemas.microsoft.com/office/powerpoint/2010/main" val="213708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6591300" y="0"/>
            <a:ext cx="5600700" cy="6858000"/>
          </a:xfrm>
          <a:custGeom>
            <a:avLst/>
            <a:gdLst>
              <a:gd name="connsiteX0" fmla="*/ 0 w 5600700"/>
              <a:gd name="connsiteY0" fmla="*/ 1862137 h 6858000"/>
              <a:gd name="connsiteX1" fmla="*/ 1 w 5600700"/>
              <a:gd name="connsiteY1" fmla="*/ 1862138 h 6858000"/>
              <a:gd name="connsiteX2" fmla="*/ 0 w 5600700"/>
              <a:gd name="connsiteY2" fmla="*/ 1862139 h 6858000"/>
              <a:gd name="connsiteX3" fmla="*/ 0 w 5600700"/>
              <a:gd name="connsiteY3" fmla="*/ 0 h 6858000"/>
              <a:gd name="connsiteX4" fmla="*/ 5600700 w 5600700"/>
              <a:gd name="connsiteY4" fmla="*/ 0 h 6858000"/>
              <a:gd name="connsiteX5" fmla="*/ 5600700 w 5600700"/>
              <a:gd name="connsiteY5" fmla="*/ 6858000 h 6858000"/>
              <a:gd name="connsiteX6" fmla="*/ 374651 w 5600700"/>
              <a:gd name="connsiteY6" fmla="*/ 6858000 h 6858000"/>
              <a:gd name="connsiteX7" fmla="*/ 374651 w 5600700"/>
              <a:gd name="connsiteY7" fmla="*/ 6851074 h 6858000"/>
              <a:gd name="connsiteX8" fmla="*/ 374651 w 5600700"/>
              <a:gd name="connsiteY8" fmla="*/ 2500313 h 6858000"/>
              <a:gd name="connsiteX9" fmla="*/ 243922 w 5600700"/>
              <a:gd name="connsiteY9" fmla="*/ 2141538 h 6858000"/>
              <a:gd name="connsiteX10" fmla="*/ 80514 w 5600700"/>
              <a:gd name="connsiteY10" fmla="*/ 1954362 h 6858000"/>
              <a:gd name="connsiteX11" fmla="*/ 1 w 5600700"/>
              <a:gd name="connsiteY11" fmla="*/ 1862138 h 6858000"/>
              <a:gd name="connsiteX12" fmla="*/ 3813 w 5600700"/>
              <a:gd name="connsiteY12" fmla="*/ 1857773 h 6858000"/>
              <a:gd name="connsiteX13" fmla="*/ 243922 w 5600700"/>
              <a:gd name="connsiteY13" fmla="*/ 1582738 h 6858000"/>
              <a:gd name="connsiteX14" fmla="*/ 374651 w 5600700"/>
              <a:gd name="connsiteY14" fmla="*/ 1223963 h 6858000"/>
              <a:gd name="connsiteX15" fmla="*/ 374651 w 5600700"/>
              <a:gd name="connsiteY15" fmla="*/ 1588 h 6858000"/>
              <a:gd name="connsiteX16" fmla="*/ 0 w 5600700"/>
              <a:gd name="connsiteY16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0700" h="6858000">
                <a:moveTo>
                  <a:pt x="0" y="1862137"/>
                </a:moveTo>
                <a:lnTo>
                  <a:pt x="1" y="1862138"/>
                </a:lnTo>
                <a:lnTo>
                  <a:pt x="0" y="1862139"/>
                </a:lnTo>
                <a:close/>
                <a:moveTo>
                  <a:pt x="0" y="0"/>
                </a:moveTo>
                <a:lnTo>
                  <a:pt x="5600700" y="0"/>
                </a:lnTo>
                <a:lnTo>
                  <a:pt x="5600700" y="6858000"/>
                </a:lnTo>
                <a:lnTo>
                  <a:pt x="374651" y="6858000"/>
                </a:lnTo>
                <a:lnTo>
                  <a:pt x="374651" y="6851074"/>
                </a:lnTo>
                <a:cubicBezTo>
                  <a:pt x="374651" y="6791475"/>
                  <a:pt x="374651" y="6314679"/>
                  <a:pt x="374651" y="2500313"/>
                </a:cubicBezTo>
                <a:cubicBezTo>
                  <a:pt x="374651" y="2365376"/>
                  <a:pt x="328418" y="2236788"/>
                  <a:pt x="243922" y="2141538"/>
                </a:cubicBezTo>
                <a:cubicBezTo>
                  <a:pt x="243922" y="2141538"/>
                  <a:pt x="243922" y="2141538"/>
                  <a:pt x="80514" y="1954362"/>
                </a:cubicBezTo>
                <a:lnTo>
                  <a:pt x="1" y="1862138"/>
                </a:lnTo>
                <a:lnTo>
                  <a:pt x="3813" y="1857773"/>
                </a:lnTo>
                <a:cubicBezTo>
                  <a:pt x="15246" y="1844676"/>
                  <a:pt x="60982" y="1792288"/>
                  <a:pt x="243922" y="1582738"/>
                </a:cubicBezTo>
                <a:cubicBezTo>
                  <a:pt x="328418" y="1487488"/>
                  <a:pt x="374651" y="1358901"/>
                  <a:pt x="374651" y="1223963"/>
                </a:cubicBezTo>
                <a:cubicBezTo>
                  <a:pt x="374651" y="1223963"/>
                  <a:pt x="374651" y="1223963"/>
                  <a:pt x="374651" y="1588"/>
                </a:cubicBezTo>
                <a:lnTo>
                  <a:pt x="0" y="15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lt-LT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56" y="0"/>
            <a:ext cx="748607" cy="68580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</a:t>
            </a:r>
          </a:p>
          <a:p>
            <a:pPr lvl="0"/>
            <a:r>
              <a:rPr lang="lt-LT" dirty="0"/>
              <a:t>temos pavadinimas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paragrafo antraštė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25474" y="4284616"/>
            <a:ext cx="4608377" cy="18731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, </a:t>
            </a:r>
            <a:r>
              <a:rPr lang="lt-LT" dirty="0" err="1"/>
              <a:t>quis</a:t>
            </a:r>
            <a:r>
              <a:rPr lang="lt-LT" dirty="0"/>
              <a:t> </a:t>
            </a:r>
            <a:r>
              <a:rPr lang="lt-LT" dirty="0" err="1"/>
              <a:t>nostrud</a:t>
            </a:r>
            <a:r>
              <a:rPr lang="lt-LT" dirty="0"/>
              <a:t> </a:t>
            </a:r>
            <a:r>
              <a:rPr lang="lt-LT" dirty="0" err="1"/>
              <a:t>exerci</a:t>
            </a:r>
            <a:r>
              <a:rPr lang="lt-LT" dirty="0"/>
              <a:t> </a:t>
            </a:r>
            <a:r>
              <a:rPr lang="lt-LT" dirty="0" err="1"/>
              <a:t>tation</a:t>
            </a:r>
            <a:r>
              <a:rPr lang="lt-LT" dirty="0"/>
              <a:t> </a:t>
            </a:r>
            <a:r>
              <a:rPr lang="lt-LT" dirty="0" err="1"/>
              <a:t>ullamcorper</a:t>
            </a:r>
            <a:r>
              <a:rPr lang="lt-LT" dirty="0"/>
              <a:t> </a:t>
            </a:r>
            <a:r>
              <a:rPr lang="lt-LT" dirty="0" err="1"/>
              <a:t>suscipit</a:t>
            </a:r>
            <a:r>
              <a:rPr lang="lt-LT" dirty="0"/>
              <a:t> </a:t>
            </a:r>
            <a:r>
              <a:rPr lang="lt-LT" dirty="0" err="1"/>
              <a:t>lobortis</a:t>
            </a:r>
            <a:r>
              <a:rPr lang="lt-LT" dirty="0"/>
              <a:t> </a:t>
            </a:r>
            <a:r>
              <a:rPr lang="lt-LT" dirty="0" err="1"/>
              <a:t>nisl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lorem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0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</a:t>
            </a:r>
          </a:p>
          <a:p>
            <a:pPr lvl="0"/>
            <a:r>
              <a:rPr lang="lt-LT" dirty="0"/>
              <a:t>temos pavadinimas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3040835" cy="567236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antraštė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4450135"/>
            <a:ext cx="3406596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.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6088063" y="1489075"/>
            <a:ext cx="5486400" cy="4659313"/>
          </a:xfr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0179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8213726" cy="612276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</a:t>
            </a:r>
            <a:r>
              <a:rPr lang="en-US" dirty="0"/>
              <a:t> </a:t>
            </a:r>
            <a:r>
              <a:rPr lang="lt-LT" dirty="0"/>
              <a:t>temos pavadinimas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174924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antraštė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625474" y="2428511"/>
            <a:ext cx="10948989" cy="3719877"/>
          </a:xfr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6331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8213726" cy="612276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</a:t>
            </a:r>
            <a:r>
              <a:rPr lang="en-US" dirty="0"/>
              <a:t> </a:t>
            </a:r>
            <a:r>
              <a:rPr lang="lt-LT" dirty="0"/>
              <a:t>temos pavadinimas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174924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antraštė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5475" y="2419350"/>
            <a:ext cx="10947400" cy="3752850"/>
          </a:xfr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1741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4450135"/>
            <a:ext cx="3066961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an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.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545829" y="4450135"/>
            <a:ext cx="3058251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an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.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57475" y="4438863"/>
            <a:ext cx="3075667" cy="170938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an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.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606978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</a:t>
            </a:r>
          </a:p>
          <a:p>
            <a:pPr lvl="0"/>
            <a:r>
              <a:rPr lang="lt-LT" dirty="0"/>
              <a:t>temos pavadinimas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25476" y="2546537"/>
            <a:ext cx="1174750" cy="1174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3" y="390965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antraštė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4543631" y="2546537"/>
            <a:ext cx="1174750" cy="1174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4543628" y="390965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antraštė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3" hasCustomPrompt="1"/>
          </p:nvPr>
        </p:nvSpPr>
        <p:spPr>
          <a:xfrm>
            <a:off x="8457475" y="2546537"/>
            <a:ext cx="1174750" cy="1174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8457472" y="390965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antraštė</a:t>
            </a:r>
          </a:p>
        </p:txBody>
      </p:sp>
    </p:spTree>
    <p:extLst>
      <p:ext uri="{BB962C8B-B14F-4D97-AF65-F5344CB8AC3E}">
        <p14:creationId xmlns:p14="http://schemas.microsoft.com/office/powerpoint/2010/main" val="3951356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3071779"/>
            <a:ext cx="3920356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.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3" y="798513"/>
            <a:ext cx="7899401" cy="76358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 temos pavadinimas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25476" y="187026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0" y="5462554"/>
            <a:ext cx="3920356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.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625473" y="4261037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400795" y="3071779"/>
            <a:ext cx="3920356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.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6400798" y="187026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400795" y="5462554"/>
            <a:ext cx="3920356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.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6400798" y="4261037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983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307177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</a:t>
            </a:r>
            <a:r>
              <a:rPr lang="lt-LT" dirty="0"/>
              <a:t>.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3" y="798513"/>
            <a:ext cx="7899401" cy="76358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 temos pavadinimas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25476" y="187026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25473" y="545302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</a:t>
            </a:r>
            <a:r>
              <a:rPr lang="lt-LT" dirty="0"/>
              <a:t>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625476" y="425151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4549773" y="307177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</a:t>
            </a:r>
            <a:r>
              <a:rPr lang="lt-LT" dirty="0"/>
              <a:t>.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4549776" y="187026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4549773" y="545302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</a:t>
            </a:r>
            <a:r>
              <a:rPr lang="lt-LT" dirty="0"/>
              <a:t>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4549776" y="425151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8435970" y="307177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</a:t>
            </a:r>
            <a:r>
              <a:rPr lang="lt-LT" dirty="0"/>
              <a:t>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8435973" y="187026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8435970" y="5453029"/>
            <a:ext cx="2041527" cy="57629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</a:t>
            </a:r>
            <a:r>
              <a:rPr lang="lt-LT" dirty="0"/>
              <a:t>.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8" hasCustomPrompt="1"/>
          </p:nvPr>
        </p:nvSpPr>
        <p:spPr>
          <a:xfrm>
            <a:off x="8435973" y="4251512"/>
            <a:ext cx="1079500" cy="1079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1664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</a:t>
            </a:r>
          </a:p>
          <a:p>
            <a:pPr lvl="0"/>
            <a:r>
              <a:rPr lang="lt-LT" dirty="0"/>
              <a:t>temos pavadinimas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paragrafo antraštė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25474" y="4284616"/>
            <a:ext cx="4608377" cy="18731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, </a:t>
            </a:r>
            <a:r>
              <a:rPr lang="lt-LT" dirty="0" err="1"/>
              <a:t>quis</a:t>
            </a:r>
            <a:r>
              <a:rPr lang="lt-LT" dirty="0"/>
              <a:t> </a:t>
            </a:r>
            <a:r>
              <a:rPr lang="lt-LT" dirty="0" err="1"/>
              <a:t>nostrud</a:t>
            </a:r>
            <a:r>
              <a:rPr lang="lt-LT" dirty="0"/>
              <a:t> </a:t>
            </a:r>
            <a:r>
              <a:rPr lang="lt-LT" dirty="0" err="1"/>
              <a:t>exerci</a:t>
            </a:r>
            <a:r>
              <a:rPr lang="lt-LT" dirty="0"/>
              <a:t> </a:t>
            </a:r>
            <a:r>
              <a:rPr lang="lt-LT" dirty="0" err="1"/>
              <a:t>tation</a:t>
            </a:r>
            <a:r>
              <a:rPr lang="lt-LT" dirty="0"/>
              <a:t> </a:t>
            </a:r>
            <a:r>
              <a:rPr lang="lt-LT" dirty="0" err="1"/>
              <a:t>ullamcorper</a:t>
            </a:r>
            <a:r>
              <a:rPr lang="lt-LT" dirty="0"/>
              <a:t> </a:t>
            </a:r>
            <a:r>
              <a:rPr lang="lt-LT" dirty="0" err="1"/>
              <a:t>suscipit</a:t>
            </a:r>
            <a:r>
              <a:rPr lang="lt-LT" dirty="0"/>
              <a:t> </a:t>
            </a:r>
            <a:r>
              <a:rPr lang="lt-LT" dirty="0" err="1"/>
              <a:t>lobortis</a:t>
            </a:r>
            <a:r>
              <a:rPr lang="lt-LT" dirty="0"/>
              <a:t> </a:t>
            </a:r>
            <a:r>
              <a:rPr lang="lt-LT" dirty="0" err="1"/>
              <a:t>nisl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lorem</a:t>
            </a:r>
            <a:r>
              <a:rPr lang="lt-LT" dirty="0"/>
              <a:t>.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7066065" y="1317812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7066065" y="4108637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9723540" y="4108637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9723540" y="1317812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7066065" y="2915427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.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9723540" y="2915427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.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7066065" y="5688883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.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9723540" y="5688883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0280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6218238" y="0"/>
            <a:ext cx="74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1017690" y="1317812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1017690" y="4108637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3675165" y="4108637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3675165" y="1317812"/>
            <a:ext cx="1425388" cy="1425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591300" y="798513"/>
            <a:ext cx="4421087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</a:t>
            </a:r>
          </a:p>
          <a:p>
            <a:pPr lvl="0"/>
            <a:r>
              <a:rPr lang="lt-LT" dirty="0"/>
              <a:t>temos pavadinimas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591300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paragrafo antraštė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591300" y="4284616"/>
            <a:ext cx="4608377" cy="187311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, </a:t>
            </a:r>
            <a:r>
              <a:rPr lang="lt-LT" dirty="0" err="1"/>
              <a:t>quis</a:t>
            </a:r>
            <a:r>
              <a:rPr lang="lt-LT" dirty="0"/>
              <a:t> </a:t>
            </a:r>
            <a:r>
              <a:rPr lang="lt-LT" dirty="0" err="1"/>
              <a:t>nostrud</a:t>
            </a:r>
            <a:r>
              <a:rPr lang="lt-LT" dirty="0"/>
              <a:t> </a:t>
            </a:r>
            <a:r>
              <a:rPr lang="lt-LT" dirty="0" err="1"/>
              <a:t>exerci</a:t>
            </a:r>
            <a:r>
              <a:rPr lang="lt-LT" dirty="0"/>
              <a:t> </a:t>
            </a:r>
            <a:r>
              <a:rPr lang="lt-LT" dirty="0" err="1"/>
              <a:t>tation</a:t>
            </a:r>
            <a:r>
              <a:rPr lang="lt-LT" dirty="0"/>
              <a:t> </a:t>
            </a:r>
            <a:r>
              <a:rPr lang="lt-LT" dirty="0" err="1"/>
              <a:t>ullamcorper</a:t>
            </a:r>
            <a:r>
              <a:rPr lang="lt-LT" dirty="0"/>
              <a:t> </a:t>
            </a:r>
            <a:r>
              <a:rPr lang="lt-LT" dirty="0" err="1"/>
              <a:t>suscipit</a:t>
            </a:r>
            <a:r>
              <a:rPr lang="lt-LT" dirty="0"/>
              <a:t> </a:t>
            </a:r>
            <a:r>
              <a:rPr lang="lt-LT" dirty="0" err="1"/>
              <a:t>lobortis</a:t>
            </a:r>
            <a:r>
              <a:rPr lang="lt-LT" dirty="0"/>
              <a:t> </a:t>
            </a:r>
            <a:r>
              <a:rPr lang="lt-LT" dirty="0" err="1"/>
              <a:t>nisl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lorem</a:t>
            </a:r>
            <a:r>
              <a:rPr lang="lt-LT" dirty="0"/>
              <a:t>.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017690" y="2915427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.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675165" y="2915427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.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17690" y="5688883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.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675165" y="5688883"/>
            <a:ext cx="2041527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89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367280"/>
            <a:ext cx="8724900" cy="2042159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s-ES" dirty="0"/>
              <a:t>LTG </a:t>
            </a:r>
            <a:r>
              <a:rPr lang="lt-LT" dirty="0"/>
              <a:t>misija</a:t>
            </a:r>
            <a:r>
              <a:rPr lang="es-ES" dirty="0"/>
              <a:t>:</a:t>
            </a:r>
            <a:r>
              <a:rPr lang="lt-LT" dirty="0"/>
              <a:t> ką mes darome ir kodėl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19124" y="4418964"/>
            <a:ext cx="6657975" cy="1038861"/>
          </a:xfrm>
        </p:spPr>
        <p:txBody>
          <a:bodyPr>
            <a:noAutofit/>
          </a:bodyPr>
          <a:lstStyle>
            <a:lvl1pPr marL="0" indent="0">
              <a:buNone/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Jungiame žmones ir verslus geresnei ateičiai</a:t>
            </a:r>
          </a:p>
        </p:txBody>
      </p:sp>
    </p:spTree>
    <p:extLst>
      <p:ext uri="{BB962C8B-B14F-4D97-AF65-F5344CB8AC3E}">
        <p14:creationId xmlns:p14="http://schemas.microsoft.com/office/powerpoint/2010/main" val="3119509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5188399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</a:t>
            </a:r>
            <a:r>
              <a:rPr lang="lt-LT" dirty="0"/>
              <a:t>.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3" y="798513"/>
            <a:ext cx="7632701" cy="70643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 temos pavadinimas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3" y="4485154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antraštė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25473" y="3132120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</a:t>
            </a:r>
            <a:r>
              <a:rPr lang="lt-LT" dirty="0"/>
              <a:t>.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25473" y="2428875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antraštė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4537119" y="3132120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</a:t>
            </a:r>
            <a:r>
              <a:rPr lang="lt-LT" dirty="0"/>
              <a:t>.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4537119" y="2428875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antraštė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4537119" y="5188399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</a:t>
            </a:r>
            <a:r>
              <a:rPr lang="lt-LT" dirty="0"/>
              <a:t>.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537119" y="4485154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antraštė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8457475" y="3132120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</a:t>
            </a:r>
            <a:r>
              <a:rPr lang="lt-LT" dirty="0"/>
              <a:t>.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8457475" y="2428875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antraštė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8474891" y="5188399"/>
            <a:ext cx="3066961" cy="96959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</a:t>
            </a:r>
            <a:r>
              <a:rPr lang="lt-LT" dirty="0"/>
              <a:t>.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8474891" y="4485154"/>
            <a:ext cx="3040835" cy="503577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antraštė</a:t>
            </a:r>
          </a:p>
        </p:txBody>
      </p:sp>
    </p:spTree>
    <p:extLst>
      <p:ext uri="{BB962C8B-B14F-4D97-AF65-F5344CB8AC3E}">
        <p14:creationId xmlns:p14="http://schemas.microsoft.com/office/powerpoint/2010/main" val="399562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7523103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paragrafo antraštė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74" y="3203575"/>
            <a:ext cx="3541411" cy="45085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paragrafo antraštė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3" y="4160134"/>
            <a:ext cx="4559985" cy="1997598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, </a:t>
            </a:r>
            <a:r>
              <a:rPr lang="lt-LT" dirty="0" err="1"/>
              <a:t>quis</a:t>
            </a:r>
            <a:r>
              <a:rPr lang="lt-LT" dirty="0"/>
              <a:t> </a:t>
            </a:r>
            <a:r>
              <a:rPr lang="lt-LT" dirty="0" err="1"/>
              <a:t>nostrud</a:t>
            </a:r>
            <a:r>
              <a:rPr lang="lt-LT" dirty="0"/>
              <a:t> </a:t>
            </a:r>
            <a:r>
              <a:rPr lang="lt-LT" dirty="0" err="1"/>
              <a:t>exerci</a:t>
            </a:r>
            <a:r>
              <a:rPr lang="lt-LT" dirty="0"/>
              <a:t> </a:t>
            </a:r>
            <a:r>
              <a:rPr lang="lt-LT" dirty="0" err="1"/>
              <a:t>tation</a:t>
            </a:r>
            <a:r>
              <a:rPr lang="lt-LT" dirty="0"/>
              <a:t> </a:t>
            </a:r>
            <a:r>
              <a:rPr lang="lt-LT" dirty="0" err="1"/>
              <a:t>ullamcorper</a:t>
            </a:r>
            <a:r>
              <a:rPr lang="lt-LT" dirty="0"/>
              <a:t> </a:t>
            </a:r>
            <a:r>
              <a:rPr lang="lt-LT" dirty="0" err="1"/>
              <a:t>suscipit</a:t>
            </a:r>
            <a:r>
              <a:rPr lang="lt-LT" dirty="0"/>
              <a:t> </a:t>
            </a:r>
            <a:r>
              <a:rPr lang="lt-LT" dirty="0" err="1"/>
              <a:t>lobortis</a:t>
            </a:r>
            <a:r>
              <a:rPr lang="lt-LT" dirty="0"/>
              <a:t> </a:t>
            </a:r>
            <a:r>
              <a:rPr lang="lt-LT" dirty="0" err="1"/>
              <a:t>nisl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.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74" y="4160134"/>
            <a:ext cx="4559985" cy="1997598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 </a:t>
            </a:r>
            <a:r>
              <a:rPr lang="lt-LT" dirty="0" err="1"/>
              <a:t>veniam</a:t>
            </a:r>
            <a:r>
              <a:rPr lang="lt-LT" dirty="0"/>
              <a:t>, </a:t>
            </a:r>
            <a:r>
              <a:rPr lang="lt-LT" dirty="0" err="1"/>
              <a:t>quis</a:t>
            </a:r>
            <a:r>
              <a:rPr lang="lt-LT" dirty="0"/>
              <a:t> </a:t>
            </a:r>
            <a:r>
              <a:rPr lang="lt-LT" dirty="0" err="1"/>
              <a:t>nostrud</a:t>
            </a:r>
            <a:r>
              <a:rPr lang="lt-LT" dirty="0"/>
              <a:t> </a:t>
            </a:r>
            <a:r>
              <a:rPr lang="lt-LT" dirty="0" err="1"/>
              <a:t>exerci</a:t>
            </a:r>
            <a:r>
              <a:rPr lang="lt-LT" dirty="0"/>
              <a:t> </a:t>
            </a:r>
            <a:r>
              <a:rPr lang="lt-LT" dirty="0" err="1"/>
              <a:t>tation</a:t>
            </a:r>
            <a:r>
              <a:rPr lang="lt-LT" dirty="0"/>
              <a:t> </a:t>
            </a:r>
            <a:r>
              <a:rPr lang="lt-LT" dirty="0" err="1"/>
              <a:t>ullamcorper</a:t>
            </a:r>
            <a:r>
              <a:rPr lang="lt-LT" dirty="0"/>
              <a:t> </a:t>
            </a:r>
            <a:r>
              <a:rPr lang="lt-LT" dirty="0" err="1"/>
              <a:t>suscipit</a:t>
            </a:r>
            <a:r>
              <a:rPr lang="lt-LT" dirty="0"/>
              <a:t> </a:t>
            </a:r>
            <a:r>
              <a:rPr lang="lt-LT" dirty="0" err="1"/>
              <a:t>lobortis</a:t>
            </a:r>
            <a:r>
              <a:rPr lang="lt-LT" dirty="0"/>
              <a:t> </a:t>
            </a:r>
            <a:r>
              <a:rPr lang="lt-LT" dirty="0" err="1"/>
              <a:t>nisl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96257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367280"/>
            <a:ext cx="8724900" cy="1414145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Jūsų klausimai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192" y="5878286"/>
            <a:ext cx="6380888" cy="29867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lt-LT" dirty="0"/>
              <a:t>Prezentacijos pavadinimas</a:t>
            </a:r>
          </a:p>
        </p:txBody>
      </p:sp>
    </p:spTree>
    <p:extLst>
      <p:ext uri="{BB962C8B-B14F-4D97-AF65-F5344CB8AC3E}">
        <p14:creationId xmlns:p14="http://schemas.microsoft.com/office/powerpoint/2010/main" val="37746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3" y="798513"/>
            <a:ext cx="7632701" cy="70643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 temos pavadinimas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1971675"/>
            <a:ext cx="24384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2438400" y="1971675"/>
            <a:ext cx="24384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876800" y="1971675"/>
            <a:ext cx="24384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7315200" y="1974655"/>
            <a:ext cx="24384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9753600" y="1974655"/>
            <a:ext cx="24384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17591" y="4672401"/>
            <a:ext cx="1944584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Vardas Pavardė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2637683" y="4672401"/>
            <a:ext cx="1944584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Vardas Pavardė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5076083" y="4672401"/>
            <a:ext cx="1944584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Vardas Pavardė</a:t>
            </a: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7514483" y="4672401"/>
            <a:ext cx="1944584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Vardas Pavardė</a:t>
            </a:r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35" hasCustomPrompt="1"/>
          </p:nvPr>
        </p:nvSpPr>
        <p:spPr>
          <a:xfrm>
            <a:off x="9952883" y="4672401"/>
            <a:ext cx="1944584" cy="37069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Vardas Pavardė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217592" y="5353050"/>
            <a:ext cx="1944584" cy="116205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</a:t>
            </a:r>
            <a:r>
              <a:rPr lang="lt-LT" dirty="0"/>
              <a:t>.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2637683" y="5353050"/>
            <a:ext cx="1944584" cy="116205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</a:t>
            </a:r>
            <a:r>
              <a:rPr lang="lt-LT" dirty="0"/>
              <a:t>.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5076083" y="5353050"/>
            <a:ext cx="1944584" cy="116205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</a:t>
            </a:r>
            <a:r>
              <a:rPr lang="lt-LT" dirty="0"/>
              <a:t>.</a:t>
            </a:r>
          </a:p>
        </p:txBody>
      </p:sp>
      <p:sp>
        <p:nvSpPr>
          <p:cNvPr id="39" name="Text Placehold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7514483" y="5353050"/>
            <a:ext cx="1944584" cy="116205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</a:t>
            </a:r>
            <a:r>
              <a:rPr lang="lt-LT" dirty="0"/>
              <a:t>.</a:t>
            </a: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39" hasCustomPrompt="1"/>
          </p:nvPr>
        </p:nvSpPr>
        <p:spPr>
          <a:xfrm>
            <a:off x="9952883" y="5353050"/>
            <a:ext cx="1944584" cy="116205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775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8213726" cy="612276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</a:t>
            </a:r>
            <a:r>
              <a:rPr lang="en-US" dirty="0"/>
              <a:t> </a:t>
            </a:r>
            <a:r>
              <a:rPr lang="lt-LT" dirty="0"/>
              <a:t>temos pavadinimas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1749243"/>
            <a:ext cx="3040835" cy="340814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Trumpoji antraštė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 hasCustomPrompt="1"/>
          </p:nvPr>
        </p:nvSpPr>
        <p:spPr>
          <a:xfrm>
            <a:off x="625474" y="2447200"/>
            <a:ext cx="10956925" cy="3717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t-L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433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8213726" cy="612276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LTG grupės struktūra</a:t>
            </a:r>
          </a:p>
        </p:txBody>
      </p:sp>
    </p:spTree>
    <p:extLst>
      <p:ext uri="{BB962C8B-B14F-4D97-AF65-F5344CB8AC3E}">
        <p14:creationId xmlns:p14="http://schemas.microsoft.com/office/powerpoint/2010/main" val="545852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3" y="798513"/>
            <a:ext cx="8335647" cy="76358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 </a:t>
            </a:r>
            <a:r>
              <a:rPr lang="en-US" dirty="0" err="1"/>
              <a:t>proceso</a:t>
            </a:r>
            <a:r>
              <a:rPr lang="lt-LT" dirty="0"/>
              <a:t> pavadinimas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2" hasCustomPrompt="1"/>
          </p:nvPr>
        </p:nvSpPr>
        <p:spPr>
          <a:xfrm>
            <a:off x="625475" y="2055813"/>
            <a:ext cx="10956925" cy="1157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lt-LT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25473" y="4808520"/>
            <a:ext cx="2041527" cy="138273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</a:t>
            </a:r>
            <a:r>
              <a:rPr lang="lt-LT" dirty="0" err="1"/>
              <a:t>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</a:t>
            </a:r>
            <a:r>
              <a:rPr lang="lt-LT" dirty="0"/>
              <a:t>.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2787648" y="4808520"/>
            <a:ext cx="2041527" cy="138273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</a:t>
            </a:r>
            <a:r>
              <a:rPr lang="lt-LT" dirty="0" err="1"/>
              <a:t>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</a:t>
            </a:r>
            <a:r>
              <a:rPr lang="lt-LT" dirty="0"/>
              <a:t>.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4949823" y="4808520"/>
            <a:ext cx="2041527" cy="138273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</a:t>
            </a:r>
            <a:r>
              <a:rPr lang="lt-LT" dirty="0" err="1"/>
              <a:t>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</a:t>
            </a:r>
            <a:r>
              <a:rPr lang="lt-LT" dirty="0"/>
              <a:t>.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7102473" y="4808520"/>
            <a:ext cx="2041527" cy="138273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</a:t>
            </a:r>
            <a:r>
              <a:rPr lang="lt-LT" dirty="0" err="1"/>
              <a:t>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</a:t>
            </a:r>
            <a:r>
              <a:rPr lang="lt-LT" dirty="0"/>
              <a:t>.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9264648" y="4808520"/>
            <a:ext cx="2041527" cy="138273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</a:t>
            </a:r>
            <a:r>
              <a:rPr lang="lt-LT" dirty="0" err="1"/>
              <a:t>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</a:t>
            </a:r>
            <a:r>
              <a:rPr lang="lt-LT" dirty="0"/>
              <a:t>.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25473" y="4305300"/>
            <a:ext cx="2041527" cy="381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r>
              <a:rPr lang="lt-LT" dirty="0" err="1"/>
              <a:t>ntraštė</a:t>
            </a:r>
            <a:endParaRPr lang="lt-LT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2787648" y="4305300"/>
            <a:ext cx="2041527" cy="381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r>
              <a:rPr lang="lt-LT" dirty="0" err="1"/>
              <a:t>ntraštė</a:t>
            </a:r>
            <a:endParaRPr lang="lt-LT" dirty="0"/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4949822" y="4305300"/>
            <a:ext cx="2041527" cy="381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r>
              <a:rPr lang="lt-LT" dirty="0" err="1"/>
              <a:t>ntraštė</a:t>
            </a:r>
            <a:endParaRPr lang="lt-LT" dirty="0"/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7111996" y="4305300"/>
            <a:ext cx="2041527" cy="381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r>
              <a:rPr lang="lt-LT" dirty="0" err="1"/>
              <a:t>ntraštė</a:t>
            </a:r>
            <a:endParaRPr lang="lt-LT" dirty="0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9274170" y="4305300"/>
            <a:ext cx="2041527" cy="381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</a:t>
            </a:r>
            <a:r>
              <a:rPr lang="lt-LT" dirty="0" err="1"/>
              <a:t>ntraštė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73039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49EAD35-2DF5-4BC7-B245-6632A0B3F5AE}" type="datetime1">
              <a:rPr lang="lt-LT" smtClean="0"/>
              <a:pPr/>
              <a:t>2023-09-07</a:t>
            </a:fld>
            <a:endParaRPr lang="lt-LT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191" y="2672080"/>
            <a:ext cx="6200911" cy="2042159"/>
          </a:xfrm>
        </p:spPr>
        <p:txBody>
          <a:bodyPr>
            <a:noAutofit/>
          </a:bodyPr>
          <a:lstStyle>
            <a:lvl1pPr marL="0" indent="0">
              <a:buNone/>
              <a:defRPr sz="6500" b="1" baseline="0"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Ačiū!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9192" y="5878286"/>
            <a:ext cx="6380888" cy="29867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dirty="0" err="1"/>
              <a:t>Prane</a:t>
            </a:r>
            <a:r>
              <a:rPr lang="lt-LT" dirty="0" err="1"/>
              <a:t>šėjas</a:t>
            </a:r>
            <a:r>
              <a:rPr lang="lt-LT" dirty="0"/>
              <a:t>, pranešėjo pareigos</a:t>
            </a:r>
          </a:p>
        </p:txBody>
      </p:sp>
    </p:spTree>
    <p:extLst>
      <p:ext uri="{BB962C8B-B14F-4D97-AF65-F5344CB8AC3E}">
        <p14:creationId xmlns:p14="http://schemas.microsoft.com/office/powerpoint/2010/main" val="127722970"/>
      </p:ext>
    </p:extLst>
  </p:cSld>
  <p:clrMapOvr>
    <a:masterClrMapping/>
  </p:clrMapOvr>
  <p:hf sldNum="0"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Įmonės raida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823595" y="2284095"/>
            <a:ext cx="2925446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1859 – </a:t>
            </a:r>
            <a:r>
              <a:rPr lang="lt-LT" dirty="0" err="1"/>
              <a:t>ieji</a:t>
            </a:r>
            <a:r>
              <a:rPr lang="lt-LT" dirty="0"/>
              <a:t> metai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4772" y="2292350"/>
            <a:ext cx="2925446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Lietuvos geležinkeliai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244975" y="2292350"/>
            <a:ext cx="1675765" cy="450850"/>
          </a:xfrm>
        </p:spPr>
        <p:txBody>
          <a:bodyPr anchor="ctr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Lietuvos geležinkelio pradžia – nutiesti pirmieji bėgiai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9766469" y="2292350"/>
            <a:ext cx="1675765" cy="450850"/>
          </a:xfrm>
        </p:spPr>
        <p:txBody>
          <a:bodyPr anchor="ctr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Yra viena didžiausių ir moderniausių transporto įmonių Lietuvoje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969752" y="3413760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443,7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2836017" y="3413760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52.6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634972" y="3413759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3.77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501237" y="3413759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7400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8300192" y="3413758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&gt;20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0182757" y="3413757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3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738902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Pardavimo pajamos 2017 m. </a:t>
            </a:r>
            <a:r>
              <a:rPr lang="lt-LT" dirty="0" err="1"/>
              <a:t>mln</a:t>
            </a:r>
            <a:r>
              <a:rPr lang="lt-LT" dirty="0"/>
              <a:t> EUR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2605167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Pardavimo pajamos 2017 m. </a:t>
            </a:r>
            <a:r>
              <a:rPr lang="lt-LT" dirty="0" err="1"/>
              <a:t>mln</a:t>
            </a:r>
            <a:r>
              <a:rPr lang="lt-LT" dirty="0"/>
              <a:t> EUR 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4405011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Vežtų keleivių skaičius per 2017 m., mln.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270387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Personalo skaičius 2018 m.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8135763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Paslaugų teikimo geografija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10001139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Lietuvą kertantys tarptautiniai transporto koridoriai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738901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+10,8%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2604277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+10,8%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404122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0.7%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3936968" y="5855063"/>
            <a:ext cx="4318064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Atstovybių tinklas: Baltarusija (Minskas), Rusija </a:t>
            </a:r>
            <a:r>
              <a:rPr lang="fi-FI" dirty="0"/>
              <a:t>(Maskva), Kinija (Pekinas), Lenkija (Varšuva)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24546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ščia skaidrė (mėlyna)_2">
    <p:bg>
      <p:bgPr>
        <a:solidFill>
          <a:srgbClr val="047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20"/>
          </p:nvPr>
        </p:nvSpPr>
        <p:spPr>
          <a:xfrm>
            <a:off x="913773" y="2103120"/>
            <a:ext cx="4959491" cy="387922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21"/>
          </p:nvPr>
        </p:nvSpPr>
        <p:spPr>
          <a:xfrm>
            <a:off x="6318733" y="2103122"/>
            <a:ext cx="4959491" cy="38750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3776" y="258403"/>
            <a:ext cx="10364451" cy="15961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500" b="1" i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" y="6518874"/>
            <a:ext cx="11430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07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uščia skaidrė (bal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ody Level One…"/>
          <p:cNvSpPr txBox="1">
            <a:spLocks noGrp="1"/>
          </p:cNvSpPr>
          <p:nvPr>
            <p:ph type="body" idx="1"/>
          </p:nvPr>
        </p:nvSpPr>
        <p:spPr>
          <a:xfrm>
            <a:off x="913774" y="1851660"/>
            <a:ext cx="10364453" cy="41306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 sz="1500">
                <a:solidFill>
                  <a:srgbClr val="4040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342900" algn="ctr">
              <a:lnSpc>
                <a:spcPct val="100000"/>
              </a:lnSpc>
              <a:buSzTx/>
              <a:buFontTx/>
              <a:buNone/>
              <a:defRPr sz="1500">
                <a:solidFill>
                  <a:srgbClr val="4040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685800" algn="ctr">
              <a:lnSpc>
                <a:spcPct val="100000"/>
              </a:lnSpc>
              <a:buSzTx/>
              <a:buFontTx/>
              <a:buNone/>
              <a:defRPr sz="1500">
                <a:solidFill>
                  <a:srgbClr val="4040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1028700" algn="ctr">
              <a:lnSpc>
                <a:spcPct val="100000"/>
              </a:lnSpc>
              <a:buSzTx/>
              <a:buFontTx/>
              <a:buNone/>
              <a:defRPr sz="1500">
                <a:solidFill>
                  <a:srgbClr val="4040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1371600" algn="ctr">
              <a:lnSpc>
                <a:spcPct val="100000"/>
              </a:lnSpc>
              <a:buSzTx/>
              <a:buFontTx/>
              <a:buNone/>
              <a:defRPr sz="1500">
                <a:solidFill>
                  <a:srgbClr val="4040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913775" y="159342"/>
            <a:ext cx="10364452" cy="1596177"/>
          </a:xfrm>
          <a:prstGeom prst="rect">
            <a:avLst/>
          </a:prstGeom>
        </p:spPr>
        <p:txBody>
          <a:bodyPr/>
          <a:lstStyle>
            <a:lvl1pPr algn="ctr">
              <a:defRPr sz="4500" b="1">
                <a:solidFill>
                  <a:srgbClr val="0471B7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Title Text</a:t>
            </a:r>
          </a:p>
        </p:txBody>
      </p:sp>
      <p:pic>
        <p:nvPicPr>
          <p:cNvPr id="139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5" y="6518876"/>
            <a:ext cx="11430001" cy="34137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10618" y="6240935"/>
            <a:ext cx="226983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50950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20674" y="285166"/>
            <a:ext cx="10860470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</a:t>
            </a:r>
          </a:p>
        </p:txBody>
      </p:sp>
    </p:spTree>
    <p:extLst>
      <p:ext uri="{BB962C8B-B14F-4D97-AF65-F5344CB8AC3E}">
        <p14:creationId xmlns:p14="http://schemas.microsoft.com/office/powerpoint/2010/main" val="268628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Įmonės raida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823595" y="2284095"/>
            <a:ext cx="2925446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1859 – </a:t>
            </a:r>
            <a:r>
              <a:rPr lang="lt-LT" dirty="0" err="1"/>
              <a:t>ieji</a:t>
            </a:r>
            <a:r>
              <a:rPr lang="lt-LT" dirty="0"/>
              <a:t> metai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44772" y="2292350"/>
            <a:ext cx="2925446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Lietuvos geležinkeliai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244975" y="2292350"/>
            <a:ext cx="1675765" cy="450850"/>
          </a:xfrm>
        </p:spPr>
        <p:txBody>
          <a:bodyPr anchor="ctr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Lietuvos geležinkelio pradžia – nutiesti pirmieji bėgiai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9766469" y="2292350"/>
            <a:ext cx="1675765" cy="450850"/>
          </a:xfrm>
        </p:spPr>
        <p:txBody>
          <a:bodyPr anchor="ctr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Yra viena didžiausių ir moderniausių transporto įmonių Lietuvoje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969752" y="3413760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443,7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2836017" y="3413760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52.6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634972" y="3413759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3.77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501237" y="3413759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7400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8300192" y="3413758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&gt;20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0182757" y="3413757"/>
            <a:ext cx="1057168" cy="4438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3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738902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Pardavimo pajamos 2017 m. </a:t>
            </a:r>
            <a:r>
              <a:rPr lang="lt-LT" dirty="0" err="1"/>
              <a:t>mln</a:t>
            </a:r>
            <a:r>
              <a:rPr lang="lt-LT" dirty="0"/>
              <a:t> EUR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2605167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Pardavimo pajamos 2017 m. </a:t>
            </a:r>
            <a:r>
              <a:rPr lang="lt-LT" dirty="0" err="1"/>
              <a:t>mln</a:t>
            </a:r>
            <a:r>
              <a:rPr lang="lt-LT" dirty="0"/>
              <a:t> EUR 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4405011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Vežtų keleivių skaičius per 2017 m., mln.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270387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Personalo skaičius 2018 m.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8135763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Paslaugų teikimo geografija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10001139" y="4439920"/>
            <a:ext cx="1518867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Lietuvą kertantys tarptautiniai transporto koridoriai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738901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+10,8%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2604277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+10,8%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404122" y="4890770"/>
            <a:ext cx="1518867" cy="15036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0.7%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3936968" y="5855063"/>
            <a:ext cx="4318064" cy="45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Atstovybių tinklas: Baltarusija (Minskas), Rusija </a:t>
            </a:r>
            <a:r>
              <a:rPr lang="fi-FI" dirty="0"/>
              <a:t>(Maskva), Kinija (Pekinas), Lenkija (Varšuva)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6574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421087" cy="80676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Įmonės </a:t>
            </a:r>
            <a:r>
              <a:rPr lang="en-US" dirty="0" err="1"/>
              <a:t>tikslai</a:t>
            </a:r>
            <a:endParaRPr lang="lt-LT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13863" y="3048000"/>
            <a:ext cx="2029505" cy="644434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dirty="0" err="1"/>
              <a:t>Pirmo</a:t>
            </a:r>
            <a:r>
              <a:rPr lang="en-US" dirty="0"/>
              <a:t> </a:t>
            </a:r>
            <a:r>
              <a:rPr lang="en-US" dirty="0" err="1"/>
              <a:t>tikslo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25474" y="3048000"/>
            <a:ext cx="715646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lt-LT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63349" y="3048000"/>
            <a:ext cx="2029505" cy="644434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dirty="0" err="1"/>
              <a:t>Antro</a:t>
            </a:r>
            <a:r>
              <a:rPr lang="en-US" dirty="0"/>
              <a:t> </a:t>
            </a:r>
            <a:r>
              <a:rPr lang="en-US" dirty="0" err="1"/>
              <a:t>tikslo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606162" y="3048000"/>
            <a:ext cx="796208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 dirty="0"/>
              <a:t>02</a:t>
            </a:r>
            <a:endParaRPr lang="lt-LT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9747966" y="3048000"/>
            <a:ext cx="2029505" cy="644434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en-US" dirty="0"/>
              <a:t>Tre</a:t>
            </a:r>
            <a:r>
              <a:rPr lang="lt-LT" dirty="0" err="1"/>
              <a:t>čio</a:t>
            </a:r>
            <a:r>
              <a:rPr lang="en-US" dirty="0"/>
              <a:t> </a:t>
            </a:r>
            <a:r>
              <a:rPr lang="en-US" dirty="0" err="1"/>
              <a:t>tikslo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8833302" y="3048000"/>
            <a:ext cx="863514" cy="520836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en-US" dirty="0"/>
              <a:t>03</a:t>
            </a:r>
            <a:endParaRPr lang="lt-LT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8122920" y="4305300"/>
            <a:ext cx="4069079" cy="2552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t-LT" dirty="0"/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4061460" y="4305300"/>
            <a:ext cx="4061460" cy="2552700"/>
          </a:xfrm>
        </p:spPr>
        <p:txBody>
          <a:bodyPr/>
          <a:lstStyle>
            <a:lvl1pPr>
              <a:defRPr/>
            </a:lvl1pPr>
          </a:lstStyle>
          <a:p>
            <a:r>
              <a:rPr lang="lt-LT" dirty="0"/>
              <a:t>      </a:t>
            </a:r>
          </a:p>
        </p:txBody>
      </p:sp>
      <p:sp>
        <p:nvSpPr>
          <p:cNvPr id="14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-1" y="4305300"/>
            <a:ext cx="4061461" cy="2552699"/>
          </a:xfrm>
        </p:spPr>
        <p:txBody>
          <a:bodyPr/>
          <a:lstStyle>
            <a:lvl1pPr>
              <a:defRPr/>
            </a:lvl1pPr>
          </a:lstStyle>
          <a:p>
            <a:r>
              <a:rPr lang="lt-LT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809581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12">
          <p15:clr>
            <a:srgbClr val="FBAE40"/>
          </p15:clr>
        </p15:guide>
        <p15:guide id="2" pos="51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5714366" cy="1040447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Keleivių vežimo rezultatai, 2016–2017 m.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4" y="2520769"/>
            <a:ext cx="1853566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Krovinių vežimo rezultatai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722857" y="2520768"/>
            <a:ext cx="1853566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Krovinių vežimo rezultatai</a:t>
            </a: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8820240" y="2520767"/>
            <a:ext cx="1853566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Krovinių vežimo rezultatai</a:t>
            </a: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25474" y="2749548"/>
            <a:ext cx="1853566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(mln. tonų)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722856" y="2749548"/>
            <a:ext cx="2653303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(2016–2017 m. sausis–gruodis, mln. tonų)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8820240" y="2749548"/>
            <a:ext cx="2653303" cy="228781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(2017 m. sausis–gruodis, proc.)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20"/>
          </p:nvPr>
        </p:nvSpPr>
        <p:spPr>
          <a:xfrm>
            <a:off x="625475" y="3282950"/>
            <a:ext cx="2735263" cy="2933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lt-LT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21"/>
          </p:nvPr>
        </p:nvSpPr>
        <p:spPr>
          <a:xfrm>
            <a:off x="4722813" y="3282950"/>
            <a:ext cx="3044825" cy="2933700"/>
          </a:xfrm>
        </p:spPr>
        <p:txBody>
          <a:bodyPr/>
          <a:lstStyle/>
          <a:p>
            <a:r>
              <a:rPr lang="en-US"/>
              <a:t>Click icon to add chart</a:t>
            </a:r>
            <a:endParaRPr lang="lt-LT" dirty="0"/>
          </a:p>
        </p:txBody>
      </p:sp>
      <p:sp>
        <p:nvSpPr>
          <p:cNvPr id="19" name="Chart Placeholder 18"/>
          <p:cNvSpPr>
            <a:spLocks noGrp="1"/>
          </p:cNvSpPr>
          <p:nvPr>
            <p:ph type="chart" sz="quarter" idx="22"/>
          </p:nvPr>
        </p:nvSpPr>
        <p:spPr>
          <a:xfrm>
            <a:off x="8820150" y="3282950"/>
            <a:ext cx="2971800" cy="2933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6584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4" y="3203575"/>
            <a:ext cx="2851076" cy="567236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Paragrafo pavadinimas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727212" y="3203575"/>
            <a:ext cx="2805702" cy="567236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Paragrafo pavadinimas</a:t>
            </a: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8828950" y="3203575"/>
            <a:ext cx="2814776" cy="567236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Paragrafo pavadinimas</a:t>
            </a: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5473" y="4450135"/>
            <a:ext cx="3066961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an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.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727212" y="4450135"/>
            <a:ext cx="3058251" cy="169811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an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.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828950" y="4438863"/>
            <a:ext cx="3075667" cy="170938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an</a:t>
            </a:r>
            <a:r>
              <a:rPr lang="lt-LT" dirty="0"/>
              <a:t>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.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798513"/>
            <a:ext cx="4606978" cy="1377950"/>
          </a:xfrm>
        </p:spPr>
        <p:txBody>
          <a:bodyPr>
            <a:noAutofit/>
          </a:bodyPr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</a:defRPr>
            </a:lvl1pPr>
          </a:lstStyle>
          <a:p>
            <a:pPr lvl="0"/>
            <a:r>
              <a:rPr lang="lt-LT" dirty="0"/>
              <a:t>Skaidrės tema,</a:t>
            </a:r>
          </a:p>
          <a:p>
            <a:pPr lvl="0"/>
            <a:r>
              <a:rPr lang="lt-LT" dirty="0"/>
              <a:t>temos pavadinimas</a:t>
            </a:r>
          </a:p>
        </p:txBody>
      </p:sp>
    </p:spTree>
    <p:extLst>
      <p:ext uri="{BB962C8B-B14F-4D97-AF65-F5344CB8AC3E}">
        <p14:creationId xmlns:p14="http://schemas.microsoft.com/office/powerpoint/2010/main" val="115797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13800" y="5811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fld id="{CC9C0007-E200-46B3-AF5B-F397D293B567}" type="datetimeFigureOut">
              <a:rPr lang="lt-LT" smtClean="0"/>
              <a:t>2023-09-07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629CB-5D05-4AB9-B04F-FA862111FD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7106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99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Euclid Circular A Medium" panose="020B0604000000000000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Euclid Circular A Medium" panose="020B0604000000000000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  <a:p>
            <a:pPr lvl="5"/>
            <a:r>
              <a:rPr lang="lt-LT" dirty="0" err="1"/>
              <a:t>Sixth</a:t>
            </a:r>
            <a:endParaRPr lang="lt-LT" dirty="0"/>
          </a:p>
          <a:p>
            <a:pPr lvl="6"/>
            <a:r>
              <a:rPr lang="lt-LT" dirty="0" err="1"/>
              <a:t>Seventh</a:t>
            </a:r>
            <a:endParaRPr lang="lt-LT" dirty="0"/>
          </a:p>
          <a:p>
            <a:pPr lvl="7"/>
            <a:r>
              <a:rPr lang="lt-LT" dirty="0" err="1"/>
              <a:t>Eigtht</a:t>
            </a:r>
            <a:endParaRPr lang="lt-LT" dirty="0"/>
          </a:p>
          <a:p>
            <a:pPr lvl="8"/>
            <a:r>
              <a:rPr lang="lt-LT" dirty="0" err="1"/>
              <a:t>Nineth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13800" y="5811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fld id="{8B61BC3C-9904-432D-A602-5C5862319A9B}" type="datetimeFigureOut">
              <a:rPr lang="lt-LT" smtClean="0"/>
              <a:pPr/>
              <a:t>2023-09-07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44A28-1841-4683-AAE4-F9FD07AB6F9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300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Euclid Circular A Medium" panose="020B0604000000000000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Euclid Circular A Medium" panose="020B0604000000000000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41.png"/><Relationship Id="rId18" Type="http://schemas.microsoft.com/office/2007/relationships/diagramDrawing" Target="../diagrams/drawing6.xml"/><Relationship Id="rId3" Type="http://schemas.openxmlformats.org/officeDocument/2006/relationships/diagramData" Target="../diagrams/data4.xml"/><Relationship Id="rId21" Type="http://schemas.openxmlformats.org/officeDocument/2006/relationships/image" Target="../media/image44.svg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openxmlformats.org/officeDocument/2006/relationships/diagramColors" Target="../diagrams/colors6.xml"/><Relationship Id="rId2" Type="http://schemas.openxmlformats.org/officeDocument/2006/relationships/notesSlide" Target="../notesSlides/notesSlide20.xml"/><Relationship Id="rId16" Type="http://schemas.openxmlformats.org/officeDocument/2006/relationships/diagramQuickStyle" Target="../diagrams/quickStyle6.xml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Layout" Target="../diagrams/layout6.xml"/><Relationship Id="rId10" Type="http://schemas.openxmlformats.org/officeDocument/2006/relationships/diagramQuickStyle" Target="../diagrams/quickStyle5.xml"/><Relationship Id="rId19" Type="http://schemas.openxmlformats.org/officeDocument/2006/relationships/image" Target="../media/image42.png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body" sz="quarter" idx="12"/>
          </p:nvPr>
        </p:nvSpPr>
        <p:spPr>
          <a:xfrm>
            <a:off x="460978" y="4470223"/>
            <a:ext cx="6076088" cy="451973"/>
          </a:xfrm>
        </p:spPr>
        <p:txBody>
          <a:bodyPr>
            <a:normAutofit/>
          </a:bodyPr>
          <a:lstStyle/>
          <a:p>
            <a:r>
              <a:rPr lang="en-US" sz="1800" b="0" dirty="0"/>
              <a:t>Martynas Čekanauskas, LTG EHS manager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F74D26-82D1-81DA-7AF7-30832341027A}"/>
              </a:ext>
            </a:extLst>
          </p:cNvPr>
          <p:cNvSpPr txBox="1">
            <a:spLocks/>
          </p:cNvSpPr>
          <p:nvPr/>
        </p:nvSpPr>
        <p:spPr>
          <a:xfrm>
            <a:off x="460978" y="2287984"/>
            <a:ext cx="6076088" cy="2042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500" b="1" kern="1200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4100"/>
              <a:t>Geopolitical challenges and industrial revolution 4.0. </a:t>
            </a:r>
            <a:r>
              <a:rPr lang="en-US" sz="4100" b="0"/>
              <a:t>How to manage emerging railway traffic safety threats?</a:t>
            </a:r>
            <a:endParaRPr lang="lt-LT" sz="4100" b="0" dirty="0"/>
          </a:p>
        </p:txBody>
      </p:sp>
    </p:spTree>
    <p:extLst>
      <p:ext uri="{BB962C8B-B14F-4D97-AF65-F5344CB8AC3E}">
        <p14:creationId xmlns:p14="http://schemas.microsoft.com/office/powerpoint/2010/main" val="137260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C786BF-F87A-4101-8321-50161A92A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7147" y="643851"/>
            <a:ext cx="9780166" cy="830997"/>
          </a:xfrm>
        </p:spPr>
        <p:txBody>
          <a:bodyPr/>
          <a:lstStyle/>
          <a:p>
            <a:r>
              <a:rPr lang="lt-LT" sz="4000" dirty="0" err="1"/>
              <a:t>Industrial</a:t>
            </a:r>
            <a:r>
              <a:rPr lang="en-US" sz="4000" dirty="0"/>
              <a:t> revolutions</a:t>
            </a:r>
          </a:p>
        </p:txBody>
      </p:sp>
      <p:pic>
        <p:nvPicPr>
          <p:cNvPr id="2052" name="Picture 4" descr="The Fourth Industrial Revolution | The English Farm">
            <a:extLst>
              <a:ext uri="{FF2B5EF4-FFF2-40B4-BE49-F238E27FC236}">
                <a16:creationId xmlns:a16="http://schemas.microsoft.com/office/drawing/2014/main" id="{8A9B88FE-7EBB-7719-C10F-8D0927FE3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81000" y="2026373"/>
            <a:ext cx="1143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06128-278A-AF16-941A-4F72806E4C81}"/>
              </a:ext>
            </a:extLst>
          </p:cNvPr>
          <p:cNvSpPr txBox="1"/>
          <p:nvPr/>
        </p:nvSpPr>
        <p:spPr>
          <a:xfrm>
            <a:off x="1652590" y="5388633"/>
            <a:ext cx="7311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prstClr val="white"/>
                </a:solidFill>
                <a:latin typeface="Arial"/>
              </a:rPr>
              <a:t>i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02A9B-A2D5-E6CC-25F7-F1AB05295A8B}"/>
              </a:ext>
            </a:extLst>
          </p:cNvPr>
          <p:cNvSpPr txBox="1"/>
          <p:nvPr/>
        </p:nvSpPr>
        <p:spPr>
          <a:xfrm>
            <a:off x="4665884" y="5394051"/>
            <a:ext cx="7311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prstClr val="white"/>
                </a:solidFill>
                <a:latin typeface="Arial"/>
              </a:rPr>
              <a:t>i2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D8B060-4DBA-98E9-50EC-2E538B7B7D58}"/>
              </a:ext>
            </a:extLst>
          </p:cNvPr>
          <p:cNvSpPr txBox="1"/>
          <p:nvPr/>
        </p:nvSpPr>
        <p:spPr>
          <a:xfrm>
            <a:off x="7418138" y="5388633"/>
            <a:ext cx="7311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prstClr val="white"/>
                </a:solidFill>
                <a:latin typeface="Arial"/>
              </a:rPr>
              <a:t>i3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75E00-DD45-025F-4A60-DA76B22EE122}"/>
              </a:ext>
            </a:extLst>
          </p:cNvPr>
          <p:cNvSpPr txBox="1"/>
          <p:nvPr/>
        </p:nvSpPr>
        <p:spPr>
          <a:xfrm>
            <a:off x="9804824" y="5388633"/>
            <a:ext cx="7311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prstClr val="white"/>
                </a:solidFill>
                <a:latin typeface="Arial"/>
              </a:rPr>
              <a:t>i4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.0.</a:t>
            </a:r>
          </a:p>
        </p:txBody>
      </p:sp>
    </p:spTree>
    <p:extLst>
      <p:ext uri="{BB962C8B-B14F-4D97-AF65-F5344CB8AC3E}">
        <p14:creationId xmlns:p14="http://schemas.microsoft.com/office/powerpoint/2010/main" val="112478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87B9E8A-02E8-49FC-3E9F-38B8D0260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0140735"/>
              </p:ext>
            </p:extLst>
          </p:nvPr>
        </p:nvGraphicFramePr>
        <p:xfrm>
          <a:off x="1108751" y="212757"/>
          <a:ext cx="9547223" cy="6568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1B5A229-D6D6-AB47-CDE4-953FBA4CA458}"/>
              </a:ext>
            </a:extLst>
          </p:cNvPr>
          <p:cNvCxnSpPr/>
          <p:nvPr/>
        </p:nvCxnSpPr>
        <p:spPr>
          <a:xfrm flipV="1">
            <a:off x="1195058" y="1638677"/>
            <a:ext cx="0" cy="4834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C291FEA-CD26-6FCF-7F53-5BF9D2914883}"/>
              </a:ext>
            </a:extLst>
          </p:cNvPr>
          <p:cNvCxnSpPr>
            <a:cxnSpLocks/>
          </p:cNvCxnSpPr>
          <p:nvPr/>
        </p:nvCxnSpPr>
        <p:spPr>
          <a:xfrm>
            <a:off x="804022" y="6136741"/>
            <a:ext cx="10141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E4592FA-2504-6926-EE61-B03E97192567}"/>
              </a:ext>
            </a:extLst>
          </p:cNvPr>
          <p:cNvSpPr txBox="1"/>
          <p:nvPr/>
        </p:nvSpPr>
        <p:spPr>
          <a:xfrm>
            <a:off x="2901967" y="5700471"/>
            <a:ext cx="73113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prstClr val="white"/>
                </a:solidFill>
                <a:latin typeface="Arial"/>
              </a:rPr>
              <a:t>i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</a:p>
        </p:txBody>
      </p:sp>
      <p:sp>
        <p:nvSpPr>
          <p:cNvPr id="2" name="Arrow: Up-Down 1">
            <a:extLst>
              <a:ext uri="{FF2B5EF4-FFF2-40B4-BE49-F238E27FC236}">
                <a16:creationId xmlns:a16="http://schemas.microsoft.com/office/drawing/2014/main" id="{58AB60F9-5218-BDE5-157F-5CE36255DFE2}"/>
              </a:ext>
            </a:extLst>
          </p:cNvPr>
          <p:cNvSpPr/>
          <p:nvPr/>
        </p:nvSpPr>
        <p:spPr>
          <a:xfrm rot="16200000">
            <a:off x="4520621" y="5028056"/>
            <a:ext cx="235391" cy="1765426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CE937-63F1-7AC1-EE1E-0E84515F00B3}"/>
              </a:ext>
            </a:extLst>
          </p:cNvPr>
          <p:cNvSpPr txBox="1"/>
          <p:nvPr/>
        </p:nvSpPr>
        <p:spPr>
          <a:xfrm>
            <a:off x="1108751" y="487217"/>
            <a:ext cx="5146140" cy="85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What‘s different?</a:t>
            </a:r>
            <a:endParaRPr kumimoji="0" lang="en-US" sz="4000" b="1" i="0" u="none" strike="noStrike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F3194-63F8-00F6-14E0-8CD6CFDC0890}"/>
              </a:ext>
            </a:extLst>
          </p:cNvPr>
          <p:cNvSpPr txBox="1"/>
          <p:nvPr/>
        </p:nvSpPr>
        <p:spPr>
          <a:xfrm>
            <a:off x="5159662" y="6302096"/>
            <a:ext cx="1872676" cy="41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lt-LT" b="1" i="0" dirty="0">
                <a:effectLst/>
              </a:rPr>
              <a:t>TIME</a:t>
            </a: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5B2E-F5B5-6348-5BF5-08E52A584AB7}"/>
              </a:ext>
            </a:extLst>
          </p:cNvPr>
          <p:cNvSpPr txBox="1"/>
          <p:nvPr/>
        </p:nvSpPr>
        <p:spPr>
          <a:xfrm rot="16200000">
            <a:off x="11565" y="3491496"/>
            <a:ext cx="1872676" cy="41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lt-LT" b="1" i="0" dirty="0">
                <a:effectLst/>
              </a:rPr>
              <a:t>COMPLEXITY</a:t>
            </a: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383C6-8ABB-3018-B406-C7763CF06367}"/>
              </a:ext>
            </a:extLst>
          </p:cNvPr>
          <p:cNvSpPr txBox="1"/>
          <p:nvPr/>
        </p:nvSpPr>
        <p:spPr>
          <a:xfrm>
            <a:off x="5643530" y="5700471"/>
            <a:ext cx="73113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prstClr val="white"/>
                </a:solidFill>
                <a:latin typeface="Arial"/>
              </a:rPr>
              <a:t>i2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470CDF-C478-FFDE-33BE-E6523DD27FD2}"/>
              </a:ext>
            </a:extLst>
          </p:cNvPr>
          <p:cNvSpPr txBox="1"/>
          <p:nvPr/>
        </p:nvSpPr>
        <p:spPr>
          <a:xfrm>
            <a:off x="7872269" y="5692161"/>
            <a:ext cx="731136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prstClr val="white"/>
                </a:solidFill>
                <a:latin typeface="Arial"/>
              </a:rPr>
              <a:t>i3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E9E1E8-0DAB-BA46-1017-1540E9275A4C}"/>
              </a:ext>
            </a:extLst>
          </p:cNvPr>
          <p:cNvSpPr txBox="1"/>
          <p:nvPr/>
        </p:nvSpPr>
        <p:spPr>
          <a:xfrm>
            <a:off x="9488322" y="5692161"/>
            <a:ext cx="73113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prstClr val="white"/>
                </a:solidFill>
                <a:latin typeface="Arial"/>
              </a:rPr>
              <a:t>i4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.0</a:t>
            </a:r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F5495119-0FA5-224D-E457-5E16129458E9}"/>
              </a:ext>
            </a:extLst>
          </p:cNvPr>
          <p:cNvSpPr/>
          <p:nvPr/>
        </p:nvSpPr>
        <p:spPr>
          <a:xfrm rot="16200000">
            <a:off x="7005772" y="5280540"/>
            <a:ext cx="235391" cy="1252602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Arrow: Up-Down 22">
            <a:extLst>
              <a:ext uri="{FF2B5EF4-FFF2-40B4-BE49-F238E27FC236}">
                <a16:creationId xmlns:a16="http://schemas.microsoft.com/office/drawing/2014/main" id="{1C9AE131-A4A6-5699-F043-AA1FDAFB5696}"/>
              </a:ext>
            </a:extLst>
          </p:cNvPr>
          <p:cNvSpPr/>
          <p:nvPr/>
        </p:nvSpPr>
        <p:spPr>
          <a:xfrm rot="16200000">
            <a:off x="8928168" y="5530438"/>
            <a:ext cx="235391" cy="709397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37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body" sz="quarter" idx="12"/>
          </p:nvPr>
        </p:nvSpPr>
        <p:spPr>
          <a:xfrm>
            <a:off x="491111" y="3426737"/>
            <a:ext cx="4180478" cy="2814637"/>
          </a:xfrm>
        </p:spPr>
        <p:txBody>
          <a:bodyPr>
            <a:normAutofit/>
          </a:bodyPr>
          <a:lstStyle/>
          <a:p>
            <a:r>
              <a:rPr lang="en-US" sz="4600" dirty="0"/>
              <a:t>Emerging threats</a:t>
            </a:r>
          </a:p>
        </p:txBody>
      </p:sp>
    </p:spTree>
    <p:extLst>
      <p:ext uri="{BB962C8B-B14F-4D97-AF65-F5344CB8AC3E}">
        <p14:creationId xmlns:p14="http://schemas.microsoft.com/office/powerpoint/2010/main" val="203033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C786BF-F87A-4101-8321-50161A92A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899" y="520581"/>
            <a:ext cx="9780166" cy="830997"/>
          </a:xfrm>
        </p:spPr>
        <p:txBody>
          <a:bodyPr/>
          <a:lstStyle/>
          <a:p>
            <a:r>
              <a:rPr lang="en-US" dirty="0"/>
              <a:t>Decision making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07652E5-D4E5-404A-0B7C-263F29FF9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336250"/>
              </p:ext>
            </p:extLst>
          </p:nvPr>
        </p:nvGraphicFramePr>
        <p:xfrm>
          <a:off x="538262" y="2201539"/>
          <a:ext cx="3849735" cy="334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597778-FE16-B43B-EDD5-83ED5ED47B6D}"/>
              </a:ext>
            </a:extLst>
          </p:cNvPr>
          <p:cNvCxnSpPr>
            <a:cxnSpLocks/>
          </p:cNvCxnSpPr>
          <p:nvPr/>
        </p:nvCxnSpPr>
        <p:spPr>
          <a:xfrm flipH="1">
            <a:off x="4880492" y="2251724"/>
            <a:ext cx="3203193" cy="2695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ACE876F-1FEA-2D01-6337-A7A05C84A5E4}"/>
              </a:ext>
            </a:extLst>
          </p:cNvPr>
          <p:cNvCxnSpPr>
            <a:cxnSpLocks/>
          </p:cNvCxnSpPr>
          <p:nvPr/>
        </p:nvCxnSpPr>
        <p:spPr>
          <a:xfrm flipH="1" flipV="1">
            <a:off x="4486942" y="3063924"/>
            <a:ext cx="4336046" cy="1790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802F3C-8AA4-CBDB-8880-5B72948C7CAD}"/>
              </a:ext>
            </a:extLst>
          </p:cNvPr>
          <p:cNvSpPr txBox="1"/>
          <p:nvPr/>
        </p:nvSpPr>
        <p:spPr>
          <a:xfrm rot="1340752">
            <a:off x="6084337" y="4287699"/>
            <a:ext cx="2595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Pressure to ada</a:t>
            </a:r>
            <a:r>
              <a:rPr lang="en-US" sz="1000" i="1">
                <a:solidFill>
                  <a:prstClr val="black"/>
                </a:solidFill>
                <a:latin typeface="Arial"/>
              </a:rPr>
              <a:t>pt to external factors and to maintain competition</a:t>
            </a:r>
            <a:endParaRPr kumimoji="0" lang="en-US" sz="1000" b="0" i="1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2FEC9-A484-BBA4-CAB4-6F240F85FB4A}"/>
              </a:ext>
            </a:extLst>
          </p:cNvPr>
          <p:cNvSpPr txBox="1"/>
          <p:nvPr/>
        </p:nvSpPr>
        <p:spPr>
          <a:xfrm rot="19189963">
            <a:off x="5714904" y="2816824"/>
            <a:ext cx="2595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Pressure to improve effectiveness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232D02-CFFA-8AB6-A685-DBE6E955392E}"/>
              </a:ext>
            </a:extLst>
          </p:cNvPr>
          <p:cNvSpPr txBox="1"/>
          <p:nvPr/>
        </p:nvSpPr>
        <p:spPr>
          <a:xfrm>
            <a:off x="8366077" y="3001695"/>
            <a:ext cx="3545941" cy="147732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Decisions to achieve these goals and other external factors </a:t>
            </a: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creates the environment for safety threats arising from changes</a:t>
            </a:r>
            <a:r>
              <a:rPr lang="en-US" b="1">
                <a:solidFill>
                  <a:schemeClr val="tx2"/>
                </a:solidFill>
                <a:latin typeface="Arial"/>
              </a:rPr>
              <a:t>.</a:t>
            </a:r>
            <a:endParaRPr kumimoji="0" lang="en-US" sz="1800" b="1" i="0" u="none" strike="noStrike" kern="1200" cap="none" spc="0" normalizeH="0" baseline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C786BF-F87A-4101-8321-50161A92A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5917" y="569588"/>
            <a:ext cx="9780166" cy="830997"/>
          </a:xfrm>
        </p:spPr>
        <p:txBody>
          <a:bodyPr/>
          <a:lstStyle/>
          <a:p>
            <a:r>
              <a:rPr lang="en-US" dirty="0"/>
              <a:t>Emerging threats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0E711B-37EA-1659-606D-CBBE7B9CD836}"/>
              </a:ext>
            </a:extLst>
          </p:cNvPr>
          <p:cNvSpPr txBox="1"/>
          <p:nvPr/>
        </p:nvSpPr>
        <p:spPr>
          <a:xfrm>
            <a:off x="1565840" y="1602781"/>
            <a:ext cx="2595418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3C3AD-A0AD-9187-6A5E-DF048281ADC3}"/>
              </a:ext>
            </a:extLst>
          </p:cNvPr>
          <p:cNvSpPr txBox="1"/>
          <p:nvPr/>
        </p:nvSpPr>
        <p:spPr>
          <a:xfrm>
            <a:off x="5103288" y="1602781"/>
            <a:ext cx="259541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lt-LT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719A-0382-2005-5BEA-BE81B33832B4}"/>
              </a:ext>
            </a:extLst>
          </p:cNvPr>
          <p:cNvSpPr txBox="1"/>
          <p:nvPr/>
        </p:nvSpPr>
        <p:spPr>
          <a:xfrm>
            <a:off x="8495926" y="1602781"/>
            <a:ext cx="259541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lt-LT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LEADING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FACTORS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5B0B35C-1BF0-6A85-07B0-449D33A8FA67}"/>
              </a:ext>
            </a:extLst>
          </p:cNvPr>
          <p:cNvSpPr/>
          <p:nvPr/>
        </p:nvSpPr>
        <p:spPr>
          <a:xfrm>
            <a:off x="2052917" y="2410205"/>
            <a:ext cx="1376125" cy="1294645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HOF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AC211148-7CF2-7B3E-A2F8-BE71A31A36D5}"/>
              </a:ext>
            </a:extLst>
          </p:cNvPr>
          <p:cNvSpPr/>
          <p:nvPr/>
        </p:nvSpPr>
        <p:spPr>
          <a:xfrm>
            <a:off x="2052916" y="3766682"/>
            <a:ext cx="1376125" cy="1294645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Regulation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60AFA3F4-7823-61E5-C534-29529FE3AA27}"/>
              </a:ext>
            </a:extLst>
          </p:cNvPr>
          <p:cNvSpPr/>
          <p:nvPr/>
        </p:nvSpPr>
        <p:spPr>
          <a:xfrm>
            <a:off x="2052915" y="5123159"/>
            <a:ext cx="1376125" cy="1294645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5F9ACED-C9E7-0461-3E12-E0ED68AF3F98}"/>
              </a:ext>
            </a:extLst>
          </p:cNvPr>
          <p:cNvCxnSpPr>
            <a:cxnSpLocks/>
            <a:stCxn id="8" idx="2"/>
            <a:endCxn id="18" idx="2"/>
          </p:cNvCxnSpPr>
          <p:nvPr/>
        </p:nvCxnSpPr>
        <p:spPr>
          <a:xfrm rot="10800000" flipV="1">
            <a:off x="2052917" y="3057527"/>
            <a:ext cx="1" cy="1356477"/>
          </a:xfrm>
          <a:prstGeom prst="bentConnector3">
            <a:avLst>
              <a:gd name="adj1" fmla="val 22860100000"/>
            </a:avLst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F0E53591-A1D1-3973-F233-CF470D7BA446}"/>
              </a:ext>
            </a:extLst>
          </p:cNvPr>
          <p:cNvCxnSpPr>
            <a:cxnSpLocks/>
            <a:stCxn id="18" idx="2"/>
            <a:endCxn id="19" idx="2"/>
          </p:cNvCxnSpPr>
          <p:nvPr/>
        </p:nvCxnSpPr>
        <p:spPr>
          <a:xfrm rot="10800000" flipV="1">
            <a:off x="2052916" y="4414004"/>
            <a:ext cx="1" cy="1356477"/>
          </a:xfrm>
          <a:prstGeom prst="bentConnector3">
            <a:avLst>
              <a:gd name="adj1" fmla="val 22860100000"/>
            </a:avLst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B837C678-3581-3D7F-9B94-3E945E8EE815}"/>
              </a:ext>
            </a:extLst>
          </p:cNvPr>
          <p:cNvSpPr/>
          <p:nvPr/>
        </p:nvSpPr>
        <p:spPr>
          <a:xfrm>
            <a:off x="4981781" y="3057527"/>
            <a:ext cx="2771851" cy="2687442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± </a:t>
            </a:r>
            <a:r>
              <a:rPr kumimoji="0" lang="en-US" sz="105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Proactive monitoring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± </a:t>
            </a:r>
            <a:r>
              <a:rPr kumimoji="0" lang="lt-LT" sz="105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sz="105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hange management: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>
                <a:solidFill>
                  <a:prstClr val="white"/>
                </a:solidFill>
                <a:latin typeface="Arial"/>
              </a:rPr>
              <a:t>reference systems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>
                <a:solidFill>
                  <a:prstClr val="white"/>
                </a:solidFill>
                <a:latin typeface="Arial"/>
              </a:rPr>
              <a:t>standards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>
                <a:solidFill>
                  <a:prstClr val="white"/>
                </a:solidFill>
                <a:latin typeface="Arial"/>
              </a:rPr>
              <a:t>t</a:t>
            </a:r>
            <a:r>
              <a:rPr kumimoji="0" lang="en-US" sz="1050" b="0" i="1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hreat level determination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236B882-DB12-3913-5F23-6407067E8995}"/>
              </a:ext>
            </a:extLst>
          </p:cNvPr>
          <p:cNvSpPr/>
          <p:nvPr/>
        </p:nvSpPr>
        <p:spPr>
          <a:xfrm>
            <a:off x="4450879" y="1602781"/>
            <a:ext cx="452673" cy="3693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4E8758B-C815-92D8-FB3F-7F99EA83A7FC}"/>
              </a:ext>
            </a:extLst>
          </p:cNvPr>
          <p:cNvSpPr/>
          <p:nvPr/>
        </p:nvSpPr>
        <p:spPr>
          <a:xfrm rot="10800000">
            <a:off x="7898442" y="1602781"/>
            <a:ext cx="452673" cy="3693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0AF8DA57-9C04-FEF6-4757-BD63983728C5}"/>
              </a:ext>
            </a:extLst>
          </p:cNvPr>
          <p:cNvSpPr/>
          <p:nvPr/>
        </p:nvSpPr>
        <p:spPr>
          <a:xfrm rot="1570918">
            <a:off x="3610852" y="3053510"/>
            <a:ext cx="742294" cy="61562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DBD1F45C-59B2-4F43-7776-79196A10D30A}"/>
              </a:ext>
            </a:extLst>
          </p:cNvPr>
          <p:cNvSpPr/>
          <p:nvPr/>
        </p:nvSpPr>
        <p:spPr>
          <a:xfrm>
            <a:off x="3610852" y="4093434"/>
            <a:ext cx="742294" cy="61562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01B78756-F4B0-3FB9-20B4-603EB60130DF}"/>
              </a:ext>
            </a:extLst>
          </p:cNvPr>
          <p:cNvSpPr/>
          <p:nvPr/>
        </p:nvSpPr>
        <p:spPr>
          <a:xfrm rot="19902569">
            <a:off x="3576920" y="5258487"/>
            <a:ext cx="742294" cy="61562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88FB3CDF-6CA9-1005-D487-3E967FCBBBAF}"/>
              </a:ext>
            </a:extLst>
          </p:cNvPr>
          <p:cNvSpPr/>
          <p:nvPr/>
        </p:nvSpPr>
        <p:spPr>
          <a:xfrm rot="9190266">
            <a:off x="7856314" y="3330824"/>
            <a:ext cx="742294" cy="61562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90176830-C9BF-88F8-5E92-DEEC44DCEDB3}"/>
              </a:ext>
            </a:extLst>
          </p:cNvPr>
          <p:cNvSpPr/>
          <p:nvPr/>
        </p:nvSpPr>
        <p:spPr>
          <a:xfrm>
            <a:off x="9105572" y="2410204"/>
            <a:ext cx="1376125" cy="1294645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Safety leadership</a:t>
            </a: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E062A65B-7657-54F2-1E95-50DED36B3AE3}"/>
              </a:ext>
            </a:extLst>
          </p:cNvPr>
          <p:cNvSpPr/>
          <p:nvPr/>
        </p:nvSpPr>
        <p:spPr>
          <a:xfrm>
            <a:off x="9105571" y="3766682"/>
            <a:ext cx="1376125" cy="1294645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Safety culture</a:t>
            </a: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DAF91E6E-6702-A9E5-47E5-63CD646A26F2}"/>
              </a:ext>
            </a:extLst>
          </p:cNvPr>
          <p:cNvSpPr/>
          <p:nvPr/>
        </p:nvSpPr>
        <p:spPr>
          <a:xfrm>
            <a:off x="9105570" y="5123159"/>
            <a:ext cx="1405503" cy="1294645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prstClr val="white"/>
                </a:solidFill>
                <a:latin typeface="Arial"/>
              </a:rPr>
              <a:t>Standartized</a:t>
            </a:r>
            <a:r>
              <a:rPr lang="en-US" sz="1050" b="1" dirty="0">
                <a:solidFill>
                  <a:prstClr val="white"/>
                </a:solidFill>
                <a:latin typeface="Arial"/>
              </a:rPr>
              <a:t> procedures</a:t>
            </a:r>
            <a:endParaRPr kumimoji="0" lang="en-US" sz="105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0BC9AF11-C01A-8945-2B3E-C387FFE9872D}"/>
              </a:ext>
            </a:extLst>
          </p:cNvPr>
          <p:cNvSpPr/>
          <p:nvPr/>
        </p:nvSpPr>
        <p:spPr>
          <a:xfrm rot="10800000">
            <a:off x="7979968" y="4093434"/>
            <a:ext cx="742294" cy="61562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28EAF652-585B-89A4-B482-EAE888EA6404}"/>
              </a:ext>
            </a:extLst>
          </p:cNvPr>
          <p:cNvSpPr/>
          <p:nvPr/>
        </p:nvSpPr>
        <p:spPr>
          <a:xfrm rot="12242906">
            <a:off x="7882235" y="4841605"/>
            <a:ext cx="742294" cy="61562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63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body" sz="quarter" idx="12"/>
          </p:nvPr>
        </p:nvSpPr>
        <p:spPr>
          <a:xfrm>
            <a:off x="409629" y="3352540"/>
            <a:ext cx="4334387" cy="2814637"/>
          </a:xfrm>
        </p:spPr>
        <p:txBody>
          <a:bodyPr>
            <a:normAutofit/>
          </a:bodyPr>
          <a:lstStyle/>
          <a:p>
            <a:r>
              <a:rPr lang="en-US" sz="4600"/>
              <a:t>Threat management</a:t>
            </a:r>
          </a:p>
        </p:txBody>
      </p:sp>
    </p:spTree>
    <p:extLst>
      <p:ext uri="{BB962C8B-B14F-4D97-AF65-F5344CB8AC3E}">
        <p14:creationId xmlns:p14="http://schemas.microsoft.com/office/powerpoint/2010/main" val="172089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C786BF-F87A-4101-8321-50161A92A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2686" y="505737"/>
            <a:ext cx="9228912" cy="830997"/>
          </a:xfrm>
        </p:spPr>
        <p:txBody>
          <a:bodyPr/>
          <a:lstStyle/>
          <a:p>
            <a:r>
              <a:rPr lang="en-US" dirty="0"/>
              <a:t>Effective risk and change management - the key!</a:t>
            </a:r>
          </a:p>
        </p:txBody>
      </p:sp>
      <p:pic>
        <p:nvPicPr>
          <p:cNvPr id="7" name="Picture 6" descr="A circular diagram of a company&#10;&#10;Description automatically generated with medium confidence">
            <a:extLst>
              <a:ext uri="{FF2B5EF4-FFF2-40B4-BE49-F238E27FC236}">
                <a16:creationId xmlns:a16="http://schemas.microsoft.com/office/drawing/2014/main" id="{E7B832AF-90BF-B7AC-CCC9-33961BC99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1176944"/>
            <a:ext cx="5667375" cy="56769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787D4A-E998-00D1-C720-06649CE2F91B}"/>
              </a:ext>
            </a:extLst>
          </p:cNvPr>
          <p:cNvCxnSpPr>
            <a:cxnSpLocks/>
          </p:cNvCxnSpPr>
          <p:nvPr/>
        </p:nvCxnSpPr>
        <p:spPr>
          <a:xfrm>
            <a:off x="7413309" y="4208365"/>
            <a:ext cx="400335" cy="5853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37B706-E49C-D2EF-B8B7-529D1890696B}"/>
              </a:ext>
            </a:extLst>
          </p:cNvPr>
          <p:cNvCxnSpPr>
            <a:cxnSpLocks/>
          </p:cNvCxnSpPr>
          <p:nvPr/>
        </p:nvCxnSpPr>
        <p:spPr>
          <a:xfrm>
            <a:off x="7301252" y="4597624"/>
            <a:ext cx="357116" cy="188794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41A2D4-0982-E12D-BBFF-404AD2B07206}"/>
              </a:ext>
            </a:extLst>
          </p:cNvPr>
          <p:cNvCxnSpPr>
            <a:cxnSpLocks/>
          </p:cNvCxnSpPr>
          <p:nvPr/>
        </p:nvCxnSpPr>
        <p:spPr>
          <a:xfrm flipV="1">
            <a:off x="6143105" y="2281844"/>
            <a:ext cx="0" cy="394854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664BCE-BE44-5B4E-D5F0-1EF10D8F07D0}"/>
              </a:ext>
            </a:extLst>
          </p:cNvPr>
          <p:cNvCxnSpPr>
            <a:cxnSpLocks/>
          </p:cNvCxnSpPr>
          <p:nvPr/>
        </p:nvCxnSpPr>
        <p:spPr>
          <a:xfrm>
            <a:off x="4905636" y="2768877"/>
            <a:ext cx="281506" cy="310988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35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48E3DF-C47A-EC02-14D6-7D2B041718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865" y="537256"/>
            <a:ext cx="10550018" cy="639791"/>
          </a:xfrm>
        </p:spPr>
        <p:txBody>
          <a:bodyPr/>
          <a:lstStyle/>
          <a:p>
            <a:r>
              <a:rPr lang="en-US"/>
              <a:t>Strong safety leadership – enabler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E8107F4-D7AB-A6C8-9830-799342020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65310"/>
              </p:ext>
            </p:extLst>
          </p:nvPr>
        </p:nvGraphicFramePr>
        <p:xfrm>
          <a:off x="2423920" y="1900310"/>
          <a:ext cx="6761929" cy="434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7606A41-E0C3-6712-7697-BCA2C0EEC7DA}"/>
              </a:ext>
            </a:extLst>
          </p:cNvPr>
          <p:cNvSpPr txBox="1">
            <a:spLocks/>
          </p:cNvSpPr>
          <p:nvPr/>
        </p:nvSpPr>
        <p:spPr>
          <a:xfrm>
            <a:off x="1820019" y="6343417"/>
            <a:ext cx="2228983" cy="334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j-lt"/>
                <a:ea typeface="Euclid Circular A Medium" panose="020B0604000000000000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lt-LT" sz="1600" dirty="0"/>
              <a:t>SAFETY LEADER</a:t>
            </a:r>
            <a:endParaRPr lang="lt-LT" sz="1200" i="1" dirty="0"/>
          </a:p>
        </p:txBody>
      </p:sp>
    </p:spTree>
    <p:extLst>
      <p:ext uri="{BB962C8B-B14F-4D97-AF65-F5344CB8AC3E}">
        <p14:creationId xmlns:p14="http://schemas.microsoft.com/office/powerpoint/2010/main" val="8614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49"/>
    </mc:Choice>
    <mc:Fallback xmlns="">
      <p:transition spd="slow" advTm="11924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7B7967-1F05-B414-8590-C85A5D0446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853" y="592449"/>
            <a:ext cx="10385109" cy="806767"/>
          </a:xfrm>
        </p:spPr>
        <p:txBody>
          <a:bodyPr/>
          <a:lstStyle/>
          <a:p>
            <a:r>
              <a:rPr lang="en-US"/>
              <a:t>High maturity of safety culture - fundamental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6FC337-2758-6DFF-4286-74123E3B29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80028" y="2558470"/>
            <a:ext cx="4631666" cy="1104900"/>
          </a:xfrm>
        </p:spPr>
        <p:txBody>
          <a:bodyPr/>
          <a:lstStyle/>
          <a:p>
            <a:pPr algn="just"/>
            <a:r>
              <a:rPr lang="en-US" b="1" dirty="0"/>
              <a:t>Maturity level study: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dirty="0"/>
              <a:t>once a year</a:t>
            </a:r>
            <a:r>
              <a:rPr lang="en-US" sz="14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/>
              <a:t>more than </a:t>
            </a:r>
            <a:r>
              <a:rPr lang="en-US" sz="1400" b="1" dirty="0"/>
              <a:t>60% employees</a:t>
            </a:r>
            <a:r>
              <a:rPr lang="en-US" sz="1400" dirty="0"/>
              <a:t>.</a:t>
            </a:r>
            <a:endParaRPr lang="lt-LT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dirty="0"/>
              <a:t>maturity level</a:t>
            </a:r>
            <a:r>
              <a:rPr lang="en-US" sz="1400" dirty="0"/>
              <a:t>, </a:t>
            </a:r>
            <a:r>
              <a:rPr lang="en-US" sz="1400" b="1" dirty="0"/>
              <a:t>strengths</a:t>
            </a:r>
            <a:r>
              <a:rPr lang="en-US" sz="1400" dirty="0"/>
              <a:t> and areas for </a:t>
            </a:r>
            <a:r>
              <a:rPr lang="en-US" sz="1400" b="1" dirty="0"/>
              <a:t>improvement</a:t>
            </a:r>
            <a:r>
              <a:rPr lang="en-US" sz="1400" dirty="0"/>
              <a:t> are determine</a:t>
            </a:r>
            <a:r>
              <a:rPr lang="lt-LT" sz="1400" dirty="0"/>
              <a:t>d.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dirty="0"/>
              <a:t>action plans </a:t>
            </a:r>
            <a:r>
              <a:rPr lang="en-US" sz="1400" dirty="0"/>
              <a:t>are prepared.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A053B5E-00D1-4D17-9A72-991AA7E06AB3}"/>
              </a:ext>
            </a:extLst>
          </p:cNvPr>
          <p:cNvSpPr txBox="1">
            <a:spLocks/>
          </p:cNvSpPr>
          <p:nvPr/>
        </p:nvSpPr>
        <p:spPr>
          <a:xfrm>
            <a:off x="7595588" y="2558470"/>
            <a:ext cx="4456759" cy="110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b="1" dirty="0"/>
              <a:t>Reporting and just cultures: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dirty="0"/>
              <a:t>digitized </a:t>
            </a:r>
            <a:r>
              <a:rPr lang="en-US" sz="1400" dirty="0"/>
              <a:t>tools for reporting.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dirty="0"/>
              <a:t>safety ambassador</a:t>
            </a:r>
            <a:r>
              <a:rPr lang="lt-LT" sz="1400" b="1" dirty="0"/>
              <a:t>s</a:t>
            </a:r>
            <a:r>
              <a:rPr lang="en-US" sz="1400" b="1" dirty="0"/>
              <a:t> </a:t>
            </a:r>
            <a:r>
              <a:rPr lang="en-US" sz="1400" dirty="0"/>
              <a:t>activities.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dirty="0"/>
              <a:t>determining</a:t>
            </a:r>
            <a:r>
              <a:rPr lang="en-US" sz="1400" dirty="0"/>
              <a:t> the real cause of the behavior and </a:t>
            </a:r>
            <a:r>
              <a:rPr lang="en-US" sz="1400" b="1" dirty="0"/>
              <a:t>selecting</a:t>
            </a:r>
            <a:r>
              <a:rPr lang="en-US" sz="1400" dirty="0"/>
              <a:t> the</a:t>
            </a:r>
            <a:r>
              <a:rPr lang="lt-LT" sz="1400" dirty="0"/>
              <a:t> </a:t>
            </a:r>
            <a:r>
              <a:rPr lang="en-US" sz="1400" dirty="0"/>
              <a:t>right consequence</a:t>
            </a:r>
            <a:r>
              <a:rPr lang="lt-LT" sz="1400" dirty="0"/>
              <a:t>.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pic>
        <p:nvPicPr>
          <p:cNvPr id="14" name="Picture Placeholder 7" descr="Work from home desk with solid fill">
            <a:extLst>
              <a:ext uri="{FF2B5EF4-FFF2-40B4-BE49-F238E27FC236}">
                <a16:creationId xmlns:a16="http://schemas.microsoft.com/office/drawing/2014/main" id="{600487D4-C05D-75A0-04D8-40316E90F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167" r="9167"/>
          <a:stretch>
            <a:fillRect/>
          </a:stretch>
        </p:blipFill>
        <p:spPr>
          <a:xfrm>
            <a:off x="6518345" y="3035760"/>
            <a:ext cx="902336" cy="1104901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982FA22-D9F8-776A-46DA-EAA91F7EBBBD}"/>
              </a:ext>
            </a:extLst>
          </p:cNvPr>
          <p:cNvSpPr txBox="1">
            <a:spLocks/>
          </p:cNvSpPr>
          <p:nvPr/>
        </p:nvSpPr>
        <p:spPr>
          <a:xfrm>
            <a:off x="1205121" y="4657996"/>
            <a:ext cx="4631666" cy="110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b="1" dirty="0"/>
              <a:t>Continuous learning: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dirty="0"/>
              <a:t>safety academies: </a:t>
            </a:r>
            <a:r>
              <a:rPr lang="en-US" sz="1400" dirty="0"/>
              <a:t>once a quarter, more than 3000 employees, more than 15 different topics.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dirty="0"/>
              <a:t>safety newspaper: </a:t>
            </a:r>
            <a:r>
              <a:rPr lang="en-US" sz="1400" dirty="0"/>
              <a:t>once a month, based on golden safety rules with risk-based advices.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dirty="0"/>
              <a:t>safety instructors</a:t>
            </a:r>
            <a:r>
              <a:rPr lang="en-US" sz="1400" dirty="0"/>
              <a:t>: after internal/ external accident, with positive/ negative actions as well as recommendations.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AFA0608-7857-FC77-1A7B-38538047ACB0}"/>
              </a:ext>
            </a:extLst>
          </p:cNvPr>
          <p:cNvSpPr txBox="1">
            <a:spLocks/>
          </p:cNvSpPr>
          <p:nvPr/>
        </p:nvSpPr>
        <p:spPr>
          <a:xfrm>
            <a:off x="7420681" y="4684653"/>
            <a:ext cx="4631666" cy="2035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/>
            <a:r>
              <a:rPr lang="en-US" b="1"/>
              <a:t>Consequent integration: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dirty="0"/>
              <a:t>dissemination</a:t>
            </a:r>
            <a:r>
              <a:rPr lang="en-US" sz="1400" dirty="0"/>
              <a:t> of safety vision at all levels.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dirty="0"/>
              <a:t>inclusion </a:t>
            </a:r>
            <a:r>
              <a:rPr lang="en-US" sz="1400" dirty="0"/>
              <a:t>of safety goals in business units strategies and safety topics in managers‘ meetings.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dirty="0"/>
              <a:t>understanding</a:t>
            </a:r>
            <a:r>
              <a:rPr lang="en-US" sz="1400" dirty="0"/>
              <a:t> workplace reality trough safety internships.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dirty="0"/>
              <a:t>ensuring </a:t>
            </a:r>
            <a:r>
              <a:rPr lang="en-US" sz="1400" dirty="0"/>
              <a:t>competency management through continuous monitoring.</a:t>
            </a:r>
            <a:endParaRPr lang="en-US" sz="1600" dirty="0"/>
          </a:p>
        </p:txBody>
      </p:sp>
      <p:pic>
        <p:nvPicPr>
          <p:cNvPr id="19" name="Picture Placeholder 11" descr="Artificial Intelligence with solid fill">
            <a:extLst>
              <a:ext uri="{FF2B5EF4-FFF2-40B4-BE49-F238E27FC236}">
                <a16:creationId xmlns:a16="http://schemas.microsoft.com/office/drawing/2014/main" id="{AFEA2AD9-2F1F-D718-1A59-0F12A7F1D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167" r="9167"/>
          <a:stretch>
            <a:fillRect/>
          </a:stretch>
        </p:blipFill>
        <p:spPr>
          <a:xfrm>
            <a:off x="290721" y="5139131"/>
            <a:ext cx="919910" cy="1126420"/>
          </a:xfrm>
          <a:custGeom>
            <a:avLst/>
            <a:gdLst>
              <a:gd name="connsiteX0" fmla="*/ 0 w 5600700"/>
              <a:gd name="connsiteY0" fmla="*/ 1862137 h 6858000"/>
              <a:gd name="connsiteX1" fmla="*/ 1 w 5600700"/>
              <a:gd name="connsiteY1" fmla="*/ 1862138 h 6858000"/>
              <a:gd name="connsiteX2" fmla="*/ 0 w 5600700"/>
              <a:gd name="connsiteY2" fmla="*/ 1862139 h 6858000"/>
              <a:gd name="connsiteX3" fmla="*/ 0 w 5600700"/>
              <a:gd name="connsiteY3" fmla="*/ 0 h 6858000"/>
              <a:gd name="connsiteX4" fmla="*/ 5600700 w 5600700"/>
              <a:gd name="connsiteY4" fmla="*/ 0 h 6858000"/>
              <a:gd name="connsiteX5" fmla="*/ 5600700 w 5600700"/>
              <a:gd name="connsiteY5" fmla="*/ 6858000 h 6858000"/>
              <a:gd name="connsiteX6" fmla="*/ 374651 w 5600700"/>
              <a:gd name="connsiteY6" fmla="*/ 6858000 h 6858000"/>
              <a:gd name="connsiteX7" fmla="*/ 374651 w 5600700"/>
              <a:gd name="connsiteY7" fmla="*/ 6851074 h 6858000"/>
              <a:gd name="connsiteX8" fmla="*/ 374651 w 5600700"/>
              <a:gd name="connsiteY8" fmla="*/ 2500313 h 6858000"/>
              <a:gd name="connsiteX9" fmla="*/ 243922 w 5600700"/>
              <a:gd name="connsiteY9" fmla="*/ 2141538 h 6858000"/>
              <a:gd name="connsiteX10" fmla="*/ 80514 w 5600700"/>
              <a:gd name="connsiteY10" fmla="*/ 1954362 h 6858000"/>
              <a:gd name="connsiteX11" fmla="*/ 1 w 5600700"/>
              <a:gd name="connsiteY11" fmla="*/ 1862138 h 6858000"/>
              <a:gd name="connsiteX12" fmla="*/ 3813 w 5600700"/>
              <a:gd name="connsiteY12" fmla="*/ 1857773 h 6858000"/>
              <a:gd name="connsiteX13" fmla="*/ 243922 w 5600700"/>
              <a:gd name="connsiteY13" fmla="*/ 1582738 h 6858000"/>
              <a:gd name="connsiteX14" fmla="*/ 374651 w 5600700"/>
              <a:gd name="connsiteY14" fmla="*/ 1223963 h 6858000"/>
              <a:gd name="connsiteX15" fmla="*/ 374651 w 5600700"/>
              <a:gd name="connsiteY15" fmla="*/ 1588 h 6858000"/>
              <a:gd name="connsiteX16" fmla="*/ 0 w 5600700"/>
              <a:gd name="connsiteY16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0700" h="6858000">
                <a:moveTo>
                  <a:pt x="0" y="1862137"/>
                </a:moveTo>
                <a:lnTo>
                  <a:pt x="1" y="1862138"/>
                </a:lnTo>
                <a:lnTo>
                  <a:pt x="0" y="1862139"/>
                </a:lnTo>
                <a:close/>
                <a:moveTo>
                  <a:pt x="0" y="0"/>
                </a:moveTo>
                <a:lnTo>
                  <a:pt x="5600700" y="0"/>
                </a:lnTo>
                <a:lnTo>
                  <a:pt x="5600700" y="6858000"/>
                </a:lnTo>
                <a:lnTo>
                  <a:pt x="374651" y="6858000"/>
                </a:lnTo>
                <a:lnTo>
                  <a:pt x="374651" y="6851074"/>
                </a:lnTo>
                <a:cubicBezTo>
                  <a:pt x="374651" y="6791475"/>
                  <a:pt x="374651" y="6314679"/>
                  <a:pt x="374651" y="2500313"/>
                </a:cubicBezTo>
                <a:cubicBezTo>
                  <a:pt x="374651" y="2365376"/>
                  <a:pt x="328418" y="2236788"/>
                  <a:pt x="243922" y="2141538"/>
                </a:cubicBezTo>
                <a:cubicBezTo>
                  <a:pt x="243922" y="2141538"/>
                  <a:pt x="243922" y="2141538"/>
                  <a:pt x="80514" y="1954362"/>
                </a:cubicBezTo>
                <a:lnTo>
                  <a:pt x="1" y="1862138"/>
                </a:lnTo>
                <a:lnTo>
                  <a:pt x="3813" y="1857773"/>
                </a:lnTo>
                <a:cubicBezTo>
                  <a:pt x="15246" y="1844676"/>
                  <a:pt x="60982" y="1792288"/>
                  <a:pt x="243922" y="1582738"/>
                </a:cubicBezTo>
                <a:cubicBezTo>
                  <a:pt x="328418" y="1487488"/>
                  <a:pt x="374651" y="1358901"/>
                  <a:pt x="374651" y="1223963"/>
                </a:cubicBezTo>
                <a:cubicBezTo>
                  <a:pt x="374651" y="1223963"/>
                  <a:pt x="374651" y="1223963"/>
                  <a:pt x="374651" y="1588"/>
                </a:cubicBezTo>
                <a:lnTo>
                  <a:pt x="0" y="1588"/>
                </a:lnTo>
                <a:close/>
              </a:path>
            </a:pathLst>
          </a:custGeom>
        </p:spPr>
      </p:pic>
      <p:pic>
        <p:nvPicPr>
          <p:cNvPr id="20" name="Picture Placeholder 7" descr="Arrow circle with solid fill">
            <a:extLst>
              <a:ext uri="{FF2B5EF4-FFF2-40B4-BE49-F238E27FC236}">
                <a16:creationId xmlns:a16="http://schemas.microsoft.com/office/drawing/2014/main" id="{C08DC38D-99CB-1BC4-0363-815813DE01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167" r="9167"/>
          <a:stretch>
            <a:fillRect/>
          </a:stretch>
        </p:blipFill>
        <p:spPr>
          <a:xfrm>
            <a:off x="6437014" y="5160651"/>
            <a:ext cx="983667" cy="1204490"/>
          </a:xfrm>
          <a:custGeom>
            <a:avLst/>
            <a:gdLst>
              <a:gd name="connsiteX0" fmla="*/ 0 w 5600700"/>
              <a:gd name="connsiteY0" fmla="*/ 1862137 h 6858000"/>
              <a:gd name="connsiteX1" fmla="*/ 1 w 5600700"/>
              <a:gd name="connsiteY1" fmla="*/ 1862138 h 6858000"/>
              <a:gd name="connsiteX2" fmla="*/ 0 w 5600700"/>
              <a:gd name="connsiteY2" fmla="*/ 1862139 h 6858000"/>
              <a:gd name="connsiteX3" fmla="*/ 0 w 5600700"/>
              <a:gd name="connsiteY3" fmla="*/ 0 h 6858000"/>
              <a:gd name="connsiteX4" fmla="*/ 5600700 w 5600700"/>
              <a:gd name="connsiteY4" fmla="*/ 0 h 6858000"/>
              <a:gd name="connsiteX5" fmla="*/ 5600700 w 5600700"/>
              <a:gd name="connsiteY5" fmla="*/ 6858000 h 6858000"/>
              <a:gd name="connsiteX6" fmla="*/ 374651 w 5600700"/>
              <a:gd name="connsiteY6" fmla="*/ 6858000 h 6858000"/>
              <a:gd name="connsiteX7" fmla="*/ 374651 w 5600700"/>
              <a:gd name="connsiteY7" fmla="*/ 6851074 h 6858000"/>
              <a:gd name="connsiteX8" fmla="*/ 374651 w 5600700"/>
              <a:gd name="connsiteY8" fmla="*/ 2500313 h 6858000"/>
              <a:gd name="connsiteX9" fmla="*/ 243922 w 5600700"/>
              <a:gd name="connsiteY9" fmla="*/ 2141538 h 6858000"/>
              <a:gd name="connsiteX10" fmla="*/ 80514 w 5600700"/>
              <a:gd name="connsiteY10" fmla="*/ 1954362 h 6858000"/>
              <a:gd name="connsiteX11" fmla="*/ 1 w 5600700"/>
              <a:gd name="connsiteY11" fmla="*/ 1862138 h 6858000"/>
              <a:gd name="connsiteX12" fmla="*/ 3813 w 5600700"/>
              <a:gd name="connsiteY12" fmla="*/ 1857773 h 6858000"/>
              <a:gd name="connsiteX13" fmla="*/ 243922 w 5600700"/>
              <a:gd name="connsiteY13" fmla="*/ 1582738 h 6858000"/>
              <a:gd name="connsiteX14" fmla="*/ 374651 w 5600700"/>
              <a:gd name="connsiteY14" fmla="*/ 1223963 h 6858000"/>
              <a:gd name="connsiteX15" fmla="*/ 374651 w 5600700"/>
              <a:gd name="connsiteY15" fmla="*/ 1588 h 6858000"/>
              <a:gd name="connsiteX16" fmla="*/ 0 w 5600700"/>
              <a:gd name="connsiteY16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0700" h="6858000">
                <a:moveTo>
                  <a:pt x="0" y="1862137"/>
                </a:moveTo>
                <a:lnTo>
                  <a:pt x="1" y="1862138"/>
                </a:lnTo>
                <a:lnTo>
                  <a:pt x="0" y="1862139"/>
                </a:lnTo>
                <a:close/>
                <a:moveTo>
                  <a:pt x="0" y="0"/>
                </a:moveTo>
                <a:lnTo>
                  <a:pt x="5600700" y="0"/>
                </a:lnTo>
                <a:lnTo>
                  <a:pt x="5600700" y="6858000"/>
                </a:lnTo>
                <a:lnTo>
                  <a:pt x="374651" y="6858000"/>
                </a:lnTo>
                <a:lnTo>
                  <a:pt x="374651" y="6851074"/>
                </a:lnTo>
                <a:cubicBezTo>
                  <a:pt x="374651" y="6791475"/>
                  <a:pt x="374651" y="6314679"/>
                  <a:pt x="374651" y="2500313"/>
                </a:cubicBezTo>
                <a:cubicBezTo>
                  <a:pt x="374651" y="2365376"/>
                  <a:pt x="328418" y="2236788"/>
                  <a:pt x="243922" y="2141538"/>
                </a:cubicBezTo>
                <a:cubicBezTo>
                  <a:pt x="243922" y="2141538"/>
                  <a:pt x="243922" y="2141538"/>
                  <a:pt x="80514" y="1954362"/>
                </a:cubicBezTo>
                <a:lnTo>
                  <a:pt x="1" y="1862138"/>
                </a:lnTo>
                <a:lnTo>
                  <a:pt x="3813" y="1857773"/>
                </a:lnTo>
                <a:cubicBezTo>
                  <a:pt x="15246" y="1844676"/>
                  <a:pt x="60982" y="1792288"/>
                  <a:pt x="243922" y="1582738"/>
                </a:cubicBezTo>
                <a:cubicBezTo>
                  <a:pt x="328418" y="1487488"/>
                  <a:pt x="374651" y="1358901"/>
                  <a:pt x="374651" y="1223963"/>
                </a:cubicBezTo>
                <a:cubicBezTo>
                  <a:pt x="374651" y="1223963"/>
                  <a:pt x="374651" y="1223963"/>
                  <a:pt x="374651" y="1588"/>
                </a:cubicBezTo>
                <a:lnTo>
                  <a:pt x="0" y="1588"/>
                </a:lnTo>
                <a:close/>
              </a:path>
            </a:pathLst>
          </a:custGeom>
        </p:spPr>
      </p:pic>
      <p:pic>
        <p:nvPicPr>
          <p:cNvPr id="4" name="Graphic 3" descr="Blog with solid fill">
            <a:extLst>
              <a:ext uri="{FF2B5EF4-FFF2-40B4-BE49-F238E27FC236}">
                <a16:creationId xmlns:a16="http://schemas.microsoft.com/office/drawing/2014/main" id="{7FA275DE-217D-8967-157B-5F7BA18012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0721" y="3035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7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8" name="Rectangle 2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625AE-4880-4071-BD8D-CE4C7E959BB0}"/>
              </a:ext>
            </a:extLst>
          </p:cNvPr>
          <p:cNvSpPr txBox="1"/>
          <p:nvPr/>
        </p:nvSpPr>
        <p:spPr>
          <a:xfrm>
            <a:off x="311202" y="132843"/>
            <a:ext cx="11519303" cy="844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/>
              </a:rPr>
              <a:t>Proactive risk management</a:t>
            </a:r>
            <a:endParaRPr kumimoji="0" lang="en-US" sz="36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26B0C85-FB45-49C5-89B0-501346BE1BC8}"/>
              </a:ext>
            </a:extLst>
          </p:cNvPr>
          <p:cNvSpPr txBox="1">
            <a:spLocks/>
          </p:cNvSpPr>
          <p:nvPr/>
        </p:nvSpPr>
        <p:spPr>
          <a:xfrm>
            <a:off x="743384" y="428061"/>
            <a:ext cx="4421087" cy="1377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1ACFF34-CF10-AC53-56FE-0201BFD5B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315546"/>
              </p:ext>
            </p:extLst>
          </p:nvPr>
        </p:nvGraphicFramePr>
        <p:xfrm>
          <a:off x="-1848306" y="901440"/>
          <a:ext cx="11620955" cy="574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7615118-EBAD-D2B4-EBBA-7E088AE06E80}"/>
              </a:ext>
            </a:extLst>
          </p:cNvPr>
          <p:cNvSpPr txBox="1"/>
          <p:nvPr/>
        </p:nvSpPr>
        <p:spPr>
          <a:xfrm>
            <a:off x="8337289" y="2016086"/>
            <a:ext cx="173730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prstClr val="white"/>
                </a:solidFill>
                <a:latin typeface="Arial"/>
              </a:rPr>
              <a:t>CST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3FF0BA-E124-391D-3EB4-97EF0470117A}"/>
              </a:ext>
            </a:extLst>
          </p:cNvPr>
          <p:cNvSpPr txBox="1"/>
          <p:nvPr/>
        </p:nvSpPr>
        <p:spPr>
          <a:xfrm>
            <a:off x="8762345" y="2514112"/>
            <a:ext cx="136582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prstClr val="white"/>
                </a:solidFill>
                <a:latin typeface="Arial"/>
              </a:rPr>
              <a:t>CSI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2659B0-EDA5-F1F4-03E6-5074DF1D785A}"/>
              </a:ext>
            </a:extLst>
          </p:cNvPr>
          <p:cNvSpPr txBox="1"/>
          <p:nvPr/>
        </p:nvSpPr>
        <p:spPr>
          <a:xfrm>
            <a:off x="9580630" y="3568399"/>
            <a:ext cx="54754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prstClr val="white"/>
                </a:solidFill>
                <a:latin typeface="Arial"/>
              </a:rPr>
              <a:t>SI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09080F-EBC7-7DD4-9165-7E494F0DED12}"/>
              </a:ext>
            </a:extLst>
          </p:cNvPr>
          <p:cNvSpPr txBox="1"/>
          <p:nvPr/>
        </p:nvSpPr>
        <p:spPr>
          <a:xfrm>
            <a:off x="8790919" y="3028374"/>
            <a:ext cx="136582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prstClr val="white"/>
                </a:solidFill>
                <a:latin typeface="Arial"/>
              </a:rPr>
              <a:t>CSI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CD43EF-0416-066F-D8FE-C18D2C8A5DBD}"/>
              </a:ext>
            </a:extLst>
          </p:cNvPr>
          <p:cNvSpPr txBox="1"/>
          <p:nvPr/>
        </p:nvSpPr>
        <p:spPr>
          <a:xfrm>
            <a:off x="9586585" y="4096484"/>
            <a:ext cx="54754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prstClr val="white"/>
                </a:solidFill>
                <a:latin typeface="Arial"/>
              </a:rPr>
              <a:t>SI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C07736-AB41-181F-B4E4-681758A4BC0E}"/>
              </a:ext>
            </a:extLst>
          </p:cNvPr>
          <p:cNvSpPr txBox="1"/>
          <p:nvPr/>
        </p:nvSpPr>
        <p:spPr>
          <a:xfrm>
            <a:off x="9580630" y="4633988"/>
            <a:ext cx="54754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prstClr val="white"/>
                </a:solidFill>
                <a:latin typeface="Arial"/>
              </a:rPr>
              <a:t>SI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AE26D0-2F3E-6B72-6D01-D543BCCF772A}"/>
              </a:ext>
            </a:extLst>
          </p:cNvPr>
          <p:cNvSpPr txBox="1"/>
          <p:nvPr/>
        </p:nvSpPr>
        <p:spPr>
          <a:xfrm>
            <a:off x="9838934" y="2705040"/>
            <a:ext cx="2286781" cy="2091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algn="ctr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b="1" i="0" u="none" strike="noStrike" cap="none" spc="0" normalizeH="0" baseline="0">
                <a:ln>
                  <a:noFill/>
                </a:ln>
                <a:effectLst/>
                <a:uLnTx/>
                <a:uFillTx/>
              </a:rPr>
              <a:t>Set value</a:t>
            </a:r>
            <a:r>
              <a:rPr lang="en-US" b="1"/>
              <a:t> |</a:t>
            </a:r>
            <a:r>
              <a:rPr kumimoji="0" lang="en-US" b="1" i="0" u="none" strike="noStrike" cap="none" spc="0" normalizeH="0" baseline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marL="285750" marR="0" lvl="0" algn="ctr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b="1" dirty="0"/>
              <a:t>Actual value</a:t>
            </a:r>
          </a:p>
          <a:p>
            <a:pPr marL="285750" marR="0" lvl="0" algn="ctr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US" b="1" dirty="0"/>
          </a:p>
          <a:p>
            <a:pPr marL="285750" marR="0" lvl="0" algn="ctr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b="1" dirty="0"/>
              <a:t>Validation</a:t>
            </a:r>
          </a:p>
        </p:txBody>
      </p:sp>
      <p:pic>
        <p:nvPicPr>
          <p:cNvPr id="1026" name="Picture 2" descr="Power BI Datasets &amp; Services Simplified 101 - Learn | Hevo">
            <a:extLst>
              <a:ext uri="{FF2B5EF4-FFF2-40B4-BE49-F238E27FC236}">
                <a16:creationId xmlns:a16="http://schemas.microsoft.com/office/drawing/2014/main" id="{BDA54225-1B0C-032A-2FB6-F9B514B4F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4"/>
          <a:stretch/>
        </p:blipFill>
        <p:spPr bwMode="auto">
          <a:xfrm>
            <a:off x="9013825" y="5151994"/>
            <a:ext cx="3302000" cy="14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09001687-76AF-59A2-AAED-19E35C2B36BB}"/>
              </a:ext>
            </a:extLst>
          </p:cNvPr>
          <p:cNvSpPr/>
          <p:nvPr/>
        </p:nvSpPr>
        <p:spPr>
          <a:xfrm rot="5400000">
            <a:off x="10934825" y="3284791"/>
            <a:ext cx="441386" cy="61562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50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body" sz="quarter" idx="12"/>
          </p:nvPr>
        </p:nvSpPr>
        <p:spPr>
          <a:xfrm>
            <a:off x="192345" y="2881761"/>
            <a:ext cx="4950023" cy="2814637"/>
          </a:xfrm>
        </p:spPr>
        <p:txBody>
          <a:bodyPr>
            <a:normAutofit/>
          </a:bodyPr>
          <a:lstStyle/>
          <a:p>
            <a:r>
              <a:rPr lang="en-US" sz="4600" dirty="0"/>
              <a:t>Challenges and opportunities of industrial revolutions</a:t>
            </a:r>
          </a:p>
        </p:txBody>
      </p:sp>
    </p:spTree>
    <p:extLst>
      <p:ext uri="{BB962C8B-B14F-4D97-AF65-F5344CB8AC3E}">
        <p14:creationId xmlns:p14="http://schemas.microsoft.com/office/powerpoint/2010/main" val="152754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C786BF-F87A-4101-8321-50161A92A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899" y="520581"/>
            <a:ext cx="9780166" cy="830997"/>
          </a:xfrm>
        </p:spPr>
        <p:txBody>
          <a:bodyPr/>
          <a:lstStyle/>
          <a:p>
            <a:r>
              <a:rPr lang="en-US"/>
              <a:t>The realities of changes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A34592-47A8-60AB-6E18-8251A1F849D7}"/>
              </a:ext>
            </a:extLst>
          </p:cNvPr>
          <p:cNvCxnSpPr/>
          <p:nvPr/>
        </p:nvCxnSpPr>
        <p:spPr>
          <a:xfrm>
            <a:off x="2062682" y="1587116"/>
            <a:ext cx="20279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ADD2CC-8A91-1BA8-8F0F-DE26E2AD1174}"/>
              </a:ext>
            </a:extLst>
          </p:cNvPr>
          <p:cNvCxnSpPr/>
          <p:nvPr/>
        </p:nvCxnSpPr>
        <p:spPr>
          <a:xfrm>
            <a:off x="2062682" y="4654732"/>
            <a:ext cx="20279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C1C01E4-15DA-D62C-616A-3F95D880CFBA}"/>
              </a:ext>
            </a:extLst>
          </p:cNvPr>
          <p:cNvSpPr/>
          <p:nvPr/>
        </p:nvSpPr>
        <p:spPr>
          <a:xfrm>
            <a:off x="7650179" y="1487282"/>
            <a:ext cx="2236206" cy="199667"/>
          </a:xfrm>
          <a:custGeom>
            <a:avLst/>
            <a:gdLst>
              <a:gd name="connsiteX0" fmla="*/ 0 w 2236206"/>
              <a:gd name="connsiteY0" fmla="*/ 199667 h 199667"/>
              <a:gd name="connsiteX1" fmla="*/ 1575303 w 2236206"/>
              <a:gd name="connsiteY1" fmla="*/ 490 h 199667"/>
              <a:gd name="connsiteX2" fmla="*/ 2236206 w 2236206"/>
              <a:gd name="connsiteY2" fmla="*/ 154399 h 19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6206" h="199667">
                <a:moveTo>
                  <a:pt x="0" y="199667"/>
                </a:moveTo>
                <a:cubicBezTo>
                  <a:pt x="601301" y="103851"/>
                  <a:pt x="1202602" y="8035"/>
                  <a:pt x="1575303" y="490"/>
                </a:cubicBezTo>
                <a:cubicBezTo>
                  <a:pt x="1948004" y="-7055"/>
                  <a:pt x="2092105" y="73672"/>
                  <a:pt x="2236206" y="154399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9C43638-E657-D87E-714A-379F55753B30}"/>
              </a:ext>
            </a:extLst>
          </p:cNvPr>
          <p:cNvSpPr/>
          <p:nvPr/>
        </p:nvSpPr>
        <p:spPr>
          <a:xfrm flipV="1">
            <a:off x="7650179" y="4275067"/>
            <a:ext cx="2236206" cy="589740"/>
          </a:xfrm>
          <a:custGeom>
            <a:avLst/>
            <a:gdLst>
              <a:gd name="connsiteX0" fmla="*/ 0 w 2236206"/>
              <a:gd name="connsiteY0" fmla="*/ 199667 h 199667"/>
              <a:gd name="connsiteX1" fmla="*/ 1575303 w 2236206"/>
              <a:gd name="connsiteY1" fmla="*/ 490 h 199667"/>
              <a:gd name="connsiteX2" fmla="*/ 2236206 w 2236206"/>
              <a:gd name="connsiteY2" fmla="*/ 154399 h 19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6206" h="199667">
                <a:moveTo>
                  <a:pt x="0" y="199667"/>
                </a:moveTo>
                <a:cubicBezTo>
                  <a:pt x="601301" y="103851"/>
                  <a:pt x="1202602" y="8035"/>
                  <a:pt x="1575303" y="490"/>
                </a:cubicBezTo>
                <a:cubicBezTo>
                  <a:pt x="1948004" y="-7055"/>
                  <a:pt x="2092105" y="73672"/>
                  <a:pt x="2236206" y="154399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01CB4BE-5315-7C3B-0363-284E10FCE9B1}"/>
              </a:ext>
            </a:extLst>
          </p:cNvPr>
          <p:cNvSpPr/>
          <p:nvPr/>
        </p:nvSpPr>
        <p:spPr>
          <a:xfrm rot="5400000" flipH="1">
            <a:off x="2210545" y="2405527"/>
            <a:ext cx="1732248" cy="143079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Plieninių spyruoklių gamyba">
            <a:extLst>
              <a:ext uri="{FF2B5EF4-FFF2-40B4-BE49-F238E27FC236}">
                <a16:creationId xmlns:a16="http://schemas.microsoft.com/office/drawing/2014/main" id="{BEA283CD-310B-26D0-BEFD-6B3E4C25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95" y="1866825"/>
            <a:ext cx="1635276" cy="231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80851E8-FE11-C421-DF55-6FC3124E39EC}"/>
              </a:ext>
            </a:extLst>
          </p:cNvPr>
          <p:cNvSpPr txBox="1"/>
          <p:nvPr/>
        </p:nvSpPr>
        <p:spPr>
          <a:xfrm>
            <a:off x="1788013" y="4926878"/>
            <a:ext cx="259541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implementation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B11F3C-0579-FF79-4CA8-84E58FF7BC18}"/>
              </a:ext>
            </a:extLst>
          </p:cNvPr>
          <p:cNvSpPr txBox="1"/>
          <p:nvPr/>
        </p:nvSpPr>
        <p:spPr>
          <a:xfrm>
            <a:off x="1788013" y="5691088"/>
            <a:ext cx="259541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imagined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F6FACC-5CD6-79A5-CF52-217FF40BF21B}"/>
              </a:ext>
            </a:extLst>
          </p:cNvPr>
          <p:cNvSpPr txBox="1"/>
          <p:nvPr/>
        </p:nvSpPr>
        <p:spPr>
          <a:xfrm>
            <a:off x="7650179" y="4949602"/>
            <a:ext cx="259541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implementation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DE9EEE6A-1FE7-A905-D18A-96762D76A6DD}"/>
              </a:ext>
            </a:extLst>
          </p:cNvPr>
          <p:cNvSpPr txBox="1"/>
          <p:nvPr/>
        </p:nvSpPr>
        <p:spPr>
          <a:xfrm>
            <a:off x="7650179" y="5691088"/>
            <a:ext cx="259541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prstClr val="white"/>
                </a:solidFill>
                <a:latin typeface="Arial"/>
              </a:rPr>
              <a:t>a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</a:t>
            </a:r>
            <a:r>
              <a:rPr lang="en-US" b="1" i="1" dirty="0" err="1">
                <a:solidFill>
                  <a:prstClr val="white"/>
                </a:solidFill>
                <a:latin typeface="Arial"/>
              </a:rPr>
              <a:t>ua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109765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8" name="Rectangle 2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625AE-4880-4071-BD8D-CE4C7E959BB0}"/>
              </a:ext>
            </a:extLst>
          </p:cNvPr>
          <p:cNvSpPr txBox="1"/>
          <p:nvPr/>
        </p:nvSpPr>
        <p:spPr>
          <a:xfrm>
            <a:off x="311202" y="132843"/>
            <a:ext cx="11519303" cy="844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black"/>
                </a:solidFill>
                <a:latin typeface="Arial"/>
              </a:rPr>
              <a:t>Change management process (FREE Rail approach) </a:t>
            </a:r>
            <a:endParaRPr kumimoji="0" lang="en-US" sz="3600" b="1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26B0C85-FB45-49C5-89B0-501346BE1BC8}"/>
              </a:ext>
            </a:extLst>
          </p:cNvPr>
          <p:cNvSpPr txBox="1">
            <a:spLocks/>
          </p:cNvSpPr>
          <p:nvPr/>
        </p:nvSpPr>
        <p:spPr>
          <a:xfrm>
            <a:off x="743384" y="428061"/>
            <a:ext cx="4421087" cy="1377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AA9E6C9-7A5D-9D0A-4DA6-EF9EE033D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838252"/>
              </p:ext>
            </p:extLst>
          </p:nvPr>
        </p:nvGraphicFramePr>
        <p:xfrm>
          <a:off x="-805990" y="1498717"/>
          <a:ext cx="4722238" cy="2519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066976F-E4FE-8B92-781E-A8175AFC8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763891"/>
              </p:ext>
            </p:extLst>
          </p:nvPr>
        </p:nvGraphicFramePr>
        <p:xfrm>
          <a:off x="-805990" y="4036579"/>
          <a:ext cx="4498502" cy="2792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316" name="Picture 4" descr="Commission Implementing Regulation (EU) No 402/2013 of 30 April 2013 on the  common safety method for risk evaluation and assessment and repealing  Regulation (EC) No 352/2009 (Text with EEA relevance)">
            <a:extLst>
              <a:ext uri="{FF2B5EF4-FFF2-40B4-BE49-F238E27FC236}">
                <a16:creationId xmlns:a16="http://schemas.microsoft.com/office/drawing/2014/main" id="{086A12D2-5A7A-DDF0-D4DE-C3D270209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38" y="1462968"/>
            <a:ext cx="3219855" cy="530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B30D64-2FE3-380F-3746-8E3CB22BCA07}"/>
              </a:ext>
            </a:extLst>
          </p:cNvPr>
          <p:cNvSpPr txBox="1"/>
          <p:nvPr/>
        </p:nvSpPr>
        <p:spPr>
          <a:xfrm>
            <a:off x="348780" y="914941"/>
            <a:ext cx="259541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ASSESSMENT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68703C-6091-A0CB-50A4-700ED7DDA49C}"/>
              </a:ext>
            </a:extLst>
          </p:cNvPr>
          <p:cNvSpPr txBox="1"/>
          <p:nvPr/>
        </p:nvSpPr>
        <p:spPr>
          <a:xfrm>
            <a:off x="3250679" y="902771"/>
            <a:ext cx="259541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WG / COM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3F3AD9-7E32-9337-1CA8-C509C534CB50}"/>
              </a:ext>
            </a:extLst>
          </p:cNvPr>
          <p:cNvSpPr txBox="1"/>
          <p:nvPr/>
        </p:nvSpPr>
        <p:spPr>
          <a:xfrm>
            <a:off x="6121147" y="902771"/>
            <a:ext cx="32198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CM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5C9C40-CC19-2196-AF85-ED0CEE9D5BF8}"/>
              </a:ext>
            </a:extLst>
          </p:cNvPr>
          <p:cNvSpPr txBox="1"/>
          <p:nvPr/>
        </p:nvSpPr>
        <p:spPr>
          <a:xfrm>
            <a:off x="9518227" y="931024"/>
            <a:ext cx="265141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prstClr val="white"/>
                </a:solidFill>
                <a:latin typeface="Arial"/>
              </a:rPr>
              <a:t>SAFETY ASSURANCE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F29DFD05-3BF1-67AE-4F8B-63CFCA399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075781"/>
              </p:ext>
            </p:extLst>
          </p:nvPr>
        </p:nvGraphicFramePr>
        <p:xfrm>
          <a:off x="3213296" y="1409930"/>
          <a:ext cx="26541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C587E93-F9EA-FB65-4D24-4BF17C25DBE6}"/>
              </a:ext>
            </a:extLst>
          </p:cNvPr>
          <p:cNvSpPr txBox="1">
            <a:spLocks/>
          </p:cNvSpPr>
          <p:nvPr/>
        </p:nvSpPr>
        <p:spPr>
          <a:xfrm>
            <a:off x="9728537" y="1977663"/>
            <a:ext cx="2228983" cy="334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j-lt"/>
                <a:ea typeface="Euclid Circular A Medium" panose="020B0604000000000000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lt-LT" sz="1600" i="1" dirty="0" err="1"/>
              <a:t>AsBo</a:t>
            </a:r>
            <a:endParaRPr lang="lt-LT" sz="1200" i="1" dirty="0"/>
          </a:p>
        </p:txBody>
      </p:sp>
      <p:pic>
        <p:nvPicPr>
          <p:cNvPr id="13318" name="Picture 6" descr="Lietuvos geležinkeliai - VKC | Valdymo koordinavimo centras">
            <a:extLst>
              <a:ext uri="{FF2B5EF4-FFF2-40B4-BE49-F238E27FC236}">
                <a16:creationId xmlns:a16="http://schemas.microsoft.com/office/drawing/2014/main" id="{E72D8E46-7DA0-11B7-8103-E7F6C8F6E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537" y="2511003"/>
            <a:ext cx="2335715" cy="46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62C96985-EF45-B856-5F89-1FD8FD7B010C}"/>
              </a:ext>
            </a:extLst>
          </p:cNvPr>
          <p:cNvSpPr/>
          <p:nvPr/>
        </p:nvSpPr>
        <p:spPr>
          <a:xfrm rot="5400000">
            <a:off x="10292090" y="3610006"/>
            <a:ext cx="1101876" cy="615628"/>
          </a:xfrm>
          <a:prstGeom prst="right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Graphic 23" descr="Books with solid fill">
            <a:extLst>
              <a:ext uri="{FF2B5EF4-FFF2-40B4-BE49-F238E27FC236}">
                <a16:creationId xmlns:a16="http://schemas.microsoft.com/office/drawing/2014/main" id="{E245D32D-CA69-24D1-855D-3654915A2E2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385828" y="4837830"/>
            <a:ext cx="914400" cy="91440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6F1EF69-9BC5-F4D0-1207-E73D77F2F1B0}"/>
              </a:ext>
            </a:extLst>
          </p:cNvPr>
          <p:cNvSpPr txBox="1">
            <a:spLocks/>
          </p:cNvSpPr>
          <p:nvPr/>
        </p:nvSpPr>
        <p:spPr>
          <a:xfrm>
            <a:off x="9702308" y="5911534"/>
            <a:ext cx="2228983" cy="334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j-lt"/>
                <a:ea typeface="Euclid Circular A Medium" panose="020B0604000000000000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lt-LT" sz="1600" i="1" dirty="0"/>
              <a:t>SMS/ RM</a:t>
            </a:r>
            <a:endParaRPr lang="lt-LT" sz="1200" i="1" dirty="0"/>
          </a:p>
        </p:txBody>
      </p:sp>
    </p:spTree>
    <p:extLst>
      <p:ext uri="{BB962C8B-B14F-4D97-AF65-F5344CB8AC3E}">
        <p14:creationId xmlns:p14="http://schemas.microsoft.com/office/powerpoint/2010/main" val="2377507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body" sz="quarter" idx="12"/>
          </p:nvPr>
        </p:nvSpPr>
        <p:spPr>
          <a:xfrm>
            <a:off x="652435" y="3879664"/>
            <a:ext cx="7569200" cy="2814637"/>
          </a:xfrm>
        </p:spPr>
        <p:txBody>
          <a:bodyPr>
            <a:normAutofit/>
          </a:bodyPr>
          <a:lstStyle/>
          <a:p>
            <a:r>
              <a:rPr lang="en-US" sz="4600"/>
              <a:t>Thank You!</a:t>
            </a:r>
            <a:br>
              <a:rPr lang="en-US" sz="4600"/>
            </a:br>
            <a:br>
              <a:rPr lang="en-US" sz="4600"/>
            </a:br>
            <a:endParaRPr lang="en-US" sz="4600"/>
          </a:p>
        </p:txBody>
      </p:sp>
    </p:spTree>
    <p:extLst>
      <p:ext uri="{BB962C8B-B14F-4D97-AF65-F5344CB8AC3E}">
        <p14:creationId xmlns:p14="http://schemas.microsoft.com/office/powerpoint/2010/main" val="42279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ow Steam Technology Works | HowStuffWorks">
            <a:extLst>
              <a:ext uri="{FF2B5EF4-FFF2-40B4-BE49-F238E27FC236}">
                <a16:creationId xmlns:a16="http://schemas.microsoft.com/office/drawing/2014/main" id="{5D8F1712-45BD-DA1F-61F5-84E7887E6CE4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625AE-4880-4071-BD8D-CE4C7E959BB0}"/>
              </a:ext>
            </a:extLst>
          </p:cNvPr>
          <p:cNvSpPr txBox="1"/>
          <p:nvPr/>
        </p:nvSpPr>
        <p:spPr>
          <a:xfrm>
            <a:off x="204458" y="347018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lt-LT" sz="4000" b="1" dirty="0" err="1">
                <a:latin typeface="+mj-lt"/>
                <a:ea typeface="+mj-ea"/>
                <a:cs typeface="+mj-cs"/>
              </a:rPr>
              <a:t>Industrial</a:t>
            </a:r>
            <a:r>
              <a:rPr lang="en-US" sz="4000" b="1" dirty="0">
                <a:latin typeface="+mj-lt"/>
                <a:ea typeface="+mj-ea"/>
                <a:cs typeface="+mj-cs"/>
              </a:rPr>
              <a:t> revolution i1.0</a:t>
            </a:r>
            <a:r>
              <a:rPr lang="lt-LT" sz="4000" b="1" dirty="0">
                <a:latin typeface="+mj-lt"/>
                <a:ea typeface="+mj-ea"/>
                <a:cs typeface="+mj-cs"/>
              </a:rPr>
              <a:t>.</a:t>
            </a:r>
            <a:endParaRPr kumimoji="0" lang="en-US" sz="40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1AF3DE-A951-5F0E-A4F4-C1FE8525F3A9}"/>
              </a:ext>
            </a:extLst>
          </p:cNvPr>
          <p:cNvSpPr txBox="1"/>
          <p:nvPr/>
        </p:nvSpPr>
        <p:spPr>
          <a:xfrm>
            <a:off x="131352" y="2455665"/>
            <a:ext cx="3751909" cy="2590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The First Industrial Revolution began in the 18th century using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steam power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and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mechanization of production</a:t>
            </a:r>
            <a:r>
              <a:rPr lang="lt-LT" b="1" dirty="0"/>
              <a:t>.</a:t>
            </a:r>
          </a:p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lt-LT" b="1" i="0" u="none" strike="noStrike" cap="none" spc="0" normalizeH="0" baseline="0" dirty="0">
              <a:ln>
                <a:noFill/>
              </a:ln>
              <a:effectLst/>
              <a:uLnTx/>
              <a:uFillTx/>
            </a:endParaRPr>
          </a:p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The railway era begins,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the first steam locomotives are produced.</a:t>
            </a:r>
            <a:endParaRPr kumimoji="0" lang="lt-LT" b="1" i="0" u="none" strike="noStrike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26B0C85-FB45-49C5-89B0-501346BE1BC8}"/>
              </a:ext>
            </a:extLst>
          </p:cNvPr>
          <p:cNvSpPr txBox="1">
            <a:spLocks/>
          </p:cNvSpPr>
          <p:nvPr/>
        </p:nvSpPr>
        <p:spPr>
          <a:xfrm>
            <a:off x="743384" y="428061"/>
            <a:ext cx="4421087" cy="1377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8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ailway Semaphore Signalling in Prototype and Model - We Are Railfans">
            <a:extLst>
              <a:ext uri="{FF2B5EF4-FFF2-40B4-BE49-F238E27FC236}">
                <a16:creationId xmlns:a16="http://schemas.microsoft.com/office/drawing/2014/main" id="{77B4B003-9A17-1B48-DFE1-74520DFA036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b="7784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625AE-4880-4071-BD8D-CE4C7E959BB0}"/>
              </a:ext>
            </a:extLst>
          </p:cNvPr>
          <p:cNvSpPr txBox="1"/>
          <p:nvPr/>
        </p:nvSpPr>
        <p:spPr>
          <a:xfrm>
            <a:off x="8307388" y="428061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lt-LT" sz="4000" b="1" dirty="0" err="1">
                <a:latin typeface="+mj-lt"/>
                <a:ea typeface="+mj-ea"/>
                <a:cs typeface="+mj-cs"/>
              </a:rPr>
              <a:t>Industrial</a:t>
            </a:r>
            <a:r>
              <a:rPr lang="en-US" sz="4000" b="1" dirty="0">
                <a:latin typeface="+mj-lt"/>
                <a:ea typeface="+mj-ea"/>
                <a:cs typeface="+mj-cs"/>
              </a:rPr>
              <a:t> revolution i2.0</a:t>
            </a:r>
            <a:r>
              <a:rPr lang="lt-LT" sz="4000" b="1" dirty="0">
                <a:latin typeface="+mj-lt"/>
                <a:ea typeface="+mj-ea"/>
                <a:cs typeface="+mj-cs"/>
              </a:rPr>
              <a:t>.</a:t>
            </a:r>
            <a:endParaRPr kumimoji="0" lang="en-US" sz="40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1AF3DE-A951-5F0E-A4F4-C1FE8525F3A9}"/>
              </a:ext>
            </a:extLst>
          </p:cNvPr>
          <p:cNvSpPr txBox="1"/>
          <p:nvPr/>
        </p:nvSpPr>
        <p:spPr>
          <a:xfrm>
            <a:off x="8369811" y="2515682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b="0" i="0" dirty="0">
                <a:effectLst/>
              </a:rPr>
              <a:t>The </a:t>
            </a:r>
            <a:r>
              <a:rPr lang="en-US" b="1" i="0" dirty="0">
                <a:effectLst/>
              </a:rPr>
              <a:t>Second Industrial Revolution</a:t>
            </a:r>
            <a:r>
              <a:rPr lang="en-US" b="0" i="0" dirty="0">
                <a:effectLst/>
              </a:rPr>
              <a:t> began in the 19th century through the discovery of </a:t>
            </a:r>
            <a:r>
              <a:rPr lang="en-US" b="1" i="0" dirty="0">
                <a:effectLst/>
              </a:rPr>
              <a:t>electricity </a:t>
            </a:r>
            <a:r>
              <a:rPr lang="en-US" b="0" i="0" dirty="0">
                <a:effectLst/>
              </a:rPr>
              <a:t>and </a:t>
            </a:r>
            <a:r>
              <a:rPr lang="en-US" b="1" i="0" dirty="0">
                <a:effectLst/>
              </a:rPr>
              <a:t>assembly line production</a:t>
            </a:r>
            <a:r>
              <a:rPr lang="lt-LT" b="1" i="0" dirty="0">
                <a:effectLst/>
              </a:rPr>
              <a:t>. </a:t>
            </a:r>
          </a:p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lt-LT" b="1" u="none" strike="noStrike" cap="none" spc="0" normalizeH="0" baseline="0" noProof="0" dirty="0">
              <a:ln>
                <a:noFill/>
              </a:ln>
              <a:uLnTx/>
              <a:uFillTx/>
            </a:endParaRPr>
          </a:p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railway network is being expanded, 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first signaling systems are being installed</a:t>
            </a:r>
            <a:r>
              <a:rPr kumimoji="0" lang="lt-LT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26B0C85-FB45-49C5-89B0-501346BE1BC8}"/>
              </a:ext>
            </a:extLst>
          </p:cNvPr>
          <p:cNvSpPr txBox="1">
            <a:spLocks/>
          </p:cNvSpPr>
          <p:nvPr/>
        </p:nvSpPr>
        <p:spPr>
          <a:xfrm>
            <a:off x="743384" y="428061"/>
            <a:ext cx="4421087" cy="1377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18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Latest technology Signalling System with highest security level – Voice of  Krail">
            <a:extLst>
              <a:ext uri="{FF2B5EF4-FFF2-40B4-BE49-F238E27FC236}">
                <a16:creationId xmlns:a16="http://schemas.microsoft.com/office/drawing/2014/main" id="{15686BBA-6A86-6266-4927-CBB6C4E76D4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625AE-4880-4071-BD8D-CE4C7E959BB0}"/>
              </a:ext>
            </a:extLst>
          </p:cNvPr>
          <p:cNvSpPr txBox="1"/>
          <p:nvPr/>
        </p:nvSpPr>
        <p:spPr>
          <a:xfrm>
            <a:off x="8501931" y="306056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lt-LT" sz="4000" b="1" dirty="0" err="1">
                <a:latin typeface="+mj-lt"/>
                <a:ea typeface="+mj-ea"/>
                <a:cs typeface="+mj-cs"/>
              </a:rPr>
              <a:t>Industrial</a:t>
            </a:r>
            <a:r>
              <a:rPr lang="en-US" sz="4000" b="1" dirty="0">
                <a:latin typeface="+mj-lt"/>
                <a:ea typeface="+mj-ea"/>
                <a:cs typeface="+mj-cs"/>
              </a:rPr>
              <a:t> revolution i3.0</a:t>
            </a:r>
            <a:r>
              <a:rPr lang="lt-LT" sz="4000" b="1" dirty="0">
                <a:latin typeface="+mj-lt"/>
                <a:ea typeface="+mj-ea"/>
                <a:cs typeface="+mj-cs"/>
              </a:rPr>
              <a:t>.</a:t>
            </a:r>
            <a:endParaRPr kumimoji="0" lang="en-US" sz="40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1AF3DE-A951-5F0E-A4F4-C1FE8525F3A9}"/>
              </a:ext>
            </a:extLst>
          </p:cNvPr>
          <p:cNvSpPr txBox="1"/>
          <p:nvPr/>
        </p:nvSpPr>
        <p:spPr>
          <a:xfrm>
            <a:off x="8501931" y="2422835"/>
            <a:ext cx="3500673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b="0" i="0" dirty="0">
                <a:effectLst/>
              </a:rPr>
              <a:t>The </a:t>
            </a:r>
            <a:r>
              <a:rPr lang="en-US" b="1" i="0" dirty="0">
                <a:effectLst/>
              </a:rPr>
              <a:t>Third Industrial Revolution</a:t>
            </a:r>
            <a:r>
              <a:rPr lang="en-US" b="0" i="0" dirty="0">
                <a:effectLst/>
              </a:rPr>
              <a:t> began in the ’70s in the 20th century through </a:t>
            </a:r>
            <a:r>
              <a:rPr lang="en-US" b="1" i="0" dirty="0">
                <a:effectLst/>
              </a:rPr>
              <a:t>partial automation</a:t>
            </a:r>
            <a:r>
              <a:rPr lang="en-US" b="0" i="0" dirty="0">
                <a:effectLst/>
              </a:rPr>
              <a:t> using </a:t>
            </a:r>
            <a:r>
              <a:rPr lang="en-US" b="1" i="0" dirty="0">
                <a:effectLst/>
              </a:rPr>
              <a:t>memory-programmable controls</a:t>
            </a:r>
            <a:r>
              <a:rPr lang="en-US" b="0" i="0" dirty="0">
                <a:effectLst/>
              </a:rPr>
              <a:t> and </a:t>
            </a:r>
            <a:r>
              <a:rPr lang="en-US" b="1" i="0" dirty="0">
                <a:effectLst/>
              </a:rPr>
              <a:t>computers</a:t>
            </a:r>
            <a:r>
              <a:rPr lang="en-US" b="0" i="0" dirty="0">
                <a:effectLst/>
              </a:rPr>
              <a:t>.</a:t>
            </a:r>
          </a:p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US" u="none" strike="noStrike" cap="none" spc="0" normalizeH="0" baseline="0" noProof="0" dirty="0">
              <a:ln>
                <a:noFill/>
              </a:ln>
              <a:uLnTx/>
              <a:uFillTx/>
            </a:endParaRPr>
          </a:p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u="none" strike="noStrike" cap="none" spc="0" normalizeH="0" baseline="0" noProof="0" dirty="0">
                <a:ln>
                  <a:noFill/>
                </a:ln>
                <a:uLnTx/>
                <a:uFillTx/>
              </a:rPr>
              <a:t>Traffic centralization is underway and </a:t>
            </a:r>
            <a:r>
              <a:rPr kumimoji="0" lang="en-US" b="1" u="none" strike="noStrike" cap="none" spc="0" normalizeH="0" baseline="0" noProof="0" dirty="0">
                <a:ln>
                  <a:noFill/>
                </a:ln>
                <a:uLnTx/>
                <a:uFillTx/>
              </a:rPr>
              <a:t>microprocessor signaling systems are being installed as well as other important safety systems.</a:t>
            </a:r>
          </a:p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26B0C85-FB45-49C5-89B0-501346BE1BC8}"/>
              </a:ext>
            </a:extLst>
          </p:cNvPr>
          <p:cNvSpPr txBox="1">
            <a:spLocks/>
          </p:cNvSpPr>
          <p:nvPr/>
        </p:nvSpPr>
        <p:spPr>
          <a:xfrm>
            <a:off x="743384" y="428061"/>
            <a:ext cx="4421087" cy="1377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50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1" name="Rectangle 51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New Developments in Railway Signalling system: The future ahead - Metro  Rail News">
            <a:extLst>
              <a:ext uri="{FF2B5EF4-FFF2-40B4-BE49-F238E27FC236}">
                <a16:creationId xmlns:a16="http://schemas.microsoft.com/office/drawing/2014/main" id="{FC3B13DA-AA0F-CA5C-3A57-1E72F95DF00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r="10344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2" name="Rectangle 51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625AE-4880-4071-BD8D-CE4C7E959BB0}"/>
              </a:ext>
            </a:extLst>
          </p:cNvPr>
          <p:cNvSpPr txBox="1"/>
          <p:nvPr/>
        </p:nvSpPr>
        <p:spPr>
          <a:xfrm>
            <a:off x="240672" y="328911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lt-LT" sz="4000" b="1" dirty="0" err="1">
                <a:latin typeface="+mj-lt"/>
                <a:ea typeface="+mj-ea"/>
                <a:cs typeface="+mj-cs"/>
              </a:rPr>
              <a:t>Industrial</a:t>
            </a:r>
            <a:r>
              <a:rPr lang="en-US" sz="4000" b="1" dirty="0">
                <a:latin typeface="+mj-lt"/>
                <a:ea typeface="+mj-ea"/>
                <a:cs typeface="+mj-cs"/>
              </a:rPr>
              <a:t> revolution i4.0</a:t>
            </a:r>
            <a:r>
              <a:rPr lang="lt-LT" sz="4000" b="1" dirty="0">
                <a:latin typeface="+mj-lt"/>
                <a:ea typeface="+mj-ea"/>
                <a:cs typeface="+mj-cs"/>
              </a:rPr>
              <a:t>.</a:t>
            </a:r>
            <a:endParaRPr kumimoji="0" lang="en-US" sz="40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1AF3DE-A951-5F0E-A4F4-C1FE8525F3A9}"/>
              </a:ext>
            </a:extLst>
          </p:cNvPr>
          <p:cNvSpPr txBox="1"/>
          <p:nvPr/>
        </p:nvSpPr>
        <p:spPr>
          <a:xfrm>
            <a:off x="240672" y="2228823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b="1" i="0" dirty="0">
                <a:effectLst/>
              </a:rPr>
              <a:t>We are currently implementing the Fourth Industrial Revolution</a:t>
            </a:r>
            <a:r>
              <a:rPr lang="en-US" b="0" i="0" dirty="0">
                <a:effectLst/>
              </a:rPr>
              <a:t>. This is characterized by the application of information and communication technologies to industry.</a:t>
            </a:r>
          </a:p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US" b="0" i="0" dirty="0">
              <a:effectLst/>
            </a:endParaRPr>
          </a:p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IoT is used in railway subsystems, big data is collected, based on which predictive maintenance is carried out as well as ChatGPT or AI is used in daily activities.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26B0C85-FB45-49C5-89B0-501346BE1BC8}"/>
              </a:ext>
            </a:extLst>
          </p:cNvPr>
          <p:cNvSpPr txBox="1">
            <a:spLocks/>
          </p:cNvSpPr>
          <p:nvPr/>
        </p:nvSpPr>
        <p:spPr>
          <a:xfrm>
            <a:off x="743384" y="428061"/>
            <a:ext cx="4421087" cy="1377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03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7" name="Rectangle 1127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8" name="Rectangle 1127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31BC042-9B1B-7EF8-BC2B-FF4B725DA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2" r="-1" b="-1"/>
          <a:stretch/>
        </p:blipFill>
        <p:spPr bwMode="auto">
          <a:xfrm>
            <a:off x="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C625AE-4880-4071-BD8D-CE4C7E959BB0}"/>
              </a:ext>
            </a:extLst>
          </p:cNvPr>
          <p:cNvSpPr txBox="1"/>
          <p:nvPr/>
        </p:nvSpPr>
        <p:spPr>
          <a:xfrm>
            <a:off x="328268" y="197453"/>
            <a:ext cx="7086519" cy="1627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Predictive maintenance</a:t>
            </a:r>
            <a:endParaRPr kumimoji="0" lang="en-US" sz="40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1AF3DE-A951-5F0E-A4F4-C1FE8525F3A9}"/>
              </a:ext>
            </a:extLst>
          </p:cNvPr>
          <p:cNvSpPr txBox="1"/>
          <p:nvPr/>
        </p:nvSpPr>
        <p:spPr>
          <a:xfrm>
            <a:off x="328268" y="1743934"/>
            <a:ext cx="5897559" cy="39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D</a:t>
            </a:r>
            <a:r>
              <a:rPr lang="en-US" i="0" dirty="0">
                <a:solidFill>
                  <a:srgbClr val="FFFFFF"/>
                </a:solidFill>
                <a:effectLst/>
              </a:rPr>
              <a:t>etection of rail surface defects.</a:t>
            </a:r>
          </a:p>
          <a:p>
            <a:pPr marL="342900" marR="0" lvl="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i="0" dirty="0">
                <a:solidFill>
                  <a:srgbClr val="FFFFFF"/>
                </a:solidFill>
                <a:effectLst/>
              </a:rPr>
              <a:t>ltrasonic detection of rail defects.</a:t>
            </a:r>
          </a:p>
          <a:p>
            <a:pPr marL="342900" marR="0" lvl="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L</a:t>
            </a:r>
            <a:r>
              <a:rPr lang="en-US" i="0" dirty="0">
                <a:solidFill>
                  <a:srgbClr val="FFFFFF"/>
                </a:solidFill>
                <a:effectLst/>
              </a:rPr>
              <a:t>aser detection of rail waviness. </a:t>
            </a:r>
          </a:p>
          <a:p>
            <a:pPr marL="342900" marR="0" lvl="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L</a:t>
            </a:r>
            <a:r>
              <a:rPr lang="en-US" i="0" dirty="0">
                <a:solidFill>
                  <a:srgbClr val="FFFFFF"/>
                </a:solidFill>
                <a:effectLst/>
              </a:rPr>
              <a:t>aser measurement of rail profile.</a:t>
            </a:r>
          </a:p>
          <a:p>
            <a:pPr marL="342900" marR="0" lvl="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V</a:t>
            </a:r>
            <a:r>
              <a:rPr lang="en-US" i="0" dirty="0">
                <a:solidFill>
                  <a:srgbClr val="FFFFFF"/>
                </a:solidFill>
                <a:effectLst/>
              </a:rPr>
              <a:t>ideo monitoring of railway elements and measurement of railway geometry.</a:t>
            </a:r>
          </a:p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US" b="0" i="0" dirty="0">
              <a:solidFill>
                <a:srgbClr val="FFFFFF"/>
              </a:solidFill>
              <a:effectLst/>
            </a:endParaRPr>
          </a:p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P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arameter</a:t>
            </a:r>
            <a:r>
              <a:rPr kumimoji="0" lang="lt-LT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changes and deviations are 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automatically evaluated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the 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results are objective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and the 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measurement data is digitized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2468DB0-A26B-8008-04A4-88ED170738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l="21831" r="20132" b="-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26B0C85-FB45-49C5-89B0-501346BE1BC8}"/>
              </a:ext>
            </a:extLst>
          </p:cNvPr>
          <p:cNvSpPr txBox="1">
            <a:spLocks/>
          </p:cNvSpPr>
          <p:nvPr/>
        </p:nvSpPr>
        <p:spPr>
          <a:xfrm>
            <a:off x="743384" y="428061"/>
            <a:ext cx="4421087" cy="1377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79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13" name="Rectangle 11312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5" name="Rectangle 11314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19">
            <a:extLst>
              <a:ext uri="{FF2B5EF4-FFF2-40B4-BE49-F238E27FC236}">
                <a16:creationId xmlns:a16="http://schemas.microsoft.com/office/drawing/2014/main" id="{AC7562A7-E23A-35A2-9562-BFB188313768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1" b="1"/>
          <a:stretch/>
        </p:blipFill>
        <p:spPr>
          <a:xfrm>
            <a:off x="0" y="10"/>
            <a:ext cx="8450297" cy="685799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C625AE-4880-4071-BD8D-CE4C7E959BB0}"/>
              </a:ext>
            </a:extLst>
          </p:cNvPr>
          <p:cNvSpPr txBox="1"/>
          <p:nvPr/>
        </p:nvSpPr>
        <p:spPr>
          <a:xfrm>
            <a:off x="507460" y="486471"/>
            <a:ext cx="7012020" cy="1627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Prescriptive maintenance</a:t>
            </a:r>
            <a:endParaRPr kumimoji="0" lang="en-US" sz="40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1AF3DE-A951-5F0E-A4F4-C1FE8525F3A9}"/>
              </a:ext>
            </a:extLst>
          </p:cNvPr>
          <p:cNvSpPr txBox="1"/>
          <p:nvPr/>
        </p:nvSpPr>
        <p:spPr>
          <a:xfrm>
            <a:off x="298304" y="2012898"/>
            <a:ext cx="5797696" cy="39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Condition of bogies.</a:t>
            </a:r>
            <a:endParaRPr lang="lt-LT" dirty="0">
              <a:solidFill>
                <a:srgbClr val="FFFFFF"/>
              </a:solidFill>
            </a:endParaRPr>
          </a:p>
          <a:p>
            <a:pPr marL="514350" marR="0" lvl="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i="0" dirty="0">
                <a:solidFill>
                  <a:srgbClr val="FFFFFF"/>
                </a:solidFill>
                <a:effectLst/>
              </a:rPr>
              <a:t>Condition of engine.</a:t>
            </a:r>
            <a:endParaRPr lang="lt-LT" i="0" dirty="0">
              <a:solidFill>
                <a:srgbClr val="FFFFFF"/>
              </a:solidFill>
              <a:effectLst/>
            </a:endParaRPr>
          </a:p>
          <a:p>
            <a:pPr marL="514350" marR="0" lvl="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i="0" dirty="0">
                <a:solidFill>
                  <a:srgbClr val="FFFFFF"/>
                </a:solidFill>
                <a:effectLst/>
              </a:rPr>
              <a:t>Condition of transmission and hydrostatic.</a:t>
            </a:r>
            <a:endParaRPr lang="lt-LT" dirty="0">
              <a:solidFill>
                <a:srgbClr val="FFFFFF"/>
              </a:solidFill>
            </a:endParaRPr>
          </a:p>
          <a:p>
            <a:pPr marL="514350" marR="0" lvl="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Status of control systems. </a:t>
            </a:r>
            <a:endParaRPr lang="lt-LT" dirty="0">
              <a:solidFill>
                <a:srgbClr val="FFFFFF"/>
              </a:solidFill>
            </a:endParaRPr>
          </a:p>
          <a:p>
            <a:pPr marL="514350" marR="0" lvl="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>
                <a:solidFill>
                  <a:srgbClr val="FFFFFF"/>
                </a:solidFill>
                <a:effectLst/>
              </a:rPr>
              <a:t>Connection with satellites.</a:t>
            </a:r>
          </a:p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Data is collected centrally, analyzed with the help of ML according to which </a:t>
            </a:r>
            <a:r>
              <a:rPr lang="en-US" b="1" dirty="0">
                <a:solidFill>
                  <a:srgbClr val="FFFFFF"/>
                </a:solidFill>
              </a:rPr>
              <a:t>maintenance decisions are made</a:t>
            </a:r>
            <a:r>
              <a:rPr lang="en-US" dirty="0">
                <a:solidFill>
                  <a:srgbClr val="FFFFFF"/>
                </a:solidFill>
              </a:rPr>
              <a:t>. 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0" name="Picture 9" descr="A picture containing dirty, engine, gear&#10;&#10;Description automatically generated">
            <a:extLst>
              <a:ext uri="{FF2B5EF4-FFF2-40B4-BE49-F238E27FC236}">
                <a16:creationId xmlns:a16="http://schemas.microsoft.com/office/drawing/2014/main" id="{F259B36D-319A-89DB-8EE4-B95FC48CCD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r="36190" b="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26B0C85-FB45-49C5-89B0-501346BE1BC8}"/>
              </a:ext>
            </a:extLst>
          </p:cNvPr>
          <p:cNvSpPr txBox="1">
            <a:spLocks/>
          </p:cNvSpPr>
          <p:nvPr/>
        </p:nvSpPr>
        <p:spPr>
          <a:xfrm>
            <a:off x="743384" y="428061"/>
            <a:ext cx="4421087" cy="1377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67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29" name="Rectangle 113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in a black shirt&#10;&#10;Description automatically generated">
            <a:extLst>
              <a:ext uri="{FF2B5EF4-FFF2-40B4-BE49-F238E27FC236}">
                <a16:creationId xmlns:a16="http://schemas.microsoft.com/office/drawing/2014/main" id="{211583E2-219D-8021-13AD-28A01191E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" b="1612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330" name="Rectangle 113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625AE-4880-4071-BD8D-CE4C7E959BB0}"/>
              </a:ext>
            </a:extLst>
          </p:cNvPr>
          <p:cNvSpPr txBox="1"/>
          <p:nvPr/>
        </p:nvSpPr>
        <p:spPr>
          <a:xfrm>
            <a:off x="8501931" y="167080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AI and ChatGPT in trainings</a:t>
            </a:r>
            <a:endParaRPr kumimoji="0" lang="en-US" sz="4000" b="1" i="0" u="none" strike="noStrike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1AF3DE-A951-5F0E-A4F4-C1FE8525F3A9}"/>
              </a:ext>
            </a:extLst>
          </p:cNvPr>
          <p:cNvSpPr txBox="1"/>
          <p:nvPr/>
        </p:nvSpPr>
        <p:spPr>
          <a:xfrm>
            <a:off x="8414426" y="2336925"/>
            <a:ext cx="3698130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2865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Systemized information. </a:t>
            </a:r>
          </a:p>
          <a:p>
            <a:pPr marL="62865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Continuous self</a:t>
            </a:r>
            <a:r>
              <a:rPr lang="en-US" dirty="0">
                <a:solidFill>
                  <a:prstClr val="black"/>
                </a:solidFill>
                <a:latin typeface="Arial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learning</a:t>
            </a:r>
            <a:endParaRPr lang="en-US" i="0" dirty="0">
              <a:effectLst/>
            </a:endParaRPr>
          </a:p>
          <a:p>
            <a:pPr marL="62865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i="0" dirty="0">
                <a:effectLst/>
              </a:rPr>
              <a:t>No intervention is required.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US" dirty="0"/>
          </a:p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US" dirty="0"/>
          </a:p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dirty="0"/>
              <a:t>An effective </a:t>
            </a:r>
            <a:r>
              <a:rPr lang="en-US" b="1" dirty="0"/>
              <a:t>learning tool </a:t>
            </a:r>
            <a:r>
              <a:rPr lang="en-US" dirty="0"/>
              <a:t>for the future</a:t>
            </a:r>
            <a:r>
              <a:rPr lang="lt-LT" dirty="0"/>
              <a:t>. </a:t>
            </a:r>
            <a:endParaRPr kumimoji="0" lang="en-US" b="0" i="0" u="none" strike="noStrike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26B0C85-FB45-49C5-89B0-501346BE1BC8}"/>
              </a:ext>
            </a:extLst>
          </p:cNvPr>
          <p:cNvSpPr txBox="1">
            <a:spLocks/>
          </p:cNvSpPr>
          <p:nvPr/>
        </p:nvSpPr>
        <p:spPr>
          <a:xfrm>
            <a:off x="743384" y="428061"/>
            <a:ext cx="4421087" cy="1377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Euclid Circular A Medium" panose="020B0604000000000000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279843"/>
      </p:ext>
    </p:extLst>
  </p:cSld>
  <p:clrMapOvr>
    <a:masterClrMapping/>
  </p:clrMapOvr>
</p:sld>
</file>

<file path=ppt/theme/theme1.xml><?xml version="1.0" encoding="utf-8"?>
<a:theme xmlns:a="http://schemas.openxmlformats.org/drawingml/2006/main" name="šablonas">
  <a:themeElements>
    <a:clrScheme name="LTG">
      <a:dk1>
        <a:sysClr val="windowText" lastClr="000000"/>
      </a:dk1>
      <a:lt1>
        <a:sysClr val="window" lastClr="FFFFFF"/>
      </a:lt1>
      <a:dk2>
        <a:srgbClr val="F8423A"/>
      </a:dk2>
      <a:lt2>
        <a:srgbClr val="FFFFFF"/>
      </a:lt2>
      <a:accent1>
        <a:srgbClr val="F8423A"/>
      </a:accent1>
      <a:accent2>
        <a:srgbClr val="621244"/>
      </a:accent2>
      <a:accent3>
        <a:srgbClr val="9063CD"/>
      </a:accent3>
      <a:accent4>
        <a:srgbClr val="CCAED0"/>
      </a:accent4>
      <a:accent5>
        <a:srgbClr val="D0D3D4"/>
      </a:accent5>
      <a:accent6>
        <a:srgbClr val="000000"/>
      </a:accent6>
      <a:hlink>
        <a:srgbClr val="FFFFFF"/>
      </a:hlink>
      <a:folHlink>
        <a:srgbClr val="F8423A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G_PPT_Arial (1)" id="{3BAC5ECC-E4E7-47E9-9B2E-CBF30920A708}" vid="{C5DF6736-00DC-4438-B966-71B77AC4DD98}"/>
    </a:ext>
  </a:extLst>
</a:theme>
</file>

<file path=ppt/theme/theme2.xml><?xml version="1.0" encoding="utf-8"?>
<a:theme xmlns:a="http://schemas.openxmlformats.org/drawingml/2006/main" name="1_Office Theme">
  <a:themeElements>
    <a:clrScheme name="LTG">
      <a:dk1>
        <a:sysClr val="windowText" lastClr="000000"/>
      </a:dk1>
      <a:lt1>
        <a:sysClr val="window" lastClr="FFFFFF"/>
      </a:lt1>
      <a:dk2>
        <a:srgbClr val="F8423A"/>
      </a:dk2>
      <a:lt2>
        <a:srgbClr val="FFFFFF"/>
      </a:lt2>
      <a:accent1>
        <a:srgbClr val="F8423A"/>
      </a:accent1>
      <a:accent2>
        <a:srgbClr val="621244"/>
      </a:accent2>
      <a:accent3>
        <a:srgbClr val="9063CD"/>
      </a:accent3>
      <a:accent4>
        <a:srgbClr val="CCAED0"/>
      </a:accent4>
      <a:accent5>
        <a:srgbClr val="D0D3D4"/>
      </a:accent5>
      <a:accent6>
        <a:srgbClr val="000000"/>
      </a:accent6>
      <a:hlink>
        <a:srgbClr val="FFFFFF"/>
      </a:hlink>
      <a:folHlink>
        <a:srgbClr val="F8423A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ec698c8c-469b-4390-ad13-30cd69364034" ContentTypeId="0x010100ED194B9F7C15044CBD43C025EAD2ECAB" PreviousValue="false" LastSyncTimeStamp="2023-01-11T08:54:23.803Z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962D3FD91EC6E144B0DE5030BFA5D0D6" ma:contentTypeVersion="9990" ma:contentTypeDescription="" ma:contentTypeScope="" ma:versionID="f4afc2419ea7e51b0e33d483c04e2aa1">
  <xsd:schema xmlns:xsd="http://www.w3.org/2001/XMLSchema" xmlns:xs="http://www.w3.org/2001/XMLSchema" xmlns:p="http://schemas.microsoft.com/office/2006/metadata/properties" xmlns:ns2="49592fe1-76b3-425e-9982-488f19897f48" targetNamespace="http://schemas.microsoft.com/office/2006/metadata/properties" ma:root="true" ma:fieldsID="7ee8537cffddb9075a3258c18a202a39" ns2:_="">
    <xsd:import namespace="49592fe1-76b3-425e-9982-488f19897f48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231ca8cd-8f79-4212-96ee-cded153de817}" ma:internalName="TaxCatchAllLabel" ma:readOnly="true" ma:showField="CatchAllDataLabel" ma:web="7193f14e-91dd-4b01-ae21-f47ab7629d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231ca8cd-8f79-4212-96ee-cded153de817}" ma:internalName="TaxCatchAll" ma:readOnly="false" ma:showField="CatchAllData" ma:web="7193f14e-91dd-4b01-ae21-f47ab7629d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3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9592fe1-76b3-425e-9982-488f19897f48">EXTID-1026668339-18</_dlc_DocId>
    <_dlc_DocIdUrl xmlns="49592fe1-76b3-425e-9982-488f19897f48">
      <Url>https://eraeuropaeu.sharepoint.com/sites/SCult/_layouts/15/DocIdRedir.aspx?ID=EXTID-1026668339-18</Url>
      <Description>EXTID-1026668339-18</Description>
    </_dlc_DocIdUrl>
    <TaxCatchAll xmlns="49592fe1-76b3-425e-9982-488f19897f48">
      <Value>3</Value>
      <Value>199</Value>
      <Value>99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ERA</TermName>
          <TermId xmlns="http://schemas.microsoft.com/office/infopath/2007/PartnerControls">8287c6ea-6f12-4bfd-9fc9-6825fce534f5</TermId>
        </TermInfo>
      </Terms>
    </gf147c1d654543abacff4a31dfc45623>
    <g337828d867743cab065af36c4e1a31c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 - Dissemination of Railway Activities</TermName>
          <TermId xmlns="http://schemas.microsoft.com/office/infopath/2007/PartnerControls">dcaddc21-558f-4a25-831f-055f3345f696</TermId>
        </TermInfo>
      </Terms>
    </g337828d867743cab065af36c4e1a31c>
    <Project_x0020_Code xmlns="49592fe1-76b3-425e-9982-488f19897f48">004SST1088</Project_x0020_Code>
    <h70713ed90ce4adeabe454f2aabfa4ef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d69afb93-d8c7-4c9e-870f-5298841c2f8f</TermId>
        </TermInfo>
      </Terms>
    </h70713ed90ce4adeabe454f2aabfa4ef>
  </documentManagement>
</p:properties>
</file>

<file path=customXml/itemProps1.xml><?xml version="1.0" encoding="utf-8"?>
<ds:datastoreItem xmlns:ds="http://schemas.openxmlformats.org/officeDocument/2006/customXml" ds:itemID="{618BF7E6-1597-43DA-9775-02F1409CF1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3F4395-D2DA-4F22-9FCF-6AD7221E249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70B01DC-DB90-490C-993D-B9B1E3CAF19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AD5A99E-53DD-4B20-BCAF-3E19F95781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592fe1-76b3-425e-9982-488f19897f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24C248C-62AB-4BF4-A020-DB46829E12AF}">
  <ds:schemaRefs>
    <ds:schemaRef ds:uri="http://schemas.microsoft.com/office/2006/documentManagement/types"/>
    <ds:schemaRef ds:uri="0e2507f1-1fab-4f1f-8c5d-2dd5baf9006a"/>
    <ds:schemaRef ds:uri="http://purl.org/dc/elements/1.1/"/>
    <ds:schemaRef ds:uri="http://schemas.microsoft.com/office/2006/metadata/properties"/>
    <ds:schemaRef ds:uri="50b337bb-bdc0-4e49-a1d6-a9dbf041a369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b7b3b49e-5594-4bf4-b529-98b9a0102d6d"/>
    <ds:schemaRef ds:uri="49592fe1-76b3-425e-9982-488f19897f4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8187</TotalTime>
  <Words>861</Words>
  <Application>Microsoft Office PowerPoint</Application>
  <PresentationFormat>Widescreen</PresentationFormat>
  <Paragraphs>195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šablonas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Milita Užgirytė</dc:creator>
  <cp:lastModifiedBy>Martynas Čekanauskas</cp:lastModifiedBy>
  <cp:revision>17</cp:revision>
  <dcterms:created xsi:type="dcterms:W3CDTF">2020-07-20T13:37:59Z</dcterms:created>
  <dcterms:modified xsi:type="dcterms:W3CDTF">2023-09-07T08:55:45Z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fcb905c-755b-4fd4-bd20-0d682d4f1d27_Enabled">
    <vt:lpwstr>true</vt:lpwstr>
  </property>
  <property fmtid="{D5CDD505-2E9C-101B-9397-08002B2CF9AE}" pid="3" name="MSIP_Label_cfcb905c-755b-4fd4-bd20-0d682d4f1d27_SetDate">
    <vt:lpwstr>2020-07-20T13:39:36Z</vt:lpwstr>
  </property>
  <property fmtid="{D5CDD505-2E9C-101B-9397-08002B2CF9AE}" pid="4" name="MSIP_Label_cfcb905c-755b-4fd4-bd20-0d682d4f1d27_Method">
    <vt:lpwstr>Standard</vt:lpwstr>
  </property>
  <property fmtid="{D5CDD505-2E9C-101B-9397-08002B2CF9AE}" pid="5" name="MSIP_Label_cfcb905c-755b-4fd4-bd20-0d682d4f1d27_Name">
    <vt:lpwstr>Internal</vt:lpwstr>
  </property>
  <property fmtid="{D5CDD505-2E9C-101B-9397-08002B2CF9AE}" pid="6" name="MSIP_Label_cfcb905c-755b-4fd4-bd20-0d682d4f1d27_SiteId">
    <vt:lpwstr>d91d5b65-9d38-4908-9bd1-ebc28a01cade</vt:lpwstr>
  </property>
  <property fmtid="{D5CDD505-2E9C-101B-9397-08002B2CF9AE}" pid="7" name="MSIP_Label_cfcb905c-755b-4fd4-bd20-0d682d4f1d27_ActionId">
    <vt:lpwstr>52ec4477-ceaf-4878-95a9-360005d6573f</vt:lpwstr>
  </property>
  <property fmtid="{D5CDD505-2E9C-101B-9397-08002B2CF9AE}" pid="8" name="MSIP_Label_cfcb905c-755b-4fd4-bd20-0d682d4f1d27_ContentBits">
    <vt:lpwstr>0</vt:lpwstr>
  </property>
  <property fmtid="{D5CDD505-2E9C-101B-9397-08002B2CF9AE}" pid="9" name="ContentTypeId">
    <vt:lpwstr>0x010100ED194B9F7C15044CBD43C025EAD2ECAB00962D3FD91EC6E144B0DE5030BFA5D0D6</vt:lpwstr>
  </property>
  <property fmtid="{D5CDD505-2E9C-101B-9397-08002B2CF9AE}" pid="10" name="Order">
    <vt:r8>55600</vt:r8>
  </property>
  <property fmtid="{D5CDD505-2E9C-101B-9397-08002B2CF9AE}" pid="11" name="_dlc_DocIdItemGuid">
    <vt:lpwstr>52ddb4ae-8f9a-4663-b45d-70f72dedc541</vt:lpwstr>
  </property>
  <property fmtid="{D5CDD505-2E9C-101B-9397-08002B2CF9AE}" pid="12" name="Origin-Author">
    <vt:lpwstr>3;#ERA|8287c6ea-6f12-4bfd-9fc9-6825fce534f5</vt:lpwstr>
  </property>
  <property fmtid="{D5CDD505-2E9C-101B-9397-08002B2CF9AE}" pid="13" name="Document type">
    <vt:lpwstr>99;#Presentation|d69afb93-d8c7-4c9e-870f-5298841c2f8f</vt:lpwstr>
  </property>
  <property fmtid="{D5CDD505-2E9C-101B-9397-08002B2CF9AE}" pid="14" name="Process">
    <vt:lpwstr>199;#DRA - Dissemination of Railway Activities|dcaddc21-558f-4a25-831f-055f3345f696</vt:lpwstr>
  </property>
</Properties>
</file>