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 id="2147483660" r:id="rId7"/>
  </p:sldMasterIdLst>
  <p:sldIdLst>
    <p:sldId id="256" r:id="rId8"/>
    <p:sldId id="281" r:id="rId9"/>
    <p:sldId id="280" r:id="rId10"/>
    <p:sldId id="327" r:id="rId11"/>
    <p:sldId id="282" r:id="rId12"/>
    <p:sldId id="283" r:id="rId13"/>
    <p:sldId id="284" r:id="rId14"/>
    <p:sldId id="285" r:id="rId15"/>
    <p:sldId id="286" r:id="rId16"/>
    <p:sldId id="287" r:id="rId17"/>
    <p:sldId id="288" r:id="rId18"/>
    <p:sldId id="289" r:id="rId19"/>
    <p:sldId id="290" r:id="rId20"/>
    <p:sldId id="317" r:id="rId21"/>
    <p:sldId id="291" r:id="rId22"/>
    <p:sldId id="302" r:id="rId23"/>
    <p:sldId id="292" r:id="rId24"/>
    <p:sldId id="293" r:id="rId25"/>
    <p:sldId id="294" r:id="rId26"/>
    <p:sldId id="295" r:id="rId27"/>
    <p:sldId id="310" r:id="rId28"/>
    <p:sldId id="296" r:id="rId29"/>
    <p:sldId id="314" r:id="rId30"/>
    <p:sldId id="297" r:id="rId31"/>
    <p:sldId id="298" r:id="rId32"/>
    <p:sldId id="299" r:id="rId33"/>
    <p:sldId id="300" r:id="rId34"/>
    <p:sldId id="318" r:id="rId35"/>
    <p:sldId id="319" r:id="rId36"/>
    <p:sldId id="325" r:id="rId37"/>
    <p:sldId id="316" r:id="rId38"/>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D0A0E33-22BE-4486-8FF2-1547D242AB18}" v="58" dt="2023-09-06T12:57:43.6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78" d="100"/>
          <a:sy n="78" d="100"/>
        </p:scale>
        <p:origin x="18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presProps" Target="presProps.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ableStyles" Target="tableStyles.xml"/><Relationship Id="rId7" Type="http://schemas.openxmlformats.org/officeDocument/2006/relationships/slideMaster" Target="slideMasters/slideMaster2.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viewProps" Target="viewProps.xml"/><Relationship Id="rId5" Type="http://schemas.openxmlformats.org/officeDocument/2006/relationships/customXml" Target="../customXml/item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microsoft.com/office/2016/11/relationships/changesInfo" Target="changesInfos/changesInfo1.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ilar Calvo" userId="S::pilarcalvo_esm.es#ext#@eraeuropaeu.onmicrosoft.com::305ff44b-6b19-4f16-b0f1-0cd012cb8577" providerId="AD" clId="Web-{ED0A0E33-22BE-4486-8FF2-1547D242AB18}"/>
    <pc:docChg chg="delSld modSld">
      <pc:chgData name="Pilar Calvo" userId="S::pilarcalvo_esm.es#ext#@eraeuropaeu.onmicrosoft.com::305ff44b-6b19-4f16-b0f1-0cd012cb8577" providerId="AD" clId="Web-{ED0A0E33-22BE-4486-8FF2-1547D242AB18}" dt="2023-09-06T12:57:43.648" v="37"/>
      <pc:docMkLst>
        <pc:docMk/>
      </pc:docMkLst>
      <pc:sldChg chg="modSp">
        <pc:chgData name="Pilar Calvo" userId="S::pilarcalvo_esm.es#ext#@eraeuropaeu.onmicrosoft.com::305ff44b-6b19-4f16-b0f1-0cd012cb8577" providerId="AD" clId="Web-{ED0A0E33-22BE-4486-8FF2-1547D242AB18}" dt="2023-09-06T12:56:29.989" v="1" actId="20577"/>
        <pc:sldMkLst>
          <pc:docMk/>
          <pc:sldMk cId="2765760871" sldId="295"/>
        </pc:sldMkLst>
        <pc:spChg chg="mod">
          <ac:chgData name="Pilar Calvo" userId="S::pilarcalvo_esm.es#ext#@eraeuropaeu.onmicrosoft.com::305ff44b-6b19-4f16-b0f1-0cd012cb8577" providerId="AD" clId="Web-{ED0A0E33-22BE-4486-8FF2-1547D242AB18}" dt="2023-09-06T12:56:29.989" v="1" actId="20577"/>
          <ac:spMkLst>
            <pc:docMk/>
            <pc:sldMk cId="2765760871" sldId="295"/>
            <ac:spMk id="2" creationId="{B20DC52B-414C-23A3-0147-F338D49445C3}"/>
          </ac:spMkLst>
        </pc:spChg>
      </pc:sldChg>
      <pc:sldChg chg="modSp">
        <pc:chgData name="Pilar Calvo" userId="S::pilarcalvo_esm.es#ext#@eraeuropaeu.onmicrosoft.com::305ff44b-6b19-4f16-b0f1-0cd012cb8577" providerId="AD" clId="Web-{ED0A0E33-22BE-4486-8FF2-1547D242AB18}" dt="2023-09-06T12:56:50.709" v="7" actId="20577"/>
        <pc:sldMkLst>
          <pc:docMk/>
          <pc:sldMk cId="2209272521" sldId="296"/>
        </pc:sldMkLst>
        <pc:spChg chg="mod">
          <ac:chgData name="Pilar Calvo" userId="S::pilarcalvo_esm.es#ext#@eraeuropaeu.onmicrosoft.com::305ff44b-6b19-4f16-b0f1-0cd012cb8577" providerId="AD" clId="Web-{ED0A0E33-22BE-4486-8FF2-1547D242AB18}" dt="2023-09-06T12:56:50.709" v="7" actId="20577"/>
          <ac:spMkLst>
            <pc:docMk/>
            <pc:sldMk cId="2209272521" sldId="296"/>
            <ac:spMk id="2" creationId="{B20DC52B-414C-23A3-0147-F338D49445C3}"/>
          </ac:spMkLst>
        </pc:spChg>
      </pc:sldChg>
      <pc:sldChg chg="modSp">
        <pc:chgData name="Pilar Calvo" userId="S::pilarcalvo_esm.es#ext#@eraeuropaeu.onmicrosoft.com::305ff44b-6b19-4f16-b0f1-0cd012cb8577" providerId="AD" clId="Web-{ED0A0E33-22BE-4486-8FF2-1547D242AB18}" dt="2023-09-06T12:56:40.708" v="3" actId="20577"/>
        <pc:sldMkLst>
          <pc:docMk/>
          <pc:sldMk cId="3586635133" sldId="310"/>
        </pc:sldMkLst>
        <pc:spChg chg="mod">
          <ac:chgData name="Pilar Calvo" userId="S::pilarcalvo_esm.es#ext#@eraeuropaeu.onmicrosoft.com::305ff44b-6b19-4f16-b0f1-0cd012cb8577" providerId="AD" clId="Web-{ED0A0E33-22BE-4486-8FF2-1547D242AB18}" dt="2023-09-06T12:56:40.708" v="3" actId="20577"/>
          <ac:spMkLst>
            <pc:docMk/>
            <pc:sldMk cId="3586635133" sldId="310"/>
            <ac:spMk id="2" creationId="{B20DC52B-414C-23A3-0147-F338D49445C3}"/>
          </ac:spMkLst>
        </pc:spChg>
      </pc:sldChg>
      <pc:sldChg chg="modSp">
        <pc:chgData name="Pilar Calvo" userId="S::pilarcalvo_esm.es#ext#@eraeuropaeu.onmicrosoft.com::305ff44b-6b19-4f16-b0f1-0cd012cb8577" providerId="AD" clId="Web-{ED0A0E33-22BE-4486-8FF2-1547D242AB18}" dt="2023-09-06T12:56:59.224" v="10" actId="20577"/>
        <pc:sldMkLst>
          <pc:docMk/>
          <pc:sldMk cId="724907952" sldId="314"/>
        </pc:sldMkLst>
        <pc:spChg chg="mod">
          <ac:chgData name="Pilar Calvo" userId="S::pilarcalvo_esm.es#ext#@eraeuropaeu.onmicrosoft.com::305ff44b-6b19-4f16-b0f1-0cd012cb8577" providerId="AD" clId="Web-{ED0A0E33-22BE-4486-8FF2-1547D242AB18}" dt="2023-09-06T12:56:59.224" v="10" actId="20577"/>
          <ac:spMkLst>
            <pc:docMk/>
            <pc:sldMk cId="724907952" sldId="314"/>
            <ac:spMk id="8" creationId="{BECF9F9B-4CBB-7298-22E2-23ADEE0F2757}"/>
          </ac:spMkLst>
        </pc:spChg>
      </pc:sldChg>
      <pc:sldChg chg="modSp">
        <pc:chgData name="Pilar Calvo" userId="S::pilarcalvo_esm.es#ext#@eraeuropaeu.onmicrosoft.com::305ff44b-6b19-4f16-b0f1-0cd012cb8577" providerId="AD" clId="Web-{ED0A0E33-22BE-4486-8FF2-1547D242AB18}" dt="2023-09-06T12:57:25.272" v="32" actId="20577"/>
        <pc:sldMkLst>
          <pc:docMk/>
          <pc:sldMk cId="2598426719" sldId="319"/>
        </pc:sldMkLst>
        <pc:spChg chg="mod">
          <ac:chgData name="Pilar Calvo" userId="S::pilarcalvo_esm.es#ext#@eraeuropaeu.onmicrosoft.com::305ff44b-6b19-4f16-b0f1-0cd012cb8577" providerId="AD" clId="Web-{ED0A0E33-22BE-4486-8FF2-1547D242AB18}" dt="2023-09-06T12:57:25.272" v="32" actId="20577"/>
          <ac:spMkLst>
            <pc:docMk/>
            <pc:sldMk cId="2598426719" sldId="319"/>
            <ac:spMk id="8" creationId="{5141DF2C-6233-B0EB-EFFD-1EF87DA80DEE}"/>
          </ac:spMkLst>
        </pc:spChg>
      </pc:sldChg>
      <pc:sldChg chg="del">
        <pc:chgData name="Pilar Calvo" userId="S::pilarcalvo_esm.es#ext#@eraeuropaeu.onmicrosoft.com::305ff44b-6b19-4f16-b0f1-0cd012cb8577" providerId="AD" clId="Web-{ED0A0E33-22BE-4486-8FF2-1547D242AB18}" dt="2023-09-06T12:57:29.915" v="33"/>
        <pc:sldMkLst>
          <pc:docMk/>
          <pc:sldMk cId="418482013" sldId="320"/>
        </pc:sldMkLst>
      </pc:sldChg>
      <pc:sldChg chg="del">
        <pc:chgData name="Pilar Calvo" userId="S::pilarcalvo_esm.es#ext#@eraeuropaeu.onmicrosoft.com::305ff44b-6b19-4f16-b0f1-0cd012cb8577" providerId="AD" clId="Web-{ED0A0E33-22BE-4486-8FF2-1547D242AB18}" dt="2023-09-06T12:57:32.554" v="34"/>
        <pc:sldMkLst>
          <pc:docMk/>
          <pc:sldMk cId="987177710" sldId="321"/>
        </pc:sldMkLst>
      </pc:sldChg>
      <pc:sldChg chg="del">
        <pc:chgData name="Pilar Calvo" userId="S::pilarcalvo_esm.es#ext#@eraeuropaeu.onmicrosoft.com::305ff44b-6b19-4f16-b0f1-0cd012cb8577" providerId="AD" clId="Web-{ED0A0E33-22BE-4486-8FF2-1547D242AB18}" dt="2023-09-06T12:57:34.616" v="35"/>
        <pc:sldMkLst>
          <pc:docMk/>
          <pc:sldMk cId="1219063805" sldId="322"/>
        </pc:sldMkLst>
      </pc:sldChg>
      <pc:sldChg chg="del">
        <pc:chgData name="Pilar Calvo" userId="S::pilarcalvo_esm.es#ext#@eraeuropaeu.onmicrosoft.com::305ff44b-6b19-4f16-b0f1-0cd012cb8577" providerId="AD" clId="Web-{ED0A0E33-22BE-4486-8FF2-1547D242AB18}" dt="2023-09-06T12:57:36.554" v="36"/>
        <pc:sldMkLst>
          <pc:docMk/>
          <pc:sldMk cId="90437498" sldId="323"/>
        </pc:sldMkLst>
      </pc:sldChg>
      <pc:sldChg chg="del">
        <pc:chgData name="Pilar Calvo" userId="S::pilarcalvo_esm.es#ext#@eraeuropaeu.onmicrosoft.com::305ff44b-6b19-4f16-b0f1-0cd012cb8577" providerId="AD" clId="Web-{ED0A0E33-22BE-4486-8FF2-1547D242AB18}" dt="2023-09-06T12:57:43.648" v="37"/>
        <pc:sldMkLst>
          <pc:docMk/>
          <pc:sldMk cId="2943995057" sldId="324"/>
        </pc:sldMkLst>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diagrams/_rels/data11.xml.rels><?xml version="1.0" encoding="UTF-8" standalone="yes"?>
<Relationships xmlns="http://schemas.openxmlformats.org/package/2006/relationships"><Relationship Id="rId1" Type="http://schemas.openxmlformats.org/officeDocument/2006/relationships/image" Target="../media/image34.png"/></Relationships>
</file>

<file path=ppt/diagrams/_rels/data1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image" Target="../media/image36.png"/></Relationships>
</file>

<file path=ppt/diagrams/_rels/data13.xml.rels><?xml version="1.0" encoding="UTF-8" standalone="yes"?>
<Relationships xmlns="http://schemas.openxmlformats.org/package/2006/relationships"><Relationship Id="rId2" Type="http://schemas.openxmlformats.org/officeDocument/2006/relationships/image" Target="../media/image40.svg"/><Relationship Id="rId1" Type="http://schemas.openxmlformats.org/officeDocument/2006/relationships/image" Target="../media/image39.png"/></Relationships>
</file>

<file path=ppt/diagrams/_rels/data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image" Target="../media/image11.png"/></Relationships>
</file>

<file path=ppt/diagrams/_rels/data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diagrams/_rels/data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image" Target="../media/image27.png"/></Relationships>
</file>

<file path=ppt/diagrams/_rels/data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image" Target="../media/image30.png"/></Relationships>
</file>

<file path=ppt/diagrams/_rels/drawing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diagrams/_rels/drawing11.xml.rels><?xml version="1.0" encoding="UTF-8" standalone="yes"?>
<Relationships xmlns="http://schemas.openxmlformats.org/package/2006/relationships"><Relationship Id="rId1" Type="http://schemas.openxmlformats.org/officeDocument/2006/relationships/image" Target="../media/image34.png"/></Relationships>
</file>

<file path=ppt/diagrams/_rels/drawing1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image" Target="../media/image36.png"/></Relationships>
</file>

<file path=ppt/diagrams/_rels/drawing13.xml.rels><?xml version="1.0" encoding="UTF-8" standalone="yes"?>
<Relationships xmlns="http://schemas.openxmlformats.org/package/2006/relationships"><Relationship Id="rId2" Type="http://schemas.openxmlformats.org/officeDocument/2006/relationships/image" Target="../media/image40.svg"/><Relationship Id="rId1" Type="http://schemas.openxmlformats.org/officeDocument/2006/relationships/image" Target="../media/image39.png"/></Relationships>
</file>

<file path=ppt/diagrams/_rels/drawing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image" Target="../media/image11.png"/></Relationships>
</file>

<file path=ppt/diagrams/_rels/drawing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diagrams/_rels/drawing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image" Target="../media/image27.png"/></Relationships>
</file>

<file path=ppt/diagrams/_rels/drawing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image" Target="../media/image3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77FE5F9-3DFD-4CD0-8989-0E8FC67153B5}" type="doc">
      <dgm:prSet loTypeId="urn:microsoft.com/office/officeart/2005/8/layout/hList7" loCatId="list" qsTypeId="urn:microsoft.com/office/officeart/2005/8/quickstyle/simple1" qsCatId="simple" csTypeId="urn:microsoft.com/office/officeart/2005/8/colors/accent1_2" csCatId="accent1" phldr="1"/>
      <dgm:spPr/>
    </dgm:pt>
    <dgm:pt modelId="{8E5720C8-1252-40CC-B91E-ACE5E5C46019}">
      <dgm:prSet phldrT="[Texto]"/>
      <dgm:spPr/>
      <dgm:t>
        <a:bodyPr/>
        <a:lstStyle/>
        <a:p>
          <a:r>
            <a:rPr lang="es-ES" dirty="0"/>
            <a:t> </a:t>
          </a:r>
          <a:r>
            <a:rPr lang="es-ES" dirty="0" err="1"/>
            <a:t>Railway</a:t>
          </a:r>
          <a:r>
            <a:rPr lang="es-ES" dirty="0"/>
            <a:t> </a:t>
          </a:r>
          <a:r>
            <a:rPr lang="es-ES" dirty="0" err="1"/>
            <a:t>System</a:t>
          </a:r>
          <a:endParaRPr lang="es-ES" dirty="0"/>
        </a:p>
        <a:p>
          <a:r>
            <a:rPr lang="es-ES" dirty="0" err="1"/>
            <a:t>Design</a:t>
          </a:r>
          <a:endParaRPr lang="es-ES" dirty="0"/>
        </a:p>
      </dgm:t>
    </dgm:pt>
    <dgm:pt modelId="{014E464A-C875-4519-B7F0-6BB183D342E0}" type="parTrans" cxnId="{336E6B6A-A049-4FB9-9EA3-98A3FE1CAA81}">
      <dgm:prSet/>
      <dgm:spPr/>
      <dgm:t>
        <a:bodyPr/>
        <a:lstStyle/>
        <a:p>
          <a:endParaRPr lang="es-ES"/>
        </a:p>
      </dgm:t>
    </dgm:pt>
    <dgm:pt modelId="{C8ED421F-C575-43BD-A7CD-DC3087F3A841}" type="sibTrans" cxnId="{336E6B6A-A049-4FB9-9EA3-98A3FE1CAA81}">
      <dgm:prSet/>
      <dgm:spPr/>
      <dgm:t>
        <a:bodyPr/>
        <a:lstStyle/>
        <a:p>
          <a:endParaRPr lang="es-ES"/>
        </a:p>
      </dgm:t>
    </dgm:pt>
    <dgm:pt modelId="{89432F13-068F-457E-8843-7D1DFBAC2FC5}">
      <dgm:prSet phldrT="[Texto]"/>
      <dgm:spPr>
        <a:solidFill>
          <a:schemeClr val="accent6"/>
        </a:solidFill>
      </dgm:spPr>
      <dgm:t>
        <a:bodyPr/>
        <a:lstStyle/>
        <a:p>
          <a:r>
            <a:rPr lang="es-ES" dirty="0" err="1"/>
            <a:t>Systemic</a:t>
          </a:r>
          <a:r>
            <a:rPr lang="es-ES" dirty="0"/>
            <a:t> </a:t>
          </a:r>
          <a:r>
            <a:rPr lang="es-ES" dirty="0" err="1"/>
            <a:t>Aproach</a:t>
          </a:r>
          <a:endParaRPr lang="es-ES" dirty="0"/>
        </a:p>
      </dgm:t>
    </dgm:pt>
    <dgm:pt modelId="{5BD55C54-A26F-47F6-BD48-C52FC91F0CF3}" type="parTrans" cxnId="{8E5FA8F2-3E77-4EA2-96EB-28FFBAB19D04}">
      <dgm:prSet/>
      <dgm:spPr/>
      <dgm:t>
        <a:bodyPr/>
        <a:lstStyle/>
        <a:p>
          <a:endParaRPr lang="es-ES"/>
        </a:p>
      </dgm:t>
    </dgm:pt>
    <dgm:pt modelId="{B63F2EDF-E967-4FBF-886C-22A369F1B0DF}" type="sibTrans" cxnId="{8E5FA8F2-3E77-4EA2-96EB-28FFBAB19D04}">
      <dgm:prSet/>
      <dgm:spPr/>
      <dgm:t>
        <a:bodyPr/>
        <a:lstStyle/>
        <a:p>
          <a:endParaRPr lang="es-ES"/>
        </a:p>
      </dgm:t>
    </dgm:pt>
    <dgm:pt modelId="{942C315F-6349-437A-8F89-A7B3396F3540}">
      <dgm:prSet phldrT="[Texto]"/>
      <dgm:spPr/>
      <dgm:t>
        <a:bodyPr/>
        <a:lstStyle/>
        <a:p>
          <a:r>
            <a:rPr lang="es-ES" dirty="0" err="1"/>
            <a:t>Accident</a:t>
          </a:r>
          <a:r>
            <a:rPr lang="es-ES" dirty="0"/>
            <a:t> </a:t>
          </a:r>
          <a:r>
            <a:rPr lang="es-ES" dirty="0" err="1"/>
            <a:t>Investigation</a:t>
          </a:r>
          <a:endParaRPr lang="es-ES" dirty="0"/>
        </a:p>
      </dgm:t>
    </dgm:pt>
    <dgm:pt modelId="{63009EDE-A7AF-4342-BAE4-A9D79910C506}" type="sibTrans" cxnId="{EEC46461-86AA-467A-97A2-B7CF58D02EE2}">
      <dgm:prSet/>
      <dgm:spPr/>
      <dgm:t>
        <a:bodyPr/>
        <a:lstStyle/>
        <a:p>
          <a:endParaRPr lang="es-ES"/>
        </a:p>
      </dgm:t>
    </dgm:pt>
    <dgm:pt modelId="{566E9E95-68CB-41B5-AEBA-0B861FDFEC94}" type="parTrans" cxnId="{EEC46461-86AA-467A-97A2-B7CF58D02EE2}">
      <dgm:prSet/>
      <dgm:spPr/>
      <dgm:t>
        <a:bodyPr/>
        <a:lstStyle/>
        <a:p>
          <a:endParaRPr lang="es-ES"/>
        </a:p>
      </dgm:t>
    </dgm:pt>
    <dgm:pt modelId="{F9232844-ADA2-473F-97DF-427F618E4E94}" type="pres">
      <dgm:prSet presAssocID="{E77FE5F9-3DFD-4CD0-8989-0E8FC67153B5}" presName="Name0" presStyleCnt="0">
        <dgm:presLayoutVars>
          <dgm:dir/>
          <dgm:resizeHandles val="exact"/>
        </dgm:presLayoutVars>
      </dgm:prSet>
      <dgm:spPr/>
    </dgm:pt>
    <dgm:pt modelId="{9C260235-1E0F-489E-B717-1A1625A28419}" type="pres">
      <dgm:prSet presAssocID="{E77FE5F9-3DFD-4CD0-8989-0E8FC67153B5}" presName="fgShape" presStyleLbl="fgShp" presStyleIdx="0" presStyleCnt="1"/>
      <dgm:spPr/>
    </dgm:pt>
    <dgm:pt modelId="{4FC47050-182D-4FC1-B6CF-AC34E8A578E2}" type="pres">
      <dgm:prSet presAssocID="{E77FE5F9-3DFD-4CD0-8989-0E8FC67153B5}" presName="linComp" presStyleCnt="0"/>
      <dgm:spPr/>
    </dgm:pt>
    <dgm:pt modelId="{1D631A2A-0837-455F-884B-7FB55AC5C097}" type="pres">
      <dgm:prSet presAssocID="{8E5720C8-1252-40CC-B91E-ACE5E5C46019}" presName="compNode" presStyleCnt="0"/>
      <dgm:spPr/>
    </dgm:pt>
    <dgm:pt modelId="{281C8C7D-A6C8-4081-9202-35FA6900D2C2}" type="pres">
      <dgm:prSet presAssocID="{8E5720C8-1252-40CC-B91E-ACE5E5C46019}" presName="bkgdShape" presStyleLbl="node1" presStyleIdx="0" presStyleCnt="3"/>
      <dgm:spPr/>
    </dgm:pt>
    <dgm:pt modelId="{F077D700-2111-4EA2-903C-27EE727CFD54}" type="pres">
      <dgm:prSet presAssocID="{8E5720C8-1252-40CC-B91E-ACE5E5C46019}" presName="nodeTx" presStyleLbl="node1" presStyleIdx="0" presStyleCnt="3">
        <dgm:presLayoutVars>
          <dgm:bulletEnabled val="1"/>
        </dgm:presLayoutVars>
      </dgm:prSet>
      <dgm:spPr/>
    </dgm:pt>
    <dgm:pt modelId="{DD08D1C1-6AE3-4705-9BBF-309405AF8478}" type="pres">
      <dgm:prSet presAssocID="{8E5720C8-1252-40CC-B91E-ACE5E5C46019}" presName="invisiNode" presStyleLbl="node1" presStyleIdx="0" presStyleCnt="3"/>
      <dgm:spPr/>
    </dgm:pt>
    <dgm:pt modelId="{3E4B9857-1613-41BB-8438-D4767B273F09}" type="pres">
      <dgm:prSet presAssocID="{8E5720C8-1252-40CC-B91E-ACE5E5C46019}" presName="imagNode" presStyleLbl="fgImgPlace1" presStyleIdx="0" presStyleCnt="3"/>
      <dgm:spPr>
        <a:blipFill rotWithShape="1">
          <a:blip xmlns:r="http://schemas.openxmlformats.org/officeDocument/2006/relationships" r:embed="rId1"/>
          <a:srcRect/>
          <a:stretch>
            <a:fillRect l="-62000" r="-62000"/>
          </a:stretch>
        </a:blipFill>
      </dgm:spPr>
    </dgm:pt>
    <dgm:pt modelId="{6A876653-BC07-46DE-9527-2E10C001A65E}" type="pres">
      <dgm:prSet presAssocID="{C8ED421F-C575-43BD-A7CD-DC3087F3A841}" presName="sibTrans" presStyleLbl="sibTrans2D1" presStyleIdx="0" presStyleCnt="0"/>
      <dgm:spPr/>
    </dgm:pt>
    <dgm:pt modelId="{5BEA80AE-FBA7-4D62-9D0A-4962BCBDE630}" type="pres">
      <dgm:prSet presAssocID="{89432F13-068F-457E-8843-7D1DFBAC2FC5}" presName="compNode" presStyleCnt="0"/>
      <dgm:spPr/>
    </dgm:pt>
    <dgm:pt modelId="{DDB33FE2-4828-419B-A6B5-8AF3FFCF60F6}" type="pres">
      <dgm:prSet presAssocID="{89432F13-068F-457E-8843-7D1DFBAC2FC5}" presName="bkgdShape" presStyleLbl="node1" presStyleIdx="1" presStyleCnt="3" custLinFactNeighborX="-782" custLinFactNeighborY="1070"/>
      <dgm:spPr/>
    </dgm:pt>
    <dgm:pt modelId="{E0F179F8-3E40-49AC-A8B1-298DB3583FD9}" type="pres">
      <dgm:prSet presAssocID="{89432F13-068F-457E-8843-7D1DFBAC2FC5}" presName="nodeTx" presStyleLbl="node1" presStyleIdx="1" presStyleCnt="3">
        <dgm:presLayoutVars>
          <dgm:bulletEnabled val="1"/>
        </dgm:presLayoutVars>
      </dgm:prSet>
      <dgm:spPr/>
    </dgm:pt>
    <dgm:pt modelId="{922A0D85-26F8-4A8E-AF8B-AD0AF48BF8C2}" type="pres">
      <dgm:prSet presAssocID="{89432F13-068F-457E-8843-7D1DFBAC2FC5}" presName="invisiNode" presStyleLbl="node1" presStyleIdx="1" presStyleCnt="3"/>
      <dgm:spPr/>
    </dgm:pt>
    <dgm:pt modelId="{33D7A61B-0519-41BF-9E27-8AE32FDA2CC8}" type="pres">
      <dgm:prSet presAssocID="{89432F13-068F-457E-8843-7D1DFBAC2FC5}" presName="imagNode" presStyleLbl="fgImgPlace1" presStyleIdx="1" presStyleCnt="3"/>
      <dgm:spPr>
        <a:blipFill rotWithShape="1">
          <a:blip xmlns:r="http://schemas.openxmlformats.org/officeDocument/2006/relationships" r:embed="rId2"/>
          <a:srcRect/>
          <a:stretch>
            <a:fillRect l="-25000" r="-25000"/>
          </a:stretch>
        </a:blipFill>
      </dgm:spPr>
    </dgm:pt>
    <dgm:pt modelId="{15986B80-9BA6-4317-A336-8BB439B793E6}" type="pres">
      <dgm:prSet presAssocID="{B63F2EDF-E967-4FBF-886C-22A369F1B0DF}" presName="sibTrans" presStyleLbl="sibTrans2D1" presStyleIdx="0" presStyleCnt="0"/>
      <dgm:spPr/>
    </dgm:pt>
    <dgm:pt modelId="{10989165-3520-4F76-84F6-3FA01A60222A}" type="pres">
      <dgm:prSet presAssocID="{942C315F-6349-437A-8F89-A7B3396F3540}" presName="compNode" presStyleCnt="0"/>
      <dgm:spPr/>
    </dgm:pt>
    <dgm:pt modelId="{4ABAA77F-2187-443B-8FEB-DF947B83C9B2}" type="pres">
      <dgm:prSet presAssocID="{942C315F-6349-437A-8F89-A7B3396F3540}" presName="bkgdShape" presStyleLbl="node1" presStyleIdx="2" presStyleCnt="3"/>
      <dgm:spPr/>
    </dgm:pt>
    <dgm:pt modelId="{184D9C5C-2174-4E22-B2C1-299718C8D78D}" type="pres">
      <dgm:prSet presAssocID="{942C315F-6349-437A-8F89-A7B3396F3540}" presName="nodeTx" presStyleLbl="node1" presStyleIdx="2" presStyleCnt="3">
        <dgm:presLayoutVars>
          <dgm:bulletEnabled val="1"/>
        </dgm:presLayoutVars>
      </dgm:prSet>
      <dgm:spPr/>
    </dgm:pt>
    <dgm:pt modelId="{344E37F1-9A52-47ED-AE4C-620B709C8057}" type="pres">
      <dgm:prSet presAssocID="{942C315F-6349-437A-8F89-A7B3396F3540}" presName="invisiNode" presStyleLbl="node1" presStyleIdx="2" presStyleCnt="3"/>
      <dgm:spPr/>
    </dgm:pt>
    <dgm:pt modelId="{1FACE45A-A49F-4F4F-B385-51942321491F}" type="pres">
      <dgm:prSet presAssocID="{942C315F-6349-437A-8F89-A7B3396F3540}" presName="imagNode" presStyleLbl="fgImgPlace1" presStyleIdx="2" presStyleCnt="3"/>
      <dgm:spPr>
        <a:blipFill rotWithShape="1">
          <a:blip xmlns:r="http://schemas.openxmlformats.org/officeDocument/2006/relationships" r:embed="rId3"/>
          <a:srcRect/>
          <a:stretch>
            <a:fillRect l="-25000" r="-25000"/>
          </a:stretch>
        </a:blipFill>
      </dgm:spPr>
    </dgm:pt>
  </dgm:ptLst>
  <dgm:cxnLst>
    <dgm:cxn modelId="{889CFC02-73CB-488D-A1D9-C26411A68F75}" type="presOf" srcId="{89432F13-068F-457E-8843-7D1DFBAC2FC5}" destId="{E0F179F8-3E40-49AC-A8B1-298DB3583FD9}" srcOrd="1" destOrd="0" presId="urn:microsoft.com/office/officeart/2005/8/layout/hList7"/>
    <dgm:cxn modelId="{1F5C7029-EFFB-4134-8F58-A2EA0ED5654D}" type="presOf" srcId="{942C315F-6349-437A-8F89-A7B3396F3540}" destId="{4ABAA77F-2187-443B-8FEB-DF947B83C9B2}" srcOrd="0" destOrd="0" presId="urn:microsoft.com/office/officeart/2005/8/layout/hList7"/>
    <dgm:cxn modelId="{5634145B-C1F7-41B6-8D8A-71C0B087695B}" type="presOf" srcId="{B63F2EDF-E967-4FBF-886C-22A369F1B0DF}" destId="{15986B80-9BA6-4317-A336-8BB439B793E6}" srcOrd="0" destOrd="0" presId="urn:microsoft.com/office/officeart/2005/8/layout/hList7"/>
    <dgm:cxn modelId="{EEC46461-86AA-467A-97A2-B7CF58D02EE2}" srcId="{E77FE5F9-3DFD-4CD0-8989-0E8FC67153B5}" destId="{942C315F-6349-437A-8F89-A7B3396F3540}" srcOrd="2" destOrd="0" parTransId="{566E9E95-68CB-41B5-AEBA-0B861FDFEC94}" sibTransId="{63009EDE-A7AF-4342-BAE4-A9D79910C506}"/>
    <dgm:cxn modelId="{190C2E66-8FE8-4CDE-87E7-185E288378C5}" type="presOf" srcId="{E77FE5F9-3DFD-4CD0-8989-0E8FC67153B5}" destId="{F9232844-ADA2-473F-97DF-427F618E4E94}" srcOrd="0" destOrd="0" presId="urn:microsoft.com/office/officeart/2005/8/layout/hList7"/>
    <dgm:cxn modelId="{52524B47-82EB-4E8F-B067-96AF07706281}" type="presOf" srcId="{C8ED421F-C575-43BD-A7CD-DC3087F3A841}" destId="{6A876653-BC07-46DE-9527-2E10C001A65E}" srcOrd="0" destOrd="0" presId="urn:microsoft.com/office/officeart/2005/8/layout/hList7"/>
    <dgm:cxn modelId="{336E6B6A-A049-4FB9-9EA3-98A3FE1CAA81}" srcId="{E77FE5F9-3DFD-4CD0-8989-0E8FC67153B5}" destId="{8E5720C8-1252-40CC-B91E-ACE5E5C46019}" srcOrd="0" destOrd="0" parTransId="{014E464A-C875-4519-B7F0-6BB183D342E0}" sibTransId="{C8ED421F-C575-43BD-A7CD-DC3087F3A841}"/>
    <dgm:cxn modelId="{731D8579-2AEF-4B32-A916-60ABAC0BBBCE}" type="presOf" srcId="{942C315F-6349-437A-8F89-A7B3396F3540}" destId="{184D9C5C-2174-4E22-B2C1-299718C8D78D}" srcOrd="1" destOrd="0" presId="urn:microsoft.com/office/officeart/2005/8/layout/hList7"/>
    <dgm:cxn modelId="{C0B52DB8-B83B-44B4-92BA-3D08338398BA}" type="presOf" srcId="{8E5720C8-1252-40CC-B91E-ACE5E5C46019}" destId="{F077D700-2111-4EA2-903C-27EE727CFD54}" srcOrd="1" destOrd="0" presId="urn:microsoft.com/office/officeart/2005/8/layout/hList7"/>
    <dgm:cxn modelId="{4B7A6DB9-74CE-4091-A536-3D8DA600005A}" type="presOf" srcId="{8E5720C8-1252-40CC-B91E-ACE5E5C46019}" destId="{281C8C7D-A6C8-4081-9202-35FA6900D2C2}" srcOrd="0" destOrd="0" presId="urn:microsoft.com/office/officeart/2005/8/layout/hList7"/>
    <dgm:cxn modelId="{B9D7E4EC-81F0-4F46-B9EA-86B626B6CD70}" type="presOf" srcId="{89432F13-068F-457E-8843-7D1DFBAC2FC5}" destId="{DDB33FE2-4828-419B-A6B5-8AF3FFCF60F6}" srcOrd="0" destOrd="0" presId="urn:microsoft.com/office/officeart/2005/8/layout/hList7"/>
    <dgm:cxn modelId="{8E5FA8F2-3E77-4EA2-96EB-28FFBAB19D04}" srcId="{E77FE5F9-3DFD-4CD0-8989-0E8FC67153B5}" destId="{89432F13-068F-457E-8843-7D1DFBAC2FC5}" srcOrd="1" destOrd="0" parTransId="{5BD55C54-A26F-47F6-BD48-C52FC91F0CF3}" sibTransId="{B63F2EDF-E967-4FBF-886C-22A369F1B0DF}"/>
    <dgm:cxn modelId="{45065714-2685-4BEA-BCC5-73283C54EDD0}" type="presParOf" srcId="{F9232844-ADA2-473F-97DF-427F618E4E94}" destId="{9C260235-1E0F-489E-B717-1A1625A28419}" srcOrd="0" destOrd="0" presId="urn:microsoft.com/office/officeart/2005/8/layout/hList7"/>
    <dgm:cxn modelId="{315A2A00-A883-479A-B054-9EFED292732D}" type="presParOf" srcId="{F9232844-ADA2-473F-97DF-427F618E4E94}" destId="{4FC47050-182D-4FC1-B6CF-AC34E8A578E2}" srcOrd="1" destOrd="0" presId="urn:microsoft.com/office/officeart/2005/8/layout/hList7"/>
    <dgm:cxn modelId="{8B46C3EF-8A9F-4A1A-A3E0-2538AA15A200}" type="presParOf" srcId="{4FC47050-182D-4FC1-B6CF-AC34E8A578E2}" destId="{1D631A2A-0837-455F-884B-7FB55AC5C097}" srcOrd="0" destOrd="0" presId="urn:microsoft.com/office/officeart/2005/8/layout/hList7"/>
    <dgm:cxn modelId="{492DD170-077D-43CB-9929-D29450753FD7}" type="presParOf" srcId="{1D631A2A-0837-455F-884B-7FB55AC5C097}" destId="{281C8C7D-A6C8-4081-9202-35FA6900D2C2}" srcOrd="0" destOrd="0" presId="urn:microsoft.com/office/officeart/2005/8/layout/hList7"/>
    <dgm:cxn modelId="{EEA0C672-9A14-4F46-A3E4-F052F284A3A0}" type="presParOf" srcId="{1D631A2A-0837-455F-884B-7FB55AC5C097}" destId="{F077D700-2111-4EA2-903C-27EE727CFD54}" srcOrd="1" destOrd="0" presId="urn:microsoft.com/office/officeart/2005/8/layout/hList7"/>
    <dgm:cxn modelId="{60904937-A0A5-4A6E-981A-964BB2FB47D0}" type="presParOf" srcId="{1D631A2A-0837-455F-884B-7FB55AC5C097}" destId="{DD08D1C1-6AE3-4705-9BBF-309405AF8478}" srcOrd="2" destOrd="0" presId="urn:microsoft.com/office/officeart/2005/8/layout/hList7"/>
    <dgm:cxn modelId="{27057C68-BF41-4C70-BD99-9735C3687E84}" type="presParOf" srcId="{1D631A2A-0837-455F-884B-7FB55AC5C097}" destId="{3E4B9857-1613-41BB-8438-D4767B273F09}" srcOrd="3" destOrd="0" presId="urn:microsoft.com/office/officeart/2005/8/layout/hList7"/>
    <dgm:cxn modelId="{C403BA35-41EE-4DC6-9640-A17508A87A00}" type="presParOf" srcId="{4FC47050-182D-4FC1-B6CF-AC34E8A578E2}" destId="{6A876653-BC07-46DE-9527-2E10C001A65E}" srcOrd="1" destOrd="0" presId="urn:microsoft.com/office/officeart/2005/8/layout/hList7"/>
    <dgm:cxn modelId="{DAA5AA0F-6FC9-499D-A7FB-FFFFAE24E77D}" type="presParOf" srcId="{4FC47050-182D-4FC1-B6CF-AC34E8A578E2}" destId="{5BEA80AE-FBA7-4D62-9D0A-4962BCBDE630}" srcOrd="2" destOrd="0" presId="urn:microsoft.com/office/officeart/2005/8/layout/hList7"/>
    <dgm:cxn modelId="{FCA68B88-3DB6-4A9F-8A1D-8066A6E5CA4D}" type="presParOf" srcId="{5BEA80AE-FBA7-4D62-9D0A-4962BCBDE630}" destId="{DDB33FE2-4828-419B-A6B5-8AF3FFCF60F6}" srcOrd="0" destOrd="0" presId="urn:microsoft.com/office/officeart/2005/8/layout/hList7"/>
    <dgm:cxn modelId="{D1708D48-247D-4C2D-B205-DDD376830DE1}" type="presParOf" srcId="{5BEA80AE-FBA7-4D62-9D0A-4962BCBDE630}" destId="{E0F179F8-3E40-49AC-A8B1-298DB3583FD9}" srcOrd="1" destOrd="0" presId="urn:microsoft.com/office/officeart/2005/8/layout/hList7"/>
    <dgm:cxn modelId="{A709C779-9A98-46F7-A642-04A60050FE87}" type="presParOf" srcId="{5BEA80AE-FBA7-4D62-9D0A-4962BCBDE630}" destId="{922A0D85-26F8-4A8E-AF8B-AD0AF48BF8C2}" srcOrd="2" destOrd="0" presId="urn:microsoft.com/office/officeart/2005/8/layout/hList7"/>
    <dgm:cxn modelId="{E5716807-71F9-4999-A27F-DCC793475C38}" type="presParOf" srcId="{5BEA80AE-FBA7-4D62-9D0A-4962BCBDE630}" destId="{33D7A61B-0519-41BF-9E27-8AE32FDA2CC8}" srcOrd="3" destOrd="0" presId="urn:microsoft.com/office/officeart/2005/8/layout/hList7"/>
    <dgm:cxn modelId="{C7CEFBA2-8939-4B72-86DD-CC80ECFB1F2A}" type="presParOf" srcId="{4FC47050-182D-4FC1-B6CF-AC34E8A578E2}" destId="{15986B80-9BA6-4317-A336-8BB439B793E6}" srcOrd="3" destOrd="0" presId="urn:microsoft.com/office/officeart/2005/8/layout/hList7"/>
    <dgm:cxn modelId="{807FC2F4-F729-4CA1-A716-BF2F4A804019}" type="presParOf" srcId="{4FC47050-182D-4FC1-B6CF-AC34E8A578E2}" destId="{10989165-3520-4F76-84F6-3FA01A60222A}" srcOrd="4" destOrd="0" presId="urn:microsoft.com/office/officeart/2005/8/layout/hList7"/>
    <dgm:cxn modelId="{F209C1CD-4BCB-407A-8779-9C56CF9E889C}" type="presParOf" srcId="{10989165-3520-4F76-84F6-3FA01A60222A}" destId="{4ABAA77F-2187-443B-8FEB-DF947B83C9B2}" srcOrd="0" destOrd="0" presId="urn:microsoft.com/office/officeart/2005/8/layout/hList7"/>
    <dgm:cxn modelId="{3D4C5BD5-2A27-4BCC-B101-F6DFCD2E3D00}" type="presParOf" srcId="{10989165-3520-4F76-84F6-3FA01A60222A}" destId="{184D9C5C-2174-4E22-B2C1-299718C8D78D}" srcOrd="1" destOrd="0" presId="urn:microsoft.com/office/officeart/2005/8/layout/hList7"/>
    <dgm:cxn modelId="{6C8BC2FC-C23F-4549-B83F-2BE89031507B}" type="presParOf" srcId="{10989165-3520-4F76-84F6-3FA01A60222A}" destId="{344E37F1-9A52-47ED-AE4C-620B709C8057}" srcOrd="2" destOrd="0" presId="urn:microsoft.com/office/officeart/2005/8/layout/hList7"/>
    <dgm:cxn modelId="{84019B65-6469-41D0-AAAB-B9D2CFECC6A2}" type="presParOf" srcId="{10989165-3520-4F76-84F6-3FA01A60222A}" destId="{1FACE45A-A49F-4F4F-B385-51942321491F}"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32E7646-2ED3-4126-9592-C4535999C519}"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s-ES"/>
        </a:p>
      </dgm:t>
    </dgm:pt>
    <dgm:pt modelId="{35BFEF3D-0997-4588-8B51-9544ABE6925B}">
      <dgm:prSet/>
      <dgm:spPr/>
      <dgm:t>
        <a:bodyPr/>
        <a:lstStyle/>
        <a:p>
          <a:r>
            <a:rPr lang="en-US" dirty="0"/>
            <a:t>HOF </a:t>
          </a:r>
          <a:r>
            <a:rPr lang="en-US" b="1" dirty="0"/>
            <a:t>certified capabilities </a:t>
          </a:r>
          <a:r>
            <a:rPr lang="en-US" dirty="0"/>
            <a:t>should be required to all the agents with safety responsibilities, starting with those who make decisions at the highest level.</a:t>
          </a:r>
          <a:endParaRPr lang="es-ES" dirty="0"/>
        </a:p>
      </dgm:t>
    </dgm:pt>
    <dgm:pt modelId="{10E5F923-5434-4882-8650-A536A0012B8E}" type="parTrans" cxnId="{D8C44503-54A9-448F-809A-EF19B7C0ADB9}">
      <dgm:prSet/>
      <dgm:spPr/>
      <dgm:t>
        <a:bodyPr/>
        <a:lstStyle/>
        <a:p>
          <a:endParaRPr lang="es-ES"/>
        </a:p>
      </dgm:t>
    </dgm:pt>
    <dgm:pt modelId="{16607E07-038F-4E6D-B600-708E56FE3EE6}" type="sibTrans" cxnId="{D8C44503-54A9-448F-809A-EF19B7C0ADB9}">
      <dgm:prSet/>
      <dgm:spPr/>
      <dgm:t>
        <a:bodyPr/>
        <a:lstStyle/>
        <a:p>
          <a:endParaRPr lang="es-ES"/>
        </a:p>
      </dgm:t>
    </dgm:pt>
    <dgm:pt modelId="{040775A4-C341-4FF2-8A26-DEEB3802C7EE}" type="pres">
      <dgm:prSet presAssocID="{632E7646-2ED3-4126-9592-C4535999C519}" presName="Name0" presStyleCnt="0">
        <dgm:presLayoutVars>
          <dgm:dir/>
          <dgm:animLvl val="lvl"/>
          <dgm:resizeHandles val="exact"/>
        </dgm:presLayoutVars>
      </dgm:prSet>
      <dgm:spPr/>
    </dgm:pt>
    <dgm:pt modelId="{2A396B4B-0E23-4286-A72F-203837ABADB9}" type="pres">
      <dgm:prSet presAssocID="{35BFEF3D-0997-4588-8B51-9544ABE6925B}" presName="linNode" presStyleCnt="0"/>
      <dgm:spPr/>
    </dgm:pt>
    <dgm:pt modelId="{8CD2FCF2-83B5-4231-A943-650421586228}" type="pres">
      <dgm:prSet presAssocID="{35BFEF3D-0997-4588-8B51-9544ABE6925B}" presName="parentText" presStyleLbl="node1" presStyleIdx="0" presStyleCnt="1" custScaleX="260215">
        <dgm:presLayoutVars>
          <dgm:chMax val="1"/>
          <dgm:bulletEnabled val="1"/>
        </dgm:presLayoutVars>
      </dgm:prSet>
      <dgm:spPr/>
    </dgm:pt>
  </dgm:ptLst>
  <dgm:cxnLst>
    <dgm:cxn modelId="{D8C44503-54A9-448F-809A-EF19B7C0ADB9}" srcId="{632E7646-2ED3-4126-9592-C4535999C519}" destId="{35BFEF3D-0997-4588-8B51-9544ABE6925B}" srcOrd="0" destOrd="0" parTransId="{10E5F923-5434-4882-8650-A536A0012B8E}" sibTransId="{16607E07-038F-4E6D-B600-708E56FE3EE6}"/>
    <dgm:cxn modelId="{2C1C4149-52A3-46B5-A97E-98D1419336C8}" type="presOf" srcId="{632E7646-2ED3-4126-9592-C4535999C519}" destId="{040775A4-C341-4FF2-8A26-DEEB3802C7EE}" srcOrd="0" destOrd="0" presId="urn:microsoft.com/office/officeart/2005/8/layout/vList5"/>
    <dgm:cxn modelId="{09222EAF-8471-433F-923C-87B0C038EE16}" type="presOf" srcId="{35BFEF3D-0997-4588-8B51-9544ABE6925B}" destId="{8CD2FCF2-83B5-4231-A943-650421586228}" srcOrd="0" destOrd="0" presId="urn:microsoft.com/office/officeart/2005/8/layout/vList5"/>
    <dgm:cxn modelId="{CD7F32A2-7FB8-4469-A82F-A10D94D66A77}" type="presParOf" srcId="{040775A4-C341-4FF2-8A26-DEEB3802C7EE}" destId="{2A396B4B-0E23-4286-A72F-203837ABADB9}" srcOrd="0" destOrd="0" presId="urn:microsoft.com/office/officeart/2005/8/layout/vList5"/>
    <dgm:cxn modelId="{100109D2-D2F5-4EE6-BEB9-9D3AD0747641}" type="presParOf" srcId="{2A396B4B-0E23-4286-A72F-203837ABADB9}" destId="{8CD2FCF2-83B5-4231-A943-650421586228}" srcOrd="0"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9584AC5-3A29-42B1-BBE9-FC81E3CBD4FD}"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s-ES"/>
        </a:p>
      </dgm:t>
    </dgm:pt>
    <dgm:pt modelId="{F4EA6165-0634-455A-BB3C-1AEF46A65A8D}">
      <dgm:prSet phldrT="[Texto]"/>
      <dgm:spPr/>
      <dgm:t>
        <a:bodyPr/>
        <a:lstStyle/>
        <a:p>
          <a:r>
            <a:rPr lang="en-US" dirty="0"/>
            <a:t>Mechanisms must be sought to prevent officials from becoming exposed due to political demands to inaugurate lines or sections.</a:t>
          </a:r>
        </a:p>
        <a:p>
          <a:r>
            <a:rPr lang="en-US" dirty="0"/>
            <a:t>In the same way that dangerous work must be stopped, anyone who claims a certain section or line is not yet in a safe condition must be protected.</a:t>
          </a:r>
          <a:endParaRPr lang="es-ES" dirty="0"/>
        </a:p>
      </dgm:t>
    </dgm:pt>
    <dgm:pt modelId="{304A4A9C-6D1A-4694-826D-36818F486414}" type="parTrans" cxnId="{BE5D2C31-AB0F-46B6-98FD-FB8E96BE4B41}">
      <dgm:prSet/>
      <dgm:spPr/>
      <dgm:t>
        <a:bodyPr/>
        <a:lstStyle/>
        <a:p>
          <a:endParaRPr lang="es-ES"/>
        </a:p>
      </dgm:t>
    </dgm:pt>
    <dgm:pt modelId="{D522ADB5-0580-4A4A-90EF-8B55BBD69A8E}" type="sibTrans" cxnId="{BE5D2C31-AB0F-46B6-98FD-FB8E96BE4B41}">
      <dgm:prSet/>
      <dgm:spPr/>
      <dgm:t>
        <a:bodyPr/>
        <a:lstStyle/>
        <a:p>
          <a:endParaRPr lang="es-ES"/>
        </a:p>
      </dgm:t>
    </dgm:pt>
    <dgm:pt modelId="{B6CD2BCA-1BB1-4D80-87EF-2BC07F21DAC0}" type="pres">
      <dgm:prSet presAssocID="{B9584AC5-3A29-42B1-BBE9-FC81E3CBD4FD}" presName="linear" presStyleCnt="0">
        <dgm:presLayoutVars>
          <dgm:dir/>
          <dgm:resizeHandles val="exact"/>
        </dgm:presLayoutVars>
      </dgm:prSet>
      <dgm:spPr/>
    </dgm:pt>
    <dgm:pt modelId="{FB70FF20-B0E9-428B-BFB4-1375C7992A09}" type="pres">
      <dgm:prSet presAssocID="{F4EA6165-0634-455A-BB3C-1AEF46A65A8D}" presName="comp" presStyleCnt="0"/>
      <dgm:spPr/>
    </dgm:pt>
    <dgm:pt modelId="{3F997A20-85B3-4600-8411-876B33A11A11}" type="pres">
      <dgm:prSet presAssocID="{F4EA6165-0634-455A-BB3C-1AEF46A65A8D}" presName="box" presStyleLbl="node1" presStyleIdx="0" presStyleCnt="1" custLinFactNeighborX="-20083" custLinFactNeighborY="12931"/>
      <dgm:spPr/>
    </dgm:pt>
    <dgm:pt modelId="{26B2882B-7FAE-487D-AE35-1E238FFCD2AE}" type="pres">
      <dgm:prSet presAssocID="{F4EA6165-0634-455A-BB3C-1AEF46A65A8D}" presName="img" presStyleLbl="fgImgPlace1" presStyleIdx="0" presStyleCnt="1"/>
      <dgm:spPr>
        <a:blipFill rotWithShape="1">
          <a:blip xmlns:r="http://schemas.openxmlformats.org/officeDocument/2006/relationships" r:embed="rId1"/>
          <a:srcRect/>
          <a:stretch>
            <a:fillRect l="-157000" r="-157000"/>
          </a:stretch>
        </a:blipFill>
      </dgm:spPr>
    </dgm:pt>
    <dgm:pt modelId="{1ED09A46-05B5-499A-9C5A-859EB2003DFB}" type="pres">
      <dgm:prSet presAssocID="{F4EA6165-0634-455A-BB3C-1AEF46A65A8D}" presName="text" presStyleLbl="node1" presStyleIdx="0" presStyleCnt="1">
        <dgm:presLayoutVars>
          <dgm:bulletEnabled val="1"/>
        </dgm:presLayoutVars>
      </dgm:prSet>
      <dgm:spPr/>
    </dgm:pt>
  </dgm:ptLst>
  <dgm:cxnLst>
    <dgm:cxn modelId="{BE5D2C31-AB0F-46B6-98FD-FB8E96BE4B41}" srcId="{B9584AC5-3A29-42B1-BBE9-FC81E3CBD4FD}" destId="{F4EA6165-0634-455A-BB3C-1AEF46A65A8D}" srcOrd="0" destOrd="0" parTransId="{304A4A9C-6D1A-4694-826D-36818F486414}" sibTransId="{D522ADB5-0580-4A4A-90EF-8B55BBD69A8E}"/>
    <dgm:cxn modelId="{B295F251-D9D3-4E6B-970A-74C354286231}" type="presOf" srcId="{F4EA6165-0634-455A-BB3C-1AEF46A65A8D}" destId="{1ED09A46-05B5-499A-9C5A-859EB2003DFB}" srcOrd="1" destOrd="0" presId="urn:microsoft.com/office/officeart/2005/8/layout/vList4"/>
    <dgm:cxn modelId="{3D27D4A6-C84C-4682-9C56-D56404614EB1}" type="presOf" srcId="{B9584AC5-3A29-42B1-BBE9-FC81E3CBD4FD}" destId="{B6CD2BCA-1BB1-4D80-87EF-2BC07F21DAC0}" srcOrd="0" destOrd="0" presId="urn:microsoft.com/office/officeart/2005/8/layout/vList4"/>
    <dgm:cxn modelId="{69D0A4D7-04AA-4E44-AEBC-5FBD058824FE}" type="presOf" srcId="{F4EA6165-0634-455A-BB3C-1AEF46A65A8D}" destId="{3F997A20-85B3-4600-8411-876B33A11A11}" srcOrd="0" destOrd="0" presId="urn:microsoft.com/office/officeart/2005/8/layout/vList4"/>
    <dgm:cxn modelId="{46DB5747-AED1-40A5-A1BE-279BB2FAA653}" type="presParOf" srcId="{B6CD2BCA-1BB1-4D80-87EF-2BC07F21DAC0}" destId="{FB70FF20-B0E9-428B-BFB4-1375C7992A09}" srcOrd="0" destOrd="0" presId="urn:microsoft.com/office/officeart/2005/8/layout/vList4"/>
    <dgm:cxn modelId="{74F8C4E1-BE5F-43EC-A70E-41AE49977A46}" type="presParOf" srcId="{FB70FF20-B0E9-428B-BFB4-1375C7992A09}" destId="{3F997A20-85B3-4600-8411-876B33A11A11}" srcOrd="0" destOrd="0" presId="urn:microsoft.com/office/officeart/2005/8/layout/vList4"/>
    <dgm:cxn modelId="{C43254D8-3F56-4D3C-9F57-FE83820AE7CF}" type="presParOf" srcId="{FB70FF20-B0E9-428B-BFB4-1375C7992A09}" destId="{26B2882B-7FAE-487D-AE35-1E238FFCD2AE}" srcOrd="1" destOrd="0" presId="urn:microsoft.com/office/officeart/2005/8/layout/vList4"/>
    <dgm:cxn modelId="{D5B6EA02-2A34-4896-861F-39EFA97F921E}" type="presParOf" srcId="{FB70FF20-B0E9-428B-BFB4-1375C7992A09}" destId="{1ED09A46-05B5-499A-9C5A-859EB2003DFB}" srcOrd="2" destOrd="0" presId="urn:microsoft.com/office/officeart/2005/8/layout/vList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6066E4F7-4647-450D-8D1F-8BFA3E54EE8B}"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44EF90ED-7265-4693-A294-DB001B7CDA03}">
      <dgm:prSet/>
      <dgm:spPr/>
      <dgm:t>
        <a:bodyPr/>
        <a:lstStyle/>
        <a:p>
          <a:pPr>
            <a:lnSpc>
              <a:spcPct val="100000"/>
            </a:lnSpc>
          </a:pPr>
          <a:r>
            <a:rPr lang="en-US" dirty="0"/>
            <a:t>Understand and apply the systemic approach.</a:t>
          </a:r>
        </a:p>
      </dgm:t>
    </dgm:pt>
    <dgm:pt modelId="{7E23885B-3537-42B2-AE40-CCD26BAF9228}" type="parTrans" cxnId="{AD8FD6DD-9EA7-4945-BFD4-CF11EDE25829}">
      <dgm:prSet/>
      <dgm:spPr/>
      <dgm:t>
        <a:bodyPr/>
        <a:lstStyle/>
        <a:p>
          <a:endParaRPr lang="en-US"/>
        </a:p>
      </dgm:t>
    </dgm:pt>
    <dgm:pt modelId="{84FE1D77-8804-4F15-8423-A39A15D9CB3C}" type="sibTrans" cxnId="{AD8FD6DD-9EA7-4945-BFD4-CF11EDE25829}">
      <dgm:prSet/>
      <dgm:spPr/>
      <dgm:t>
        <a:bodyPr/>
        <a:lstStyle/>
        <a:p>
          <a:endParaRPr lang="en-US"/>
        </a:p>
      </dgm:t>
    </dgm:pt>
    <dgm:pt modelId="{4D69BE0D-4C97-46DA-A9C3-B781DE53D688}">
      <dgm:prSet/>
      <dgm:spPr/>
      <dgm:t>
        <a:bodyPr/>
        <a:lstStyle/>
        <a:p>
          <a:pPr>
            <a:lnSpc>
              <a:spcPct val="100000"/>
            </a:lnSpc>
          </a:pPr>
          <a:r>
            <a:rPr lang="en-US" dirty="0"/>
            <a:t>It should be looked out of the cabin.</a:t>
          </a:r>
        </a:p>
        <a:p>
          <a:pPr>
            <a:lnSpc>
              <a:spcPct val="100000"/>
            </a:lnSpc>
          </a:pPr>
          <a:r>
            <a:rPr lang="en-US" dirty="0"/>
            <a:t>Human error does not have to mean causation </a:t>
          </a:r>
        </a:p>
      </dgm:t>
    </dgm:pt>
    <dgm:pt modelId="{924D7B03-3D3A-4182-9507-E760D9AFAD67}" type="parTrans" cxnId="{51B2A151-7E73-4883-9C9E-F96EF2CF3706}">
      <dgm:prSet/>
      <dgm:spPr/>
      <dgm:t>
        <a:bodyPr/>
        <a:lstStyle/>
        <a:p>
          <a:endParaRPr lang="en-US"/>
        </a:p>
      </dgm:t>
    </dgm:pt>
    <dgm:pt modelId="{D0B2AD8E-78C9-4F83-8370-86A055A18445}" type="sibTrans" cxnId="{51B2A151-7E73-4883-9C9E-F96EF2CF3706}">
      <dgm:prSet/>
      <dgm:spPr/>
      <dgm:t>
        <a:bodyPr/>
        <a:lstStyle/>
        <a:p>
          <a:endParaRPr lang="en-US"/>
        </a:p>
      </dgm:t>
    </dgm:pt>
    <dgm:pt modelId="{E632113B-05B7-42EC-8DE4-1CE1A2C8724C}" type="pres">
      <dgm:prSet presAssocID="{6066E4F7-4647-450D-8D1F-8BFA3E54EE8B}" presName="root" presStyleCnt="0">
        <dgm:presLayoutVars>
          <dgm:dir/>
          <dgm:resizeHandles val="exact"/>
        </dgm:presLayoutVars>
      </dgm:prSet>
      <dgm:spPr/>
    </dgm:pt>
    <dgm:pt modelId="{6227C575-1536-450E-983D-25C33409105A}" type="pres">
      <dgm:prSet presAssocID="{44EF90ED-7265-4693-A294-DB001B7CDA03}" presName="compNode" presStyleCnt="0"/>
      <dgm:spPr/>
    </dgm:pt>
    <dgm:pt modelId="{EB4B6806-BDB4-45EA-8A27-75A5DA76FA8C}" type="pres">
      <dgm:prSet presAssocID="{44EF90ED-7265-4693-A294-DB001B7CDA03}" presName="bgRect" presStyleLbl="bgShp" presStyleIdx="0" presStyleCnt="2"/>
      <dgm:spPr/>
    </dgm:pt>
    <dgm:pt modelId="{99F9E1D0-6CAC-4AD6-98BE-9977BAB0045C}" type="pres">
      <dgm:prSet presAssocID="{44EF90ED-7265-4693-A294-DB001B7CDA03}" presName="iconRect" presStyleLbl="node1" presStyleIdx="0" presStyleCnt="2"/>
      <dgm:spPr>
        <a:blipFill rotWithShape="1">
          <a:blip xmlns:r="http://schemas.openxmlformats.org/officeDocument/2006/relationships" r:embed="rId1"/>
          <a:srcRect/>
          <a:stretch>
            <a:fillRect l="-1000" r="-1000"/>
          </a:stretch>
        </a:blipFill>
      </dgm:spPr>
    </dgm:pt>
    <dgm:pt modelId="{9AEF9B8E-EBE6-4661-8F05-B05048346342}" type="pres">
      <dgm:prSet presAssocID="{44EF90ED-7265-4693-A294-DB001B7CDA03}" presName="spaceRect" presStyleCnt="0"/>
      <dgm:spPr/>
    </dgm:pt>
    <dgm:pt modelId="{7E0987FF-1225-4D1D-8AFD-BA30F5C884D2}" type="pres">
      <dgm:prSet presAssocID="{44EF90ED-7265-4693-A294-DB001B7CDA03}" presName="parTx" presStyleLbl="revTx" presStyleIdx="0" presStyleCnt="2">
        <dgm:presLayoutVars>
          <dgm:chMax val="0"/>
          <dgm:chPref val="0"/>
        </dgm:presLayoutVars>
      </dgm:prSet>
      <dgm:spPr/>
    </dgm:pt>
    <dgm:pt modelId="{B197928B-9D3E-4FFF-A00F-1665630981FA}" type="pres">
      <dgm:prSet presAssocID="{84FE1D77-8804-4F15-8423-A39A15D9CB3C}" presName="sibTrans" presStyleCnt="0"/>
      <dgm:spPr/>
    </dgm:pt>
    <dgm:pt modelId="{10BEBD99-CAC0-4A2B-8175-CCED8FD9ABD9}" type="pres">
      <dgm:prSet presAssocID="{4D69BE0D-4C97-46DA-A9C3-B781DE53D688}" presName="compNode" presStyleCnt="0"/>
      <dgm:spPr/>
    </dgm:pt>
    <dgm:pt modelId="{D866B71F-5A8F-4F05-9ECF-5E2673EB525D}" type="pres">
      <dgm:prSet presAssocID="{4D69BE0D-4C97-46DA-A9C3-B781DE53D688}" presName="bgRect" presStyleLbl="bgShp" presStyleIdx="1" presStyleCnt="2"/>
      <dgm:spPr/>
    </dgm:pt>
    <dgm:pt modelId="{B4B877A1-6F71-493F-9A08-B565E487D1F9}" type="pres">
      <dgm:prSet presAssocID="{4D69BE0D-4C97-46DA-A9C3-B781DE53D688}" presName="iconRect" presStyleLbl="node1" presStyleIdx="1" presStyleCnt="2"/>
      <dgm:spPr>
        <a:blipFill rotWithShape="1">
          <a:blip xmlns:r="http://schemas.openxmlformats.org/officeDocument/2006/relationships" r:embed="rId2"/>
          <a:srcRect/>
          <a:stretch>
            <a:fillRect l="-3000" r="-3000"/>
          </a:stretch>
        </a:blipFill>
      </dgm:spPr>
    </dgm:pt>
    <dgm:pt modelId="{80DF9193-5610-4243-875B-E43EF4D146D2}" type="pres">
      <dgm:prSet presAssocID="{4D69BE0D-4C97-46DA-A9C3-B781DE53D688}" presName="spaceRect" presStyleCnt="0"/>
      <dgm:spPr/>
    </dgm:pt>
    <dgm:pt modelId="{3AE3F1EA-2479-4FF2-95A8-8C9943E37A25}" type="pres">
      <dgm:prSet presAssocID="{4D69BE0D-4C97-46DA-A9C3-B781DE53D688}" presName="parTx" presStyleLbl="revTx" presStyleIdx="1" presStyleCnt="2">
        <dgm:presLayoutVars>
          <dgm:chMax val="0"/>
          <dgm:chPref val="0"/>
        </dgm:presLayoutVars>
      </dgm:prSet>
      <dgm:spPr/>
    </dgm:pt>
  </dgm:ptLst>
  <dgm:cxnLst>
    <dgm:cxn modelId="{0AC87E25-C91E-4D18-9FA5-F9C625728B16}" type="presOf" srcId="{6066E4F7-4647-450D-8D1F-8BFA3E54EE8B}" destId="{E632113B-05B7-42EC-8DE4-1CE1A2C8724C}" srcOrd="0" destOrd="0" presId="urn:microsoft.com/office/officeart/2018/2/layout/IconVerticalSolidList"/>
    <dgm:cxn modelId="{156BDA62-37C6-430B-8A85-E43B0A54A3C1}" type="presOf" srcId="{4D69BE0D-4C97-46DA-A9C3-B781DE53D688}" destId="{3AE3F1EA-2479-4FF2-95A8-8C9943E37A25}" srcOrd="0" destOrd="0" presId="urn:microsoft.com/office/officeart/2018/2/layout/IconVerticalSolidList"/>
    <dgm:cxn modelId="{8C207B43-1E7D-434B-8478-8E7E11F12F30}" type="presOf" srcId="{44EF90ED-7265-4693-A294-DB001B7CDA03}" destId="{7E0987FF-1225-4D1D-8AFD-BA30F5C884D2}" srcOrd="0" destOrd="0" presId="urn:microsoft.com/office/officeart/2018/2/layout/IconVerticalSolidList"/>
    <dgm:cxn modelId="{51B2A151-7E73-4883-9C9E-F96EF2CF3706}" srcId="{6066E4F7-4647-450D-8D1F-8BFA3E54EE8B}" destId="{4D69BE0D-4C97-46DA-A9C3-B781DE53D688}" srcOrd="1" destOrd="0" parTransId="{924D7B03-3D3A-4182-9507-E760D9AFAD67}" sibTransId="{D0B2AD8E-78C9-4F83-8370-86A055A18445}"/>
    <dgm:cxn modelId="{AD8FD6DD-9EA7-4945-BFD4-CF11EDE25829}" srcId="{6066E4F7-4647-450D-8D1F-8BFA3E54EE8B}" destId="{44EF90ED-7265-4693-A294-DB001B7CDA03}" srcOrd="0" destOrd="0" parTransId="{7E23885B-3537-42B2-AE40-CCD26BAF9228}" sibTransId="{84FE1D77-8804-4F15-8423-A39A15D9CB3C}"/>
    <dgm:cxn modelId="{7CD5764F-619A-4C5A-9E42-E5AC6B57A376}" type="presParOf" srcId="{E632113B-05B7-42EC-8DE4-1CE1A2C8724C}" destId="{6227C575-1536-450E-983D-25C33409105A}" srcOrd="0" destOrd="0" presId="urn:microsoft.com/office/officeart/2018/2/layout/IconVerticalSolidList"/>
    <dgm:cxn modelId="{95DB0C6A-EEF4-4A98-8C4F-2C2424F71E5F}" type="presParOf" srcId="{6227C575-1536-450E-983D-25C33409105A}" destId="{EB4B6806-BDB4-45EA-8A27-75A5DA76FA8C}" srcOrd="0" destOrd="0" presId="urn:microsoft.com/office/officeart/2018/2/layout/IconVerticalSolidList"/>
    <dgm:cxn modelId="{2AFCA1AA-E17E-4AE1-AB91-1C3C7DBB134C}" type="presParOf" srcId="{6227C575-1536-450E-983D-25C33409105A}" destId="{99F9E1D0-6CAC-4AD6-98BE-9977BAB0045C}" srcOrd="1" destOrd="0" presId="urn:microsoft.com/office/officeart/2018/2/layout/IconVerticalSolidList"/>
    <dgm:cxn modelId="{A904A3F8-8E26-49AC-96E9-3FB719C55493}" type="presParOf" srcId="{6227C575-1536-450E-983D-25C33409105A}" destId="{9AEF9B8E-EBE6-4661-8F05-B05048346342}" srcOrd="2" destOrd="0" presId="urn:microsoft.com/office/officeart/2018/2/layout/IconVerticalSolidList"/>
    <dgm:cxn modelId="{47EB1A0F-2C6C-4027-A57F-13CC740BF07E}" type="presParOf" srcId="{6227C575-1536-450E-983D-25C33409105A}" destId="{7E0987FF-1225-4D1D-8AFD-BA30F5C884D2}" srcOrd="3" destOrd="0" presId="urn:microsoft.com/office/officeart/2018/2/layout/IconVerticalSolidList"/>
    <dgm:cxn modelId="{FA2E8BEA-3662-47A8-810B-746F7FDEAF92}" type="presParOf" srcId="{E632113B-05B7-42EC-8DE4-1CE1A2C8724C}" destId="{B197928B-9D3E-4FFF-A00F-1665630981FA}" srcOrd="1" destOrd="0" presId="urn:microsoft.com/office/officeart/2018/2/layout/IconVerticalSolidList"/>
    <dgm:cxn modelId="{FF875646-F5E7-4A60-A129-89F9A37FFDED}" type="presParOf" srcId="{E632113B-05B7-42EC-8DE4-1CE1A2C8724C}" destId="{10BEBD99-CAC0-4A2B-8175-CCED8FD9ABD9}" srcOrd="2" destOrd="0" presId="urn:microsoft.com/office/officeart/2018/2/layout/IconVerticalSolidList"/>
    <dgm:cxn modelId="{6BA32C32-18BE-4877-A3DE-4A2A3A4355BA}" type="presParOf" srcId="{10BEBD99-CAC0-4A2B-8175-CCED8FD9ABD9}" destId="{D866B71F-5A8F-4F05-9ECF-5E2673EB525D}" srcOrd="0" destOrd="0" presId="urn:microsoft.com/office/officeart/2018/2/layout/IconVerticalSolidList"/>
    <dgm:cxn modelId="{DE43083F-7C45-4B1D-85AB-F73837012BC0}" type="presParOf" srcId="{10BEBD99-CAC0-4A2B-8175-CCED8FD9ABD9}" destId="{B4B877A1-6F71-493F-9A08-B565E487D1F9}" srcOrd="1" destOrd="0" presId="urn:microsoft.com/office/officeart/2018/2/layout/IconVerticalSolidList"/>
    <dgm:cxn modelId="{BC18F3E7-4A91-480F-8E34-004A88E9731E}" type="presParOf" srcId="{10BEBD99-CAC0-4A2B-8175-CCED8FD9ABD9}" destId="{80DF9193-5610-4243-875B-E43EF4D146D2}" srcOrd="2" destOrd="0" presId="urn:microsoft.com/office/officeart/2018/2/layout/IconVerticalSolidList"/>
    <dgm:cxn modelId="{5F277BE4-BEC7-46F5-BE4E-2357A82A07DD}" type="presParOf" srcId="{10BEBD99-CAC0-4A2B-8175-CCED8FD9ABD9}" destId="{3AE3F1EA-2479-4FF2-95A8-8C9943E37A25}"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8A3DEAAF-6028-4A8C-AAC8-AE12A49425FC}"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1901865A-434D-45B6-99DC-B39616933534}">
      <dgm:prSet/>
      <dgm:spPr/>
      <dgm:t>
        <a:bodyPr/>
        <a:lstStyle/>
        <a:p>
          <a:pPr>
            <a:lnSpc>
              <a:spcPct val="100000"/>
            </a:lnSpc>
          </a:pPr>
          <a:r>
            <a:rPr lang="en-US"/>
            <a:t>Do not blame or point to human error as the sole cause of an accident in cases of well-intentioned acts.</a:t>
          </a:r>
        </a:p>
      </dgm:t>
    </dgm:pt>
    <dgm:pt modelId="{BFC8BC61-1095-43B2-845A-99040BF39647}" type="parTrans" cxnId="{A63957A8-53B4-43B5-A582-CB1CD843C88D}">
      <dgm:prSet/>
      <dgm:spPr/>
      <dgm:t>
        <a:bodyPr/>
        <a:lstStyle/>
        <a:p>
          <a:endParaRPr lang="en-US"/>
        </a:p>
      </dgm:t>
    </dgm:pt>
    <dgm:pt modelId="{802D8A5A-9B23-48BF-BE4B-9C538101DFE1}" type="sibTrans" cxnId="{A63957A8-53B4-43B5-A582-CB1CD843C88D}">
      <dgm:prSet/>
      <dgm:spPr/>
      <dgm:t>
        <a:bodyPr/>
        <a:lstStyle/>
        <a:p>
          <a:endParaRPr lang="en-US"/>
        </a:p>
      </dgm:t>
    </dgm:pt>
    <dgm:pt modelId="{664DF8AD-1B9C-4CC3-B586-237AE217BBC2}">
      <dgm:prSet/>
      <dgm:spPr/>
      <dgm:t>
        <a:bodyPr/>
        <a:lstStyle/>
        <a:p>
          <a:pPr>
            <a:lnSpc>
              <a:spcPct val="100000"/>
            </a:lnSpc>
          </a:pPr>
          <a:r>
            <a:rPr lang="en-US" dirty="0"/>
            <a:t>Thoroughly investigate the enforcement of the Safety Management System and the barriers which failed.</a:t>
          </a:r>
        </a:p>
      </dgm:t>
    </dgm:pt>
    <dgm:pt modelId="{A4356BFD-EDA9-4DD4-BC35-8B0AC93472BE}" type="parTrans" cxnId="{C17070BD-D9FB-4531-8D14-159D949A72DB}">
      <dgm:prSet/>
      <dgm:spPr/>
      <dgm:t>
        <a:bodyPr/>
        <a:lstStyle/>
        <a:p>
          <a:endParaRPr lang="en-US"/>
        </a:p>
      </dgm:t>
    </dgm:pt>
    <dgm:pt modelId="{963BC02C-D6D9-4AF2-B267-F66BAA59CFA5}" type="sibTrans" cxnId="{C17070BD-D9FB-4531-8D14-159D949A72DB}">
      <dgm:prSet/>
      <dgm:spPr/>
      <dgm:t>
        <a:bodyPr/>
        <a:lstStyle/>
        <a:p>
          <a:endParaRPr lang="en-US"/>
        </a:p>
      </dgm:t>
    </dgm:pt>
    <dgm:pt modelId="{FCCEB5BB-1276-4210-B50A-D0DB35973426}" type="pres">
      <dgm:prSet presAssocID="{8A3DEAAF-6028-4A8C-AAC8-AE12A49425FC}" presName="root" presStyleCnt="0">
        <dgm:presLayoutVars>
          <dgm:dir/>
          <dgm:resizeHandles val="exact"/>
        </dgm:presLayoutVars>
      </dgm:prSet>
      <dgm:spPr/>
    </dgm:pt>
    <dgm:pt modelId="{59FECE59-4A1F-49FB-B572-62274A817E41}" type="pres">
      <dgm:prSet presAssocID="{1901865A-434D-45B6-99DC-B39616933534}" presName="compNode" presStyleCnt="0"/>
      <dgm:spPr/>
    </dgm:pt>
    <dgm:pt modelId="{85B2A9FC-6859-4A77-8A47-0710BB9C0601}" type="pres">
      <dgm:prSet presAssocID="{1901865A-434D-45B6-99DC-B39616933534}" presName="bgRect" presStyleLbl="bgShp" presStyleIdx="0" presStyleCnt="2"/>
      <dgm:spPr/>
    </dgm:pt>
    <dgm:pt modelId="{2E015F8D-D5D5-44BA-89F8-6DC52E9D18C0}" type="pres">
      <dgm:prSet presAssocID="{1901865A-434D-45B6-99DC-B39616933534}" presName="iconRect" presStyleLbl="node1" presStyleIdx="0" presStyleCnt="2" custScaleX="75816" custScaleY="58723" custLinFactY="193024" custLinFactNeighborX="-18342" custLinFactNeighborY="200000"/>
      <dgm:spPr>
        <a:solidFill>
          <a:schemeClr val="bg1"/>
        </a:solidFill>
      </dgm:spPr>
    </dgm:pt>
    <dgm:pt modelId="{76CCC5CE-11F9-42D5-B15C-29DA07B74F6E}" type="pres">
      <dgm:prSet presAssocID="{1901865A-434D-45B6-99DC-B39616933534}" presName="spaceRect" presStyleCnt="0"/>
      <dgm:spPr/>
    </dgm:pt>
    <dgm:pt modelId="{455E4091-8393-4815-9209-E3D236879B9E}" type="pres">
      <dgm:prSet presAssocID="{1901865A-434D-45B6-99DC-B39616933534}" presName="parTx" presStyleLbl="revTx" presStyleIdx="0" presStyleCnt="2">
        <dgm:presLayoutVars>
          <dgm:chMax val="0"/>
          <dgm:chPref val="0"/>
        </dgm:presLayoutVars>
      </dgm:prSet>
      <dgm:spPr/>
    </dgm:pt>
    <dgm:pt modelId="{AC8ED56A-9E5D-44E8-A338-26DF81C8EC58}" type="pres">
      <dgm:prSet presAssocID="{802D8A5A-9B23-48BF-BE4B-9C538101DFE1}" presName="sibTrans" presStyleCnt="0"/>
      <dgm:spPr/>
    </dgm:pt>
    <dgm:pt modelId="{AC8E1AA6-6B9F-47F3-8FD5-CD8489283C02}" type="pres">
      <dgm:prSet presAssocID="{664DF8AD-1B9C-4CC3-B586-237AE217BBC2}" presName="compNode" presStyleCnt="0"/>
      <dgm:spPr/>
    </dgm:pt>
    <dgm:pt modelId="{62CE281D-A169-4506-8AEC-9F77F771E1B5}" type="pres">
      <dgm:prSet presAssocID="{664DF8AD-1B9C-4CC3-B586-237AE217BBC2}" presName="bgRect" presStyleLbl="bgShp" presStyleIdx="1" presStyleCnt="2"/>
      <dgm:spPr/>
    </dgm:pt>
    <dgm:pt modelId="{DAB98135-0BDC-4B07-9BDE-421E85D75B1B}" type="pres">
      <dgm:prSet presAssocID="{664DF8AD-1B9C-4CC3-B586-237AE217BBC2}" presName="iconRect" presStyleLbl="node1" presStyleIdx="1" presStyleCnt="2" custLinFactY="-100000" custLinFactNeighborX="8411" custLinFactNeighborY="-12588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Office Worker"/>
        </a:ext>
      </dgm:extLst>
    </dgm:pt>
    <dgm:pt modelId="{F17EE0D3-4904-4079-9942-B100F1D722C6}" type="pres">
      <dgm:prSet presAssocID="{664DF8AD-1B9C-4CC3-B586-237AE217BBC2}" presName="spaceRect" presStyleCnt="0"/>
      <dgm:spPr/>
    </dgm:pt>
    <dgm:pt modelId="{46FD5CCE-4D33-46A3-B71E-2222BCD21B4A}" type="pres">
      <dgm:prSet presAssocID="{664DF8AD-1B9C-4CC3-B586-237AE217BBC2}" presName="parTx" presStyleLbl="revTx" presStyleIdx="1" presStyleCnt="2">
        <dgm:presLayoutVars>
          <dgm:chMax val="0"/>
          <dgm:chPref val="0"/>
        </dgm:presLayoutVars>
      </dgm:prSet>
      <dgm:spPr/>
    </dgm:pt>
  </dgm:ptLst>
  <dgm:cxnLst>
    <dgm:cxn modelId="{5B0C303E-1A27-4688-AA29-5D356887798A}" type="presOf" srcId="{1901865A-434D-45B6-99DC-B39616933534}" destId="{455E4091-8393-4815-9209-E3D236879B9E}" srcOrd="0" destOrd="0" presId="urn:microsoft.com/office/officeart/2018/2/layout/IconVerticalSolidList"/>
    <dgm:cxn modelId="{4D38664C-4CC9-4527-B860-C2B83AFB3E26}" type="presOf" srcId="{8A3DEAAF-6028-4A8C-AAC8-AE12A49425FC}" destId="{FCCEB5BB-1276-4210-B50A-D0DB35973426}" srcOrd="0" destOrd="0" presId="urn:microsoft.com/office/officeart/2018/2/layout/IconVerticalSolidList"/>
    <dgm:cxn modelId="{175A5084-70CD-491E-B60C-A8D968044E11}" type="presOf" srcId="{664DF8AD-1B9C-4CC3-B586-237AE217BBC2}" destId="{46FD5CCE-4D33-46A3-B71E-2222BCD21B4A}" srcOrd="0" destOrd="0" presId="urn:microsoft.com/office/officeart/2018/2/layout/IconVerticalSolidList"/>
    <dgm:cxn modelId="{A63957A8-53B4-43B5-A582-CB1CD843C88D}" srcId="{8A3DEAAF-6028-4A8C-AAC8-AE12A49425FC}" destId="{1901865A-434D-45B6-99DC-B39616933534}" srcOrd="0" destOrd="0" parTransId="{BFC8BC61-1095-43B2-845A-99040BF39647}" sibTransId="{802D8A5A-9B23-48BF-BE4B-9C538101DFE1}"/>
    <dgm:cxn modelId="{C17070BD-D9FB-4531-8D14-159D949A72DB}" srcId="{8A3DEAAF-6028-4A8C-AAC8-AE12A49425FC}" destId="{664DF8AD-1B9C-4CC3-B586-237AE217BBC2}" srcOrd="1" destOrd="0" parTransId="{A4356BFD-EDA9-4DD4-BC35-8B0AC93472BE}" sibTransId="{963BC02C-D6D9-4AF2-B267-F66BAA59CFA5}"/>
    <dgm:cxn modelId="{745F73AF-5CAB-44C2-904E-446810432930}" type="presParOf" srcId="{FCCEB5BB-1276-4210-B50A-D0DB35973426}" destId="{59FECE59-4A1F-49FB-B572-62274A817E41}" srcOrd="0" destOrd="0" presId="urn:microsoft.com/office/officeart/2018/2/layout/IconVerticalSolidList"/>
    <dgm:cxn modelId="{2CAB68F4-94D9-44EE-B0BA-7943D4506FD6}" type="presParOf" srcId="{59FECE59-4A1F-49FB-B572-62274A817E41}" destId="{85B2A9FC-6859-4A77-8A47-0710BB9C0601}" srcOrd="0" destOrd="0" presId="urn:microsoft.com/office/officeart/2018/2/layout/IconVerticalSolidList"/>
    <dgm:cxn modelId="{4C121A25-1DFC-4ABE-BEA2-97F0F0771D14}" type="presParOf" srcId="{59FECE59-4A1F-49FB-B572-62274A817E41}" destId="{2E015F8D-D5D5-44BA-89F8-6DC52E9D18C0}" srcOrd="1" destOrd="0" presId="urn:microsoft.com/office/officeart/2018/2/layout/IconVerticalSolidList"/>
    <dgm:cxn modelId="{140D5606-7607-4D91-A518-75A0132AEADC}" type="presParOf" srcId="{59FECE59-4A1F-49FB-B572-62274A817E41}" destId="{76CCC5CE-11F9-42D5-B15C-29DA07B74F6E}" srcOrd="2" destOrd="0" presId="urn:microsoft.com/office/officeart/2018/2/layout/IconVerticalSolidList"/>
    <dgm:cxn modelId="{BF0A1CE4-648F-49D3-B1D1-FB041B9A54DC}" type="presParOf" srcId="{59FECE59-4A1F-49FB-B572-62274A817E41}" destId="{455E4091-8393-4815-9209-E3D236879B9E}" srcOrd="3" destOrd="0" presId="urn:microsoft.com/office/officeart/2018/2/layout/IconVerticalSolidList"/>
    <dgm:cxn modelId="{2D9B1B3B-D065-49AA-B579-12864FBA7D84}" type="presParOf" srcId="{FCCEB5BB-1276-4210-B50A-D0DB35973426}" destId="{AC8ED56A-9E5D-44E8-A338-26DF81C8EC58}" srcOrd="1" destOrd="0" presId="urn:microsoft.com/office/officeart/2018/2/layout/IconVerticalSolidList"/>
    <dgm:cxn modelId="{C506C263-2016-4E9F-A3C5-7DCB2E473945}" type="presParOf" srcId="{FCCEB5BB-1276-4210-B50A-D0DB35973426}" destId="{AC8E1AA6-6B9F-47F3-8FD5-CD8489283C02}" srcOrd="2" destOrd="0" presId="urn:microsoft.com/office/officeart/2018/2/layout/IconVerticalSolidList"/>
    <dgm:cxn modelId="{10173DEC-33C3-4F98-A3A9-A38EFB8BE6C6}" type="presParOf" srcId="{AC8E1AA6-6B9F-47F3-8FD5-CD8489283C02}" destId="{62CE281D-A169-4506-8AEC-9F77F771E1B5}" srcOrd="0" destOrd="0" presId="urn:microsoft.com/office/officeart/2018/2/layout/IconVerticalSolidList"/>
    <dgm:cxn modelId="{601B0F97-F119-49FB-A5A0-75C107084250}" type="presParOf" srcId="{AC8E1AA6-6B9F-47F3-8FD5-CD8489283C02}" destId="{DAB98135-0BDC-4B07-9BDE-421E85D75B1B}" srcOrd="1" destOrd="0" presId="urn:microsoft.com/office/officeart/2018/2/layout/IconVerticalSolidList"/>
    <dgm:cxn modelId="{F57F859D-458B-4612-B737-FB9A2BD72F8F}" type="presParOf" srcId="{AC8E1AA6-6B9F-47F3-8FD5-CD8489283C02}" destId="{F17EE0D3-4904-4079-9942-B100F1D722C6}" srcOrd="2" destOrd="0" presId="urn:microsoft.com/office/officeart/2018/2/layout/IconVerticalSolidList"/>
    <dgm:cxn modelId="{6DD46C43-8C7A-4E02-A119-353BA365543A}" type="presParOf" srcId="{AC8E1AA6-6B9F-47F3-8FD5-CD8489283C02}" destId="{46FD5CCE-4D33-46A3-B71E-2222BCD21B4A}"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73C192F9-0F01-4CC5-B500-6641DDE39013}"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s-ES"/>
        </a:p>
      </dgm:t>
    </dgm:pt>
    <dgm:pt modelId="{197DB4B4-7CF8-4767-A101-B48A0E342181}">
      <dgm:prSet custT="1"/>
      <dgm:spPr/>
      <dgm:t>
        <a:bodyPr/>
        <a:lstStyle/>
        <a:p>
          <a:r>
            <a:rPr lang="en-US" sz="2000" dirty="0"/>
            <a:t>We must </a:t>
          </a:r>
          <a:r>
            <a:rPr lang="en-US" sz="2000" dirty="0">
              <a:solidFill>
                <a:srgbClr val="FFFF00"/>
              </a:solidFill>
            </a:rPr>
            <a:t>stop talking </a:t>
          </a:r>
          <a:r>
            <a:rPr lang="en-US" sz="2000" dirty="0"/>
            <a:t>about human errors as the ultimate explanation of accidents</a:t>
          </a:r>
          <a:r>
            <a:rPr lang="en-US" sz="1200" dirty="0"/>
            <a:t>.</a:t>
          </a:r>
          <a:endParaRPr lang="es-ES" sz="1200" dirty="0"/>
        </a:p>
      </dgm:t>
    </dgm:pt>
    <dgm:pt modelId="{9E48F546-18FD-4E26-B9BC-52C075AF4B88}" type="parTrans" cxnId="{EA1217BD-7B3F-4A89-9BD2-9838F824325A}">
      <dgm:prSet/>
      <dgm:spPr/>
      <dgm:t>
        <a:bodyPr/>
        <a:lstStyle/>
        <a:p>
          <a:endParaRPr lang="es-ES"/>
        </a:p>
      </dgm:t>
    </dgm:pt>
    <dgm:pt modelId="{7024A5C6-165A-4C5F-8A24-74E3D45C684F}" type="sibTrans" cxnId="{EA1217BD-7B3F-4A89-9BD2-9838F824325A}">
      <dgm:prSet/>
      <dgm:spPr/>
      <dgm:t>
        <a:bodyPr/>
        <a:lstStyle/>
        <a:p>
          <a:endParaRPr lang="es-ES"/>
        </a:p>
      </dgm:t>
    </dgm:pt>
    <dgm:pt modelId="{9A2A23DD-51A0-41E5-B709-66C77EF8E336}">
      <dgm:prSet/>
      <dgm:spPr/>
      <dgm:t>
        <a:bodyPr/>
        <a:lstStyle/>
        <a:p>
          <a:r>
            <a:rPr lang="en-US" dirty="0"/>
            <a:t>Just culture is based on the scientific study of human </a:t>
          </a:r>
          <a:r>
            <a:rPr lang="en-US" dirty="0" err="1"/>
            <a:t>behaviour</a:t>
          </a:r>
          <a:r>
            <a:rPr lang="en-US" dirty="0"/>
            <a:t> </a:t>
          </a:r>
          <a:endParaRPr lang="es-ES" dirty="0"/>
        </a:p>
      </dgm:t>
    </dgm:pt>
    <dgm:pt modelId="{7B3B9577-5E0E-4458-ACF5-6EE1DDBF493C}" type="parTrans" cxnId="{10FB0B57-DD24-4E66-B5CD-B687026536C0}">
      <dgm:prSet/>
      <dgm:spPr/>
      <dgm:t>
        <a:bodyPr/>
        <a:lstStyle/>
        <a:p>
          <a:endParaRPr lang="es-ES"/>
        </a:p>
      </dgm:t>
    </dgm:pt>
    <dgm:pt modelId="{96D7776B-80B8-4C17-B005-C39004F32510}" type="sibTrans" cxnId="{10FB0B57-DD24-4E66-B5CD-B687026536C0}">
      <dgm:prSet/>
      <dgm:spPr/>
      <dgm:t>
        <a:bodyPr/>
        <a:lstStyle/>
        <a:p>
          <a:endParaRPr lang="es-ES"/>
        </a:p>
      </dgm:t>
    </dgm:pt>
    <dgm:pt modelId="{2A0C6AF1-D5F0-42EC-856A-F5EB1583B1D7}">
      <dgm:prSet/>
      <dgm:spPr/>
      <dgm:t>
        <a:bodyPr/>
        <a:lstStyle/>
        <a:p>
          <a:r>
            <a:rPr lang="en-US" dirty="0"/>
            <a:t>Seek </a:t>
          </a:r>
          <a:r>
            <a:rPr lang="en-US" dirty="0" err="1"/>
            <a:t>organisational</a:t>
          </a:r>
          <a:r>
            <a:rPr lang="en-US" dirty="0"/>
            <a:t> learning</a:t>
          </a:r>
          <a:endParaRPr lang="es-ES" dirty="0"/>
        </a:p>
      </dgm:t>
    </dgm:pt>
    <dgm:pt modelId="{2DCBFA21-1C04-4715-9390-3195271FF3E8}" type="parTrans" cxnId="{854A825A-6220-459A-90FA-BF087332D728}">
      <dgm:prSet/>
      <dgm:spPr/>
      <dgm:t>
        <a:bodyPr/>
        <a:lstStyle/>
        <a:p>
          <a:endParaRPr lang="es-ES"/>
        </a:p>
      </dgm:t>
    </dgm:pt>
    <dgm:pt modelId="{58F97732-FBB8-4F94-A198-C7B6C947B58E}" type="sibTrans" cxnId="{854A825A-6220-459A-90FA-BF087332D728}">
      <dgm:prSet/>
      <dgm:spPr/>
      <dgm:t>
        <a:bodyPr/>
        <a:lstStyle/>
        <a:p>
          <a:endParaRPr lang="es-ES"/>
        </a:p>
      </dgm:t>
    </dgm:pt>
    <dgm:pt modelId="{61A4272E-6517-4CD9-9404-38CD6D303957}">
      <dgm:prSet custT="1"/>
      <dgm:spPr/>
      <dgm:t>
        <a:bodyPr/>
        <a:lstStyle/>
        <a:p>
          <a:r>
            <a:rPr lang="en-US" sz="2000" dirty="0"/>
            <a:t>The concept of "human error" should </a:t>
          </a:r>
          <a:r>
            <a:rPr lang="en-US" sz="2000" dirty="0">
              <a:solidFill>
                <a:srgbClr val="FFFF00"/>
              </a:solidFill>
            </a:rPr>
            <a:t>only serve as a starting point </a:t>
          </a:r>
          <a:endParaRPr lang="es-ES" sz="2000" dirty="0">
            <a:solidFill>
              <a:srgbClr val="FFFF00"/>
            </a:solidFill>
          </a:endParaRPr>
        </a:p>
      </dgm:t>
    </dgm:pt>
    <dgm:pt modelId="{0A088788-ECF6-4681-B5CD-9580539E2C05}" type="parTrans" cxnId="{32C52740-F0E2-4A11-BBE4-22B5CA8D89C1}">
      <dgm:prSet/>
      <dgm:spPr/>
      <dgm:t>
        <a:bodyPr/>
        <a:lstStyle/>
        <a:p>
          <a:endParaRPr lang="es-ES"/>
        </a:p>
      </dgm:t>
    </dgm:pt>
    <dgm:pt modelId="{87BE6EBD-F38C-41D6-BC46-E3B60F65564E}" type="sibTrans" cxnId="{32C52740-F0E2-4A11-BBE4-22B5CA8D89C1}">
      <dgm:prSet/>
      <dgm:spPr/>
      <dgm:t>
        <a:bodyPr/>
        <a:lstStyle/>
        <a:p>
          <a:endParaRPr lang="es-ES"/>
        </a:p>
      </dgm:t>
    </dgm:pt>
    <dgm:pt modelId="{696C72D1-6733-4977-8934-B3F36214BD86}" type="pres">
      <dgm:prSet presAssocID="{73C192F9-0F01-4CC5-B500-6641DDE39013}" presName="Name0" presStyleCnt="0">
        <dgm:presLayoutVars>
          <dgm:chPref val="3"/>
          <dgm:dir/>
          <dgm:animLvl val="lvl"/>
          <dgm:resizeHandles/>
        </dgm:presLayoutVars>
      </dgm:prSet>
      <dgm:spPr/>
    </dgm:pt>
    <dgm:pt modelId="{C3F4F974-71DE-4BF4-905D-449DB2157513}" type="pres">
      <dgm:prSet presAssocID="{197DB4B4-7CF8-4767-A101-B48A0E342181}" presName="horFlow" presStyleCnt="0"/>
      <dgm:spPr/>
    </dgm:pt>
    <dgm:pt modelId="{896E18FE-521F-4558-8D0A-EFE6B49349CE}" type="pres">
      <dgm:prSet presAssocID="{197DB4B4-7CF8-4767-A101-B48A0E342181}" presName="bigChev" presStyleLbl="node1" presStyleIdx="0" presStyleCnt="2"/>
      <dgm:spPr/>
    </dgm:pt>
    <dgm:pt modelId="{3CECAB7C-B2E4-4EB7-8238-70F51F27F0BC}" type="pres">
      <dgm:prSet presAssocID="{7B3B9577-5E0E-4458-ACF5-6EE1DDBF493C}" presName="parTrans" presStyleCnt="0"/>
      <dgm:spPr/>
    </dgm:pt>
    <dgm:pt modelId="{AF7F16D5-B468-4740-B71D-FD789C3251CB}" type="pres">
      <dgm:prSet presAssocID="{9A2A23DD-51A0-41E5-B709-66C77EF8E336}" presName="node" presStyleLbl="alignAccFollowNode1" presStyleIdx="0" presStyleCnt="2">
        <dgm:presLayoutVars>
          <dgm:bulletEnabled val="1"/>
        </dgm:presLayoutVars>
      </dgm:prSet>
      <dgm:spPr/>
    </dgm:pt>
    <dgm:pt modelId="{B2DD7DD9-DC77-4853-8123-4DA64B654BF4}" type="pres">
      <dgm:prSet presAssocID="{96D7776B-80B8-4C17-B005-C39004F32510}" presName="sibTrans" presStyleCnt="0"/>
      <dgm:spPr/>
    </dgm:pt>
    <dgm:pt modelId="{C054281C-8608-403B-9444-043ABF7BE6D0}" type="pres">
      <dgm:prSet presAssocID="{2A0C6AF1-D5F0-42EC-856A-F5EB1583B1D7}" presName="node" presStyleLbl="alignAccFollowNode1" presStyleIdx="1" presStyleCnt="2">
        <dgm:presLayoutVars>
          <dgm:bulletEnabled val="1"/>
        </dgm:presLayoutVars>
      </dgm:prSet>
      <dgm:spPr/>
    </dgm:pt>
    <dgm:pt modelId="{B8244584-F09C-4BC2-B91B-FBCCDB1D21CA}" type="pres">
      <dgm:prSet presAssocID="{197DB4B4-7CF8-4767-A101-B48A0E342181}" presName="vSp" presStyleCnt="0"/>
      <dgm:spPr/>
    </dgm:pt>
    <dgm:pt modelId="{F3033610-4709-4FFB-A46F-F18A690A3488}" type="pres">
      <dgm:prSet presAssocID="{61A4272E-6517-4CD9-9404-38CD6D303957}" presName="horFlow" presStyleCnt="0"/>
      <dgm:spPr/>
    </dgm:pt>
    <dgm:pt modelId="{522FE9EB-3282-4889-B68A-11A90DCE1680}" type="pres">
      <dgm:prSet presAssocID="{61A4272E-6517-4CD9-9404-38CD6D303957}" presName="bigChev" presStyleLbl="node1" presStyleIdx="1" presStyleCnt="2"/>
      <dgm:spPr/>
    </dgm:pt>
  </dgm:ptLst>
  <dgm:cxnLst>
    <dgm:cxn modelId="{32C52740-F0E2-4A11-BBE4-22B5CA8D89C1}" srcId="{73C192F9-0F01-4CC5-B500-6641DDE39013}" destId="{61A4272E-6517-4CD9-9404-38CD6D303957}" srcOrd="1" destOrd="0" parTransId="{0A088788-ECF6-4681-B5CD-9580539E2C05}" sibTransId="{87BE6EBD-F38C-41D6-BC46-E3B60F65564E}"/>
    <dgm:cxn modelId="{71E2006B-DBE7-4418-B047-12B5ECBA5F90}" type="presOf" srcId="{2A0C6AF1-D5F0-42EC-856A-F5EB1583B1D7}" destId="{C054281C-8608-403B-9444-043ABF7BE6D0}" srcOrd="0" destOrd="0" presId="urn:microsoft.com/office/officeart/2005/8/layout/lProcess3"/>
    <dgm:cxn modelId="{10FB0B57-DD24-4E66-B5CD-B687026536C0}" srcId="{197DB4B4-7CF8-4767-A101-B48A0E342181}" destId="{9A2A23DD-51A0-41E5-B709-66C77EF8E336}" srcOrd="0" destOrd="0" parTransId="{7B3B9577-5E0E-4458-ACF5-6EE1DDBF493C}" sibTransId="{96D7776B-80B8-4C17-B005-C39004F32510}"/>
    <dgm:cxn modelId="{854A825A-6220-459A-90FA-BF087332D728}" srcId="{197DB4B4-7CF8-4767-A101-B48A0E342181}" destId="{2A0C6AF1-D5F0-42EC-856A-F5EB1583B1D7}" srcOrd="1" destOrd="0" parTransId="{2DCBFA21-1C04-4715-9390-3195271FF3E8}" sibTransId="{58F97732-FBB8-4F94-A198-C7B6C947B58E}"/>
    <dgm:cxn modelId="{635980B9-544C-44D7-A3CC-30457BFE083B}" type="presOf" srcId="{9A2A23DD-51A0-41E5-B709-66C77EF8E336}" destId="{AF7F16D5-B468-4740-B71D-FD789C3251CB}" srcOrd="0" destOrd="0" presId="urn:microsoft.com/office/officeart/2005/8/layout/lProcess3"/>
    <dgm:cxn modelId="{EA1217BD-7B3F-4A89-9BD2-9838F824325A}" srcId="{73C192F9-0F01-4CC5-B500-6641DDE39013}" destId="{197DB4B4-7CF8-4767-A101-B48A0E342181}" srcOrd="0" destOrd="0" parTransId="{9E48F546-18FD-4E26-B9BC-52C075AF4B88}" sibTransId="{7024A5C6-165A-4C5F-8A24-74E3D45C684F}"/>
    <dgm:cxn modelId="{9BAACEDC-0DF9-4CF7-9F10-762FF4A943C5}" type="presOf" srcId="{73C192F9-0F01-4CC5-B500-6641DDE39013}" destId="{696C72D1-6733-4977-8934-B3F36214BD86}" srcOrd="0" destOrd="0" presId="urn:microsoft.com/office/officeart/2005/8/layout/lProcess3"/>
    <dgm:cxn modelId="{C0B826DF-D5B7-404B-817C-00A60C99951B}" type="presOf" srcId="{197DB4B4-7CF8-4767-A101-B48A0E342181}" destId="{896E18FE-521F-4558-8D0A-EFE6B49349CE}" srcOrd="0" destOrd="0" presId="urn:microsoft.com/office/officeart/2005/8/layout/lProcess3"/>
    <dgm:cxn modelId="{2DC0CCEE-B310-46EA-BDC9-E54131EB3E54}" type="presOf" srcId="{61A4272E-6517-4CD9-9404-38CD6D303957}" destId="{522FE9EB-3282-4889-B68A-11A90DCE1680}" srcOrd="0" destOrd="0" presId="urn:microsoft.com/office/officeart/2005/8/layout/lProcess3"/>
    <dgm:cxn modelId="{BE91A28D-3367-4A2C-A49D-2200D39AB008}" type="presParOf" srcId="{696C72D1-6733-4977-8934-B3F36214BD86}" destId="{C3F4F974-71DE-4BF4-905D-449DB2157513}" srcOrd="0" destOrd="0" presId="urn:microsoft.com/office/officeart/2005/8/layout/lProcess3"/>
    <dgm:cxn modelId="{4A0F3C9F-73EB-4C9B-A187-CAE99E8238DC}" type="presParOf" srcId="{C3F4F974-71DE-4BF4-905D-449DB2157513}" destId="{896E18FE-521F-4558-8D0A-EFE6B49349CE}" srcOrd="0" destOrd="0" presId="urn:microsoft.com/office/officeart/2005/8/layout/lProcess3"/>
    <dgm:cxn modelId="{FA296CE6-D57E-479C-BCF0-B0A93A34A1AB}" type="presParOf" srcId="{C3F4F974-71DE-4BF4-905D-449DB2157513}" destId="{3CECAB7C-B2E4-4EB7-8238-70F51F27F0BC}" srcOrd="1" destOrd="0" presId="urn:microsoft.com/office/officeart/2005/8/layout/lProcess3"/>
    <dgm:cxn modelId="{2476DDB8-0367-4BAA-940E-95399E265EA9}" type="presParOf" srcId="{C3F4F974-71DE-4BF4-905D-449DB2157513}" destId="{AF7F16D5-B468-4740-B71D-FD789C3251CB}" srcOrd="2" destOrd="0" presId="urn:microsoft.com/office/officeart/2005/8/layout/lProcess3"/>
    <dgm:cxn modelId="{9E4126F4-65DD-438D-9431-67126B64AD91}" type="presParOf" srcId="{C3F4F974-71DE-4BF4-905D-449DB2157513}" destId="{B2DD7DD9-DC77-4853-8123-4DA64B654BF4}" srcOrd="3" destOrd="0" presId="urn:microsoft.com/office/officeart/2005/8/layout/lProcess3"/>
    <dgm:cxn modelId="{66366BC3-2A8E-49BE-B7C2-26F2AD60C9A0}" type="presParOf" srcId="{C3F4F974-71DE-4BF4-905D-449DB2157513}" destId="{C054281C-8608-403B-9444-043ABF7BE6D0}" srcOrd="4" destOrd="0" presId="urn:microsoft.com/office/officeart/2005/8/layout/lProcess3"/>
    <dgm:cxn modelId="{7F9C72AD-2C9A-49B6-9F38-033472CCA1D3}" type="presParOf" srcId="{696C72D1-6733-4977-8934-B3F36214BD86}" destId="{B8244584-F09C-4BC2-B91B-FBCCDB1D21CA}" srcOrd="1" destOrd="0" presId="urn:microsoft.com/office/officeart/2005/8/layout/lProcess3"/>
    <dgm:cxn modelId="{D1961DCA-93A3-4EEE-AE97-46AF1E80F4BF}" type="presParOf" srcId="{696C72D1-6733-4977-8934-B3F36214BD86}" destId="{F3033610-4709-4FFB-A46F-F18A690A3488}" srcOrd="2" destOrd="0" presId="urn:microsoft.com/office/officeart/2005/8/layout/lProcess3"/>
    <dgm:cxn modelId="{BC44A876-1F2C-4E5D-B94F-4516A0849DB5}" type="presParOf" srcId="{F3033610-4709-4FFB-A46F-F18A690A3488}" destId="{522FE9EB-3282-4889-B68A-11A90DCE1680}"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0A4DC13C-146A-487F-B5C0-1EA76B7879E8}"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s-ES"/>
        </a:p>
      </dgm:t>
    </dgm:pt>
    <dgm:pt modelId="{635AB6A9-C278-4698-96BB-2E33FB5B4783}">
      <dgm:prSet/>
      <dgm:spPr/>
      <dgm:t>
        <a:bodyPr/>
        <a:lstStyle/>
        <a:p>
          <a:r>
            <a:rPr lang="en-US" dirty="0"/>
            <a:t>IMs and </a:t>
          </a:r>
          <a:r>
            <a:rPr lang="en-US" dirty="0" err="1"/>
            <a:t>RUs.</a:t>
          </a:r>
          <a:endParaRPr lang="en-US" dirty="0"/>
        </a:p>
        <a:p>
          <a:r>
            <a:rPr lang="en-US" dirty="0"/>
            <a:t>Understand </a:t>
          </a:r>
          <a:r>
            <a:rPr lang="en-US" dirty="0">
              <a:solidFill>
                <a:srgbClr val="FFFF00"/>
              </a:solidFill>
            </a:rPr>
            <a:t>all the business risks</a:t>
          </a:r>
          <a:r>
            <a:rPr lang="en-US" dirty="0"/>
            <a:t> they are dealing with.</a:t>
          </a:r>
          <a:endParaRPr lang="es-ES" dirty="0"/>
        </a:p>
      </dgm:t>
    </dgm:pt>
    <dgm:pt modelId="{64651BE9-F9A9-40A8-8E9D-AA99C3D8036F}" type="parTrans" cxnId="{57CE66A0-B340-43BE-9650-343AC798B79B}">
      <dgm:prSet/>
      <dgm:spPr/>
      <dgm:t>
        <a:bodyPr/>
        <a:lstStyle/>
        <a:p>
          <a:endParaRPr lang="es-ES"/>
        </a:p>
      </dgm:t>
    </dgm:pt>
    <dgm:pt modelId="{3FDB9941-32C9-4470-9D1D-056329A20950}" type="sibTrans" cxnId="{57CE66A0-B340-43BE-9650-343AC798B79B}">
      <dgm:prSet/>
      <dgm:spPr/>
      <dgm:t>
        <a:bodyPr/>
        <a:lstStyle/>
        <a:p>
          <a:endParaRPr lang="es-ES"/>
        </a:p>
      </dgm:t>
    </dgm:pt>
    <dgm:pt modelId="{EAA206A3-83F7-4C2E-81B6-842A0FAF5DE6}">
      <dgm:prSet/>
      <dgm:spPr/>
      <dgm:t>
        <a:bodyPr/>
        <a:lstStyle/>
        <a:p>
          <a:r>
            <a:rPr lang="en-US" dirty="0"/>
            <a:t>Attention must be paid to the concepts of </a:t>
          </a:r>
          <a:r>
            <a:rPr lang="en-US" dirty="0">
              <a:solidFill>
                <a:srgbClr val="FFFF00"/>
              </a:solidFill>
            </a:rPr>
            <a:t>interfaces and shared risks </a:t>
          </a:r>
          <a:r>
            <a:rPr lang="en-US" dirty="0"/>
            <a:t>so that the task will always be safe for the end user. </a:t>
          </a:r>
          <a:endParaRPr lang="es-ES" dirty="0"/>
        </a:p>
      </dgm:t>
    </dgm:pt>
    <dgm:pt modelId="{E059314B-4FF1-416A-8F6D-0A756746440B}" type="parTrans" cxnId="{A1889D1F-ED44-4D47-84EA-594BA1B1C533}">
      <dgm:prSet/>
      <dgm:spPr/>
      <dgm:t>
        <a:bodyPr/>
        <a:lstStyle/>
        <a:p>
          <a:endParaRPr lang="es-ES"/>
        </a:p>
      </dgm:t>
    </dgm:pt>
    <dgm:pt modelId="{F09C018E-70E2-493D-AA12-FA7B3D1D4685}" type="sibTrans" cxnId="{A1889D1F-ED44-4D47-84EA-594BA1B1C533}">
      <dgm:prSet/>
      <dgm:spPr/>
      <dgm:t>
        <a:bodyPr/>
        <a:lstStyle/>
        <a:p>
          <a:endParaRPr lang="es-ES"/>
        </a:p>
      </dgm:t>
    </dgm:pt>
    <dgm:pt modelId="{16364269-2D3A-40D8-A78D-2D55EB1E7B6A}" type="pres">
      <dgm:prSet presAssocID="{0A4DC13C-146A-487F-B5C0-1EA76B7879E8}" presName="Name0" presStyleCnt="0">
        <dgm:presLayoutVars>
          <dgm:chPref val="3"/>
          <dgm:dir/>
          <dgm:animLvl val="lvl"/>
          <dgm:resizeHandles/>
        </dgm:presLayoutVars>
      </dgm:prSet>
      <dgm:spPr/>
    </dgm:pt>
    <dgm:pt modelId="{87275ACB-D480-4C4C-8A45-42A54C12C1CE}" type="pres">
      <dgm:prSet presAssocID="{635AB6A9-C278-4698-96BB-2E33FB5B4783}" presName="horFlow" presStyleCnt="0"/>
      <dgm:spPr/>
    </dgm:pt>
    <dgm:pt modelId="{6C19E188-18B3-4102-805F-9EDA04BC3C1C}" type="pres">
      <dgm:prSet presAssocID="{635AB6A9-C278-4698-96BB-2E33FB5B4783}" presName="bigChev" presStyleLbl="node1" presStyleIdx="0" presStyleCnt="2" custLinFactNeighborX="-1527" custLinFactNeighborY="1450"/>
      <dgm:spPr/>
    </dgm:pt>
    <dgm:pt modelId="{4B60A183-CA34-421C-AE2E-D3943A33D278}" type="pres">
      <dgm:prSet presAssocID="{635AB6A9-C278-4698-96BB-2E33FB5B4783}" presName="vSp" presStyleCnt="0"/>
      <dgm:spPr/>
    </dgm:pt>
    <dgm:pt modelId="{216516D8-BDF3-479E-A7CA-29BC9F564077}" type="pres">
      <dgm:prSet presAssocID="{EAA206A3-83F7-4C2E-81B6-842A0FAF5DE6}" presName="horFlow" presStyleCnt="0"/>
      <dgm:spPr/>
    </dgm:pt>
    <dgm:pt modelId="{9ABD23F7-5F33-4489-8C85-70833A57777E}" type="pres">
      <dgm:prSet presAssocID="{EAA206A3-83F7-4C2E-81B6-842A0FAF5DE6}" presName="bigChev" presStyleLbl="node1" presStyleIdx="1" presStyleCnt="2"/>
      <dgm:spPr/>
    </dgm:pt>
  </dgm:ptLst>
  <dgm:cxnLst>
    <dgm:cxn modelId="{CEDC3F04-44AB-46E1-A1FC-5457A05E0452}" type="presOf" srcId="{0A4DC13C-146A-487F-B5C0-1EA76B7879E8}" destId="{16364269-2D3A-40D8-A78D-2D55EB1E7B6A}" srcOrd="0" destOrd="0" presId="urn:microsoft.com/office/officeart/2005/8/layout/lProcess3"/>
    <dgm:cxn modelId="{D828061A-1ADC-4E0B-A82C-FBB514001AB9}" type="presOf" srcId="{635AB6A9-C278-4698-96BB-2E33FB5B4783}" destId="{6C19E188-18B3-4102-805F-9EDA04BC3C1C}" srcOrd="0" destOrd="0" presId="urn:microsoft.com/office/officeart/2005/8/layout/lProcess3"/>
    <dgm:cxn modelId="{A1889D1F-ED44-4D47-84EA-594BA1B1C533}" srcId="{0A4DC13C-146A-487F-B5C0-1EA76B7879E8}" destId="{EAA206A3-83F7-4C2E-81B6-842A0FAF5DE6}" srcOrd="1" destOrd="0" parTransId="{E059314B-4FF1-416A-8F6D-0A756746440B}" sibTransId="{F09C018E-70E2-493D-AA12-FA7B3D1D4685}"/>
    <dgm:cxn modelId="{E3A5D07F-8DF9-4558-8F13-1FA8C92C15BD}" type="presOf" srcId="{EAA206A3-83F7-4C2E-81B6-842A0FAF5DE6}" destId="{9ABD23F7-5F33-4489-8C85-70833A57777E}" srcOrd="0" destOrd="0" presId="urn:microsoft.com/office/officeart/2005/8/layout/lProcess3"/>
    <dgm:cxn modelId="{57CE66A0-B340-43BE-9650-343AC798B79B}" srcId="{0A4DC13C-146A-487F-B5C0-1EA76B7879E8}" destId="{635AB6A9-C278-4698-96BB-2E33FB5B4783}" srcOrd="0" destOrd="0" parTransId="{64651BE9-F9A9-40A8-8E9D-AA99C3D8036F}" sibTransId="{3FDB9941-32C9-4470-9D1D-056329A20950}"/>
    <dgm:cxn modelId="{33F70E78-DA5C-412C-A83F-96A01CEF1803}" type="presParOf" srcId="{16364269-2D3A-40D8-A78D-2D55EB1E7B6A}" destId="{87275ACB-D480-4C4C-8A45-42A54C12C1CE}" srcOrd="0" destOrd="0" presId="urn:microsoft.com/office/officeart/2005/8/layout/lProcess3"/>
    <dgm:cxn modelId="{D60AA008-5E58-46F6-8E52-52E10FDD93A0}" type="presParOf" srcId="{87275ACB-D480-4C4C-8A45-42A54C12C1CE}" destId="{6C19E188-18B3-4102-805F-9EDA04BC3C1C}" srcOrd="0" destOrd="0" presId="urn:microsoft.com/office/officeart/2005/8/layout/lProcess3"/>
    <dgm:cxn modelId="{54574C7A-487E-448B-A7A9-B5550A4F308E}" type="presParOf" srcId="{16364269-2D3A-40D8-A78D-2D55EB1E7B6A}" destId="{4B60A183-CA34-421C-AE2E-D3943A33D278}" srcOrd="1" destOrd="0" presId="urn:microsoft.com/office/officeart/2005/8/layout/lProcess3"/>
    <dgm:cxn modelId="{97883F63-6A06-4E06-ACBE-4310A5E119F6}" type="presParOf" srcId="{16364269-2D3A-40D8-A78D-2D55EB1E7B6A}" destId="{216516D8-BDF3-479E-A7CA-29BC9F564077}" srcOrd="2" destOrd="0" presId="urn:microsoft.com/office/officeart/2005/8/layout/lProcess3"/>
    <dgm:cxn modelId="{0145B0B1-AB02-45BF-A5A5-65ACD4282BAC}" type="presParOf" srcId="{216516D8-BDF3-479E-A7CA-29BC9F564077}" destId="{9ABD23F7-5F33-4489-8C85-70833A57777E}"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FAC3C5D8-A826-4631-A73E-FDC49CE957AA}"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s-ES"/>
        </a:p>
      </dgm:t>
    </dgm:pt>
    <dgm:pt modelId="{57F27679-4FE9-44D0-BB2A-0C97824F42BC}">
      <dgm:prSet/>
      <dgm:spPr/>
      <dgm:t>
        <a:bodyPr/>
        <a:lstStyle/>
        <a:p>
          <a:r>
            <a:rPr lang="en-US" dirty="0"/>
            <a:t>We cannot afford not to have learned from previous accidents and to </a:t>
          </a:r>
          <a:r>
            <a:rPr lang="en-US" dirty="0">
              <a:solidFill>
                <a:srgbClr val="FFFF00"/>
              </a:solidFill>
            </a:rPr>
            <a:t>repeat </a:t>
          </a:r>
          <a:r>
            <a:rPr lang="en-US" dirty="0" err="1">
              <a:solidFill>
                <a:srgbClr val="FFFF00"/>
              </a:solidFill>
            </a:rPr>
            <a:t>organisational</a:t>
          </a:r>
          <a:r>
            <a:rPr lang="en-US" dirty="0">
              <a:solidFill>
                <a:srgbClr val="FFFF00"/>
              </a:solidFill>
            </a:rPr>
            <a:t> patterns and fall into complacency</a:t>
          </a:r>
          <a:r>
            <a:rPr lang="en-US" dirty="0"/>
            <a:t>. </a:t>
          </a:r>
          <a:endParaRPr lang="es-ES" dirty="0"/>
        </a:p>
      </dgm:t>
    </dgm:pt>
    <dgm:pt modelId="{B92C6A3F-6D30-4D79-8609-A9131041D172}" type="parTrans" cxnId="{45986F3F-410F-433A-8C7F-80075A509F73}">
      <dgm:prSet/>
      <dgm:spPr/>
      <dgm:t>
        <a:bodyPr/>
        <a:lstStyle/>
        <a:p>
          <a:endParaRPr lang="es-ES"/>
        </a:p>
      </dgm:t>
    </dgm:pt>
    <dgm:pt modelId="{831863FC-48A0-405A-80B2-1E5967825D6D}" type="sibTrans" cxnId="{45986F3F-410F-433A-8C7F-80075A509F73}">
      <dgm:prSet/>
      <dgm:spPr/>
      <dgm:t>
        <a:bodyPr/>
        <a:lstStyle/>
        <a:p>
          <a:endParaRPr lang="es-ES"/>
        </a:p>
      </dgm:t>
    </dgm:pt>
    <dgm:pt modelId="{FB193D43-334D-402A-B4EE-69013A69A787}">
      <dgm:prSet/>
      <dgm:spPr/>
      <dgm:t>
        <a:bodyPr/>
        <a:lstStyle/>
        <a:p>
          <a:r>
            <a:rPr lang="en-US" dirty="0"/>
            <a:t>Concluding "it was a human error" is refusing to see the elephant in front of them, being blind to </a:t>
          </a:r>
          <a:r>
            <a:rPr lang="en-US" dirty="0">
              <a:solidFill>
                <a:srgbClr val="FFFF00"/>
              </a:solidFill>
            </a:rPr>
            <a:t>the weight of </a:t>
          </a:r>
          <a:r>
            <a:rPr lang="en-US" dirty="0" err="1">
              <a:solidFill>
                <a:srgbClr val="FFFF00"/>
              </a:solidFill>
            </a:rPr>
            <a:t>organisations</a:t>
          </a:r>
          <a:r>
            <a:rPr lang="en-US" dirty="0">
              <a:solidFill>
                <a:srgbClr val="FFFF00"/>
              </a:solidFill>
            </a:rPr>
            <a:t> in the design of the rail system</a:t>
          </a:r>
          <a:endParaRPr lang="es-ES" dirty="0">
            <a:solidFill>
              <a:srgbClr val="FFFF00"/>
            </a:solidFill>
          </a:endParaRPr>
        </a:p>
      </dgm:t>
    </dgm:pt>
    <dgm:pt modelId="{12FB6056-A00F-4465-A462-E300477B2687}" type="parTrans" cxnId="{5BA72D81-D2F3-442A-9B18-35BB7B818C34}">
      <dgm:prSet/>
      <dgm:spPr/>
      <dgm:t>
        <a:bodyPr/>
        <a:lstStyle/>
        <a:p>
          <a:endParaRPr lang="es-ES"/>
        </a:p>
      </dgm:t>
    </dgm:pt>
    <dgm:pt modelId="{97697648-E9BC-4E5E-BBBC-EA50FE545412}" type="sibTrans" cxnId="{5BA72D81-D2F3-442A-9B18-35BB7B818C34}">
      <dgm:prSet/>
      <dgm:spPr/>
      <dgm:t>
        <a:bodyPr/>
        <a:lstStyle/>
        <a:p>
          <a:endParaRPr lang="es-ES"/>
        </a:p>
      </dgm:t>
    </dgm:pt>
    <dgm:pt modelId="{45750577-3B7B-4DE6-A163-1731E1E93A2D}" type="pres">
      <dgm:prSet presAssocID="{FAC3C5D8-A826-4631-A73E-FDC49CE957AA}" presName="Name0" presStyleCnt="0">
        <dgm:presLayoutVars>
          <dgm:chPref val="3"/>
          <dgm:dir/>
          <dgm:animLvl val="lvl"/>
          <dgm:resizeHandles/>
        </dgm:presLayoutVars>
      </dgm:prSet>
      <dgm:spPr/>
    </dgm:pt>
    <dgm:pt modelId="{C4731D04-CBF7-4590-B23F-7B1D84F65A22}" type="pres">
      <dgm:prSet presAssocID="{57F27679-4FE9-44D0-BB2A-0C97824F42BC}" presName="horFlow" presStyleCnt="0"/>
      <dgm:spPr/>
    </dgm:pt>
    <dgm:pt modelId="{62A303E6-3610-46F1-A56D-904E90F7BD4B}" type="pres">
      <dgm:prSet presAssocID="{57F27679-4FE9-44D0-BB2A-0C97824F42BC}" presName="bigChev" presStyleLbl="node1" presStyleIdx="0" presStyleCnt="2"/>
      <dgm:spPr/>
    </dgm:pt>
    <dgm:pt modelId="{A76BFEA4-929C-4D1A-BFA1-40443A066FB9}" type="pres">
      <dgm:prSet presAssocID="{57F27679-4FE9-44D0-BB2A-0C97824F42BC}" presName="vSp" presStyleCnt="0"/>
      <dgm:spPr/>
    </dgm:pt>
    <dgm:pt modelId="{9A540C32-AA05-46F9-B1D5-8100A2F97D46}" type="pres">
      <dgm:prSet presAssocID="{FB193D43-334D-402A-B4EE-69013A69A787}" presName="horFlow" presStyleCnt="0"/>
      <dgm:spPr/>
    </dgm:pt>
    <dgm:pt modelId="{532B01C6-821D-44E8-BA42-0F7BC72D3B33}" type="pres">
      <dgm:prSet presAssocID="{FB193D43-334D-402A-B4EE-69013A69A787}" presName="bigChev" presStyleLbl="node1" presStyleIdx="1" presStyleCnt="2"/>
      <dgm:spPr/>
    </dgm:pt>
  </dgm:ptLst>
  <dgm:cxnLst>
    <dgm:cxn modelId="{45986F3F-410F-433A-8C7F-80075A509F73}" srcId="{FAC3C5D8-A826-4631-A73E-FDC49CE957AA}" destId="{57F27679-4FE9-44D0-BB2A-0C97824F42BC}" srcOrd="0" destOrd="0" parTransId="{B92C6A3F-6D30-4D79-8609-A9131041D172}" sibTransId="{831863FC-48A0-405A-80B2-1E5967825D6D}"/>
    <dgm:cxn modelId="{2B91CC67-824F-499A-9348-BE3EA2F2E304}" type="presOf" srcId="{FAC3C5D8-A826-4631-A73E-FDC49CE957AA}" destId="{45750577-3B7B-4DE6-A163-1731E1E93A2D}" srcOrd="0" destOrd="0" presId="urn:microsoft.com/office/officeart/2005/8/layout/lProcess3"/>
    <dgm:cxn modelId="{5BA72D81-D2F3-442A-9B18-35BB7B818C34}" srcId="{FAC3C5D8-A826-4631-A73E-FDC49CE957AA}" destId="{FB193D43-334D-402A-B4EE-69013A69A787}" srcOrd="1" destOrd="0" parTransId="{12FB6056-A00F-4465-A462-E300477B2687}" sibTransId="{97697648-E9BC-4E5E-BBBC-EA50FE545412}"/>
    <dgm:cxn modelId="{8D7B138F-CFB3-412D-BA15-8DCFF4188F76}" type="presOf" srcId="{57F27679-4FE9-44D0-BB2A-0C97824F42BC}" destId="{62A303E6-3610-46F1-A56D-904E90F7BD4B}" srcOrd="0" destOrd="0" presId="urn:microsoft.com/office/officeart/2005/8/layout/lProcess3"/>
    <dgm:cxn modelId="{79BEE8A8-BF79-49C0-B01F-63B216763851}" type="presOf" srcId="{FB193D43-334D-402A-B4EE-69013A69A787}" destId="{532B01C6-821D-44E8-BA42-0F7BC72D3B33}" srcOrd="0" destOrd="0" presId="urn:microsoft.com/office/officeart/2005/8/layout/lProcess3"/>
    <dgm:cxn modelId="{3BD6F2E6-DAC7-486F-B3A9-C8CD91163C75}" type="presParOf" srcId="{45750577-3B7B-4DE6-A163-1731E1E93A2D}" destId="{C4731D04-CBF7-4590-B23F-7B1D84F65A22}" srcOrd="0" destOrd="0" presId="urn:microsoft.com/office/officeart/2005/8/layout/lProcess3"/>
    <dgm:cxn modelId="{2C7A7853-856E-429D-AA04-AE485DF343C6}" type="presParOf" srcId="{C4731D04-CBF7-4590-B23F-7B1D84F65A22}" destId="{62A303E6-3610-46F1-A56D-904E90F7BD4B}" srcOrd="0" destOrd="0" presId="urn:microsoft.com/office/officeart/2005/8/layout/lProcess3"/>
    <dgm:cxn modelId="{DD576538-F1FB-4971-B079-8842B7A43083}" type="presParOf" srcId="{45750577-3B7B-4DE6-A163-1731E1E93A2D}" destId="{A76BFEA4-929C-4D1A-BFA1-40443A066FB9}" srcOrd="1" destOrd="0" presId="urn:microsoft.com/office/officeart/2005/8/layout/lProcess3"/>
    <dgm:cxn modelId="{A83215BF-2F7A-48DE-AD69-89FFEC3CE31E}" type="presParOf" srcId="{45750577-3B7B-4DE6-A163-1731E1E93A2D}" destId="{9A540C32-AA05-46F9-B1D5-8100A2F97D46}" srcOrd="2" destOrd="0" presId="urn:microsoft.com/office/officeart/2005/8/layout/lProcess3"/>
    <dgm:cxn modelId="{75264238-BFE4-47AA-8755-F15530825EBC}" type="presParOf" srcId="{9A540C32-AA05-46F9-B1D5-8100A2F97D46}" destId="{532B01C6-821D-44E8-BA42-0F7BC72D3B33}" srcOrd="0"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33093D24-7F45-4BB7-A9D8-BE64AB4038A2}"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s-ES"/>
        </a:p>
      </dgm:t>
    </dgm:pt>
    <dgm:pt modelId="{DF80606B-3D84-419F-A87D-73CD829560FF}">
      <dgm:prSet/>
      <dgm:spPr/>
      <dgm:t>
        <a:bodyPr/>
        <a:lstStyle/>
        <a:p>
          <a:r>
            <a:rPr lang="en-US" dirty="0"/>
            <a:t>Imposing a "mainstream" from the management </a:t>
          </a:r>
          <a:r>
            <a:rPr lang="en-US" dirty="0">
              <a:solidFill>
                <a:srgbClr val="FFFF00"/>
              </a:solidFill>
            </a:rPr>
            <a:t>set a barrier </a:t>
          </a:r>
          <a:r>
            <a:rPr lang="en-US" dirty="0"/>
            <a:t>to the necessary learning and change</a:t>
          </a:r>
          <a:endParaRPr lang="es-ES" dirty="0"/>
        </a:p>
      </dgm:t>
    </dgm:pt>
    <dgm:pt modelId="{EA49893D-2D06-4410-B760-8970355DBAAD}" type="parTrans" cxnId="{D9177643-9054-4432-B41C-3F96751005F9}">
      <dgm:prSet/>
      <dgm:spPr/>
      <dgm:t>
        <a:bodyPr/>
        <a:lstStyle/>
        <a:p>
          <a:endParaRPr lang="es-ES"/>
        </a:p>
      </dgm:t>
    </dgm:pt>
    <dgm:pt modelId="{3BD28D18-C39A-4EF3-9112-1FFB72AFC445}" type="sibTrans" cxnId="{D9177643-9054-4432-B41C-3F96751005F9}">
      <dgm:prSet/>
      <dgm:spPr/>
      <dgm:t>
        <a:bodyPr/>
        <a:lstStyle/>
        <a:p>
          <a:endParaRPr lang="es-ES"/>
        </a:p>
      </dgm:t>
    </dgm:pt>
    <dgm:pt modelId="{0809DF58-3449-46CF-A26E-174C8F1AE7CA}">
      <dgm:prSet/>
      <dgm:spPr/>
      <dgm:t>
        <a:bodyPr/>
        <a:lstStyle/>
        <a:p>
          <a:r>
            <a:rPr lang="en-US" dirty="0"/>
            <a:t>Once an accident has taken place, it </a:t>
          </a:r>
          <a:r>
            <a:rPr lang="en-US" dirty="0">
              <a:solidFill>
                <a:srgbClr val="FFFF00"/>
              </a:solidFill>
            </a:rPr>
            <a:t>cannot become "taboo"</a:t>
          </a:r>
          <a:r>
            <a:rPr lang="en-US" dirty="0"/>
            <a:t> for </a:t>
          </a:r>
          <a:r>
            <a:rPr lang="en-US" dirty="0" err="1"/>
            <a:t>organisations</a:t>
          </a:r>
          <a:endParaRPr lang="es-ES" dirty="0"/>
        </a:p>
      </dgm:t>
    </dgm:pt>
    <dgm:pt modelId="{28EDA6EF-7165-426B-8F58-217F3709ECD6}" type="parTrans" cxnId="{ADDAB00A-A07D-4A52-8CD5-84A8A7ADF366}">
      <dgm:prSet/>
      <dgm:spPr/>
      <dgm:t>
        <a:bodyPr/>
        <a:lstStyle/>
        <a:p>
          <a:endParaRPr lang="es-ES"/>
        </a:p>
      </dgm:t>
    </dgm:pt>
    <dgm:pt modelId="{EDA134D3-FF3A-49EF-A2F2-55E27B2D8B67}" type="sibTrans" cxnId="{ADDAB00A-A07D-4A52-8CD5-84A8A7ADF366}">
      <dgm:prSet/>
      <dgm:spPr/>
      <dgm:t>
        <a:bodyPr/>
        <a:lstStyle/>
        <a:p>
          <a:endParaRPr lang="es-ES"/>
        </a:p>
      </dgm:t>
    </dgm:pt>
    <dgm:pt modelId="{2852B0A3-B4FF-47EB-BF24-5CE635271F8A}" type="pres">
      <dgm:prSet presAssocID="{33093D24-7F45-4BB7-A9D8-BE64AB4038A2}" presName="Name0" presStyleCnt="0">
        <dgm:presLayoutVars>
          <dgm:chPref val="3"/>
          <dgm:dir/>
          <dgm:animLvl val="lvl"/>
          <dgm:resizeHandles/>
        </dgm:presLayoutVars>
      </dgm:prSet>
      <dgm:spPr/>
    </dgm:pt>
    <dgm:pt modelId="{13B24346-EAE4-424F-9BE0-FD7D2BCF8C0B}" type="pres">
      <dgm:prSet presAssocID="{DF80606B-3D84-419F-A87D-73CD829560FF}" presName="horFlow" presStyleCnt="0"/>
      <dgm:spPr/>
    </dgm:pt>
    <dgm:pt modelId="{C11F7E34-3D8B-4E6D-9B2B-88B1364085F8}" type="pres">
      <dgm:prSet presAssocID="{DF80606B-3D84-419F-A87D-73CD829560FF}" presName="bigChev" presStyleLbl="node1" presStyleIdx="0" presStyleCnt="2" custScaleX="76730" custScaleY="49966" custLinFactNeighborX="-3975" custLinFactNeighborY="66282"/>
      <dgm:spPr/>
    </dgm:pt>
    <dgm:pt modelId="{FCCAB16E-419A-408E-A17E-1020591990F9}" type="pres">
      <dgm:prSet presAssocID="{DF80606B-3D84-419F-A87D-73CD829560FF}" presName="vSp" presStyleCnt="0"/>
      <dgm:spPr/>
    </dgm:pt>
    <dgm:pt modelId="{64B49C15-97FA-4930-9BD8-9DAAC863B877}" type="pres">
      <dgm:prSet presAssocID="{0809DF58-3449-46CF-A26E-174C8F1AE7CA}" presName="horFlow" presStyleCnt="0"/>
      <dgm:spPr/>
    </dgm:pt>
    <dgm:pt modelId="{C5692D85-05E7-463F-9EB7-77006F3FE630}" type="pres">
      <dgm:prSet presAssocID="{0809DF58-3449-46CF-A26E-174C8F1AE7CA}" presName="bigChev" presStyleLbl="node1" presStyleIdx="1" presStyleCnt="2" custScaleX="72996" custScaleY="58025" custLinFactNeighborX="-4018" custLinFactNeighborY="-64016"/>
      <dgm:spPr/>
    </dgm:pt>
  </dgm:ptLst>
  <dgm:cxnLst>
    <dgm:cxn modelId="{ADDAB00A-A07D-4A52-8CD5-84A8A7ADF366}" srcId="{33093D24-7F45-4BB7-A9D8-BE64AB4038A2}" destId="{0809DF58-3449-46CF-A26E-174C8F1AE7CA}" srcOrd="1" destOrd="0" parTransId="{28EDA6EF-7165-426B-8F58-217F3709ECD6}" sibTransId="{EDA134D3-FF3A-49EF-A2F2-55E27B2D8B67}"/>
    <dgm:cxn modelId="{F058CA2F-0EDF-4FF8-8B9F-52F0A18B2ADD}" type="presOf" srcId="{33093D24-7F45-4BB7-A9D8-BE64AB4038A2}" destId="{2852B0A3-B4FF-47EB-BF24-5CE635271F8A}" srcOrd="0" destOrd="0" presId="urn:microsoft.com/office/officeart/2005/8/layout/lProcess3"/>
    <dgm:cxn modelId="{D9177643-9054-4432-B41C-3F96751005F9}" srcId="{33093D24-7F45-4BB7-A9D8-BE64AB4038A2}" destId="{DF80606B-3D84-419F-A87D-73CD829560FF}" srcOrd="0" destOrd="0" parTransId="{EA49893D-2D06-4410-B760-8970355DBAAD}" sibTransId="{3BD28D18-C39A-4EF3-9112-1FFB72AFC445}"/>
    <dgm:cxn modelId="{C007198E-236C-4A6F-A6CB-A6273EF6EEE7}" type="presOf" srcId="{0809DF58-3449-46CF-A26E-174C8F1AE7CA}" destId="{C5692D85-05E7-463F-9EB7-77006F3FE630}" srcOrd="0" destOrd="0" presId="urn:microsoft.com/office/officeart/2005/8/layout/lProcess3"/>
    <dgm:cxn modelId="{219680CC-AC14-4852-A545-5702F646A68B}" type="presOf" srcId="{DF80606B-3D84-419F-A87D-73CD829560FF}" destId="{C11F7E34-3D8B-4E6D-9B2B-88B1364085F8}" srcOrd="0" destOrd="0" presId="urn:microsoft.com/office/officeart/2005/8/layout/lProcess3"/>
    <dgm:cxn modelId="{00EE2284-3CB3-4AEB-82D7-7EDD4B77BD2D}" type="presParOf" srcId="{2852B0A3-B4FF-47EB-BF24-5CE635271F8A}" destId="{13B24346-EAE4-424F-9BE0-FD7D2BCF8C0B}" srcOrd="0" destOrd="0" presId="urn:microsoft.com/office/officeart/2005/8/layout/lProcess3"/>
    <dgm:cxn modelId="{D6119217-203C-4ECE-BF5C-2FCB704DA60F}" type="presParOf" srcId="{13B24346-EAE4-424F-9BE0-FD7D2BCF8C0B}" destId="{C11F7E34-3D8B-4E6D-9B2B-88B1364085F8}" srcOrd="0" destOrd="0" presId="urn:microsoft.com/office/officeart/2005/8/layout/lProcess3"/>
    <dgm:cxn modelId="{AB789892-00DC-4902-9461-6E1193999838}" type="presParOf" srcId="{2852B0A3-B4FF-47EB-BF24-5CE635271F8A}" destId="{FCCAB16E-419A-408E-A17E-1020591990F9}" srcOrd="1" destOrd="0" presId="urn:microsoft.com/office/officeart/2005/8/layout/lProcess3"/>
    <dgm:cxn modelId="{75600DCB-3887-457B-80C0-FD1288CB6250}" type="presParOf" srcId="{2852B0A3-B4FF-47EB-BF24-5CE635271F8A}" destId="{64B49C15-97FA-4930-9BD8-9DAAC863B877}" srcOrd="2" destOrd="0" presId="urn:microsoft.com/office/officeart/2005/8/layout/lProcess3"/>
    <dgm:cxn modelId="{7D3474C6-20FE-4339-85C2-E629452B46D2}" type="presParOf" srcId="{64B49C15-97FA-4930-9BD8-9DAAC863B877}" destId="{C5692D85-05E7-463F-9EB7-77006F3FE630}"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17C6965-D77D-4A77-8297-21D8978D1706}" type="doc">
      <dgm:prSet loTypeId="urn:microsoft.com/office/officeart/2005/8/layout/pList2" loCatId="list" qsTypeId="urn:microsoft.com/office/officeart/2005/8/quickstyle/simple1" qsCatId="simple" csTypeId="urn:microsoft.com/office/officeart/2005/8/colors/accent1_2" csCatId="accent1" phldr="1"/>
      <dgm:spPr/>
    </dgm:pt>
    <dgm:pt modelId="{46E4B670-E407-4D17-B1F3-E647C801C572}">
      <dgm:prSet phldrT="[Texto]"/>
      <dgm:spPr/>
      <dgm:t>
        <a:bodyPr/>
        <a:lstStyle/>
        <a:p>
          <a:r>
            <a:rPr lang="es-ES" dirty="0" err="1"/>
            <a:t>Accident</a:t>
          </a:r>
          <a:r>
            <a:rPr lang="es-ES" dirty="0"/>
            <a:t> 1</a:t>
          </a:r>
        </a:p>
      </dgm:t>
    </dgm:pt>
    <dgm:pt modelId="{2A9F911D-7CD9-45C7-9737-AF9E19FC07A9}" type="parTrans" cxnId="{D3407D86-2015-4A3C-B165-0306A1902CBD}">
      <dgm:prSet/>
      <dgm:spPr/>
      <dgm:t>
        <a:bodyPr/>
        <a:lstStyle/>
        <a:p>
          <a:endParaRPr lang="es-ES"/>
        </a:p>
      </dgm:t>
    </dgm:pt>
    <dgm:pt modelId="{D22D4BEC-695A-4EC8-B256-65E3F568C86B}" type="sibTrans" cxnId="{D3407D86-2015-4A3C-B165-0306A1902CBD}">
      <dgm:prSet/>
      <dgm:spPr/>
      <dgm:t>
        <a:bodyPr/>
        <a:lstStyle/>
        <a:p>
          <a:endParaRPr lang="es-ES"/>
        </a:p>
      </dgm:t>
    </dgm:pt>
    <dgm:pt modelId="{F8C5C959-818F-4D50-A08D-CBFB85689093}">
      <dgm:prSet phldrT="[Texto]"/>
      <dgm:spPr/>
      <dgm:t>
        <a:bodyPr/>
        <a:lstStyle/>
        <a:p>
          <a:r>
            <a:rPr lang="es-ES" dirty="0" err="1"/>
            <a:t>Accident</a:t>
          </a:r>
          <a:r>
            <a:rPr lang="es-ES" dirty="0"/>
            <a:t> 2</a:t>
          </a:r>
        </a:p>
      </dgm:t>
    </dgm:pt>
    <dgm:pt modelId="{7414923F-98D1-498A-A71E-CFEAB066BF91}" type="parTrans" cxnId="{38A253A3-AA53-44DF-86EE-7A50E0BF1FD1}">
      <dgm:prSet/>
      <dgm:spPr/>
      <dgm:t>
        <a:bodyPr/>
        <a:lstStyle/>
        <a:p>
          <a:endParaRPr lang="es-ES"/>
        </a:p>
      </dgm:t>
    </dgm:pt>
    <dgm:pt modelId="{06935E7B-FF03-4698-A619-C5FD788FA9C9}" type="sibTrans" cxnId="{38A253A3-AA53-44DF-86EE-7A50E0BF1FD1}">
      <dgm:prSet/>
      <dgm:spPr/>
      <dgm:t>
        <a:bodyPr/>
        <a:lstStyle/>
        <a:p>
          <a:endParaRPr lang="es-ES"/>
        </a:p>
      </dgm:t>
    </dgm:pt>
    <dgm:pt modelId="{8BE0C28E-CD3B-4860-B69F-1DBA00D30FBC}">
      <dgm:prSet phldrT="[Texto]"/>
      <dgm:spPr/>
      <dgm:t>
        <a:bodyPr/>
        <a:lstStyle/>
        <a:p>
          <a:r>
            <a:rPr lang="es-ES" dirty="0" err="1"/>
            <a:t>Accident</a:t>
          </a:r>
          <a:r>
            <a:rPr lang="es-ES" dirty="0"/>
            <a:t> 3</a:t>
          </a:r>
        </a:p>
      </dgm:t>
    </dgm:pt>
    <dgm:pt modelId="{555E5D75-6B00-4996-ABD2-CEDC381C9335}" type="parTrans" cxnId="{A7A2509B-F32A-4D4C-A942-C7B43CD77954}">
      <dgm:prSet/>
      <dgm:spPr/>
      <dgm:t>
        <a:bodyPr/>
        <a:lstStyle/>
        <a:p>
          <a:endParaRPr lang="es-ES"/>
        </a:p>
      </dgm:t>
    </dgm:pt>
    <dgm:pt modelId="{F0506E36-980B-4485-8055-8D701F40F323}" type="sibTrans" cxnId="{A7A2509B-F32A-4D4C-A942-C7B43CD77954}">
      <dgm:prSet/>
      <dgm:spPr/>
      <dgm:t>
        <a:bodyPr/>
        <a:lstStyle/>
        <a:p>
          <a:endParaRPr lang="es-ES"/>
        </a:p>
      </dgm:t>
    </dgm:pt>
    <dgm:pt modelId="{CDFE3A76-6A68-4B0D-9467-CBC7DF9AF2D2}" type="pres">
      <dgm:prSet presAssocID="{217C6965-D77D-4A77-8297-21D8978D1706}" presName="Name0" presStyleCnt="0">
        <dgm:presLayoutVars>
          <dgm:dir/>
          <dgm:resizeHandles val="exact"/>
        </dgm:presLayoutVars>
      </dgm:prSet>
      <dgm:spPr/>
    </dgm:pt>
    <dgm:pt modelId="{D8294BE6-B2A0-4759-95AC-F67251E500B7}" type="pres">
      <dgm:prSet presAssocID="{217C6965-D77D-4A77-8297-21D8978D1706}" presName="bkgdShp" presStyleLbl="alignAccFollowNode1" presStyleIdx="0" presStyleCnt="1" custLinFactNeighborX="-1233" custLinFactNeighborY="18001"/>
      <dgm:spPr/>
    </dgm:pt>
    <dgm:pt modelId="{23B48BFF-2CD1-46E7-AA10-24A3D16090C5}" type="pres">
      <dgm:prSet presAssocID="{217C6965-D77D-4A77-8297-21D8978D1706}" presName="linComp" presStyleCnt="0"/>
      <dgm:spPr/>
    </dgm:pt>
    <dgm:pt modelId="{4ED9A3D5-3526-463A-A6A4-BB8C8125AD77}" type="pres">
      <dgm:prSet presAssocID="{46E4B670-E407-4D17-B1F3-E647C801C572}" presName="compNode" presStyleCnt="0"/>
      <dgm:spPr/>
    </dgm:pt>
    <dgm:pt modelId="{6A41D986-5149-4CE0-AB10-3130CC388ECF}" type="pres">
      <dgm:prSet presAssocID="{46E4B670-E407-4D17-B1F3-E647C801C572}" presName="node" presStyleLbl="node1" presStyleIdx="0" presStyleCnt="3">
        <dgm:presLayoutVars>
          <dgm:bulletEnabled val="1"/>
        </dgm:presLayoutVars>
      </dgm:prSet>
      <dgm:spPr/>
    </dgm:pt>
    <dgm:pt modelId="{A43AB4F5-9C5D-4068-8A88-7C572B6F75C5}" type="pres">
      <dgm:prSet presAssocID="{46E4B670-E407-4D17-B1F3-E647C801C572}" presName="invisiNode" presStyleLbl="node1" presStyleIdx="0" presStyleCnt="3"/>
      <dgm:spPr/>
    </dgm:pt>
    <dgm:pt modelId="{BAEFBE91-1FBB-4556-85DE-51FF86F366C7}" type="pres">
      <dgm:prSet presAssocID="{46E4B670-E407-4D17-B1F3-E647C801C572}" presName="imagNode" presStyleLbl="fgImgPlace1" presStyleIdx="0" presStyleCnt="3" custLinFactNeighborX="69716" custLinFactNeighborY="7618"/>
      <dgm:spPr/>
    </dgm:pt>
    <dgm:pt modelId="{5BCAFAC0-6DD0-4408-BF77-6BC23660B277}" type="pres">
      <dgm:prSet presAssocID="{D22D4BEC-695A-4EC8-B256-65E3F568C86B}" presName="sibTrans" presStyleLbl="sibTrans2D1" presStyleIdx="0" presStyleCnt="0"/>
      <dgm:spPr/>
    </dgm:pt>
    <dgm:pt modelId="{81BF13DA-EB3A-4020-BACE-D1EEF3807315}" type="pres">
      <dgm:prSet presAssocID="{F8C5C959-818F-4D50-A08D-CBFB85689093}" presName="compNode" presStyleCnt="0"/>
      <dgm:spPr/>
    </dgm:pt>
    <dgm:pt modelId="{8C02E2B1-B91F-4DEE-A2E5-C61BE01E771F}" type="pres">
      <dgm:prSet presAssocID="{F8C5C959-818F-4D50-A08D-CBFB85689093}" presName="node" presStyleLbl="node1" presStyleIdx="1" presStyleCnt="3">
        <dgm:presLayoutVars>
          <dgm:bulletEnabled val="1"/>
        </dgm:presLayoutVars>
      </dgm:prSet>
      <dgm:spPr/>
    </dgm:pt>
    <dgm:pt modelId="{2602C63B-99E1-4C81-A38F-38D6AF34A35B}" type="pres">
      <dgm:prSet presAssocID="{F8C5C959-818F-4D50-A08D-CBFB85689093}" presName="invisiNode" presStyleLbl="node1" presStyleIdx="1" presStyleCnt="3"/>
      <dgm:spPr/>
    </dgm:pt>
    <dgm:pt modelId="{22D991F8-5558-48B0-9A40-45D29F3D55FE}" type="pres">
      <dgm:prSet presAssocID="{F8C5C959-818F-4D50-A08D-CBFB85689093}" presName="imagNode" presStyleLbl="fgImgPlace1" presStyleIdx="1" presStyleCnt="3" custScaleX="108135" custLinFactNeighborX="-48419" custLinFactNeighborY="9311"/>
      <dgm:spPr>
        <a:blipFill rotWithShape="1">
          <a:blip xmlns:r="http://schemas.openxmlformats.org/officeDocument/2006/relationships" r:embed="rId1"/>
          <a:srcRect/>
          <a:stretch>
            <a:fillRect/>
          </a:stretch>
        </a:blipFill>
      </dgm:spPr>
    </dgm:pt>
    <dgm:pt modelId="{1C789262-DD2F-4E82-A6A7-818E945C3E12}" type="pres">
      <dgm:prSet presAssocID="{06935E7B-FF03-4698-A619-C5FD788FA9C9}" presName="sibTrans" presStyleLbl="sibTrans2D1" presStyleIdx="0" presStyleCnt="0"/>
      <dgm:spPr/>
    </dgm:pt>
    <dgm:pt modelId="{8C0F6855-659F-4D11-9DA0-FDB81C648611}" type="pres">
      <dgm:prSet presAssocID="{8BE0C28E-CD3B-4860-B69F-1DBA00D30FBC}" presName="compNode" presStyleCnt="0"/>
      <dgm:spPr/>
    </dgm:pt>
    <dgm:pt modelId="{CCE10C48-D267-46C2-BB6A-BE4338884033}" type="pres">
      <dgm:prSet presAssocID="{8BE0C28E-CD3B-4860-B69F-1DBA00D30FBC}" presName="node" presStyleLbl="node1" presStyleIdx="2" presStyleCnt="3">
        <dgm:presLayoutVars>
          <dgm:bulletEnabled val="1"/>
        </dgm:presLayoutVars>
      </dgm:prSet>
      <dgm:spPr/>
    </dgm:pt>
    <dgm:pt modelId="{5628774A-0A81-4F4C-AB8C-75F5ED1EB6BC}" type="pres">
      <dgm:prSet presAssocID="{8BE0C28E-CD3B-4860-B69F-1DBA00D30FBC}" presName="invisiNode" presStyleLbl="node1" presStyleIdx="2" presStyleCnt="3"/>
      <dgm:spPr/>
    </dgm:pt>
    <dgm:pt modelId="{318A423A-428E-4F7B-88B7-352C324DAFA2}" type="pres">
      <dgm:prSet presAssocID="{8BE0C28E-CD3B-4860-B69F-1DBA00D30FBC}" presName="imagNode" presStyleLbl="fgImgPlace1" presStyleIdx="2" presStyleCnt="3" custLinFactNeighborX="-53577" custLinFactNeighborY="7618"/>
      <dgm:spPr>
        <a:blipFill rotWithShape="1">
          <a:blip xmlns:r="http://schemas.openxmlformats.org/officeDocument/2006/relationships" r:embed="rId2"/>
          <a:srcRect/>
          <a:stretch>
            <a:fillRect t="-2000" b="-2000"/>
          </a:stretch>
        </a:blipFill>
      </dgm:spPr>
    </dgm:pt>
  </dgm:ptLst>
  <dgm:cxnLst>
    <dgm:cxn modelId="{2B323E2D-3A30-4DD2-B9CE-2A26AACE2A1E}" type="presOf" srcId="{D22D4BEC-695A-4EC8-B256-65E3F568C86B}" destId="{5BCAFAC0-6DD0-4408-BF77-6BC23660B277}" srcOrd="0" destOrd="0" presId="urn:microsoft.com/office/officeart/2005/8/layout/pList2"/>
    <dgm:cxn modelId="{F6E87B38-4CF1-4111-A600-35B4EC3585E9}" type="presOf" srcId="{8BE0C28E-CD3B-4860-B69F-1DBA00D30FBC}" destId="{CCE10C48-D267-46C2-BB6A-BE4338884033}" srcOrd="0" destOrd="0" presId="urn:microsoft.com/office/officeart/2005/8/layout/pList2"/>
    <dgm:cxn modelId="{93BCDB42-CCC3-4B20-ACE9-BCB4763CEDF8}" type="presOf" srcId="{46E4B670-E407-4D17-B1F3-E647C801C572}" destId="{6A41D986-5149-4CE0-AB10-3130CC388ECF}" srcOrd="0" destOrd="0" presId="urn:microsoft.com/office/officeart/2005/8/layout/pList2"/>
    <dgm:cxn modelId="{A0249643-5982-423D-B476-C9D95074D5C5}" type="presOf" srcId="{217C6965-D77D-4A77-8297-21D8978D1706}" destId="{CDFE3A76-6A68-4B0D-9467-CBC7DF9AF2D2}" srcOrd="0" destOrd="0" presId="urn:microsoft.com/office/officeart/2005/8/layout/pList2"/>
    <dgm:cxn modelId="{7D090B67-4966-49B1-B40F-2777F34FADCA}" type="presOf" srcId="{F8C5C959-818F-4D50-A08D-CBFB85689093}" destId="{8C02E2B1-B91F-4DEE-A2E5-C61BE01E771F}" srcOrd="0" destOrd="0" presId="urn:microsoft.com/office/officeart/2005/8/layout/pList2"/>
    <dgm:cxn modelId="{C6C0185A-98E4-4F4B-A82A-36B226D16A6F}" type="presOf" srcId="{06935E7B-FF03-4698-A619-C5FD788FA9C9}" destId="{1C789262-DD2F-4E82-A6A7-818E945C3E12}" srcOrd="0" destOrd="0" presId="urn:microsoft.com/office/officeart/2005/8/layout/pList2"/>
    <dgm:cxn modelId="{D3407D86-2015-4A3C-B165-0306A1902CBD}" srcId="{217C6965-D77D-4A77-8297-21D8978D1706}" destId="{46E4B670-E407-4D17-B1F3-E647C801C572}" srcOrd="0" destOrd="0" parTransId="{2A9F911D-7CD9-45C7-9737-AF9E19FC07A9}" sibTransId="{D22D4BEC-695A-4EC8-B256-65E3F568C86B}"/>
    <dgm:cxn modelId="{A7A2509B-F32A-4D4C-A942-C7B43CD77954}" srcId="{217C6965-D77D-4A77-8297-21D8978D1706}" destId="{8BE0C28E-CD3B-4860-B69F-1DBA00D30FBC}" srcOrd="2" destOrd="0" parTransId="{555E5D75-6B00-4996-ABD2-CEDC381C9335}" sibTransId="{F0506E36-980B-4485-8055-8D701F40F323}"/>
    <dgm:cxn modelId="{38A253A3-AA53-44DF-86EE-7A50E0BF1FD1}" srcId="{217C6965-D77D-4A77-8297-21D8978D1706}" destId="{F8C5C959-818F-4D50-A08D-CBFB85689093}" srcOrd="1" destOrd="0" parTransId="{7414923F-98D1-498A-A71E-CFEAB066BF91}" sibTransId="{06935E7B-FF03-4698-A619-C5FD788FA9C9}"/>
    <dgm:cxn modelId="{7C5D2273-175D-4FC0-9890-CF925B735B49}" type="presParOf" srcId="{CDFE3A76-6A68-4B0D-9467-CBC7DF9AF2D2}" destId="{D8294BE6-B2A0-4759-95AC-F67251E500B7}" srcOrd="0" destOrd="0" presId="urn:microsoft.com/office/officeart/2005/8/layout/pList2"/>
    <dgm:cxn modelId="{2C861D8F-30E4-449A-90F5-8739B0F82971}" type="presParOf" srcId="{CDFE3A76-6A68-4B0D-9467-CBC7DF9AF2D2}" destId="{23B48BFF-2CD1-46E7-AA10-24A3D16090C5}" srcOrd="1" destOrd="0" presId="urn:microsoft.com/office/officeart/2005/8/layout/pList2"/>
    <dgm:cxn modelId="{28EAF475-F137-4D13-AE2B-0208A19556C2}" type="presParOf" srcId="{23B48BFF-2CD1-46E7-AA10-24A3D16090C5}" destId="{4ED9A3D5-3526-463A-A6A4-BB8C8125AD77}" srcOrd="0" destOrd="0" presId="urn:microsoft.com/office/officeart/2005/8/layout/pList2"/>
    <dgm:cxn modelId="{70771D11-3148-49ED-A54F-CEDE97E1A378}" type="presParOf" srcId="{4ED9A3D5-3526-463A-A6A4-BB8C8125AD77}" destId="{6A41D986-5149-4CE0-AB10-3130CC388ECF}" srcOrd="0" destOrd="0" presId="urn:microsoft.com/office/officeart/2005/8/layout/pList2"/>
    <dgm:cxn modelId="{E576EC70-7E9C-426D-8754-DB7EE49968B4}" type="presParOf" srcId="{4ED9A3D5-3526-463A-A6A4-BB8C8125AD77}" destId="{A43AB4F5-9C5D-4068-8A88-7C572B6F75C5}" srcOrd="1" destOrd="0" presId="urn:microsoft.com/office/officeart/2005/8/layout/pList2"/>
    <dgm:cxn modelId="{CBE83136-D672-484E-935E-F638C01808B5}" type="presParOf" srcId="{4ED9A3D5-3526-463A-A6A4-BB8C8125AD77}" destId="{BAEFBE91-1FBB-4556-85DE-51FF86F366C7}" srcOrd="2" destOrd="0" presId="urn:microsoft.com/office/officeart/2005/8/layout/pList2"/>
    <dgm:cxn modelId="{5800A534-3A30-4750-AA3D-ED30EBEEA34C}" type="presParOf" srcId="{23B48BFF-2CD1-46E7-AA10-24A3D16090C5}" destId="{5BCAFAC0-6DD0-4408-BF77-6BC23660B277}" srcOrd="1" destOrd="0" presId="urn:microsoft.com/office/officeart/2005/8/layout/pList2"/>
    <dgm:cxn modelId="{C4C87752-D0B3-46BE-9BCE-5C0D4B3B7544}" type="presParOf" srcId="{23B48BFF-2CD1-46E7-AA10-24A3D16090C5}" destId="{81BF13DA-EB3A-4020-BACE-D1EEF3807315}" srcOrd="2" destOrd="0" presId="urn:microsoft.com/office/officeart/2005/8/layout/pList2"/>
    <dgm:cxn modelId="{19D693CD-F49F-424F-83B9-81AC89356873}" type="presParOf" srcId="{81BF13DA-EB3A-4020-BACE-D1EEF3807315}" destId="{8C02E2B1-B91F-4DEE-A2E5-C61BE01E771F}" srcOrd="0" destOrd="0" presId="urn:microsoft.com/office/officeart/2005/8/layout/pList2"/>
    <dgm:cxn modelId="{6464E906-6A48-4791-B79E-6AF0AFC3078F}" type="presParOf" srcId="{81BF13DA-EB3A-4020-BACE-D1EEF3807315}" destId="{2602C63B-99E1-4C81-A38F-38D6AF34A35B}" srcOrd="1" destOrd="0" presId="urn:microsoft.com/office/officeart/2005/8/layout/pList2"/>
    <dgm:cxn modelId="{EF552551-E4FB-4B6C-AF37-F0CB882233D3}" type="presParOf" srcId="{81BF13DA-EB3A-4020-BACE-D1EEF3807315}" destId="{22D991F8-5558-48B0-9A40-45D29F3D55FE}" srcOrd="2" destOrd="0" presId="urn:microsoft.com/office/officeart/2005/8/layout/pList2"/>
    <dgm:cxn modelId="{3786A5E3-6558-4A44-BC04-2D9470E008D1}" type="presParOf" srcId="{23B48BFF-2CD1-46E7-AA10-24A3D16090C5}" destId="{1C789262-DD2F-4E82-A6A7-818E945C3E12}" srcOrd="3" destOrd="0" presId="urn:microsoft.com/office/officeart/2005/8/layout/pList2"/>
    <dgm:cxn modelId="{0B9E59CA-075C-49BD-9997-6B229322142C}" type="presParOf" srcId="{23B48BFF-2CD1-46E7-AA10-24A3D16090C5}" destId="{8C0F6855-659F-4D11-9DA0-FDB81C648611}" srcOrd="4" destOrd="0" presId="urn:microsoft.com/office/officeart/2005/8/layout/pList2"/>
    <dgm:cxn modelId="{940F94FC-6F55-4D92-80CD-8E0B7A0436AD}" type="presParOf" srcId="{8C0F6855-659F-4D11-9DA0-FDB81C648611}" destId="{CCE10C48-D267-46C2-BB6A-BE4338884033}" srcOrd="0" destOrd="0" presId="urn:microsoft.com/office/officeart/2005/8/layout/pList2"/>
    <dgm:cxn modelId="{965F056C-6A24-4269-8FC2-8098FC3140F2}" type="presParOf" srcId="{8C0F6855-659F-4D11-9DA0-FDB81C648611}" destId="{5628774A-0A81-4F4C-AB8C-75F5ED1EB6BC}" srcOrd="1" destOrd="0" presId="urn:microsoft.com/office/officeart/2005/8/layout/pList2"/>
    <dgm:cxn modelId="{194C71A9-EB2B-4456-BFA5-18E0ECB1DE32}" type="presParOf" srcId="{8C0F6855-659F-4D11-9DA0-FDB81C648611}" destId="{318A423A-428E-4F7B-88B7-352C324DAFA2}"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708DE2F-EB42-4FFC-A724-FBB6DC4A21A7}" type="doc">
      <dgm:prSet loTypeId="urn:microsoft.com/office/officeart/2005/8/layout/equation1" loCatId="process" qsTypeId="urn:microsoft.com/office/officeart/2005/8/quickstyle/simple1" qsCatId="simple" csTypeId="urn:microsoft.com/office/officeart/2005/8/colors/accent1_2" csCatId="accent1" phldr="1"/>
      <dgm:spPr/>
    </dgm:pt>
    <dgm:pt modelId="{1A32EF7B-FF98-441A-9BDC-C2C23F239251}">
      <dgm:prSet phldrT="[Texto]"/>
      <dgm:spPr/>
      <dgm:t>
        <a:bodyPr/>
        <a:lstStyle/>
        <a:p>
          <a:r>
            <a:rPr lang="es-ES" dirty="0" err="1"/>
            <a:t>Systemic</a:t>
          </a:r>
          <a:r>
            <a:rPr lang="es-ES" dirty="0"/>
            <a:t> </a:t>
          </a:r>
          <a:r>
            <a:rPr lang="es-ES" dirty="0" err="1"/>
            <a:t>Aproach</a:t>
          </a:r>
          <a:endParaRPr lang="es-ES" dirty="0"/>
        </a:p>
      </dgm:t>
    </dgm:pt>
    <dgm:pt modelId="{41A59DCE-074B-4DE3-9A81-EBBAD9DB76E5}" type="parTrans" cxnId="{BCEC46F6-600F-4458-A580-37AAC2CDB790}">
      <dgm:prSet/>
      <dgm:spPr/>
      <dgm:t>
        <a:bodyPr/>
        <a:lstStyle/>
        <a:p>
          <a:endParaRPr lang="es-ES"/>
        </a:p>
      </dgm:t>
    </dgm:pt>
    <dgm:pt modelId="{C374CD47-03BC-4F88-A274-7B6A4384DADB}" type="sibTrans" cxnId="{BCEC46F6-600F-4458-A580-37AAC2CDB790}">
      <dgm:prSet/>
      <dgm:spPr/>
      <dgm:t>
        <a:bodyPr/>
        <a:lstStyle/>
        <a:p>
          <a:endParaRPr lang="es-ES"/>
        </a:p>
      </dgm:t>
    </dgm:pt>
    <dgm:pt modelId="{7CA9475B-EBC9-48C4-86FD-2AE2B0E45A98}">
      <dgm:prSet phldrT="[Texto]"/>
      <dgm:spPr/>
      <dgm:t>
        <a:bodyPr/>
        <a:lstStyle/>
        <a:p>
          <a:r>
            <a:rPr lang="es-ES" dirty="0"/>
            <a:t>SMS</a:t>
          </a:r>
        </a:p>
        <a:p>
          <a:r>
            <a:rPr lang="es-ES" dirty="0"/>
            <a:t>CSM</a:t>
          </a:r>
        </a:p>
      </dgm:t>
    </dgm:pt>
    <dgm:pt modelId="{CEDCAF5F-DC45-4160-BE0A-4D6160F67227}" type="parTrans" cxnId="{DCD9513C-BA74-4B8D-84C2-0171E2A6921B}">
      <dgm:prSet/>
      <dgm:spPr/>
      <dgm:t>
        <a:bodyPr/>
        <a:lstStyle/>
        <a:p>
          <a:endParaRPr lang="es-ES"/>
        </a:p>
      </dgm:t>
    </dgm:pt>
    <dgm:pt modelId="{4076432A-B9EC-4389-95A6-1BF870F0E830}" type="sibTrans" cxnId="{DCD9513C-BA74-4B8D-84C2-0171E2A6921B}">
      <dgm:prSet/>
      <dgm:spPr/>
      <dgm:t>
        <a:bodyPr/>
        <a:lstStyle/>
        <a:p>
          <a:endParaRPr lang="es-ES"/>
        </a:p>
      </dgm:t>
    </dgm:pt>
    <dgm:pt modelId="{39AD36E3-EF57-43C9-8B15-9076F2C161A1}">
      <dgm:prSet phldrT="[Texto]"/>
      <dgm:spPr/>
      <dgm:t>
        <a:bodyPr/>
        <a:lstStyle/>
        <a:p>
          <a:r>
            <a:rPr lang="es-ES" dirty="0" err="1"/>
            <a:t>Those</a:t>
          </a:r>
          <a:r>
            <a:rPr lang="es-ES" dirty="0"/>
            <a:t> </a:t>
          </a:r>
          <a:r>
            <a:rPr lang="es-ES" dirty="0" err="1"/>
            <a:t>mistakes</a:t>
          </a:r>
          <a:r>
            <a:rPr lang="es-ES" dirty="0"/>
            <a:t> </a:t>
          </a:r>
          <a:r>
            <a:rPr lang="es-ES" dirty="0" err="1"/>
            <a:t>wil</a:t>
          </a:r>
          <a:r>
            <a:rPr lang="es-ES" dirty="0"/>
            <a:t> </a:t>
          </a:r>
          <a:r>
            <a:rPr lang="es-ES" dirty="0" err="1"/>
            <a:t>never</a:t>
          </a:r>
          <a:r>
            <a:rPr lang="es-ES" dirty="0"/>
            <a:t> cause a </a:t>
          </a:r>
          <a:r>
            <a:rPr lang="es-ES" dirty="0" err="1"/>
            <a:t>serious</a:t>
          </a:r>
          <a:r>
            <a:rPr lang="es-ES" dirty="0"/>
            <a:t> </a:t>
          </a:r>
          <a:r>
            <a:rPr lang="es-ES" dirty="0" err="1"/>
            <a:t>accident</a:t>
          </a:r>
          <a:endParaRPr lang="es-ES" dirty="0"/>
        </a:p>
      </dgm:t>
    </dgm:pt>
    <dgm:pt modelId="{B0330FF6-FA87-4430-B29C-F21A0ED30660}" type="parTrans" cxnId="{6D8D081B-6A69-46FE-97EB-24B733DF662A}">
      <dgm:prSet/>
      <dgm:spPr/>
      <dgm:t>
        <a:bodyPr/>
        <a:lstStyle/>
        <a:p>
          <a:endParaRPr lang="es-ES"/>
        </a:p>
      </dgm:t>
    </dgm:pt>
    <dgm:pt modelId="{035D33DB-C51E-488B-A95E-C301518DC0A0}" type="sibTrans" cxnId="{6D8D081B-6A69-46FE-97EB-24B733DF662A}">
      <dgm:prSet/>
      <dgm:spPr/>
      <dgm:t>
        <a:bodyPr/>
        <a:lstStyle/>
        <a:p>
          <a:endParaRPr lang="es-ES"/>
        </a:p>
      </dgm:t>
    </dgm:pt>
    <dgm:pt modelId="{6A1DD78F-B0CF-4B5B-970B-469697C2A921}" type="pres">
      <dgm:prSet presAssocID="{1708DE2F-EB42-4FFC-A724-FBB6DC4A21A7}" presName="linearFlow" presStyleCnt="0">
        <dgm:presLayoutVars>
          <dgm:dir/>
          <dgm:resizeHandles val="exact"/>
        </dgm:presLayoutVars>
      </dgm:prSet>
      <dgm:spPr/>
    </dgm:pt>
    <dgm:pt modelId="{D92EA187-D069-4F95-8B7B-AFAF9E414DEF}" type="pres">
      <dgm:prSet presAssocID="{1A32EF7B-FF98-441A-9BDC-C2C23F239251}" presName="node" presStyleLbl="node1" presStyleIdx="0" presStyleCnt="3">
        <dgm:presLayoutVars>
          <dgm:bulletEnabled val="1"/>
        </dgm:presLayoutVars>
      </dgm:prSet>
      <dgm:spPr/>
    </dgm:pt>
    <dgm:pt modelId="{B5FE8481-71E1-4B07-87A4-2CC86003F4FC}" type="pres">
      <dgm:prSet presAssocID="{C374CD47-03BC-4F88-A274-7B6A4384DADB}" presName="spacerL" presStyleCnt="0"/>
      <dgm:spPr/>
    </dgm:pt>
    <dgm:pt modelId="{27EC958D-797F-47DC-BDBF-F0E19596E726}" type="pres">
      <dgm:prSet presAssocID="{C374CD47-03BC-4F88-A274-7B6A4384DADB}" presName="sibTrans" presStyleLbl="sibTrans2D1" presStyleIdx="0" presStyleCnt="2"/>
      <dgm:spPr/>
    </dgm:pt>
    <dgm:pt modelId="{A876A0B2-555C-4BD0-8C15-CE8492502009}" type="pres">
      <dgm:prSet presAssocID="{C374CD47-03BC-4F88-A274-7B6A4384DADB}" presName="spacerR" presStyleCnt="0"/>
      <dgm:spPr/>
    </dgm:pt>
    <dgm:pt modelId="{961FDAD9-A5E8-4078-A542-06D288F25D6D}" type="pres">
      <dgm:prSet presAssocID="{7CA9475B-EBC9-48C4-86FD-2AE2B0E45A98}" presName="node" presStyleLbl="node1" presStyleIdx="1" presStyleCnt="3">
        <dgm:presLayoutVars>
          <dgm:bulletEnabled val="1"/>
        </dgm:presLayoutVars>
      </dgm:prSet>
      <dgm:spPr/>
    </dgm:pt>
    <dgm:pt modelId="{674B1DF1-6AB3-4432-967D-B752C3F1D659}" type="pres">
      <dgm:prSet presAssocID="{4076432A-B9EC-4389-95A6-1BF870F0E830}" presName="spacerL" presStyleCnt="0"/>
      <dgm:spPr/>
    </dgm:pt>
    <dgm:pt modelId="{26FE33BB-2178-4132-8515-039B5AAF99C7}" type="pres">
      <dgm:prSet presAssocID="{4076432A-B9EC-4389-95A6-1BF870F0E830}" presName="sibTrans" presStyleLbl="sibTrans2D1" presStyleIdx="1" presStyleCnt="2"/>
      <dgm:spPr/>
    </dgm:pt>
    <dgm:pt modelId="{85B5424F-8433-4729-84B4-2D5C1EA30A10}" type="pres">
      <dgm:prSet presAssocID="{4076432A-B9EC-4389-95A6-1BF870F0E830}" presName="spacerR" presStyleCnt="0"/>
      <dgm:spPr/>
    </dgm:pt>
    <dgm:pt modelId="{48FBBD86-BDA7-49E1-9D65-4A8A84A2D0EE}" type="pres">
      <dgm:prSet presAssocID="{39AD36E3-EF57-43C9-8B15-9076F2C161A1}" presName="node" presStyleLbl="node1" presStyleIdx="2" presStyleCnt="3">
        <dgm:presLayoutVars>
          <dgm:bulletEnabled val="1"/>
        </dgm:presLayoutVars>
      </dgm:prSet>
      <dgm:spPr/>
    </dgm:pt>
  </dgm:ptLst>
  <dgm:cxnLst>
    <dgm:cxn modelId="{6D8D081B-6A69-46FE-97EB-24B733DF662A}" srcId="{1708DE2F-EB42-4FFC-A724-FBB6DC4A21A7}" destId="{39AD36E3-EF57-43C9-8B15-9076F2C161A1}" srcOrd="2" destOrd="0" parTransId="{B0330FF6-FA87-4430-B29C-F21A0ED30660}" sibTransId="{035D33DB-C51E-488B-A95E-C301518DC0A0}"/>
    <dgm:cxn modelId="{DCD9513C-BA74-4B8D-84C2-0171E2A6921B}" srcId="{1708DE2F-EB42-4FFC-A724-FBB6DC4A21A7}" destId="{7CA9475B-EBC9-48C4-86FD-2AE2B0E45A98}" srcOrd="1" destOrd="0" parTransId="{CEDCAF5F-DC45-4160-BE0A-4D6160F67227}" sibTransId="{4076432A-B9EC-4389-95A6-1BF870F0E830}"/>
    <dgm:cxn modelId="{C2CF994A-207E-4840-A8CA-01DA37E9970F}" type="presOf" srcId="{C374CD47-03BC-4F88-A274-7B6A4384DADB}" destId="{27EC958D-797F-47DC-BDBF-F0E19596E726}" srcOrd="0" destOrd="0" presId="urn:microsoft.com/office/officeart/2005/8/layout/equation1"/>
    <dgm:cxn modelId="{080A324C-948C-4FBF-BCE9-7671D1C60E5B}" type="presOf" srcId="{39AD36E3-EF57-43C9-8B15-9076F2C161A1}" destId="{48FBBD86-BDA7-49E1-9D65-4A8A84A2D0EE}" srcOrd="0" destOrd="0" presId="urn:microsoft.com/office/officeart/2005/8/layout/equation1"/>
    <dgm:cxn modelId="{3B026A73-2E1D-4913-B171-A44573478BF8}" type="presOf" srcId="{7CA9475B-EBC9-48C4-86FD-2AE2B0E45A98}" destId="{961FDAD9-A5E8-4078-A542-06D288F25D6D}" srcOrd="0" destOrd="0" presId="urn:microsoft.com/office/officeart/2005/8/layout/equation1"/>
    <dgm:cxn modelId="{25D47F7D-D3E5-41CA-9109-379ED567A669}" type="presOf" srcId="{1708DE2F-EB42-4FFC-A724-FBB6DC4A21A7}" destId="{6A1DD78F-B0CF-4B5B-970B-469697C2A921}" srcOrd="0" destOrd="0" presId="urn:microsoft.com/office/officeart/2005/8/layout/equation1"/>
    <dgm:cxn modelId="{D73CB6C8-6D3B-4241-96A3-0093ECD8D8CC}" type="presOf" srcId="{4076432A-B9EC-4389-95A6-1BF870F0E830}" destId="{26FE33BB-2178-4132-8515-039B5AAF99C7}" srcOrd="0" destOrd="0" presId="urn:microsoft.com/office/officeart/2005/8/layout/equation1"/>
    <dgm:cxn modelId="{8CFD13E2-9C07-4DDB-9521-1001747894A4}" type="presOf" srcId="{1A32EF7B-FF98-441A-9BDC-C2C23F239251}" destId="{D92EA187-D069-4F95-8B7B-AFAF9E414DEF}" srcOrd="0" destOrd="0" presId="urn:microsoft.com/office/officeart/2005/8/layout/equation1"/>
    <dgm:cxn modelId="{BCEC46F6-600F-4458-A580-37AAC2CDB790}" srcId="{1708DE2F-EB42-4FFC-A724-FBB6DC4A21A7}" destId="{1A32EF7B-FF98-441A-9BDC-C2C23F239251}" srcOrd="0" destOrd="0" parTransId="{41A59DCE-074B-4DE3-9A81-EBBAD9DB76E5}" sibTransId="{C374CD47-03BC-4F88-A274-7B6A4384DADB}"/>
    <dgm:cxn modelId="{A99EB4DD-E6AA-425F-8C69-EAD2C958C767}" type="presParOf" srcId="{6A1DD78F-B0CF-4B5B-970B-469697C2A921}" destId="{D92EA187-D069-4F95-8B7B-AFAF9E414DEF}" srcOrd="0" destOrd="0" presId="urn:microsoft.com/office/officeart/2005/8/layout/equation1"/>
    <dgm:cxn modelId="{C32A655E-3B2F-49C7-A6CE-0E87EEE9F11B}" type="presParOf" srcId="{6A1DD78F-B0CF-4B5B-970B-469697C2A921}" destId="{B5FE8481-71E1-4B07-87A4-2CC86003F4FC}" srcOrd="1" destOrd="0" presId="urn:microsoft.com/office/officeart/2005/8/layout/equation1"/>
    <dgm:cxn modelId="{3380E4D4-D627-4569-9138-5B45A667BBE9}" type="presParOf" srcId="{6A1DD78F-B0CF-4B5B-970B-469697C2A921}" destId="{27EC958D-797F-47DC-BDBF-F0E19596E726}" srcOrd="2" destOrd="0" presId="urn:microsoft.com/office/officeart/2005/8/layout/equation1"/>
    <dgm:cxn modelId="{D413863B-8E40-40D9-A6CC-8AD6320BEDE7}" type="presParOf" srcId="{6A1DD78F-B0CF-4B5B-970B-469697C2A921}" destId="{A876A0B2-555C-4BD0-8C15-CE8492502009}" srcOrd="3" destOrd="0" presId="urn:microsoft.com/office/officeart/2005/8/layout/equation1"/>
    <dgm:cxn modelId="{EDC3AAD0-5705-4430-B5C3-6B741DCC3352}" type="presParOf" srcId="{6A1DD78F-B0CF-4B5B-970B-469697C2A921}" destId="{961FDAD9-A5E8-4078-A542-06D288F25D6D}" srcOrd="4" destOrd="0" presId="urn:microsoft.com/office/officeart/2005/8/layout/equation1"/>
    <dgm:cxn modelId="{1169937F-6D57-4607-BFF4-AF24AC3D4B9F}" type="presParOf" srcId="{6A1DD78F-B0CF-4B5B-970B-469697C2A921}" destId="{674B1DF1-6AB3-4432-967D-B752C3F1D659}" srcOrd="5" destOrd="0" presId="urn:microsoft.com/office/officeart/2005/8/layout/equation1"/>
    <dgm:cxn modelId="{E1DB4990-F9D9-466F-940A-BF56C9BBF7C3}" type="presParOf" srcId="{6A1DD78F-B0CF-4B5B-970B-469697C2A921}" destId="{26FE33BB-2178-4132-8515-039B5AAF99C7}" srcOrd="6" destOrd="0" presId="urn:microsoft.com/office/officeart/2005/8/layout/equation1"/>
    <dgm:cxn modelId="{4756EA20-9CB9-4FA3-AC99-DDB89E495F5C}" type="presParOf" srcId="{6A1DD78F-B0CF-4B5B-970B-469697C2A921}" destId="{85B5424F-8433-4729-84B4-2D5C1EA30A10}" srcOrd="7" destOrd="0" presId="urn:microsoft.com/office/officeart/2005/8/layout/equation1"/>
    <dgm:cxn modelId="{E5EA358E-D2CA-4D76-A265-2674941E6823}" type="presParOf" srcId="{6A1DD78F-B0CF-4B5B-970B-469697C2A921}" destId="{48FBBD86-BDA7-49E1-9D65-4A8A84A2D0EE}" srcOrd="8"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AF96DE0-3E56-42E0-A7C8-0FFB6E5A8CB8}" type="doc">
      <dgm:prSet loTypeId="urn:microsoft.com/office/officeart/2005/8/layout/radial2" loCatId="relationship" qsTypeId="urn:microsoft.com/office/officeart/2005/8/quickstyle/simple1" qsCatId="simple" csTypeId="urn:microsoft.com/office/officeart/2005/8/colors/accent1_2" csCatId="accent1" phldr="1"/>
      <dgm:spPr/>
      <dgm:t>
        <a:bodyPr/>
        <a:lstStyle/>
        <a:p>
          <a:endParaRPr lang="es-ES"/>
        </a:p>
      </dgm:t>
    </dgm:pt>
    <dgm:pt modelId="{46C64DC0-0696-4336-8AE0-75108D190924}">
      <dgm:prSet phldrT="[Texto]"/>
      <dgm:spPr/>
      <dgm:t>
        <a:bodyPr/>
        <a:lstStyle/>
        <a:p>
          <a:r>
            <a:rPr lang="es-ES" b="1" dirty="0"/>
            <a:t>IM RU</a:t>
          </a:r>
        </a:p>
      </dgm:t>
    </dgm:pt>
    <dgm:pt modelId="{4B96CBCB-99CC-4FCA-9032-4089FCD4BFD1}" type="parTrans" cxnId="{730DF3EC-C7EE-458A-9C05-77DA170B6D33}">
      <dgm:prSet/>
      <dgm:spPr/>
      <dgm:t>
        <a:bodyPr/>
        <a:lstStyle/>
        <a:p>
          <a:endParaRPr lang="es-ES"/>
        </a:p>
      </dgm:t>
    </dgm:pt>
    <dgm:pt modelId="{FAB2C599-DEFF-4468-A633-2650945D18E7}" type="sibTrans" cxnId="{730DF3EC-C7EE-458A-9C05-77DA170B6D33}">
      <dgm:prSet/>
      <dgm:spPr/>
      <dgm:t>
        <a:bodyPr/>
        <a:lstStyle/>
        <a:p>
          <a:endParaRPr lang="es-ES"/>
        </a:p>
      </dgm:t>
    </dgm:pt>
    <dgm:pt modelId="{4F491A3E-852B-4F58-BF2C-8C67E0AC3788}">
      <dgm:prSet phldrT="[Texto]"/>
      <dgm:spPr>
        <a:solidFill>
          <a:srgbClr val="92D050"/>
        </a:solidFill>
      </dgm:spPr>
      <dgm:t>
        <a:bodyPr/>
        <a:lstStyle/>
        <a:p>
          <a:r>
            <a:rPr lang="es-ES" b="1" dirty="0"/>
            <a:t>NSA</a:t>
          </a:r>
        </a:p>
      </dgm:t>
    </dgm:pt>
    <dgm:pt modelId="{8C8BECAA-3AB2-4AF2-B1A1-FD64F836B7BB}" type="parTrans" cxnId="{BFB901B2-EBA4-4F13-AF41-35F445C1E922}">
      <dgm:prSet/>
      <dgm:spPr/>
      <dgm:t>
        <a:bodyPr/>
        <a:lstStyle/>
        <a:p>
          <a:endParaRPr lang="es-ES"/>
        </a:p>
      </dgm:t>
    </dgm:pt>
    <dgm:pt modelId="{C89E0893-C7FB-46BF-A109-A137FFFD88F3}" type="sibTrans" cxnId="{BFB901B2-EBA4-4F13-AF41-35F445C1E922}">
      <dgm:prSet/>
      <dgm:spPr/>
      <dgm:t>
        <a:bodyPr/>
        <a:lstStyle/>
        <a:p>
          <a:endParaRPr lang="es-ES"/>
        </a:p>
      </dgm:t>
    </dgm:pt>
    <dgm:pt modelId="{B47F00A2-0567-4681-86DB-CD865CB4AC32}">
      <dgm:prSet phldrT="[Texto]"/>
      <dgm:spPr>
        <a:solidFill>
          <a:srgbClr val="FFC000"/>
        </a:solidFill>
      </dgm:spPr>
      <dgm:t>
        <a:bodyPr/>
        <a:lstStyle/>
        <a:p>
          <a:r>
            <a:rPr lang="es-ES" b="1" dirty="0"/>
            <a:t>NIB</a:t>
          </a:r>
        </a:p>
      </dgm:t>
    </dgm:pt>
    <dgm:pt modelId="{8F4D3675-5AF6-44C5-AC10-AA1F30BB75CE}" type="parTrans" cxnId="{0A2D9BC3-27AA-4A6E-A4E7-05A623BD0E7E}">
      <dgm:prSet/>
      <dgm:spPr/>
      <dgm:t>
        <a:bodyPr/>
        <a:lstStyle/>
        <a:p>
          <a:endParaRPr lang="es-ES"/>
        </a:p>
      </dgm:t>
    </dgm:pt>
    <dgm:pt modelId="{54407CA5-577D-4BE8-A976-729E85844902}" type="sibTrans" cxnId="{0A2D9BC3-27AA-4A6E-A4E7-05A623BD0E7E}">
      <dgm:prSet/>
      <dgm:spPr/>
      <dgm:t>
        <a:bodyPr/>
        <a:lstStyle/>
        <a:p>
          <a:endParaRPr lang="es-ES"/>
        </a:p>
      </dgm:t>
    </dgm:pt>
    <dgm:pt modelId="{E3266944-2980-4C56-A4D4-5E067DFF5E93}" type="pres">
      <dgm:prSet presAssocID="{AAF96DE0-3E56-42E0-A7C8-0FFB6E5A8CB8}" presName="composite" presStyleCnt="0">
        <dgm:presLayoutVars>
          <dgm:chMax val="5"/>
          <dgm:dir/>
          <dgm:animLvl val="ctr"/>
          <dgm:resizeHandles val="exact"/>
        </dgm:presLayoutVars>
      </dgm:prSet>
      <dgm:spPr/>
    </dgm:pt>
    <dgm:pt modelId="{469BC540-0B7E-4864-A38C-32405E61E5AC}" type="pres">
      <dgm:prSet presAssocID="{AAF96DE0-3E56-42E0-A7C8-0FFB6E5A8CB8}" presName="cycle" presStyleCnt="0"/>
      <dgm:spPr/>
    </dgm:pt>
    <dgm:pt modelId="{222AFFBE-922C-4998-875F-998724CC9469}" type="pres">
      <dgm:prSet presAssocID="{AAF96DE0-3E56-42E0-A7C8-0FFB6E5A8CB8}" presName="centerShape" presStyleCnt="0"/>
      <dgm:spPr/>
    </dgm:pt>
    <dgm:pt modelId="{471C877C-580A-46D5-8D06-E0F448C544D0}" type="pres">
      <dgm:prSet presAssocID="{AAF96DE0-3E56-42E0-A7C8-0FFB6E5A8CB8}" presName="connSite" presStyleLbl="node1" presStyleIdx="0" presStyleCnt="4"/>
      <dgm:spPr/>
    </dgm:pt>
    <dgm:pt modelId="{E095E8CF-3655-4F99-8D67-070ECA6F3F3F}" type="pres">
      <dgm:prSet presAssocID="{AAF96DE0-3E56-42E0-A7C8-0FFB6E5A8CB8}" presName="visible" presStyleLbl="node1" presStyleIdx="0" presStyleCnt="4" custLinFactNeighborX="257" custLinFactNeighborY="0"/>
      <dgm:spPr>
        <a:solidFill>
          <a:schemeClr val="accent1">
            <a:lumMod val="60000"/>
            <a:lumOff val="40000"/>
          </a:schemeClr>
        </a:solidFill>
      </dgm:spPr>
    </dgm:pt>
    <dgm:pt modelId="{D926CE79-D606-4067-B33F-F8C31B62AF53}" type="pres">
      <dgm:prSet presAssocID="{4B96CBCB-99CC-4FCA-9032-4089FCD4BFD1}" presName="Name25" presStyleLbl="parChTrans1D1" presStyleIdx="0" presStyleCnt="3"/>
      <dgm:spPr/>
    </dgm:pt>
    <dgm:pt modelId="{D32C269C-21C4-408C-80FD-BE9AC33839B4}" type="pres">
      <dgm:prSet presAssocID="{46C64DC0-0696-4336-8AE0-75108D190924}" presName="node" presStyleCnt="0"/>
      <dgm:spPr/>
    </dgm:pt>
    <dgm:pt modelId="{9316B008-3172-48CD-A695-C03614E1BB8A}" type="pres">
      <dgm:prSet presAssocID="{46C64DC0-0696-4336-8AE0-75108D190924}" presName="parentNode" presStyleLbl="node1" presStyleIdx="1" presStyleCnt="4">
        <dgm:presLayoutVars>
          <dgm:chMax val="1"/>
          <dgm:bulletEnabled val="1"/>
        </dgm:presLayoutVars>
      </dgm:prSet>
      <dgm:spPr/>
    </dgm:pt>
    <dgm:pt modelId="{9834390D-0E69-4666-932C-F3F9941B8A03}" type="pres">
      <dgm:prSet presAssocID="{46C64DC0-0696-4336-8AE0-75108D190924}" presName="childNode" presStyleLbl="revTx" presStyleIdx="0" presStyleCnt="0">
        <dgm:presLayoutVars>
          <dgm:bulletEnabled val="1"/>
        </dgm:presLayoutVars>
      </dgm:prSet>
      <dgm:spPr/>
    </dgm:pt>
    <dgm:pt modelId="{D9EEC06E-33C7-4EC2-902F-5DEB1D570FE3}" type="pres">
      <dgm:prSet presAssocID="{8C8BECAA-3AB2-4AF2-B1A1-FD64F836B7BB}" presName="Name25" presStyleLbl="parChTrans1D1" presStyleIdx="1" presStyleCnt="3"/>
      <dgm:spPr/>
    </dgm:pt>
    <dgm:pt modelId="{6094B9EB-8DDB-4178-AC44-26BDA0D4344E}" type="pres">
      <dgm:prSet presAssocID="{4F491A3E-852B-4F58-BF2C-8C67E0AC3788}" presName="node" presStyleCnt="0"/>
      <dgm:spPr/>
    </dgm:pt>
    <dgm:pt modelId="{D2B1EE52-3296-401D-8ACE-07E3DEFEFA41}" type="pres">
      <dgm:prSet presAssocID="{4F491A3E-852B-4F58-BF2C-8C67E0AC3788}" presName="parentNode" presStyleLbl="node1" presStyleIdx="2" presStyleCnt="4">
        <dgm:presLayoutVars>
          <dgm:chMax val="1"/>
          <dgm:bulletEnabled val="1"/>
        </dgm:presLayoutVars>
      </dgm:prSet>
      <dgm:spPr/>
    </dgm:pt>
    <dgm:pt modelId="{A0264B41-DCF6-47A3-AC3A-3D0D6AA3E9FD}" type="pres">
      <dgm:prSet presAssocID="{4F491A3E-852B-4F58-BF2C-8C67E0AC3788}" presName="childNode" presStyleLbl="revTx" presStyleIdx="0" presStyleCnt="0">
        <dgm:presLayoutVars>
          <dgm:bulletEnabled val="1"/>
        </dgm:presLayoutVars>
      </dgm:prSet>
      <dgm:spPr/>
    </dgm:pt>
    <dgm:pt modelId="{3A05F62B-BB71-470A-8896-007238A58E11}" type="pres">
      <dgm:prSet presAssocID="{8F4D3675-5AF6-44C5-AC10-AA1F30BB75CE}" presName="Name25" presStyleLbl="parChTrans1D1" presStyleIdx="2" presStyleCnt="3"/>
      <dgm:spPr/>
    </dgm:pt>
    <dgm:pt modelId="{66EF5644-86B4-4249-8939-7E9E558F66A2}" type="pres">
      <dgm:prSet presAssocID="{B47F00A2-0567-4681-86DB-CD865CB4AC32}" presName="node" presStyleCnt="0"/>
      <dgm:spPr/>
    </dgm:pt>
    <dgm:pt modelId="{DF223675-1338-41B4-918E-463F9BB0DA01}" type="pres">
      <dgm:prSet presAssocID="{B47F00A2-0567-4681-86DB-CD865CB4AC32}" presName="parentNode" presStyleLbl="node1" presStyleIdx="3" presStyleCnt="4">
        <dgm:presLayoutVars>
          <dgm:chMax val="1"/>
          <dgm:bulletEnabled val="1"/>
        </dgm:presLayoutVars>
      </dgm:prSet>
      <dgm:spPr/>
    </dgm:pt>
    <dgm:pt modelId="{33FABDB5-C0F7-4139-A4D0-2BB6C382786D}" type="pres">
      <dgm:prSet presAssocID="{B47F00A2-0567-4681-86DB-CD865CB4AC32}" presName="childNode" presStyleLbl="revTx" presStyleIdx="0" presStyleCnt="0">
        <dgm:presLayoutVars>
          <dgm:bulletEnabled val="1"/>
        </dgm:presLayoutVars>
      </dgm:prSet>
      <dgm:spPr/>
    </dgm:pt>
  </dgm:ptLst>
  <dgm:cxnLst>
    <dgm:cxn modelId="{03CD7713-ECB6-4F23-A822-E278463BB5EF}" type="presOf" srcId="{4F491A3E-852B-4F58-BF2C-8C67E0AC3788}" destId="{D2B1EE52-3296-401D-8ACE-07E3DEFEFA41}" srcOrd="0" destOrd="0" presId="urn:microsoft.com/office/officeart/2005/8/layout/radial2"/>
    <dgm:cxn modelId="{CCF2F82A-C757-4CA8-826F-D56DF55BA3FB}" type="presOf" srcId="{8C8BECAA-3AB2-4AF2-B1A1-FD64F836B7BB}" destId="{D9EEC06E-33C7-4EC2-902F-5DEB1D570FE3}" srcOrd="0" destOrd="0" presId="urn:microsoft.com/office/officeart/2005/8/layout/radial2"/>
    <dgm:cxn modelId="{204E435D-56E0-469D-9A0D-D91373685277}" type="presOf" srcId="{B47F00A2-0567-4681-86DB-CD865CB4AC32}" destId="{DF223675-1338-41B4-918E-463F9BB0DA01}" srcOrd="0" destOrd="0" presId="urn:microsoft.com/office/officeart/2005/8/layout/radial2"/>
    <dgm:cxn modelId="{81AD6F90-DD83-46A1-9DF8-8F290D9731F4}" type="presOf" srcId="{46C64DC0-0696-4336-8AE0-75108D190924}" destId="{9316B008-3172-48CD-A695-C03614E1BB8A}" srcOrd="0" destOrd="0" presId="urn:microsoft.com/office/officeart/2005/8/layout/radial2"/>
    <dgm:cxn modelId="{528DC8A1-8323-40C0-A2BA-BBE56337C7C6}" type="presOf" srcId="{4B96CBCB-99CC-4FCA-9032-4089FCD4BFD1}" destId="{D926CE79-D606-4067-B33F-F8C31B62AF53}" srcOrd="0" destOrd="0" presId="urn:microsoft.com/office/officeart/2005/8/layout/radial2"/>
    <dgm:cxn modelId="{27D956A8-18F4-4622-AEE0-36BB70043D14}" type="presOf" srcId="{AAF96DE0-3E56-42E0-A7C8-0FFB6E5A8CB8}" destId="{E3266944-2980-4C56-A4D4-5E067DFF5E93}" srcOrd="0" destOrd="0" presId="urn:microsoft.com/office/officeart/2005/8/layout/radial2"/>
    <dgm:cxn modelId="{BFB901B2-EBA4-4F13-AF41-35F445C1E922}" srcId="{AAF96DE0-3E56-42E0-A7C8-0FFB6E5A8CB8}" destId="{4F491A3E-852B-4F58-BF2C-8C67E0AC3788}" srcOrd="1" destOrd="0" parTransId="{8C8BECAA-3AB2-4AF2-B1A1-FD64F836B7BB}" sibTransId="{C89E0893-C7FB-46BF-A109-A137FFFD88F3}"/>
    <dgm:cxn modelId="{0A2D9BC3-27AA-4A6E-A4E7-05A623BD0E7E}" srcId="{AAF96DE0-3E56-42E0-A7C8-0FFB6E5A8CB8}" destId="{B47F00A2-0567-4681-86DB-CD865CB4AC32}" srcOrd="2" destOrd="0" parTransId="{8F4D3675-5AF6-44C5-AC10-AA1F30BB75CE}" sibTransId="{54407CA5-577D-4BE8-A976-729E85844902}"/>
    <dgm:cxn modelId="{46EF4BDA-F90A-47A3-A45C-E541364436F5}" type="presOf" srcId="{8F4D3675-5AF6-44C5-AC10-AA1F30BB75CE}" destId="{3A05F62B-BB71-470A-8896-007238A58E11}" srcOrd="0" destOrd="0" presId="urn:microsoft.com/office/officeart/2005/8/layout/radial2"/>
    <dgm:cxn modelId="{730DF3EC-C7EE-458A-9C05-77DA170B6D33}" srcId="{AAF96DE0-3E56-42E0-A7C8-0FFB6E5A8CB8}" destId="{46C64DC0-0696-4336-8AE0-75108D190924}" srcOrd="0" destOrd="0" parTransId="{4B96CBCB-99CC-4FCA-9032-4089FCD4BFD1}" sibTransId="{FAB2C599-DEFF-4468-A633-2650945D18E7}"/>
    <dgm:cxn modelId="{4145C6E4-19F5-491D-B0DE-56D4B5BCF919}" type="presParOf" srcId="{E3266944-2980-4C56-A4D4-5E067DFF5E93}" destId="{469BC540-0B7E-4864-A38C-32405E61E5AC}" srcOrd="0" destOrd="0" presId="urn:microsoft.com/office/officeart/2005/8/layout/radial2"/>
    <dgm:cxn modelId="{68BE95B3-8821-454E-AC1E-D2D7D48DA28F}" type="presParOf" srcId="{469BC540-0B7E-4864-A38C-32405E61E5AC}" destId="{222AFFBE-922C-4998-875F-998724CC9469}" srcOrd="0" destOrd="0" presId="urn:microsoft.com/office/officeart/2005/8/layout/radial2"/>
    <dgm:cxn modelId="{0306A9F7-DA02-4CE6-A95A-2154EBB9BD2B}" type="presParOf" srcId="{222AFFBE-922C-4998-875F-998724CC9469}" destId="{471C877C-580A-46D5-8D06-E0F448C544D0}" srcOrd="0" destOrd="0" presId="urn:microsoft.com/office/officeart/2005/8/layout/radial2"/>
    <dgm:cxn modelId="{0F20C696-99D9-4870-BF3C-F4BF302754BA}" type="presParOf" srcId="{222AFFBE-922C-4998-875F-998724CC9469}" destId="{E095E8CF-3655-4F99-8D67-070ECA6F3F3F}" srcOrd="1" destOrd="0" presId="urn:microsoft.com/office/officeart/2005/8/layout/radial2"/>
    <dgm:cxn modelId="{E084E8ED-F043-489B-97BE-F3E4CE663B88}" type="presParOf" srcId="{469BC540-0B7E-4864-A38C-32405E61E5AC}" destId="{D926CE79-D606-4067-B33F-F8C31B62AF53}" srcOrd="1" destOrd="0" presId="urn:microsoft.com/office/officeart/2005/8/layout/radial2"/>
    <dgm:cxn modelId="{E4FF9FC2-D540-44D5-AB7B-F9C32B1B060A}" type="presParOf" srcId="{469BC540-0B7E-4864-A38C-32405E61E5AC}" destId="{D32C269C-21C4-408C-80FD-BE9AC33839B4}" srcOrd="2" destOrd="0" presId="urn:microsoft.com/office/officeart/2005/8/layout/radial2"/>
    <dgm:cxn modelId="{715242D7-D67E-4671-AD83-DEDF165FD611}" type="presParOf" srcId="{D32C269C-21C4-408C-80FD-BE9AC33839B4}" destId="{9316B008-3172-48CD-A695-C03614E1BB8A}" srcOrd="0" destOrd="0" presId="urn:microsoft.com/office/officeart/2005/8/layout/radial2"/>
    <dgm:cxn modelId="{ADB18923-C21B-42E8-86A4-919D5C8BFBFC}" type="presParOf" srcId="{D32C269C-21C4-408C-80FD-BE9AC33839B4}" destId="{9834390D-0E69-4666-932C-F3F9941B8A03}" srcOrd="1" destOrd="0" presId="urn:microsoft.com/office/officeart/2005/8/layout/radial2"/>
    <dgm:cxn modelId="{4EA44D4D-4FDA-4292-880D-1C5A9D7D4D71}" type="presParOf" srcId="{469BC540-0B7E-4864-A38C-32405E61E5AC}" destId="{D9EEC06E-33C7-4EC2-902F-5DEB1D570FE3}" srcOrd="3" destOrd="0" presId="urn:microsoft.com/office/officeart/2005/8/layout/radial2"/>
    <dgm:cxn modelId="{E3252686-F4B2-43D4-B059-D658AC666E60}" type="presParOf" srcId="{469BC540-0B7E-4864-A38C-32405E61E5AC}" destId="{6094B9EB-8DDB-4178-AC44-26BDA0D4344E}" srcOrd="4" destOrd="0" presId="urn:microsoft.com/office/officeart/2005/8/layout/radial2"/>
    <dgm:cxn modelId="{6CE7FC74-2E2B-4E24-B157-53D0280B9756}" type="presParOf" srcId="{6094B9EB-8DDB-4178-AC44-26BDA0D4344E}" destId="{D2B1EE52-3296-401D-8ACE-07E3DEFEFA41}" srcOrd="0" destOrd="0" presId="urn:microsoft.com/office/officeart/2005/8/layout/radial2"/>
    <dgm:cxn modelId="{E15284F8-3E4D-42A6-BFE3-009F87D715E6}" type="presParOf" srcId="{6094B9EB-8DDB-4178-AC44-26BDA0D4344E}" destId="{A0264B41-DCF6-47A3-AC3A-3D0D6AA3E9FD}" srcOrd="1" destOrd="0" presId="urn:microsoft.com/office/officeart/2005/8/layout/radial2"/>
    <dgm:cxn modelId="{1BA2832C-6B26-4426-BF12-ED489CB51E59}" type="presParOf" srcId="{469BC540-0B7E-4864-A38C-32405E61E5AC}" destId="{3A05F62B-BB71-470A-8896-007238A58E11}" srcOrd="5" destOrd="0" presId="urn:microsoft.com/office/officeart/2005/8/layout/radial2"/>
    <dgm:cxn modelId="{CEB3CE37-4AF9-4AE4-9E1F-434464208FEC}" type="presParOf" srcId="{469BC540-0B7E-4864-A38C-32405E61E5AC}" destId="{66EF5644-86B4-4249-8939-7E9E558F66A2}" srcOrd="6" destOrd="0" presId="urn:microsoft.com/office/officeart/2005/8/layout/radial2"/>
    <dgm:cxn modelId="{96A87348-FAAA-41D1-9D4E-B06138A556DA}" type="presParOf" srcId="{66EF5644-86B4-4249-8939-7E9E558F66A2}" destId="{DF223675-1338-41B4-918E-463F9BB0DA01}" srcOrd="0" destOrd="0" presId="urn:microsoft.com/office/officeart/2005/8/layout/radial2"/>
    <dgm:cxn modelId="{420DFCCC-1D49-40DF-AF61-FCB91D70385B}" type="presParOf" srcId="{66EF5644-86B4-4249-8939-7E9E558F66A2}" destId="{33FABDB5-C0F7-4139-A4D0-2BB6C382786D}" srcOrd="1" destOrd="0" presId="urn:microsoft.com/office/officeart/2005/8/layout/radial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D74BF84-5A35-462F-93BB-AAE542A6C2BD}" type="doc">
      <dgm:prSet loTypeId="urn:microsoft.com/office/officeart/2005/8/layout/funnel1" loCatId="process" qsTypeId="urn:microsoft.com/office/officeart/2005/8/quickstyle/simple1" qsCatId="simple" csTypeId="urn:microsoft.com/office/officeart/2005/8/colors/accent1_2" csCatId="accent1" phldr="1"/>
      <dgm:spPr/>
      <dgm:t>
        <a:bodyPr/>
        <a:lstStyle/>
        <a:p>
          <a:endParaRPr lang="es-ES"/>
        </a:p>
      </dgm:t>
    </dgm:pt>
    <dgm:pt modelId="{D707654F-DCAF-48F4-9406-9E9ABC96D868}">
      <dgm:prSet phldrT="[Texto]"/>
      <dgm:spPr/>
      <dgm:t>
        <a:bodyPr/>
        <a:lstStyle/>
        <a:p>
          <a:r>
            <a:rPr lang="es-ES" dirty="0" err="1"/>
            <a:t>Technical</a:t>
          </a:r>
          <a:r>
            <a:rPr lang="es-ES" dirty="0"/>
            <a:t> </a:t>
          </a:r>
        </a:p>
        <a:p>
          <a:r>
            <a:rPr lang="es-ES" dirty="0"/>
            <a:t>and </a:t>
          </a:r>
          <a:r>
            <a:rPr lang="es-ES" dirty="0" err="1"/>
            <a:t>Organisational</a:t>
          </a:r>
          <a:r>
            <a:rPr lang="es-ES" dirty="0"/>
            <a:t> </a:t>
          </a:r>
          <a:r>
            <a:rPr lang="es-ES" dirty="0" err="1"/>
            <a:t>risk</a:t>
          </a:r>
          <a:endParaRPr lang="es-ES" dirty="0"/>
        </a:p>
      </dgm:t>
    </dgm:pt>
    <dgm:pt modelId="{6AB80E5F-26D6-425F-AFAF-D50617C94347}" type="parTrans" cxnId="{A1FFA3C7-5D8C-4CE2-8B29-B767060015DA}">
      <dgm:prSet/>
      <dgm:spPr/>
      <dgm:t>
        <a:bodyPr/>
        <a:lstStyle/>
        <a:p>
          <a:endParaRPr lang="es-ES"/>
        </a:p>
      </dgm:t>
    </dgm:pt>
    <dgm:pt modelId="{2907F99D-0647-411C-91C2-D454AA80216B}" type="sibTrans" cxnId="{A1FFA3C7-5D8C-4CE2-8B29-B767060015DA}">
      <dgm:prSet/>
      <dgm:spPr/>
      <dgm:t>
        <a:bodyPr/>
        <a:lstStyle/>
        <a:p>
          <a:endParaRPr lang="es-ES"/>
        </a:p>
      </dgm:t>
    </dgm:pt>
    <dgm:pt modelId="{F6EA7423-B645-4BF3-9026-0405D1A22A7A}">
      <dgm:prSet phldrT="[Texto]"/>
      <dgm:spPr/>
      <dgm:t>
        <a:bodyPr/>
        <a:lstStyle/>
        <a:p>
          <a:r>
            <a:rPr lang="es-ES" dirty="0"/>
            <a:t>Human error </a:t>
          </a:r>
          <a:r>
            <a:rPr lang="es-ES" dirty="0" err="1"/>
            <a:t>risk</a:t>
          </a:r>
          <a:endParaRPr lang="es-ES" dirty="0"/>
        </a:p>
      </dgm:t>
    </dgm:pt>
    <dgm:pt modelId="{5766593F-59BC-4608-B44D-CF7E9D83C352}" type="parTrans" cxnId="{D211DD9F-B783-4597-83FA-0DEE62DC944D}">
      <dgm:prSet/>
      <dgm:spPr/>
      <dgm:t>
        <a:bodyPr/>
        <a:lstStyle/>
        <a:p>
          <a:endParaRPr lang="es-ES"/>
        </a:p>
      </dgm:t>
    </dgm:pt>
    <dgm:pt modelId="{F44B2603-E2BD-4144-BC00-444BD7090D6C}" type="sibTrans" cxnId="{D211DD9F-B783-4597-83FA-0DEE62DC944D}">
      <dgm:prSet/>
      <dgm:spPr/>
      <dgm:t>
        <a:bodyPr/>
        <a:lstStyle/>
        <a:p>
          <a:endParaRPr lang="es-ES"/>
        </a:p>
      </dgm:t>
    </dgm:pt>
    <dgm:pt modelId="{0F85F562-3CA0-4F63-B6DD-FB7F86BDF7B9}">
      <dgm:prSet phldrT="[Texto]" phldr="1"/>
      <dgm:spPr/>
      <dgm:t>
        <a:bodyPr/>
        <a:lstStyle/>
        <a:p>
          <a:endParaRPr lang="es-ES"/>
        </a:p>
      </dgm:t>
    </dgm:pt>
    <dgm:pt modelId="{BC66FE37-1FA6-4E69-A9E6-5F433B34D7D5}" type="parTrans" cxnId="{DAEDF1B8-5426-45F4-803F-7494DCF80BCF}">
      <dgm:prSet/>
      <dgm:spPr/>
      <dgm:t>
        <a:bodyPr/>
        <a:lstStyle/>
        <a:p>
          <a:endParaRPr lang="es-ES"/>
        </a:p>
      </dgm:t>
    </dgm:pt>
    <dgm:pt modelId="{9D17F875-C5DE-41A2-90E8-E909F9FD1008}" type="sibTrans" cxnId="{DAEDF1B8-5426-45F4-803F-7494DCF80BCF}">
      <dgm:prSet/>
      <dgm:spPr/>
      <dgm:t>
        <a:bodyPr/>
        <a:lstStyle/>
        <a:p>
          <a:endParaRPr lang="es-ES"/>
        </a:p>
      </dgm:t>
    </dgm:pt>
    <dgm:pt modelId="{28ACCE4D-10E9-4A08-8E24-4DBD8DC22223}">
      <dgm:prSet phldrT="[Texto]"/>
      <dgm:spPr/>
      <dgm:t>
        <a:bodyPr/>
        <a:lstStyle/>
        <a:p>
          <a:r>
            <a:rPr lang="es-ES" dirty="0">
              <a:solidFill>
                <a:srgbClr val="0070C0"/>
              </a:solidFill>
            </a:rPr>
            <a:t>SMS</a:t>
          </a:r>
        </a:p>
      </dgm:t>
    </dgm:pt>
    <dgm:pt modelId="{CE8A2D85-E20A-42EB-B2AB-9EFA4F030F78}" type="parTrans" cxnId="{B46033CC-279D-44E7-BB05-11F6E632330E}">
      <dgm:prSet/>
      <dgm:spPr/>
      <dgm:t>
        <a:bodyPr/>
        <a:lstStyle/>
        <a:p>
          <a:endParaRPr lang="es-ES"/>
        </a:p>
      </dgm:t>
    </dgm:pt>
    <dgm:pt modelId="{CD31827E-6BF2-434D-8B88-C2E94D7AD649}" type="sibTrans" cxnId="{B46033CC-279D-44E7-BB05-11F6E632330E}">
      <dgm:prSet/>
      <dgm:spPr/>
      <dgm:t>
        <a:bodyPr/>
        <a:lstStyle/>
        <a:p>
          <a:endParaRPr lang="es-ES"/>
        </a:p>
      </dgm:t>
    </dgm:pt>
    <dgm:pt modelId="{F07EA654-6816-40D3-AE60-B3A4B073BF13}">
      <dgm:prSet phldrT="[Texto]"/>
      <dgm:spPr/>
      <dgm:t>
        <a:bodyPr/>
        <a:lstStyle/>
        <a:p>
          <a:endParaRPr lang="es-ES"/>
        </a:p>
      </dgm:t>
    </dgm:pt>
    <dgm:pt modelId="{522B9359-0986-4B2B-A884-619859AFB04E}" type="parTrans" cxnId="{DB9C0220-D556-405B-B53B-1BD5D6E17873}">
      <dgm:prSet/>
      <dgm:spPr/>
      <dgm:t>
        <a:bodyPr/>
        <a:lstStyle/>
        <a:p>
          <a:endParaRPr lang="es-ES"/>
        </a:p>
      </dgm:t>
    </dgm:pt>
    <dgm:pt modelId="{3A70974E-94D7-4915-803D-A46A5CE4F88B}" type="sibTrans" cxnId="{DB9C0220-D556-405B-B53B-1BD5D6E17873}">
      <dgm:prSet/>
      <dgm:spPr/>
      <dgm:t>
        <a:bodyPr/>
        <a:lstStyle/>
        <a:p>
          <a:endParaRPr lang="es-ES"/>
        </a:p>
      </dgm:t>
    </dgm:pt>
    <dgm:pt modelId="{DC288BF4-89DA-4CE5-8647-F21D48AB9957}">
      <dgm:prSet phldrT="[Texto]" custScaleX="102222" custScaleY="99920"/>
      <dgm:spPr/>
      <dgm:t>
        <a:bodyPr/>
        <a:lstStyle/>
        <a:p>
          <a:endParaRPr lang="es-ES"/>
        </a:p>
      </dgm:t>
    </dgm:pt>
    <dgm:pt modelId="{F0538208-3AAC-4644-B7E6-0F919E072A57}" type="parTrans" cxnId="{4741C487-CA5C-408C-B72C-EB04AED4951F}">
      <dgm:prSet/>
      <dgm:spPr/>
      <dgm:t>
        <a:bodyPr/>
        <a:lstStyle/>
        <a:p>
          <a:endParaRPr lang="es-ES"/>
        </a:p>
      </dgm:t>
    </dgm:pt>
    <dgm:pt modelId="{C5E46FF8-8268-4864-9AC8-1E96ACEDA04E}" type="sibTrans" cxnId="{4741C487-CA5C-408C-B72C-EB04AED4951F}">
      <dgm:prSet/>
      <dgm:spPr/>
      <dgm:t>
        <a:bodyPr/>
        <a:lstStyle/>
        <a:p>
          <a:endParaRPr lang="es-ES"/>
        </a:p>
      </dgm:t>
    </dgm:pt>
    <dgm:pt modelId="{B2940FA1-5EA6-42A1-BB4F-8AF6534FB6A7}" type="pres">
      <dgm:prSet presAssocID="{6D74BF84-5A35-462F-93BB-AAE542A6C2BD}" presName="Name0" presStyleCnt="0">
        <dgm:presLayoutVars>
          <dgm:chMax val="4"/>
          <dgm:resizeHandles val="exact"/>
        </dgm:presLayoutVars>
      </dgm:prSet>
      <dgm:spPr/>
    </dgm:pt>
    <dgm:pt modelId="{06F3C478-A4FB-4EEA-8A64-D9BDE43FD097}" type="pres">
      <dgm:prSet presAssocID="{6D74BF84-5A35-462F-93BB-AAE542A6C2BD}" presName="ellipse" presStyleLbl="trBgShp" presStyleIdx="0" presStyleCnt="1" custScaleX="111443" custScaleY="94407" custLinFactNeighborX="918" custLinFactNeighborY="438"/>
      <dgm:spPr/>
    </dgm:pt>
    <dgm:pt modelId="{4DBBD638-E68E-4DE9-BCDA-C7744DD16F35}" type="pres">
      <dgm:prSet presAssocID="{6D74BF84-5A35-462F-93BB-AAE542A6C2BD}" presName="arrow1" presStyleLbl="fgShp" presStyleIdx="0" presStyleCnt="1"/>
      <dgm:spPr/>
    </dgm:pt>
    <dgm:pt modelId="{2D2FDA74-C2A6-4393-8EC4-0D0F576FCB2B}" type="pres">
      <dgm:prSet presAssocID="{6D74BF84-5A35-462F-93BB-AAE542A6C2BD}" presName="rectangle" presStyleLbl="revTx" presStyleIdx="0" presStyleCnt="1">
        <dgm:presLayoutVars>
          <dgm:bulletEnabled val="1"/>
        </dgm:presLayoutVars>
      </dgm:prSet>
      <dgm:spPr/>
    </dgm:pt>
    <dgm:pt modelId="{454F6EDF-3AE6-40EE-807B-6B77C3DF052F}" type="pres">
      <dgm:prSet presAssocID="{F6EA7423-B645-4BF3-9026-0405D1A22A7A}" presName="item1" presStyleLbl="node1" presStyleIdx="0" presStyleCnt="3">
        <dgm:presLayoutVars>
          <dgm:bulletEnabled val="1"/>
        </dgm:presLayoutVars>
      </dgm:prSet>
      <dgm:spPr/>
    </dgm:pt>
    <dgm:pt modelId="{3ADEFAF6-E02E-45A7-A437-53C6D52C2A6E}" type="pres">
      <dgm:prSet presAssocID="{0F85F562-3CA0-4F63-B6DD-FB7F86BDF7B9}" presName="item2" presStyleLbl="node1" presStyleIdx="1" presStyleCnt="3" custScaleY="104229" custLinFactNeighborX="72000" custLinFactNeighborY="71198">
        <dgm:presLayoutVars>
          <dgm:bulletEnabled val="1"/>
        </dgm:presLayoutVars>
      </dgm:prSet>
      <dgm:spPr/>
    </dgm:pt>
    <dgm:pt modelId="{D3DDB0B6-DEC4-42E3-B5C1-286F17A5E09F}" type="pres">
      <dgm:prSet presAssocID="{28ACCE4D-10E9-4A08-8E24-4DBD8DC22223}" presName="item3" presStyleLbl="node1" presStyleIdx="2" presStyleCnt="3" custScaleX="104429" custScaleY="79102" custLinFactNeighborX="-36000" custLinFactNeighborY="-7422">
        <dgm:presLayoutVars>
          <dgm:bulletEnabled val="1"/>
        </dgm:presLayoutVars>
      </dgm:prSet>
      <dgm:spPr/>
    </dgm:pt>
    <dgm:pt modelId="{B00B0BF9-68C4-4985-9130-C80D05AF9974}" type="pres">
      <dgm:prSet presAssocID="{6D74BF84-5A35-462F-93BB-AAE542A6C2BD}" presName="funnel" presStyleLbl="trAlignAcc1" presStyleIdx="0" presStyleCnt="1" custScaleX="101799" custScaleY="92768" custLinFactNeighborX="2325" custLinFactNeighborY="446"/>
      <dgm:spPr/>
    </dgm:pt>
  </dgm:ptLst>
  <dgm:cxnLst>
    <dgm:cxn modelId="{DB9C0220-D556-405B-B53B-1BD5D6E17873}" srcId="{6D74BF84-5A35-462F-93BB-AAE542A6C2BD}" destId="{F07EA654-6816-40D3-AE60-B3A4B073BF13}" srcOrd="4" destOrd="0" parTransId="{522B9359-0986-4B2B-A884-619859AFB04E}" sibTransId="{3A70974E-94D7-4915-803D-A46A5CE4F88B}"/>
    <dgm:cxn modelId="{0325FC35-2B16-4A22-8CEE-299F7CC98F88}" type="presOf" srcId="{28ACCE4D-10E9-4A08-8E24-4DBD8DC22223}" destId="{2D2FDA74-C2A6-4393-8EC4-0D0F576FCB2B}" srcOrd="0" destOrd="0" presId="urn:microsoft.com/office/officeart/2005/8/layout/funnel1"/>
    <dgm:cxn modelId="{9A9FFE64-2973-4384-B03C-68C03DB9FCAB}" type="presOf" srcId="{6D74BF84-5A35-462F-93BB-AAE542A6C2BD}" destId="{B2940FA1-5EA6-42A1-BB4F-8AF6534FB6A7}" srcOrd="0" destOrd="0" presId="urn:microsoft.com/office/officeart/2005/8/layout/funnel1"/>
    <dgm:cxn modelId="{197A946C-23B5-4023-931A-859431BE4937}" type="presOf" srcId="{D707654F-DCAF-48F4-9406-9E9ABC96D868}" destId="{D3DDB0B6-DEC4-42E3-B5C1-286F17A5E09F}" srcOrd="0" destOrd="0" presId="urn:microsoft.com/office/officeart/2005/8/layout/funnel1"/>
    <dgm:cxn modelId="{4741C487-CA5C-408C-B72C-EB04AED4951F}" srcId="{6D74BF84-5A35-462F-93BB-AAE542A6C2BD}" destId="{DC288BF4-89DA-4CE5-8647-F21D48AB9957}" srcOrd="5" destOrd="0" parTransId="{F0538208-3AAC-4644-B7E6-0F919E072A57}" sibTransId="{C5E46FF8-8268-4864-9AC8-1E96ACEDA04E}"/>
    <dgm:cxn modelId="{D211DD9F-B783-4597-83FA-0DEE62DC944D}" srcId="{6D74BF84-5A35-462F-93BB-AAE542A6C2BD}" destId="{F6EA7423-B645-4BF3-9026-0405D1A22A7A}" srcOrd="1" destOrd="0" parTransId="{5766593F-59BC-4608-B44D-CF7E9D83C352}" sibTransId="{F44B2603-E2BD-4144-BC00-444BD7090D6C}"/>
    <dgm:cxn modelId="{DAEDF1B8-5426-45F4-803F-7494DCF80BCF}" srcId="{6D74BF84-5A35-462F-93BB-AAE542A6C2BD}" destId="{0F85F562-3CA0-4F63-B6DD-FB7F86BDF7B9}" srcOrd="2" destOrd="0" parTransId="{BC66FE37-1FA6-4E69-A9E6-5F433B34D7D5}" sibTransId="{9D17F875-C5DE-41A2-90E8-E909F9FD1008}"/>
    <dgm:cxn modelId="{A1FFA3C7-5D8C-4CE2-8B29-B767060015DA}" srcId="{6D74BF84-5A35-462F-93BB-AAE542A6C2BD}" destId="{D707654F-DCAF-48F4-9406-9E9ABC96D868}" srcOrd="0" destOrd="0" parTransId="{6AB80E5F-26D6-425F-AFAF-D50617C94347}" sibTransId="{2907F99D-0647-411C-91C2-D454AA80216B}"/>
    <dgm:cxn modelId="{B46033CC-279D-44E7-BB05-11F6E632330E}" srcId="{6D74BF84-5A35-462F-93BB-AAE542A6C2BD}" destId="{28ACCE4D-10E9-4A08-8E24-4DBD8DC22223}" srcOrd="3" destOrd="0" parTransId="{CE8A2D85-E20A-42EB-B2AB-9EFA4F030F78}" sibTransId="{CD31827E-6BF2-434D-8B88-C2E94D7AD649}"/>
    <dgm:cxn modelId="{7B4140E2-4F74-4E85-BCD2-26113C49EF20}" type="presOf" srcId="{0F85F562-3CA0-4F63-B6DD-FB7F86BDF7B9}" destId="{454F6EDF-3AE6-40EE-807B-6B77C3DF052F}" srcOrd="0" destOrd="0" presId="urn:microsoft.com/office/officeart/2005/8/layout/funnel1"/>
    <dgm:cxn modelId="{0D572EFF-F4E2-489B-9D4B-E191CD15D496}" type="presOf" srcId="{F6EA7423-B645-4BF3-9026-0405D1A22A7A}" destId="{3ADEFAF6-E02E-45A7-A437-53C6D52C2A6E}" srcOrd="0" destOrd="0" presId="urn:microsoft.com/office/officeart/2005/8/layout/funnel1"/>
    <dgm:cxn modelId="{809BE3ED-35DF-4A67-88FE-15D586DA35B3}" type="presParOf" srcId="{B2940FA1-5EA6-42A1-BB4F-8AF6534FB6A7}" destId="{06F3C478-A4FB-4EEA-8A64-D9BDE43FD097}" srcOrd="0" destOrd="0" presId="urn:microsoft.com/office/officeart/2005/8/layout/funnel1"/>
    <dgm:cxn modelId="{43E4A6A8-2413-4DE0-8E8D-A674D8DB79A4}" type="presParOf" srcId="{B2940FA1-5EA6-42A1-BB4F-8AF6534FB6A7}" destId="{4DBBD638-E68E-4DE9-BCDA-C7744DD16F35}" srcOrd="1" destOrd="0" presId="urn:microsoft.com/office/officeart/2005/8/layout/funnel1"/>
    <dgm:cxn modelId="{A5858225-75B8-4C0D-9547-C8E8CBBFF996}" type="presParOf" srcId="{B2940FA1-5EA6-42A1-BB4F-8AF6534FB6A7}" destId="{2D2FDA74-C2A6-4393-8EC4-0D0F576FCB2B}" srcOrd="2" destOrd="0" presId="urn:microsoft.com/office/officeart/2005/8/layout/funnel1"/>
    <dgm:cxn modelId="{9EF53653-1B51-472E-8081-0BF8B643CFED}" type="presParOf" srcId="{B2940FA1-5EA6-42A1-BB4F-8AF6534FB6A7}" destId="{454F6EDF-3AE6-40EE-807B-6B77C3DF052F}" srcOrd="3" destOrd="0" presId="urn:microsoft.com/office/officeart/2005/8/layout/funnel1"/>
    <dgm:cxn modelId="{08F4A65C-98AC-42B2-B852-6798DF88B9E4}" type="presParOf" srcId="{B2940FA1-5EA6-42A1-BB4F-8AF6534FB6A7}" destId="{3ADEFAF6-E02E-45A7-A437-53C6D52C2A6E}" srcOrd="4" destOrd="0" presId="urn:microsoft.com/office/officeart/2005/8/layout/funnel1"/>
    <dgm:cxn modelId="{BD577DD8-B50E-4AE2-91C1-5E0862538E46}" type="presParOf" srcId="{B2940FA1-5EA6-42A1-BB4F-8AF6534FB6A7}" destId="{D3DDB0B6-DEC4-42E3-B5C1-286F17A5E09F}" srcOrd="5" destOrd="0" presId="urn:microsoft.com/office/officeart/2005/8/layout/funnel1"/>
    <dgm:cxn modelId="{1AB80393-7A44-42D3-920D-8AC40F2613E4}" type="presParOf" srcId="{B2940FA1-5EA6-42A1-BB4F-8AF6534FB6A7}" destId="{B00B0BF9-68C4-4985-9130-C80D05AF9974}" srcOrd="6" destOrd="0" presId="urn:microsoft.com/office/officeart/2005/8/layout/funne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D126EF0-0640-4E31-84E4-B9072B7EC791}"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es-ES"/>
        </a:p>
      </dgm:t>
    </dgm:pt>
    <dgm:pt modelId="{8DE2F935-E949-44E3-9335-A81F0E486907}">
      <dgm:prSet phldrT="[Texto]" phldr="1"/>
      <dgm:spPr>
        <a:blipFill rotWithShape="0">
          <a:blip xmlns:r="http://schemas.openxmlformats.org/officeDocument/2006/relationships" r:embed="rId1"/>
          <a:srcRect/>
          <a:stretch>
            <a:fillRect l="-25000" r="-25000"/>
          </a:stretch>
        </a:blipFill>
      </dgm:spPr>
      <dgm:t>
        <a:bodyPr/>
        <a:lstStyle/>
        <a:p>
          <a:endParaRPr lang="es-ES" dirty="0"/>
        </a:p>
      </dgm:t>
    </dgm:pt>
    <dgm:pt modelId="{8A92A9FA-5ADD-48DB-BCE5-FF8ED7AC3ADD}" type="parTrans" cxnId="{E0F871BB-F20B-4073-B251-EE3C3EC3AF21}">
      <dgm:prSet/>
      <dgm:spPr/>
      <dgm:t>
        <a:bodyPr/>
        <a:lstStyle/>
        <a:p>
          <a:endParaRPr lang="es-ES"/>
        </a:p>
      </dgm:t>
    </dgm:pt>
    <dgm:pt modelId="{4F758F1D-7831-4C3D-AE66-5E0DB73007A5}" type="sibTrans" cxnId="{E0F871BB-F20B-4073-B251-EE3C3EC3AF21}">
      <dgm:prSet/>
      <dgm:spPr>
        <a:blipFill rotWithShape="0">
          <a:blip xmlns:r="http://schemas.openxmlformats.org/officeDocument/2006/relationships" r:embed="rId2"/>
          <a:srcRect/>
          <a:stretch>
            <a:fillRect l="-25000" r="-25000"/>
          </a:stretch>
        </a:blipFill>
      </dgm:spPr>
      <dgm:t>
        <a:bodyPr/>
        <a:lstStyle/>
        <a:p>
          <a:endParaRPr lang="es-ES"/>
        </a:p>
      </dgm:t>
    </dgm:pt>
    <dgm:pt modelId="{5911A297-C369-4543-86E0-D5297BE0249C}">
      <dgm:prSet phldrT="[Texto]" phldr="1"/>
      <dgm:spPr>
        <a:blipFill rotWithShape="0">
          <a:blip xmlns:r="http://schemas.openxmlformats.org/officeDocument/2006/relationships" r:embed="rId3"/>
          <a:srcRect/>
          <a:stretch>
            <a:fillRect/>
          </a:stretch>
        </a:blipFill>
      </dgm:spPr>
      <dgm:t>
        <a:bodyPr/>
        <a:lstStyle/>
        <a:p>
          <a:endParaRPr lang="es-ES" dirty="0"/>
        </a:p>
      </dgm:t>
    </dgm:pt>
    <dgm:pt modelId="{617AB3AC-A36E-41F8-A602-D9D4BD2FF5B1}" type="parTrans" cxnId="{A6F68AB5-27C6-4362-821C-47B74AF929FB}">
      <dgm:prSet/>
      <dgm:spPr/>
      <dgm:t>
        <a:bodyPr/>
        <a:lstStyle/>
        <a:p>
          <a:endParaRPr lang="es-ES"/>
        </a:p>
      </dgm:t>
    </dgm:pt>
    <dgm:pt modelId="{7C32C0AC-A90A-442B-88D2-3BE16E106D0B}" type="sibTrans" cxnId="{A6F68AB5-27C6-4362-821C-47B74AF929FB}">
      <dgm:prSet/>
      <dgm:spPr>
        <a:blipFill rotWithShape="0">
          <a:blip xmlns:r="http://schemas.openxmlformats.org/officeDocument/2006/relationships" r:embed="rId4"/>
          <a:srcRect/>
          <a:stretch>
            <a:fillRect/>
          </a:stretch>
        </a:blipFill>
      </dgm:spPr>
      <dgm:t>
        <a:bodyPr/>
        <a:lstStyle/>
        <a:p>
          <a:endParaRPr lang="es-ES"/>
        </a:p>
      </dgm:t>
    </dgm:pt>
    <dgm:pt modelId="{1E54A57B-3EA9-48F2-88B5-3325E9CE9DC2}">
      <dgm:prSet phldrT="[Texto]" phldr="1"/>
      <dgm:spPr>
        <a:blipFill rotWithShape="0">
          <a:blip xmlns:r="http://schemas.openxmlformats.org/officeDocument/2006/relationships" r:embed="rId5"/>
          <a:srcRect/>
          <a:stretch>
            <a:fillRect t="-39000" b="-39000"/>
          </a:stretch>
        </a:blipFill>
      </dgm:spPr>
      <dgm:t>
        <a:bodyPr/>
        <a:lstStyle/>
        <a:p>
          <a:endParaRPr lang="es-ES" dirty="0"/>
        </a:p>
      </dgm:t>
    </dgm:pt>
    <dgm:pt modelId="{5ED1111F-176C-45E2-9CED-892B1DB593D4}" type="parTrans" cxnId="{FF0518B0-C67A-4190-873B-B44D816421BB}">
      <dgm:prSet/>
      <dgm:spPr/>
      <dgm:t>
        <a:bodyPr/>
        <a:lstStyle/>
        <a:p>
          <a:endParaRPr lang="es-ES"/>
        </a:p>
      </dgm:t>
    </dgm:pt>
    <dgm:pt modelId="{77FA677C-E607-4839-B811-2709EE62933D}" type="sibTrans" cxnId="{FF0518B0-C67A-4190-873B-B44D816421BB}">
      <dgm:prSet/>
      <dgm:spPr>
        <a:blipFill rotWithShape="0">
          <a:blip xmlns:r="http://schemas.openxmlformats.org/officeDocument/2006/relationships" r:embed="rId6"/>
          <a:srcRect/>
          <a:stretch>
            <a:fillRect/>
          </a:stretch>
        </a:blipFill>
      </dgm:spPr>
      <dgm:t>
        <a:bodyPr/>
        <a:lstStyle/>
        <a:p>
          <a:endParaRPr lang="es-ES"/>
        </a:p>
      </dgm:t>
    </dgm:pt>
    <dgm:pt modelId="{E2DDF082-F490-46BF-8D68-D3C177BB88D0}" type="pres">
      <dgm:prSet presAssocID="{CD126EF0-0640-4E31-84E4-B9072B7EC791}" presName="Name0" presStyleCnt="0">
        <dgm:presLayoutVars>
          <dgm:chMax/>
          <dgm:chPref/>
          <dgm:dir/>
          <dgm:animLvl val="lvl"/>
        </dgm:presLayoutVars>
      </dgm:prSet>
      <dgm:spPr/>
    </dgm:pt>
    <dgm:pt modelId="{47ADED09-E2C3-46AB-A14A-CF0A50193F3D}" type="pres">
      <dgm:prSet presAssocID="{8DE2F935-E949-44E3-9335-A81F0E486907}" presName="composite" presStyleCnt="0"/>
      <dgm:spPr/>
    </dgm:pt>
    <dgm:pt modelId="{338631D4-43A3-4440-AC11-A5E1A6919285}" type="pres">
      <dgm:prSet presAssocID="{8DE2F935-E949-44E3-9335-A81F0E486907}" presName="Parent1" presStyleLbl="node1" presStyleIdx="0" presStyleCnt="6">
        <dgm:presLayoutVars>
          <dgm:chMax val="1"/>
          <dgm:chPref val="1"/>
          <dgm:bulletEnabled val="1"/>
        </dgm:presLayoutVars>
      </dgm:prSet>
      <dgm:spPr/>
    </dgm:pt>
    <dgm:pt modelId="{EE7C2363-653D-437B-A4A4-97E73EE610A7}" type="pres">
      <dgm:prSet presAssocID="{8DE2F935-E949-44E3-9335-A81F0E486907}" presName="Childtext1" presStyleLbl="revTx" presStyleIdx="0" presStyleCnt="3">
        <dgm:presLayoutVars>
          <dgm:chMax val="0"/>
          <dgm:chPref val="0"/>
          <dgm:bulletEnabled val="1"/>
        </dgm:presLayoutVars>
      </dgm:prSet>
      <dgm:spPr/>
    </dgm:pt>
    <dgm:pt modelId="{ED955A4F-B48C-4790-94E1-E3F4A606DD97}" type="pres">
      <dgm:prSet presAssocID="{8DE2F935-E949-44E3-9335-A81F0E486907}" presName="BalanceSpacing" presStyleCnt="0"/>
      <dgm:spPr/>
    </dgm:pt>
    <dgm:pt modelId="{F10350F6-12E1-4210-B13B-6BD06188D76B}" type="pres">
      <dgm:prSet presAssocID="{8DE2F935-E949-44E3-9335-A81F0E486907}" presName="BalanceSpacing1" presStyleCnt="0"/>
      <dgm:spPr/>
    </dgm:pt>
    <dgm:pt modelId="{1AB36694-0FC6-4CC1-AA6C-3AC90C951213}" type="pres">
      <dgm:prSet presAssocID="{4F758F1D-7831-4C3D-AE66-5E0DB73007A5}" presName="Accent1Text" presStyleLbl="node1" presStyleIdx="1" presStyleCnt="6"/>
      <dgm:spPr/>
    </dgm:pt>
    <dgm:pt modelId="{DD076788-B07B-4E93-AC6D-83ECE93D75B0}" type="pres">
      <dgm:prSet presAssocID="{4F758F1D-7831-4C3D-AE66-5E0DB73007A5}" presName="spaceBetweenRectangles" presStyleCnt="0"/>
      <dgm:spPr/>
    </dgm:pt>
    <dgm:pt modelId="{04D41A95-676C-4A20-84A4-4CDABCF4DFFC}" type="pres">
      <dgm:prSet presAssocID="{5911A297-C369-4543-86E0-D5297BE0249C}" presName="composite" presStyleCnt="0"/>
      <dgm:spPr/>
    </dgm:pt>
    <dgm:pt modelId="{A872B6FE-8026-41D0-8D00-03B46DAB9CCE}" type="pres">
      <dgm:prSet presAssocID="{5911A297-C369-4543-86E0-D5297BE0249C}" presName="Parent1" presStyleLbl="node1" presStyleIdx="2" presStyleCnt="6">
        <dgm:presLayoutVars>
          <dgm:chMax val="1"/>
          <dgm:chPref val="1"/>
          <dgm:bulletEnabled val="1"/>
        </dgm:presLayoutVars>
      </dgm:prSet>
      <dgm:spPr/>
    </dgm:pt>
    <dgm:pt modelId="{86A5740A-AE17-4AC7-9BA7-25D0737A94DD}" type="pres">
      <dgm:prSet presAssocID="{5911A297-C369-4543-86E0-D5297BE0249C}" presName="Childtext1" presStyleLbl="revTx" presStyleIdx="1" presStyleCnt="3">
        <dgm:presLayoutVars>
          <dgm:chMax val="0"/>
          <dgm:chPref val="0"/>
          <dgm:bulletEnabled val="1"/>
        </dgm:presLayoutVars>
      </dgm:prSet>
      <dgm:spPr/>
    </dgm:pt>
    <dgm:pt modelId="{24C633D4-6550-4743-A8A9-C7D6715DA25B}" type="pres">
      <dgm:prSet presAssocID="{5911A297-C369-4543-86E0-D5297BE0249C}" presName="BalanceSpacing" presStyleCnt="0"/>
      <dgm:spPr/>
    </dgm:pt>
    <dgm:pt modelId="{3009B8CD-5999-4865-9AF6-1A2981921738}" type="pres">
      <dgm:prSet presAssocID="{5911A297-C369-4543-86E0-D5297BE0249C}" presName="BalanceSpacing1" presStyleCnt="0"/>
      <dgm:spPr/>
    </dgm:pt>
    <dgm:pt modelId="{95E25CD4-3334-4B57-B1EA-9269918CE1E3}" type="pres">
      <dgm:prSet presAssocID="{7C32C0AC-A90A-442B-88D2-3BE16E106D0B}" presName="Accent1Text" presStyleLbl="node1" presStyleIdx="3" presStyleCnt="6"/>
      <dgm:spPr/>
    </dgm:pt>
    <dgm:pt modelId="{BE62EAD4-24AF-4088-8335-A59A26D43254}" type="pres">
      <dgm:prSet presAssocID="{7C32C0AC-A90A-442B-88D2-3BE16E106D0B}" presName="spaceBetweenRectangles" presStyleCnt="0"/>
      <dgm:spPr/>
    </dgm:pt>
    <dgm:pt modelId="{D9853A88-C23F-479B-A149-EF3728E89FE4}" type="pres">
      <dgm:prSet presAssocID="{1E54A57B-3EA9-48F2-88B5-3325E9CE9DC2}" presName="composite" presStyleCnt="0"/>
      <dgm:spPr/>
    </dgm:pt>
    <dgm:pt modelId="{E405F199-CD2B-4CE2-A962-2E8FCF5B159B}" type="pres">
      <dgm:prSet presAssocID="{1E54A57B-3EA9-48F2-88B5-3325E9CE9DC2}" presName="Parent1" presStyleLbl="node1" presStyleIdx="4" presStyleCnt="6" custLinFactNeighborX="-1744" custLinFactNeighborY="1928">
        <dgm:presLayoutVars>
          <dgm:chMax val="1"/>
          <dgm:chPref val="1"/>
          <dgm:bulletEnabled val="1"/>
        </dgm:presLayoutVars>
      </dgm:prSet>
      <dgm:spPr/>
    </dgm:pt>
    <dgm:pt modelId="{49889DE7-558E-4687-891D-3A8F25D87832}" type="pres">
      <dgm:prSet presAssocID="{1E54A57B-3EA9-48F2-88B5-3325E9CE9DC2}" presName="Childtext1" presStyleLbl="revTx" presStyleIdx="2" presStyleCnt="3">
        <dgm:presLayoutVars>
          <dgm:chMax val="0"/>
          <dgm:chPref val="0"/>
          <dgm:bulletEnabled val="1"/>
        </dgm:presLayoutVars>
      </dgm:prSet>
      <dgm:spPr/>
    </dgm:pt>
    <dgm:pt modelId="{9D37ED0E-A0A0-4986-81FE-997B2AB5711E}" type="pres">
      <dgm:prSet presAssocID="{1E54A57B-3EA9-48F2-88B5-3325E9CE9DC2}" presName="BalanceSpacing" presStyleCnt="0"/>
      <dgm:spPr/>
    </dgm:pt>
    <dgm:pt modelId="{C6A2B654-FCB1-481A-AA44-8B290F953CF5}" type="pres">
      <dgm:prSet presAssocID="{1E54A57B-3EA9-48F2-88B5-3325E9CE9DC2}" presName="BalanceSpacing1" presStyleCnt="0"/>
      <dgm:spPr/>
    </dgm:pt>
    <dgm:pt modelId="{DAD74F38-A363-49D1-93FD-BF9F0EBBC2A0}" type="pres">
      <dgm:prSet presAssocID="{77FA677C-E607-4839-B811-2709EE62933D}" presName="Accent1Text" presStyleLbl="node1" presStyleIdx="5" presStyleCnt="6"/>
      <dgm:spPr/>
    </dgm:pt>
  </dgm:ptLst>
  <dgm:cxnLst>
    <dgm:cxn modelId="{FD81102F-9B94-4085-B52F-E9EF97AE31C4}" type="presOf" srcId="{5911A297-C369-4543-86E0-D5297BE0249C}" destId="{A872B6FE-8026-41D0-8D00-03B46DAB9CCE}" srcOrd="0" destOrd="0" presId="urn:microsoft.com/office/officeart/2008/layout/AlternatingHexagons"/>
    <dgm:cxn modelId="{61A95A6B-A466-405B-9F26-E4B07EC2C9F8}" type="presOf" srcId="{CD126EF0-0640-4E31-84E4-B9072B7EC791}" destId="{E2DDF082-F490-46BF-8D68-D3C177BB88D0}" srcOrd="0" destOrd="0" presId="urn:microsoft.com/office/officeart/2008/layout/AlternatingHexagons"/>
    <dgm:cxn modelId="{0A8EAD70-67BB-4CCC-8A5C-23D802342BEB}" type="presOf" srcId="{4F758F1D-7831-4C3D-AE66-5E0DB73007A5}" destId="{1AB36694-0FC6-4CC1-AA6C-3AC90C951213}" srcOrd="0" destOrd="0" presId="urn:microsoft.com/office/officeart/2008/layout/AlternatingHexagons"/>
    <dgm:cxn modelId="{8233E58E-4B40-4ED5-A023-DBD3AEF11B25}" type="presOf" srcId="{8DE2F935-E949-44E3-9335-A81F0E486907}" destId="{338631D4-43A3-4440-AC11-A5E1A6919285}" srcOrd="0" destOrd="0" presId="urn:microsoft.com/office/officeart/2008/layout/AlternatingHexagons"/>
    <dgm:cxn modelId="{6306A7AA-81E7-4F75-8294-AEDD50066C6A}" type="presOf" srcId="{7C32C0AC-A90A-442B-88D2-3BE16E106D0B}" destId="{95E25CD4-3334-4B57-B1EA-9269918CE1E3}" srcOrd="0" destOrd="0" presId="urn:microsoft.com/office/officeart/2008/layout/AlternatingHexagons"/>
    <dgm:cxn modelId="{FF0518B0-C67A-4190-873B-B44D816421BB}" srcId="{CD126EF0-0640-4E31-84E4-B9072B7EC791}" destId="{1E54A57B-3EA9-48F2-88B5-3325E9CE9DC2}" srcOrd="2" destOrd="0" parTransId="{5ED1111F-176C-45E2-9CED-892B1DB593D4}" sibTransId="{77FA677C-E607-4839-B811-2709EE62933D}"/>
    <dgm:cxn modelId="{A6F68AB5-27C6-4362-821C-47B74AF929FB}" srcId="{CD126EF0-0640-4E31-84E4-B9072B7EC791}" destId="{5911A297-C369-4543-86E0-D5297BE0249C}" srcOrd="1" destOrd="0" parTransId="{617AB3AC-A36E-41F8-A602-D9D4BD2FF5B1}" sibTransId="{7C32C0AC-A90A-442B-88D2-3BE16E106D0B}"/>
    <dgm:cxn modelId="{E0F871BB-F20B-4073-B251-EE3C3EC3AF21}" srcId="{CD126EF0-0640-4E31-84E4-B9072B7EC791}" destId="{8DE2F935-E949-44E3-9335-A81F0E486907}" srcOrd="0" destOrd="0" parTransId="{8A92A9FA-5ADD-48DB-BCE5-FF8ED7AC3ADD}" sibTransId="{4F758F1D-7831-4C3D-AE66-5E0DB73007A5}"/>
    <dgm:cxn modelId="{2D765BE6-5379-429A-8102-8786B9D50A87}" type="presOf" srcId="{77FA677C-E607-4839-B811-2709EE62933D}" destId="{DAD74F38-A363-49D1-93FD-BF9F0EBBC2A0}" srcOrd="0" destOrd="0" presId="urn:microsoft.com/office/officeart/2008/layout/AlternatingHexagons"/>
    <dgm:cxn modelId="{0A82EAE6-F3F4-4421-BD3B-19E70DB9FB1C}" type="presOf" srcId="{1E54A57B-3EA9-48F2-88B5-3325E9CE9DC2}" destId="{E405F199-CD2B-4CE2-A962-2E8FCF5B159B}" srcOrd="0" destOrd="0" presId="urn:microsoft.com/office/officeart/2008/layout/AlternatingHexagons"/>
    <dgm:cxn modelId="{977B1DF5-B95C-4BED-8C9D-005D7655DBC2}" type="presParOf" srcId="{E2DDF082-F490-46BF-8D68-D3C177BB88D0}" destId="{47ADED09-E2C3-46AB-A14A-CF0A50193F3D}" srcOrd="0" destOrd="0" presId="urn:microsoft.com/office/officeart/2008/layout/AlternatingHexagons"/>
    <dgm:cxn modelId="{72D5934B-83D4-4D3A-BCBD-7ED45F4852E5}" type="presParOf" srcId="{47ADED09-E2C3-46AB-A14A-CF0A50193F3D}" destId="{338631D4-43A3-4440-AC11-A5E1A6919285}" srcOrd="0" destOrd="0" presId="urn:microsoft.com/office/officeart/2008/layout/AlternatingHexagons"/>
    <dgm:cxn modelId="{D275AC66-7ECD-4F3A-B764-0F0FCE29A1B1}" type="presParOf" srcId="{47ADED09-E2C3-46AB-A14A-CF0A50193F3D}" destId="{EE7C2363-653D-437B-A4A4-97E73EE610A7}" srcOrd="1" destOrd="0" presId="urn:microsoft.com/office/officeart/2008/layout/AlternatingHexagons"/>
    <dgm:cxn modelId="{7AB05502-FEF4-4F4A-86EC-1A6D5E78F84E}" type="presParOf" srcId="{47ADED09-E2C3-46AB-A14A-CF0A50193F3D}" destId="{ED955A4F-B48C-4790-94E1-E3F4A606DD97}" srcOrd="2" destOrd="0" presId="urn:microsoft.com/office/officeart/2008/layout/AlternatingHexagons"/>
    <dgm:cxn modelId="{54372363-897B-48AC-83C8-39F0C9AFE28D}" type="presParOf" srcId="{47ADED09-E2C3-46AB-A14A-CF0A50193F3D}" destId="{F10350F6-12E1-4210-B13B-6BD06188D76B}" srcOrd="3" destOrd="0" presId="urn:microsoft.com/office/officeart/2008/layout/AlternatingHexagons"/>
    <dgm:cxn modelId="{BED75BB9-3C08-4EB7-AA01-0C0DFF1153AF}" type="presParOf" srcId="{47ADED09-E2C3-46AB-A14A-CF0A50193F3D}" destId="{1AB36694-0FC6-4CC1-AA6C-3AC90C951213}" srcOrd="4" destOrd="0" presId="urn:microsoft.com/office/officeart/2008/layout/AlternatingHexagons"/>
    <dgm:cxn modelId="{9EB2D4C0-C42B-4233-B245-27FA1AA642EA}" type="presParOf" srcId="{E2DDF082-F490-46BF-8D68-D3C177BB88D0}" destId="{DD076788-B07B-4E93-AC6D-83ECE93D75B0}" srcOrd="1" destOrd="0" presId="urn:microsoft.com/office/officeart/2008/layout/AlternatingHexagons"/>
    <dgm:cxn modelId="{FBB34009-4008-47F7-81BE-5A85B5A0F4FF}" type="presParOf" srcId="{E2DDF082-F490-46BF-8D68-D3C177BB88D0}" destId="{04D41A95-676C-4A20-84A4-4CDABCF4DFFC}" srcOrd="2" destOrd="0" presId="urn:microsoft.com/office/officeart/2008/layout/AlternatingHexagons"/>
    <dgm:cxn modelId="{DC6CDD1D-6728-4B88-AB78-607E96D84F71}" type="presParOf" srcId="{04D41A95-676C-4A20-84A4-4CDABCF4DFFC}" destId="{A872B6FE-8026-41D0-8D00-03B46DAB9CCE}" srcOrd="0" destOrd="0" presId="urn:microsoft.com/office/officeart/2008/layout/AlternatingHexagons"/>
    <dgm:cxn modelId="{4A6C809D-09B1-417D-93A8-73FF04C55A02}" type="presParOf" srcId="{04D41A95-676C-4A20-84A4-4CDABCF4DFFC}" destId="{86A5740A-AE17-4AC7-9BA7-25D0737A94DD}" srcOrd="1" destOrd="0" presId="urn:microsoft.com/office/officeart/2008/layout/AlternatingHexagons"/>
    <dgm:cxn modelId="{731EE91A-1B92-4099-A393-37DD43DBAE0D}" type="presParOf" srcId="{04D41A95-676C-4A20-84A4-4CDABCF4DFFC}" destId="{24C633D4-6550-4743-A8A9-C7D6715DA25B}" srcOrd="2" destOrd="0" presId="urn:microsoft.com/office/officeart/2008/layout/AlternatingHexagons"/>
    <dgm:cxn modelId="{C786D612-D1B9-4E57-AB98-4513EAD94A8B}" type="presParOf" srcId="{04D41A95-676C-4A20-84A4-4CDABCF4DFFC}" destId="{3009B8CD-5999-4865-9AF6-1A2981921738}" srcOrd="3" destOrd="0" presId="urn:microsoft.com/office/officeart/2008/layout/AlternatingHexagons"/>
    <dgm:cxn modelId="{8934C16F-C81C-4145-AA0A-714DDB80247F}" type="presParOf" srcId="{04D41A95-676C-4A20-84A4-4CDABCF4DFFC}" destId="{95E25CD4-3334-4B57-B1EA-9269918CE1E3}" srcOrd="4" destOrd="0" presId="urn:microsoft.com/office/officeart/2008/layout/AlternatingHexagons"/>
    <dgm:cxn modelId="{3D4DCB75-5D7B-4CA2-9884-2D92329D61DA}" type="presParOf" srcId="{E2DDF082-F490-46BF-8D68-D3C177BB88D0}" destId="{BE62EAD4-24AF-4088-8335-A59A26D43254}" srcOrd="3" destOrd="0" presId="urn:microsoft.com/office/officeart/2008/layout/AlternatingHexagons"/>
    <dgm:cxn modelId="{C05BE6B3-C038-4E03-926D-62C2A453A9FE}" type="presParOf" srcId="{E2DDF082-F490-46BF-8D68-D3C177BB88D0}" destId="{D9853A88-C23F-479B-A149-EF3728E89FE4}" srcOrd="4" destOrd="0" presId="urn:microsoft.com/office/officeart/2008/layout/AlternatingHexagons"/>
    <dgm:cxn modelId="{D0DF4EB7-59BA-44F4-8641-4CA0663060BE}" type="presParOf" srcId="{D9853A88-C23F-479B-A149-EF3728E89FE4}" destId="{E405F199-CD2B-4CE2-A962-2E8FCF5B159B}" srcOrd="0" destOrd="0" presId="urn:microsoft.com/office/officeart/2008/layout/AlternatingHexagons"/>
    <dgm:cxn modelId="{C81C47E7-C12D-48D0-AB0B-19843BC6527A}" type="presParOf" srcId="{D9853A88-C23F-479B-A149-EF3728E89FE4}" destId="{49889DE7-558E-4687-891D-3A8F25D87832}" srcOrd="1" destOrd="0" presId="urn:microsoft.com/office/officeart/2008/layout/AlternatingHexagons"/>
    <dgm:cxn modelId="{4273DE57-AF64-4AD5-B650-153AF0513BEE}" type="presParOf" srcId="{D9853A88-C23F-479B-A149-EF3728E89FE4}" destId="{9D37ED0E-A0A0-4986-81FE-997B2AB5711E}" srcOrd="2" destOrd="0" presId="urn:microsoft.com/office/officeart/2008/layout/AlternatingHexagons"/>
    <dgm:cxn modelId="{D7BCE66B-D562-4002-9B26-3689B954B028}" type="presParOf" srcId="{D9853A88-C23F-479B-A149-EF3728E89FE4}" destId="{C6A2B654-FCB1-481A-AA44-8B290F953CF5}" srcOrd="3" destOrd="0" presId="urn:microsoft.com/office/officeart/2008/layout/AlternatingHexagons"/>
    <dgm:cxn modelId="{A8663B75-A9B4-4CEB-BAE2-6DDE899C6025}" type="presParOf" srcId="{D9853A88-C23F-479B-A149-EF3728E89FE4}" destId="{DAD74F38-A363-49D1-93FD-BF9F0EBBC2A0}" srcOrd="4" destOrd="0" presId="urn:microsoft.com/office/officeart/2008/layout/AlternatingHexagon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E3DC6CF-63AE-460B-BC23-3C244880A44D}"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es-ES"/>
        </a:p>
      </dgm:t>
    </dgm:pt>
    <dgm:pt modelId="{FC3AE5AF-00B3-483B-B568-CE8A915FACF8}">
      <dgm:prSet phldrT="[Texto]"/>
      <dgm:spPr/>
      <dgm:t>
        <a:bodyPr/>
        <a:lstStyle/>
        <a:p>
          <a:r>
            <a:rPr lang="es-ES" dirty="0" err="1"/>
            <a:t>Evidence</a:t>
          </a:r>
          <a:endParaRPr lang="es-ES" dirty="0"/>
        </a:p>
      </dgm:t>
    </dgm:pt>
    <dgm:pt modelId="{91A470A9-5604-48D4-9B8A-A6C019B66FBC}" type="parTrans" cxnId="{00EF1142-8035-4B49-9CFA-4F4584C9FB77}">
      <dgm:prSet/>
      <dgm:spPr/>
      <dgm:t>
        <a:bodyPr/>
        <a:lstStyle/>
        <a:p>
          <a:endParaRPr lang="es-ES"/>
        </a:p>
      </dgm:t>
    </dgm:pt>
    <dgm:pt modelId="{7512E6E3-1F4E-4777-BBEF-1DB896D3E3D6}" type="sibTrans" cxnId="{00EF1142-8035-4B49-9CFA-4F4584C9FB77}">
      <dgm:prSet/>
      <dgm:spPr/>
      <dgm:t>
        <a:bodyPr/>
        <a:lstStyle/>
        <a:p>
          <a:endParaRPr lang="es-ES"/>
        </a:p>
      </dgm:t>
    </dgm:pt>
    <dgm:pt modelId="{2666E2FD-9637-44E5-80A9-9A0D86944DC7}">
      <dgm:prSet phldrT="[Texto]"/>
      <dgm:spPr/>
      <dgm:t>
        <a:bodyPr/>
        <a:lstStyle/>
        <a:p>
          <a:r>
            <a:rPr lang="es-ES" dirty="0" err="1"/>
            <a:t>Systemic</a:t>
          </a:r>
          <a:r>
            <a:rPr lang="es-ES" dirty="0"/>
            <a:t> </a:t>
          </a:r>
          <a:r>
            <a:rPr lang="es-ES" dirty="0" err="1"/>
            <a:t>Aproach</a:t>
          </a:r>
          <a:endParaRPr lang="es-ES" dirty="0"/>
        </a:p>
      </dgm:t>
    </dgm:pt>
    <dgm:pt modelId="{1326FEC6-09A3-402D-B301-29FEC317EE89}" type="parTrans" cxnId="{E77103B4-0455-4E30-8474-E62E24C9BD6D}">
      <dgm:prSet/>
      <dgm:spPr/>
      <dgm:t>
        <a:bodyPr/>
        <a:lstStyle/>
        <a:p>
          <a:endParaRPr lang="es-ES"/>
        </a:p>
      </dgm:t>
    </dgm:pt>
    <dgm:pt modelId="{57E5BFDE-53DB-41D1-AFFB-9894F13EF5C7}" type="sibTrans" cxnId="{E77103B4-0455-4E30-8474-E62E24C9BD6D}">
      <dgm:prSet/>
      <dgm:spPr/>
      <dgm:t>
        <a:bodyPr/>
        <a:lstStyle/>
        <a:p>
          <a:endParaRPr lang="es-ES"/>
        </a:p>
      </dgm:t>
    </dgm:pt>
    <dgm:pt modelId="{3A367A8D-8165-47FF-AC14-DAA11B757409}">
      <dgm:prSet phldrT="[Texto]"/>
      <dgm:spPr/>
      <dgm:t>
        <a:bodyPr/>
        <a:lstStyle/>
        <a:p>
          <a:r>
            <a:rPr lang="es-ES" dirty="0" err="1"/>
            <a:t>Risk</a:t>
          </a:r>
          <a:r>
            <a:rPr lang="es-ES" dirty="0"/>
            <a:t>- </a:t>
          </a:r>
          <a:r>
            <a:rPr lang="es-ES" dirty="0" err="1"/>
            <a:t>Based</a:t>
          </a:r>
          <a:r>
            <a:rPr lang="es-ES" dirty="0"/>
            <a:t> </a:t>
          </a:r>
          <a:r>
            <a:rPr lang="es-ES" dirty="0" err="1"/>
            <a:t>Aproach</a:t>
          </a:r>
          <a:endParaRPr lang="es-ES" dirty="0"/>
        </a:p>
      </dgm:t>
    </dgm:pt>
    <dgm:pt modelId="{3753BEE7-B517-4068-956C-71BB139696EE}" type="parTrans" cxnId="{8E7CD0E6-FBE7-4F0D-9AB0-573202609DB8}">
      <dgm:prSet/>
      <dgm:spPr/>
      <dgm:t>
        <a:bodyPr/>
        <a:lstStyle/>
        <a:p>
          <a:endParaRPr lang="es-ES"/>
        </a:p>
      </dgm:t>
    </dgm:pt>
    <dgm:pt modelId="{498309B5-8897-43A3-AF31-EC06B3E79C10}" type="sibTrans" cxnId="{8E7CD0E6-FBE7-4F0D-9AB0-573202609DB8}">
      <dgm:prSet/>
      <dgm:spPr/>
      <dgm:t>
        <a:bodyPr/>
        <a:lstStyle/>
        <a:p>
          <a:endParaRPr lang="es-ES"/>
        </a:p>
      </dgm:t>
    </dgm:pt>
    <dgm:pt modelId="{13A7BD56-7A19-4AB6-9CB5-34C88717435F}">
      <dgm:prSet phldrT="[Texto]"/>
      <dgm:spPr/>
      <dgm:t>
        <a:bodyPr/>
        <a:lstStyle/>
        <a:p>
          <a:r>
            <a:rPr lang="es-ES" dirty="0"/>
            <a:t>HOF</a:t>
          </a:r>
        </a:p>
      </dgm:t>
    </dgm:pt>
    <dgm:pt modelId="{6C1689A0-CF39-4E72-A19D-93C6D5F49E04}" type="parTrans" cxnId="{492CA815-427C-403E-ABB0-594F827C9925}">
      <dgm:prSet/>
      <dgm:spPr/>
      <dgm:t>
        <a:bodyPr/>
        <a:lstStyle/>
        <a:p>
          <a:endParaRPr lang="es-ES"/>
        </a:p>
      </dgm:t>
    </dgm:pt>
    <dgm:pt modelId="{0F3B4CB7-9C56-43DF-817E-6333CACE6076}" type="sibTrans" cxnId="{492CA815-427C-403E-ABB0-594F827C9925}">
      <dgm:prSet/>
      <dgm:spPr/>
      <dgm:t>
        <a:bodyPr/>
        <a:lstStyle/>
        <a:p>
          <a:endParaRPr lang="es-ES"/>
        </a:p>
      </dgm:t>
    </dgm:pt>
    <dgm:pt modelId="{45102884-7BD0-4BF7-B1FE-3D1F37E928DC}" type="pres">
      <dgm:prSet presAssocID="{7E3DC6CF-63AE-460B-BC23-3C244880A44D}" presName="Name0" presStyleCnt="0">
        <dgm:presLayoutVars>
          <dgm:chPref val="1"/>
          <dgm:dir/>
          <dgm:animOne val="branch"/>
          <dgm:animLvl val="lvl"/>
          <dgm:resizeHandles val="exact"/>
        </dgm:presLayoutVars>
      </dgm:prSet>
      <dgm:spPr/>
    </dgm:pt>
    <dgm:pt modelId="{8EC9C010-BE1B-43F7-8AC7-F5FB11B0FCB0}" type="pres">
      <dgm:prSet presAssocID="{FC3AE5AF-00B3-483B-B568-CE8A915FACF8}" presName="root1" presStyleCnt="0"/>
      <dgm:spPr/>
    </dgm:pt>
    <dgm:pt modelId="{A59A546F-6B66-473B-B006-0C3E5578E410}" type="pres">
      <dgm:prSet presAssocID="{FC3AE5AF-00B3-483B-B568-CE8A915FACF8}" presName="LevelOneTextNode" presStyleLbl="node0" presStyleIdx="0" presStyleCnt="1">
        <dgm:presLayoutVars>
          <dgm:chPref val="3"/>
        </dgm:presLayoutVars>
      </dgm:prSet>
      <dgm:spPr/>
    </dgm:pt>
    <dgm:pt modelId="{82BB15A7-0B52-4DE6-8B82-F4641BBDE7AD}" type="pres">
      <dgm:prSet presAssocID="{FC3AE5AF-00B3-483B-B568-CE8A915FACF8}" presName="level2hierChild" presStyleCnt="0"/>
      <dgm:spPr/>
    </dgm:pt>
    <dgm:pt modelId="{F31EA3CC-8D66-40E0-AABF-0953CA500586}" type="pres">
      <dgm:prSet presAssocID="{1326FEC6-09A3-402D-B301-29FEC317EE89}" presName="conn2-1" presStyleLbl="parChTrans1D2" presStyleIdx="0" presStyleCnt="3"/>
      <dgm:spPr/>
    </dgm:pt>
    <dgm:pt modelId="{72BB01D7-0421-4C13-AA56-1D18F66063C2}" type="pres">
      <dgm:prSet presAssocID="{1326FEC6-09A3-402D-B301-29FEC317EE89}" presName="connTx" presStyleLbl="parChTrans1D2" presStyleIdx="0" presStyleCnt="3"/>
      <dgm:spPr/>
    </dgm:pt>
    <dgm:pt modelId="{0BBDC231-31C4-4BCF-A8FF-A51429D46FCD}" type="pres">
      <dgm:prSet presAssocID="{2666E2FD-9637-44E5-80A9-9A0D86944DC7}" presName="root2" presStyleCnt="0"/>
      <dgm:spPr/>
    </dgm:pt>
    <dgm:pt modelId="{402AEAA8-5BF8-4DEF-B292-FC4C3EF551BA}" type="pres">
      <dgm:prSet presAssocID="{2666E2FD-9637-44E5-80A9-9A0D86944DC7}" presName="LevelTwoTextNode" presStyleLbl="node2" presStyleIdx="0" presStyleCnt="3">
        <dgm:presLayoutVars>
          <dgm:chPref val="3"/>
        </dgm:presLayoutVars>
      </dgm:prSet>
      <dgm:spPr/>
    </dgm:pt>
    <dgm:pt modelId="{4C75E78C-FB4F-4325-8524-719F695E852E}" type="pres">
      <dgm:prSet presAssocID="{2666E2FD-9637-44E5-80A9-9A0D86944DC7}" presName="level3hierChild" presStyleCnt="0"/>
      <dgm:spPr/>
    </dgm:pt>
    <dgm:pt modelId="{9A0B7C54-B081-44C6-976C-3643D27C908B}" type="pres">
      <dgm:prSet presAssocID="{3753BEE7-B517-4068-956C-71BB139696EE}" presName="conn2-1" presStyleLbl="parChTrans1D2" presStyleIdx="1" presStyleCnt="3"/>
      <dgm:spPr/>
    </dgm:pt>
    <dgm:pt modelId="{BD67C475-1F2A-430C-BFF3-D3FDED36BE9F}" type="pres">
      <dgm:prSet presAssocID="{3753BEE7-B517-4068-956C-71BB139696EE}" presName="connTx" presStyleLbl="parChTrans1D2" presStyleIdx="1" presStyleCnt="3"/>
      <dgm:spPr/>
    </dgm:pt>
    <dgm:pt modelId="{AC0417B8-0DBD-40D8-8B1E-9D0ACBECD91E}" type="pres">
      <dgm:prSet presAssocID="{3A367A8D-8165-47FF-AC14-DAA11B757409}" presName="root2" presStyleCnt="0"/>
      <dgm:spPr/>
    </dgm:pt>
    <dgm:pt modelId="{62C7FDF5-7247-49A2-BCC2-6C96F15792A8}" type="pres">
      <dgm:prSet presAssocID="{3A367A8D-8165-47FF-AC14-DAA11B757409}" presName="LevelTwoTextNode" presStyleLbl="node2" presStyleIdx="1" presStyleCnt="3">
        <dgm:presLayoutVars>
          <dgm:chPref val="3"/>
        </dgm:presLayoutVars>
      </dgm:prSet>
      <dgm:spPr/>
    </dgm:pt>
    <dgm:pt modelId="{158489D3-AEF0-4FF9-BFD0-C8ED30A238F8}" type="pres">
      <dgm:prSet presAssocID="{3A367A8D-8165-47FF-AC14-DAA11B757409}" presName="level3hierChild" presStyleCnt="0"/>
      <dgm:spPr/>
    </dgm:pt>
    <dgm:pt modelId="{4EC153D2-F2A5-465A-BD71-6615BA1943CA}" type="pres">
      <dgm:prSet presAssocID="{6C1689A0-CF39-4E72-A19D-93C6D5F49E04}" presName="conn2-1" presStyleLbl="parChTrans1D2" presStyleIdx="2" presStyleCnt="3"/>
      <dgm:spPr/>
    </dgm:pt>
    <dgm:pt modelId="{1C72CD38-34FF-4825-895E-FB7673345CEF}" type="pres">
      <dgm:prSet presAssocID="{6C1689A0-CF39-4E72-A19D-93C6D5F49E04}" presName="connTx" presStyleLbl="parChTrans1D2" presStyleIdx="2" presStyleCnt="3"/>
      <dgm:spPr/>
    </dgm:pt>
    <dgm:pt modelId="{DDE2506B-2A53-4AFD-BE15-8AD0BBC7B321}" type="pres">
      <dgm:prSet presAssocID="{13A7BD56-7A19-4AB6-9CB5-34C88717435F}" presName="root2" presStyleCnt="0"/>
      <dgm:spPr/>
    </dgm:pt>
    <dgm:pt modelId="{D688461D-26FD-4EEF-8FF0-CA83E823527D}" type="pres">
      <dgm:prSet presAssocID="{13A7BD56-7A19-4AB6-9CB5-34C88717435F}" presName="LevelTwoTextNode" presStyleLbl="node2" presStyleIdx="2" presStyleCnt="3">
        <dgm:presLayoutVars>
          <dgm:chPref val="3"/>
        </dgm:presLayoutVars>
      </dgm:prSet>
      <dgm:spPr/>
    </dgm:pt>
    <dgm:pt modelId="{62A2F146-E659-4AA0-B64C-2F2C19A63EDF}" type="pres">
      <dgm:prSet presAssocID="{13A7BD56-7A19-4AB6-9CB5-34C88717435F}" presName="level3hierChild" presStyleCnt="0"/>
      <dgm:spPr/>
    </dgm:pt>
  </dgm:ptLst>
  <dgm:cxnLst>
    <dgm:cxn modelId="{53724C0A-22C0-4431-8199-AC97EA4F2A7E}" type="presOf" srcId="{6C1689A0-CF39-4E72-A19D-93C6D5F49E04}" destId="{1C72CD38-34FF-4825-895E-FB7673345CEF}" srcOrd="1" destOrd="0" presId="urn:microsoft.com/office/officeart/2008/layout/HorizontalMultiLevelHierarchy"/>
    <dgm:cxn modelId="{492CA815-427C-403E-ABB0-594F827C9925}" srcId="{FC3AE5AF-00B3-483B-B568-CE8A915FACF8}" destId="{13A7BD56-7A19-4AB6-9CB5-34C88717435F}" srcOrd="2" destOrd="0" parTransId="{6C1689A0-CF39-4E72-A19D-93C6D5F49E04}" sibTransId="{0F3B4CB7-9C56-43DF-817E-6333CACE6076}"/>
    <dgm:cxn modelId="{48DA0D2D-2055-4AB4-A1F2-149FF972D6EE}" type="presOf" srcId="{1326FEC6-09A3-402D-B301-29FEC317EE89}" destId="{72BB01D7-0421-4C13-AA56-1D18F66063C2}" srcOrd="1" destOrd="0" presId="urn:microsoft.com/office/officeart/2008/layout/HorizontalMultiLevelHierarchy"/>
    <dgm:cxn modelId="{9879843C-D693-41F1-B2B1-01A0620605F2}" type="presOf" srcId="{3753BEE7-B517-4068-956C-71BB139696EE}" destId="{9A0B7C54-B081-44C6-976C-3643D27C908B}" srcOrd="0" destOrd="0" presId="urn:microsoft.com/office/officeart/2008/layout/HorizontalMultiLevelHierarchy"/>
    <dgm:cxn modelId="{00EF1142-8035-4B49-9CFA-4F4584C9FB77}" srcId="{7E3DC6CF-63AE-460B-BC23-3C244880A44D}" destId="{FC3AE5AF-00B3-483B-B568-CE8A915FACF8}" srcOrd="0" destOrd="0" parTransId="{91A470A9-5604-48D4-9B8A-A6C019B66FBC}" sibTransId="{7512E6E3-1F4E-4777-BBEF-1DB896D3E3D6}"/>
    <dgm:cxn modelId="{18044D64-9B44-465D-8FF7-49D9A6E85449}" type="presOf" srcId="{FC3AE5AF-00B3-483B-B568-CE8A915FACF8}" destId="{A59A546F-6B66-473B-B006-0C3E5578E410}" srcOrd="0" destOrd="0" presId="urn:microsoft.com/office/officeart/2008/layout/HorizontalMultiLevelHierarchy"/>
    <dgm:cxn modelId="{E983C050-484F-4991-92DD-85936BC5A647}" type="presOf" srcId="{1326FEC6-09A3-402D-B301-29FEC317EE89}" destId="{F31EA3CC-8D66-40E0-AABF-0953CA500586}" srcOrd="0" destOrd="0" presId="urn:microsoft.com/office/officeart/2008/layout/HorizontalMultiLevelHierarchy"/>
    <dgm:cxn modelId="{7667277B-D195-49C5-B5D7-43333B7A8A02}" type="presOf" srcId="{3753BEE7-B517-4068-956C-71BB139696EE}" destId="{BD67C475-1F2A-430C-BFF3-D3FDED36BE9F}" srcOrd="1" destOrd="0" presId="urn:microsoft.com/office/officeart/2008/layout/HorizontalMultiLevelHierarchy"/>
    <dgm:cxn modelId="{7A852397-439C-4A37-9935-ED346BAF1D17}" type="presOf" srcId="{7E3DC6CF-63AE-460B-BC23-3C244880A44D}" destId="{45102884-7BD0-4BF7-B1FE-3D1F37E928DC}" srcOrd="0" destOrd="0" presId="urn:microsoft.com/office/officeart/2008/layout/HorizontalMultiLevelHierarchy"/>
    <dgm:cxn modelId="{E77103B4-0455-4E30-8474-E62E24C9BD6D}" srcId="{FC3AE5AF-00B3-483B-B568-CE8A915FACF8}" destId="{2666E2FD-9637-44E5-80A9-9A0D86944DC7}" srcOrd="0" destOrd="0" parTransId="{1326FEC6-09A3-402D-B301-29FEC317EE89}" sibTransId="{57E5BFDE-53DB-41D1-AFFB-9894F13EF5C7}"/>
    <dgm:cxn modelId="{C03C7AB9-0BFB-4354-93FF-7B1F444CF4CB}" type="presOf" srcId="{2666E2FD-9637-44E5-80A9-9A0D86944DC7}" destId="{402AEAA8-5BF8-4DEF-B292-FC4C3EF551BA}" srcOrd="0" destOrd="0" presId="urn:microsoft.com/office/officeart/2008/layout/HorizontalMultiLevelHierarchy"/>
    <dgm:cxn modelId="{1701BFB9-F941-43A7-97AB-CC6D34AD6532}" type="presOf" srcId="{13A7BD56-7A19-4AB6-9CB5-34C88717435F}" destId="{D688461D-26FD-4EEF-8FF0-CA83E823527D}" srcOrd="0" destOrd="0" presId="urn:microsoft.com/office/officeart/2008/layout/HorizontalMultiLevelHierarchy"/>
    <dgm:cxn modelId="{16E859BC-CF5B-4535-B9B7-CAE693E2449C}" type="presOf" srcId="{6C1689A0-CF39-4E72-A19D-93C6D5F49E04}" destId="{4EC153D2-F2A5-465A-BD71-6615BA1943CA}" srcOrd="0" destOrd="0" presId="urn:microsoft.com/office/officeart/2008/layout/HorizontalMultiLevelHierarchy"/>
    <dgm:cxn modelId="{8E7CD0E6-FBE7-4F0D-9AB0-573202609DB8}" srcId="{FC3AE5AF-00B3-483B-B568-CE8A915FACF8}" destId="{3A367A8D-8165-47FF-AC14-DAA11B757409}" srcOrd="1" destOrd="0" parTransId="{3753BEE7-B517-4068-956C-71BB139696EE}" sibTransId="{498309B5-8897-43A3-AF31-EC06B3E79C10}"/>
    <dgm:cxn modelId="{01EA49E7-5739-4DD5-BBC0-684A5AFAEF0A}" type="presOf" srcId="{3A367A8D-8165-47FF-AC14-DAA11B757409}" destId="{62C7FDF5-7247-49A2-BCC2-6C96F15792A8}" srcOrd="0" destOrd="0" presId="urn:microsoft.com/office/officeart/2008/layout/HorizontalMultiLevelHierarchy"/>
    <dgm:cxn modelId="{80EC7E1E-3AB3-4BC0-9BF9-80E48E8ED2F5}" type="presParOf" srcId="{45102884-7BD0-4BF7-B1FE-3D1F37E928DC}" destId="{8EC9C010-BE1B-43F7-8AC7-F5FB11B0FCB0}" srcOrd="0" destOrd="0" presId="urn:microsoft.com/office/officeart/2008/layout/HorizontalMultiLevelHierarchy"/>
    <dgm:cxn modelId="{52CECB26-213F-4CFE-BFE0-2F77909E2744}" type="presParOf" srcId="{8EC9C010-BE1B-43F7-8AC7-F5FB11B0FCB0}" destId="{A59A546F-6B66-473B-B006-0C3E5578E410}" srcOrd="0" destOrd="0" presId="urn:microsoft.com/office/officeart/2008/layout/HorizontalMultiLevelHierarchy"/>
    <dgm:cxn modelId="{5E3A68D3-4C42-4AC0-8AA3-5EFD96CF1325}" type="presParOf" srcId="{8EC9C010-BE1B-43F7-8AC7-F5FB11B0FCB0}" destId="{82BB15A7-0B52-4DE6-8B82-F4641BBDE7AD}" srcOrd="1" destOrd="0" presId="urn:microsoft.com/office/officeart/2008/layout/HorizontalMultiLevelHierarchy"/>
    <dgm:cxn modelId="{056F6509-E4DF-486E-B173-D4CC32ACE9A4}" type="presParOf" srcId="{82BB15A7-0B52-4DE6-8B82-F4641BBDE7AD}" destId="{F31EA3CC-8D66-40E0-AABF-0953CA500586}" srcOrd="0" destOrd="0" presId="urn:microsoft.com/office/officeart/2008/layout/HorizontalMultiLevelHierarchy"/>
    <dgm:cxn modelId="{FCA0B519-0E00-495C-90AF-1DAFDC4F94BE}" type="presParOf" srcId="{F31EA3CC-8D66-40E0-AABF-0953CA500586}" destId="{72BB01D7-0421-4C13-AA56-1D18F66063C2}" srcOrd="0" destOrd="0" presId="urn:microsoft.com/office/officeart/2008/layout/HorizontalMultiLevelHierarchy"/>
    <dgm:cxn modelId="{8E0AEE3C-A01F-439E-A4E0-75CADB1BEF44}" type="presParOf" srcId="{82BB15A7-0B52-4DE6-8B82-F4641BBDE7AD}" destId="{0BBDC231-31C4-4BCF-A8FF-A51429D46FCD}" srcOrd="1" destOrd="0" presId="urn:microsoft.com/office/officeart/2008/layout/HorizontalMultiLevelHierarchy"/>
    <dgm:cxn modelId="{00DD2614-4AC1-4767-9A10-34804B64E534}" type="presParOf" srcId="{0BBDC231-31C4-4BCF-A8FF-A51429D46FCD}" destId="{402AEAA8-5BF8-4DEF-B292-FC4C3EF551BA}" srcOrd="0" destOrd="0" presId="urn:microsoft.com/office/officeart/2008/layout/HorizontalMultiLevelHierarchy"/>
    <dgm:cxn modelId="{2D48AD85-7992-480B-AEBD-FA2B7A636BD7}" type="presParOf" srcId="{0BBDC231-31C4-4BCF-A8FF-A51429D46FCD}" destId="{4C75E78C-FB4F-4325-8524-719F695E852E}" srcOrd="1" destOrd="0" presId="urn:microsoft.com/office/officeart/2008/layout/HorizontalMultiLevelHierarchy"/>
    <dgm:cxn modelId="{CBFEE98F-29F1-4D38-81D9-9729072A6426}" type="presParOf" srcId="{82BB15A7-0B52-4DE6-8B82-F4641BBDE7AD}" destId="{9A0B7C54-B081-44C6-976C-3643D27C908B}" srcOrd="2" destOrd="0" presId="urn:microsoft.com/office/officeart/2008/layout/HorizontalMultiLevelHierarchy"/>
    <dgm:cxn modelId="{5662CABF-0036-4888-A334-30F4EE2ABCDD}" type="presParOf" srcId="{9A0B7C54-B081-44C6-976C-3643D27C908B}" destId="{BD67C475-1F2A-430C-BFF3-D3FDED36BE9F}" srcOrd="0" destOrd="0" presId="urn:microsoft.com/office/officeart/2008/layout/HorizontalMultiLevelHierarchy"/>
    <dgm:cxn modelId="{09E448EC-E119-4F60-9AA5-4EEFD97DA367}" type="presParOf" srcId="{82BB15A7-0B52-4DE6-8B82-F4641BBDE7AD}" destId="{AC0417B8-0DBD-40D8-8B1E-9D0ACBECD91E}" srcOrd="3" destOrd="0" presId="urn:microsoft.com/office/officeart/2008/layout/HorizontalMultiLevelHierarchy"/>
    <dgm:cxn modelId="{A15C08C8-BB23-4178-A5D1-B85E551CDCF8}" type="presParOf" srcId="{AC0417B8-0DBD-40D8-8B1E-9D0ACBECD91E}" destId="{62C7FDF5-7247-49A2-BCC2-6C96F15792A8}" srcOrd="0" destOrd="0" presId="urn:microsoft.com/office/officeart/2008/layout/HorizontalMultiLevelHierarchy"/>
    <dgm:cxn modelId="{DBD37968-0BFD-4D2E-9FD5-8D3642FB33A6}" type="presParOf" srcId="{AC0417B8-0DBD-40D8-8B1E-9D0ACBECD91E}" destId="{158489D3-AEF0-4FF9-BFD0-C8ED30A238F8}" srcOrd="1" destOrd="0" presId="urn:microsoft.com/office/officeart/2008/layout/HorizontalMultiLevelHierarchy"/>
    <dgm:cxn modelId="{A396E572-8A4F-41EA-A496-FA754626EC7D}" type="presParOf" srcId="{82BB15A7-0B52-4DE6-8B82-F4641BBDE7AD}" destId="{4EC153D2-F2A5-465A-BD71-6615BA1943CA}" srcOrd="4" destOrd="0" presId="urn:microsoft.com/office/officeart/2008/layout/HorizontalMultiLevelHierarchy"/>
    <dgm:cxn modelId="{28CE1C79-A0C0-4DF8-BBEE-EF52EB26570F}" type="presParOf" srcId="{4EC153D2-F2A5-465A-BD71-6615BA1943CA}" destId="{1C72CD38-34FF-4825-895E-FB7673345CEF}" srcOrd="0" destOrd="0" presId="urn:microsoft.com/office/officeart/2008/layout/HorizontalMultiLevelHierarchy"/>
    <dgm:cxn modelId="{61658D91-34B2-442A-BE8A-E65B5CCECBFB}" type="presParOf" srcId="{82BB15A7-0B52-4DE6-8B82-F4641BBDE7AD}" destId="{DDE2506B-2A53-4AFD-BE15-8AD0BBC7B321}" srcOrd="5" destOrd="0" presId="urn:microsoft.com/office/officeart/2008/layout/HorizontalMultiLevelHierarchy"/>
    <dgm:cxn modelId="{AD30192A-D241-4315-8AEC-6D498FF7F251}" type="presParOf" srcId="{DDE2506B-2A53-4AFD-BE15-8AD0BBC7B321}" destId="{D688461D-26FD-4EEF-8FF0-CA83E823527D}" srcOrd="0" destOrd="0" presId="urn:microsoft.com/office/officeart/2008/layout/HorizontalMultiLevelHierarchy"/>
    <dgm:cxn modelId="{586733F5-41D0-421D-8DB9-F47E29EE7334}" type="presParOf" srcId="{DDE2506B-2A53-4AFD-BE15-8AD0BBC7B321}" destId="{62A2F146-E659-4AA0-B64C-2F2C19A63EDF}"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3879228-7093-48CC-87A9-20EEDD89756B}"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s-ES"/>
        </a:p>
      </dgm:t>
    </dgm:pt>
    <dgm:pt modelId="{488D6AB3-3BAA-40C6-A8C3-6C0AEE594202}">
      <dgm:prSet phldrT="[Texto]" phldr="1"/>
      <dgm:spPr>
        <a:blipFill rotWithShape="0">
          <a:blip xmlns:r="http://schemas.openxmlformats.org/officeDocument/2006/relationships" r:embed="rId1"/>
          <a:srcRect/>
          <a:stretch>
            <a:fillRect/>
          </a:stretch>
        </a:blipFill>
      </dgm:spPr>
      <dgm:t>
        <a:bodyPr/>
        <a:lstStyle/>
        <a:p>
          <a:endParaRPr lang="es-ES" dirty="0"/>
        </a:p>
      </dgm:t>
    </dgm:pt>
    <dgm:pt modelId="{1622E370-459C-41F7-A970-FDD34C668E8E}" type="parTrans" cxnId="{81305AC4-342C-4B68-899B-A1AB85C4429A}">
      <dgm:prSet/>
      <dgm:spPr/>
      <dgm:t>
        <a:bodyPr/>
        <a:lstStyle/>
        <a:p>
          <a:endParaRPr lang="es-ES"/>
        </a:p>
      </dgm:t>
    </dgm:pt>
    <dgm:pt modelId="{04442FC9-16A3-4EFC-AEC8-AF11540BE024}" type="sibTrans" cxnId="{81305AC4-342C-4B68-899B-A1AB85C4429A}">
      <dgm:prSet/>
      <dgm:spPr/>
      <dgm:t>
        <a:bodyPr/>
        <a:lstStyle/>
        <a:p>
          <a:endParaRPr lang="es-ES"/>
        </a:p>
      </dgm:t>
    </dgm:pt>
    <dgm:pt modelId="{4D0E941D-E4C7-4D91-AB2E-055E28B00720}">
      <dgm:prSet phldrT="[Texto]" phldr="1"/>
      <dgm:spPr>
        <a:blipFill rotWithShape="0">
          <a:blip xmlns:r="http://schemas.openxmlformats.org/officeDocument/2006/relationships" r:embed="rId2"/>
          <a:srcRect/>
          <a:stretch>
            <a:fillRect/>
          </a:stretch>
        </a:blipFill>
      </dgm:spPr>
      <dgm:t>
        <a:bodyPr/>
        <a:lstStyle/>
        <a:p>
          <a:endParaRPr lang="es-ES" dirty="0"/>
        </a:p>
      </dgm:t>
    </dgm:pt>
    <dgm:pt modelId="{4428EB15-2DBF-429C-B145-81ABAF12C2C7}" type="parTrans" cxnId="{7BCA6D75-0F1C-402D-8956-C64726334B30}">
      <dgm:prSet/>
      <dgm:spPr/>
      <dgm:t>
        <a:bodyPr/>
        <a:lstStyle/>
        <a:p>
          <a:endParaRPr lang="es-ES"/>
        </a:p>
      </dgm:t>
    </dgm:pt>
    <dgm:pt modelId="{CDEB20F1-DC19-49FD-86E5-C1D8A8D59885}" type="sibTrans" cxnId="{7BCA6D75-0F1C-402D-8956-C64726334B30}">
      <dgm:prSet/>
      <dgm:spPr/>
      <dgm:t>
        <a:bodyPr/>
        <a:lstStyle/>
        <a:p>
          <a:endParaRPr lang="es-ES"/>
        </a:p>
      </dgm:t>
    </dgm:pt>
    <dgm:pt modelId="{43D4EB3D-3ABA-4A8C-9423-EDFF3860B458}">
      <dgm:prSet phldrT="[Texto]" phldr="1"/>
      <dgm:spPr>
        <a:blipFill rotWithShape="0">
          <a:blip xmlns:r="http://schemas.openxmlformats.org/officeDocument/2006/relationships" r:embed="rId2"/>
          <a:srcRect/>
          <a:stretch>
            <a:fillRect/>
          </a:stretch>
        </a:blipFill>
      </dgm:spPr>
      <dgm:t>
        <a:bodyPr/>
        <a:lstStyle/>
        <a:p>
          <a:endParaRPr lang="es-ES" dirty="0"/>
        </a:p>
      </dgm:t>
    </dgm:pt>
    <dgm:pt modelId="{284E2F5C-F0E0-4D52-A9C5-38AE79ECF072}" type="parTrans" cxnId="{778C8844-2ECB-48CE-BC4E-FC3DCDF0729B}">
      <dgm:prSet/>
      <dgm:spPr/>
      <dgm:t>
        <a:bodyPr/>
        <a:lstStyle/>
        <a:p>
          <a:endParaRPr lang="es-ES"/>
        </a:p>
      </dgm:t>
    </dgm:pt>
    <dgm:pt modelId="{EED8D6CC-8FA1-4916-8E3E-2AFC619C802A}" type="sibTrans" cxnId="{778C8844-2ECB-48CE-BC4E-FC3DCDF0729B}">
      <dgm:prSet/>
      <dgm:spPr/>
      <dgm:t>
        <a:bodyPr/>
        <a:lstStyle/>
        <a:p>
          <a:endParaRPr lang="es-ES"/>
        </a:p>
      </dgm:t>
    </dgm:pt>
    <dgm:pt modelId="{051E8E5C-82A9-4D79-9F58-57C4A814AC84}">
      <dgm:prSet phldrT="[Texto]" phldr="1"/>
      <dgm:spPr>
        <a:blipFill rotWithShape="0">
          <a:blip xmlns:r="http://schemas.openxmlformats.org/officeDocument/2006/relationships" r:embed="rId2"/>
          <a:srcRect/>
          <a:stretch>
            <a:fillRect/>
          </a:stretch>
        </a:blipFill>
      </dgm:spPr>
      <dgm:t>
        <a:bodyPr/>
        <a:lstStyle/>
        <a:p>
          <a:endParaRPr lang="es-ES" dirty="0"/>
        </a:p>
      </dgm:t>
    </dgm:pt>
    <dgm:pt modelId="{6CEFEEDC-36AA-4995-98A6-D9461F0D84D3}" type="parTrans" cxnId="{A176C665-AD7A-4619-8377-5FB18D183BC3}">
      <dgm:prSet/>
      <dgm:spPr/>
      <dgm:t>
        <a:bodyPr/>
        <a:lstStyle/>
        <a:p>
          <a:endParaRPr lang="es-ES"/>
        </a:p>
      </dgm:t>
    </dgm:pt>
    <dgm:pt modelId="{AA98EF73-F773-43DC-899C-EAD323908A5E}" type="sibTrans" cxnId="{A176C665-AD7A-4619-8377-5FB18D183BC3}">
      <dgm:prSet/>
      <dgm:spPr/>
      <dgm:t>
        <a:bodyPr/>
        <a:lstStyle/>
        <a:p>
          <a:endParaRPr lang="es-ES"/>
        </a:p>
      </dgm:t>
    </dgm:pt>
    <dgm:pt modelId="{95A18532-2B72-491C-9164-E6117CCB1B4F}" type="pres">
      <dgm:prSet presAssocID="{33879228-7093-48CC-87A9-20EEDD89756B}" presName="cycle" presStyleCnt="0">
        <dgm:presLayoutVars>
          <dgm:chMax val="1"/>
          <dgm:dir/>
          <dgm:animLvl val="ctr"/>
          <dgm:resizeHandles val="exact"/>
        </dgm:presLayoutVars>
      </dgm:prSet>
      <dgm:spPr/>
    </dgm:pt>
    <dgm:pt modelId="{725B220F-6897-42AA-B1A3-A30A355DE7D0}" type="pres">
      <dgm:prSet presAssocID="{488D6AB3-3BAA-40C6-A8C3-6C0AEE594202}" presName="centerShape" presStyleLbl="node0" presStyleIdx="0" presStyleCnt="1"/>
      <dgm:spPr/>
    </dgm:pt>
    <dgm:pt modelId="{665A51D9-5097-40F9-99AE-70F6E03D2CAB}" type="pres">
      <dgm:prSet presAssocID="{4428EB15-2DBF-429C-B145-81ABAF12C2C7}" presName="parTrans" presStyleLbl="bgSibTrans2D1" presStyleIdx="0" presStyleCnt="3"/>
      <dgm:spPr/>
    </dgm:pt>
    <dgm:pt modelId="{A0DB7D1E-91A8-4163-BE97-5A7FC7D3BE23}" type="pres">
      <dgm:prSet presAssocID="{4D0E941D-E4C7-4D91-AB2E-055E28B00720}" presName="node" presStyleLbl="node1" presStyleIdx="0" presStyleCnt="3">
        <dgm:presLayoutVars>
          <dgm:bulletEnabled val="1"/>
        </dgm:presLayoutVars>
      </dgm:prSet>
      <dgm:spPr/>
    </dgm:pt>
    <dgm:pt modelId="{981BC569-2F8A-415B-B330-FE556AC08174}" type="pres">
      <dgm:prSet presAssocID="{284E2F5C-F0E0-4D52-A9C5-38AE79ECF072}" presName="parTrans" presStyleLbl="bgSibTrans2D1" presStyleIdx="1" presStyleCnt="3"/>
      <dgm:spPr/>
    </dgm:pt>
    <dgm:pt modelId="{3B80DBAC-405F-404C-B89A-B72D359F3DE9}" type="pres">
      <dgm:prSet presAssocID="{43D4EB3D-3ABA-4A8C-9423-EDFF3860B458}" presName="node" presStyleLbl="node1" presStyleIdx="1" presStyleCnt="3">
        <dgm:presLayoutVars>
          <dgm:bulletEnabled val="1"/>
        </dgm:presLayoutVars>
      </dgm:prSet>
      <dgm:spPr/>
    </dgm:pt>
    <dgm:pt modelId="{10BE851F-9AE9-4593-B4A4-F7003FEE83D4}" type="pres">
      <dgm:prSet presAssocID="{6CEFEEDC-36AA-4995-98A6-D9461F0D84D3}" presName="parTrans" presStyleLbl="bgSibTrans2D1" presStyleIdx="2" presStyleCnt="3"/>
      <dgm:spPr/>
    </dgm:pt>
    <dgm:pt modelId="{3FD0E857-E68C-4157-A8A0-EF775C35F0C6}" type="pres">
      <dgm:prSet presAssocID="{051E8E5C-82A9-4D79-9F58-57C4A814AC84}" presName="node" presStyleLbl="node1" presStyleIdx="2" presStyleCnt="3" custRadScaleRad="101248" custRadScaleInc="-1661">
        <dgm:presLayoutVars>
          <dgm:bulletEnabled val="1"/>
        </dgm:presLayoutVars>
      </dgm:prSet>
      <dgm:spPr/>
    </dgm:pt>
  </dgm:ptLst>
  <dgm:cxnLst>
    <dgm:cxn modelId="{778C8844-2ECB-48CE-BC4E-FC3DCDF0729B}" srcId="{488D6AB3-3BAA-40C6-A8C3-6C0AEE594202}" destId="{43D4EB3D-3ABA-4A8C-9423-EDFF3860B458}" srcOrd="1" destOrd="0" parTransId="{284E2F5C-F0E0-4D52-A9C5-38AE79ECF072}" sibTransId="{EED8D6CC-8FA1-4916-8E3E-2AFC619C802A}"/>
    <dgm:cxn modelId="{A176C665-AD7A-4619-8377-5FB18D183BC3}" srcId="{488D6AB3-3BAA-40C6-A8C3-6C0AEE594202}" destId="{051E8E5C-82A9-4D79-9F58-57C4A814AC84}" srcOrd="2" destOrd="0" parTransId="{6CEFEEDC-36AA-4995-98A6-D9461F0D84D3}" sibTransId="{AA98EF73-F773-43DC-899C-EAD323908A5E}"/>
    <dgm:cxn modelId="{7BCA6D75-0F1C-402D-8956-C64726334B30}" srcId="{488D6AB3-3BAA-40C6-A8C3-6C0AEE594202}" destId="{4D0E941D-E4C7-4D91-AB2E-055E28B00720}" srcOrd="0" destOrd="0" parTransId="{4428EB15-2DBF-429C-B145-81ABAF12C2C7}" sibTransId="{CDEB20F1-DC19-49FD-86E5-C1D8A8D59885}"/>
    <dgm:cxn modelId="{9EC58B57-66FD-4204-85F4-6E109D0F5BB4}" type="presOf" srcId="{33879228-7093-48CC-87A9-20EEDD89756B}" destId="{95A18532-2B72-491C-9164-E6117CCB1B4F}" srcOrd="0" destOrd="0" presId="urn:microsoft.com/office/officeart/2005/8/layout/radial4"/>
    <dgm:cxn modelId="{AD004484-7A77-48A4-B22E-FD01E58FFBD3}" type="presOf" srcId="{6CEFEEDC-36AA-4995-98A6-D9461F0D84D3}" destId="{10BE851F-9AE9-4593-B4A4-F7003FEE83D4}" srcOrd="0" destOrd="0" presId="urn:microsoft.com/office/officeart/2005/8/layout/radial4"/>
    <dgm:cxn modelId="{82BF69A2-1B0C-4FAD-BEA8-9C1380ED35BD}" type="presOf" srcId="{284E2F5C-F0E0-4D52-A9C5-38AE79ECF072}" destId="{981BC569-2F8A-415B-B330-FE556AC08174}" srcOrd="0" destOrd="0" presId="urn:microsoft.com/office/officeart/2005/8/layout/radial4"/>
    <dgm:cxn modelId="{D5CCDCB4-E17A-4A15-9884-05D43966C6C5}" type="presOf" srcId="{4D0E941D-E4C7-4D91-AB2E-055E28B00720}" destId="{A0DB7D1E-91A8-4163-BE97-5A7FC7D3BE23}" srcOrd="0" destOrd="0" presId="urn:microsoft.com/office/officeart/2005/8/layout/radial4"/>
    <dgm:cxn modelId="{0A5D25C1-DB34-4F02-A6DB-579F4BDF1986}" type="presOf" srcId="{051E8E5C-82A9-4D79-9F58-57C4A814AC84}" destId="{3FD0E857-E68C-4157-A8A0-EF775C35F0C6}" srcOrd="0" destOrd="0" presId="urn:microsoft.com/office/officeart/2005/8/layout/radial4"/>
    <dgm:cxn modelId="{81305AC4-342C-4B68-899B-A1AB85C4429A}" srcId="{33879228-7093-48CC-87A9-20EEDD89756B}" destId="{488D6AB3-3BAA-40C6-A8C3-6C0AEE594202}" srcOrd="0" destOrd="0" parTransId="{1622E370-459C-41F7-A970-FDD34C668E8E}" sibTransId="{04442FC9-16A3-4EFC-AEC8-AF11540BE024}"/>
    <dgm:cxn modelId="{AD3705C5-8083-4613-8968-F36AEDD9F9A5}" type="presOf" srcId="{488D6AB3-3BAA-40C6-A8C3-6C0AEE594202}" destId="{725B220F-6897-42AA-B1A3-A30A355DE7D0}" srcOrd="0" destOrd="0" presId="urn:microsoft.com/office/officeart/2005/8/layout/radial4"/>
    <dgm:cxn modelId="{E59C7BD5-7A75-41DA-818B-D0AB4D18AA9D}" type="presOf" srcId="{4428EB15-2DBF-429C-B145-81ABAF12C2C7}" destId="{665A51D9-5097-40F9-99AE-70F6E03D2CAB}" srcOrd="0" destOrd="0" presId="urn:microsoft.com/office/officeart/2005/8/layout/radial4"/>
    <dgm:cxn modelId="{B4B4A8ED-5828-40FC-ABFB-351538BBA89C}" type="presOf" srcId="{43D4EB3D-3ABA-4A8C-9423-EDFF3860B458}" destId="{3B80DBAC-405F-404C-B89A-B72D359F3DE9}" srcOrd="0" destOrd="0" presId="urn:microsoft.com/office/officeart/2005/8/layout/radial4"/>
    <dgm:cxn modelId="{150299BF-317C-49D5-98ED-3EDDA08CA8AC}" type="presParOf" srcId="{95A18532-2B72-491C-9164-E6117CCB1B4F}" destId="{725B220F-6897-42AA-B1A3-A30A355DE7D0}" srcOrd="0" destOrd="0" presId="urn:microsoft.com/office/officeart/2005/8/layout/radial4"/>
    <dgm:cxn modelId="{83073B41-A7DC-44C4-81B6-2A0AFFB2618C}" type="presParOf" srcId="{95A18532-2B72-491C-9164-E6117CCB1B4F}" destId="{665A51D9-5097-40F9-99AE-70F6E03D2CAB}" srcOrd="1" destOrd="0" presId="urn:microsoft.com/office/officeart/2005/8/layout/radial4"/>
    <dgm:cxn modelId="{7974B7C1-22AF-442A-884D-E7FB59338990}" type="presParOf" srcId="{95A18532-2B72-491C-9164-E6117CCB1B4F}" destId="{A0DB7D1E-91A8-4163-BE97-5A7FC7D3BE23}" srcOrd="2" destOrd="0" presId="urn:microsoft.com/office/officeart/2005/8/layout/radial4"/>
    <dgm:cxn modelId="{9A703940-378A-45D1-B2D1-3DB2BBFA8C99}" type="presParOf" srcId="{95A18532-2B72-491C-9164-E6117CCB1B4F}" destId="{981BC569-2F8A-415B-B330-FE556AC08174}" srcOrd="3" destOrd="0" presId="urn:microsoft.com/office/officeart/2005/8/layout/radial4"/>
    <dgm:cxn modelId="{FD136616-FFF7-419F-B8E3-90F48B7077E3}" type="presParOf" srcId="{95A18532-2B72-491C-9164-E6117CCB1B4F}" destId="{3B80DBAC-405F-404C-B89A-B72D359F3DE9}" srcOrd="4" destOrd="0" presId="urn:microsoft.com/office/officeart/2005/8/layout/radial4"/>
    <dgm:cxn modelId="{1D75E908-8A66-4227-A417-3B9ADC561014}" type="presParOf" srcId="{95A18532-2B72-491C-9164-E6117CCB1B4F}" destId="{10BE851F-9AE9-4593-B4A4-F7003FEE83D4}" srcOrd="5" destOrd="0" presId="urn:microsoft.com/office/officeart/2005/8/layout/radial4"/>
    <dgm:cxn modelId="{148D9E41-FA97-40E9-BAFB-D2EAEA9429B3}" type="presParOf" srcId="{95A18532-2B72-491C-9164-E6117CCB1B4F}" destId="{3FD0E857-E68C-4157-A8A0-EF775C35F0C6}" srcOrd="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23C9AD6-B6B3-4FB0-999D-F9DDA20B4CDC}"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s-ES"/>
        </a:p>
      </dgm:t>
    </dgm:pt>
    <dgm:pt modelId="{30DFF832-EE6C-4E5E-9A51-A2DBD0BB1A16}">
      <dgm:prSet phldrT="[Texto]"/>
      <dgm:spPr/>
      <dgm:t>
        <a:bodyPr/>
        <a:lstStyle/>
        <a:p>
          <a:r>
            <a:rPr lang="en-US" dirty="0"/>
            <a:t>Confidential and effective risk reporting systems should be promoted and demanded, and not a facelift of the old complaints that have remained unanswered.</a:t>
          </a:r>
          <a:endParaRPr lang="es-ES" dirty="0"/>
        </a:p>
      </dgm:t>
    </dgm:pt>
    <dgm:pt modelId="{B07DC35C-B811-47D9-AF47-C9C84AE770A7}" type="parTrans" cxnId="{36CDFBCC-E9A9-4643-AE1D-525D4005DD84}">
      <dgm:prSet/>
      <dgm:spPr/>
      <dgm:t>
        <a:bodyPr/>
        <a:lstStyle/>
        <a:p>
          <a:endParaRPr lang="es-ES"/>
        </a:p>
      </dgm:t>
    </dgm:pt>
    <dgm:pt modelId="{F4BAE219-018D-4878-96E5-561817589472}" type="sibTrans" cxnId="{36CDFBCC-E9A9-4643-AE1D-525D4005DD84}">
      <dgm:prSet/>
      <dgm:spPr/>
      <dgm:t>
        <a:bodyPr/>
        <a:lstStyle/>
        <a:p>
          <a:endParaRPr lang="es-ES"/>
        </a:p>
      </dgm:t>
    </dgm:pt>
    <dgm:pt modelId="{7A491751-461A-46BD-B9CE-67564B7B4E8C}">
      <dgm:prSet phldrT="[Texto]"/>
      <dgm:spPr/>
      <dgm:t>
        <a:bodyPr/>
        <a:lstStyle/>
        <a:p>
          <a:r>
            <a:rPr lang="en-US" dirty="0"/>
            <a:t>Active participation of workers' representatives in safety issues should be encouraged and demanded from companies, and not only a posteriori information on the decisions made.</a:t>
          </a:r>
          <a:endParaRPr lang="es-ES" dirty="0"/>
        </a:p>
      </dgm:t>
    </dgm:pt>
    <dgm:pt modelId="{E5C342E2-726D-415F-9397-CAC9D9D9CC6B}" type="parTrans" cxnId="{228EE35C-09A0-4553-8938-232F49A6E795}">
      <dgm:prSet/>
      <dgm:spPr/>
      <dgm:t>
        <a:bodyPr/>
        <a:lstStyle/>
        <a:p>
          <a:endParaRPr lang="es-ES"/>
        </a:p>
      </dgm:t>
    </dgm:pt>
    <dgm:pt modelId="{BDC14151-8DD3-451F-A249-049E5E13D41D}" type="sibTrans" cxnId="{228EE35C-09A0-4553-8938-232F49A6E795}">
      <dgm:prSet/>
      <dgm:spPr/>
      <dgm:t>
        <a:bodyPr/>
        <a:lstStyle/>
        <a:p>
          <a:endParaRPr lang="es-ES"/>
        </a:p>
      </dgm:t>
    </dgm:pt>
    <dgm:pt modelId="{7CBE026E-0C3D-449D-A7F1-4E9E4402E075}" type="pres">
      <dgm:prSet presAssocID="{223C9AD6-B6B3-4FB0-999D-F9DDA20B4CDC}" presName="linear" presStyleCnt="0">
        <dgm:presLayoutVars>
          <dgm:dir/>
          <dgm:resizeHandles val="exact"/>
        </dgm:presLayoutVars>
      </dgm:prSet>
      <dgm:spPr/>
    </dgm:pt>
    <dgm:pt modelId="{5390A8EA-1444-45CB-80FA-B7B745C7BA78}" type="pres">
      <dgm:prSet presAssocID="{30DFF832-EE6C-4E5E-9A51-A2DBD0BB1A16}" presName="comp" presStyleCnt="0"/>
      <dgm:spPr/>
    </dgm:pt>
    <dgm:pt modelId="{33488289-4543-4AAC-BD9C-54EE09857DA2}" type="pres">
      <dgm:prSet presAssocID="{30DFF832-EE6C-4E5E-9A51-A2DBD0BB1A16}" presName="box" presStyleLbl="node1" presStyleIdx="0" presStyleCnt="2"/>
      <dgm:spPr/>
    </dgm:pt>
    <dgm:pt modelId="{4DE9D842-6D02-4256-8015-92879267C62A}" type="pres">
      <dgm:prSet presAssocID="{30DFF832-EE6C-4E5E-9A51-A2DBD0BB1A16}" presName="img" presStyleLbl="fgImgPlace1" presStyleIdx="0" presStyleCnt="2"/>
      <dgm:spPr>
        <a:blipFill rotWithShape="1">
          <a:blip xmlns:r="http://schemas.openxmlformats.org/officeDocument/2006/relationships" r:embed="rId1"/>
          <a:srcRect/>
          <a:stretch>
            <a:fillRect l="-13000" r="-13000"/>
          </a:stretch>
        </a:blipFill>
      </dgm:spPr>
    </dgm:pt>
    <dgm:pt modelId="{DB0F09E0-A62E-4700-950F-6114B507125F}" type="pres">
      <dgm:prSet presAssocID="{30DFF832-EE6C-4E5E-9A51-A2DBD0BB1A16}" presName="text" presStyleLbl="node1" presStyleIdx="0" presStyleCnt="2">
        <dgm:presLayoutVars>
          <dgm:bulletEnabled val="1"/>
        </dgm:presLayoutVars>
      </dgm:prSet>
      <dgm:spPr/>
    </dgm:pt>
    <dgm:pt modelId="{5738572A-C643-4A9B-83E6-D222F88B2AF9}" type="pres">
      <dgm:prSet presAssocID="{F4BAE219-018D-4878-96E5-561817589472}" presName="spacer" presStyleCnt="0"/>
      <dgm:spPr/>
    </dgm:pt>
    <dgm:pt modelId="{DDF0DF03-3EFF-4975-89BE-5B060A290005}" type="pres">
      <dgm:prSet presAssocID="{7A491751-461A-46BD-B9CE-67564B7B4E8C}" presName="comp" presStyleCnt="0"/>
      <dgm:spPr/>
    </dgm:pt>
    <dgm:pt modelId="{5A93479F-FB0B-4C0D-8E1A-CCABE504FAF0}" type="pres">
      <dgm:prSet presAssocID="{7A491751-461A-46BD-B9CE-67564B7B4E8C}" presName="box" presStyleLbl="node1" presStyleIdx="1" presStyleCnt="2"/>
      <dgm:spPr/>
    </dgm:pt>
    <dgm:pt modelId="{82909DAC-3435-440B-B994-5D61744C9DDD}" type="pres">
      <dgm:prSet presAssocID="{7A491751-461A-46BD-B9CE-67564B7B4E8C}" presName="img" presStyleLbl="fgImgPlace1" presStyleIdx="1" presStyleCnt="2"/>
      <dgm:spPr>
        <a:blipFill rotWithShape="1">
          <a:blip xmlns:r="http://schemas.openxmlformats.org/officeDocument/2006/relationships" r:embed="rId2"/>
          <a:srcRect/>
          <a:stretch>
            <a:fillRect l="-27000" r="-27000"/>
          </a:stretch>
        </a:blipFill>
      </dgm:spPr>
    </dgm:pt>
    <dgm:pt modelId="{50E7DD94-C25B-45EE-9459-898B6128872B}" type="pres">
      <dgm:prSet presAssocID="{7A491751-461A-46BD-B9CE-67564B7B4E8C}" presName="text" presStyleLbl="node1" presStyleIdx="1" presStyleCnt="2">
        <dgm:presLayoutVars>
          <dgm:bulletEnabled val="1"/>
        </dgm:presLayoutVars>
      </dgm:prSet>
      <dgm:spPr/>
    </dgm:pt>
  </dgm:ptLst>
  <dgm:cxnLst>
    <dgm:cxn modelId="{6B095213-6D70-4138-8A87-A7F8B7B03917}" type="presOf" srcId="{30DFF832-EE6C-4E5E-9A51-A2DBD0BB1A16}" destId="{DB0F09E0-A62E-4700-950F-6114B507125F}" srcOrd="1" destOrd="0" presId="urn:microsoft.com/office/officeart/2005/8/layout/vList4"/>
    <dgm:cxn modelId="{B14ABB29-EB8E-44CA-AA1D-2B5E70E5B383}" type="presOf" srcId="{223C9AD6-B6B3-4FB0-999D-F9DDA20B4CDC}" destId="{7CBE026E-0C3D-449D-A7F1-4E9E4402E075}" srcOrd="0" destOrd="0" presId="urn:microsoft.com/office/officeart/2005/8/layout/vList4"/>
    <dgm:cxn modelId="{EFDAF830-DBFF-490B-8085-E77AF208B8C4}" type="presOf" srcId="{30DFF832-EE6C-4E5E-9A51-A2DBD0BB1A16}" destId="{33488289-4543-4AAC-BD9C-54EE09857DA2}" srcOrd="0" destOrd="0" presId="urn:microsoft.com/office/officeart/2005/8/layout/vList4"/>
    <dgm:cxn modelId="{228EE35C-09A0-4553-8938-232F49A6E795}" srcId="{223C9AD6-B6B3-4FB0-999D-F9DDA20B4CDC}" destId="{7A491751-461A-46BD-B9CE-67564B7B4E8C}" srcOrd="1" destOrd="0" parTransId="{E5C342E2-726D-415F-9397-CAC9D9D9CC6B}" sibTransId="{BDC14151-8DD3-451F-A249-049E5E13D41D}"/>
    <dgm:cxn modelId="{AE45F2A7-E672-4ECE-A090-AD17681EA0D8}" type="presOf" srcId="{7A491751-461A-46BD-B9CE-67564B7B4E8C}" destId="{50E7DD94-C25B-45EE-9459-898B6128872B}" srcOrd="1" destOrd="0" presId="urn:microsoft.com/office/officeart/2005/8/layout/vList4"/>
    <dgm:cxn modelId="{36CDFBCC-E9A9-4643-AE1D-525D4005DD84}" srcId="{223C9AD6-B6B3-4FB0-999D-F9DDA20B4CDC}" destId="{30DFF832-EE6C-4E5E-9A51-A2DBD0BB1A16}" srcOrd="0" destOrd="0" parTransId="{B07DC35C-B811-47D9-AF47-C9C84AE770A7}" sibTransId="{F4BAE219-018D-4878-96E5-561817589472}"/>
    <dgm:cxn modelId="{C82E70D9-DF96-451C-818A-581C2BDD6E9B}" type="presOf" srcId="{7A491751-461A-46BD-B9CE-67564B7B4E8C}" destId="{5A93479F-FB0B-4C0D-8E1A-CCABE504FAF0}" srcOrd="0" destOrd="0" presId="urn:microsoft.com/office/officeart/2005/8/layout/vList4"/>
    <dgm:cxn modelId="{25822567-E04B-4431-8DF2-17ACBAFC93BE}" type="presParOf" srcId="{7CBE026E-0C3D-449D-A7F1-4E9E4402E075}" destId="{5390A8EA-1444-45CB-80FA-B7B745C7BA78}" srcOrd="0" destOrd="0" presId="urn:microsoft.com/office/officeart/2005/8/layout/vList4"/>
    <dgm:cxn modelId="{2B1EB388-56DB-48CD-8913-97DCCEC7DC5E}" type="presParOf" srcId="{5390A8EA-1444-45CB-80FA-B7B745C7BA78}" destId="{33488289-4543-4AAC-BD9C-54EE09857DA2}" srcOrd="0" destOrd="0" presId="urn:microsoft.com/office/officeart/2005/8/layout/vList4"/>
    <dgm:cxn modelId="{CEFB0C7B-C753-45FC-8F33-97FA4FE1ED49}" type="presParOf" srcId="{5390A8EA-1444-45CB-80FA-B7B745C7BA78}" destId="{4DE9D842-6D02-4256-8015-92879267C62A}" srcOrd="1" destOrd="0" presId="urn:microsoft.com/office/officeart/2005/8/layout/vList4"/>
    <dgm:cxn modelId="{448BE850-EFAF-41AA-865E-924E82F9E8B2}" type="presParOf" srcId="{5390A8EA-1444-45CB-80FA-B7B745C7BA78}" destId="{DB0F09E0-A62E-4700-950F-6114B507125F}" srcOrd="2" destOrd="0" presId="urn:microsoft.com/office/officeart/2005/8/layout/vList4"/>
    <dgm:cxn modelId="{99F1BCED-3192-4C17-915A-536E25D7CED3}" type="presParOf" srcId="{7CBE026E-0C3D-449D-A7F1-4E9E4402E075}" destId="{5738572A-C643-4A9B-83E6-D222F88B2AF9}" srcOrd="1" destOrd="0" presId="urn:microsoft.com/office/officeart/2005/8/layout/vList4"/>
    <dgm:cxn modelId="{385C7FA5-84FF-4BBE-B3B3-90B7B1A460FA}" type="presParOf" srcId="{7CBE026E-0C3D-449D-A7F1-4E9E4402E075}" destId="{DDF0DF03-3EFF-4975-89BE-5B060A290005}" srcOrd="2" destOrd="0" presId="urn:microsoft.com/office/officeart/2005/8/layout/vList4"/>
    <dgm:cxn modelId="{16496D09-548B-47E6-AAF5-1D6F9291F633}" type="presParOf" srcId="{DDF0DF03-3EFF-4975-89BE-5B060A290005}" destId="{5A93479F-FB0B-4C0D-8E1A-CCABE504FAF0}" srcOrd="0" destOrd="0" presId="urn:microsoft.com/office/officeart/2005/8/layout/vList4"/>
    <dgm:cxn modelId="{703B3BB0-20B8-4D8E-91EC-180DFD742129}" type="presParOf" srcId="{DDF0DF03-3EFF-4975-89BE-5B060A290005}" destId="{82909DAC-3435-440B-B994-5D61744C9DDD}" srcOrd="1" destOrd="0" presId="urn:microsoft.com/office/officeart/2005/8/layout/vList4"/>
    <dgm:cxn modelId="{B5C37219-8571-488F-BD20-E828F5D5E923}" type="presParOf" srcId="{DDF0DF03-3EFF-4975-89BE-5B060A290005}" destId="{50E7DD94-C25B-45EE-9459-898B6128872B}"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1C8C7D-A6C8-4081-9202-35FA6900D2C2}">
      <dsp:nvSpPr>
        <dsp:cNvPr id="0" name=""/>
        <dsp:cNvSpPr/>
      </dsp:nvSpPr>
      <dsp:spPr>
        <a:xfrm>
          <a:off x="1417" y="0"/>
          <a:ext cx="2205794" cy="361079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s-ES" sz="2300" kern="1200" dirty="0"/>
            <a:t> </a:t>
          </a:r>
          <a:r>
            <a:rPr lang="es-ES" sz="2300" kern="1200" dirty="0" err="1"/>
            <a:t>Railway</a:t>
          </a:r>
          <a:r>
            <a:rPr lang="es-ES" sz="2300" kern="1200" dirty="0"/>
            <a:t> </a:t>
          </a:r>
          <a:r>
            <a:rPr lang="es-ES" sz="2300" kern="1200" dirty="0" err="1"/>
            <a:t>System</a:t>
          </a:r>
          <a:endParaRPr lang="es-ES" sz="2300" kern="1200" dirty="0"/>
        </a:p>
        <a:p>
          <a:pPr marL="0" lvl="0" indent="0" algn="ctr" defTabSz="1022350">
            <a:lnSpc>
              <a:spcPct val="90000"/>
            </a:lnSpc>
            <a:spcBef>
              <a:spcPct val="0"/>
            </a:spcBef>
            <a:spcAft>
              <a:spcPct val="35000"/>
            </a:spcAft>
            <a:buNone/>
          </a:pPr>
          <a:r>
            <a:rPr lang="es-ES" sz="2300" kern="1200" dirty="0" err="1"/>
            <a:t>Design</a:t>
          </a:r>
          <a:endParaRPr lang="es-ES" sz="2300" kern="1200" dirty="0"/>
        </a:p>
      </dsp:txBody>
      <dsp:txXfrm>
        <a:off x="1417" y="1444317"/>
        <a:ext cx="2205794" cy="1444317"/>
      </dsp:txXfrm>
    </dsp:sp>
    <dsp:sp modelId="{3E4B9857-1613-41BB-8438-D4767B273F09}">
      <dsp:nvSpPr>
        <dsp:cNvPr id="0" name=""/>
        <dsp:cNvSpPr/>
      </dsp:nvSpPr>
      <dsp:spPr>
        <a:xfrm>
          <a:off x="503117" y="216647"/>
          <a:ext cx="1202394" cy="1202394"/>
        </a:xfrm>
        <a:prstGeom prst="ellipse">
          <a:avLst/>
        </a:prstGeom>
        <a:blipFill rotWithShape="1">
          <a:blip xmlns:r="http://schemas.openxmlformats.org/officeDocument/2006/relationships" r:embed="rId1"/>
          <a:srcRect/>
          <a:stretch>
            <a:fillRect l="-62000" r="-6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DB33FE2-4828-419B-A6B5-8AF3FFCF60F6}">
      <dsp:nvSpPr>
        <dsp:cNvPr id="0" name=""/>
        <dsp:cNvSpPr/>
      </dsp:nvSpPr>
      <dsp:spPr>
        <a:xfrm>
          <a:off x="2256136" y="0"/>
          <a:ext cx="2205794" cy="3610793"/>
        </a:xfrm>
        <a:prstGeom prst="roundRect">
          <a:avLst>
            <a:gd name="adj" fmla="val 10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s-ES" sz="2300" kern="1200" dirty="0" err="1"/>
            <a:t>Systemic</a:t>
          </a:r>
          <a:r>
            <a:rPr lang="es-ES" sz="2300" kern="1200" dirty="0"/>
            <a:t> </a:t>
          </a:r>
          <a:r>
            <a:rPr lang="es-ES" sz="2300" kern="1200" dirty="0" err="1"/>
            <a:t>Aproach</a:t>
          </a:r>
          <a:endParaRPr lang="es-ES" sz="2300" kern="1200" dirty="0"/>
        </a:p>
      </dsp:txBody>
      <dsp:txXfrm>
        <a:off x="2256136" y="1444317"/>
        <a:ext cx="2205794" cy="1444317"/>
      </dsp:txXfrm>
    </dsp:sp>
    <dsp:sp modelId="{33D7A61B-0519-41BF-9E27-8AE32FDA2CC8}">
      <dsp:nvSpPr>
        <dsp:cNvPr id="0" name=""/>
        <dsp:cNvSpPr/>
      </dsp:nvSpPr>
      <dsp:spPr>
        <a:xfrm>
          <a:off x="2775085" y="216647"/>
          <a:ext cx="1202394" cy="1202394"/>
        </a:xfrm>
        <a:prstGeom prst="ellipse">
          <a:avLst/>
        </a:prstGeom>
        <a:blipFill rotWithShape="1">
          <a:blip xmlns:r="http://schemas.openxmlformats.org/officeDocument/2006/relationships" r:embed="rId2"/>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ABAA77F-2187-443B-8FEB-DF947B83C9B2}">
      <dsp:nvSpPr>
        <dsp:cNvPr id="0" name=""/>
        <dsp:cNvSpPr/>
      </dsp:nvSpPr>
      <dsp:spPr>
        <a:xfrm>
          <a:off x="4545353" y="0"/>
          <a:ext cx="2205794" cy="361079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s-ES" sz="2300" kern="1200" dirty="0" err="1"/>
            <a:t>Accident</a:t>
          </a:r>
          <a:r>
            <a:rPr lang="es-ES" sz="2300" kern="1200" dirty="0"/>
            <a:t> </a:t>
          </a:r>
          <a:r>
            <a:rPr lang="es-ES" sz="2300" kern="1200" dirty="0" err="1"/>
            <a:t>Investigation</a:t>
          </a:r>
          <a:endParaRPr lang="es-ES" sz="2300" kern="1200" dirty="0"/>
        </a:p>
      </dsp:txBody>
      <dsp:txXfrm>
        <a:off x="4545353" y="1444317"/>
        <a:ext cx="2205794" cy="1444317"/>
      </dsp:txXfrm>
    </dsp:sp>
    <dsp:sp modelId="{1FACE45A-A49F-4F4F-B385-51942321491F}">
      <dsp:nvSpPr>
        <dsp:cNvPr id="0" name=""/>
        <dsp:cNvSpPr/>
      </dsp:nvSpPr>
      <dsp:spPr>
        <a:xfrm>
          <a:off x="5047054" y="216647"/>
          <a:ext cx="1202394" cy="1202394"/>
        </a:xfrm>
        <a:prstGeom prst="ellipse">
          <a:avLst/>
        </a:prstGeom>
        <a:blipFill rotWithShape="1">
          <a:blip xmlns:r="http://schemas.openxmlformats.org/officeDocument/2006/relationships" r:embed="rId3"/>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C260235-1E0F-489E-B717-1A1625A28419}">
      <dsp:nvSpPr>
        <dsp:cNvPr id="0" name=""/>
        <dsp:cNvSpPr/>
      </dsp:nvSpPr>
      <dsp:spPr>
        <a:xfrm>
          <a:off x="270102" y="2888634"/>
          <a:ext cx="6212360" cy="541618"/>
        </a:xfrm>
        <a:prstGeom prst="leftRight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D2FCF2-83B5-4231-A943-650421586228}">
      <dsp:nvSpPr>
        <dsp:cNvPr id="0" name=""/>
        <dsp:cNvSpPr/>
      </dsp:nvSpPr>
      <dsp:spPr>
        <a:xfrm>
          <a:off x="239936" y="0"/>
          <a:ext cx="7109933" cy="435133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80010" rIns="160020" bIns="80010" numCol="1" spcCol="1270" anchor="ctr" anchorCtr="0">
          <a:noAutofit/>
        </a:bodyPr>
        <a:lstStyle/>
        <a:p>
          <a:pPr marL="0" lvl="0" indent="0" algn="ctr" defTabSz="1866900">
            <a:lnSpc>
              <a:spcPct val="90000"/>
            </a:lnSpc>
            <a:spcBef>
              <a:spcPct val="0"/>
            </a:spcBef>
            <a:spcAft>
              <a:spcPct val="35000"/>
            </a:spcAft>
            <a:buNone/>
          </a:pPr>
          <a:r>
            <a:rPr lang="en-US" sz="4200" kern="1200" dirty="0"/>
            <a:t>HOF </a:t>
          </a:r>
          <a:r>
            <a:rPr lang="en-US" sz="4200" b="1" kern="1200" dirty="0"/>
            <a:t>certified capabilities </a:t>
          </a:r>
          <a:r>
            <a:rPr lang="en-US" sz="4200" kern="1200" dirty="0"/>
            <a:t>should be required to all the agents with safety responsibilities, starting with those who make decisions at the highest level.</a:t>
          </a:r>
          <a:endParaRPr lang="es-ES" sz="4200" kern="1200" dirty="0"/>
        </a:p>
      </dsp:txBody>
      <dsp:txXfrm>
        <a:off x="452351" y="212415"/>
        <a:ext cx="6685103" cy="392650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997A20-85B3-4600-8411-876B33A11A11}">
      <dsp:nvSpPr>
        <dsp:cNvPr id="0" name=""/>
        <dsp:cNvSpPr/>
      </dsp:nvSpPr>
      <dsp:spPr>
        <a:xfrm>
          <a:off x="0" y="0"/>
          <a:ext cx="7962181" cy="387821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t>Mechanisms must be sought to prevent officials from becoming exposed due to political demands to inaugurate lines or sections.</a:t>
          </a:r>
        </a:p>
        <a:p>
          <a:pPr marL="0" lvl="0" indent="0" algn="l" defTabSz="1289050">
            <a:lnSpc>
              <a:spcPct val="90000"/>
            </a:lnSpc>
            <a:spcBef>
              <a:spcPct val="0"/>
            </a:spcBef>
            <a:spcAft>
              <a:spcPct val="35000"/>
            </a:spcAft>
            <a:buNone/>
          </a:pPr>
          <a:r>
            <a:rPr lang="en-US" sz="2900" kern="1200" dirty="0"/>
            <a:t>In the same way that dangerous work must be stopped, anyone who claims a certain section or line is not yet in a safe condition must be protected.</a:t>
          </a:r>
          <a:endParaRPr lang="es-ES" sz="2900" kern="1200" dirty="0"/>
        </a:p>
      </dsp:txBody>
      <dsp:txXfrm>
        <a:off x="1980257" y="0"/>
        <a:ext cx="5981923" cy="3878213"/>
      </dsp:txXfrm>
    </dsp:sp>
    <dsp:sp modelId="{26B2882B-7FAE-487D-AE35-1E238FFCD2AE}">
      <dsp:nvSpPr>
        <dsp:cNvPr id="0" name=""/>
        <dsp:cNvSpPr/>
      </dsp:nvSpPr>
      <dsp:spPr>
        <a:xfrm>
          <a:off x="387821" y="387821"/>
          <a:ext cx="1592436" cy="3102570"/>
        </a:xfrm>
        <a:prstGeom prst="roundRect">
          <a:avLst>
            <a:gd name="adj" fmla="val 10000"/>
          </a:avLst>
        </a:prstGeom>
        <a:blipFill rotWithShape="1">
          <a:blip xmlns:r="http://schemas.openxmlformats.org/officeDocument/2006/relationships" r:embed="rId1"/>
          <a:srcRect/>
          <a:stretch>
            <a:fillRect l="-157000" r="-15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4B6806-BDB4-45EA-8A27-75A5DA76FA8C}">
      <dsp:nvSpPr>
        <dsp:cNvPr id="0" name=""/>
        <dsp:cNvSpPr/>
      </dsp:nvSpPr>
      <dsp:spPr>
        <a:xfrm>
          <a:off x="0" y="707092"/>
          <a:ext cx="6045678" cy="130540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9F9E1D0-6CAC-4AD6-98BE-9977BAB0045C}">
      <dsp:nvSpPr>
        <dsp:cNvPr id="0" name=""/>
        <dsp:cNvSpPr/>
      </dsp:nvSpPr>
      <dsp:spPr>
        <a:xfrm>
          <a:off x="394883" y="1000807"/>
          <a:ext cx="717970" cy="717970"/>
        </a:xfrm>
        <a:prstGeom prst="rect">
          <a:avLst/>
        </a:prstGeom>
        <a:blipFill rotWithShape="1">
          <a:blip xmlns:r="http://schemas.openxmlformats.org/officeDocument/2006/relationships" r:embed="rId1"/>
          <a:srcRect/>
          <a:stretch>
            <a:fillRect l="-1000" r="-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E0987FF-1225-4D1D-8AFD-BA30F5C884D2}">
      <dsp:nvSpPr>
        <dsp:cNvPr id="0" name=""/>
        <dsp:cNvSpPr/>
      </dsp:nvSpPr>
      <dsp:spPr>
        <a:xfrm>
          <a:off x="1507738" y="707092"/>
          <a:ext cx="4537940" cy="1305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155" tIns="138155" rIns="138155" bIns="138155" numCol="1" spcCol="1270" anchor="ctr" anchorCtr="0">
          <a:noAutofit/>
        </a:bodyPr>
        <a:lstStyle/>
        <a:p>
          <a:pPr marL="0" lvl="0" indent="0" algn="l" defTabSz="844550">
            <a:lnSpc>
              <a:spcPct val="100000"/>
            </a:lnSpc>
            <a:spcBef>
              <a:spcPct val="0"/>
            </a:spcBef>
            <a:spcAft>
              <a:spcPct val="35000"/>
            </a:spcAft>
            <a:buNone/>
          </a:pPr>
          <a:r>
            <a:rPr lang="en-US" sz="1900" kern="1200" dirty="0"/>
            <a:t>Understand and apply the systemic approach.</a:t>
          </a:r>
        </a:p>
      </dsp:txBody>
      <dsp:txXfrm>
        <a:off x="1507738" y="707092"/>
        <a:ext cx="4537940" cy="1305401"/>
      </dsp:txXfrm>
    </dsp:sp>
    <dsp:sp modelId="{D866B71F-5A8F-4F05-9ECF-5E2673EB525D}">
      <dsp:nvSpPr>
        <dsp:cNvPr id="0" name=""/>
        <dsp:cNvSpPr/>
      </dsp:nvSpPr>
      <dsp:spPr>
        <a:xfrm>
          <a:off x="0" y="2338844"/>
          <a:ext cx="6045678" cy="130540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4B877A1-6F71-493F-9A08-B565E487D1F9}">
      <dsp:nvSpPr>
        <dsp:cNvPr id="0" name=""/>
        <dsp:cNvSpPr/>
      </dsp:nvSpPr>
      <dsp:spPr>
        <a:xfrm>
          <a:off x="394883" y="2632559"/>
          <a:ext cx="717970" cy="717970"/>
        </a:xfrm>
        <a:prstGeom prst="rect">
          <a:avLst/>
        </a:prstGeom>
        <a:blipFill rotWithShape="1">
          <a:blip xmlns:r="http://schemas.openxmlformats.org/officeDocument/2006/relationships" r:embed="rId2"/>
          <a:srcRect/>
          <a:stretch>
            <a:fillRect l="-3000" r="-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AE3F1EA-2479-4FF2-95A8-8C9943E37A25}">
      <dsp:nvSpPr>
        <dsp:cNvPr id="0" name=""/>
        <dsp:cNvSpPr/>
      </dsp:nvSpPr>
      <dsp:spPr>
        <a:xfrm>
          <a:off x="1507738" y="2338844"/>
          <a:ext cx="4537940" cy="1305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155" tIns="138155" rIns="138155" bIns="138155" numCol="1" spcCol="1270" anchor="ctr" anchorCtr="0">
          <a:noAutofit/>
        </a:bodyPr>
        <a:lstStyle/>
        <a:p>
          <a:pPr marL="0" lvl="0" indent="0" algn="l" defTabSz="844550">
            <a:lnSpc>
              <a:spcPct val="100000"/>
            </a:lnSpc>
            <a:spcBef>
              <a:spcPct val="0"/>
            </a:spcBef>
            <a:spcAft>
              <a:spcPct val="35000"/>
            </a:spcAft>
            <a:buNone/>
          </a:pPr>
          <a:r>
            <a:rPr lang="en-US" sz="1900" kern="1200" dirty="0"/>
            <a:t>It should be looked out of the cabin.</a:t>
          </a:r>
        </a:p>
        <a:p>
          <a:pPr marL="0" lvl="0" indent="0" algn="l" defTabSz="844550">
            <a:lnSpc>
              <a:spcPct val="100000"/>
            </a:lnSpc>
            <a:spcBef>
              <a:spcPct val="0"/>
            </a:spcBef>
            <a:spcAft>
              <a:spcPct val="35000"/>
            </a:spcAft>
            <a:buNone/>
          </a:pPr>
          <a:r>
            <a:rPr lang="en-US" sz="1900" kern="1200" dirty="0"/>
            <a:t>Human error does not have to mean causation </a:t>
          </a:r>
        </a:p>
      </dsp:txBody>
      <dsp:txXfrm>
        <a:off x="1507738" y="2338844"/>
        <a:ext cx="4537940" cy="1305401"/>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B2A9FC-6859-4A77-8A47-0710BB9C0601}">
      <dsp:nvSpPr>
        <dsp:cNvPr id="0" name=""/>
        <dsp:cNvSpPr/>
      </dsp:nvSpPr>
      <dsp:spPr>
        <a:xfrm>
          <a:off x="0" y="707092"/>
          <a:ext cx="6477000" cy="130540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E015F8D-D5D5-44BA-89F8-6DC52E9D18C0}">
      <dsp:nvSpPr>
        <dsp:cNvPr id="0" name=""/>
        <dsp:cNvSpPr/>
      </dsp:nvSpPr>
      <dsp:spPr>
        <a:xfrm>
          <a:off x="350010" y="3929724"/>
          <a:ext cx="544336" cy="421613"/>
        </a:xfrm>
        <a:prstGeom prst="rect">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5E4091-8393-4815-9209-E3D236879B9E}">
      <dsp:nvSpPr>
        <dsp:cNvPr id="0" name=""/>
        <dsp:cNvSpPr/>
      </dsp:nvSpPr>
      <dsp:spPr>
        <a:xfrm>
          <a:off x="1507738" y="707092"/>
          <a:ext cx="4969261" cy="1305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155" tIns="138155" rIns="138155" bIns="138155" numCol="1" spcCol="1270" anchor="ctr" anchorCtr="0">
          <a:noAutofit/>
        </a:bodyPr>
        <a:lstStyle/>
        <a:p>
          <a:pPr marL="0" lvl="0" indent="0" algn="l" defTabSz="977900">
            <a:lnSpc>
              <a:spcPct val="100000"/>
            </a:lnSpc>
            <a:spcBef>
              <a:spcPct val="0"/>
            </a:spcBef>
            <a:spcAft>
              <a:spcPct val="35000"/>
            </a:spcAft>
            <a:buNone/>
          </a:pPr>
          <a:r>
            <a:rPr lang="en-US" sz="2200" kern="1200"/>
            <a:t>Do not blame or point to human error as the sole cause of an accident in cases of well-intentioned acts.</a:t>
          </a:r>
        </a:p>
      </dsp:txBody>
      <dsp:txXfrm>
        <a:off x="1507738" y="707092"/>
        <a:ext cx="4969261" cy="1305401"/>
      </dsp:txXfrm>
    </dsp:sp>
    <dsp:sp modelId="{62CE281D-A169-4506-8AEC-9F77F771E1B5}">
      <dsp:nvSpPr>
        <dsp:cNvPr id="0" name=""/>
        <dsp:cNvSpPr/>
      </dsp:nvSpPr>
      <dsp:spPr>
        <a:xfrm>
          <a:off x="0" y="2338844"/>
          <a:ext cx="6477000" cy="130540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AB98135-0BDC-4B07-9BDE-421E85D75B1B}">
      <dsp:nvSpPr>
        <dsp:cNvPr id="0" name=""/>
        <dsp:cNvSpPr/>
      </dsp:nvSpPr>
      <dsp:spPr>
        <a:xfrm>
          <a:off x="455272" y="1010792"/>
          <a:ext cx="717970" cy="71797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6FD5CCE-4D33-46A3-B71E-2222BCD21B4A}">
      <dsp:nvSpPr>
        <dsp:cNvPr id="0" name=""/>
        <dsp:cNvSpPr/>
      </dsp:nvSpPr>
      <dsp:spPr>
        <a:xfrm>
          <a:off x="1507738" y="2338844"/>
          <a:ext cx="4969261" cy="1305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155" tIns="138155" rIns="138155" bIns="138155" numCol="1" spcCol="1270" anchor="ctr" anchorCtr="0">
          <a:noAutofit/>
        </a:bodyPr>
        <a:lstStyle/>
        <a:p>
          <a:pPr marL="0" lvl="0" indent="0" algn="l" defTabSz="977900">
            <a:lnSpc>
              <a:spcPct val="100000"/>
            </a:lnSpc>
            <a:spcBef>
              <a:spcPct val="0"/>
            </a:spcBef>
            <a:spcAft>
              <a:spcPct val="35000"/>
            </a:spcAft>
            <a:buNone/>
          </a:pPr>
          <a:r>
            <a:rPr lang="en-US" sz="2200" kern="1200" dirty="0"/>
            <a:t>Thoroughly investigate the enforcement of the Safety Management System and the barriers which failed.</a:t>
          </a:r>
        </a:p>
      </dsp:txBody>
      <dsp:txXfrm>
        <a:off x="1507738" y="2338844"/>
        <a:ext cx="4969261" cy="1305401"/>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6E18FE-521F-4558-8D0A-EFE6B49349CE}">
      <dsp:nvSpPr>
        <dsp:cNvPr id="0" name=""/>
        <dsp:cNvSpPr/>
      </dsp:nvSpPr>
      <dsp:spPr>
        <a:xfrm>
          <a:off x="2817" y="312107"/>
          <a:ext cx="4354115" cy="174164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n-US" sz="2000" kern="1200" dirty="0"/>
            <a:t>We must </a:t>
          </a:r>
          <a:r>
            <a:rPr lang="en-US" sz="2000" kern="1200" dirty="0">
              <a:solidFill>
                <a:srgbClr val="FFFF00"/>
              </a:solidFill>
            </a:rPr>
            <a:t>stop talking </a:t>
          </a:r>
          <a:r>
            <a:rPr lang="en-US" sz="2000" kern="1200" dirty="0"/>
            <a:t>about human errors as the ultimate explanation of accidents</a:t>
          </a:r>
          <a:r>
            <a:rPr lang="en-US" sz="1200" kern="1200" dirty="0"/>
            <a:t>.</a:t>
          </a:r>
          <a:endParaRPr lang="es-ES" sz="1200" kern="1200" dirty="0"/>
        </a:p>
      </dsp:txBody>
      <dsp:txXfrm>
        <a:off x="873640" y="312107"/>
        <a:ext cx="2612469" cy="1741646"/>
      </dsp:txXfrm>
    </dsp:sp>
    <dsp:sp modelId="{AF7F16D5-B468-4740-B71D-FD789C3251CB}">
      <dsp:nvSpPr>
        <dsp:cNvPr id="0" name=""/>
        <dsp:cNvSpPr/>
      </dsp:nvSpPr>
      <dsp:spPr>
        <a:xfrm>
          <a:off x="3790898" y="460147"/>
          <a:ext cx="3613915" cy="1445566"/>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210" tIns="14605" rIns="0" bIns="14605" numCol="1" spcCol="1270" anchor="ctr" anchorCtr="0">
          <a:noAutofit/>
        </a:bodyPr>
        <a:lstStyle/>
        <a:p>
          <a:pPr marL="0" lvl="0" indent="0" algn="ctr" defTabSz="1022350">
            <a:lnSpc>
              <a:spcPct val="90000"/>
            </a:lnSpc>
            <a:spcBef>
              <a:spcPct val="0"/>
            </a:spcBef>
            <a:spcAft>
              <a:spcPct val="35000"/>
            </a:spcAft>
            <a:buNone/>
          </a:pPr>
          <a:r>
            <a:rPr lang="en-US" sz="2300" kern="1200" dirty="0"/>
            <a:t>Just culture is based on the scientific study of human </a:t>
          </a:r>
          <a:r>
            <a:rPr lang="en-US" sz="2300" kern="1200" dirty="0" err="1"/>
            <a:t>behaviour</a:t>
          </a:r>
          <a:r>
            <a:rPr lang="en-US" sz="2300" kern="1200" dirty="0"/>
            <a:t> </a:t>
          </a:r>
          <a:endParaRPr lang="es-ES" sz="2300" kern="1200" dirty="0"/>
        </a:p>
      </dsp:txBody>
      <dsp:txXfrm>
        <a:off x="4513681" y="460147"/>
        <a:ext cx="2168349" cy="1445566"/>
      </dsp:txXfrm>
    </dsp:sp>
    <dsp:sp modelId="{C054281C-8608-403B-9444-043ABF7BE6D0}">
      <dsp:nvSpPr>
        <dsp:cNvPr id="0" name=""/>
        <dsp:cNvSpPr/>
      </dsp:nvSpPr>
      <dsp:spPr>
        <a:xfrm>
          <a:off x="6898866" y="460147"/>
          <a:ext cx="3613915" cy="1445566"/>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210" tIns="14605" rIns="0" bIns="14605" numCol="1" spcCol="1270" anchor="ctr" anchorCtr="0">
          <a:noAutofit/>
        </a:bodyPr>
        <a:lstStyle/>
        <a:p>
          <a:pPr marL="0" lvl="0" indent="0" algn="ctr" defTabSz="1022350">
            <a:lnSpc>
              <a:spcPct val="90000"/>
            </a:lnSpc>
            <a:spcBef>
              <a:spcPct val="0"/>
            </a:spcBef>
            <a:spcAft>
              <a:spcPct val="35000"/>
            </a:spcAft>
            <a:buNone/>
          </a:pPr>
          <a:r>
            <a:rPr lang="en-US" sz="2300" kern="1200" dirty="0"/>
            <a:t>Seek </a:t>
          </a:r>
          <a:r>
            <a:rPr lang="en-US" sz="2300" kern="1200" dirty="0" err="1"/>
            <a:t>organisational</a:t>
          </a:r>
          <a:r>
            <a:rPr lang="en-US" sz="2300" kern="1200" dirty="0"/>
            <a:t> learning</a:t>
          </a:r>
          <a:endParaRPr lang="es-ES" sz="2300" kern="1200" dirty="0"/>
        </a:p>
      </dsp:txBody>
      <dsp:txXfrm>
        <a:off x="7621649" y="460147"/>
        <a:ext cx="2168349" cy="1445566"/>
      </dsp:txXfrm>
    </dsp:sp>
    <dsp:sp modelId="{522FE9EB-3282-4889-B68A-11A90DCE1680}">
      <dsp:nvSpPr>
        <dsp:cNvPr id="0" name=""/>
        <dsp:cNvSpPr/>
      </dsp:nvSpPr>
      <dsp:spPr>
        <a:xfrm>
          <a:off x="2817" y="2297584"/>
          <a:ext cx="4354115" cy="174164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n-US" sz="2000" kern="1200" dirty="0"/>
            <a:t>The concept of "human error" should </a:t>
          </a:r>
          <a:r>
            <a:rPr lang="en-US" sz="2000" kern="1200" dirty="0">
              <a:solidFill>
                <a:srgbClr val="FFFF00"/>
              </a:solidFill>
            </a:rPr>
            <a:t>only serve as a starting point </a:t>
          </a:r>
          <a:endParaRPr lang="es-ES" sz="2000" kern="1200" dirty="0">
            <a:solidFill>
              <a:srgbClr val="FFFF00"/>
            </a:solidFill>
          </a:endParaRPr>
        </a:p>
      </dsp:txBody>
      <dsp:txXfrm>
        <a:off x="873640" y="2297584"/>
        <a:ext cx="2612469" cy="1741646"/>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19E188-18B3-4102-805F-9EDA04BC3C1C}">
      <dsp:nvSpPr>
        <dsp:cNvPr id="0" name=""/>
        <dsp:cNvSpPr/>
      </dsp:nvSpPr>
      <dsp:spPr>
        <a:xfrm>
          <a:off x="989228" y="32267"/>
          <a:ext cx="5076744" cy="203069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14605" rIns="0" bIns="14605" numCol="1" spcCol="1270" anchor="ctr" anchorCtr="0">
          <a:noAutofit/>
        </a:bodyPr>
        <a:lstStyle/>
        <a:p>
          <a:pPr marL="0" lvl="0" indent="0" algn="ctr" defTabSz="1022350">
            <a:lnSpc>
              <a:spcPct val="90000"/>
            </a:lnSpc>
            <a:spcBef>
              <a:spcPct val="0"/>
            </a:spcBef>
            <a:spcAft>
              <a:spcPct val="35000"/>
            </a:spcAft>
            <a:buNone/>
          </a:pPr>
          <a:r>
            <a:rPr lang="en-US" sz="2300" kern="1200" dirty="0"/>
            <a:t>IMs and </a:t>
          </a:r>
          <a:r>
            <a:rPr lang="en-US" sz="2300" kern="1200" dirty="0" err="1"/>
            <a:t>RUs.</a:t>
          </a:r>
          <a:endParaRPr lang="en-US" sz="2300" kern="1200" dirty="0"/>
        </a:p>
        <a:p>
          <a:pPr marL="0" lvl="0" indent="0" algn="ctr" defTabSz="1022350">
            <a:lnSpc>
              <a:spcPct val="90000"/>
            </a:lnSpc>
            <a:spcBef>
              <a:spcPct val="0"/>
            </a:spcBef>
            <a:spcAft>
              <a:spcPct val="35000"/>
            </a:spcAft>
            <a:buNone/>
          </a:pPr>
          <a:r>
            <a:rPr lang="en-US" sz="2300" kern="1200" dirty="0"/>
            <a:t>Understand </a:t>
          </a:r>
          <a:r>
            <a:rPr lang="en-US" sz="2300" kern="1200" dirty="0">
              <a:solidFill>
                <a:srgbClr val="FFFF00"/>
              </a:solidFill>
            </a:rPr>
            <a:t>all the business risks</a:t>
          </a:r>
          <a:r>
            <a:rPr lang="en-US" sz="2300" kern="1200" dirty="0"/>
            <a:t> they are dealing with.</a:t>
          </a:r>
          <a:endParaRPr lang="es-ES" sz="2300" kern="1200" dirty="0"/>
        </a:p>
      </dsp:txBody>
      <dsp:txXfrm>
        <a:off x="2004577" y="32267"/>
        <a:ext cx="3046047" cy="2030697"/>
      </dsp:txXfrm>
    </dsp:sp>
    <dsp:sp modelId="{9ABD23F7-5F33-4489-8C85-70833A57777E}">
      <dsp:nvSpPr>
        <dsp:cNvPr id="0" name=""/>
        <dsp:cNvSpPr/>
      </dsp:nvSpPr>
      <dsp:spPr>
        <a:xfrm>
          <a:off x="1066750" y="2317817"/>
          <a:ext cx="5076744" cy="203069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14605" rIns="0" bIns="14605" numCol="1" spcCol="1270" anchor="ctr" anchorCtr="0">
          <a:noAutofit/>
        </a:bodyPr>
        <a:lstStyle/>
        <a:p>
          <a:pPr marL="0" lvl="0" indent="0" algn="ctr" defTabSz="1022350">
            <a:lnSpc>
              <a:spcPct val="90000"/>
            </a:lnSpc>
            <a:spcBef>
              <a:spcPct val="0"/>
            </a:spcBef>
            <a:spcAft>
              <a:spcPct val="35000"/>
            </a:spcAft>
            <a:buNone/>
          </a:pPr>
          <a:r>
            <a:rPr lang="en-US" sz="2300" kern="1200" dirty="0"/>
            <a:t>Attention must be paid to the concepts of </a:t>
          </a:r>
          <a:r>
            <a:rPr lang="en-US" sz="2300" kern="1200" dirty="0">
              <a:solidFill>
                <a:srgbClr val="FFFF00"/>
              </a:solidFill>
            </a:rPr>
            <a:t>interfaces and shared risks </a:t>
          </a:r>
          <a:r>
            <a:rPr lang="en-US" sz="2300" kern="1200" dirty="0"/>
            <a:t>so that the task will always be safe for the end user. </a:t>
          </a:r>
          <a:endParaRPr lang="es-ES" sz="2300" kern="1200" dirty="0"/>
        </a:p>
      </dsp:txBody>
      <dsp:txXfrm>
        <a:off x="2082099" y="2317817"/>
        <a:ext cx="3046047" cy="2030697"/>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A303E6-3610-46F1-A56D-904E90F7BD4B}">
      <dsp:nvSpPr>
        <dsp:cNvPr id="0" name=""/>
        <dsp:cNvSpPr/>
      </dsp:nvSpPr>
      <dsp:spPr>
        <a:xfrm>
          <a:off x="2865934" y="856"/>
          <a:ext cx="5228791" cy="209151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3335" rIns="0" bIns="13335" numCol="1" spcCol="1270" anchor="ctr" anchorCtr="0">
          <a:noAutofit/>
        </a:bodyPr>
        <a:lstStyle/>
        <a:p>
          <a:pPr marL="0" lvl="0" indent="0" algn="ctr" defTabSz="933450">
            <a:lnSpc>
              <a:spcPct val="90000"/>
            </a:lnSpc>
            <a:spcBef>
              <a:spcPct val="0"/>
            </a:spcBef>
            <a:spcAft>
              <a:spcPct val="35000"/>
            </a:spcAft>
            <a:buNone/>
          </a:pPr>
          <a:r>
            <a:rPr lang="en-US" sz="2100" kern="1200" dirty="0"/>
            <a:t>We cannot afford not to have learned from previous accidents and to </a:t>
          </a:r>
          <a:r>
            <a:rPr lang="en-US" sz="2100" kern="1200" dirty="0">
              <a:solidFill>
                <a:srgbClr val="FFFF00"/>
              </a:solidFill>
            </a:rPr>
            <a:t>repeat </a:t>
          </a:r>
          <a:r>
            <a:rPr lang="en-US" sz="2100" kern="1200" dirty="0" err="1">
              <a:solidFill>
                <a:srgbClr val="FFFF00"/>
              </a:solidFill>
            </a:rPr>
            <a:t>organisational</a:t>
          </a:r>
          <a:r>
            <a:rPr lang="en-US" sz="2100" kern="1200" dirty="0">
              <a:solidFill>
                <a:srgbClr val="FFFF00"/>
              </a:solidFill>
            </a:rPr>
            <a:t> patterns and fall into complacency</a:t>
          </a:r>
          <a:r>
            <a:rPr lang="en-US" sz="2100" kern="1200" dirty="0"/>
            <a:t>. </a:t>
          </a:r>
          <a:endParaRPr lang="es-ES" sz="2100" kern="1200" dirty="0"/>
        </a:p>
      </dsp:txBody>
      <dsp:txXfrm>
        <a:off x="3911692" y="856"/>
        <a:ext cx="3137275" cy="2091516"/>
      </dsp:txXfrm>
    </dsp:sp>
    <dsp:sp modelId="{532B01C6-821D-44E8-BA42-0F7BC72D3B33}">
      <dsp:nvSpPr>
        <dsp:cNvPr id="0" name=""/>
        <dsp:cNvSpPr/>
      </dsp:nvSpPr>
      <dsp:spPr>
        <a:xfrm>
          <a:off x="2865934" y="2385185"/>
          <a:ext cx="5228791" cy="209151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3335" rIns="0" bIns="13335" numCol="1" spcCol="1270" anchor="ctr" anchorCtr="0">
          <a:noAutofit/>
        </a:bodyPr>
        <a:lstStyle/>
        <a:p>
          <a:pPr marL="0" lvl="0" indent="0" algn="ctr" defTabSz="933450">
            <a:lnSpc>
              <a:spcPct val="90000"/>
            </a:lnSpc>
            <a:spcBef>
              <a:spcPct val="0"/>
            </a:spcBef>
            <a:spcAft>
              <a:spcPct val="35000"/>
            </a:spcAft>
            <a:buNone/>
          </a:pPr>
          <a:r>
            <a:rPr lang="en-US" sz="2100" kern="1200" dirty="0"/>
            <a:t>Concluding "it was a human error" is refusing to see the elephant in front of them, being blind to </a:t>
          </a:r>
          <a:r>
            <a:rPr lang="en-US" sz="2100" kern="1200" dirty="0">
              <a:solidFill>
                <a:srgbClr val="FFFF00"/>
              </a:solidFill>
            </a:rPr>
            <a:t>the weight of </a:t>
          </a:r>
          <a:r>
            <a:rPr lang="en-US" sz="2100" kern="1200" dirty="0" err="1">
              <a:solidFill>
                <a:srgbClr val="FFFF00"/>
              </a:solidFill>
            </a:rPr>
            <a:t>organisations</a:t>
          </a:r>
          <a:r>
            <a:rPr lang="en-US" sz="2100" kern="1200" dirty="0">
              <a:solidFill>
                <a:srgbClr val="FFFF00"/>
              </a:solidFill>
            </a:rPr>
            <a:t> in the design of the rail system</a:t>
          </a:r>
          <a:endParaRPr lang="es-ES" sz="2100" kern="1200" dirty="0">
            <a:solidFill>
              <a:srgbClr val="FFFF00"/>
            </a:solidFill>
          </a:endParaRPr>
        </a:p>
      </dsp:txBody>
      <dsp:txXfrm>
        <a:off x="3911692" y="2385185"/>
        <a:ext cx="3137275" cy="2091516"/>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1F7E34-3D8B-4E6D-9B2B-88B1364085F8}">
      <dsp:nvSpPr>
        <dsp:cNvPr id="0" name=""/>
        <dsp:cNvSpPr/>
      </dsp:nvSpPr>
      <dsp:spPr>
        <a:xfrm>
          <a:off x="1483775" y="2364156"/>
          <a:ext cx="6839416" cy="1781510"/>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370" tIns="19685" rIns="0" bIns="19685" numCol="1" spcCol="1270" anchor="ctr" anchorCtr="0">
          <a:noAutofit/>
        </a:bodyPr>
        <a:lstStyle/>
        <a:p>
          <a:pPr marL="0" lvl="0" indent="0" algn="ctr" defTabSz="1377950">
            <a:lnSpc>
              <a:spcPct val="90000"/>
            </a:lnSpc>
            <a:spcBef>
              <a:spcPct val="0"/>
            </a:spcBef>
            <a:spcAft>
              <a:spcPct val="35000"/>
            </a:spcAft>
            <a:buNone/>
          </a:pPr>
          <a:r>
            <a:rPr lang="en-US" sz="3100" kern="1200" dirty="0"/>
            <a:t>Imposing a "mainstream" from the management </a:t>
          </a:r>
          <a:r>
            <a:rPr lang="en-US" sz="3100" kern="1200" dirty="0">
              <a:solidFill>
                <a:srgbClr val="FFFF00"/>
              </a:solidFill>
            </a:rPr>
            <a:t>set a barrier </a:t>
          </a:r>
          <a:r>
            <a:rPr lang="en-US" sz="3100" kern="1200" dirty="0"/>
            <a:t>to the necessary learning and change</a:t>
          </a:r>
          <a:endParaRPr lang="es-ES" sz="3100" kern="1200" dirty="0"/>
        </a:p>
      </dsp:txBody>
      <dsp:txXfrm>
        <a:off x="2374530" y="2364156"/>
        <a:ext cx="5057906" cy="1781510"/>
      </dsp:txXfrm>
    </dsp:sp>
    <dsp:sp modelId="{C5692D85-05E7-463F-9EB7-77006F3FE630}">
      <dsp:nvSpPr>
        <dsp:cNvPr id="0" name=""/>
        <dsp:cNvSpPr/>
      </dsp:nvSpPr>
      <dsp:spPr>
        <a:xfrm>
          <a:off x="1479942" y="0"/>
          <a:ext cx="6506581" cy="2068849"/>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370" tIns="19685" rIns="0" bIns="19685" numCol="1" spcCol="1270" anchor="ctr" anchorCtr="0">
          <a:noAutofit/>
        </a:bodyPr>
        <a:lstStyle/>
        <a:p>
          <a:pPr marL="0" lvl="0" indent="0" algn="ctr" defTabSz="1377950">
            <a:lnSpc>
              <a:spcPct val="90000"/>
            </a:lnSpc>
            <a:spcBef>
              <a:spcPct val="0"/>
            </a:spcBef>
            <a:spcAft>
              <a:spcPct val="35000"/>
            </a:spcAft>
            <a:buNone/>
          </a:pPr>
          <a:r>
            <a:rPr lang="en-US" sz="3100" kern="1200" dirty="0"/>
            <a:t>Once an accident has taken place, it </a:t>
          </a:r>
          <a:r>
            <a:rPr lang="en-US" sz="3100" kern="1200" dirty="0">
              <a:solidFill>
                <a:srgbClr val="FFFF00"/>
              </a:solidFill>
            </a:rPr>
            <a:t>cannot become "taboo"</a:t>
          </a:r>
          <a:r>
            <a:rPr lang="en-US" sz="3100" kern="1200" dirty="0"/>
            <a:t> for </a:t>
          </a:r>
          <a:r>
            <a:rPr lang="en-US" sz="3100" kern="1200" dirty="0" err="1"/>
            <a:t>organisations</a:t>
          </a:r>
          <a:endParaRPr lang="es-ES" sz="3100" kern="1200" dirty="0"/>
        </a:p>
      </dsp:txBody>
      <dsp:txXfrm>
        <a:off x="2514367" y="0"/>
        <a:ext cx="4437732" cy="206884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294BE6-B2A0-4759-95AC-F67251E500B7}">
      <dsp:nvSpPr>
        <dsp:cNvPr id="0" name=""/>
        <dsp:cNvSpPr/>
      </dsp:nvSpPr>
      <dsp:spPr>
        <a:xfrm>
          <a:off x="0" y="294636"/>
          <a:ext cx="6593840" cy="1636776"/>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AEFBE91-1FBB-4556-85DE-51FF86F366C7}">
      <dsp:nvSpPr>
        <dsp:cNvPr id="0" name=""/>
        <dsp:cNvSpPr/>
      </dsp:nvSpPr>
      <dsp:spPr>
        <a:xfrm>
          <a:off x="1515075" y="309675"/>
          <a:ext cx="1888516" cy="1200302"/>
        </a:xfrm>
        <a:prstGeom prst="roundRect">
          <a:avLst>
            <a:gd name="adj" fmla="val 1000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A41D986-5149-4CE0-AB10-3130CC388ECF}">
      <dsp:nvSpPr>
        <dsp:cNvPr id="0" name=""/>
        <dsp:cNvSpPr/>
      </dsp:nvSpPr>
      <dsp:spPr>
        <a:xfrm rot="10800000">
          <a:off x="198477" y="1636776"/>
          <a:ext cx="1888516" cy="2000504"/>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t" anchorCtr="0">
          <a:noAutofit/>
        </a:bodyPr>
        <a:lstStyle/>
        <a:p>
          <a:pPr marL="0" lvl="0" indent="0" algn="ctr" defTabSz="1333500">
            <a:lnSpc>
              <a:spcPct val="90000"/>
            </a:lnSpc>
            <a:spcBef>
              <a:spcPct val="0"/>
            </a:spcBef>
            <a:spcAft>
              <a:spcPct val="35000"/>
            </a:spcAft>
            <a:buNone/>
          </a:pPr>
          <a:r>
            <a:rPr lang="es-ES" sz="3000" kern="1200" dirty="0" err="1"/>
            <a:t>Accident</a:t>
          </a:r>
          <a:r>
            <a:rPr lang="es-ES" sz="3000" kern="1200" dirty="0"/>
            <a:t> 1</a:t>
          </a:r>
        </a:p>
      </dsp:txBody>
      <dsp:txXfrm rot="10800000">
        <a:off x="256555" y="1636776"/>
        <a:ext cx="1772360" cy="1942426"/>
      </dsp:txXfrm>
    </dsp:sp>
    <dsp:sp modelId="{22D991F8-5558-48B0-9A40-45D29F3D55FE}">
      <dsp:nvSpPr>
        <dsp:cNvPr id="0" name=""/>
        <dsp:cNvSpPr/>
      </dsp:nvSpPr>
      <dsp:spPr>
        <a:xfrm>
          <a:off x="1361445" y="329997"/>
          <a:ext cx="2042147" cy="1200302"/>
        </a:xfrm>
        <a:prstGeom prst="roundRect">
          <a:avLst>
            <a:gd name="adj" fmla="val 10000"/>
          </a:avLst>
        </a:prstGeom>
        <a:blipFill rotWithShape="1">
          <a:blip xmlns:r="http://schemas.openxmlformats.org/officeDocument/2006/relationships" r:embed="rId1"/>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C02E2B1-B91F-4DEE-A2E5-C61BE01E771F}">
      <dsp:nvSpPr>
        <dsp:cNvPr id="0" name=""/>
        <dsp:cNvSpPr/>
      </dsp:nvSpPr>
      <dsp:spPr>
        <a:xfrm rot="10800000">
          <a:off x="2352661" y="1636776"/>
          <a:ext cx="1888516" cy="2000504"/>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t" anchorCtr="0">
          <a:noAutofit/>
        </a:bodyPr>
        <a:lstStyle/>
        <a:p>
          <a:pPr marL="0" lvl="0" indent="0" algn="ctr" defTabSz="1333500">
            <a:lnSpc>
              <a:spcPct val="90000"/>
            </a:lnSpc>
            <a:spcBef>
              <a:spcPct val="0"/>
            </a:spcBef>
            <a:spcAft>
              <a:spcPct val="35000"/>
            </a:spcAft>
            <a:buNone/>
          </a:pPr>
          <a:r>
            <a:rPr lang="es-ES" sz="3000" kern="1200" dirty="0" err="1"/>
            <a:t>Accident</a:t>
          </a:r>
          <a:r>
            <a:rPr lang="es-ES" sz="3000" kern="1200" dirty="0"/>
            <a:t> 2</a:t>
          </a:r>
        </a:p>
      </dsp:txBody>
      <dsp:txXfrm rot="10800000">
        <a:off x="2410739" y="1636776"/>
        <a:ext cx="1772360" cy="1942426"/>
      </dsp:txXfrm>
    </dsp:sp>
    <dsp:sp modelId="{318A423A-428E-4F7B-88B7-352C324DAFA2}">
      <dsp:nvSpPr>
        <dsp:cNvPr id="0" name=""/>
        <dsp:cNvSpPr/>
      </dsp:nvSpPr>
      <dsp:spPr>
        <a:xfrm>
          <a:off x="3495034" y="309675"/>
          <a:ext cx="1888516" cy="1200302"/>
        </a:xfrm>
        <a:prstGeom prst="roundRect">
          <a:avLst>
            <a:gd name="adj" fmla="val 10000"/>
          </a:avLst>
        </a:prstGeom>
        <a:blipFill rotWithShape="1">
          <a:blip xmlns:r="http://schemas.openxmlformats.org/officeDocument/2006/relationships" r:embed="rId2"/>
          <a:srcRect/>
          <a:stretch>
            <a:fillRect t="-2000" b="-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CE10C48-D267-46C2-BB6A-BE4338884033}">
      <dsp:nvSpPr>
        <dsp:cNvPr id="0" name=""/>
        <dsp:cNvSpPr/>
      </dsp:nvSpPr>
      <dsp:spPr>
        <a:xfrm rot="10800000">
          <a:off x="4506845" y="1636776"/>
          <a:ext cx="1888516" cy="2000504"/>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t" anchorCtr="0">
          <a:noAutofit/>
        </a:bodyPr>
        <a:lstStyle/>
        <a:p>
          <a:pPr marL="0" lvl="0" indent="0" algn="ctr" defTabSz="1333500">
            <a:lnSpc>
              <a:spcPct val="90000"/>
            </a:lnSpc>
            <a:spcBef>
              <a:spcPct val="0"/>
            </a:spcBef>
            <a:spcAft>
              <a:spcPct val="35000"/>
            </a:spcAft>
            <a:buNone/>
          </a:pPr>
          <a:r>
            <a:rPr lang="es-ES" sz="3000" kern="1200" dirty="0" err="1"/>
            <a:t>Accident</a:t>
          </a:r>
          <a:r>
            <a:rPr lang="es-ES" sz="3000" kern="1200" dirty="0"/>
            <a:t> 3</a:t>
          </a:r>
        </a:p>
      </dsp:txBody>
      <dsp:txXfrm rot="10800000">
        <a:off x="4564923" y="1636776"/>
        <a:ext cx="1772360" cy="194242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2EA187-D069-4F95-8B7B-AFAF9E414DEF}">
      <dsp:nvSpPr>
        <dsp:cNvPr id="0" name=""/>
        <dsp:cNvSpPr/>
      </dsp:nvSpPr>
      <dsp:spPr>
        <a:xfrm>
          <a:off x="1266" y="1305741"/>
          <a:ext cx="1678118" cy="167811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s-ES" sz="1600" kern="1200" dirty="0" err="1"/>
            <a:t>Systemic</a:t>
          </a:r>
          <a:r>
            <a:rPr lang="es-ES" sz="1600" kern="1200" dirty="0"/>
            <a:t> </a:t>
          </a:r>
          <a:r>
            <a:rPr lang="es-ES" sz="1600" kern="1200" dirty="0" err="1"/>
            <a:t>Aproach</a:t>
          </a:r>
          <a:endParaRPr lang="es-ES" sz="1600" kern="1200" dirty="0"/>
        </a:p>
      </dsp:txBody>
      <dsp:txXfrm>
        <a:off x="247021" y="1551496"/>
        <a:ext cx="1186608" cy="1186608"/>
      </dsp:txXfrm>
    </dsp:sp>
    <dsp:sp modelId="{27EC958D-797F-47DC-BDBF-F0E19596E726}">
      <dsp:nvSpPr>
        <dsp:cNvPr id="0" name=""/>
        <dsp:cNvSpPr/>
      </dsp:nvSpPr>
      <dsp:spPr>
        <a:xfrm>
          <a:off x="1815648" y="1658146"/>
          <a:ext cx="973308" cy="973308"/>
        </a:xfrm>
        <a:prstGeom prst="mathPlus">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s-ES" sz="1300" kern="1200"/>
        </a:p>
      </dsp:txBody>
      <dsp:txXfrm>
        <a:off x="1944660" y="2030339"/>
        <a:ext cx="715284" cy="228922"/>
      </dsp:txXfrm>
    </dsp:sp>
    <dsp:sp modelId="{961FDAD9-A5E8-4078-A542-06D288F25D6D}">
      <dsp:nvSpPr>
        <dsp:cNvPr id="0" name=""/>
        <dsp:cNvSpPr/>
      </dsp:nvSpPr>
      <dsp:spPr>
        <a:xfrm>
          <a:off x="2925220" y="1305741"/>
          <a:ext cx="1678118" cy="167811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s-ES" sz="1600" kern="1200" dirty="0"/>
            <a:t>SMS</a:t>
          </a:r>
        </a:p>
        <a:p>
          <a:pPr marL="0" lvl="0" indent="0" algn="ctr" defTabSz="711200">
            <a:lnSpc>
              <a:spcPct val="90000"/>
            </a:lnSpc>
            <a:spcBef>
              <a:spcPct val="0"/>
            </a:spcBef>
            <a:spcAft>
              <a:spcPct val="35000"/>
            </a:spcAft>
            <a:buNone/>
          </a:pPr>
          <a:r>
            <a:rPr lang="es-ES" sz="1600" kern="1200" dirty="0"/>
            <a:t>CSM</a:t>
          </a:r>
        </a:p>
      </dsp:txBody>
      <dsp:txXfrm>
        <a:off x="3170975" y="1551496"/>
        <a:ext cx="1186608" cy="1186608"/>
      </dsp:txXfrm>
    </dsp:sp>
    <dsp:sp modelId="{26FE33BB-2178-4132-8515-039B5AAF99C7}">
      <dsp:nvSpPr>
        <dsp:cNvPr id="0" name=""/>
        <dsp:cNvSpPr/>
      </dsp:nvSpPr>
      <dsp:spPr>
        <a:xfrm>
          <a:off x="4739602" y="1658146"/>
          <a:ext cx="973308" cy="973308"/>
        </a:xfrm>
        <a:prstGeom prst="mathEqual">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s-ES" sz="1300" kern="1200"/>
        </a:p>
      </dsp:txBody>
      <dsp:txXfrm>
        <a:off x="4868614" y="1858647"/>
        <a:ext cx="715284" cy="572306"/>
      </dsp:txXfrm>
    </dsp:sp>
    <dsp:sp modelId="{48FBBD86-BDA7-49E1-9D65-4A8A84A2D0EE}">
      <dsp:nvSpPr>
        <dsp:cNvPr id="0" name=""/>
        <dsp:cNvSpPr/>
      </dsp:nvSpPr>
      <dsp:spPr>
        <a:xfrm>
          <a:off x="5849175" y="1305741"/>
          <a:ext cx="1678118" cy="167811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s-ES" sz="1600" kern="1200" dirty="0" err="1"/>
            <a:t>Those</a:t>
          </a:r>
          <a:r>
            <a:rPr lang="es-ES" sz="1600" kern="1200" dirty="0"/>
            <a:t> </a:t>
          </a:r>
          <a:r>
            <a:rPr lang="es-ES" sz="1600" kern="1200" dirty="0" err="1"/>
            <a:t>mistakes</a:t>
          </a:r>
          <a:r>
            <a:rPr lang="es-ES" sz="1600" kern="1200" dirty="0"/>
            <a:t> </a:t>
          </a:r>
          <a:r>
            <a:rPr lang="es-ES" sz="1600" kern="1200" dirty="0" err="1"/>
            <a:t>wil</a:t>
          </a:r>
          <a:r>
            <a:rPr lang="es-ES" sz="1600" kern="1200" dirty="0"/>
            <a:t> </a:t>
          </a:r>
          <a:r>
            <a:rPr lang="es-ES" sz="1600" kern="1200" dirty="0" err="1"/>
            <a:t>never</a:t>
          </a:r>
          <a:r>
            <a:rPr lang="es-ES" sz="1600" kern="1200" dirty="0"/>
            <a:t> cause a </a:t>
          </a:r>
          <a:r>
            <a:rPr lang="es-ES" sz="1600" kern="1200" dirty="0" err="1"/>
            <a:t>serious</a:t>
          </a:r>
          <a:r>
            <a:rPr lang="es-ES" sz="1600" kern="1200" dirty="0"/>
            <a:t> </a:t>
          </a:r>
          <a:r>
            <a:rPr lang="es-ES" sz="1600" kern="1200" dirty="0" err="1"/>
            <a:t>accident</a:t>
          </a:r>
          <a:endParaRPr lang="es-ES" sz="1600" kern="1200" dirty="0"/>
        </a:p>
      </dsp:txBody>
      <dsp:txXfrm>
        <a:off x="6094930" y="1551496"/>
        <a:ext cx="1186608" cy="118660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05F62B-BB71-470A-8896-007238A58E11}">
      <dsp:nvSpPr>
        <dsp:cNvPr id="0" name=""/>
        <dsp:cNvSpPr/>
      </dsp:nvSpPr>
      <dsp:spPr>
        <a:xfrm rot="2563317">
          <a:off x="2081300" y="3912881"/>
          <a:ext cx="806199" cy="65214"/>
        </a:xfrm>
        <a:custGeom>
          <a:avLst/>
          <a:gdLst/>
          <a:ahLst/>
          <a:cxnLst/>
          <a:rect l="0" t="0" r="0" b="0"/>
          <a:pathLst>
            <a:path>
              <a:moveTo>
                <a:pt x="0" y="32607"/>
              </a:moveTo>
              <a:lnTo>
                <a:pt x="806199" y="3260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9EEC06E-33C7-4EC2-902F-5DEB1D570FE3}">
      <dsp:nvSpPr>
        <dsp:cNvPr id="0" name=""/>
        <dsp:cNvSpPr/>
      </dsp:nvSpPr>
      <dsp:spPr>
        <a:xfrm>
          <a:off x="2188261" y="2807959"/>
          <a:ext cx="897137" cy="65214"/>
        </a:xfrm>
        <a:custGeom>
          <a:avLst/>
          <a:gdLst/>
          <a:ahLst/>
          <a:cxnLst/>
          <a:rect l="0" t="0" r="0" b="0"/>
          <a:pathLst>
            <a:path>
              <a:moveTo>
                <a:pt x="0" y="32607"/>
              </a:moveTo>
              <a:lnTo>
                <a:pt x="897137" y="3260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926CE79-D606-4067-B33F-F8C31B62AF53}">
      <dsp:nvSpPr>
        <dsp:cNvPr id="0" name=""/>
        <dsp:cNvSpPr/>
      </dsp:nvSpPr>
      <dsp:spPr>
        <a:xfrm rot="19036683">
          <a:off x="2081300" y="1703037"/>
          <a:ext cx="806199" cy="65214"/>
        </a:xfrm>
        <a:custGeom>
          <a:avLst/>
          <a:gdLst/>
          <a:ahLst/>
          <a:cxnLst/>
          <a:rect l="0" t="0" r="0" b="0"/>
          <a:pathLst>
            <a:path>
              <a:moveTo>
                <a:pt x="0" y="32607"/>
              </a:moveTo>
              <a:lnTo>
                <a:pt x="806199" y="3260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095E8CF-3655-4F99-8D67-070ECA6F3F3F}">
      <dsp:nvSpPr>
        <dsp:cNvPr id="0" name=""/>
        <dsp:cNvSpPr/>
      </dsp:nvSpPr>
      <dsp:spPr>
        <a:xfrm>
          <a:off x="8347" y="1554376"/>
          <a:ext cx="2572381" cy="2572381"/>
        </a:xfrm>
        <a:prstGeom prst="ellipse">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316B008-3172-48CD-A695-C03614E1BB8A}">
      <dsp:nvSpPr>
        <dsp:cNvPr id="0" name=""/>
        <dsp:cNvSpPr/>
      </dsp:nvSpPr>
      <dsp:spPr>
        <a:xfrm>
          <a:off x="2575768" y="166888"/>
          <a:ext cx="1543429" cy="154342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495" tIns="23495" rIns="23495" bIns="23495" numCol="1" spcCol="1270" anchor="ctr" anchorCtr="0">
          <a:noAutofit/>
        </a:bodyPr>
        <a:lstStyle/>
        <a:p>
          <a:pPr marL="0" lvl="0" indent="0" algn="ctr" defTabSz="1644650">
            <a:lnSpc>
              <a:spcPct val="90000"/>
            </a:lnSpc>
            <a:spcBef>
              <a:spcPct val="0"/>
            </a:spcBef>
            <a:spcAft>
              <a:spcPct val="35000"/>
            </a:spcAft>
            <a:buNone/>
          </a:pPr>
          <a:r>
            <a:rPr lang="es-ES" sz="3700" b="1" kern="1200" dirty="0"/>
            <a:t>IM RU</a:t>
          </a:r>
        </a:p>
      </dsp:txBody>
      <dsp:txXfrm>
        <a:off x="2801798" y="392918"/>
        <a:ext cx="1091369" cy="1091369"/>
      </dsp:txXfrm>
    </dsp:sp>
    <dsp:sp modelId="{D2B1EE52-3296-401D-8ACE-07E3DEFEFA41}">
      <dsp:nvSpPr>
        <dsp:cNvPr id="0" name=""/>
        <dsp:cNvSpPr/>
      </dsp:nvSpPr>
      <dsp:spPr>
        <a:xfrm>
          <a:off x="3085398" y="2068852"/>
          <a:ext cx="1543429" cy="1543429"/>
        </a:xfrm>
        <a:prstGeom prst="ellipse">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495" tIns="23495" rIns="23495" bIns="23495" numCol="1" spcCol="1270" anchor="ctr" anchorCtr="0">
          <a:noAutofit/>
        </a:bodyPr>
        <a:lstStyle/>
        <a:p>
          <a:pPr marL="0" lvl="0" indent="0" algn="ctr" defTabSz="1644650">
            <a:lnSpc>
              <a:spcPct val="90000"/>
            </a:lnSpc>
            <a:spcBef>
              <a:spcPct val="0"/>
            </a:spcBef>
            <a:spcAft>
              <a:spcPct val="35000"/>
            </a:spcAft>
            <a:buNone/>
          </a:pPr>
          <a:r>
            <a:rPr lang="es-ES" sz="3700" b="1" kern="1200" dirty="0"/>
            <a:t>NSA</a:t>
          </a:r>
        </a:p>
      </dsp:txBody>
      <dsp:txXfrm>
        <a:off x="3311428" y="2294882"/>
        <a:ext cx="1091369" cy="1091369"/>
      </dsp:txXfrm>
    </dsp:sp>
    <dsp:sp modelId="{DF223675-1338-41B4-918E-463F9BB0DA01}">
      <dsp:nvSpPr>
        <dsp:cNvPr id="0" name=""/>
        <dsp:cNvSpPr/>
      </dsp:nvSpPr>
      <dsp:spPr>
        <a:xfrm>
          <a:off x="2575768" y="3970816"/>
          <a:ext cx="1543429" cy="1543429"/>
        </a:xfrm>
        <a:prstGeom prst="ellipse">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495" tIns="23495" rIns="23495" bIns="23495" numCol="1" spcCol="1270" anchor="ctr" anchorCtr="0">
          <a:noAutofit/>
        </a:bodyPr>
        <a:lstStyle/>
        <a:p>
          <a:pPr marL="0" lvl="0" indent="0" algn="ctr" defTabSz="1644650">
            <a:lnSpc>
              <a:spcPct val="90000"/>
            </a:lnSpc>
            <a:spcBef>
              <a:spcPct val="0"/>
            </a:spcBef>
            <a:spcAft>
              <a:spcPct val="35000"/>
            </a:spcAft>
            <a:buNone/>
          </a:pPr>
          <a:r>
            <a:rPr lang="es-ES" sz="3700" b="1" kern="1200" dirty="0"/>
            <a:t>NIB</a:t>
          </a:r>
        </a:p>
      </dsp:txBody>
      <dsp:txXfrm>
        <a:off x="2801798" y="4196846"/>
        <a:ext cx="1091369" cy="109136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F3C478-A4FB-4EEA-8A64-D9BDE43FD097}">
      <dsp:nvSpPr>
        <dsp:cNvPr id="0" name=""/>
        <dsp:cNvSpPr/>
      </dsp:nvSpPr>
      <dsp:spPr>
        <a:xfrm>
          <a:off x="926604" y="182447"/>
          <a:ext cx="4427493" cy="1302559"/>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DBBD638-E68E-4DE9-BCDA-C7744DD16F35}">
      <dsp:nvSpPr>
        <dsp:cNvPr id="0" name=""/>
        <dsp:cNvSpPr/>
      </dsp:nvSpPr>
      <dsp:spPr>
        <a:xfrm>
          <a:off x="2725071" y="3516305"/>
          <a:ext cx="769937" cy="492760"/>
        </a:xfrm>
        <a:prstGeom prst="down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D2FDA74-C2A6-4393-8EC4-0D0F576FCB2B}">
      <dsp:nvSpPr>
        <dsp:cNvPr id="0" name=""/>
        <dsp:cNvSpPr/>
      </dsp:nvSpPr>
      <dsp:spPr>
        <a:xfrm>
          <a:off x="1262189" y="3910513"/>
          <a:ext cx="3695700" cy="9239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s-ES" sz="3200" kern="1200" dirty="0">
              <a:solidFill>
                <a:srgbClr val="0070C0"/>
              </a:solidFill>
            </a:rPr>
            <a:t>SMS</a:t>
          </a:r>
        </a:p>
      </dsp:txBody>
      <dsp:txXfrm>
        <a:off x="1262189" y="3910513"/>
        <a:ext cx="3695700" cy="923925"/>
      </dsp:txXfrm>
    </dsp:sp>
    <dsp:sp modelId="{454F6EDF-3AE6-40EE-807B-6B77C3DF052F}">
      <dsp:nvSpPr>
        <dsp:cNvPr id="0" name=""/>
        <dsp:cNvSpPr/>
      </dsp:nvSpPr>
      <dsp:spPr>
        <a:xfrm>
          <a:off x="2561844" y="1624107"/>
          <a:ext cx="1385887" cy="138588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endParaRPr lang="es-ES" sz="1200" kern="1200"/>
        </a:p>
      </dsp:txBody>
      <dsp:txXfrm>
        <a:off x="2764802" y="1827065"/>
        <a:ext cx="979971" cy="979971"/>
      </dsp:txXfrm>
    </dsp:sp>
    <dsp:sp modelId="{3ADEFAF6-E02E-45A7-A437-53C6D52C2A6E}">
      <dsp:nvSpPr>
        <dsp:cNvPr id="0" name=""/>
        <dsp:cNvSpPr/>
      </dsp:nvSpPr>
      <dsp:spPr>
        <a:xfrm>
          <a:off x="2568003" y="1541803"/>
          <a:ext cx="1385887" cy="144449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s-ES" sz="1200" kern="1200" dirty="0"/>
            <a:t>Human error </a:t>
          </a:r>
          <a:r>
            <a:rPr lang="es-ES" sz="1200" kern="1200" dirty="0" err="1"/>
            <a:t>risk</a:t>
          </a:r>
          <a:endParaRPr lang="es-ES" sz="1200" kern="1200" dirty="0"/>
        </a:p>
      </dsp:txBody>
      <dsp:txXfrm>
        <a:off x="2770961" y="1753345"/>
        <a:ext cx="979971" cy="1021412"/>
      </dsp:txXfrm>
    </dsp:sp>
    <dsp:sp modelId="{D3DDB0B6-DEC4-42E3-B5C1-286F17A5E09F}">
      <dsp:nvSpPr>
        <dsp:cNvPr id="0" name=""/>
        <dsp:cNvSpPr/>
      </dsp:nvSpPr>
      <dsp:spPr>
        <a:xfrm>
          <a:off x="2457240" y="291257"/>
          <a:ext cx="1447268" cy="109626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s-ES" sz="1200" kern="1200" dirty="0" err="1"/>
            <a:t>Technical</a:t>
          </a:r>
          <a:r>
            <a:rPr lang="es-ES" sz="1200" kern="1200" dirty="0"/>
            <a:t> </a:t>
          </a:r>
        </a:p>
        <a:p>
          <a:pPr marL="0" lvl="0" indent="0" algn="ctr" defTabSz="533400">
            <a:lnSpc>
              <a:spcPct val="90000"/>
            </a:lnSpc>
            <a:spcBef>
              <a:spcPct val="0"/>
            </a:spcBef>
            <a:spcAft>
              <a:spcPct val="35000"/>
            </a:spcAft>
            <a:buNone/>
          </a:pPr>
          <a:r>
            <a:rPr lang="es-ES" sz="1200" kern="1200" dirty="0"/>
            <a:t>and </a:t>
          </a:r>
          <a:r>
            <a:rPr lang="es-ES" sz="1200" kern="1200" dirty="0" err="1"/>
            <a:t>Organisational</a:t>
          </a:r>
          <a:r>
            <a:rPr lang="es-ES" sz="1200" kern="1200" dirty="0"/>
            <a:t> </a:t>
          </a:r>
          <a:r>
            <a:rPr lang="es-ES" sz="1200" kern="1200" dirty="0" err="1"/>
            <a:t>risk</a:t>
          </a:r>
          <a:endParaRPr lang="es-ES" sz="1200" kern="1200" dirty="0"/>
        </a:p>
      </dsp:txBody>
      <dsp:txXfrm>
        <a:off x="2669187" y="451801"/>
        <a:ext cx="1023374" cy="775176"/>
      </dsp:txXfrm>
    </dsp:sp>
    <dsp:sp modelId="{B00B0BF9-68C4-4985-9130-C80D05AF9974}">
      <dsp:nvSpPr>
        <dsp:cNvPr id="0" name=""/>
        <dsp:cNvSpPr/>
      </dsp:nvSpPr>
      <dsp:spPr>
        <a:xfrm>
          <a:off x="1015677" y="108545"/>
          <a:ext cx="4389216" cy="3199865"/>
        </a:xfrm>
        <a:prstGeom prst="funnel">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8631D4-43A3-4440-AC11-A5E1A6919285}">
      <dsp:nvSpPr>
        <dsp:cNvPr id="0" name=""/>
        <dsp:cNvSpPr/>
      </dsp:nvSpPr>
      <dsp:spPr>
        <a:xfrm rot="5400000">
          <a:off x="2940917" y="118894"/>
          <a:ext cx="1814429" cy="1578553"/>
        </a:xfrm>
        <a:prstGeom prst="hexagon">
          <a:avLst>
            <a:gd name="adj" fmla="val 25000"/>
            <a:gd name="vf" fmla="val 115470"/>
          </a:avLst>
        </a:prstGeom>
        <a:blipFill rotWithShape="0">
          <a:blip xmlns:r="http://schemas.openxmlformats.org/officeDocument/2006/relationships" r:embed="rId1"/>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endParaRPr lang="es-ES" sz="2500" kern="1200" dirty="0"/>
        </a:p>
      </dsp:txBody>
      <dsp:txXfrm rot="-5400000">
        <a:off x="3304846" y="283706"/>
        <a:ext cx="1086571" cy="1248932"/>
      </dsp:txXfrm>
    </dsp:sp>
    <dsp:sp modelId="{EE7C2363-653D-437B-A4A4-97E73EE610A7}">
      <dsp:nvSpPr>
        <dsp:cNvPr id="0" name=""/>
        <dsp:cNvSpPr/>
      </dsp:nvSpPr>
      <dsp:spPr>
        <a:xfrm>
          <a:off x="4685309" y="363842"/>
          <a:ext cx="2024903" cy="1088657"/>
        </a:xfrm>
        <a:prstGeom prst="rect">
          <a:avLst/>
        </a:prstGeom>
        <a:noFill/>
        <a:ln>
          <a:noFill/>
        </a:ln>
        <a:effectLst/>
      </dsp:spPr>
      <dsp:style>
        <a:lnRef idx="0">
          <a:scrgbClr r="0" g="0" b="0"/>
        </a:lnRef>
        <a:fillRef idx="0">
          <a:scrgbClr r="0" g="0" b="0"/>
        </a:fillRef>
        <a:effectRef idx="0">
          <a:scrgbClr r="0" g="0" b="0"/>
        </a:effectRef>
        <a:fontRef idx="minor"/>
      </dsp:style>
    </dsp:sp>
    <dsp:sp modelId="{1AB36694-0FC6-4CC1-AA6C-3AC90C951213}">
      <dsp:nvSpPr>
        <dsp:cNvPr id="0" name=""/>
        <dsp:cNvSpPr/>
      </dsp:nvSpPr>
      <dsp:spPr>
        <a:xfrm rot="5400000">
          <a:off x="1236078" y="118894"/>
          <a:ext cx="1814429" cy="1578553"/>
        </a:xfrm>
        <a:prstGeom prst="hexagon">
          <a:avLst>
            <a:gd name="adj" fmla="val 25000"/>
            <a:gd name="vf" fmla="val 115470"/>
          </a:avLst>
        </a:prstGeom>
        <a:blipFill rotWithShape="0">
          <a:blip xmlns:r="http://schemas.openxmlformats.org/officeDocument/2006/relationships" r:embed="rId2"/>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s-ES" sz="3600" kern="1200"/>
        </a:p>
      </dsp:txBody>
      <dsp:txXfrm rot="-5400000">
        <a:off x="1600007" y="283706"/>
        <a:ext cx="1086571" cy="1248932"/>
      </dsp:txXfrm>
    </dsp:sp>
    <dsp:sp modelId="{A872B6FE-8026-41D0-8D00-03B46DAB9CCE}">
      <dsp:nvSpPr>
        <dsp:cNvPr id="0" name=""/>
        <dsp:cNvSpPr/>
      </dsp:nvSpPr>
      <dsp:spPr>
        <a:xfrm rot="5400000">
          <a:off x="2085232" y="1658982"/>
          <a:ext cx="1814429" cy="1578553"/>
        </a:xfrm>
        <a:prstGeom prst="hexagon">
          <a:avLst>
            <a:gd name="adj" fmla="val 25000"/>
            <a:gd name="vf" fmla="val 115470"/>
          </a:avLst>
        </a:prstGeom>
        <a:blipFill rotWithShape="0">
          <a:blip xmlns:r="http://schemas.openxmlformats.org/officeDocument/2006/relationships" r:embed="rId3"/>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endParaRPr lang="es-ES" sz="2500" kern="1200" dirty="0"/>
        </a:p>
      </dsp:txBody>
      <dsp:txXfrm rot="-5400000">
        <a:off x="2449161" y="1823794"/>
        <a:ext cx="1086571" cy="1248932"/>
      </dsp:txXfrm>
    </dsp:sp>
    <dsp:sp modelId="{86A5740A-AE17-4AC7-9BA7-25D0737A94DD}">
      <dsp:nvSpPr>
        <dsp:cNvPr id="0" name=""/>
        <dsp:cNvSpPr/>
      </dsp:nvSpPr>
      <dsp:spPr>
        <a:xfrm>
          <a:off x="178266" y="1903930"/>
          <a:ext cx="1959584" cy="1088657"/>
        </a:xfrm>
        <a:prstGeom prst="rect">
          <a:avLst/>
        </a:prstGeom>
        <a:noFill/>
        <a:ln>
          <a:noFill/>
        </a:ln>
        <a:effectLst/>
      </dsp:spPr>
      <dsp:style>
        <a:lnRef idx="0">
          <a:scrgbClr r="0" g="0" b="0"/>
        </a:lnRef>
        <a:fillRef idx="0">
          <a:scrgbClr r="0" g="0" b="0"/>
        </a:fillRef>
        <a:effectRef idx="0">
          <a:scrgbClr r="0" g="0" b="0"/>
        </a:effectRef>
        <a:fontRef idx="minor"/>
      </dsp:style>
    </dsp:sp>
    <dsp:sp modelId="{95E25CD4-3334-4B57-B1EA-9269918CE1E3}">
      <dsp:nvSpPr>
        <dsp:cNvPr id="0" name=""/>
        <dsp:cNvSpPr/>
      </dsp:nvSpPr>
      <dsp:spPr>
        <a:xfrm rot="5400000">
          <a:off x="3790070" y="1658982"/>
          <a:ext cx="1814429" cy="1578553"/>
        </a:xfrm>
        <a:prstGeom prst="hexagon">
          <a:avLst>
            <a:gd name="adj" fmla="val 25000"/>
            <a:gd name="vf" fmla="val 115470"/>
          </a:avLst>
        </a:prstGeom>
        <a:blipFill rotWithShape="0">
          <a:blip xmlns:r="http://schemas.openxmlformats.org/officeDocument/2006/relationships" r:embed="rId4"/>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s-ES" sz="3600" kern="1200"/>
        </a:p>
      </dsp:txBody>
      <dsp:txXfrm rot="-5400000">
        <a:off x="4153999" y="1823794"/>
        <a:ext cx="1086571" cy="1248932"/>
      </dsp:txXfrm>
    </dsp:sp>
    <dsp:sp modelId="{E405F199-CD2B-4CE2-A962-2E8FCF5B159B}">
      <dsp:nvSpPr>
        <dsp:cNvPr id="0" name=""/>
        <dsp:cNvSpPr/>
      </dsp:nvSpPr>
      <dsp:spPr>
        <a:xfrm rot="5400000">
          <a:off x="2913387" y="3200027"/>
          <a:ext cx="1814429" cy="1578553"/>
        </a:xfrm>
        <a:prstGeom prst="hexagon">
          <a:avLst>
            <a:gd name="adj" fmla="val 25000"/>
            <a:gd name="vf" fmla="val 115470"/>
          </a:avLst>
        </a:prstGeom>
        <a:blipFill rotWithShape="0">
          <a:blip xmlns:r="http://schemas.openxmlformats.org/officeDocument/2006/relationships" r:embed="rId5"/>
          <a:srcRect/>
          <a:stretch>
            <a:fillRect t="-39000" b="-3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endParaRPr lang="es-ES" sz="2500" kern="1200" dirty="0"/>
        </a:p>
      </dsp:txBody>
      <dsp:txXfrm rot="-5400000">
        <a:off x="3277316" y="3364839"/>
        <a:ext cx="1086571" cy="1248932"/>
      </dsp:txXfrm>
    </dsp:sp>
    <dsp:sp modelId="{49889DE7-558E-4687-891D-3A8F25D87832}">
      <dsp:nvSpPr>
        <dsp:cNvPr id="0" name=""/>
        <dsp:cNvSpPr/>
      </dsp:nvSpPr>
      <dsp:spPr>
        <a:xfrm>
          <a:off x="4685309" y="3444018"/>
          <a:ext cx="2024903" cy="1088657"/>
        </a:xfrm>
        <a:prstGeom prst="rect">
          <a:avLst/>
        </a:prstGeom>
        <a:noFill/>
        <a:ln>
          <a:noFill/>
        </a:ln>
        <a:effectLst/>
      </dsp:spPr>
      <dsp:style>
        <a:lnRef idx="0">
          <a:scrgbClr r="0" g="0" b="0"/>
        </a:lnRef>
        <a:fillRef idx="0">
          <a:scrgbClr r="0" g="0" b="0"/>
        </a:fillRef>
        <a:effectRef idx="0">
          <a:scrgbClr r="0" g="0" b="0"/>
        </a:effectRef>
        <a:fontRef idx="minor"/>
      </dsp:style>
    </dsp:sp>
    <dsp:sp modelId="{DAD74F38-A363-49D1-93FD-BF9F0EBBC2A0}">
      <dsp:nvSpPr>
        <dsp:cNvPr id="0" name=""/>
        <dsp:cNvSpPr/>
      </dsp:nvSpPr>
      <dsp:spPr>
        <a:xfrm rot="5400000">
          <a:off x="1236078" y="3199070"/>
          <a:ext cx="1814429" cy="1578553"/>
        </a:xfrm>
        <a:prstGeom prst="hexagon">
          <a:avLst>
            <a:gd name="adj" fmla="val 25000"/>
            <a:gd name="vf" fmla="val 115470"/>
          </a:avLst>
        </a:prstGeom>
        <a:blipFill rotWithShape="0">
          <a:blip xmlns:r="http://schemas.openxmlformats.org/officeDocument/2006/relationships" r:embed="rId6"/>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s-ES" sz="3600" kern="1200"/>
        </a:p>
      </dsp:txBody>
      <dsp:txXfrm rot="-5400000">
        <a:off x="1600007" y="3363882"/>
        <a:ext cx="1086571" cy="124893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C153D2-F2A5-465A-BD71-6615BA1943CA}">
      <dsp:nvSpPr>
        <dsp:cNvPr id="0" name=""/>
        <dsp:cNvSpPr/>
      </dsp:nvSpPr>
      <dsp:spPr>
        <a:xfrm>
          <a:off x="2144854" y="2556979"/>
          <a:ext cx="637403" cy="1214565"/>
        </a:xfrm>
        <a:custGeom>
          <a:avLst/>
          <a:gdLst/>
          <a:ahLst/>
          <a:cxnLst/>
          <a:rect l="0" t="0" r="0" b="0"/>
          <a:pathLst>
            <a:path>
              <a:moveTo>
                <a:pt x="0" y="0"/>
              </a:moveTo>
              <a:lnTo>
                <a:pt x="318701" y="0"/>
              </a:lnTo>
              <a:lnTo>
                <a:pt x="318701" y="1214565"/>
              </a:lnTo>
              <a:lnTo>
                <a:pt x="637403" y="121456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2429264" y="3129970"/>
        <a:ext cx="68583" cy="68583"/>
      </dsp:txXfrm>
    </dsp:sp>
    <dsp:sp modelId="{9A0B7C54-B081-44C6-976C-3643D27C908B}">
      <dsp:nvSpPr>
        <dsp:cNvPr id="0" name=""/>
        <dsp:cNvSpPr/>
      </dsp:nvSpPr>
      <dsp:spPr>
        <a:xfrm>
          <a:off x="2144854" y="2511259"/>
          <a:ext cx="637403" cy="91440"/>
        </a:xfrm>
        <a:custGeom>
          <a:avLst/>
          <a:gdLst/>
          <a:ahLst/>
          <a:cxnLst/>
          <a:rect l="0" t="0" r="0" b="0"/>
          <a:pathLst>
            <a:path>
              <a:moveTo>
                <a:pt x="0" y="45720"/>
              </a:moveTo>
              <a:lnTo>
                <a:pt x="637403" y="4572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2447621" y="2541044"/>
        <a:ext cx="31870" cy="31870"/>
      </dsp:txXfrm>
    </dsp:sp>
    <dsp:sp modelId="{F31EA3CC-8D66-40E0-AABF-0953CA500586}">
      <dsp:nvSpPr>
        <dsp:cNvPr id="0" name=""/>
        <dsp:cNvSpPr/>
      </dsp:nvSpPr>
      <dsp:spPr>
        <a:xfrm>
          <a:off x="2144854" y="1342414"/>
          <a:ext cx="637403" cy="1214565"/>
        </a:xfrm>
        <a:custGeom>
          <a:avLst/>
          <a:gdLst/>
          <a:ahLst/>
          <a:cxnLst/>
          <a:rect l="0" t="0" r="0" b="0"/>
          <a:pathLst>
            <a:path>
              <a:moveTo>
                <a:pt x="0" y="1214565"/>
              </a:moveTo>
              <a:lnTo>
                <a:pt x="318701" y="1214565"/>
              </a:lnTo>
              <a:lnTo>
                <a:pt x="318701" y="0"/>
              </a:lnTo>
              <a:lnTo>
                <a:pt x="637403"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2429264" y="1915405"/>
        <a:ext cx="68583" cy="68583"/>
      </dsp:txXfrm>
    </dsp:sp>
    <dsp:sp modelId="{A59A546F-6B66-473B-B006-0C3E5578E410}">
      <dsp:nvSpPr>
        <dsp:cNvPr id="0" name=""/>
        <dsp:cNvSpPr/>
      </dsp:nvSpPr>
      <dsp:spPr>
        <a:xfrm rot="16200000">
          <a:off x="-897951" y="2071153"/>
          <a:ext cx="5113959" cy="97165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2800350">
            <a:lnSpc>
              <a:spcPct val="90000"/>
            </a:lnSpc>
            <a:spcBef>
              <a:spcPct val="0"/>
            </a:spcBef>
            <a:spcAft>
              <a:spcPct val="35000"/>
            </a:spcAft>
            <a:buNone/>
          </a:pPr>
          <a:r>
            <a:rPr lang="es-ES" sz="6300" kern="1200" dirty="0" err="1"/>
            <a:t>Evidence</a:t>
          </a:r>
          <a:endParaRPr lang="es-ES" sz="6300" kern="1200" dirty="0"/>
        </a:p>
      </dsp:txBody>
      <dsp:txXfrm>
        <a:off x="-897951" y="2071153"/>
        <a:ext cx="5113959" cy="971652"/>
      </dsp:txXfrm>
    </dsp:sp>
    <dsp:sp modelId="{402AEAA8-5BF8-4DEF-B292-FC4C3EF551BA}">
      <dsp:nvSpPr>
        <dsp:cNvPr id="0" name=""/>
        <dsp:cNvSpPr/>
      </dsp:nvSpPr>
      <dsp:spPr>
        <a:xfrm>
          <a:off x="2782258" y="856588"/>
          <a:ext cx="3187019" cy="97165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r>
            <a:rPr lang="es-ES" sz="3300" kern="1200" dirty="0" err="1"/>
            <a:t>Systemic</a:t>
          </a:r>
          <a:r>
            <a:rPr lang="es-ES" sz="3300" kern="1200" dirty="0"/>
            <a:t> </a:t>
          </a:r>
          <a:r>
            <a:rPr lang="es-ES" sz="3300" kern="1200" dirty="0" err="1"/>
            <a:t>Aproach</a:t>
          </a:r>
          <a:endParaRPr lang="es-ES" sz="3300" kern="1200" dirty="0"/>
        </a:p>
      </dsp:txBody>
      <dsp:txXfrm>
        <a:off x="2782258" y="856588"/>
        <a:ext cx="3187019" cy="971652"/>
      </dsp:txXfrm>
    </dsp:sp>
    <dsp:sp modelId="{62C7FDF5-7247-49A2-BCC2-6C96F15792A8}">
      <dsp:nvSpPr>
        <dsp:cNvPr id="0" name=""/>
        <dsp:cNvSpPr/>
      </dsp:nvSpPr>
      <dsp:spPr>
        <a:xfrm>
          <a:off x="2782258" y="2071153"/>
          <a:ext cx="3187019" cy="97165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r>
            <a:rPr lang="es-ES" sz="3300" kern="1200" dirty="0" err="1"/>
            <a:t>Risk</a:t>
          </a:r>
          <a:r>
            <a:rPr lang="es-ES" sz="3300" kern="1200" dirty="0"/>
            <a:t>- </a:t>
          </a:r>
          <a:r>
            <a:rPr lang="es-ES" sz="3300" kern="1200" dirty="0" err="1"/>
            <a:t>Based</a:t>
          </a:r>
          <a:r>
            <a:rPr lang="es-ES" sz="3300" kern="1200" dirty="0"/>
            <a:t> </a:t>
          </a:r>
          <a:r>
            <a:rPr lang="es-ES" sz="3300" kern="1200" dirty="0" err="1"/>
            <a:t>Aproach</a:t>
          </a:r>
          <a:endParaRPr lang="es-ES" sz="3300" kern="1200" dirty="0"/>
        </a:p>
      </dsp:txBody>
      <dsp:txXfrm>
        <a:off x="2782258" y="2071153"/>
        <a:ext cx="3187019" cy="971652"/>
      </dsp:txXfrm>
    </dsp:sp>
    <dsp:sp modelId="{D688461D-26FD-4EEF-8FF0-CA83E823527D}">
      <dsp:nvSpPr>
        <dsp:cNvPr id="0" name=""/>
        <dsp:cNvSpPr/>
      </dsp:nvSpPr>
      <dsp:spPr>
        <a:xfrm>
          <a:off x="2782258" y="3285718"/>
          <a:ext cx="3187019" cy="97165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r>
            <a:rPr lang="es-ES" sz="3300" kern="1200" dirty="0"/>
            <a:t>HOF</a:t>
          </a:r>
        </a:p>
      </dsp:txBody>
      <dsp:txXfrm>
        <a:off x="2782258" y="3285718"/>
        <a:ext cx="3187019" cy="97165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5B220F-6897-42AA-B1A3-A30A355DE7D0}">
      <dsp:nvSpPr>
        <dsp:cNvPr id="0" name=""/>
        <dsp:cNvSpPr/>
      </dsp:nvSpPr>
      <dsp:spPr>
        <a:xfrm>
          <a:off x="1653036" y="2299527"/>
          <a:ext cx="1524719" cy="1524719"/>
        </a:xfrm>
        <a:prstGeom prst="ellipse">
          <a:avLst/>
        </a:prstGeom>
        <a:blipFill rotWithShape="0">
          <a:blip xmlns:r="http://schemas.openxmlformats.org/officeDocument/2006/relationships" r:embed="rId1"/>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endParaRPr lang="es-ES" sz="2900" kern="1200" dirty="0"/>
        </a:p>
      </dsp:txBody>
      <dsp:txXfrm>
        <a:off x="1876326" y="2522817"/>
        <a:ext cx="1078139" cy="1078139"/>
      </dsp:txXfrm>
    </dsp:sp>
    <dsp:sp modelId="{665A51D9-5097-40F9-99AE-70F6E03D2CAB}">
      <dsp:nvSpPr>
        <dsp:cNvPr id="0" name=""/>
        <dsp:cNvSpPr/>
      </dsp:nvSpPr>
      <dsp:spPr>
        <a:xfrm rot="12900000">
          <a:off x="613010" y="2013372"/>
          <a:ext cx="1230499" cy="43454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0DB7D1E-91A8-4163-BE97-5A7FC7D3BE23}">
      <dsp:nvSpPr>
        <dsp:cNvPr id="0" name=""/>
        <dsp:cNvSpPr/>
      </dsp:nvSpPr>
      <dsp:spPr>
        <a:xfrm>
          <a:off x="35" y="1298359"/>
          <a:ext cx="1448483" cy="1158786"/>
        </a:xfrm>
        <a:prstGeom prst="roundRect">
          <a:avLst>
            <a:gd name="adj" fmla="val 10000"/>
          </a:avLst>
        </a:prstGeom>
        <a:blipFill rotWithShape="0">
          <a:blip xmlns:r="http://schemas.openxmlformats.org/officeDocument/2006/relationships" r:embed="rId2"/>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675" tIns="66675" rIns="66675" bIns="66675" numCol="1" spcCol="1270" anchor="ctr" anchorCtr="0">
          <a:noAutofit/>
        </a:bodyPr>
        <a:lstStyle/>
        <a:p>
          <a:pPr marL="0" lvl="0" indent="0" algn="ctr" defTabSz="1555750">
            <a:lnSpc>
              <a:spcPct val="90000"/>
            </a:lnSpc>
            <a:spcBef>
              <a:spcPct val="0"/>
            </a:spcBef>
            <a:spcAft>
              <a:spcPct val="35000"/>
            </a:spcAft>
            <a:buNone/>
          </a:pPr>
          <a:endParaRPr lang="es-ES" sz="3500" kern="1200" dirty="0"/>
        </a:p>
      </dsp:txBody>
      <dsp:txXfrm>
        <a:off x="33975" y="1332299"/>
        <a:ext cx="1380603" cy="1090906"/>
      </dsp:txXfrm>
    </dsp:sp>
    <dsp:sp modelId="{981BC569-2F8A-415B-B330-FE556AC08174}">
      <dsp:nvSpPr>
        <dsp:cNvPr id="0" name=""/>
        <dsp:cNvSpPr/>
      </dsp:nvSpPr>
      <dsp:spPr>
        <a:xfrm rot="16200000">
          <a:off x="1800146" y="1395388"/>
          <a:ext cx="1230499" cy="43454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B80DBAC-405F-404C-B89A-B72D359F3DE9}">
      <dsp:nvSpPr>
        <dsp:cNvPr id="0" name=""/>
        <dsp:cNvSpPr/>
      </dsp:nvSpPr>
      <dsp:spPr>
        <a:xfrm>
          <a:off x="1691154" y="418018"/>
          <a:ext cx="1448483" cy="1158786"/>
        </a:xfrm>
        <a:prstGeom prst="roundRect">
          <a:avLst>
            <a:gd name="adj" fmla="val 10000"/>
          </a:avLst>
        </a:prstGeom>
        <a:blipFill rotWithShape="0">
          <a:blip xmlns:r="http://schemas.openxmlformats.org/officeDocument/2006/relationships" r:embed="rId2"/>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675" tIns="66675" rIns="66675" bIns="66675" numCol="1" spcCol="1270" anchor="ctr" anchorCtr="0">
          <a:noAutofit/>
        </a:bodyPr>
        <a:lstStyle/>
        <a:p>
          <a:pPr marL="0" lvl="0" indent="0" algn="ctr" defTabSz="1555750">
            <a:lnSpc>
              <a:spcPct val="90000"/>
            </a:lnSpc>
            <a:spcBef>
              <a:spcPct val="0"/>
            </a:spcBef>
            <a:spcAft>
              <a:spcPct val="35000"/>
            </a:spcAft>
            <a:buNone/>
          </a:pPr>
          <a:endParaRPr lang="es-ES" sz="3500" kern="1200" dirty="0"/>
        </a:p>
      </dsp:txBody>
      <dsp:txXfrm>
        <a:off x="1725094" y="451958"/>
        <a:ext cx="1380603" cy="1090906"/>
      </dsp:txXfrm>
    </dsp:sp>
    <dsp:sp modelId="{10BE851F-9AE9-4593-B4A4-F7003FEE83D4}">
      <dsp:nvSpPr>
        <dsp:cNvPr id="0" name=""/>
        <dsp:cNvSpPr/>
      </dsp:nvSpPr>
      <dsp:spPr>
        <a:xfrm rot="19440204">
          <a:off x="2971467" y="1984862"/>
          <a:ext cx="1254846" cy="43454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FD0E857-E68C-4157-A8A0-EF775C35F0C6}">
      <dsp:nvSpPr>
        <dsp:cNvPr id="0" name=""/>
        <dsp:cNvSpPr/>
      </dsp:nvSpPr>
      <dsp:spPr>
        <a:xfrm>
          <a:off x="3382267" y="1253981"/>
          <a:ext cx="1448483" cy="1158786"/>
        </a:xfrm>
        <a:prstGeom prst="roundRect">
          <a:avLst>
            <a:gd name="adj" fmla="val 10000"/>
          </a:avLst>
        </a:prstGeom>
        <a:blipFill rotWithShape="0">
          <a:blip xmlns:r="http://schemas.openxmlformats.org/officeDocument/2006/relationships" r:embed="rId2"/>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675" tIns="66675" rIns="66675" bIns="66675" numCol="1" spcCol="1270" anchor="ctr" anchorCtr="0">
          <a:noAutofit/>
        </a:bodyPr>
        <a:lstStyle/>
        <a:p>
          <a:pPr marL="0" lvl="0" indent="0" algn="ctr" defTabSz="1555750">
            <a:lnSpc>
              <a:spcPct val="90000"/>
            </a:lnSpc>
            <a:spcBef>
              <a:spcPct val="0"/>
            </a:spcBef>
            <a:spcAft>
              <a:spcPct val="35000"/>
            </a:spcAft>
            <a:buNone/>
          </a:pPr>
          <a:endParaRPr lang="es-ES" sz="3500" kern="1200" dirty="0"/>
        </a:p>
      </dsp:txBody>
      <dsp:txXfrm>
        <a:off x="3416207" y="1287921"/>
        <a:ext cx="1380603" cy="109090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488289-4543-4AAC-BD9C-54EE09857DA2}">
      <dsp:nvSpPr>
        <dsp:cNvPr id="0" name=""/>
        <dsp:cNvSpPr/>
      </dsp:nvSpPr>
      <dsp:spPr>
        <a:xfrm>
          <a:off x="0" y="0"/>
          <a:ext cx="9274066" cy="21457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Confidential and effective risk reporting systems should be promoted and demanded, and not a facelift of the old complaints that have remained unanswered.</a:t>
          </a:r>
          <a:endParaRPr lang="es-ES" sz="2800" kern="1200" dirty="0"/>
        </a:p>
      </dsp:txBody>
      <dsp:txXfrm>
        <a:off x="2069387" y="0"/>
        <a:ext cx="7204678" cy="2145739"/>
      </dsp:txXfrm>
    </dsp:sp>
    <dsp:sp modelId="{4DE9D842-6D02-4256-8015-92879267C62A}">
      <dsp:nvSpPr>
        <dsp:cNvPr id="0" name=""/>
        <dsp:cNvSpPr/>
      </dsp:nvSpPr>
      <dsp:spPr>
        <a:xfrm>
          <a:off x="214573" y="214573"/>
          <a:ext cx="1854813" cy="1716591"/>
        </a:xfrm>
        <a:prstGeom prst="roundRect">
          <a:avLst>
            <a:gd name="adj" fmla="val 10000"/>
          </a:avLst>
        </a:prstGeom>
        <a:blipFill rotWithShape="1">
          <a:blip xmlns:r="http://schemas.openxmlformats.org/officeDocument/2006/relationships" r:embed="rId1"/>
          <a:srcRect/>
          <a:stretch>
            <a:fillRect l="-13000" r="-1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A93479F-FB0B-4C0D-8E1A-CCABE504FAF0}">
      <dsp:nvSpPr>
        <dsp:cNvPr id="0" name=""/>
        <dsp:cNvSpPr/>
      </dsp:nvSpPr>
      <dsp:spPr>
        <a:xfrm>
          <a:off x="0" y="2360313"/>
          <a:ext cx="9274066" cy="21457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Active participation of workers' representatives in safety issues should be encouraged and demanded from companies, and not only a posteriori information on the decisions made.</a:t>
          </a:r>
          <a:endParaRPr lang="es-ES" sz="2800" kern="1200" dirty="0"/>
        </a:p>
      </dsp:txBody>
      <dsp:txXfrm>
        <a:off x="2069387" y="2360313"/>
        <a:ext cx="7204678" cy="2145739"/>
      </dsp:txXfrm>
    </dsp:sp>
    <dsp:sp modelId="{82909DAC-3435-440B-B994-5D61744C9DDD}">
      <dsp:nvSpPr>
        <dsp:cNvPr id="0" name=""/>
        <dsp:cNvSpPr/>
      </dsp:nvSpPr>
      <dsp:spPr>
        <a:xfrm>
          <a:off x="214573" y="2574887"/>
          <a:ext cx="1854813" cy="1716591"/>
        </a:xfrm>
        <a:prstGeom prst="roundRect">
          <a:avLst>
            <a:gd name="adj" fmla="val 10000"/>
          </a:avLst>
        </a:prstGeom>
        <a:blipFill rotWithShape="1">
          <a:blip xmlns:r="http://schemas.openxmlformats.org/officeDocument/2006/relationships" r:embed="rId2"/>
          <a:srcRect/>
          <a:stretch>
            <a:fillRect l="-27000" r="-2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4.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3.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6.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B418AA-532D-7D15-9CF9-1E87463CE851}"/>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35365758-8531-BE4A-603C-F3F0C4C7F1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45F7AFCE-37E6-DF6F-998D-5AAAF232CF6D}"/>
              </a:ext>
            </a:extLst>
          </p:cNvPr>
          <p:cNvSpPr>
            <a:spLocks noGrp="1"/>
          </p:cNvSpPr>
          <p:nvPr>
            <p:ph type="dt" sz="half" idx="10"/>
          </p:nvPr>
        </p:nvSpPr>
        <p:spPr/>
        <p:txBody>
          <a:bodyPr/>
          <a:lstStyle/>
          <a:p>
            <a:fld id="{B0F5026F-5A07-4B5B-83AD-C8669D3D65A2}" type="datetimeFigureOut">
              <a:rPr lang="es-ES" smtClean="0"/>
              <a:t>06/09/2023</a:t>
            </a:fld>
            <a:endParaRPr lang="es-ES"/>
          </a:p>
        </p:txBody>
      </p:sp>
      <p:sp>
        <p:nvSpPr>
          <p:cNvPr id="5" name="Marcador de pie de página 4">
            <a:extLst>
              <a:ext uri="{FF2B5EF4-FFF2-40B4-BE49-F238E27FC236}">
                <a16:creationId xmlns:a16="http://schemas.microsoft.com/office/drawing/2014/main" id="{4C6DF9D1-AE1D-CF51-80B2-AAA378243FB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7369E45-DCE7-BAC7-EBEB-BBF3947A7AB5}"/>
              </a:ext>
            </a:extLst>
          </p:cNvPr>
          <p:cNvSpPr>
            <a:spLocks noGrp="1"/>
          </p:cNvSpPr>
          <p:nvPr>
            <p:ph type="sldNum" sz="quarter" idx="12"/>
          </p:nvPr>
        </p:nvSpPr>
        <p:spPr/>
        <p:txBody>
          <a:bodyPr/>
          <a:lstStyle/>
          <a:p>
            <a:fld id="{13D15736-86A2-494B-8120-109025FF1C94}" type="slidenum">
              <a:rPr lang="es-ES" smtClean="0"/>
              <a:t>‹#›</a:t>
            </a:fld>
            <a:endParaRPr lang="es-ES"/>
          </a:p>
        </p:txBody>
      </p:sp>
    </p:spTree>
    <p:extLst>
      <p:ext uri="{BB962C8B-B14F-4D97-AF65-F5344CB8AC3E}">
        <p14:creationId xmlns:p14="http://schemas.microsoft.com/office/powerpoint/2010/main" val="30316377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27F34E-83AD-91E3-8184-9A10C84D88F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96C9ADF-A414-41F0-0D32-0C798AC6E659}"/>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65D228B-F7CE-40DD-6D28-E21A9BD9D321}"/>
              </a:ext>
            </a:extLst>
          </p:cNvPr>
          <p:cNvSpPr>
            <a:spLocks noGrp="1"/>
          </p:cNvSpPr>
          <p:nvPr>
            <p:ph type="dt" sz="half" idx="10"/>
          </p:nvPr>
        </p:nvSpPr>
        <p:spPr/>
        <p:txBody>
          <a:bodyPr/>
          <a:lstStyle/>
          <a:p>
            <a:fld id="{B0F5026F-5A07-4B5B-83AD-C8669D3D65A2}" type="datetimeFigureOut">
              <a:rPr lang="es-ES" smtClean="0"/>
              <a:t>06/09/2023</a:t>
            </a:fld>
            <a:endParaRPr lang="es-ES"/>
          </a:p>
        </p:txBody>
      </p:sp>
      <p:sp>
        <p:nvSpPr>
          <p:cNvPr id="5" name="Marcador de pie de página 4">
            <a:extLst>
              <a:ext uri="{FF2B5EF4-FFF2-40B4-BE49-F238E27FC236}">
                <a16:creationId xmlns:a16="http://schemas.microsoft.com/office/drawing/2014/main" id="{C606F063-C307-C982-BFE2-43CA8C00452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9968250-1FFD-55D2-D1EB-F047B60D5FD2}"/>
              </a:ext>
            </a:extLst>
          </p:cNvPr>
          <p:cNvSpPr>
            <a:spLocks noGrp="1"/>
          </p:cNvSpPr>
          <p:nvPr>
            <p:ph type="sldNum" sz="quarter" idx="12"/>
          </p:nvPr>
        </p:nvSpPr>
        <p:spPr/>
        <p:txBody>
          <a:bodyPr/>
          <a:lstStyle/>
          <a:p>
            <a:fld id="{13D15736-86A2-494B-8120-109025FF1C94}" type="slidenum">
              <a:rPr lang="es-ES" smtClean="0"/>
              <a:t>‹#›</a:t>
            </a:fld>
            <a:endParaRPr lang="es-ES"/>
          </a:p>
        </p:txBody>
      </p:sp>
    </p:spTree>
    <p:extLst>
      <p:ext uri="{BB962C8B-B14F-4D97-AF65-F5344CB8AC3E}">
        <p14:creationId xmlns:p14="http://schemas.microsoft.com/office/powerpoint/2010/main" val="1565102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47AD4B6-D1DB-AE17-DD8F-47BE91BD9552}"/>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AE744E4E-BFAF-58F6-28C8-94D062610B6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101D34C-95DE-AB50-E824-A19CE0C499AF}"/>
              </a:ext>
            </a:extLst>
          </p:cNvPr>
          <p:cNvSpPr>
            <a:spLocks noGrp="1"/>
          </p:cNvSpPr>
          <p:nvPr>
            <p:ph type="dt" sz="half" idx="10"/>
          </p:nvPr>
        </p:nvSpPr>
        <p:spPr/>
        <p:txBody>
          <a:bodyPr/>
          <a:lstStyle/>
          <a:p>
            <a:fld id="{B0F5026F-5A07-4B5B-83AD-C8669D3D65A2}" type="datetimeFigureOut">
              <a:rPr lang="es-ES" smtClean="0"/>
              <a:t>06/09/2023</a:t>
            </a:fld>
            <a:endParaRPr lang="es-ES"/>
          </a:p>
        </p:txBody>
      </p:sp>
      <p:sp>
        <p:nvSpPr>
          <p:cNvPr id="5" name="Marcador de pie de página 4">
            <a:extLst>
              <a:ext uri="{FF2B5EF4-FFF2-40B4-BE49-F238E27FC236}">
                <a16:creationId xmlns:a16="http://schemas.microsoft.com/office/drawing/2014/main" id="{F3AF34E4-CFFB-3874-4FE9-5ABA4082F38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C99FEBA-A930-7F46-CC99-738674FFAE20}"/>
              </a:ext>
            </a:extLst>
          </p:cNvPr>
          <p:cNvSpPr>
            <a:spLocks noGrp="1"/>
          </p:cNvSpPr>
          <p:nvPr>
            <p:ph type="sldNum" sz="quarter" idx="12"/>
          </p:nvPr>
        </p:nvSpPr>
        <p:spPr/>
        <p:txBody>
          <a:bodyPr/>
          <a:lstStyle/>
          <a:p>
            <a:fld id="{13D15736-86A2-494B-8120-109025FF1C94}" type="slidenum">
              <a:rPr lang="es-ES" smtClean="0"/>
              <a:t>‹#›</a:t>
            </a:fld>
            <a:endParaRPr lang="es-ES"/>
          </a:p>
        </p:txBody>
      </p:sp>
    </p:spTree>
    <p:extLst>
      <p:ext uri="{BB962C8B-B14F-4D97-AF65-F5344CB8AC3E}">
        <p14:creationId xmlns:p14="http://schemas.microsoft.com/office/powerpoint/2010/main" val="33958437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7D30125-5EBE-4AA0-A95C-C845763118EE}"/>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EE8EE151-65C0-4A6C-AD87-CC3DD2C3E2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6C9A2AD6-A7F1-4185-A111-FBB63140FA9C}"/>
              </a:ext>
            </a:extLst>
          </p:cNvPr>
          <p:cNvSpPr>
            <a:spLocks noGrp="1"/>
          </p:cNvSpPr>
          <p:nvPr>
            <p:ph type="dt" sz="half" idx="10"/>
          </p:nvPr>
        </p:nvSpPr>
        <p:spPr/>
        <p:txBody>
          <a:bodyPr/>
          <a:lstStyle/>
          <a:p>
            <a:fld id="{977BC55F-560D-42DD-8931-18FE4024A5E0}" type="datetimeFigureOut">
              <a:rPr lang="es-ES" smtClean="0"/>
              <a:t>06/09/2023</a:t>
            </a:fld>
            <a:endParaRPr lang="es-ES"/>
          </a:p>
        </p:txBody>
      </p:sp>
      <p:sp>
        <p:nvSpPr>
          <p:cNvPr id="5" name="Marcador de pie de página 4">
            <a:extLst>
              <a:ext uri="{FF2B5EF4-FFF2-40B4-BE49-F238E27FC236}">
                <a16:creationId xmlns:a16="http://schemas.microsoft.com/office/drawing/2014/main" id="{22F42D78-5D28-4186-8B24-7DE556C376C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72BD973-B0A7-46D8-AC9B-F90113CDC606}"/>
              </a:ext>
            </a:extLst>
          </p:cNvPr>
          <p:cNvSpPr>
            <a:spLocks noGrp="1"/>
          </p:cNvSpPr>
          <p:nvPr>
            <p:ph type="sldNum" sz="quarter" idx="12"/>
          </p:nvPr>
        </p:nvSpPr>
        <p:spPr/>
        <p:txBody>
          <a:bodyPr/>
          <a:lstStyle/>
          <a:p>
            <a:fld id="{180A1D1B-2A65-4EF6-AF97-B332C36499BB}" type="slidenum">
              <a:rPr lang="es-ES" smtClean="0"/>
              <a:t>‹#›</a:t>
            </a:fld>
            <a:endParaRPr lang="es-ES"/>
          </a:p>
        </p:txBody>
      </p:sp>
    </p:spTree>
    <p:extLst>
      <p:ext uri="{BB962C8B-B14F-4D97-AF65-F5344CB8AC3E}">
        <p14:creationId xmlns:p14="http://schemas.microsoft.com/office/powerpoint/2010/main" val="6831741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088013-A299-46C4-B923-CC6D940373C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BB68200-3FFF-47B4-9E6F-3B23B1EF86A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CED0D45-5F03-41F8-9E4D-8591F94B4195}"/>
              </a:ext>
            </a:extLst>
          </p:cNvPr>
          <p:cNvSpPr>
            <a:spLocks noGrp="1"/>
          </p:cNvSpPr>
          <p:nvPr>
            <p:ph type="dt" sz="half" idx="10"/>
          </p:nvPr>
        </p:nvSpPr>
        <p:spPr/>
        <p:txBody>
          <a:bodyPr/>
          <a:lstStyle/>
          <a:p>
            <a:fld id="{977BC55F-560D-42DD-8931-18FE4024A5E0}" type="datetimeFigureOut">
              <a:rPr lang="es-ES" smtClean="0"/>
              <a:t>06/09/2023</a:t>
            </a:fld>
            <a:endParaRPr lang="es-ES"/>
          </a:p>
        </p:txBody>
      </p:sp>
      <p:sp>
        <p:nvSpPr>
          <p:cNvPr id="5" name="Marcador de pie de página 4">
            <a:extLst>
              <a:ext uri="{FF2B5EF4-FFF2-40B4-BE49-F238E27FC236}">
                <a16:creationId xmlns:a16="http://schemas.microsoft.com/office/drawing/2014/main" id="{187BE752-FB08-4D04-ACCA-619E30CEBC6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3346790-E852-4F95-BB78-E1C10FAD3C5F}"/>
              </a:ext>
            </a:extLst>
          </p:cNvPr>
          <p:cNvSpPr>
            <a:spLocks noGrp="1"/>
          </p:cNvSpPr>
          <p:nvPr>
            <p:ph type="sldNum" sz="quarter" idx="12"/>
          </p:nvPr>
        </p:nvSpPr>
        <p:spPr/>
        <p:txBody>
          <a:bodyPr/>
          <a:lstStyle/>
          <a:p>
            <a:fld id="{180A1D1B-2A65-4EF6-AF97-B332C36499BB}" type="slidenum">
              <a:rPr lang="es-ES" smtClean="0"/>
              <a:t>‹#›</a:t>
            </a:fld>
            <a:endParaRPr lang="es-ES"/>
          </a:p>
        </p:txBody>
      </p:sp>
    </p:spTree>
    <p:extLst>
      <p:ext uri="{BB962C8B-B14F-4D97-AF65-F5344CB8AC3E}">
        <p14:creationId xmlns:p14="http://schemas.microsoft.com/office/powerpoint/2010/main" val="28339003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62CEC15-9ADF-4312-A662-9E981D69033A}"/>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A709B3-789D-49F5-9BA5-DE4C97216DF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4E070FD3-8A7E-4049-95C3-DADC860353A2}"/>
              </a:ext>
            </a:extLst>
          </p:cNvPr>
          <p:cNvSpPr>
            <a:spLocks noGrp="1"/>
          </p:cNvSpPr>
          <p:nvPr>
            <p:ph type="dt" sz="half" idx="10"/>
          </p:nvPr>
        </p:nvSpPr>
        <p:spPr/>
        <p:txBody>
          <a:bodyPr/>
          <a:lstStyle/>
          <a:p>
            <a:fld id="{977BC55F-560D-42DD-8931-18FE4024A5E0}" type="datetimeFigureOut">
              <a:rPr lang="es-ES" smtClean="0"/>
              <a:t>06/09/2023</a:t>
            </a:fld>
            <a:endParaRPr lang="es-ES"/>
          </a:p>
        </p:txBody>
      </p:sp>
      <p:sp>
        <p:nvSpPr>
          <p:cNvPr id="5" name="Marcador de pie de página 4">
            <a:extLst>
              <a:ext uri="{FF2B5EF4-FFF2-40B4-BE49-F238E27FC236}">
                <a16:creationId xmlns:a16="http://schemas.microsoft.com/office/drawing/2014/main" id="{BF727C61-5CE3-444B-8565-12625B9AFBA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4914E56-D9B1-4E64-B74C-E3EB66349D51}"/>
              </a:ext>
            </a:extLst>
          </p:cNvPr>
          <p:cNvSpPr>
            <a:spLocks noGrp="1"/>
          </p:cNvSpPr>
          <p:nvPr>
            <p:ph type="sldNum" sz="quarter" idx="12"/>
          </p:nvPr>
        </p:nvSpPr>
        <p:spPr/>
        <p:txBody>
          <a:bodyPr/>
          <a:lstStyle/>
          <a:p>
            <a:fld id="{180A1D1B-2A65-4EF6-AF97-B332C36499BB}" type="slidenum">
              <a:rPr lang="es-ES" smtClean="0"/>
              <a:t>‹#›</a:t>
            </a:fld>
            <a:endParaRPr lang="es-ES"/>
          </a:p>
        </p:txBody>
      </p:sp>
    </p:spTree>
    <p:extLst>
      <p:ext uri="{BB962C8B-B14F-4D97-AF65-F5344CB8AC3E}">
        <p14:creationId xmlns:p14="http://schemas.microsoft.com/office/powerpoint/2010/main" val="26798227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8C3006-4CBB-4D5C-8899-11FD292BA265}"/>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E2B85F0-F529-49DE-AD31-7DD84D6F8857}"/>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9DA4F157-3EE0-41DC-9028-2359CBC19E19}"/>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F619EED5-D94A-4C93-93C0-9A7D66866ADB}"/>
              </a:ext>
            </a:extLst>
          </p:cNvPr>
          <p:cNvSpPr>
            <a:spLocks noGrp="1"/>
          </p:cNvSpPr>
          <p:nvPr>
            <p:ph type="dt" sz="half" idx="10"/>
          </p:nvPr>
        </p:nvSpPr>
        <p:spPr/>
        <p:txBody>
          <a:bodyPr/>
          <a:lstStyle/>
          <a:p>
            <a:fld id="{977BC55F-560D-42DD-8931-18FE4024A5E0}" type="datetimeFigureOut">
              <a:rPr lang="es-ES" smtClean="0"/>
              <a:t>06/09/2023</a:t>
            </a:fld>
            <a:endParaRPr lang="es-ES"/>
          </a:p>
        </p:txBody>
      </p:sp>
      <p:sp>
        <p:nvSpPr>
          <p:cNvPr id="6" name="Marcador de pie de página 5">
            <a:extLst>
              <a:ext uri="{FF2B5EF4-FFF2-40B4-BE49-F238E27FC236}">
                <a16:creationId xmlns:a16="http://schemas.microsoft.com/office/drawing/2014/main" id="{D2E0FF5C-EC0B-4293-A4B9-F125597471D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FF92A0E-B97A-4FCC-9DBE-C8EB3627C418}"/>
              </a:ext>
            </a:extLst>
          </p:cNvPr>
          <p:cNvSpPr>
            <a:spLocks noGrp="1"/>
          </p:cNvSpPr>
          <p:nvPr>
            <p:ph type="sldNum" sz="quarter" idx="12"/>
          </p:nvPr>
        </p:nvSpPr>
        <p:spPr/>
        <p:txBody>
          <a:bodyPr/>
          <a:lstStyle/>
          <a:p>
            <a:fld id="{180A1D1B-2A65-4EF6-AF97-B332C36499BB}" type="slidenum">
              <a:rPr lang="es-ES" smtClean="0"/>
              <a:t>‹#›</a:t>
            </a:fld>
            <a:endParaRPr lang="es-ES"/>
          </a:p>
        </p:txBody>
      </p:sp>
    </p:spTree>
    <p:extLst>
      <p:ext uri="{BB962C8B-B14F-4D97-AF65-F5344CB8AC3E}">
        <p14:creationId xmlns:p14="http://schemas.microsoft.com/office/powerpoint/2010/main" val="34229427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EF57AC0-12D5-491E-A4A5-879D936CB3DF}"/>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4F8EB681-FE5D-4170-8537-FD60AC38EA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60BB821E-443D-4C0B-B0C1-A7B4C289B1A4}"/>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1F706456-8BDD-451F-AD46-FB0F5E999CF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5135A803-7410-441D-957C-C507F7D4E40F}"/>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AA785CD0-E932-4B75-82A7-DC2520692575}"/>
              </a:ext>
            </a:extLst>
          </p:cNvPr>
          <p:cNvSpPr>
            <a:spLocks noGrp="1"/>
          </p:cNvSpPr>
          <p:nvPr>
            <p:ph type="dt" sz="half" idx="10"/>
          </p:nvPr>
        </p:nvSpPr>
        <p:spPr/>
        <p:txBody>
          <a:bodyPr/>
          <a:lstStyle/>
          <a:p>
            <a:fld id="{977BC55F-560D-42DD-8931-18FE4024A5E0}" type="datetimeFigureOut">
              <a:rPr lang="es-ES" smtClean="0"/>
              <a:t>06/09/2023</a:t>
            </a:fld>
            <a:endParaRPr lang="es-ES"/>
          </a:p>
        </p:txBody>
      </p:sp>
      <p:sp>
        <p:nvSpPr>
          <p:cNvPr id="8" name="Marcador de pie de página 7">
            <a:extLst>
              <a:ext uri="{FF2B5EF4-FFF2-40B4-BE49-F238E27FC236}">
                <a16:creationId xmlns:a16="http://schemas.microsoft.com/office/drawing/2014/main" id="{85E9916A-8C44-4B20-A4AB-4D63A240ABE1}"/>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B8297E35-0B22-4679-8F34-2467293C64FE}"/>
              </a:ext>
            </a:extLst>
          </p:cNvPr>
          <p:cNvSpPr>
            <a:spLocks noGrp="1"/>
          </p:cNvSpPr>
          <p:nvPr>
            <p:ph type="sldNum" sz="quarter" idx="12"/>
          </p:nvPr>
        </p:nvSpPr>
        <p:spPr/>
        <p:txBody>
          <a:bodyPr/>
          <a:lstStyle/>
          <a:p>
            <a:fld id="{180A1D1B-2A65-4EF6-AF97-B332C36499BB}" type="slidenum">
              <a:rPr lang="es-ES" smtClean="0"/>
              <a:t>‹#›</a:t>
            </a:fld>
            <a:endParaRPr lang="es-ES"/>
          </a:p>
        </p:txBody>
      </p:sp>
    </p:spTree>
    <p:extLst>
      <p:ext uri="{BB962C8B-B14F-4D97-AF65-F5344CB8AC3E}">
        <p14:creationId xmlns:p14="http://schemas.microsoft.com/office/powerpoint/2010/main" val="25658718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81494F-CACF-4F0F-8B7E-8920E8590A8F}"/>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B0A1644A-FEF6-43A7-B919-E88B3F6A39DD}"/>
              </a:ext>
            </a:extLst>
          </p:cNvPr>
          <p:cNvSpPr>
            <a:spLocks noGrp="1"/>
          </p:cNvSpPr>
          <p:nvPr>
            <p:ph type="dt" sz="half" idx="10"/>
          </p:nvPr>
        </p:nvSpPr>
        <p:spPr/>
        <p:txBody>
          <a:bodyPr/>
          <a:lstStyle/>
          <a:p>
            <a:fld id="{977BC55F-560D-42DD-8931-18FE4024A5E0}" type="datetimeFigureOut">
              <a:rPr lang="es-ES" smtClean="0"/>
              <a:t>06/09/2023</a:t>
            </a:fld>
            <a:endParaRPr lang="es-ES"/>
          </a:p>
        </p:txBody>
      </p:sp>
      <p:sp>
        <p:nvSpPr>
          <p:cNvPr id="4" name="Marcador de pie de página 3">
            <a:extLst>
              <a:ext uri="{FF2B5EF4-FFF2-40B4-BE49-F238E27FC236}">
                <a16:creationId xmlns:a16="http://schemas.microsoft.com/office/drawing/2014/main" id="{89F23E2F-AD61-4146-A01C-1E47989FAF4B}"/>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DDBCAF48-4F34-49E0-8E98-F28F1C5D766D}"/>
              </a:ext>
            </a:extLst>
          </p:cNvPr>
          <p:cNvSpPr>
            <a:spLocks noGrp="1"/>
          </p:cNvSpPr>
          <p:nvPr>
            <p:ph type="sldNum" sz="quarter" idx="12"/>
          </p:nvPr>
        </p:nvSpPr>
        <p:spPr/>
        <p:txBody>
          <a:bodyPr/>
          <a:lstStyle/>
          <a:p>
            <a:fld id="{180A1D1B-2A65-4EF6-AF97-B332C36499BB}" type="slidenum">
              <a:rPr lang="es-ES" smtClean="0"/>
              <a:t>‹#›</a:t>
            </a:fld>
            <a:endParaRPr lang="es-ES"/>
          </a:p>
        </p:txBody>
      </p:sp>
    </p:spTree>
    <p:extLst>
      <p:ext uri="{BB962C8B-B14F-4D97-AF65-F5344CB8AC3E}">
        <p14:creationId xmlns:p14="http://schemas.microsoft.com/office/powerpoint/2010/main" val="40823903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5FE32B4-5520-412E-BB5F-FE7BF5F343BF}"/>
              </a:ext>
            </a:extLst>
          </p:cNvPr>
          <p:cNvSpPr>
            <a:spLocks noGrp="1"/>
          </p:cNvSpPr>
          <p:nvPr>
            <p:ph type="dt" sz="half" idx="10"/>
          </p:nvPr>
        </p:nvSpPr>
        <p:spPr/>
        <p:txBody>
          <a:bodyPr/>
          <a:lstStyle/>
          <a:p>
            <a:fld id="{977BC55F-560D-42DD-8931-18FE4024A5E0}" type="datetimeFigureOut">
              <a:rPr lang="es-ES" smtClean="0"/>
              <a:t>06/09/2023</a:t>
            </a:fld>
            <a:endParaRPr lang="es-ES"/>
          </a:p>
        </p:txBody>
      </p:sp>
      <p:sp>
        <p:nvSpPr>
          <p:cNvPr id="3" name="Marcador de pie de página 2">
            <a:extLst>
              <a:ext uri="{FF2B5EF4-FFF2-40B4-BE49-F238E27FC236}">
                <a16:creationId xmlns:a16="http://schemas.microsoft.com/office/drawing/2014/main" id="{D9A09012-01C5-4E0A-8426-0B9A4135BADC}"/>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7F49CDE-9051-4FBC-BDF4-11B734C854F0}"/>
              </a:ext>
            </a:extLst>
          </p:cNvPr>
          <p:cNvSpPr>
            <a:spLocks noGrp="1"/>
          </p:cNvSpPr>
          <p:nvPr>
            <p:ph type="sldNum" sz="quarter" idx="12"/>
          </p:nvPr>
        </p:nvSpPr>
        <p:spPr/>
        <p:txBody>
          <a:bodyPr/>
          <a:lstStyle/>
          <a:p>
            <a:fld id="{180A1D1B-2A65-4EF6-AF97-B332C36499BB}" type="slidenum">
              <a:rPr lang="es-ES" smtClean="0"/>
              <a:t>‹#›</a:t>
            </a:fld>
            <a:endParaRPr lang="es-ES"/>
          </a:p>
        </p:txBody>
      </p:sp>
    </p:spTree>
    <p:extLst>
      <p:ext uri="{BB962C8B-B14F-4D97-AF65-F5344CB8AC3E}">
        <p14:creationId xmlns:p14="http://schemas.microsoft.com/office/powerpoint/2010/main" val="26042237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E82DCD-0556-4B2C-92F7-B8FFC6C597F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1582733-2824-4EEF-94F1-2E6F5DA155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5D16B4E3-BDDC-430E-9B7E-B901E2313E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CC207F0-B060-42EB-827A-0BE2E670C054}"/>
              </a:ext>
            </a:extLst>
          </p:cNvPr>
          <p:cNvSpPr>
            <a:spLocks noGrp="1"/>
          </p:cNvSpPr>
          <p:nvPr>
            <p:ph type="dt" sz="half" idx="10"/>
          </p:nvPr>
        </p:nvSpPr>
        <p:spPr/>
        <p:txBody>
          <a:bodyPr/>
          <a:lstStyle/>
          <a:p>
            <a:fld id="{977BC55F-560D-42DD-8931-18FE4024A5E0}" type="datetimeFigureOut">
              <a:rPr lang="es-ES" smtClean="0"/>
              <a:t>06/09/2023</a:t>
            </a:fld>
            <a:endParaRPr lang="es-ES"/>
          </a:p>
        </p:txBody>
      </p:sp>
      <p:sp>
        <p:nvSpPr>
          <p:cNvPr id="6" name="Marcador de pie de página 5">
            <a:extLst>
              <a:ext uri="{FF2B5EF4-FFF2-40B4-BE49-F238E27FC236}">
                <a16:creationId xmlns:a16="http://schemas.microsoft.com/office/drawing/2014/main" id="{72297929-7D7E-4DE5-A094-DF88FAA1308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B4B34AD-9756-405D-B68B-0C9855AA8B50}"/>
              </a:ext>
            </a:extLst>
          </p:cNvPr>
          <p:cNvSpPr>
            <a:spLocks noGrp="1"/>
          </p:cNvSpPr>
          <p:nvPr>
            <p:ph type="sldNum" sz="quarter" idx="12"/>
          </p:nvPr>
        </p:nvSpPr>
        <p:spPr/>
        <p:txBody>
          <a:bodyPr/>
          <a:lstStyle/>
          <a:p>
            <a:fld id="{180A1D1B-2A65-4EF6-AF97-B332C36499BB}" type="slidenum">
              <a:rPr lang="es-ES" smtClean="0"/>
              <a:t>‹#›</a:t>
            </a:fld>
            <a:endParaRPr lang="es-ES"/>
          </a:p>
        </p:txBody>
      </p:sp>
    </p:spTree>
    <p:extLst>
      <p:ext uri="{BB962C8B-B14F-4D97-AF65-F5344CB8AC3E}">
        <p14:creationId xmlns:p14="http://schemas.microsoft.com/office/powerpoint/2010/main" val="29200788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1DC0E7-7D11-E42B-D45F-CB083BE5DC2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0038693-A44E-5516-9321-A7148A8522E1}"/>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D68DCC4-7C60-B8AB-3C7E-154F2BF58526}"/>
              </a:ext>
            </a:extLst>
          </p:cNvPr>
          <p:cNvSpPr>
            <a:spLocks noGrp="1"/>
          </p:cNvSpPr>
          <p:nvPr>
            <p:ph type="dt" sz="half" idx="10"/>
          </p:nvPr>
        </p:nvSpPr>
        <p:spPr/>
        <p:txBody>
          <a:bodyPr/>
          <a:lstStyle/>
          <a:p>
            <a:fld id="{B0F5026F-5A07-4B5B-83AD-C8669D3D65A2}" type="datetimeFigureOut">
              <a:rPr lang="es-ES" smtClean="0"/>
              <a:t>06/09/2023</a:t>
            </a:fld>
            <a:endParaRPr lang="es-ES"/>
          </a:p>
        </p:txBody>
      </p:sp>
      <p:sp>
        <p:nvSpPr>
          <p:cNvPr id="5" name="Marcador de pie de página 4">
            <a:extLst>
              <a:ext uri="{FF2B5EF4-FFF2-40B4-BE49-F238E27FC236}">
                <a16:creationId xmlns:a16="http://schemas.microsoft.com/office/drawing/2014/main" id="{FF85A2E8-A2CC-B65E-485E-DAEB0FDBF9F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63247E-5D61-6422-FB61-38A2A123F4FE}"/>
              </a:ext>
            </a:extLst>
          </p:cNvPr>
          <p:cNvSpPr>
            <a:spLocks noGrp="1"/>
          </p:cNvSpPr>
          <p:nvPr>
            <p:ph type="sldNum" sz="quarter" idx="12"/>
          </p:nvPr>
        </p:nvSpPr>
        <p:spPr/>
        <p:txBody>
          <a:bodyPr/>
          <a:lstStyle/>
          <a:p>
            <a:fld id="{13D15736-86A2-494B-8120-109025FF1C94}" type="slidenum">
              <a:rPr lang="es-ES" smtClean="0"/>
              <a:t>‹#›</a:t>
            </a:fld>
            <a:endParaRPr lang="es-ES"/>
          </a:p>
        </p:txBody>
      </p:sp>
    </p:spTree>
    <p:extLst>
      <p:ext uri="{BB962C8B-B14F-4D97-AF65-F5344CB8AC3E}">
        <p14:creationId xmlns:p14="http://schemas.microsoft.com/office/powerpoint/2010/main" val="39015548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AC0E77E-6432-41EC-89BC-66EDCCAAEBB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47043539-73CD-499A-9DDF-56DA0763CA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67A11244-DD71-4370-B420-DDCA12FF1F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E556BA3-F28B-4C21-BD13-A3E30070FA91}"/>
              </a:ext>
            </a:extLst>
          </p:cNvPr>
          <p:cNvSpPr>
            <a:spLocks noGrp="1"/>
          </p:cNvSpPr>
          <p:nvPr>
            <p:ph type="dt" sz="half" idx="10"/>
          </p:nvPr>
        </p:nvSpPr>
        <p:spPr/>
        <p:txBody>
          <a:bodyPr/>
          <a:lstStyle/>
          <a:p>
            <a:fld id="{977BC55F-560D-42DD-8931-18FE4024A5E0}" type="datetimeFigureOut">
              <a:rPr lang="es-ES" smtClean="0"/>
              <a:t>06/09/2023</a:t>
            </a:fld>
            <a:endParaRPr lang="es-ES"/>
          </a:p>
        </p:txBody>
      </p:sp>
      <p:sp>
        <p:nvSpPr>
          <p:cNvPr id="6" name="Marcador de pie de página 5">
            <a:extLst>
              <a:ext uri="{FF2B5EF4-FFF2-40B4-BE49-F238E27FC236}">
                <a16:creationId xmlns:a16="http://schemas.microsoft.com/office/drawing/2014/main" id="{121A260A-F218-462A-B662-3060A79B6E7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4AC62B4-BFAE-42AC-8DFC-90ABF8633622}"/>
              </a:ext>
            </a:extLst>
          </p:cNvPr>
          <p:cNvSpPr>
            <a:spLocks noGrp="1"/>
          </p:cNvSpPr>
          <p:nvPr>
            <p:ph type="sldNum" sz="quarter" idx="12"/>
          </p:nvPr>
        </p:nvSpPr>
        <p:spPr/>
        <p:txBody>
          <a:bodyPr/>
          <a:lstStyle/>
          <a:p>
            <a:fld id="{180A1D1B-2A65-4EF6-AF97-B332C36499BB}" type="slidenum">
              <a:rPr lang="es-ES" smtClean="0"/>
              <a:t>‹#›</a:t>
            </a:fld>
            <a:endParaRPr lang="es-ES"/>
          </a:p>
        </p:txBody>
      </p:sp>
    </p:spTree>
    <p:extLst>
      <p:ext uri="{BB962C8B-B14F-4D97-AF65-F5344CB8AC3E}">
        <p14:creationId xmlns:p14="http://schemas.microsoft.com/office/powerpoint/2010/main" val="31845050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69B2CEE-60D4-45B2-A3EC-EEDDF636F243}"/>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B19BA3D-9301-441F-92AE-FDB1D7FB7327}"/>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B7409A6-1224-454E-BAB2-EBBF68B06806}"/>
              </a:ext>
            </a:extLst>
          </p:cNvPr>
          <p:cNvSpPr>
            <a:spLocks noGrp="1"/>
          </p:cNvSpPr>
          <p:nvPr>
            <p:ph type="dt" sz="half" idx="10"/>
          </p:nvPr>
        </p:nvSpPr>
        <p:spPr/>
        <p:txBody>
          <a:bodyPr/>
          <a:lstStyle/>
          <a:p>
            <a:fld id="{977BC55F-560D-42DD-8931-18FE4024A5E0}" type="datetimeFigureOut">
              <a:rPr lang="es-ES" smtClean="0"/>
              <a:t>06/09/2023</a:t>
            </a:fld>
            <a:endParaRPr lang="es-ES"/>
          </a:p>
        </p:txBody>
      </p:sp>
      <p:sp>
        <p:nvSpPr>
          <p:cNvPr id="5" name="Marcador de pie de página 4">
            <a:extLst>
              <a:ext uri="{FF2B5EF4-FFF2-40B4-BE49-F238E27FC236}">
                <a16:creationId xmlns:a16="http://schemas.microsoft.com/office/drawing/2014/main" id="{7982575A-F16D-4260-A27E-7DAC8703DAD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EA5FF1A-D83B-4E38-B761-73E110C32459}"/>
              </a:ext>
            </a:extLst>
          </p:cNvPr>
          <p:cNvSpPr>
            <a:spLocks noGrp="1"/>
          </p:cNvSpPr>
          <p:nvPr>
            <p:ph type="sldNum" sz="quarter" idx="12"/>
          </p:nvPr>
        </p:nvSpPr>
        <p:spPr/>
        <p:txBody>
          <a:bodyPr/>
          <a:lstStyle/>
          <a:p>
            <a:fld id="{180A1D1B-2A65-4EF6-AF97-B332C36499BB}" type="slidenum">
              <a:rPr lang="es-ES" smtClean="0"/>
              <a:t>‹#›</a:t>
            </a:fld>
            <a:endParaRPr lang="es-ES"/>
          </a:p>
        </p:txBody>
      </p:sp>
    </p:spTree>
    <p:extLst>
      <p:ext uri="{BB962C8B-B14F-4D97-AF65-F5344CB8AC3E}">
        <p14:creationId xmlns:p14="http://schemas.microsoft.com/office/powerpoint/2010/main" val="38510011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61718BD3-E17E-45AF-A57F-B5D9722F9FD2}"/>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4AD1D50-684B-43E4-B26B-7F96EFB3F11E}"/>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EAE951E-40AB-4B82-BB1A-18428489086C}"/>
              </a:ext>
            </a:extLst>
          </p:cNvPr>
          <p:cNvSpPr>
            <a:spLocks noGrp="1"/>
          </p:cNvSpPr>
          <p:nvPr>
            <p:ph type="dt" sz="half" idx="10"/>
          </p:nvPr>
        </p:nvSpPr>
        <p:spPr/>
        <p:txBody>
          <a:bodyPr/>
          <a:lstStyle/>
          <a:p>
            <a:fld id="{977BC55F-560D-42DD-8931-18FE4024A5E0}" type="datetimeFigureOut">
              <a:rPr lang="es-ES" smtClean="0"/>
              <a:t>06/09/2023</a:t>
            </a:fld>
            <a:endParaRPr lang="es-ES"/>
          </a:p>
        </p:txBody>
      </p:sp>
      <p:sp>
        <p:nvSpPr>
          <p:cNvPr id="5" name="Marcador de pie de página 4">
            <a:extLst>
              <a:ext uri="{FF2B5EF4-FFF2-40B4-BE49-F238E27FC236}">
                <a16:creationId xmlns:a16="http://schemas.microsoft.com/office/drawing/2014/main" id="{298BC28C-DB3E-456E-8C0D-BF961F383C5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3C0DC91-1D07-49E2-B246-03D445EBA6FF}"/>
              </a:ext>
            </a:extLst>
          </p:cNvPr>
          <p:cNvSpPr>
            <a:spLocks noGrp="1"/>
          </p:cNvSpPr>
          <p:nvPr>
            <p:ph type="sldNum" sz="quarter" idx="12"/>
          </p:nvPr>
        </p:nvSpPr>
        <p:spPr/>
        <p:txBody>
          <a:bodyPr/>
          <a:lstStyle/>
          <a:p>
            <a:fld id="{180A1D1B-2A65-4EF6-AF97-B332C36499BB}" type="slidenum">
              <a:rPr lang="es-ES" smtClean="0"/>
              <a:t>‹#›</a:t>
            </a:fld>
            <a:endParaRPr lang="es-ES"/>
          </a:p>
        </p:txBody>
      </p:sp>
    </p:spTree>
    <p:extLst>
      <p:ext uri="{BB962C8B-B14F-4D97-AF65-F5344CB8AC3E}">
        <p14:creationId xmlns:p14="http://schemas.microsoft.com/office/powerpoint/2010/main" val="11863758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1_Diapositiva de título">
    <p:spTree>
      <p:nvGrpSpPr>
        <p:cNvPr id="1" name=""/>
        <p:cNvGrpSpPr/>
        <p:nvPr/>
      </p:nvGrpSpPr>
      <p:grpSpPr>
        <a:xfrm>
          <a:off x="0" y="0"/>
          <a:ext cx="0" cy="0"/>
          <a:chOff x="0" y="0"/>
          <a:chExt cx="0" cy="0"/>
        </a:xfrm>
      </p:grpSpPr>
      <p:sp>
        <p:nvSpPr>
          <p:cNvPr id="2" name="Text Box 3082"/>
          <p:cNvSpPr txBox="1">
            <a:spLocks noChangeArrowheads="1"/>
          </p:cNvSpPr>
          <p:nvPr userDrawn="1"/>
        </p:nvSpPr>
        <p:spPr bwMode="auto">
          <a:xfrm>
            <a:off x="11277600" y="152400"/>
            <a:ext cx="1016000" cy="304800"/>
          </a:xfrm>
          <a:prstGeom prst="rect">
            <a:avLst/>
          </a:prstGeom>
          <a:noFill/>
          <a:ln>
            <a:noFill/>
          </a:ln>
        </p:spPr>
        <p:txBody>
          <a:bodyPr>
            <a:spAutoFit/>
          </a:bodyPr>
          <a:lstStyle/>
          <a:p>
            <a:pPr eaLnBrk="1" hangingPunct="1">
              <a:spcBef>
                <a:spcPct val="50000"/>
              </a:spcBef>
              <a:defRPr/>
            </a:pPr>
            <a:fld id="{6F9EEABC-1A39-4FB9-9596-98ED14E7BB8E}" type="slidenum">
              <a:rPr lang="en-GB" altLang="es-ES" sz="1400" b="1">
                <a:solidFill>
                  <a:schemeClr val="bg1"/>
                </a:solidFill>
                <a:latin typeface="Renfe Vialog Medium" pitchFamily="2" charset="0"/>
              </a:rPr>
              <a:pPr eaLnBrk="1" hangingPunct="1">
                <a:spcBef>
                  <a:spcPct val="50000"/>
                </a:spcBef>
                <a:defRPr/>
              </a:pPr>
              <a:t>‹#›</a:t>
            </a:fld>
            <a:endParaRPr lang="en-GB" altLang="es-ES" sz="1400" b="1">
              <a:solidFill>
                <a:schemeClr val="bg1"/>
              </a:solidFill>
              <a:latin typeface="Renfe Vialog Medium" pitchFamily="2" charset="0"/>
            </a:endParaRPr>
          </a:p>
        </p:txBody>
      </p:sp>
    </p:spTree>
    <p:extLst>
      <p:ext uri="{BB962C8B-B14F-4D97-AF65-F5344CB8AC3E}">
        <p14:creationId xmlns:p14="http://schemas.microsoft.com/office/powerpoint/2010/main" val="31454400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Picture with Caption">
    <p:spTree>
      <p:nvGrpSpPr>
        <p:cNvPr id="1" name=""/>
        <p:cNvGrpSpPr/>
        <p:nvPr/>
      </p:nvGrpSpPr>
      <p:grpSpPr>
        <a:xfrm>
          <a:off x="0" y="0"/>
          <a:ext cx="0" cy="0"/>
          <a:chOff x="0" y="0"/>
          <a:chExt cx="0" cy="0"/>
        </a:xfrm>
      </p:grpSpPr>
      <p:sp>
        <p:nvSpPr>
          <p:cNvPr id="5" name="Text Box 3082"/>
          <p:cNvSpPr txBox="1">
            <a:spLocks noChangeArrowheads="1"/>
          </p:cNvSpPr>
          <p:nvPr userDrawn="1"/>
        </p:nvSpPr>
        <p:spPr bwMode="auto">
          <a:xfrm>
            <a:off x="11277600" y="152400"/>
            <a:ext cx="1016000" cy="304800"/>
          </a:xfrm>
          <a:prstGeom prst="rect">
            <a:avLst/>
          </a:prstGeom>
          <a:noFill/>
          <a:ln>
            <a:noFill/>
          </a:ln>
        </p:spPr>
        <p:txBody>
          <a:bodyPr>
            <a:spAutoFit/>
          </a:bodyPr>
          <a:lstStyle/>
          <a:p>
            <a:pPr eaLnBrk="1" hangingPunct="1">
              <a:spcBef>
                <a:spcPct val="50000"/>
              </a:spcBef>
              <a:defRPr/>
            </a:pPr>
            <a:fld id="{E5B84911-A814-435B-B28B-005615F0A660}" type="slidenum">
              <a:rPr lang="en-GB" altLang="es-ES" sz="1400" b="1">
                <a:solidFill>
                  <a:schemeClr val="bg1"/>
                </a:solidFill>
                <a:latin typeface="Renfe Vialog Medium" pitchFamily="2" charset="0"/>
              </a:rPr>
              <a:pPr eaLnBrk="1" hangingPunct="1">
                <a:spcBef>
                  <a:spcPct val="50000"/>
                </a:spcBef>
                <a:defRPr/>
              </a:pPr>
              <a:t>‹#›</a:t>
            </a:fld>
            <a:endParaRPr lang="en-GB" altLang="es-ES" sz="1400" b="1" dirty="0">
              <a:solidFill>
                <a:schemeClr val="bg1"/>
              </a:solidFill>
              <a:latin typeface="Renfe Vialog Medium" pitchFamily="2" charset="0"/>
            </a:endParaRPr>
          </a:p>
        </p:txBody>
      </p:sp>
    </p:spTree>
    <p:extLst>
      <p:ext uri="{BB962C8B-B14F-4D97-AF65-F5344CB8AC3E}">
        <p14:creationId xmlns:p14="http://schemas.microsoft.com/office/powerpoint/2010/main" val="42645251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3A93F09-29E9-8FB1-539B-5D19A5114D31}"/>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FC306CA-4475-B298-1BFF-89C4347E581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0A9F2C4C-1D93-253E-40D2-383BF9A4E512}"/>
              </a:ext>
            </a:extLst>
          </p:cNvPr>
          <p:cNvSpPr>
            <a:spLocks noGrp="1"/>
          </p:cNvSpPr>
          <p:nvPr>
            <p:ph type="dt" sz="half" idx="10"/>
          </p:nvPr>
        </p:nvSpPr>
        <p:spPr/>
        <p:txBody>
          <a:bodyPr/>
          <a:lstStyle/>
          <a:p>
            <a:fld id="{B0F5026F-5A07-4B5B-83AD-C8669D3D65A2}" type="datetimeFigureOut">
              <a:rPr lang="es-ES" smtClean="0"/>
              <a:t>06/09/2023</a:t>
            </a:fld>
            <a:endParaRPr lang="es-ES"/>
          </a:p>
        </p:txBody>
      </p:sp>
      <p:sp>
        <p:nvSpPr>
          <p:cNvPr id="5" name="Marcador de pie de página 4">
            <a:extLst>
              <a:ext uri="{FF2B5EF4-FFF2-40B4-BE49-F238E27FC236}">
                <a16:creationId xmlns:a16="http://schemas.microsoft.com/office/drawing/2014/main" id="{DDFE0312-E875-A779-5564-D9D7CDF79D0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EF9035B-E2DA-40E7-0E57-AF89473F3B6F}"/>
              </a:ext>
            </a:extLst>
          </p:cNvPr>
          <p:cNvSpPr>
            <a:spLocks noGrp="1"/>
          </p:cNvSpPr>
          <p:nvPr>
            <p:ph type="sldNum" sz="quarter" idx="12"/>
          </p:nvPr>
        </p:nvSpPr>
        <p:spPr/>
        <p:txBody>
          <a:bodyPr/>
          <a:lstStyle/>
          <a:p>
            <a:fld id="{13D15736-86A2-494B-8120-109025FF1C94}" type="slidenum">
              <a:rPr lang="es-ES" smtClean="0"/>
              <a:t>‹#›</a:t>
            </a:fld>
            <a:endParaRPr lang="es-ES"/>
          </a:p>
        </p:txBody>
      </p:sp>
    </p:spTree>
    <p:extLst>
      <p:ext uri="{BB962C8B-B14F-4D97-AF65-F5344CB8AC3E}">
        <p14:creationId xmlns:p14="http://schemas.microsoft.com/office/powerpoint/2010/main" val="558246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35B44AE-957C-6AA4-6488-D9F26706E5BB}"/>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B6E3FBE-26A9-7AD0-6EF8-9AC21EC94620}"/>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1B2F2C66-58F3-79FF-77E6-98EA7BA4BDCA}"/>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7C6C3D93-A4CC-946B-0E76-EE93E14C9DDD}"/>
              </a:ext>
            </a:extLst>
          </p:cNvPr>
          <p:cNvSpPr>
            <a:spLocks noGrp="1"/>
          </p:cNvSpPr>
          <p:nvPr>
            <p:ph type="dt" sz="half" idx="10"/>
          </p:nvPr>
        </p:nvSpPr>
        <p:spPr/>
        <p:txBody>
          <a:bodyPr/>
          <a:lstStyle/>
          <a:p>
            <a:fld id="{B0F5026F-5A07-4B5B-83AD-C8669D3D65A2}" type="datetimeFigureOut">
              <a:rPr lang="es-ES" smtClean="0"/>
              <a:t>06/09/2023</a:t>
            </a:fld>
            <a:endParaRPr lang="es-ES"/>
          </a:p>
        </p:txBody>
      </p:sp>
      <p:sp>
        <p:nvSpPr>
          <p:cNvPr id="6" name="Marcador de pie de página 5">
            <a:extLst>
              <a:ext uri="{FF2B5EF4-FFF2-40B4-BE49-F238E27FC236}">
                <a16:creationId xmlns:a16="http://schemas.microsoft.com/office/drawing/2014/main" id="{9AD2600A-EF60-2971-9C4D-FC429A557E1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F3761BD6-09E9-B82C-761E-C7A6D4FFE488}"/>
              </a:ext>
            </a:extLst>
          </p:cNvPr>
          <p:cNvSpPr>
            <a:spLocks noGrp="1"/>
          </p:cNvSpPr>
          <p:nvPr>
            <p:ph type="sldNum" sz="quarter" idx="12"/>
          </p:nvPr>
        </p:nvSpPr>
        <p:spPr/>
        <p:txBody>
          <a:bodyPr/>
          <a:lstStyle/>
          <a:p>
            <a:fld id="{13D15736-86A2-494B-8120-109025FF1C94}" type="slidenum">
              <a:rPr lang="es-ES" smtClean="0"/>
              <a:t>‹#›</a:t>
            </a:fld>
            <a:endParaRPr lang="es-ES"/>
          </a:p>
        </p:txBody>
      </p:sp>
    </p:spTree>
    <p:extLst>
      <p:ext uri="{BB962C8B-B14F-4D97-AF65-F5344CB8AC3E}">
        <p14:creationId xmlns:p14="http://schemas.microsoft.com/office/powerpoint/2010/main" val="20885444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741AFDD-5D89-BA22-2799-69EEB502465C}"/>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CCD6755-412B-A768-3A5D-71F1DB2403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F68E5131-4739-FBF0-CA2E-FE05EE20DDB6}"/>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286C6557-E380-AD03-3E2F-B290F175F2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5B6D8262-1157-FE55-D738-5C528194EE68}"/>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6C67F749-F729-0F25-39F1-894211D175F6}"/>
              </a:ext>
            </a:extLst>
          </p:cNvPr>
          <p:cNvSpPr>
            <a:spLocks noGrp="1"/>
          </p:cNvSpPr>
          <p:nvPr>
            <p:ph type="dt" sz="half" idx="10"/>
          </p:nvPr>
        </p:nvSpPr>
        <p:spPr/>
        <p:txBody>
          <a:bodyPr/>
          <a:lstStyle/>
          <a:p>
            <a:fld id="{B0F5026F-5A07-4B5B-83AD-C8669D3D65A2}" type="datetimeFigureOut">
              <a:rPr lang="es-ES" smtClean="0"/>
              <a:t>06/09/2023</a:t>
            </a:fld>
            <a:endParaRPr lang="es-ES"/>
          </a:p>
        </p:txBody>
      </p:sp>
      <p:sp>
        <p:nvSpPr>
          <p:cNvPr id="8" name="Marcador de pie de página 7">
            <a:extLst>
              <a:ext uri="{FF2B5EF4-FFF2-40B4-BE49-F238E27FC236}">
                <a16:creationId xmlns:a16="http://schemas.microsoft.com/office/drawing/2014/main" id="{1F23B686-82C3-B08E-84F9-8850486E691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B028864C-F0E0-7D4A-05A3-7F9BF2C1C51C}"/>
              </a:ext>
            </a:extLst>
          </p:cNvPr>
          <p:cNvSpPr>
            <a:spLocks noGrp="1"/>
          </p:cNvSpPr>
          <p:nvPr>
            <p:ph type="sldNum" sz="quarter" idx="12"/>
          </p:nvPr>
        </p:nvSpPr>
        <p:spPr/>
        <p:txBody>
          <a:bodyPr/>
          <a:lstStyle/>
          <a:p>
            <a:fld id="{13D15736-86A2-494B-8120-109025FF1C94}" type="slidenum">
              <a:rPr lang="es-ES" smtClean="0"/>
              <a:t>‹#›</a:t>
            </a:fld>
            <a:endParaRPr lang="es-ES"/>
          </a:p>
        </p:txBody>
      </p:sp>
    </p:spTree>
    <p:extLst>
      <p:ext uri="{BB962C8B-B14F-4D97-AF65-F5344CB8AC3E}">
        <p14:creationId xmlns:p14="http://schemas.microsoft.com/office/powerpoint/2010/main" val="1880118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FF385C4-28C8-1215-81F2-5F904707D907}"/>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B5E62E20-2F04-0CD9-2D70-4A0E13130238}"/>
              </a:ext>
            </a:extLst>
          </p:cNvPr>
          <p:cNvSpPr>
            <a:spLocks noGrp="1"/>
          </p:cNvSpPr>
          <p:nvPr>
            <p:ph type="dt" sz="half" idx="10"/>
          </p:nvPr>
        </p:nvSpPr>
        <p:spPr/>
        <p:txBody>
          <a:bodyPr/>
          <a:lstStyle/>
          <a:p>
            <a:fld id="{B0F5026F-5A07-4B5B-83AD-C8669D3D65A2}" type="datetimeFigureOut">
              <a:rPr lang="es-ES" smtClean="0"/>
              <a:t>06/09/2023</a:t>
            </a:fld>
            <a:endParaRPr lang="es-ES"/>
          </a:p>
        </p:txBody>
      </p:sp>
      <p:sp>
        <p:nvSpPr>
          <p:cNvPr id="4" name="Marcador de pie de página 3">
            <a:extLst>
              <a:ext uri="{FF2B5EF4-FFF2-40B4-BE49-F238E27FC236}">
                <a16:creationId xmlns:a16="http://schemas.microsoft.com/office/drawing/2014/main" id="{4ED978F0-5332-43F1-0715-D9B6CCD7BE54}"/>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DEBC98D5-84FF-7060-5AA9-8573AA5AD0E9}"/>
              </a:ext>
            </a:extLst>
          </p:cNvPr>
          <p:cNvSpPr>
            <a:spLocks noGrp="1"/>
          </p:cNvSpPr>
          <p:nvPr>
            <p:ph type="sldNum" sz="quarter" idx="12"/>
          </p:nvPr>
        </p:nvSpPr>
        <p:spPr/>
        <p:txBody>
          <a:bodyPr/>
          <a:lstStyle/>
          <a:p>
            <a:fld id="{13D15736-86A2-494B-8120-109025FF1C94}" type="slidenum">
              <a:rPr lang="es-ES" smtClean="0"/>
              <a:t>‹#›</a:t>
            </a:fld>
            <a:endParaRPr lang="es-ES"/>
          </a:p>
        </p:txBody>
      </p:sp>
    </p:spTree>
    <p:extLst>
      <p:ext uri="{BB962C8B-B14F-4D97-AF65-F5344CB8AC3E}">
        <p14:creationId xmlns:p14="http://schemas.microsoft.com/office/powerpoint/2010/main" val="9022247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D569364C-2F02-E405-E2DA-A84BD27124AD}"/>
              </a:ext>
            </a:extLst>
          </p:cNvPr>
          <p:cNvSpPr>
            <a:spLocks noGrp="1"/>
          </p:cNvSpPr>
          <p:nvPr>
            <p:ph type="dt" sz="half" idx="10"/>
          </p:nvPr>
        </p:nvSpPr>
        <p:spPr/>
        <p:txBody>
          <a:bodyPr/>
          <a:lstStyle/>
          <a:p>
            <a:fld id="{B0F5026F-5A07-4B5B-83AD-C8669D3D65A2}" type="datetimeFigureOut">
              <a:rPr lang="es-ES" smtClean="0"/>
              <a:t>06/09/2023</a:t>
            </a:fld>
            <a:endParaRPr lang="es-ES"/>
          </a:p>
        </p:txBody>
      </p:sp>
      <p:sp>
        <p:nvSpPr>
          <p:cNvPr id="3" name="Marcador de pie de página 2">
            <a:extLst>
              <a:ext uri="{FF2B5EF4-FFF2-40B4-BE49-F238E27FC236}">
                <a16:creationId xmlns:a16="http://schemas.microsoft.com/office/drawing/2014/main" id="{ADB1A20D-11AC-C3F3-8A7C-88FF9EA30CEF}"/>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6CFD774B-826E-D39B-427A-49F8D3418B76}"/>
              </a:ext>
            </a:extLst>
          </p:cNvPr>
          <p:cNvSpPr>
            <a:spLocks noGrp="1"/>
          </p:cNvSpPr>
          <p:nvPr>
            <p:ph type="sldNum" sz="quarter" idx="12"/>
          </p:nvPr>
        </p:nvSpPr>
        <p:spPr/>
        <p:txBody>
          <a:bodyPr/>
          <a:lstStyle/>
          <a:p>
            <a:fld id="{13D15736-86A2-494B-8120-109025FF1C94}" type="slidenum">
              <a:rPr lang="es-ES" smtClean="0"/>
              <a:t>‹#›</a:t>
            </a:fld>
            <a:endParaRPr lang="es-ES"/>
          </a:p>
        </p:txBody>
      </p:sp>
    </p:spTree>
    <p:extLst>
      <p:ext uri="{BB962C8B-B14F-4D97-AF65-F5344CB8AC3E}">
        <p14:creationId xmlns:p14="http://schemas.microsoft.com/office/powerpoint/2010/main" val="22356130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6D4A810-F139-29D6-C94C-4EA89C5555A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9F6429F-D78E-9D50-F026-58A8AE1309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99EBF420-FD09-1E49-8A30-7E3A07338D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93F4ED1-9DF1-1B3C-D68A-229568FEECD6}"/>
              </a:ext>
            </a:extLst>
          </p:cNvPr>
          <p:cNvSpPr>
            <a:spLocks noGrp="1"/>
          </p:cNvSpPr>
          <p:nvPr>
            <p:ph type="dt" sz="half" idx="10"/>
          </p:nvPr>
        </p:nvSpPr>
        <p:spPr/>
        <p:txBody>
          <a:bodyPr/>
          <a:lstStyle/>
          <a:p>
            <a:fld id="{B0F5026F-5A07-4B5B-83AD-C8669D3D65A2}" type="datetimeFigureOut">
              <a:rPr lang="es-ES" smtClean="0"/>
              <a:t>06/09/2023</a:t>
            </a:fld>
            <a:endParaRPr lang="es-ES"/>
          </a:p>
        </p:txBody>
      </p:sp>
      <p:sp>
        <p:nvSpPr>
          <p:cNvPr id="6" name="Marcador de pie de página 5">
            <a:extLst>
              <a:ext uri="{FF2B5EF4-FFF2-40B4-BE49-F238E27FC236}">
                <a16:creationId xmlns:a16="http://schemas.microsoft.com/office/drawing/2014/main" id="{FAE8B9B9-2668-1CB0-CD5D-36310FA4BA8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A705F24-6036-980F-D7BD-D3E866449BD1}"/>
              </a:ext>
            </a:extLst>
          </p:cNvPr>
          <p:cNvSpPr>
            <a:spLocks noGrp="1"/>
          </p:cNvSpPr>
          <p:nvPr>
            <p:ph type="sldNum" sz="quarter" idx="12"/>
          </p:nvPr>
        </p:nvSpPr>
        <p:spPr/>
        <p:txBody>
          <a:bodyPr/>
          <a:lstStyle/>
          <a:p>
            <a:fld id="{13D15736-86A2-494B-8120-109025FF1C94}" type="slidenum">
              <a:rPr lang="es-ES" smtClean="0"/>
              <a:t>‹#›</a:t>
            </a:fld>
            <a:endParaRPr lang="es-ES"/>
          </a:p>
        </p:txBody>
      </p:sp>
    </p:spTree>
    <p:extLst>
      <p:ext uri="{BB962C8B-B14F-4D97-AF65-F5344CB8AC3E}">
        <p14:creationId xmlns:p14="http://schemas.microsoft.com/office/powerpoint/2010/main" val="13260463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295A8F3-83A8-9EBC-786F-5EE8FEE6E6F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439A8374-6874-EBC7-F819-0661D18362C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40AAA250-C682-0E3A-942B-2429B4975A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3638AE1-95C3-EDDC-055D-87B06E703248}"/>
              </a:ext>
            </a:extLst>
          </p:cNvPr>
          <p:cNvSpPr>
            <a:spLocks noGrp="1"/>
          </p:cNvSpPr>
          <p:nvPr>
            <p:ph type="dt" sz="half" idx="10"/>
          </p:nvPr>
        </p:nvSpPr>
        <p:spPr/>
        <p:txBody>
          <a:bodyPr/>
          <a:lstStyle/>
          <a:p>
            <a:fld id="{B0F5026F-5A07-4B5B-83AD-C8669D3D65A2}" type="datetimeFigureOut">
              <a:rPr lang="es-ES" smtClean="0"/>
              <a:t>06/09/2023</a:t>
            </a:fld>
            <a:endParaRPr lang="es-ES"/>
          </a:p>
        </p:txBody>
      </p:sp>
      <p:sp>
        <p:nvSpPr>
          <p:cNvPr id="6" name="Marcador de pie de página 5">
            <a:extLst>
              <a:ext uri="{FF2B5EF4-FFF2-40B4-BE49-F238E27FC236}">
                <a16:creationId xmlns:a16="http://schemas.microsoft.com/office/drawing/2014/main" id="{72DA2C1C-18B5-6360-1396-5FD89CFF277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753E4716-B200-0A36-38BD-549E6273106B}"/>
              </a:ext>
            </a:extLst>
          </p:cNvPr>
          <p:cNvSpPr>
            <a:spLocks noGrp="1"/>
          </p:cNvSpPr>
          <p:nvPr>
            <p:ph type="sldNum" sz="quarter" idx="12"/>
          </p:nvPr>
        </p:nvSpPr>
        <p:spPr/>
        <p:txBody>
          <a:bodyPr/>
          <a:lstStyle/>
          <a:p>
            <a:fld id="{13D15736-86A2-494B-8120-109025FF1C94}" type="slidenum">
              <a:rPr lang="es-ES" smtClean="0"/>
              <a:t>‹#›</a:t>
            </a:fld>
            <a:endParaRPr lang="es-ES"/>
          </a:p>
        </p:txBody>
      </p:sp>
    </p:spTree>
    <p:extLst>
      <p:ext uri="{BB962C8B-B14F-4D97-AF65-F5344CB8AC3E}">
        <p14:creationId xmlns:p14="http://schemas.microsoft.com/office/powerpoint/2010/main" val="39308351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3B73B485-9B88-920F-8932-51557C8256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BED33BC-1142-60CA-EBB2-77F33EEC09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E7B27F6-1D59-E89B-C3DE-8061761AE0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F5026F-5A07-4B5B-83AD-C8669D3D65A2}" type="datetimeFigureOut">
              <a:rPr lang="es-ES" smtClean="0"/>
              <a:t>06/09/2023</a:t>
            </a:fld>
            <a:endParaRPr lang="es-ES"/>
          </a:p>
        </p:txBody>
      </p:sp>
      <p:sp>
        <p:nvSpPr>
          <p:cNvPr id="5" name="Marcador de pie de página 4">
            <a:extLst>
              <a:ext uri="{FF2B5EF4-FFF2-40B4-BE49-F238E27FC236}">
                <a16:creationId xmlns:a16="http://schemas.microsoft.com/office/drawing/2014/main" id="{53DE0BD2-C1E0-2863-7B6F-B5ED9C3D12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458BBC76-EC23-872B-B934-E8BAB958FF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D15736-86A2-494B-8120-109025FF1C94}" type="slidenum">
              <a:rPr lang="es-ES" smtClean="0"/>
              <a:t>‹#›</a:t>
            </a:fld>
            <a:endParaRPr lang="es-ES"/>
          </a:p>
        </p:txBody>
      </p:sp>
    </p:spTree>
    <p:extLst>
      <p:ext uri="{BB962C8B-B14F-4D97-AF65-F5344CB8AC3E}">
        <p14:creationId xmlns:p14="http://schemas.microsoft.com/office/powerpoint/2010/main" val="11588750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20686CD5-751C-4237-80DB-C2B3509E013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3FF61C0D-4B85-4EDC-99AC-051BE5C6A18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95FC7AF-6291-4E8B-BBD9-DD6D8A5C7B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7BC55F-560D-42DD-8931-18FE4024A5E0}" type="datetimeFigureOut">
              <a:rPr lang="es-ES" smtClean="0"/>
              <a:t>06/09/2023</a:t>
            </a:fld>
            <a:endParaRPr lang="es-ES"/>
          </a:p>
        </p:txBody>
      </p:sp>
      <p:sp>
        <p:nvSpPr>
          <p:cNvPr id="5" name="Marcador de pie de página 4">
            <a:extLst>
              <a:ext uri="{FF2B5EF4-FFF2-40B4-BE49-F238E27FC236}">
                <a16:creationId xmlns:a16="http://schemas.microsoft.com/office/drawing/2014/main" id="{0FF9D3A7-5216-4AD7-AD58-D0123CFD32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18646666-9DD4-44A6-B2B9-0EC575588D1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0A1D1B-2A65-4EF6-AF97-B332C36499BB}" type="slidenum">
              <a:rPr lang="es-ES" smtClean="0"/>
              <a:t>‹#›</a:t>
            </a:fld>
            <a:endParaRPr lang="es-ES"/>
          </a:p>
        </p:txBody>
      </p:sp>
    </p:spTree>
    <p:extLst>
      <p:ext uri="{BB962C8B-B14F-4D97-AF65-F5344CB8AC3E}">
        <p14:creationId xmlns:p14="http://schemas.microsoft.com/office/powerpoint/2010/main" val="31842985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hyperlink" Target="mailto:pilarcalvo@esm.es"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Layout" Target="../diagrams/layout7.xml"/><Relationship Id="rId7" Type="http://schemas.openxmlformats.org/officeDocument/2006/relationships/image" Target="../media/image4.pn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Layout" Target="../diagrams/layout10.xml"/><Relationship Id="rId7" Type="http://schemas.openxmlformats.org/officeDocument/2006/relationships/image" Target="../media/image32.png"/><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 Id="rId9" Type="http://schemas.openxmlformats.org/officeDocument/2006/relationships/image" Target="../media/image5.png"/></Relationships>
</file>

<file path=ppt/slides/_rels/slide19.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4.png"/><Relationship Id="rId7" Type="http://schemas.openxmlformats.org/officeDocument/2006/relationships/diagramColors" Target="../diagrams/colors11.xml"/><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 Id="rId9"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Layout" Target="../diagrams/layout12.xml"/><Relationship Id="rId7" Type="http://schemas.openxmlformats.org/officeDocument/2006/relationships/image" Target="../media/image38.png"/><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 Id="rId9" Type="http://schemas.openxmlformats.org/officeDocument/2006/relationships/image" Target="../media/image5.png"/></Relationships>
</file>

<file path=ppt/slides/_rels/slide2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Layout" Target="../diagrams/layout13.xml"/><Relationship Id="rId7" Type="http://schemas.openxmlformats.org/officeDocument/2006/relationships/image" Target="../media/image41.png"/><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 Id="rId9"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Layout" Target="../diagrams/layout14.xml"/><Relationship Id="rId7" Type="http://schemas.openxmlformats.org/officeDocument/2006/relationships/image" Target="../media/image4.png"/><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 Id="rId9" Type="http://schemas.openxmlformats.org/officeDocument/2006/relationships/image" Target="../media/image42.png"/></Relationships>
</file>

<file path=ppt/slides/_rels/slide2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Layout" Target="../diagrams/layout15.xml"/><Relationship Id="rId7" Type="http://schemas.openxmlformats.org/officeDocument/2006/relationships/image" Target="../media/image4.png"/><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10" Type="http://schemas.openxmlformats.org/officeDocument/2006/relationships/image" Target="../media/image44.png"/><Relationship Id="rId4" Type="http://schemas.openxmlformats.org/officeDocument/2006/relationships/diagramQuickStyle" Target="../diagrams/quickStyle15.xml"/><Relationship Id="rId9" Type="http://schemas.openxmlformats.org/officeDocument/2006/relationships/image" Target="../media/image43.png"/></Relationships>
</file>

<file path=ppt/slides/_rels/slide2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 Id="rId9" Type="http://schemas.openxmlformats.org/officeDocument/2006/relationships/image" Target="../media/image5.png"/></Relationships>
</file>

<file path=ppt/slides/_rels/slide2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Layout" Target="../diagrams/layout17.xml"/><Relationship Id="rId7" Type="http://schemas.openxmlformats.org/officeDocument/2006/relationships/image" Target="../media/image4.png"/><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 Id="rId9"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Layout" Target="../diagrams/layout1.xml"/><Relationship Id="rId7" Type="http://schemas.openxmlformats.org/officeDocument/2006/relationships/image" Target="../media/image4.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hyperlink" Target="https://factoreshumanos.wordpress.com/" TargetMode="External"/><Relationship Id="rId5" Type="http://schemas.openxmlformats.org/officeDocument/2006/relationships/hyperlink" Target="https://esm.es/" TargetMode="External"/><Relationship Id="rId4" Type="http://schemas.openxmlformats.org/officeDocument/2006/relationships/hyperlink" Target="mailto:pilarcalvo@esm.e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Layout" Target="../diagrams/layout2.xml"/><Relationship Id="rId7" Type="http://schemas.openxmlformats.org/officeDocument/2006/relationships/image" Target="../media/image4.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Layout" Target="../diagrams/layout4.xml"/><Relationship Id="rId7" Type="http://schemas.openxmlformats.org/officeDocument/2006/relationships/image" Target="../media/image4.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Layout" Target="../diagrams/layout5.xml"/><Relationship Id="rId7" Type="http://schemas.openxmlformats.org/officeDocument/2006/relationships/image" Target="../media/image4.pn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Layout" Target="../diagrams/layout6.xml"/><Relationship Id="rId7" Type="http://schemas.openxmlformats.org/officeDocument/2006/relationships/image" Target="../media/image4.pn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F1FA93A-DDBE-9F51-9C0C-BD37C221C21C}"/>
              </a:ext>
            </a:extLst>
          </p:cNvPr>
          <p:cNvSpPr>
            <a:spLocks noGrp="1"/>
          </p:cNvSpPr>
          <p:nvPr>
            <p:ph type="ctrTitle"/>
          </p:nvPr>
        </p:nvSpPr>
        <p:spPr>
          <a:xfrm>
            <a:off x="1524000" y="2421237"/>
            <a:ext cx="9144000" cy="1655762"/>
          </a:xfrm>
        </p:spPr>
        <p:txBody>
          <a:bodyPr/>
          <a:lstStyle/>
          <a:p>
            <a:r>
              <a:rPr lang="es-ES" dirty="0" err="1">
                <a:solidFill>
                  <a:schemeClr val="accent1">
                    <a:lumMod val="75000"/>
                  </a:schemeClr>
                </a:solidFill>
              </a:rPr>
              <a:t>Seven</a:t>
            </a:r>
            <a:r>
              <a:rPr lang="es-ES" dirty="0">
                <a:solidFill>
                  <a:schemeClr val="accent1">
                    <a:lumMod val="75000"/>
                  </a:schemeClr>
                </a:solidFill>
              </a:rPr>
              <a:t> </a:t>
            </a:r>
            <a:r>
              <a:rPr lang="es-ES" dirty="0" err="1">
                <a:solidFill>
                  <a:schemeClr val="accent1">
                    <a:lumMod val="75000"/>
                  </a:schemeClr>
                </a:solidFill>
              </a:rPr>
              <a:t>Blind</a:t>
            </a:r>
            <a:r>
              <a:rPr lang="es-ES" dirty="0">
                <a:solidFill>
                  <a:schemeClr val="accent1">
                    <a:lumMod val="75000"/>
                  </a:schemeClr>
                </a:solidFill>
              </a:rPr>
              <a:t> </a:t>
            </a:r>
            <a:r>
              <a:rPr lang="es-ES" dirty="0" err="1">
                <a:solidFill>
                  <a:schemeClr val="accent1">
                    <a:lumMod val="75000"/>
                  </a:schemeClr>
                </a:solidFill>
              </a:rPr>
              <a:t>Mice</a:t>
            </a:r>
            <a:endParaRPr lang="es-ES" dirty="0">
              <a:solidFill>
                <a:schemeClr val="accent1">
                  <a:lumMod val="75000"/>
                </a:schemeClr>
              </a:solidFill>
            </a:endParaRPr>
          </a:p>
        </p:txBody>
      </p:sp>
      <p:sp>
        <p:nvSpPr>
          <p:cNvPr id="3" name="Subtítulo 2">
            <a:extLst>
              <a:ext uri="{FF2B5EF4-FFF2-40B4-BE49-F238E27FC236}">
                <a16:creationId xmlns:a16="http://schemas.microsoft.com/office/drawing/2014/main" id="{4B7576E1-BEA0-93B6-58F5-82B767ECE466}"/>
              </a:ext>
            </a:extLst>
          </p:cNvPr>
          <p:cNvSpPr>
            <a:spLocks noGrp="1"/>
          </p:cNvSpPr>
          <p:nvPr>
            <p:ph type="subTitle" idx="1"/>
          </p:nvPr>
        </p:nvSpPr>
        <p:spPr>
          <a:xfrm>
            <a:off x="1524000" y="4262438"/>
            <a:ext cx="9144000" cy="1655762"/>
          </a:xfrm>
        </p:spPr>
        <p:txBody>
          <a:bodyPr/>
          <a:lstStyle/>
          <a:p>
            <a:r>
              <a:rPr lang="en-US" dirty="0"/>
              <a:t> </a:t>
            </a:r>
            <a:r>
              <a:rPr lang="en-US" dirty="0">
                <a:solidFill>
                  <a:schemeClr val="accent1">
                    <a:lumMod val="75000"/>
                  </a:schemeClr>
                </a:solidFill>
              </a:rPr>
              <a:t>Lesson Learnt in Human and </a:t>
            </a:r>
            <a:r>
              <a:rPr lang="en-US" dirty="0" err="1">
                <a:solidFill>
                  <a:schemeClr val="accent1">
                    <a:lumMod val="75000"/>
                  </a:schemeClr>
                </a:solidFill>
              </a:rPr>
              <a:t>Organisational</a:t>
            </a:r>
            <a:r>
              <a:rPr lang="en-US" dirty="0">
                <a:solidFill>
                  <a:schemeClr val="accent1">
                    <a:lumMod val="75000"/>
                  </a:schemeClr>
                </a:solidFill>
              </a:rPr>
              <a:t> Factors from catastrophic railway accidents</a:t>
            </a:r>
            <a:endParaRPr lang="es-ES" dirty="0">
              <a:solidFill>
                <a:schemeClr val="accent1">
                  <a:lumMod val="75000"/>
                </a:schemeClr>
              </a:solidFill>
            </a:endParaRPr>
          </a:p>
        </p:txBody>
      </p:sp>
      <p:sp>
        <p:nvSpPr>
          <p:cNvPr id="4" name="CuadroTexto 3">
            <a:extLst>
              <a:ext uri="{FF2B5EF4-FFF2-40B4-BE49-F238E27FC236}">
                <a16:creationId xmlns:a16="http://schemas.microsoft.com/office/drawing/2014/main" id="{718D9285-4CAB-FAC3-3314-DB106244AE3B}"/>
              </a:ext>
            </a:extLst>
          </p:cNvPr>
          <p:cNvSpPr txBox="1"/>
          <p:nvPr/>
        </p:nvSpPr>
        <p:spPr>
          <a:xfrm>
            <a:off x="1" y="48909"/>
            <a:ext cx="12191999" cy="923330"/>
          </a:xfrm>
          <a:prstGeom prst="rect">
            <a:avLst/>
          </a:prstGeom>
          <a:solidFill>
            <a:schemeClr val="accent1"/>
          </a:solidFill>
        </p:spPr>
        <p:txBody>
          <a:bodyPr wrap="square" rtlCol="0">
            <a:spAutoFit/>
          </a:bodyPr>
          <a:lstStyle/>
          <a:p>
            <a:endParaRPr lang="es-ES" b="1" dirty="0">
              <a:solidFill>
                <a:schemeClr val="bg1"/>
              </a:solidFill>
            </a:endParaRPr>
          </a:p>
          <a:p>
            <a:r>
              <a:rPr lang="es-ES" b="1" dirty="0" err="1">
                <a:solidFill>
                  <a:schemeClr val="bg1"/>
                </a:solidFill>
              </a:rPr>
              <a:t>European</a:t>
            </a:r>
            <a:r>
              <a:rPr lang="es-ES" b="1" dirty="0">
                <a:solidFill>
                  <a:schemeClr val="bg1"/>
                </a:solidFill>
              </a:rPr>
              <a:t> Rail Safety </a:t>
            </a:r>
            <a:r>
              <a:rPr lang="es-ES" b="1" dirty="0" err="1">
                <a:solidFill>
                  <a:schemeClr val="bg1"/>
                </a:solidFill>
              </a:rPr>
              <a:t>Days</a:t>
            </a:r>
            <a:r>
              <a:rPr lang="es-ES" b="1" dirty="0">
                <a:solidFill>
                  <a:schemeClr val="bg1"/>
                </a:solidFill>
              </a:rPr>
              <a:t> 20-22 </a:t>
            </a:r>
            <a:r>
              <a:rPr lang="es-ES" b="1" dirty="0" err="1">
                <a:solidFill>
                  <a:schemeClr val="bg1"/>
                </a:solidFill>
              </a:rPr>
              <a:t>September</a:t>
            </a:r>
            <a:r>
              <a:rPr lang="es-ES" b="1" dirty="0">
                <a:solidFill>
                  <a:schemeClr val="bg1"/>
                </a:solidFill>
              </a:rPr>
              <a:t> 2023                                                                                                       </a:t>
            </a:r>
            <a:r>
              <a:rPr lang="es-ES" b="1" dirty="0" err="1">
                <a:solidFill>
                  <a:schemeClr val="bg1"/>
                </a:solidFill>
              </a:rPr>
              <a:t>Tallinn</a:t>
            </a:r>
            <a:r>
              <a:rPr lang="es-ES" b="1" dirty="0">
                <a:solidFill>
                  <a:schemeClr val="bg1"/>
                </a:solidFill>
              </a:rPr>
              <a:t>, Estonia</a:t>
            </a:r>
          </a:p>
          <a:p>
            <a:endParaRPr lang="es-ES" b="1" dirty="0">
              <a:solidFill>
                <a:schemeClr val="bg1"/>
              </a:solidFill>
            </a:endParaRPr>
          </a:p>
        </p:txBody>
      </p:sp>
      <p:pic>
        <p:nvPicPr>
          <p:cNvPr id="1026" name="Picture 2">
            <a:extLst>
              <a:ext uri="{FF2B5EF4-FFF2-40B4-BE49-F238E27FC236}">
                <a16:creationId xmlns:a16="http://schemas.microsoft.com/office/drawing/2014/main" id="{BC43DFD8-D50A-4622-065D-1C96D7BB49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651" y="1226609"/>
            <a:ext cx="2588116" cy="1567198"/>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descr="SEM_mediano">
            <a:extLst>
              <a:ext uri="{FF2B5EF4-FFF2-40B4-BE49-F238E27FC236}">
                <a16:creationId xmlns:a16="http://schemas.microsoft.com/office/drawing/2014/main" id="{F8BFB4BB-E05D-8241-1A8F-90B1C7F44093}"/>
              </a:ext>
            </a:extLst>
          </p:cNvPr>
          <p:cNvPicPr>
            <a:picLocks noChangeAspect="1"/>
          </p:cNvPicPr>
          <p:nvPr/>
        </p:nvPicPr>
        <p:blipFill>
          <a:blip r:embed="rId3"/>
          <a:srcRect/>
          <a:stretch>
            <a:fillRect/>
          </a:stretch>
        </p:blipFill>
        <p:spPr bwMode="auto">
          <a:xfrm>
            <a:off x="8212946" y="5516429"/>
            <a:ext cx="596900" cy="812800"/>
          </a:xfrm>
          <a:prstGeom prst="rect">
            <a:avLst/>
          </a:prstGeom>
          <a:noFill/>
          <a:ln w="9525">
            <a:noFill/>
            <a:miter lim="800000"/>
            <a:headEnd/>
            <a:tailEnd/>
          </a:ln>
        </p:spPr>
      </p:pic>
      <p:sp>
        <p:nvSpPr>
          <p:cNvPr id="6" name="CuadroTexto 5">
            <a:extLst>
              <a:ext uri="{FF2B5EF4-FFF2-40B4-BE49-F238E27FC236}">
                <a16:creationId xmlns:a16="http://schemas.microsoft.com/office/drawing/2014/main" id="{13503A29-0BA2-1118-E103-573B862AD571}"/>
              </a:ext>
            </a:extLst>
          </p:cNvPr>
          <p:cNvSpPr txBox="1"/>
          <p:nvPr/>
        </p:nvSpPr>
        <p:spPr>
          <a:xfrm>
            <a:off x="8988725" y="5516429"/>
            <a:ext cx="2320505" cy="923330"/>
          </a:xfrm>
          <a:prstGeom prst="rect">
            <a:avLst/>
          </a:prstGeom>
          <a:noFill/>
        </p:spPr>
        <p:txBody>
          <a:bodyPr wrap="square" rtlCol="0">
            <a:spAutoFit/>
          </a:bodyPr>
          <a:lstStyle/>
          <a:p>
            <a:r>
              <a:rPr lang="es-ES" dirty="0"/>
              <a:t>Pilar Calvo Holgado</a:t>
            </a:r>
          </a:p>
          <a:p>
            <a:r>
              <a:rPr lang="es-ES" dirty="0">
                <a:hlinkClick r:id="rId4"/>
              </a:rPr>
              <a:t>pilarcalvo@esm.es</a:t>
            </a:r>
            <a:endParaRPr lang="es-ES" dirty="0"/>
          </a:p>
          <a:p>
            <a:endParaRPr lang="es-ES" dirty="0"/>
          </a:p>
        </p:txBody>
      </p:sp>
    </p:spTree>
    <p:extLst>
      <p:ext uri="{BB962C8B-B14F-4D97-AF65-F5344CB8AC3E}">
        <p14:creationId xmlns:p14="http://schemas.microsoft.com/office/powerpoint/2010/main" val="14635071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E0DA7273-F907-A546-3B31-690FDCAF951E}"/>
              </a:ext>
            </a:extLst>
          </p:cNvPr>
          <p:cNvSpPr txBox="1">
            <a:spLocks noGrp="1"/>
          </p:cNvSpPr>
          <p:nvPr>
            <p:ph type="title"/>
          </p:nvPr>
        </p:nvSpPr>
        <p:spPr>
          <a:xfrm>
            <a:off x="0" y="-249298"/>
            <a:ext cx="12192000" cy="840230"/>
          </a:xfrm>
          <a:prstGeom prst="rect">
            <a:avLst/>
          </a:prstGeom>
          <a:solidFill>
            <a:schemeClr val="accent1"/>
          </a:solidFill>
        </p:spPr>
        <p:txBody>
          <a:bodyPr wrap="square" rtlCol="0">
            <a:spAutoFit/>
          </a:bodyPr>
          <a:lstStyle/>
          <a:p>
            <a:br>
              <a:rPr lang="es-ES" sz="1800" b="1" dirty="0">
                <a:solidFill>
                  <a:schemeClr val="bg1"/>
                </a:solidFill>
              </a:rPr>
            </a:br>
            <a:r>
              <a:rPr lang="es-ES" sz="1800" b="1" dirty="0" err="1">
                <a:solidFill>
                  <a:schemeClr val="bg1"/>
                </a:solidFill>
              </a:rPr>
              <a:t>European</a:t>
            </a:r>
            <a:r>
              <a:rPr lang="es-ES" sz="1800" b="1" dirty="0">
                <a:solidFill>
                  <a:schemeClr val="bg1"/>
                </a:solidFill>
              </a:rPr>
              <a:t> Rail Safety </a:t>
            </a:r>
            <a:r>
              <a:rPr lang="es-ES" sz="1800" b="1" dirty="0" err="1">
                <a:solidFill>
                  <a:schemeClr val="bg1"/>
                </a:solidFill>
              </a:rPr>
              <a:t>Days</a:t>
            </a:r>
            <a:r>
              <a:rPr lang="es-ES" sz="1800" b="1" dirty="0">
                <a:solidFill>
                  <a:schemeClr val="bg1"/>
                </a:solidFill>
              </a:rPr>
              <a:t> 20-22 </a:t>
            </a:r>
            <a:r>
              <a:rPr lang="es-ES" sz="1800" b="1" dirty="0" err="1">
                <a:solidFill>
                  <a:schemeClr val="bg1"/>
                </a:solidFill>
              </a:rPr>
              <a:t>September</a:t>
            </a:r>
            <a:r>
              <a:rPr lang="es-ES" sz="1800" b="1" dirty="0">
                <a:solidFill>
                  <a:schemeClr val="bg1"/>
                </a:solidFill>
              </a:rPr>
              <a:t> 2023                                                                                                                    </a:t>
            </a:r>
            <a:r>
              <a:rPr lang="es-ES" sz="1800" b="1" dirty="0" err="1">
                <a:solidFill>
                  <a:schemeClr val="bg1"/>
                </a:solidFill>
              </a:rPr>
              <a:t>Tallinn</a:t>
            </a:r>
            <a:r>
              <a:rPr lang="es-ES" sz="1800" b="1" dirty="0">
                <a:solidFill>
                  <a:schemeClr val="bg1"/>
                </a:solidFill>
              </a:rPr>
              <a:t>, Estonia</a:t>
            </a:r>
            <a:br>
              <a:rPr lang="es-ES" sz="1800" b="1" dirty="0">
                <a:solidFill>
                  <a:schemeClr val="bg1"/>
                </a:solidFill>
              </a:rPr>
            </a:br>
            <a:endParaRPr lang="es-ES" sz="1800" b="1" dirty="0">
              <a:solidFill>
                <a:schemeClr val="bg1"/>
              </a:solidFill>
            </a:endParaRPr>
          </a:p>
        </p:txBody>
      </p:sp>
      <p:sp>
        <p:nvSpPr>
          <p:cNvPr id="2" name="CuadroTexto 1">
            <a:extLst>
              <a:ext uri="{FF2B5EF4-FFF2-40B4-BE49-F238E27FC236}">
                <a16:creationId xmlns:a16="http://schemas.microsoft.com/office/drawing/2014/main" id="{EE85D0BC-838E-E398-D438-5BF2573599B0}"/>
              </a:ext>
            </a:extLst>
          </p:cNvPr>
          <p:cNvSpPr txBox="1"/>
          <p:nvPr/>
        </p:nvSpPr>
        <p:spPr>
          <a:xfrm>
            <a:off x="4714240" y="1024374"/>
            <a:ext cx="4175760" cy="461665"/>
          </a:xfrm>
          <a:prstGeom prst="rect">
            <a:avLst/>
          </a:prstGeom>
          <a:noFill/>
        </p:spPr>
        <p:txBody>
          <a:bodyPr wrap="square" rtlCol="0">
            <a:spAutoFit/>
          </a:bodyPr>
          <a:lstStyle/>
          <a:p>
            <a:r>
              <a:rPr lang="es-ES" sz="2400" dirty="0">
                <a:solidFill>
                  <a:srgbClr val="0070C0"/>
                </a:solidFill>
              </a:rPr>
              <a:t>IM and RU</a:t>
            </a:r>
          </a:p>
        </p:txBody>
      </p:sp>
      <p:graphicFrame>
        <p:nvGraphicFramePr>
          <p:cNvPr id="5" name="Diagrama 4">
            <a:extLst>
              <a:ext uri="{FF2B5EF4-FFF2-40B4-BE49-F238E27FC236}">
                <a16:creationId xmlns:a16="http://schemas.microsoft.com/office/drawing/2014/main" id="{18884897-983C-9A7E-DD88-38057E110F9B}"/>
              </a:ext>
            </a:extLst>
          </p:cNvPr>
          <p:cNvGraphicFramePr/>
          <p:nvPr>
            <p:extLst>
              <p:ext uri="{D42A27DB-BD31-4B8C-83A1-F6EECF244321}">
                <p14:modId xmlns:p14="http://schemas.microsoft.com/office/powerpoint/2010/main" val="3531014519"/>
              </p:ext>
            </p:extLst>
          </p:nvPr>
        </p:nvGraphicFramePr>
        <p:xfrm>
          <a:off x="1445079" y="1486039"/>
          <a:ext cx="7142480" cy="51139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n 2">
            <a:extLst>
              <a:ext uri="{FF2B5EF4-FFF2-40B4-BE49-F238E27FC236}">
                <a16:creationId xmlns:a16="http://schemas.microsoft.com/office/drawing/2014/main" id="{4FA775B7-124E-C53F-AF42-E4B0992C7F72}"/>
              </a:ext>
            </a:extLst>
          </p:cNvPr>
          <p:cNvPicPr>
            <a:picLocks noChangeAspect="1"/>
          </p:cNvPicPr>
          <p:nvPr/>
        </p:nvPicPr>
        <p:blipFill>
          <a:blip r:embed="rId7"/>
          <a:stretch>
            <a:fillRect/>
          </a:stretch>
        </p:blipFill>
        <p:spPr>
          <a:xfrm>
            <a:off x="11369934" y="5963746"/>
            <a:ext cx="597460" cy="810838"/>
          </a:xfrm>
          <a:prstGeom prst="rect">
            <a:avLst/>
          </a:prstGeom>
        </p:spPr>
      </p:pic>
      <p:pic>
        <p:nvPicPr>
          <p:cNvPr id="6" name="Imagen 5">
            <a:extLst>
              <a:ext uri="{FF2B5EF4-FFF2-40B4-BE49-F238E27FC236}">
                <a16:creationId xmlns:a16="http://schemas.microsoft.com/office/drawing/2014/main" id="{CA313CA2-F68E-9C66-8D10-409F88DC4DF2}"/>
              </a:ext>
            </a:extLst>
          </p:cNvPr>
          <p:cNvPicPr>
            <a:picLocks noChangeAspect="1"/>
          </p:cNvPicPr>
          <p:nvPr/>
        </p:nvPicPr>
        <p:blipFill>
          <a:blip r:embed="rId8"/>
          <a:stretch>
            <a:fillRect/>
          </a:stretch>
        </p:blipFill>
        <p:spPr>
          <a:xfrm>
            <a:off x="112203" y="723973"/>
            <a:ext cx="1255885" cy="762066"/>
          </a:xfrm>
          <a:prstGeom prst="rect">
            <a:avLst/>
          </a:prstGeom>
        </p:spPr>
      </p:pic>
    </p:spTree>
    <p:extLst>
      <p:ext uri="{BB962C8B-B14F-4D97-AF65-F5344CB8AC3E}">
        <p14:creationId xmlns:p14="http://schemas.microsoft.com/office/powerpoint/2010/main" val="23962513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D82A03B7-A8A1-DF09-A362-1042E62A95A6}"/>
              </a:ext>
            </a:extLst>
          </p:cNvPr>
          <p:cNvSpPr>
            <a:spLocks noGrp="1"/>
          </p:cNvSpPr>
          <p:nvPr>
            <p:ph idx="1"/>
          </p:nvPr>
        </p:nvSpPr>
        <p:spPr>
          <a:xfrm>
            <a:off x="6687724" y="1636239"/>
            <a:ext cx="5189316" cy="4114003"/>
          </a:xfrm>
          <a:solidFill>
            <a:schemeClr val="bg1">
              <a:lumMod val="85000"/>
            </a:schemeClr>
          </a:solidFill>
        </p:spPr>
        <p:txBody>
          <a:bodyPr>
            <a:normAutofit fontScale="92500" lnSpcReduction="20000"/>
          </a:bodyPr>
          <a:lstStyle/>
          <a:p>
            <a:endParaRPr lang="en-US" dirty="0">
              <a:latin typeface="Calibri" panose="020F0502020204030204" pitchFamily="34" charset="0"/>
              <a:ea typeface="Calibri" panose="020F0502020204030204" pitchFamily="34" charset="0"/>
              <a:cs typeface="Arial" panose="020B0604020202020204" pitchFamily="34" charset="0"/>
            </a:endParaRPr>
          </a:p>
          <a:p>
            <a:r>
              <a:rPr lang="en-US" sz="2800" dirty="0">
                <a:solidFill>
                  <a:srgbClr val="0070C0"/>
                </a:solidFill>
                <a:effectLst/>
                <a:latin typeface="Calibri" panose="020F0502020204030204" pitchFamily="34" charset="0"/>
                <a:ea typeface="Calibri" panose="020F0502020204030204" pitchFamily="34" charset="0"/>
                <a:cs typeface="Arial" panose="020B0604020202020204" pitchFamily="34" charset="0"/>
              </a:rPr>
              <a:t>The belief that the mere existence of a book of rules or a maximum speed table implies that any deviation from it is an infraction, cannot be accepted.</a:t>
            </a:r>
          </a:p>
          <a:p>
            <a:pPr marL="0" indent="0">
              <a:buNone/>
            </a:pPr>
            <a:endParaRPr lang="en-US" sz="2800" dirty="0">
              <a:solidFill>
                <a:srgbClr val="0070C0"/>
              </a:solidFill>
              <a:effectLst/>
              <a:latin typeface="Calibri" panose="020F0502020204030204" pitchFamily="34" charset="0"/>
              <a:ea typeface="Calibri" panose="020F0502020204030204" pitchFamily="34" charset="0"/>
              <a:cs typeface="Arial" panose="020B0604020202020204" pitchFamily="34" charset="0"/>
            </a:endParaRPr>
          </a:p>
          <a:p>
            <a:r>
              <a:rPr lang="en-US" sz="2800" dirty="0">
                <a:solidFill>
                  <a:srgbClr val="0070C0"/>
                </a:solidFill>
                <a:effectLst/>
                <a:latin typeface="Calibri" panose="020F0502020204030204" pitchFamily="34" charset="0"/>
                <a:ea typeface="Calibri" panose="020F0502020204030204" pitchFamily="34" charset="0"/>
                <a:cs typeface="Arial" panose="020B0604020202020204" pitchFamily="34" charset="0"/>
              </a:rPr>
              <a:t> Having a rule book is not an effective barrier against inadequately designed systems nor a shield that guarantees the professional work of frontline workers.</a:t>
            </a:r>
            <a:endParaRPr lang="es-ES" dirty="0">
              <a:solidFill>
                <a:srgbClr val="0070C0"/>
              </a:solidFill>
            </a:endParaRPr>
          </a:p>
        </p:txBody>
      </p:sp>
      <p:sp>
        <p:nvSpPr>
          <p:cNvPr id="4" name="Título 3">
            <a:extLst>
              <a:ext uri="{FF2B5EF4-FFF2-40B4-BE49-F238E27FC236}">
                <a16:creationId xmlns:a16="http://schemas.microsoft.com/office/drawing/2014/main" id="{E0DA7273-F907-A546-3B31-690FDCAF951E}"/>
              </a:ext>
            </a:extLst>
          </p:cNvPr>
          <p:cNvSpPr txBox="1">
            <a:spLocks noGrp="1"/>
          </p:cNvSpPr>
          <p:nvPr>
            <p:ph type="title"/>
          </p:nvPr>
        </p:nvSpPr>
        <p:spPr>
          <a:xfrm>
            <a:off x="0" y="-249298"/>
            <a:ext cx="12192000" cy="840230"/>
          </a:xfrm>
          <a:prstGeom prst="rect">
            <a:avLst/>
          </a:prstGeom>
          <a:solidFill>
            <a:schemeClr val="accent1"/>
          </a:solidFill>
        </p:spPr>
        <p:txBody>
          <a:bodyPr wrap="square" rtlCol="0">
            <a:spAutoFit/>
          </a:bodyPr>
          <a:lstStyle/>
          <a:p>
            <a:br>
              <a:rPr lang="es-ES" sz="1800" b="1" dirty="0">
                <a:solidFill>
                  <a:schemeClr val="bg1"/>
                </a:solidFill>
              </a:rPr>
            </a:br>
            <a:r>
              <a:rPr lang="es-ES" sz="1800" b="1" dirty="0" err="1">
                <a:solidFill>
                  <a:schemeClr val="bg1"/>
                </a:solidFill>
              </a:rPr>
              <a:t>European</a:t>
            </a:r>
            <a:r>
              <a:rPr lang="es-ES" sz="1800" b="1" dirty="0">
                <a:solidFill>
                  <a:schemeClr val="bg1"/>
                </a:solidFill>
              </a:rPr>
              <a:t> Rail Safety </a:t>
            </a:r>
            <a:r>
              <a:rPr lang="es-ES" sz="1800" b="1" dirty="0" err="1">
                <a:solidFill>
                  <a:schemeClr val="bg1"/>
                </a:solidFill>
              </a:rPr>
              <a:t>Days</a:t>
            </a:r>
            <a:r>
              <a:rPr lang="es-ES" sz="1800" b="1" dirty="0">
                <a:solidFill>
                  <a:schemeClr val="bg1"/>
                </a:solidFill>
              </a:rPr>
              <a:t> 20-22 </a:t>
            </a:r>
            <a:r>
              <a:rPr lang="es-ES" sz="1800" b="1" dirty="0" err="1">
                <a:solidFill>
                  <a:schemeClr val="bg1"/>
                </a:solidFill>
              </a:rPr>
              <a:t>September</a:t>
            </a:r>
            <a:r>
              <a:rPr lang="es-ES" sz="1800" b="1" dirty="0">
                <a:solidFill>
                  <a:schemeClr val="bg1"/>
                </a:solidFill>
              </a:rPr>
              <a:t> 2023                                                                                                                   </a:t>
            </a:r>
            <a:r>
              <a:rPr lang="es-ES" sz="1800" b="1" dirty="0" err="1">
                <a:solidFill>
                  <a:schemeClr val="bg1"/>
                </a:solidFill>
              </a:rPr>
              <a:t>Tallinn</a:t>
            </a:r>
            <a:r>
              <a:rPr lang="es-ES" sz="1800" b="1" dirty="0">
                <a:solidFill>
                  <a:schemeClr val="bg1"/>
                </a:solidFill>
              </a:rPr>
              <a:t>, Estonia</a:t>
            </a:r>
            <a:br>
              <a:rPr lang="es-ES" sz="1800" b="1" dirty="0">
                <a:solidFill>
                  <a:schemeClr val="bg1"/>
                </a:solidFill>
              </a:rPr>
            </a:br>
            <a:endParaRPr lang="es-ES" sz="1800" b="1" dirty="0">
              <a:solidFill>
                <a:schemeClr val="bg1"/>
              </a:solidFill>
            </a:endParaRPr>
          </a:p>
        </p:txBody>
      </p:sp>
      <p:sp>
        <p:nvSpPr>
          <p:cNvPr id="2" name="CuadroTexto 1">
            <a:extLst>
              <a:ext uri="{FF2B5EF4-FFF2-40B4-BE49-F238E27FC236}">
                <a16:creationId xmlns:a16="http://schemas.microsoft.com/office/drawing/2014/main" id="{91A47379-4AAC-50E6-37CC-0CEBBD653B1F}"/>
              </a:ext>
            </a:extLst>
          </p:cNvPr>
          <p:cNvSpPr txBox="1"/>
          <p:nvPr/>
        </p:nvSpPr>
        <p:spPr>
          <a:xfrm>
            <a:off x="4714240" y="1024374"/>
            <a:ext cx="4175760" cy="461665"/>
          </a:xfrm>
          <a:prstGeom prst="rect">
            <a:avLst/>
          </a:prstGeom>
          <a:noFill/>
        </p:spPr>
        <p:txBody>
          <a:bodyPr wrap="square" rtlCol="0">
            <a:spAutoFit/>
          </a:bodyPr>
          <a:lstStyle/>
          <a:p>
            <a:r>
              <a:rPr lang="es-ES" sz="2400" dirty="0">
                <a:solidFill>
                  <a:srgbClr val="0070C0"/>
                </a:solidFill>
              </a:rPr>
              <a:t>IM and RU</a:t>
            </a:r>
          </a:p>
        </p:txBody>
      </p:sp>
      <p:sp>
        <p:nvSpPr>
          <p:cNvPr id="8" name="CuadroTexto 7">
            <a:extLst>
              <a:ext uri="{FF2B5EF4-FFF2-40B4-BE49-F238E27FC236}">
                <a16:creationId xmlns:a16="http://schemas.microsoft.com/office/drawing/2014/main" id="{F3DDF4A6-3AC5-A6A0-4558-837FCB134EE5}"/>
              </a:ext>
            </a:extLst>
          </p:cNvPr>
          <p:cNvSpPr txBox="1"/>
          <p:nvPr/>
        </p:nvSpPr>
        <p:spPr>
          <a:xfrm>
            <a:off x="3838755" y="2168781"/>
            <a:ext cx="2734573" cy="369332"/>
          </a:xfrm>
          <a:prstGeom prst="rect">
            <a:avLst/>
          </a:prstGeom>
          <a:solidFill>
            <a:schemeClr val="bg1"/>
          </a:solidFill>
        </p:spPr>
        <p:txBody>
          <a:bodyPr wrap="square" rtlCol="0">
            <a:spAutoFit/>
          </a:bodyPr>
          <a:lstStyle/>
          <a:p>
            <a:endParaRPr lang="es-ES" dirty="0"/>
          </a:p>
        </p:txBody>
      </p:sp>
      <p:pic>
        <p:nvPicPr>
          <p:cNvPr id="6" name="Imagen 5">
            <a:extLst>
              <a:ext uri="{FF2B5EF4-FFF2-40B4-BE49-F238E27FC236}">
                <a16:creationId xmlns:a16="http://schemas.microsoft.com/office/drawing/2014/main" id="{E30ADA43-E453-EC23-17C9-B8931AB33274}"/>
              </a:ext>
            </a:extLst>
          </p:cNvPr>
          <p:cNvPicPr>
            <a:picLocks noChangeAspect="1"/>
          </p:cNvPicPr>
          <p:nvPr/>
        </p:nvPicPr>
        <p:blipFill>
          <a:blip r:embed="rId2"/>
          <a:stretch>
            <a:fillRect/>
          </a:stretch>
        </p:blipFill>
        <p:spPr>
          <a:xfrm>
            <a:off x="11369934" y="5992365"/>
            <a:ext cx="597460" cy="810838"/>
          </a:xfrm>
          <a:prstGeom prst="rect">
            <a:avLst/>
          </a:prstGeom>
        </p:spPr>
      </p:pic>
      <p:pic>
        <p:nvPicPr>
          <p:cNvPr id="7" name="Imagen 6">
            <a:extLst>
              <a:ext uri="{FF2B5EF4-FFF2-40B4-BE49-F238E27FC236}">
                <a16:creationId xmlns:a16="http://schemas.microsoft.com/office/drawing/2014/main" id="{46F9AD25-955C-D7E2-E640-0058AFBD6270}"/>
              </a:ext>
            </a:extLst>
          </p:cNvPr>
          <p:cNvPicPr>
            <a:picLocks noChangeAspect="1"/>
          </p:cNvPicPr>
          <p:nvPr/>
        </p:nvPicPr>
        <p:blipFill>
          <a:blip r:embed="rId3"/>
          <a:stretch>
            <a:fillRect/>
          </a:stretch>
        </p:blipFill>
        <p:spPr>
          <a:xfrm>
            <a:off x="32607" y="874173"/>
            <a:ext cx="1255885" cy="762066"/>
          </a:xfrm>
          <a:prstGeom prst="rect">
            <a:avLst/>
          </a:prstGeom>
        </p:spPr>
      </p:pic>
      <p:sp>
        <p:nvSpPr>
          <p:cNvPr id="9" name="CuadroTexto 8">
            <a:extLst>
              <a:ext uri="{FF2B5EF4-FFF2-40B4-BE49-F238E27FC236}">
                <a16:creationId xmlns:a16="http://schemas.microsoft.com/office/drawing/2014/main" id="{BD20C14A-B8F3-B3CE-2A0F-81F0C4312F60}"/>
              </a:ext>
            </a:extLst>
          </p:cNvPr>
          <p:cNvSpPr txBox="1"/>
          <p:nvPr/>
        </p:nvSpPr>
        <p:spPr>
          <a:xfrm>
            <a:off x="112061" y="2168781"/>
            <a:ext cx="1096979" cy="533779"/>
          </a:xfrm>
          <a:prstGeom prst="rect">
            <a:avLst/>
          </a:prstGeom>
          <a:solidFill>
            <a:schemeClr val="bg1"/>
          </a:solidFill>
        </p:spPr>
        <p:txBody>
          <a:bodyPr wrap="square" rtlCol="0">
            <a:spAutoFit/>
          </a:bodyPr>
          <a:lstStyle/>
          <a:p>
            <a:endParaRPr lang="es-ES" dirty="0"/>
          </a:p>
        </p:txBody>
      </p:sp>
      <p:pic>
        <p:nvPicPr>
          <p:cNvPr id="11" name="Imagen 10">
            <a:extLst>
              <a:ext uri="{FF2B5EF4-FFF2-40B4-BE49-F238E27FC236}">
                <a16:creationId xmlns:a16="http://schemas.microsoft.com/office/drawing/2014/main" id="{EFE99A83-1BEF-4C3F-5E46-D7FFCA6660F2}"/>
              </a:ext>
            </a:extLst>
          </p:cNvPr>
          <p:cNvPicPr>
            <a:picLocks noChangeAspect="1"/>
          </p:cNvPicPr>
          <p:nvPr/>
        </p:nvPicPr>
        <p:blipFill rotWithShape="1">
          <a:blip r:embed="rId4"/>
          <a:srcRect l="59196" t="21906" r="9598" b="7856"/>
          <a:stretch/>
        </p:blipFill>
        <p:spPr>
          <a:xfrm>
            <a:off x="536069" y="1919480"/>
            <a:ext cx="5655194" cy="3580005"/>
          </a:xfrm>
          <a:prstGeom prst="rect">
            <a:avLst/>
          </a:prstGeom>
        </p:spPr>
      </p:pic>
    </p:spTree>
    <p:extLst>
      <p:ext uri="{BB962C8B-B14F-4D97-AF65-F5344CB8AC3E}">
        <p14:creationId xmlns:p14="http://schemas.microsoft.com/office/powerpoint/2010/main" val="5354323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D82A03B7-A8A1-DF09-A362-1042E62A95A6}"/>
              </a:ext>
            </a:extLst>
          </p:cNvPr>
          <p:cNvSpPr>
            <a:spLocks noGrp="1"/>
          </p:cNvSpPr>
          <p:nvPr>
            <p:ph idx="1"/>
          </p:nvPr>
        </p:nvSpPr>
        <p:spPr>
          <a:xfrm>
            <a:off x="484220" y="3037974"/>
            <a:ext cx="5441830" cy="1941564"/>
          </a:xfrm>
          <a:solidFill>
            <a:schemeClr val="bg1">
              <a:lumMod val="85000"/>
            </a:schemeClr>
          </a:solidFill>
        </p:spPr>
        <p:txBody>
          <a:bodyPr>
            <a:normAutofit/>
          </a:bodyPr>
          <a:lstStyle/>
          <a:p>
            <a:pPr marL="0" lvl="0" indent="0" rtl="0">
              <a:lnSpc>
                <a:spcPct val="107000"/>
              </a:lnSpc>
              <a:spcAft>
                <a:spcPts val="800"/>
              </a:spcAft>
              <a:buNone/>
            </a:pPr>
            <a:r>
              <a:rPr lang="en-US" sz="2800" kern="100" dirty="0">
                <a:solidFill>
                  <a:schemeClr val="accent1"/>
                </a:solidFill>
                <a:effectLst/>
                <a:latin typeface="Calibri" panose="020F0502020204030204" pitchFamily="34" charset="0"/>
                <a:ea typeface="Calibri" panose="020F0502020204030204" pitchFamily="34" charset="0"/>
                <a:cs typeface="Arial" panose="020B0604020202020204" pitchFamily="34" charset="0"/>
              </a:rPr>
              <a:t>Driver training is essential,</a:t>
            </a:r>
          </a:p>
          <a:p>
            <a:pPr marL="0" lvl="0" indent="0" rtl="0">
              <a:lnSpc>
                <a:spcPct val="107000"/>
              </a:lnSpc>
              <a:spcAft>
                <a:spcPts val="800"/>
              </a:spcAft>
              <a:buNone/>
            </a:pPr>
            <a:r>
              <a:rPr lang="en-US" sz="2800" b="1" kern="100" dirty="0">
                <a:solidFill>
                  <a:schemeClr val="accent1"/>
                </a:solidFill>
                <a:effectLst/>
                <a:latin typeface="Calibri" panose="020F0502020204030204" pitchFamily="34" charset="0"/>
                <a:ea typeface="Calibri" panose="020F0502020204030204" pitchFamily="34" charset="0"/>
                <a:cs typeface="Arial" panose="020B0604020202020204" pitchFamily="34" charset="0"/>
              </a:rPr>
              <a:t>but it is not a vaccine </a:t>
            </a:r>
            <a:r>
              <a:rPr lang="en-US" sz="2800" kern="100" dirty="0">
                <a:solidFill>
                  <a:schemeClr val="accent1"/>
                </a:solidFill>
                <a:effectLst/>
                <a:latin typeface="Calibri" panose="020F0502020204030204" pitchFamily="34" charset="0"/>
                <a:ea typeface="Calibri" panose="020F0502020204030204" pitchFamily="34" charset="0"/>
                <a:cs typeface="Arial" panose="020B0604020202020204" pitchFamily="34" charset="0"/>
              </a:rPr>
              <a:t>against unintentional human errors</a:t>
            </a:r>
            <a:r>
              <a:rPr lang="en-US" sz="2800" kern="100" dirty="0">
                <a:effectLst/>
                <a:latin typeface="Calibri" panose="020F0502020204030204" pitchFamily="34" charset="0"/>
                <a:ea typeface="Calibri" panose="020F0502020204030204" pitchFamily="34" charset="0"/>
                <a:cs typeface="Arial" panose="020B0604020202020204" pitchFamily="34" charset="0"/>
              </a:rPr>
              <a:t>. </a:t>
            </a:r>
          </a:p>
          <a:p>
            <a:pPr marL="0" lvl="0" indent="0" rtl="0">
              <a:lnSpc>
                <a:spcPct val="107000"/>
              </a:lnSpc>
              <a:spcAft>
                <a:spcPts val="800"/>
              </a:spcAft>
              <a:buNone/>
            </a:pPr>
            <a:endParaRPr lang="en-US" sz="2800" kern="100" dirty="0">
              <a:effectLst/>
              <a:latin typeface="Calibri" panose="020F0502020204030204" pitchFamily="34" charset="0"/>
              <a:ea typeface="Calibri" panose="020F0502020204030204" pitchFamily="34" charset="0"/>
              <a:cs typeface="Arial" panose="020B0604020202020204" pitchFamily="34" charset="0"/>
            </a:endParaRPr>
          </a:p>
          <a:p>
            <a:pPr marL="0" lvl="0" indent="0" rtl="0">
              <a:lnSpc>
                <a:spcPct val="107000"/>
              </a:lnSpc>
              <a:spcAft>
                <a:spcPts val="800"/>
              </a:spcAft>
              <a:buNone/>
            </a:pPr>
            <a:endParaRPr lang="en-US" sz="2800" kern="100" dirty="0">
              <a:effectLst/>
              <a:latin typeface="Calibri" panose="020F0502020204030204" pitchFamily="34" charset="0"/>
              <a:ea typeface="Calibri" panose="020F0502020204030204" pitchFamily="34" charset="0"/>
              <a:cs typeface="Arial" panose="020B0604020202020204" pitchFamily="34" charset="0"/>
            </a:endParaRPr>
          </a:p>
          <a:p>
            <a:pPr marL="0" lvl="0" indent="0" rtl="0">
              <a:lnSpc>
                <a:spcPct val="107000"/>
              </a:lnSpc>
              <a:spcAft>
                <a:spcPts val="800"/>
              </a:spcAft>
              <a:buNone/>
            </a:pPr>
            <a:endParaRPr lang="en-US" sz="2800" kern="100" dirty="0">
              <a:effectLst/>
              <a:latin typeface="Calibri" panose="020F0502020204030204" pitchFamily="34" charset="0"/>
              <a:ea typeface="Calibri" panose="020F0502020204030204" pitchFamily="34" charset="0"/>
              <a:cs typeface="Arial" panose="020B0604020202020204" pitchFamily="34" charset="0"/>
            </a:endParaRPr>
          </a:p>
          <a:p>
            <a:pPr marL="0" lvl="0" indent="0" rtl="0">
              <a:lnSpc>
                <a:spcPct val="107000"/>
              </a:lnSpc>
              <a:spcAft>
                <a:spcPts val="800"/>
              </a:spcAft>
              <a:buNone/>
            </a:pPr>
            <a:endParaRPr lang="en-US" kern="100" dirty="0">
              <a:latin typeface="Calibri" panose="020F0502020204030204" pitchFamily="34" charset="0"/>
              <a:ea typeface="Calibri" panose="020F0502020204030204" pitchFamily="34" charset="0"/>
              <a:cs typeface="Arial" panose="020B0604020202020204" pitchFamily="34" charset="0"/>
            </a:endParaRPr>
          </a:p>
          <a:p>
            <a:pPr marL="0" lvl="0" indent="0" rtl="0">
              <a:lnSpc>
                <a:spcPct val="107000"/>
              </a:lnSpc>
              <a:spcAft>
                <a:spcPts val="800"/>
              </a:spcAft>
              <a:buNone/>
            </a:pPr>
            <a:endParaRPr lang="es-ES" sz="2800" kern="100" dirty="0">
              <a:effectLst/>
              <a:latin typeface="Calibri" panose="020F0502020204030204" pitchFamily="34" charset="0"/>
              <a:ea typeface="Calibri" panose="020F0502020204030204" pitchFamily="34" charset="0"/>
              <a:cs typeface="Arial" panose="020B0604020202020204" pitchFamily="34" charset="0"/>
            </a:endParaRPr>
          </a:p>
          <a:p>
            <a:endParaRPr lang="es-ES" dirty="0"/>
          </a:p>
        </p:txBody>
      </p:sp>
      <p:sp>
        <p:nvSpPr>
          <p:cNvPr id="4" name="Título 3">
            <a:extLst>
              <a:ext uri="{FF2B5EF4-FFF2-40B4-BE49-F238E27FC236}">
                <a16:creationId xmlns:a16="http://schemas.microsoft.com/office/drawing/2014/main" id="{E0DA7273-F907-A546-3B31-690FDCAF951E}"/>
              </a:ext>
            </a:extLst>
          </p:cNvPr>
          <p:cNvSpPr txBox="1">
            <a:spLocks noGrp="1"/>
          </p:cNvSpPr>
          <p:nvPr>
            <p:ph type="title"/>
          </p:nvPr>
        </p:nvSpPr>
        <p:spPr>
          <a:xfrm>
            <a:off x="0" y="-249298"/>
            <a:ext cx="12192000" cy="840230"/>
          </a:xfrm>
          <a:prstGeom prst="rect">
            <a:avLst/>
          </a:prstGeom>
          <a:solidFill>
            <a:schemeClr val="accent1"/>
          </a:solidFill>
        </p:spPr>
        <p:txBody>
          <a:bodyPr wrap="square" rtlCol="0">
            <a:spAutoFit/>
          </a:bodyPr>
          <a:lstStyle/>
          <a:p>
            <a:br>
              <a:rPr lang="es-ES" sz="1800" b="1" dirty="0">
                <a:solidFill>
                  <a:schemeClr val="bg1"/>
                </a:solidFill>
              </a:rPr>
            </a:br>
            <a:r>
              <a:rPr lang="es-ES" sz="1800" b="1" dirty="0" err="1">
                <a:solidFill>
                  <a:schemeClr val="bg1"/>
                </a:solidFill>
              </a:rPr>
              <a:t>European</a:t>
            </a:r>
            <a:r>
              <a:rPr lang="es-ES" sz="1800" b="1" dirty="0">
                <a:solidFill>
                  <a:schemeClr val="bg1"/>
                </a:solidFill>
              </a:rPr>
              <a:t> Rail Safety </a:t>
            </a:r>
            <a:r>
              <a:rPr lang="es-ES" sz="1800" b="1" dirty="0" err="1">
                <a:solidFill>
                  <a:schemeClr val="bg1"/>
                </a:solidFill>
              </a:rPr>
              <a:t>Days</a:t>
            </a:r>
            <a:r>
              <a:rPr lang="es-ES" sz="1800" b="1" dirty="0">
                <a:solidFill>
                  <a:schemeClr val="bg1"/>
                </a:solidFill>
              </a:rPr>
              <a:t> 20-22 </a:t>
            </a:r>
            <a:r>
              <a:rPr lang="es-ES" sz="1800" b="1" dirty="0" err="1">
                <a:solidFill>
                  <a:schemeClr val="bg1"/>
                </a:solidFill>
              </a:rPr>
              <a:t>September</a:t>
            </a:r>
            <a:r>
              <a:rPr lang="es-ES" sz="1800" b="1" dirty="0">
                <a:solidFill>
                  <a:schemeClr val="bg1"/>
                </a:solidFill>
              </a:rPr>
              <a:t> 2023                                                                                                                    </a:t>
            </a:r>
            <a:r>
              <a:rPr lang="es-ES" sz="1800" b="1" dirty="0" err="1">
                <a:solidFill>
                  <a:schemeClr val="bg1"/>
                </a:solidFill>
              </a:rPr>
              <a:t>Tallinn</a:t>
            </a:r>
            <a:r>
              <a:rPr lang="es-ES" sz="1800" b="1" dirty="0">
                <a:solidFill>
                  <a:schemeClr val="bg1"/>
                </a:solidFill>
              </a:rPr>
              <a:t>, Estonia</a:t>
            </a:r>
            <a:br>
              <a:rPr lang="es-ES" sz="1800" b="1" dirty="0">
                <a:solidFill>
                  <a:schemeClr val="bg1"/>
                </a:solidFill>
              </a:rPr>
            </a:br>
            <a:endParaRPr lang="es-ES" sz="1800" b="1" dirty="0">
              <a:solidFill>
                <a:schemeClr val="bg1"/>
              </a:solidFill>
            </a:endParaRPr>
          </a:p>
        </p:txBody>
      </p:sp>
      <p:sp>
        <p:nvSpPr>
          <p:cNvPr id="2" name="CuadroTexto 1">
            <a:extLst>
              <a:ext uri="{FF2B5EF4-FFF2-40B4-BE49-F238E27FC236}">
                <a16:creationId xmlns:a16="http://schemas.microsoft.com/office/drawing/2014/main" id="{ED398F4B-36F3-E530-CEA7-520EFBB10702}"/>
              </a:ext>
            </a:extLst>
          </p:cNvPr>
          <p:cNvSpPr txBox="1"/>
          <p:nvPr/>
        </p:nvSpPr>
        <p:spPr>
          <a:xfrm>
            <a:off x="4714240" y="1024374"/>
            <a:ext cx="4175760" cy="461665"/>
          </a:xfrm>
          <a:prstGeom prst="rect">
            <a:avLst/>
          </a:prstGeom>
          <a:noFill/>
        </p:spPr>
        <p:txBody>
          <a:bodyPr wrap="square" rtlCol="0">
            <a:spAutoFit/>
          </a:bodyPr>
          <a:lstStyle/>
          <a:p>
            <a:r>
              <a:rPr lang="es-ES" sz="2400" dirty="0">
                <a:solidFill>
                  <a:srgbClr val="0070C0"/>
                </a:solidFill>
              </a:rPr>
              <a:t>IM and RU</a:t>
            </a:r>
          </a:p>
        </p:txBody>
      </p:sp>
      <p:pic>
        <p:nvPicPr>
          <p:cNvPr id="1026" name="Picture 2" descr="FORMACIÓN Y ENTRENAMIENTO">
            <a:extLst>
              <a:ext uri="{FF2B5EF4-FFF2-40B4-BE49-F238E27FC236}">
                <a16:creationId xmlns:a16="http://schemas.microsoft.com/office/drawing/2014/main" id="{42033213-BC7B-8188-B653-414DBD46A6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3037974"/>
            <a:ext cx="2286000" cy="20002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or qué sabemos que las vacunas son muy seguras (y esto no es un eslogan  publicitario) | Vacunación COVID-19 Gobierno de España">
            <a:extLst>
              <a:ext uri="{FF2B5EF4-FFF2-40B4-BE49-F238E27FC236}">
                <a16:creationId xmlns:a16="http://schemas.microsoft.com/office/drawing/2014/main" id="{78AFE5BF-0234-CC81-A3CA-E92D12074C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01503" y="3295149"/>
            <a:ext cx="2619375" cy="1743075"/>
          </a:xfrm>
          <a:prstGeom prst="rect">
            <a:avLst/>
          </a:prstGeom>
          <a:noFill/>
          <a:extLst>
            <a:ext uri="{909E8E84-426E-40DD-AFC4-6F175D3DCCD1}">
              <a14:hiddenFill xmlns:a14="http://schemas.microsoft.com/office/drawing/2010/main">
                <a:solidFill>
                  <a:srgbClr val="FFFFFF"/>
                </a:solidFill>
              </a14:hiddenFill>
            </a:ext>
          </a:extLst>
        </p:spPr>
      </p:pic>
      <p:sp>
        <p:nvSpPr>
          <p:cNvPr id="5" name="Signo de multiplicación 4">
            <a:extLst>
              <a:ext uri="{FF2B5EF4-FFF2-40B4-BE49-F238E27FC236}">
                <a16:creationId xmlns:a16="http://schemas.microsoft.com/office/drawing/2014/main" id="{8286DA01-E004-7804-1763-F7DE40DEF38F}"/>
              </a:ext>
            </a:extLst>
          </p:cNvPr>
          <p:cNvSpPr/>
          <p:nvPr/>
        </p:nvSpPr>
        <p:spPr>
          <a:xfrm>
            <a:off x="8238561" y="2682185"/>
            <a:ext cx="1772629" cy="1355914"/>
          </a:xfrm>
          <a:prstGeom prst="mathMultiply">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6" name="Imagen 5">
            <a:extLst>
              <a:ext uri="{FF2B5EF4-FFF2-40B4-BE49-F238E27FC236}">
                <a16:creationId xmlns:a16="http://schemas.microsoft.com/office/drawing/2014/main" id="{D08ADABD-7FDA-F9F8-92D2-6EA90643C9E1}"/>
              </a:ext>
            </a:extLst>
          </p:cNvPr>
          <p:cNvPicPr>
            <a:picLocks noChangeAspect="1"/>
          </p:cNvPicPr>
          <p:nvPr/>
        </p:nvPicPr>
        <p:blipFill>
          <a:blip r:embed="rId4"/>
          <a:stretch>
            <a:fillRect/>
          </a:stretch>
        </p:blipFill>
        <p:spPr>
          <a:xfrm>
            <a:off x="11320878" y="5879351"/>
            <a:ext cx="597460" cy="810838"/>
          </a:xfrm>
          <a:prstGeom prst="rect">
            <a:avLst/>
          </a:prstGeom>
        </p:spPr>
      </p:pic>
      <p:pic>
        <p:nvPicPr>
          <p:cNvPr id="8" name="Imagen 7">
            <a:extLst>
              <a:ext uri="{FF2B5EF4-FFF2-40B4-BE49-F238E27FC236}">
                <a16:creationId xmlns:a16="http://schemas.microsoft.com/office/drawing/2014/main" id="{DEFBA9B2-5AFF-7788-9F2D-F0599672E948}"/>
              </a:ext>
            </a:extLst>
          </p:cNvPr>
          <p:cNvPicPr>
            <a:picLocks noChangeAspect="1"/>
          </p:cNvPicPr>
          <p:nvPr/>
        </p:nvPicPr>
        <p:blipFill>
          <a:blip r:embed="rId5"/>
          <a:stretch>
            <a:fillRect/>
          </a:stretch>
        </p:blipFill>
        <p:spPr>
          <a:xfrm>
            <a:off x="73672" y="723973"/>
            <a:ext cx="1255885" cy="762066"/>
          </a:xfrm>
          <a:prstGeom prst="rect">
            <a:avLst/>
          </a:prstGeom>
        </p:spPr>
      </p:pic>
    </p:spTree>
    <p:extLst>
      <p:ext uri="{BB962C8B-B14F-4D97-AF65-F5344CB8AC3E}">
        <p14:creationId xmlns:p14="http://schemas.microsoft.com/office/powerpoint/2010/main" val="42245336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D82A03B7-A8A1-DF09-A362-1042E62A95A6}"/>
              </a:ext>
            </a:extLst>
          </p:cNvPr>
          <p:cNvSpPr>
            <a:spLocks noGrp="1"/>
          </p:cNvSpPr>
          <p:nvPr>
            <p:ph idx="1"/>
          </p:nvPr>
        </p:nvSpPr>
        <p:spPr>
          <a:xfrm>
            <a:off x="233537" y="1768189"/>
            <a:ext cx="7081664" cy="1930051"/>
          </a:xfrm>
          <a:solidFill>
            <a:schemeClr val="bg1">
              <a:lumMod val="85000"/>
            </a:schemeClr>
          </a:solidFill>
        </p:spPr>
        <p:txBody>
          <a:bodyPr>
            <a:normAutofit fontScale="77500" lnSpcReduction="20000"/>
          </a:bodyPr>
          <a:lstStyle/>
          <a:p>
            <a:pPr marL="0" lvl="0" indent="0" rtl="0">
              <a:lnSpc>
                <a:spcPct val="107000"/>
              </a:lnSpc>
              <a:buNone/>
            </a:pPr>
            <a:r>
              <a:rPr lang="en-US" sz="2800" kern="100" dirty="0">
                <a:effectLst/>
                <a:latin typeface="Calibri" panose="020F0502020204030204" pitchFamily="34" charset="0"/>
                <a:ea typeface="Calibri" panose="020F0502020204030204" pitchFamily="34" charset="0"/>
                <a:cs typeface="Arial" panose="020B0604020202020204" pitchFamily="34" charset="0"/>
              </a:rPr>
              <a:t>The managers and chiefs who carry </a:t>
            </a:r>
            <a:r>
              <a:rPr lang="en-US" sz="2800" kern="100">
                <a:effectLst/>
                <a:latin typeface="Calibri" panose="020F0502020204030204" pitchFamily="34" charset="0"/>
                <a:ea typeface="Calibri" panose="020F0502020204030204" pitchFamily="34" charset="0"/>
                <a:cs typeface="Arial" panose="020B0604020202020204" pitchFamily="34" charset="0"/>
              </a:rPr>
              <a:t>out </a:t>
            </a:r>
            <a:r>
              <a:rPr lang="en-US" kern="100">
                <a:latin typeface="Calibri" panose="020F0502020204030204" pitchFamily="34" charset="0"/>
                <a:ea typeface="Calibri" panose="020F0502020204030204" pitchFamily="34" charset="0"/>
                <a:cs typeface="Arial" panose="020B0604020202020204" pitchFamily="34" charset="0"/>
              </a:rPr>
              <a:t>supervision (IM, RU)</a:t>
            </a:r>
            <a:r>
              <a:rPr lang="en-US" sz="2800" kern="100">
                <a:effectLst/>
                <a:latin typeface="Calibri" panose="020F0502020204030204" pitchFamily="34" charset="0"/>
                <a:ea typeface="Calibri" panose="020F0502020204030204" pitchFamily="34" charset="0"/>
                <a:cs typeface="Arial" panose="020B0604020202020204" pitchFamily="34" charset="0"/>
              </a:rPr>
              <a:t> </a:t>
            </a:r>
            <a:r>
              <a:rPr lang="en-US" sz="2800" kern="100" dirty="0">
                <a:effectLst/>
                <a:latin typeface="Calibri" panose="020F0502020204030204" pitchFamily="34" charset="0"/>
                <a:ea typeface="Calibri" panose="020F0502020204030204" pitchFamily="34" charset="0"/>
                <a:cs typeface="Arial" panose="020B0604020202020204" pitchFamily="34" charset="0"/>
              </a:rPr>
              <a:t>should not only assess possible non-compliance but also the </a:t>
            </a:r>
            <a:r>
              <a:rPr lang="en-US" sz="2800" kern="100" dirty="0">
                <a:solidFill>
                  <a:schemeClr val="accent1"/>
                </a:solidFill>
                <a:effectLst/>
                <a:latin typeface="Calibri" panose="020F0502020204030204" pitchFamily="34" charset="0"/>
                <a:ea typeface="Calibri" panose="020F0502020204030204" pitchFamily="34" charset="0"/>
                <a:cs typeface="Arial" panose="020B0604020202020204" pitchFamily="34" charset="0"/>
              </a:rPr>
              <a:t>difficulties and risks that may arise in the operation </a:t>
            </a:r>
            <a:r>
              <a:rPr lang="en-US" sz="2800" kern="100" dirty="0">
                <a:effectLst/>
                <a:latin typeface="Calibri" panose="020F0502020204030204" pitchFamily="34" charset="0"/>
                <a:ea typeface="Calibri" panose="020F0502020204030204" pitchFamily="34" charset="0"/>
                <a:cs typeface="Arial" panose="020B0604020202020204" pitchFamily="34" charset="0"/>
              </a:rPr>
              <a:t>before certain tasks or sections. </a:t>
            </a:r>
            <a:r>
              <a:rPr lang="en-US" sz="2800" kern="100" dirty="0">
                <a:solidFill>
                  <a:schemeClr val="accent1"/>
                </a:solidFill>
                <a:effectLst/>
                <a:latin typeface="Calibri" panose="020F0502020204030204" pitchFamily="34" charset="0"/>
                <a:ea typeface="Calibri" panose="020F0502020204030204" pitchFamily="34" charset="0"/>
                <a:cs typeface="Arial" panose="020B0604020202020204" pitchFamily="34" charset="0"/>
              </a:rPr>
              <a:t>Redesign or regulatory change should be considered when necessary.</a:t>
            </a:r>
            <a:endParaRPr lang="es-ES" dirty="0"/>
          </a:p>
        </p:txBody>
      </p:sp>
      <p:sp>
        <p:nvSpPr>
          <p:cNvPr id="4" name="Título 3">
            <a:extLst>
              <a:ext uri="{FF2B5EF4-FFF2-40B4-BE49-F238E27FC236}">
                <a16:creationId xmlns:a16="http://schemas.microsoft.com/office/drawing/2014/main" id="{E0DA7273-F907-A546-3B31-690FDCAF951E}"/>
              </a:ext>
            </a:extLst>
          </p:cNvPr>
          <p:cNvSpPr txBox="1">
            <a:spLocks noGrp="1"/>
          </p:cNvSpPr>
          <p:nvPr>
            <p:ph type="title"/>
          </p:nvPr>
        </p:nvSpPr>
        <p:spPr>
          <a:xfrm>
            <a:off x="0" y="-249298"/>
            <a:ext cx="12192000" cy="840230"/>
          </a:xfrm>
          <a:prstGeom prst="rect">
            <a:avLst/>
          </a:prstGeom>
          <a:solidFill>
            <a:schemeClr val="accent1"/>
          </a:solidFill>
        </p:spPr>
        <p:txBody>
          <a:bodyPr wrap="square" rtlCol="0">
            <a:spAutoFit/>
          </a:bodyPr>
          <a:lstStyle/>
          <a:p>
            <a:br>
              <a:rPr lang="es-ES" sz="1800" b="1" dirty="0">
                <a:solidFill>
                  <a:schemeClr val="bg1"/>
                </a:solidFill>
              </a:rPr>
            </a:br>
            <a:r>
              <a:rPr lang="es-ES" sz="1800" b="1" dirty="0" err="1">
                <a:solidFill>
                  <a:schemeClr val="bg1"/>
                </a:solidFill>
              </a:rPr>
              <a:t>European</a:t>
            </a:r>
            <a:r>
              <a:rPr lang="es-ES" sz="1800" b="1" dirty="0">
                <a:solidFill>
                  <a:schemeClr val="bg1"/>
                </a:solidFill>
              </a:rPr>
              <a:t> Rail Safety </a:t>
            </a:r>
            <a:r>
              <a:rPr lang="es-ES" sz="1800" b="1" dirty="0" err="1">
                <a:solidFill>
                  <a:schemeClr val="bg1"/>
                </a:solidFill>
              </a:rPr>
              <a:t>Days</a:t>
            </a:r>
            <a:r>
              <a:rPr lang="es-ES" sz="1800" b="1" dirty="0">
                <a:solidFill>
                  <a:schemeClr val="bg1"/>
                </a:solidFill>
              </a:rPr>
              <a:t> 20-22 </a:t>
            </a:r>
            <a:r>
              <a:rPr lang="es-ES" sz="1800" b="1" dirty="0" err="1">
                <a:solidFill>
                  <a:schemeClr val="bg1"/>
                </a:solidFill>
              </a:rPr>
              <a:t>September</a:t>
            </a:r>
            <a:r>
              <a:rPr lang="es-ES" sz="1800" b="1" dirty="0">
                <a:solidFill>
                  <a:schemeClr val="bg1"/>
                </a:solidFill>
              </a:rPr>
              <a:t> 2023                                                                                                                   </a:t>
            </a:r>
            <a:r>
              <a:rPr lang="es-ES" sz="1800" b="1" dirty="0" err="1">
                <a:solidFill>
                  <a:schemeClr val="bg1"/>
                </a:solidFill>
              </a:rPr>
              <a:t>Tallinn</a:t>
            </a:r>
            <a:r>
              <a:rPr lang="es-ES" sz="1800" b="1" dirty="0">
                <a:solidFill>
                  <a:schemeClr val="bg1"/>
                </a:solidFill>
              </a:rPr>
              <a:t>, Estonia</a:t>
            </a:r>
            <a:br>
              <a:rPr lang="es-ES" sz="1800" b="1" dirty="0">
                <a:solidFill>
                  <a:schemeClr val="bg1"/>
                </a:solidFill>
              </a:rPr>
            </a:br>
            <a:endParaRPr lang="es-ES" sz="1800" b="1" dirty="0">
              <a:solidFill>
                <a:schemeClr val="bg1"/>
              </a:solidFill>
            </a:endParaRPr>
          </a:p>
        </p:txBody>
      </p:sp>
      <p:sp>
        <p:nvSpPr>
          <p:cNvPr id="2" name="CuadroTexto 1">
            <a:extLst>
              <a:ext uri="{FF2B5EF4-FFF2-40B4-BE49-F238E27FC236}">
                <a16:creationId xmlns:a16="http://schemas.microsoft.com/office/drawing/2014/main" id="{51F126E7-797E-D2F5-6A14-EA35DB18C595}"/>
              </a:ext>
            </a:extLst>
          </p:cNvPr>
          <p:cNvSpPr txBox="1"/>
          <p:nvPr/>
        </p:nvSpPr>
        <p:spPr>
          <a:xfrm>
            <a:off x="4714240" y="1024374"/>
            <a:ext cx="4175760" cy="461665"/>
          </a:xfrm>
          <a:prstGeom prst="rect">
            <a:avLst/>
          </a:prstGeom>
          <a:noFill/>
        </p:spPr>
        <p:txBody>
          <a:bodyPr wrap="square" rtlCol="0">
            <a:spAutoFit/>
          </a:bodyPr>
          <a:lstStyle/>
          <a:p>
            <a:r>
              <a:rPr lang="es-ES" sz="2400" dirty="0">
                <a:solidFill>
                  <a:srgbClr val="0070C0"/>
                </a:solidFill>
              </a:rPr>
              <a:t>IM and RU</a:t>
            </a:r>
          </a:p>
        </p:txBody>
      </p:sp>
      <p:pic>
        <p:nvPicPr>
          <p:cNvPr id="6" name="Imagen 5">
            <a:extLst>
              <a:ext uri="{FF2B5EF4-FFF2-40B4-BE49-F238E27FC236}">
                <a16:creationId xmlns:a16="http://schemas.microsoft.com/office/drawing/2014/main" id="{D29BF3F2-FA0B-D6F1-D862-38EA5BBD48F3}"/>
              </a:ext>
            </a:extLst>
          </p:cNvPr>
          <p:cNvPicPr>
            <a:picLocks noChangeAspect="1"/>
          </p:cNvPicPr>
          <p:nvPr/>
        </p:nvPicPr>
        <p:blipFill>
          <a:blip r:embed="rId2"/>
          <a:stretch>
            <a:fillRect/>
          </a:stretch>
        </p:blipFill>
        <p:spPr>
          <a:xfrm>
            <a:off x="11257791" y="5946158"/>
            <a:ext cx="597460" cy="810838"/>
          </a:xfrm>
          <a:prstGeom prst="rect">
            <a:avLst/>
          </a:prstGeom>
        </p:spPr>
      </p:pic>
      <p:pic>
        <p:nvPicPr>
          <p:cNvPr id="8" name="Imagen 7">
            <a:extLst>
              <a:ext uri="{FF2B5EF4-FFF2-40B4-BE49-F238E27FC236}">
                <a16:creationId xmlns:a16="http://schemas.microsoft.com/office/drawing/2014/main" id="{48A88AD9-E11D-94D7-DDFB-68EF6F752A79}"/>
              </a:ext>
            </a:extLst>
          </p:cNvPr>
          <p:cNvPicPr>
            <a:picLocks noChangeAspect="1"/>
          </p:cNvPicPr>
          <p:nvPr/>
        </p:nvPicPr>
        <p:blipFill>
          <a:blip r:embed="rId3"/>
          <a:stretch>
            <a:fillRect/>
          </a:stretch>
        </p:blipFill>
        <p:spPr>
          <a:xfrm>
            <a:off x="134057" y="723973"/>
            <a:ext cx="1255885" cy="762066"/>
          </a:xfrm>
          <a:prstGeom prst="rect">
            <a:avLst/>
          </a:prstGeom>
        </p:spPr>
      </p:pic>
      <p:sp>
        <p:nvSpPr>
          <p:cNvPr id="9" name="CuadroTexto 8">
            <a:extLst>
              <a:ext uri="{FF2B5EF4-FFF2-40B4-BE49-F238E27FC236}">
                <a16:creationId xmlns:a16="http://schemas.microsoft.com/office/drawing/2014/main" id="{A4CFE55A-86E0-D2F4-355B-621D5A6D37D1}"/>
              </a:ext>
            </a:extLst>
          </p:cNvPr>
          <p:cNvSpPr txBox="1"/>
          <p:nvPr/>
        </p:nvSpPr>
        <p:spPr>
          <a:xfrm>
            <a:off x="233537" y="4582575"/>
            <a:ext cx="7081664" cy="892552"/>
          </a:xfrm>
          <a:prstGeom prst="rect">
            <a:avLst/>
          </a:prstGeom>
          <a:solidFill>
            <a:schemeClr val="bg1">
              <a:lumMod val="85000"/>
            </a:schemeClr>
          </a:solidFill>
        </p:spPr>
        <p:txBody>
          <a:bodyPr wrap="square" rtlCol="0">
            <a:spAutoFit/>
          </a:bodyPr>
          <a:lstStyle/>
          <a:p>
            <a:r>
              <a:rPr kumimoji="0" lang="en-US" sz="2600" b="0" i="0" u="none" strike="noStrike" kern="100" cap="none" spc="0" normalizeH="0" baseline="0" noProof="0" dirty="0">
                <a:ln>
                  <a:noFill/>
                </a:ln>
                <a:solidFill>
                  <a:srgbClr val="4472C4"/>
                </a:solidFill>
                <a:effectLst/>
                <a:uLnTx/>
                <a:uFillTx/>
                <a:latin typeface="Calibri" panose="020F0502020204030204" pitchFamily="34" charset="0"/>
                <a:ea typeface="Calibri" panose="020F0502020204030204" pitchFamily="34" charset="0"/>
                <a:cs typeface="Arial" panose="020B0604020202020204" pitchFamily="34" charset="0"/>
              </a:rPr>
              <a:t>The drivability tests carried out by drivers must be required before inaugurating a new line</a:t>
            </a:r>
            <a:endParaRPr lang="es-ES" dirty="0"/>
          </a:p>
        </p:txBody>
      </p:sp>
      <p:pic>
        <p:nvPicPr>
          <p:cNvPr id="11" name="Imagen 10">
            <a:extLst>
              <a:ext uri="{FF2B5EF4-FFF2-40B4-BE49-F238E27FC236}">
                <a16:creationId xmlns:a16="http://schemas.microsoft.com/office/drawing/2014/main" id="{723C2F53-4B86-F0ED-83CF-2908B7C31519}"/>
              </a:ext>
            </a:extLst>
          </p:cNvPr>
          <p:cNvPicPr>
            <a:picLocks noChangeAspect="1"/>
          </p:cNvPicPr>
          <p:nvPr/>
        </p:nvPicPr>
        <p:blipFill>
          <a:blip r:embed="rId4"/>
          <a:stretch>
            <a:fillRect/>
          </a:stretch>
        </p:blipFill>
        <p:spPr>
          <a:xfrm>
            <a:off x="7535636" y="2269671"/>
            <a:ext cx="3722155" cy="2881993"/>
          </a:xfrm>
          <a:prstGeom prst="rect">
            <a:avLst/>
          </a:prstGeom>
        </p:spPr>
      </p:pic>
    </p:spTree>
    <p:extLst>
      <p:ext uri="{BB962C8B-B14F-4D97-AF65-F5344CB8AC3E}">
        <p14:creationId xmlns:p14="http://schemas.microsoft.com/office/powerpoint/2010/main" val="35992615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E0DA7273-F907-A546-3B31-690FDCAF951E}"/>
              </a:ext>
            </a:extLst>
          </p:cNvPr>
          <p:cNvSpPr txBox="1">
            <a:spLocks noGrp="1"/>
          </p:cNvSpPr>
          <p:nvPr>
            <p:ph type="title"/>
          </p:nvPr>
        </p:nvSpPr>
        <p:spPr>
          <a:xfrm>
            <a:off x="0" y="-249298"/>
            <a:ext cx="12192000" cy="840230"/>
          </a:xfrm>
          <a:prstGeom prst="rect">
            <a:avLst/>
          </a:prstGeom>
          <a:solidFill>
            <a:schemeClr val="accent1"/>
          </a:solidFill>
        </p:spPr>
        <p:txBody>
          <a:bodyPr wrap="square" rtlCol="0">
            <a:spAutoFit/>
          </a:bodyPr>
          <a:lstStyle/>
          <a:p>
            <a:br>
              <a:rPr lang="es-ES" sz="1800" b="1" dirty="0">
                <a:solidFill>
                  <a:schemeClr val="bg1"/>
                </a:solidFill>
              </a:rPr>
            </a:br>
            <a:r>
              <a:rPr lang="es-ES" sz="1800" b="1" dirty="0" err="1">
                <a:solidFill>
                  <a:schemeClr val="bg1"/>
                </a:solidFill>
              </a:rPr>
              <a:t>European</a:t>
            </a:r>
            <a:r>
              <a:rPr lang="es-ES" sz="1800" b="1" dirty="0">
                <a:solidFill>
                  <a:schemeClr val="bg1"/>
                </a:solidFill>
              </a:rPr>
              <a:t> Rail Safety </a:t>
            </a:r>
            <a:r>
              <a:rPr lang="es-ES" sz="1800" b="1" dirty="0" err="1">
                <a:solidFill>
                  <a:schemeClr val="bg1"/>
                </a:solidFill>
              </a:rPr>
              <a:t>Days</a:t>
            </a:r>
            <a:r>
              <a:rPr lang="es-ES" sz="1800" b="1" dirty="0">
                <a:solidFill>
                  <a:schemeClr val="bg1"/>
                </a:solidFill>
              </a:rPr>
              <a:t> 20-22 </a:t>
            </a:r>
            <a:r>
              <a:rPr lang="es-ES" sz="1800" b="1" dirty="0" err="1">
                <a:solidFill>
                  <a:schemeClr val="bg1"/>
                </a:solidFill>
              </a:rPr>
              <a:t>September</a:t>
            </a:r>
            <a:r>
              <a:rPr lang="es-ES" sz="1800" b="1" dirty="0">
                <a:solidFill>
                  <a:schemeClr val="bg1"/>
                </a:solidFill>
              </a:rPr>
              <a:t> 2023                                                                                                                   </a:t>
            </a:r>
            <a:r>
              <a:rPr lang="es-ES" sz="1800" b="1" dirty="0" err="1">
                <a:solidFill>
                  <a:schemeClr val="bg1"/>
                </a:solidFill>
              </a:rPr>
              <a:t>Tallinn</a:t>
            </a:r>
            <a:r>
              <a:rPr lang="es-ES" sz="1800" b="1" dirty="0">
                <a:solidFill>
                  <a:schemeClr val="bg1"/>
                </a:solidFill>
              </a:rPr>
              <a:t>, Estonia</a:t>
            </a:r>
            <a:br>
              <a:rPr lang="es-ES" sz="1800" b="1" dirty="0">
                <a:solidFill>
                  <a:schemeClr val="bg1"/>
                </a:solidFill>
              </a:rPr>
            </a:br>
            <a:endParaRPr lang="es-ES" sz="1800" b="1" dirty="0">
              <a:solidFill>
                <a:schemeClr val="bg1"/>
              </a:solidFill>
            </a:endParaRPr>
          </a:p>
        </p:txBody>
      </p:sp>
      <p:sp>
        <p:nvSpPr>
          <p:cNvPr id="2" name="CuadroTexto 1">
            <a:extLst>
              <a:ext uri="{FF2B5EF4-FFF2-40B4-BE49-F238E27FC236}">
                <a16:creationId xmlns:a16="http://schemas.microsoft.com/office/drawing/2014/main" id="{ED398F4B-36F3-E530-CEA7-520EFBB10702}"/>
              </a:ext>
            </a:extLst>
          </p:cNvPr>
          <p:cNvSpPr txBox="1"/>
          <p:nvPr/>
        </p:nvSpPr>
        <p:spPr>
          <a:xfrm>
            <a:off x="4714240" y="1024374"/>
            <a:ext cx="4175760" cy="461665"/>
          </a:xfrm>
          <a:prstGeom prst="rect">
            <a:avLst/>
          </a:prstGeom>
          <a:noFill/>
        </p:spPr>
        <p:txBody>
          <a:bodyPr wrap="square" rtlCol="0">
            <a:spAutoFit/>
          </a:bodyPr>
          <a:lstStyle/>
          <a:p>
            <a:r>
              <a:rPr lang="es-ES" sz="2400" dirty="0">
                <a:solidFill>
                  <a:srgbClr val="0070C0"/>
                </a:solidFill>
              </a:rPr>
              <a:t>IM and RU</a:t>
            </a:r>
          </a:p>
        </p:txBody>
      </p:sp>
      <p:pic>
        <p:nvPicPr>
          <p:cNvPr id="6" name="Imagen 5">
            <a:extLst>
              <a:ext uri="{FF2B5EF4-FFF2-40B4-BE49-F238E27FC236}">
                <a16:creationId xmlns:a16="http://schemas.microsoft.com/office/drawing/2014/main" id="{D08ADABD-7FDA-F9F8-92D2-6EA90643C9E1}"/>
              </a:ext>
            </a:extLst>
          </p:cNvPr>
          <p:cNvPicPr>
            <a:picLocks noChangeAspect="1"/>
          </p:cNvPicPr>
          <p:nvPr/>
        </p:nvPicPr>
        <p:blipFill>
          <a:blip r:embed="rId2"/>
          <a:stretch>
            <a:fillRect/>
          </a:stretch>
        </p:blipFill>
        <p:spPr>
          <a:xfrm>
            <a:off x="11320878" y="5879351"/>
            <a:ext cx="597460" cy="810838"/>
          </a:xfrm>
          <a:prstGeom prst="rect">
            <a:avLst/>
          </a:prstGeom>
        </p:spPr>
      </p:pic>
      <p:pic>
        <p:nvPicPr>
          <p:cNvPr id="7" name="Imagen 6">
            <a:extLst>
              <a:ext uri="{FF2B5EF4-FFF2-40B4-BE49-F238E27FC236}">
                <a16:creationId xmlns:a16="http://schemas.microsoft.com/office/drawing/2014/main" id="{F0B49E15-3685-2AC9-B2F1-307CAA325830}"/>
              </a:ext>
            </a:extLst>
          </p:cNvPr>
          <p:cNvPicPr>
            <a:picLocks noChangeAspect="1"/>
          </p:cNvPicPr>
          <p:nvPr/>
        </p:nvPicPr>
        <p:blipFill>
          <a:blip r:embed="rId3"/>
          <a:stretch>
            <a:fillRect/>
          </a:stretch>
        </p:blipFill>
        <p:spPr>
          <a:xfrm>
            <a:off x="7708223" y="2909815"/>
            <a:ext cx="2952750" cy="1543050"/>
          </a:xfrm>
          <a:prstGeom prst="rect">
            <a:avLst/>
          </a:prstGeom>
        </p:spPr>
      </p:pic>
      <p:pic>
        <p:nvPicPr>
          <p:cNvPr id="8" name="Imagen 7">
            <a:extLst>
              <a:ext uri="{FF2B5EF4-FFF2-40B4-BE49-F238E27FC236}">
                <a16:creationId xmlns:a16="http://schemas.microsoft.com/office/drawing/2014/main" id="{DEFBA9B2-5AFF-7788-9F2D-F0599672E948}"/>
              </a:ext>
            </a:extLst>
          </p:cNvPr>
          <p:cNvPicPr>
            <a:picLocks noChangeAspect="1"/>
          </p:cNvPicPr>
          <p:nvPr/>
        </p:nvPicPr>
        <p:blipFill>
          <a:blip r:embed="rId4"/>
          <a:stretch>
            <a:fillRect/>
          </a:stretch>
        </p:blipFill>
        <p:spPr>
          <a:xfrm>
            <a:off x="116804" y="723973"/>
            <a:ext cx="1255885" cy="762066"/>
          </a:xfrm>
          <a:prstGeom prst="rect">
            <a:avLst/>
          </a:prstGeom>
        </p:spPr>
      </p:pic>
      <p:sp>
        <p:nvSpPr>
          <p:cNvPr id="9" name="CuadroTexto 8">
            <a:extLst>
              <a:ext uri="{FF2B5EF4-FFF2-40B4-BE49-F238E27FC236}">
                <a16:creationId xmlns:a16="http://schemas.microsoft.com/office/drawing/2014/main" id="{9B2648BC-8E9E-B916-4687-759FC39AC9E4}"/>
              </a:ext>
            </a:extLst>
          </p:cNvPr>
          <p:cNvSpPr txBox="1"/>
          <p:nvPr/>
        </p:nvSpPr>
        <p:spPr>
          <a:xfrm>
            <a:off x="422694" y="2997915"/>
            <a:ext cx="7187146" cy="1454950"/>
          </a:xfrm>
          <a:prstGeom prst="rect">
            <a:avLst/>
          </a:prstGeom>
          <a:solidFill>
            <a:schemeClr val="bg1">
              <a:lumMod val="85000"/>
            </a:schemeClr>
          </a:solidFill>
        </p:spPr>
        <p:txBody>
          <a:bodyPr wrap="square" rtlCol="0">
            <a:spAutoFit/>
          </a:bodyPr>
          <a:lstStyle/>
          <a:p>
            <a:pPr marL="0" marR="0" lvl="0" indent="0" algn="l" defTabSz="914400" rtl="0" eaLnBrk="1" fontAlgn="auto" latinLnBrk="0" hangingPunct="1">
              <a:lnSpc>
                <a:spcPct val="107000"/>
              </a:lnSpc>
              <a:spcBef>
                <a:spcPts val="1000"/>
              </a:spcBef>
              <a:spcAft>
                <a:spcPts val="800"/>
              </a:spcAft>
              <a:buClrTx/>
              <a:buSzTx/>
              <a:buFont typeface="Arial" panose="020B0604020202020204" pitchFamily="34" charset="0"/>
              <a:buNone/>
              <a:tabLst/>
              <a:defRPr/>
            </a:pPr>
            <a:r>
              <a:rPr kumimoji="0" lang="en-US" sz="2800" b="0" i="0" u="none" strike="noStrike" kern="100" cap="none" spc="0" normalizeH="0" baseline="0" noProof="0" dirty="0">
                <a:ln>
                  <a:noFill/>
                </a:ln>
                <a:solidFill>
                  <a:srgbClr val="4472C4"/>
                </a:solidFill>
                <a:effectLst/>
                <a:uLnTx/>
                <a:uFillTx/>
                <a:latin typeface="Calibri" panose="020F0502020204030204" pitchFamily="34" charset="0"/>
                <a:ea typeface="Calibri" panose="020F0502020204030204" pitchFamily="34" charset="0"/>
                <a:cs typeface="Arial" panose="020B0604020202020204" pitchFamily="34" charset="0"/>
              </a:rPr>
              <a:t>Change management </a:t>
            </a:r>
            <a:r>
              <a:rPr kumimoji="0" lang="en-US" sz="2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always requires an assessment of the risks </a:t>
            </a:r>
            <a:r>
              <a:rPr lang="en-US" sz="2800" kern="100" dirty="0">
                <a:solidFill>
                  <a:prstClr val="black"/>
                </a:solidFill>
                <a:latin typeface="Calibri" panose="020F0502020204030204" pitchFamily="34" charset="0"/>
                <a:ea typeface="Calibri" panose="020F0502020204030204" pitchFamily="34" charset="0"/>
                <a:cs typeface="Arial" panose="020B0604020202020204" pitchFamily="34" charset="0"/>
              </a:rPr>
              <a:t>which </a:t>
            </a:r>
            <a:r>
              <a:rPr kumimoji="0" lang="en-US" sz="2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takes into account those who have to work in the </a:t>
            </a:r>
            <a:r>
              <a:rPr kumimoji="0" lang="en-US" sz="2800" b="0" i="0" u="none" strike="noStrike" kern="100" cap="none" spc="0" normalizeH="0" baseline="0" noProof="0" dirty="0">
                <a:ln>
                  <a:noFill/>
                </a:ln>
                <a:solidFill>
                  <a:srgbClr val="4472C4"/>
                </a:solidFill>
                <a:effectLst/>
                <a:uLnTx/>
                <a:uFillTx/>
                <a:latin typeface="Calibri" panose="020F0502020204030204" pitchFamily="34" charset="0"/>
                <a:ea typeface="Calibri" panose="020F0502020204030204" pitchFamily="34" charset="0"/>
                <a:cs typeface="Arial" panose="020B0604020202020204" pitchFamily="34" charset="0"/>
              </a:rPr>
              <a:t>front-line</a:t>
            </a:r>
            <a:r>
              <a:rPr kumimoji="0" lang="en-US" sz="16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a:t>
            </a:r>
          </a:p>
        </p:txBody>
      </p:sp>
      <p:sp>
        <p:nvSpPr>
          <p:cNvPr id="3" name="CuadroTexto 2">
            <a:extLst>
              <a:ext uri="{FF2B5EF4-FFF2-40B4-BE49-F238E27FC236}">
                <a16:creationId xmlns:a16="http://schemas.microsoft.com/office/drawing/2014/main" id="{80FB42C3-32D4-A5CC-9573-864713E91E9D}"/>
              </a:ext>
            </a:extLst>
          </p:cNvPr>
          <p:cNvSpPr txBox="1"/>
          <p:nvPr/>
        </p:nvSpPr>
        <p:spPr>
          <a:xfrm>
            <a:off x="9607819" y="3090446"/>
            <a:ext cx="1503773" cy="338554"/>
          </a:xfrm>
          <a:prstGeom prst="rect">
            <a:avLst/>
          </a:prstGeom>
          <a:solidFill>
            <a:schemeClr val="bg1"/>
          </a:solidFill>
        </p:spPr>
        <p:txBody>
          <a:bodyPr wrap="square" rtlCol="0">
            <a:spAutoFit/>
          </a:bodyPr>
          <a:lstStyle/>
          <a:p>
            <a:r>
              <a:rPr lang="es-ES" sz="1600" dirty="0"/>
              <a:t>ORGANISATION</a:t>
            </a:r>
          </a:p>
        </p:txBody>
      </p:sp>
    </p:spTree>
    <p:extLst>
      <p:ext uri="{BB962C8B-B14F-4D97-AF65-F5344CB8AC3E}">
        <p14:creationId xmlns:p14="http://schemas.microsoft.com/office/powerpoint/2010/main" val="14173528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D82A03B7-A8A1-DF09-A362-1042E62A95A6}"/>
              </a:ext>
            </a:extLst>
          </p:cNvPr>
          <p:cNvSpPr>
            <a:spLocks noGrp="1"/>
          </p:cNvSpPr>
          <p:nvPr>
            <p:ph idx="1"/>
          </p:nvPr>
        </p:nvSpPr>
        <p:spPr>
          <a:xfrm>
            <a:off x="716280" y="1595888"/>
            <a:ext cx="10330566" cy="1624832"/>
          </a:xfrm>
          <a:solidFill>
            <a:schemeClr val="bg1">
              <a:lumMod val="85000"/>
            </a:schemeClr>
          </a:solidFill>
        </p:spPr>
        <p:txBody>
          <a:bodyPr>
            <a:normAutofit/>
          </a:bodyPr>
          <a:lstStyle/>
          <a:p>
            <a:pPr marL="0" lvl="0" indent="0" rtl="0">
              <a:lnSpc>
                <a:spcPct val="107000"/>
              </a:lnSpc>
              <a:spcAft>
                <a:spcPts val="800"/>
              </a:spcAft>
              <a:buNone/>
            </a:pPr>
            <a:r>
              <a:rPr lang="en-US" sz="2800" kern="100" dirty="0">
                <a:solidFill>
                  <a:schemeClr val="accent1"/>
                </a:solidFill>
                <a:effectLst/>
                <a:latin typeface="Calibri" panose="020F0502020204030204" pitchFamily="34" charset="0"/>
                <a:ea typeface="Calibri" panose="020F0502020204030204" pitchFamily="34" charset="0"/>
                <a:cs typeface="Arial" panose="020B0604020202020204" pitchFamily="34" charset="0"/>
              </a:rPr>
              <a:t>Learning from past accidents </a:t>
            </a:r>
            <a:r>
              <a:rPr lang="en-US" sz="2800" b="1" kern="100" dirty="0">
                <a:solidFill>
                  <a:schemeClr val="accent1"/>
                </a:solidFill>
                <a:effectLst/>
                <a:latin typeface="Calibri" panose="020F0502020204030204" pitchFamily="34" charset="0"/>
                <a:ea typeface="Calibri" panose="020F0502020204030204" pitchFamily="34" charset="0"/>
                <a:cs typeface="Arial" panose="020B0604020202020204" pitchFamily="34" charset="0"/>
              </a:rPr>
              <a:t>whether or not they have occurred in their own </a:t>
            </a:r>
            <a:r>
              <a:rPr lang="en-US" sz="2800" b="1" kern="100" dirty="0" err="1">
                <a:solidFill>
                  <a:schemeClr val="accent1"/>
                </a:solidFill>
                <a:effectLst/>
                <a:latin typeface="Calibri" panose="020F0502020204030204" pitchFamily="34" charset="0"/>
                <a:ea typeface="Calibri" panose="020F0502020204030204" pitchFamily="34" charset="0"/>
                <a:cs typeface="Arial" panose="020B0604020202020204" pitchFamily="34" charset="0"/>
              </a:rPr>
              <a:t>organisation</a:t>
            </a:r>
            <a:r>
              <a:rPr lang="en-US" sz="2800" b="1" kern="100" dirty="0">
                <a:solidFill>
                  <a:schemeClr val="accent1"/>
                </a:solidFill>
                <a:effectLst/>
                <a:latin typeface="Calibri" panose="020F0502020204030204" pitchFamily="34" charset="0"/>
                <a:ea typeface="Calibri" panose="020F0502020204030204" pitchFamily="34" charset="0"/>
                <a:cs typeface="Arial" panose="020B0604020202020204" pitchFamily="34" charset="0"/>
              </a:rPr>
              <a:t> </a:t>
            </a:r>
            <a:r>
              <a:rPr lang="en-US" sz="2800" kern="100" dirty="0">
                <a:solidFill>
                  <a:schemeClr val="accent1"/>
                </a:solidFill>
                <a:effectLst/>
                <a:latin typeface="Calibri" panose="020F0502020204030204" pitchFamily="34" charset="0"/>
                <a:ea typeface="Calibri" panose="020F0502020204030204" pitchFamily="34" charset="0"/>
                <a:cs typeface="Arial" panose="020B0604020202020204" pitchFamily="34" charset="0"/>
              </a:rPr>
              <a:t>should be a requirement for those most responsible for company safety.</a:t>
            </a:r>
            <a:endParaRPr lang="es-ES" dirty="0"/>
          </a:p>
        </p:txBody>
      </p:sp>
      <p:sp>
        <p:nvSpPr>
          <p:cNvPr id="4" name="Título 3">
            <a:extLst>
              <a:ext uri="{FF2B5EF4-FFF2-40B4-BE49-F238E27FC236}">
                <a16:creationId xmlns:a16="http://schemas.microsoft.com/office/drawing/2014/main" id="{E0DA7273-F907-A546-3B31-690FDCAF951E}"/>
              </a:ext>
            </a:extLst>
          </p:cNvPr>
          <p:cNvSpPr txBox="1">
            <a:spLocks noGrp="1"/>
          </p:cNvSpPr>
          <p:nvPr>
            <p:ph type="title"/>
          </p:nvPr>
        </p:nvSpPr>
        <p:spPr>
          <a:xfrm>
            <a:off x="0" y="-249298"/>
            <a:ext cx="12192000" cy="840230"/>
          </a:xfrm>
          <a:prstGeom prst="rect">
            <a:avLst/>
          </a:prstGeom>
          <a:solidFill>
            <a:schemeClr val="accent1"/>
          </a:solidFill>
        </p:spPr>
        <p:txBody>
          <a:bodyPr wrap="square" rtlCol="0">
            <a:spAutoFit/>
          </a:bodyPr>
          <a:lstStyle/>
          <a:p>
            <a:br>
              <a:rPr lang="es-ES" sz="1800" b="1" dirty="0">
                <a:solidFill>
                  <a:schemeClr val="bg1"/>
                </a:solidFill>
              </a:rPr>
            </a:br>
            <a:r>
              <a:rPr lang="es-ES" sz="1800" b="1" dirty="0" err="1">
                <a:solidFill>
                  <a:schemeClr val="bg1"/>
                </a:solidFill>
              </a:rPr>
              <a:t>European</a:t>
            </a:r>
            <a:r>
              <a:rPr lang="es-ES" sz="1800" b="1" dirty="0">
                <a:solidFill>
                  <a:schemeClr val="bg1"/>
                </a:solidFill>
              </a:rPr>
              <a:t> Rail Safety </a:t>
            </a:r>
            <a:r>
              <a:rPr lang="es-ES" sz="1800" b="1" dirty="0" err="1">
                <a:solidFill>
                  <a:schemeClr val="bg1"/>
                </a:solidFill>
              </a:rPr>
              <a:t>Days</a:t>
            </a:r>
            <a:r>
              <a:rPr lang="es-ES" sz="1800" b="1" dirty="0">
                <a:solidFill>
                  <a:schemeClr val="bg1"/>
                </a:solidFill>
              </a:rPr>
              <a:t> 20-22 </a:t>
            </a:r>
            <a:r>
              <a:rPr lang="es-ES" sz="1800" b="1" dirty="0" err="1">
                <a:solidFill>
                  <a:schemeClr val="bg1"/>
                </a:solidFill>
              </a:rPr>
              <a:t>September</a:t>
            </a:r>
            <a:r>
              <a:rPr lang="es-ES" sz="1800" b="1" dirty="0">
                <a:solidFill>
                  <a:schemeClr val="bg1"/>
                </a:solidFill>
              </a:rPr>
              <a:t> 2023                                                                                                                   </a:t>
            </a:r>
            <a:r>
              <a:rPr lang="es-ES" sz="1800" b="1" dirty="0" err="1">
                <a:solidFill>
                  <a:schemeClr val="bg1"/>
                </a:solidFill>
              </a:rPr>
              <a:t>Tallinn</a:t>
            </a:r>
            <a:r>
              <a:rPr lang="es-ES" sz="1800" b="1" dirty="0">
                <a:solidFill>
                  <a:schemeClr val="bg1"/>
                </a:solidFill>
              </a:rPr>
              <a:t>, Estonia</a:t>
            </a:r>
            <a:br>
              <a:rPr lang="es-ES" sz="1800" b="1" dirty="0">
                <a:solidFill>
                  <a:schemeClr val="bg1"/>
                </a:solidFill>
              </a:rPr>
            </a:br>
            <a:endParaRPr lang="es-ES" sz="1800" b="1" dirty="0">
              <a:solidFill>
                <a:schemeClr val="bg1"/>
              </a:solidFill>
            </a:endParaRPr>
          </a:p>
        </p:txBody>
      </p:sp>
      <p:sp>
        <p:nvSpPr>
          <p:cNvPr id="2" name="CuadroTexto 1">
            <a:extLst>
              <a:ext uri="{FF2B5EF4-FFF2-40B4-BE49-F238E27FC236}">
                <a16:creationId xmlns:a16="http://schemas.microsoft.com/office/drawing/2014/main" id="{B20DC52B-414C-23A3-0147-F338D49445C3}"/>
              </a:ext>
            </a:extLst>
          </p:cNvPr>
          <p:cNvSpPr txBox="1"/>
          <p:nvPr/>
        </p:nvSpPr>
        <p:spPr>
          <a:xfrm>
            <a:off x="4714240" y="1024374"/>
            <a:ext cx="4175760" cy="461665"/>
          </a:xfrm>
          <a:prstGeom prst="rect">
            <a:avLst/>
          </a:prstGeom>
          <a:noFill/>
        </p:spPr>
        <p:txBody>
          <a:bodyPr wrap="square" rtlCol="0">
            <a:spAutoFit/>
          </a:bodyPr>
          <a:lstStyle/>
          <a:p>
            <a:r>
              <a:rPr lang="es-ES" sz="2400" dirty="0">
                <a:solidFill>
                  <a:srgbClr val="0070C0"/>
                </a:solidFill>
              </a:rPr>
              <a:t>IM and RU</a:t>
            </a:r>
          </a:p>
        </p:txBody>
      </p:sp>
      <p:pic>
        <p:nvPicPr>
          <p:cNvPr id="5" name="Imagen 4">
            <a:extLst>
              <a:ext uri="{FF2B5EF4-FFF2-40B4-BE49-F238E27FC236}">
                <a16:creationId xmlns:a16="http://schemas.microsoft.com/office/drawing/2014/main" id="{AF52914A-72F5-9EED-C747-F4C70A841BB1}"/>
              </a:ext>
            </a:extLst>
          </p:cNvPr>
          <p:cNvPicPr>
            <a:picLocks noChangeAspect="1"/>
          </p:cNvPicPr>
          <p:nvPr/>
        </p:nvPicPr>
        <p:blipFill>
          <a:blip r:embed="rId2"/>
          <a:stretch>
            <a:fillRect/>
          </a:stretch>
        </p:blipFill>
        <p:spPr>
          <a:xfrm>
            <a:off x="716279" y="4287327"/>
            <a:ext cx="2548241" cy="1764931"/>
          </a:xfrm>
          <a:prstGeom prst="rect">
            <a:avLst/>
          </a:prstGeom>
        </p:spPr>
      </p:pic>
      <p:pic>
        <p:nvPicPr>
          <p:cNvPr id="6" name="Imagen 5">
            <a:extLst>
              <a:ext uri="{FF2B5EF4-FFF2-40B4-BE49-F238E27FC236}">
                <a16:creationId xmlns:a16="http://schemas.microsoft.com/office/drawing/2014/main" id="{DC4164BD-03A5-4C96-435F-583028836CBE}"/>
              </a:ext>
            </a:extLst>
          </p:cNvPr>
          <p:cNvPicPr>
            <a:picLocks noChangeAspect="1"/>
          </p:cNvPicPr>
          <p:nvPr/>
        </p:nvPicPr>
        <p:blipFill>
          <a:blip r:embed="rId3"/>
          <a:stretch>
            <a:fillRect/>
          </a:stretch>
        </p:blipFill>
        <p:spPr>
          <a:xfrm>
            <a:off x="11246608" y="5956989"/>
            <a:ext cx="597460" cy="810838"/>
          </a:xfrm>
          <a:prstGeom prst="rect">
            <a:avLst/>
          </a:prstGeom>
        </p:spPr>
      </p:pic>
      <p:sp>
        <p:nvSpPr>
          <p:cNvPr id="7" name="CuadroTexto 6">
            <a:extLst>
              <a:ext uri="{FF2B5EF4-FFF2-40B4-BE49-F238E27FC236}">
                <a16:creationId xmlns:a16="http://schemas.microsoft.com/office/drawing/2014/main" id="{EA4AC8AE-35C8-BEE9-4591-2875F38A8A87}"/>
              </a:ext>
            </a:extLst>
          </p:cNvPr>
          <p:cNvSpPr txBox="1"/>
          <p:nvPr/>
        </p:nvSpPr>
        <p:spPr>
          <a:xfrm>
            <a:off x="4848046" y="4287328"/>
            <a:ext cx="6866626" cy="1785810"/>
          </a:xfrm>
          <a:prstGeom prst="rect">
            <a:avLst/>
          </a:prstGeom>
          <a:solidFill>
            <a:schemeClr val="bg1">
              <a:lumMod val="85000"/>
            </a:schemeClr>
          </a:solidFill>
        </p:spPr>
        <p:txBody>
          <a:bodyPr wrap="square" rtlCol="0">
            <a:spAutoFit/>
          </a:bodyPr>
          <a:lstStyle/>
          <a:p>
            <a:pPr marL="0" marR="0" lvl="0" indent="0" algn="l" defTabSz="914400" rtl="0" eaLnBrk="1" fontAlgn="auto" latinLnBrk="0" hangingPunct="1">
              <a:lnSpc>
                <a:spcPct val="107000"/>
              </a:lnSpc>
              <a:spcBef>
                <a:spcPts val="1000"/>
              </a:spcBef>
              <a:spcAft>
                <a:spcPts val="800"/>
              </a:spcAft>
              <a:buClrTx/>
              <a:buSzTx/>
              <a:buFont typeface="Arial" panose="020B0604020202020204" pitchFamily="34" charset="0"/>
              <a:buNone/>
              <a:tabLst/>
              <a:defRPr/>
            </a:pPr>
            <a:r>
              <a:rPr kumimoji="0" lang="en-US" sz="26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Since the Valencia Metro accident (2006) and </a:t>
            </a:r>
            <a:r>
              <a:rPr kumimoji="0" lang="en-US" sz="2600" b="0" i="0"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Landbroke</a:t>
            </a:r>
            <a:r>
              <a:rPr kumimoji="0" lang="en-US" sz="26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accident (Paddington 1999)… where are we in terms of </a:t>
            </a:r>
            <a:r>
              <a:rPr kumimoji="0" lang="en-US" sz="2600" b="0" i="0"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Organisational</a:t>
            </a:r>
            <a:r>
              <a:rPr kumimoji="0" lang="en-US" sz="26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and Human Factors?</a:t>
            </a:r>
            <a:endParaRPr kumimoji="0" lang="es-ES" sz="26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pic>
        <p:nvPicPr>
          <p:cNvPr id="8" name="Imagen 7">
            <a:extLst>
              <a:ext uri="{FF2B5EF4-FFF2-40B4-BE49-F238E27FC236}">
                <a16:creationId xmlns:a16="http://schemas.microsoft.com/office/drawing/2014/main" id="{87CAD745-D473-5BD9-02E3-4004BADCA286}"/>
              </a:ext>
            </a:extLst>
          </p:cNvPr>
          <p:cNvPicPr>
            <a:picLocks noChangeAspect="1"/>
          </p:cNvPicPr>
          <p:nvPr/>
        </p:nvPicPr>
        <p:blipFill>
          <a:blip r:embed="rId4"/>
          <a:stretch>
            <a:fillRect/>
          </a:stretch>
        </p:blipFill>
        <p:spPr>
          <a:xfrm>
            <a:off x="88337" y="685927"/>
            <a:ext cx="1255885" cy="762066"/>
          </a:xfrm>
          <a:prstGeom prst="rect">
            <a:avLst/>
          </a:prstGeom>
        </p:spPr>
      </p:pic>
      <p:pic>
        <p:nvPicPr>
          <p:cNvPr id="10" name="Imagen 9">
            <a:extLst>
              <a:ext uri="{FF2B5EF4-FFF2-40B4-BE49-F238E27FC236}">
                <a16:creationId xmlns:a16="http://schemas.microsoft.com/office/drawing/2014/main" id="{E87C5531-2A83-1E91-D4FB-C3E426828A3D}"/>
              </a:ext>
            </a:extLst>
          </p:cNvPr>
          <p:cNvPicPr>
            <a:picLocks noChangeAspect="1"/>
          </p:cNvPicPr>
          <p:nvPr/>
        </p:nvPicPr>
        <p:blipFill>
          <a:blip r:embed="rId5"/>
          <a:stretch>
            <a:fillRect/>
          </a:stretch>
        </p:blipFill>
        <p:spPr>
          <a:xfrm>
            <a:off x="1609044" y="3520565"/>
            <a:ext cx="2981325" cy="1533525"/>
          </a:xfrm>
          <a:prstGeom prst="rect">
            <a:avLst/>
          </a:prstGeom>
        </p:spPr>
      </p:pic>
    </p:spTree>
    <p:extLst>
      <p:ext uri="{BB962C8B-B14F-4D97-AF65-F5344CB8AC3E}">
        <p14:creationId xmlns:p14="http://schemas.microsoft.com/office/powerpoint/2010/main" val="9757877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D82A03B7-A8A1-DF09-A362-1042E62A95A6}"/>
              </a:ext>
            </a:extLst>
          </p:cNvPr>
          <p:cNvSpPr>
            <a:spLocks noGrp="1"/>
          </p:cNvSpPr>
          <p:nvPr>
            <p:ph idx="1"/>
          </p:nvPr>
        </p:nvSpPr>
        <p:spPr>
          <a:xfrm>
            <a:off x="5598543" y="1804852"/>
            <a:ext cx="5562600" cy="3707428"/>
          </a:xfrm>
        </p:spPr>
        <p:txBody>
          <a:bodyPr>
            <a:normAutofit lnSpcReduction="10000"/>
          </a:bodyPr>
          <a:lstStyle/>
          <a:p>
            <a:pPr marL="0" lvl="0" indent="0" rtl="0">
              <a:lnSpc>
                <a:spcPct val="107000"/>
              </a:lnSpc>
              <a:buNone/>
            </a:pPr>
            <a:endParaRPr lang="es-ES" sz="2800" kern="100" dirty="0">
              <a:effectLst/>
              <a:latin typeface="Calibri" panose="020F0502020204030204" pitchFamily="34" charset="0"/>
              <a:ea typeface="Calibri" panose="020F0502020204030204" pitchFamily="34" charset="0"/>
              <a:cs typeface="Arial" panose="020B0604020202020204" pitchFamily="34" charset="0"/>
            </a:endParaRPr>
          </a:p>
          <a:p>
            <a:pPr marL="0" lvl="0" indent="0">
              <a:lnSpc>
                <a:spcPct val="107000"/>
              </a:lnSpc>
              <a:spcAft>
                <a:spcPts val="800"/>
              </a:spcAft>
              <a:buNone/>
            </a:pPr>
            <a:r>
              <a:rPr lang="en-US" sz="2800" kern="100" dirty="0">
                <a:solidFill>
                  <a:schemeClr val="accent1"/>
                </a:solidFill>
                <a:effectLst/>
                <a:latin typeface="Calibri" panose="020F0502020204030204" pitchFamily="34" charset="0"/>
                <a:ea typeface="Calibri" panose="020F0502020204030204" pitchFamily="34" charset="0"/>
                <a:cs typeface="Arial" panose="020B0604020202020204" pitchFamily="34" charset="0"/>
              </a:rPr>
              <a:t>The separate processes to obtain safety certificates and safety </a:t>
            </a:r>
            <a:r>
              <a:rPr lang="en-US" sz="2800" kern="100" dirty="0" err="1">
                <a:solidFill>
                  <a:schemeClr val="accent1"/>
                </a:solidFill>
                <a:effectLst/>
                <a:latin typeface="Calibri" panose="020F0502020204030204" pitchFamily="34" charset="0"/>
                <a:ea typeface="Calibri" panose="020F0502020204030204" pitchFamily="34" charset="0"/>
                <a:cs typeface="Arial" panose="020B0604020202020204" pitchFamily="34" charset="0"/>
              </a:rPr>
              <a:t>authorisations</a:t>
            </a:r>
            <a:r>
              <a:rPr lang="en-US" sz="2800" kern="100" dirty="0">
                <a:solidFill>
                  <a:schemeClr val="accent1"/>
                </a:solidFill>
                <a:effectLst/>
                <a:latin typeface="Calibri" panose="020F0502020204030204" pitchFamily="34" charset="0"/>
                <a:ea typeface="Calibri" panose="020F0502020204030204" pitchFamily="34" charset="0"/>
                <a:cs typeface="Arial" panose="020B0604020202020204" pitchFamily="34" charset="0"/>
              </a:rPr>
              <a:t> should never obviate the joint risk assessment which takes into account how the HOFs are integrated both part by part and as a </a:t>
            </a:r>
            <a:r>
              <a:rPr lang="en-US" sz="2800" b="1" kern="100" dirty="0">
                <a:solidFill>
                  <a:schemeClr val="accent1"/>
                </a:solidFill>
                <a:effectLst/>
                <a:latin typeface="Calibri" panose="020F0502020204030204" pitchFamily="34" charset="0"/>
                <a:ea typeface="Calibri" panose="020F0502020204030204" pitchFamily="34" charset="0"/>
                <a:cs typeface="Arial" panose="020B0604020202020204" pitchFamily="34" charset="0"/>
              </a:rPr>
              <a:t>coherent whole</a:t>
            </a:r>
            <a:r>
              <a:rPr lang="en-US" sz="2800" kern="100" dirty="0">
                <a:solidFill>
                  <a:schemeClr val="accent1"/>
                </a:solidFill>
                <a:effectLst/>
                <a:latin typeface="Calibri" panose="020F0502020204030204" pitchFamily="34" charset="0"/>
                <a:ea typeface="Calibri" panose="020F0502020204030204" pitchFamily="34" charset="0"/>
                <a:cs typeface="Arial" panose="020B0604020202020204" pitchFamily="34" charset="0"/>
              </a:rPr>
              <a:t>.</a:t>
            </a:r>
            <a:endParaRPr lang="es-ES" sz="2800" kern="100" dirty="0">
              <a:solidFill>
                <a:schemeClr val="accent1"/>
              </a:solidFill>
              <a:effectLst/>
              <a:latin typeface="Calibri" panose="020F0502020204030204" pitchFamily="34" charset="0"/>
              <a:ea typeface="Calibri" panose="020F0502020204030204" pitchFamily="34" charset="0"/>
              <a:cs typeface="Arial" panose="020B0604020202020204" pitchFamily="34" charset="0"/>
            </a:endParaRPr>
          </a:p>
          <a:p>
            <a:endParaRPr lang="es-ES" dirty="0"/>
          </a:p>
        </p:txBody>
      </p:sp>
      <p:sp>
        <p:nvSpPr>
          <p:cNvPr id="4" name="Título 3">
            <a:extLst>
              <a:ext uri="{FF2B5EF4-FFF2-40B4-BE49-F238E27FC236}">
                <a16:creationId xmlns:a16="http://schemas.microsoft.com/office/drawing/2014/main" id="{E0DA7273-F907-A546-3B31-690FDCAF951E}"/>
              </a:ext>
            </a:extLst>
          </p:cNvPr>
          <p:cNvSpPr txBox="1">
            <a:spLocks noGrp="1"/>
          </p:cNvSpPr>
          <p:nvPr>
            <p:ph type="title"/>
          </p:nvPr>
        </p:nvSpPr>
        <p:spPr>
          <a:xfrm>
            <a:off x="0" y="-249298"/>
            <a:ext cx="12192000" cy="840230"/>
          </a:xfrm>
          <a:prstGeom prst="rect">
            <a:avLst/>
          </a:prstGeom>
          <a:solidFill>
            <a:schemeClr val="accent1"/>
          </a:solidFill>
        </p:spPr>
        <p:txBody>
          <a:bodyPr wrap="square" rtlCol="0">
            <a:spAutoFit/>
          </a:bodyPr>
          <a:lstStyle/>
          <a:p>
            <a:br>
              <a:rPr lang="es-ES" sz="1800" b="1" dirty="0">
                <a:solidFill>
                  <a:schemeClr val="bg1"/>
                </a:solidFill>
              </a:rPr>
            </a:br>
            <a:r>
              <a:rPr lang="es-ES" sz="1800" b="1" dirty="0" err="1">
                <a:solidFill>
                  <a:schemeClr val="bg1"/>
                </a:solidFill>
              </a:rPr>
              <a:t>European</a:t>
            </a:r>
            <a:r>
              <a:rPr lang="es-ES" sz="1800" b="1" dirty="0">
                <a:solidFill>
                  <a:schemeClr val="bg1"/>
                </a:solidFill>
              </a:rPr>
              <a:t> Rail Safety </a:t>
            </a:r>
            <a:r>
              <a:rPr lang="es-ES" sz="1800" b="1" dirty="0" err="1">
                <a:solidFill>
                  <a:schemeClr val="bg1"/>
                </a:solidFill>
              </a:rPr>
              <a:t>Days</a:t>
            </a:r>
            <a:r>
              <a:rPr lang="es-ES" sz="1800" b="1" dirty="0">
                <a:solidFill>
                  <a:schemeClr val="bg1"/>
                </a:solidFill>
              </a:rPr>
              <a:t> 20-22 </a:t>
            </a:r>
            <a:r>
              <a:rPr lang="es-ES" sz="1800" b="1" dirty="0" err="1">
                <a:solidFill>
                  <a:schemeClr val="bg1"/>
                </a:solidFill>
              </a:rPr>
              <a:t>September</a:t>
            </a:r>
            <a:r>
              <a:rPr lang="es-ES" sz="1800" b="1" dirty="0">
                <a:solidFill>
                  <a:schemeClr val="bg1"/>
                </a:solidFill>
              </a:rPr>
              <a:t> 2023                                                                                                                    </a:t>
            </a:r>
            <a:r>
              <a:rPr lang="es-ES" sz="1800" b="1" dirty="0" err="1">
                <a:solidFill>
                  <a:schemeClr val="bg1"/>
                </a:solidFill>
              </a:rPr>
              <a:t>Tallinn</a:t>
            </a:r>
            <a:r>
              <a:rPr lang="es-ES" sz="1800" b="1" dirty="0">
                <a:solidFill>
                  <a:schemeClr val="bg1"/>
                </a:solidFill>
              </a:rPr>
              <a:t>, Estonia</a:t>
            </a:r>
            <a:br>
              <a:rPr lang="es-ES" sz="1800" b="1" dirty="0">
                <a:solidFill>
                  <a:schemeClr val="bg1"/>
                </a:solidFill>
              </a:rPr>
            </a:br>
            <a:endParaRPr lang="es-ES" sz="1800" b="1" dirty="0">
              <a:solidFill>
                <a:schemeClr val="bg1"/>
              </a:solidFill>
            </a:endParaRPr>
          </a:p>
        </p:txBody>
      </p:sp>
      <p:pic>
        <p:nvPicPr>
          <p:cNvPr id="7" name="Imagen 6">
            <a:extLst>
              <a:ext uri="{FF2B5EF4-FFF2-40B4-BE49-F238E27FC236}">
                <a16:creationId xmlns:a16="http://schemas.microsoft.com/office/drawing/2014/main" id="{AF51B664-C071-F011-EA76-85912BE0CDB2}"/>
              </a:ext>
            </a:extLst>
          </p:cNvPr>
          <p:cNvPicPr>
            <a:picLocks noChangeAspect="1"/>
          </p:cNvPicPr>
          <p:nvPr/>
        </p:nvPicPr>
        <p:blipFill>
          <a:blip r:embed="rId2"/>
          <a:stretch>
            <a:fillRect/>
          </a:stretch>
        </p:blipFill>
        <p:spPr>
          <a:xfrm>
            <a:off x="11430317" y="5965189"/>
            <a:ext cx="597460" cy="810838"/>
          </a:xfrm>
          <a:prstGeom prst="rect">
            <a:avLst/>
          </a:prstGeom>
        </p:spPr>
      </p:pic>
      <p:graphicFrame>
        <p:nvGraphicFramePr>
          <p:cNvPr id="10" name="Diagrama 9">
            <a:extLst>
              <a:ext uri="{FF2B5EF4-FFF2-40B4-BE49-F238E27FC236}">
                <a16:creationId xmlns:a16="http://schemas.microsoft.com/office/drawing/2014/main" id="{D3E0425D-A40A-C61E-C9B7-F732021415EC}"/>
              </a:ext>
            </a:extLst>
          </p:cNvPr>
          <p:cNvGraphicFramePr/>
          <p:nvPr>
            <p:extLst>
              <p:ext uri="{D42A27DB-BD31-4B8C-83A1-F6EECF244321}">
                <p14:modId xmlns:p14="http://schemas.microsoft.com/office/powerpoint/2010/main" val="1587306687"/>
              </p:ext>
            </p:extLst>
          </p:nvPr>
        </p:nvGraphicFramePr>
        <p:xfrm>
          <a:off x="465826" y="1722924"/>
          <a:ext cx="4830793" cy="42422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Imagen 10">
            <a:extLst>
              <a:ext uri="{FF2B5EF4-FFF2-40B4-BE49-F238E27FC236}">
                <a16:creationId xmlns:a16="http://schemas.microsoft.com/office/drawing/2014/main" id="{5B8779E6-3B05-CB44-6EEF-33B15E73CDB7}"/>
              </a:ext>
            </a:extLst>
          </p:cNvPr>
          <p:cNvPicPr>
            <a:picLocks noChangeAspect="1"/>
          </p:cNvPicPr>
          <p:nvPr/>
        </p:nvPicPr>
        <p:blipFill>
          <a:blip r:embed="rId8"/>
          <a:stretch>
            <a:fillRect/>
          </a:stretch>
        </p:blipFill>
        <p:spPr>
          <a:xfrm>
            <a:off x="77638" y="842416"/>
            <a:ext cx="1255885" cy="762066"/>
          </a:xfrm>
          <a:prstGeom prst="rect">
            <a:avLst/>
          </a:prstGeom>
        </p:spPr>
      </p:pic>
      <p:sp>
        <p:nvSpPr>
          <p:cNvPr id="6" name="CuadroTexto 5">
            <a:extLst>
              <a:ext uri="{FF2B5EF4-FFF2-40B4-BE49-F238E27FC236}">
                <a16:creationId xmlns:a16="http://schemas.microsoft.com/office/drawing/2014/main" id="{4EC8B8BA-40FF-21DF-BC94-00C640C5B5F1}"/>
              </a:ext>
            </a:extLst>
          </p:cNvPr>
          <p:cNvSpPr txBox="1"/>
          <p:nvPr/>
        </p:nvSpPr>
        <p:spPr>
          <a:xfrm>
            <a:off x="4714240" y="1024374"/>
            <a:ext cx="4175760" cy="461665"/>
          </a:xfrm>
          <a:prstGeom prst="rect">
            <a:avLst/>
          </a:prstGeom>
          <a:noFill/>
        </p:spPr>
        <p:txBody>
          <a:bodyPr wrap="square" rtlCol="0">
            <a:spAutoFit/>
          </a:bodyPr>
          <a:lstStyle/>
          <a:p>
            <a:r>
              <a:rPr lang="es-ES" sz="2400" dirty="0">
                <a:solidFill>
                  <a:srgbClr val="0070C0"/>
                </a:solidFill>
              </a:rPr>
              <a:t>IM and RU</a:t>
            </a:r>
          </a:p>
        </p:txBody>
      </p:sp>
    </p:spTree>
    <p:extLst>
      <p:ext uri="{BB962C8B-B14F-4D97-AF65-F5344CB8AC3E}">
        <p14:creationId xmlns:p14="http://schemas.microsoft.com/office/powerpoint/2010/main" val="33434515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E0DA7273-F907-A546-3B31-690FDCAF951E}"/>
              </a:ext>
            </a:extLst>
          </p:cNvPr>
          <p:cNvSpPr txBox="1">
            <a:spLocks noGrp="1"/>
          </p:cNvSpPr>
          <p:nvPr>
            <p:ph type="title"/>
          </p:nvPr>
        </p:nvSpPr>
        <p:spPr>
          <a:xfrm>
            <a:off x="0" y="-249298"/>
            <a:ext cx="12192000" cy="840230"/>
          </a:xfrm>
          <a:prstGeom prst="rect">
            <a:avLst/>
          </a:prstGeom>
          <a:solidFill>
            <a:schemeClr val="accent1"/>
          </a:solidFill>
        </p:spPr>
        <p:txBody>
          <a:bodyPr wrap="square" rtlCol="0">
            <a:spAutoFit/>
          </a:bodyPr>
          <a:lstStyle/>
          <a:p>
            <a:br>
              <a:rPr lang="es-ES" sz="1800" b="1" dirty="0">
                <a:solidFill>
                  <a:schemeClr val="bg1"/>
                </a:solidFill>
              </a:rPr>
            </a:br>
            <a:r>
              <a:rPr lang="es-ES" sz="1800" b="1" dirty="0" err="1">
                <a:solidFill>
                  <a:schemeClr val="bg1"/>
                </a:solidFill>
              </a:rPr>
              <a:t>European</a:t>
            </a:r>
            <a:r>
              <a:rPr lang="es-ES" sz="1800" b="1" dirty="0">
                <a:solidFill>
                  <a:schemeClr val="bg1"/>
                </a:solidFill>
              </a:rPr>
              <a:t> Rail Safety </a:t>
            </a:r>
            <a:r>
              <a:rPr lang="es-ES" sz="1800" b="1" dirty="0" err="1">
                <a:solidFill>
                  <a:schemeClr val="bg1"/>
                </a:solidFill>
              </a:rPr>
              <a:t>Days</a:t>
            </a:r>
            <a:r>
              <a:rPr lang="es-ES" sz="1800" b="1" dirty="0">
                <a:solidFill>
                  <a:schemeClr val="bg1"/>
                </a:solidFill>
              </a:rPr>
              <a:t> 20-22 </a:t>
            </a:r>
            <a:r>
              <a:rPr lang="es-ES" sz="1800" b="1" dirty="0" err="1">
                <a:solidFill>
                  <a:schemeClr val="bg1"/>
                </a:solidFill>
              </a:rPr>
              <a:t>September</a:t>
            </a:r>
            <a:r>
              <a:rPr lang="es-ES" sz="1800" b="1" dirty="0">
                <a:solidFill>
                  <a:schemeClr val="bg1"/>
                </a:solidFill>
              </a:rPr>
              <a:t> 2023                                                                                                                    </a:t>
            </a:r>
            <a:r>
              <a:rPr lang="es-ES" sz="1800" b="1" dirty="0" err="1">
                <a:solidFill>
                  <a:schemeClr val="bg1"/>
                </a:solidFill>
              </a:rPr>
              <a:t>Tallinn</a:t>
            </a:r>
            <a:r>
              <a:rPr lang="es-ES" sz="1800" b="1" dirty="0">
                <a:solidFill>
                  <a:schemeClr val="bg1"/>
                </a:solidFill>
              </a:rPr>
              <a:t>, Estonia</a:t>
            </a:r>
            <a:br>
              <a:rPr lang="es-ES" sz="1800" b="1" dirty="0">
                <a:solidFill>
                  <a:schemeClr val="bg1"/>
                </a:solidFill>
              </a:rPr>
            </a:br>
            <a:endParaRPr lang="es-ES" sz="1800" b="1" dirty="0">
              <a:solidFill>
                <a:schemeClr val="bg1"/>
              </a:solidFill>
            </a:endParaRPr>
          </a:p>
        </p:txBody>
      </p:sp>
      <p:pic>
        <p:nvPicPr>
          <p:cNvPr id="5" name="Imagen 4">
            <a:extLst>
              <a:ext uri="{FF2B5EF4-FFF2-40B4-BE49-F238E27FC236}">
                <a16:creationId xmlns:a16="http://schemas.microsoft.com/office/drawing/2014/main" id="{8142C741-F870-71B7-899E-C7130550BC79}"/>
              </a:ext>
            </a:extLst>
          </p:cNvPr>
          <p:cNvPicPr>
            <a:picLocks noChangeAspect="1"/>
          </p:cNvPicPr>
          <p:nvPr/>
        </p:nvPicPr>
        <p:blipFill>
          <a:blip r:embed="rId2"/>
          <a:stretch>
            <a:fillRect/>
          </a:stretch>
        </p:blipFill>
        <p:spPr>
          <a:xfrm>
            <a:off x="0" y="5507998"/>
            <a:ext cx="12192000" cy="1337930"/>
          </a:xfrm>
          <a:prstGeom prst="rect">
            <a:avLst/>
          </a:prstGeom>
        </p:spPr>
      </p:pic>
      <p:graphicFrame>
        <p:nvGraphicFramePr>
          <p:cNvPr id="9" name="Diagrama 8">
            <a:extLst>
              <a:ext uri="{FF2B5EF4-FFF2-40B4-BE49-F238E27FC236}">
                <a16:creationId xmlns:a16="http://schemas.microsoft.com/office/drawing/2014/main" id="{4E2BA013-BAB1-53A9-4475-EEBCCB1947DB}"/>
              </a:ext>
            </a:extLst>
          </p:cNvPr>
          <p:cNvGraphicFramePr/>
          <p:nvPr>
            <p:extLst>
              <p:ext uri="{D42A27DB-BD31-4B8C-83A1-F6EECF244321}">
                <p14:modId xmlns:p14="http://schemas.microsoft.com/office/powerpoint/2010/main" val="4284178903"/>
              </p:ext>
            </p:extLst>
          </p:nvPr>
        </p:nvGraphicFramePr>
        <p:xfrm>
          <a:off x="1513840" y="1548591"/>
          <a:ext cx="9274066" cy="45071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Imagen 11">
            <a:extLst>
              <a:ext uri="{FF2B5EF4-FFF2-40B4-BE49-F238E27FC236}">
                <a16:creationId xmlns:a16="http://schemas.microsoft.com/office/drawing/2014/main" id="{7D0A9D5F-0FDD-DC31-9DD8-E0EA02658A75}"/>
              </a:ext>
            </a:extLst>
          </p:cNvPr>
          <p:cNvPicPr>
            <a:picLocks noChangeAspect="1"/>
          </p:cNvPicPr>
          <p:nvPr/>
        </p:nvPicPr>
        <p:blipFill>
          <a:blip r:embed="rId8"/>
          <a:stretch>
            <a:fillRect/>
          </a:stretch>
        </p:blipFill>
        <p:spPr>
          <a:xfrm>
            <a:off x="103577" y="714279"/>
            <a:ext cx="1255885" cy="762066"/>
          </a:xfrm>
          <a:prstGeom prst="rect">
            <a:avLst/>
          </a:prstGeom>
        </p:spPr>
      </p:pic>
      <p:sp>
        <p:nvSpPr>
          <p:cNvPr id="6" name="CuadroTexto 5">
            <a:extLst>
              <a:ext uri="{FF2B5EF4-FFF2-40B4-BE49-F238E27FC236}">
                <a16:creationId xmlns:a16="http://schemas.microsoft.com/office/drawing/2014/main" id="{5DBA912E-3BC2-1B24-6AA9-74366C7BD62C}"/>
              </a:ext>
            </a:extLst>
          </p:cNvPr>
          <p:cNvSpPr txBox="1"/>
          <p:nvPr/>
        </p:nvSpPr>
        <p:spPr>
          <a:xfrm>
            <a:off x="4689747" y="934567"/>
            <a:ext cx="4175760" cy="461665"/>
          </a:xfrm>
          <a:prstGeom prst="rect">
            <a:avLst/>
          </a:prstGeom>
          <a:noFill/>
        </p:spPr>
        <p:txBody>
          <a:bodyPr wrap="square" rtlCol="0">
            <a:spAutoFit/>
          </a:bodyPr>
          <a:lstStyle/>
          <a:p>
            <a:r>
              <a:rPr lang="es-ES" sz="2400" dirty="0">
                <a:solidFill>
                  <a:srgbClr val="0070C0"/>
                </a:solidFill>
              </a:rPr>
              <a:t>IM and RU</a:t>
            </a:r>
          </a:p>
        </p:txBody>
      </p:sp>
    </p:spTree>
    <p:extLst>
      <p:ext uri="{BB962C8B-B14F-4D97-AF65-F5344CB8AC3E}">
        <p14:creationId xmlns:p14="http://schemas.microsoft.com/office/powerpoint/2010/main" val="42402016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Marcador de contenido 6">
            <a:extLst>
              <a:ext uri="{FF2B5EF4-FFF2-40B4-BE49-F238E27FC236}">
                <a16:creationId xmlns:a16="http://schemas.microsoft.com/office/drawing/2014/main" id="{1364C1ED-E9CC-4736-1DC8-EFD80A05ED87}"/>
              </a:ext>
            </a:extLst>
          </p:cNvPr>
          <p:cNvGraphicFramePr>
            <a:graphicFrameLocks noGrp="1"/>
          </p:cNvGraphicFramePr>
          <p:nvPr>
            <p:ph idx="1"/>
            <p:extLst>
              <p:ext uri="{D42A27DB-BD31-4B8C-83A1-F6EECF244321}">
                <p14:modId xmlns:p14="http://schemas.microsoft.com/office/powerpoint/2010/main" val="4066759973"/>
              </p:ext>
            </p:extLst>
          </p:nvPr>
        </p:nvGraphicFramePr>
        <p:xfrm>
          <a:off x="838200" y="1825625"/>
          <a:ext cx="7589807"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ítulo 3">
            <a:extLst>
              <a:ext uri="{FF2B5EF4-FFF2-40B4-BE49-F238E27FC236}">
                <a16:creationId xmlns:a16="http://schemas.microsoft.com/office/drawing/2014/main" id="{E0DA7273-F907-A546-3B31-690FDCAF951E}"/>
              </a:ext>
            </a:extLst>
          </p:cNvPr>
          <p:cNvSpPr txBox="1">
            <a:spLocks noGrp="1"/>
          </p:cNvSpPr>
          <p:nvPr>
            <p:ph type="title"/>
          </p:nvPr>
        </p:nvSpPr>
        <p:spPr>
          <a:xfrm>
            <a:off x="0" y="-249298"/>
            <a:ext cx="12192000" cy="840230"/>
          </a:xfrm>
          <a:prstGeom prst="rect">
            <a:avLst/>
          </a:prstGeom>
          <a:solidFill>
            <a:schemeClr val="accent1"/>
          </a:solidFill>
        </p:spPr>
        <p:txBody>
          <a:bodyPr wrap="square" rtlCol="0">
            <a:spAutoFit/>
          </a:bodyPr>
          <a:lstStyle/>
          <a:p>
            <a:br>
              <a:rPr lang="es-ES" sz="1800" b="1" dirty="0">
                <a:solidFill>
                  <a:schemeClr val="bg1"/>
                </a:solidFill>
              </a:rPr>
            </a:br>
            <a:r>
              <a:rPr lang="es-ES" sz="1800" b="1" dirty="0" err="1">
                <a:solidFill>
                  <a:schemeClr val="bg1"/>
                </a:solidFill>
              </a:rPr>
              <a:t>European</a:t>
            </a:r>
            <a:r>
              <a:rPr lang="es-ES" sz="1800" b="1" dirty="0">
                <a:solidFill>
                  <a:schemeClr val="bg1"/>
                </a:solidFill>
              </a:rPr>
              <a:t> Rail Safety </a:t>
            </a:r>
            <a:r>
              <a:rPr lang="es-ES" sz="1800" b="1" dirty="0" err="1">
                <a:solidFill>
                  <a:schemeClr val="bg1"/>
                </a:solidFill>
              </a:rPr>
              <a:t>Days</a:t>
            </a:r>
            <a:r>
              <a:rPr lang="es-ES" sz="1800" b="1" dirty="0">
                <a:solidFill>
                  <a:schemeClr val="bg1"/>
                </a:solidFill>
              </a:rPr>
              <a:t> 20-22 </a:t>
            </a:r>
            <a:r>
              <a:rPr lang="es-ES" sz="1800" b="1" dirty="0" err="1">
                <a:solidFill>
                  <a:schemeClr val="bg1"/>
                </a:solidFill>
              </a:rPr>
              <a:t>September</a:t>
            </a:r>
            <a:r>
              <a:rPr lang="es-ES" sz="1800" b="1" dirty="0">
                <a:solidFill>
                  <a:schemeClr val="bg1"/>
                </a:solidFill>
              </a:rPr>
              <a:t> 2023                                                                                                                   </a:t>
            </a:r>
            <a:r>
              <a:rPr lang="es-ES" sz="1800" b="1" dirty="0" err="1">
                <a:solidFill>
                  <a:schemeClr val="bg1"/>
                </a:solidFill>
              </a:rPr>
              <a:t>Tallinn</a:t>
            </a:r>
            <a:r>
              <a:rPr lang="es-ES" sz="1800" b="1" dirty="0">
                <a:solidFill>
                  <a:schemeClr val="bg1"/>
                </a:solidFill>
              </a:rPr>
              <a:t>, Estonia</a:t>
            </a:r>
            <a:br>
              <a:rPr lang="es-ES" sz="1800" b="1" dirty="0">
                <a:solidFill>
                  <a:schemeClr val="bg1"/>
                </a:solidFill>
              </a:rPr>
            </a:br>
            <a:endParaRPr lang="es-ES" sz="1800" b="1" dirty="0">
              <a:solidFill>
                <a:schemeClr val="bg1"/>
              </a:solidFill>
            </a:endParaRPr>
          </a:p>
        </p:txBody>
      </p:sp>
      <p:sp>
        <p:nvSpPr>
          <p:cNvPr id="2" name="CuadroTexto 1">
            <a:extLst>
              <a:ext uri="{FF2B5EF4-FFF2-40B4-BE49-F238E27FC236}">
                <a16:creationId xmlns:a16="http://schemas.microsoft.com/office/drawing/2014/main" id="{B20DC52B-414C-23A3-0147-F338D49445C3}"/>
              </a:ext>
            </a:extLst>
          </p:cNvPr>
          <p:cNvSpPr txBox="1"/>
          <p:nvPr/>
        </p:nvSpPr>
        <p:spPr>
          <a:xfrm>
            <a:off x="4714240" y="1024374"/>
            <a:ext cx="4175760" cy="461665"/>
          </a:xfrm>
          <a:prstGeom prst="rect">
            <a:avLst/>
          </a:prstGeom>
          <a:noFill/>
        </p:spPr>
        <p:txBody>
          <a:bodyPr wrap="square" rtlCol="0">
            <a:spAutoFit/>
          </a:bodyPr>
          <a:lstStyle/>
          <a:p>
            <a:r>
              <a:rPr lang="es-ES" sz="2400" b="1" dirty="0" err="1">
                <a:solidFill>
                  <a:schemeClr val="accent6"/>
                </a:solidFill>
              </a:rPr>
              <a:t>National</a:t>
            </a:r>
            <a:r>
              <a:rPr lang="es-ES" sz="2400" b="1" dirty="0">
                <a:solidFill>
                  <a:schemeClr val="accent6"/>
                </a:solidFill>
              </a:rPr>
              <a:t> Safety </a:t>
            </a:r>
            <a:r>
              <a:rPr lang="es-ES" sz="2400" b="1" dirty="0" err="1">
                <a:solidFill>
                  <a:schemeClr val="accent6"/>
                </a:solidFill>
              </a:rPr>
              <a:t>Authority</a:t>
            </a:r>
            <a:endParaRPr lang="es-ES" sz="2400" b="1" dirty="0">
              <a:solidFill>
                <a:schemeClr val="accent6"/>
              </a:solidFill>
            </a:endParaRPr>
          </a:p>
        </p:txBody>
      </p:sp>
      <p:pic>
        <p:nvPicPr>
          <p:cNvPr id="5" name="Imagen 4">
            <a:extLst>
              <a:ext uri="{FF2B5EF4-FFF2-40B4-BE49-F238E27FC236}">
                <a16:creationId xmlns:a16="http://schemas.microsoft.com/office/drawing/2014/main" id="{622300A4-D64B-A8F3-4F0B-D00ED48203A4}"/>
              </a:ext>
            </a:extLst>
          </p:cNvPr>
          <p:cNvPicPr>
            <a:picLocks noChangeAspect="1"/>
          </p:cNvPicPr>
          <p:nvPr/>
        </p:nvPicPr>
        <p:blipFill>
          <a:blip r:embed="rId7"/>
          <a:stretch>
            <a:fillRect/>
          </a:stretch>
        </p:blipFill>
        <p:spPr>
          <a:xfrm>
            <a:off x="8686521" y="1255206"/>
            <a:ext cx="2667279" cy="4978166"/>
          </a:xfrm>
          <a:prstGeom prst="rect">
            <a:avLst/>
          </a:prstGeom>
        </p:spPr>
      </p:pic>
      <p:pic>
        <p:nvPicPr>
          <p:cNvPr id="6" name="Imagen 5">
            <a:extLst>
              <a:ext uri="{FF2B5EF4-FFF2-40B4-BE49-F238E27FC236}">
                <a16:creationId xmlns:a16="http://schemas.microsoft.com/office/drawing/2014/main" id="{99BE0041-A9E4-7D4C-D08B-A6CA41457F62}"/>
              </a:ext>
            </a:extLst>
          </p:cNvPr>
          <p:cNvPicPr>
            <a:picLocks noChangeAspect="1"/>
          </p:cNvPicPr>
          <p:nvPr/>
        </p:nvPicPr>
        <p:blipFill>
          <a:blip r:embed="rId8"/>
          <a:stretch>
            <a:fillRect/>
          </a:stretch>
        </p:blipFill>
        <p:spPr>
          <a:xfrm>
            <a:off x="11353800" y="5913430"/>
            <a:ext cx="597460" cy="810838"/>
          </a:xfrm>
          <a:prstGeom prst="rect">
            <a:avLst/>
          </a:prstGeom>
        </p:spPr>
      </p:pic>
      <p:pic>
        <p:nvPicPr>
          <p:cNvPr id="8" name="Imagen 7">
            <a:extLst>
              <a:ext uri="{FF2B5EF4-FFF2-40B4-BE49-F238E27FC236}">
                <a16:creationId xmlns:a16="http://schemas.microsoft.com/office/drawing/2014/main" id="{F40A7A08-7585-8CA5-2884-CD799FB3AFF0}"/>
              </a:ext>
            </a:extLst>
          </p:cNvPr>
          <p:cNvPicPr>
            <a:picLocks noChangeAspect="1"/>
          </p:cNvPicPr>
          <p:nvPr/>
        </p:nvPicPr>
        <p:blipFill>
          <a:blip r:embed="rId9"/>
          <a:stretch>
            <a:fillRect/>
          </a:stretch>
        </p:blipFill>
        <p:spPr>
          <a:xfrm>
            <a:off x="83257" y="874173"/>
            <a:ext cx="1255885" cy="762066"/>
          </a:xfrm>
          <a:prstGeom prst="rect">
            <a:avLst/>
          </a:prstGeom>
        </p:spPr>
      </p:pic>
    </p:spTree>
    <p:extLst>
      <p:ext uri="{BB962C8B-B14F-4D97-AF65-F5344CB8AC3E}">
        <p14:creationId xmlns:p14="http://schemas.microsoft.com/office/powerpoint/2010/main" val="2089873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E0DA7273-F907-A546-3B31-690FDCAF951E}"/>
              </a:ext>
            </a:extLst>
          </p:cNvPr>
          <p:cNvSpPr txBox="1">
            <a:spLocks noGrp="1"/>
          </p:cNvSpPr>
          <p:nvPr>
            <p:ph type="title"/>
          </p:nvPr>
        </p:nvSpPr>
        <p:spPr>
          <a:xfrm>
            <a:off x="0" y="0"/>
            <a:ext cx="12192000" cy="341632"/>
          </a:xfrm>
          <a:prstGeom prst="rect">
            <a:avLst/>
          </a:prstGeom>
          <a:solidFill>
            <a:schemeClr val="accent1"/>
          </a:solidFill>
        </p:spPr>
        <p:txBody>
          <a:bodyPr wrap="square" rtlCol="0">
            <a:spAutoFit/>
          </a:bodyPr>
          <a:lstStyle/>
          <a:p>
            <a:r>
              <a:rPr lang="es-ES" sz="1800" b="1" dirty="0" err="1">
                <a:solidFill>
                  <a:schemeClr val="bg1"/>
                </a:solidFill>
              </a:rPr>
              <a:t>European</a:t>
            </a:r>
            <a:r>
              <a:rPr lang="es-ES" sz="1800" b="1" dirty="0">
                <a:solidFill>
                  <a:schemeClr val="bg1"/>
                </a:solidFill>
              </a:rPr>
              <a:t> Rail Safety </a:t>
            </a:r>
            <a:r>
              <a:rPr lang="es-ES" sz="1800" b="1" dirty="0" err="1">
                <a:solidFill>
                  <a:schemeClr val="bg1"/>
                </a:solidFill>
              </a:rPr>
              <a:t>Days</a:t>
            </a:r>
            <a:r>
              <a:rPr lang="es-ES" sz="1800" b="1" dirty="0">
                <a:solidFill>
                  <a:schemeClr val="bg1"/>
                </a:solidFill>
              </a:rPr>
              <a:t> 20-22 </a:t>
            </a:r>
            <a:r>
              <a:rPr lang="es-ES" sz="1800" b="1" dirty="0" err="1">
                <a:solidFill>
                  <a:schemeClr val="bg1"/>
                </a:solidFill>
              </a:rPr>
              <a:t>September</a:t>
            </a:r>
            <a:r>
              <a:rPr lang="es-ES" sz="1800" b="1" dirty="0">
                <a:solidFill>
                  <a:schemeClr val="bg1"/>
                </a:solidFill>
              </a:rPr>
              <a:t> 2023                                                                                                               </a:t>
            </a:r>
            <a:r>
              <a:rPr lang="es-ES" sz="1800" b="1" dirty="0" err="1">
                <a:solidFill>
                  <a:schemeClr val="bg1"/>
                </a:solidFill>
              </a:rPr>
              <a:t>Tallinn</a:t>
            </a:r>
            <a:r>
              <a:rPr lang="es-ES" sz="1800" b="1" dirty="0">
                <a:solidFill>
                  <a:schemeClr val="bg1"/>
                </a:solidFill>
              </a:rPr>
              <a:t>, Estonia</a:t>
            </a:r>
          </a:p>
        </p:txBody>
      </p:sp>
      <p:sp>
        <p:nvSpPr>
          <p:cNvPr id="2" name="CuadroTexto 1">
            <a:extLst>
              <a:ext uri="{FF2B5EF4-FFF2-40B4-BE49-F238E27FC236}">
                <a16:creationId xmlns:a16="http://schemas.microsoft.com/office/drawing/2014/main" id="{B20DC52B-414C-23A3-0147-F338D49445C3}"/>
              </a:ext>
            </a:extLst>
          </p:cNvPr>
          <p:cNvSpPr txBox="1"/>
          <p:nvPr/>
        </p:nvSpPr>
        <p:spPr>
          <a:xfrm>
            <a:off x="4714240" y="1024374"/>
            <a:ext cx="4175760" cy="461665"/>
          </a:xfrm>
          <a:prstGeom prst="rect">
            <a:avLst/>
          </a:prstGeom>
          <a:noFill/>
        </p:spPr>
        <p:txBody>
          <a:bodyPr wrap="square" rtlCol="0">
            <a:spAutoFit/>
          </a:bodyPr>
          <a:lstStyle/>
          <a:p>
            <a:r>
              <a:rPr lang="es-ES" sz="2400" b="1" dirty="0" err="1">
                <a:solidFill>
                  <a:schemeClr val="accent6"/>
                </a:solidFill>
              </a:rPr>
              <a:t>National</a:t>
            </a:r>
            <a:r>
              <a:rPr lang="es-ES" sz="2400" b="1" dirty="0">
                <a:solidFill>
                  <a:schemeClr val="accent6"/>
                </a:solidFill>
              </a:rPr>
              <a:t> Safety </a:t>
            </a:r>
            <a:r>
              <a:rPr lang="es-ES" sz="2400" b="1" dirty="0" err="1">
                <a:solidFill>
                  <a:schemeClr val="accent6"/>
                </a:solidFill>
              </a:rPr>
              <a:t>Authority</a:t>
            </a:r>
            <a:endParaRPr lang="es-ES" sz="2400" b="1" dirty="0">
              <a:solidFill>
                <a:schemeClr val="accent6"/>
              </a:solidFill>
            </a:endParaRPr>
          </a:p>
        </p:txBody>
      </p:sp>
      <p:pic>
        <p:nvPicPr>
          <p:cNvPr id="7" name="Imagen 6">
            <a:extLst>
              <a:ext uri="{FF2B5EF4-FFF2-40B4-BE49-F238E27FC236}">
                <a16:creationId xmlns:a16="http://schemas.microsoft.com/office/drawing/2014/main" id="{6663E91A-AB96-BB40-107D-797ADF5AD0BB}"/>
              </a:ext>
            </a:extLst>
          </p:cNvPr>
          <p:cNvPicPr>
            <a:picLocks noChangeAspect="1"/>
          </p:cNvPicPr>
          <p:nvPr/>
        </p:nvPicPr>
        <p:blipFill>
          <a:blip r:embed="rId2"/>
          <a:stretch>
            <a:fillRect/>
          </a:stretch>
        </p:blipFill>
        <p:spPr>
          <a:xfrm>
            <a:off x="884830" y="5167948"/>
            <a:ext cx="9579012" cy="1600200"/>
          </a:xfrm>
          <a:prstGeom prst="rect">
            <a:avLst/>
          </a:prstGeom>
        </p:spPr>
      </p:pic>
      <p:pic>
        <p:nvPicPr>
          <p:cNvPr id="5" name="Imagen 4">
            <a:extLst>
              <a:ext uri="{FF2B5EF4-FFF2-40B4-BE49-F238E27FC236}">
                <a16:creationId xmlns:a16="http://schemas.microsoft.com/office/drawing/2014/main" id="{835386B6-7C2F-8B52-0F7D-BDFB4E75E66D}"/>
              </a:ext>
            </a:extLst>
          </p:cNvPr>
          <p:cNvPicPr>
            <a:picLocks noChangeAspect="1"/>
          </p:cNvPicPr>
          <p:nvPr/>
        </p:nvPicPr>
        <p:blipFill>
          <a:blip r:embed="rId3"/>
          <a:stretch>
            <a:fillRect/>
          </a:stretch>
        </p:blipFill>
        <p:spPr>
          <a:xfrm>
            <a:off x="11307170" y="5978876"/>
            <a:ext cx="597460" cy="810838"/>
          </a:xfrm>
          <a:prstGeom prst="rect">
            <a:avLst/>
          </a:prstGeom>
        </p:spPr>
      </p:pic>
      <p:graphicFrame>
        <p:nvGraphicFramePr>
          <p:cNvPr id="8" name="Diagrama 7">
            <a:extLst>
              <a:ext uri="{FF2B5EF4-FFF2-40B4-BE49-F238E27FC236}">
                <a16:creationId xmlns:a16="http://schemas.microsoft.com/office/drawing/2014/main" id="{55F64C0F-0AC6-6FD4-B46D-B07324BD7D4E}"/>
              </a:ext>
            </a:extLst>
          </p:cNvPr>
          <p:cNvGraphicFramePr/>
          <p:nvPr>
            <p:extLst>
              <p:ext uri="{D42A27DB-BD31-4B8C-83A1-F6EECF244321}">
                <p14:modId xmlns:p14="http://schemas.microsoft.com/office/powerpoint/2010/main" val="1521698239"/>
              </p:ext>
            </p:extLst>
          </p:nvPr>
        </p:nvGraphicFramePr>
        <p:xfrm>
          <a:off x="1932315" y="1634067"/>
          <a:ext cx="7962181" cy="387821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9" name="Imagen 8">
            <a:extLst>
              <a:ext uri="{FF2B5EF4-FFF2-40B4-BE49-F238E27FC236}">
                <a16:creationId xmlns:a16="http://schemas.microsoft.com/office/drawing/2014/main" id="{8CA6CEB9-A29D-CFA8-0D36-BA9E35C689CD}"/>
              </a:ext>
            </a:extLst>
          </p:cNvPr>
          <p:cNvPicPr>
            <a:picLocks noChangeAspect="1"/>
          </p:cNvPicPr>
          <p:nvPr/>
        </p:nvPicPr>
        <p:blipFill>
          <a:blip r:embed="rId9"/>
          <a:stretch>
            <a:fillRect/>
          </a:stretch>
        </p:blipFill>
        <p:spPr>
          <a:xfrm>
            <a:off x="129456" y="493140"/>
            <a:ext cx="1255885" cy="762066"/>
          </a:xfrm>
          <a:prstGeom prst="rect">
            <a:avLst/>
          </a:prstGeom>
        </p:spPr>
      </p:pic>
    </p:spTree>
    <p:extLst>
      <p:ext uri="{BB962C8B-B14F-4D97-AF65-F5344CB8AC3E}">
        <p14:creationId xmlns:p14="http://schemas.microsoft.com/office/powerpoint/2010/main" val="35405347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9ABDD3AE-5B9D-EB2D-53D8-88FE5E8071CE}"/>
              </a:ext>
            </a:extLst>
          </p:cNvPr>
          <p:cNvSpPr txBox="1">
            <a:spLocks noGrp="1"/>
          </p:cNvSpPr>
          <p:nvPr>
            <p:ph type="title"/>
          </p:nvPr>
        </p:nvSpPr>
        <p:spPr>
          <a:xfrm>
            <a:off x="0" y="-298501"/>
            <a:ext cx="12192000" cy="840230"/>
          </a:xfrm>
          <a:prstGeom prst="rect">
            <a:avLst/>
          </a:prstGeom>
          <a:solidFill>
            <a:schemeClr val="accent1"/>
          </a:solidFill>
        </p:spPr>
        <p:txBody>
          <a:bodyPr wrap="square" rtlCol="0">
            <a:spAutoFit/>
          </a:bodyPr>
          <a:lstStyle/>
          <a:p>
            <a:br>
              <a:rPr lang="es-ES" sz="1800" b="1" dirty="0">
                <a:solidFill>
                  <a:schemeClr val="bg1"/>
                </a:solidFill>
              </a:rPr>
            </a:br>
            <a:r>
              <a:rPr lang="es-ES" sz="1800" b="1" dirty="0" err="1">
                <a:solidFill>
                  <a:schemeClr val="bg1"/>
                </a:solidFill>
              </a:rPr>
              <a:t>European</a:t>
            </a:r>
            <a:r>
              <a:rPr lang="es-ES" sz="1800" b="1" dirty="0">
                <a:solidFill>
                  <a:schemeClr val="bg1"/>
                </a:solidFill>
              </a:rPr>
              <a:t> Rail Safety </a:t>
            </a:r>
            <a:r>
              <a:rPr lang="es-ES" sz="1800" b="1" dirty="0" err="1">
                <a:solidFill>
                  <a:schemeClr val="bg1"/>
                </a:solidFill>
              </a:rPr>
              <a:t>Days</a:t>
            </a:r>
            <a:r>
              <a:rPr lang="es-ES" sz="1800" b="1" dirty="0">
                <a:solidFill>
                  <a:schemeClr val="bg1"/>
                </a:solidFill>
              </a:rPr>
              <a:t> 20-22 </a:t>
            </a:r>
            <a:r>
              <a:rPr lang="es-ES" sz="1800" b="1" dirty="0" err="1">
                <a:solidFill>
                  <a:schemeClr val="bg1"/>
                </a:solidFill>
              </a:rPr>
              <a:t>September</a:t>
            </a:r>
            <a:r>
              <a:rPr lang="es-ES" sz="1800" b="1" dirty="0">
                <a:solidFill>
                  <a:schemeClr val="bg1"/>
                </a:solidFill>
              </a:rPr>
              <a:t> 2023                                                                                                               </a:t>
            </a:r>
            <a:r>
              <a:rPr lang="es-ES" sz="1800" b="1" dirty="0" err="1">
                <a:solidFill>
                  <a:schemeClr val="bg1"/>
                </a:solidFill>
              </a:rPr>
              <a:t>Tallinn</a:t>
            </a:r>
            <a:r>
              <a:rPr lang="es-ES" sz="1800" b="1" dirty="0">
                <a:solidFill>
                  <a:schemeClr val="bg1"/>
                </a:solidFill>
              </a:rPr>
              <a:t>, Estonia</a:t>
            </a:r>
            <a:br>
              <a:rPr lang="es-ES" sz="1800" b="1" dirty="0">
                <a:solidFill>
                  <a:schemeClr val="bg1"/>
                </a:solidFill>
              </a:rPr>
            </a:br>
            <a:endParaRPr lang="es-ES" sz="1800" b="1" dirty="0">
              <a:solidFill>
                <a:schemeClr val="bg1"/>
              </a:solidFill>
            </a:endParaRPr>
          </a:p>
        </p:txBody>
      </p:sp>
      <p:sp>
        <p:nvSpPr>
          <p:cNvPr id="7" name="Content Placeholder 7">
            <a:extLst>
              <a:ext uri="{FF2B5EF4-FFF2-40B4-BE49-F238E27FC236}">
                <a16:creationId xmlns:a16="http://schemas.microsoft.com/office/drawing/2014/main" id="{58645291-DB93-AAB6-2085-7E8CA51EB179}"/>
              </a:ext>
            </a:extLst>
          </p:cNvPr>
          <p:cNvSpPr txBox="1">
            <a:spLocks/>
          </p:cNvSpPr>
          <p:nvPr/>
        </p:nvSpPr>
        <p:spPr>
          <a:xfrm>
            <a:off x="570872" y="2826318"/>
            <a:ext cx="5105310" cy="163416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sz="2000" dirty="0">
              <a:solidFill>
                <a:srgbClr val="002060"/>
              </a:solidFill>
              <a:latin typeface="Comic Sans MS" panose="030F0702030302020204" pitchFamily="66" charset="0"/>
            </a:endParaRPr>
          </a:p>
        </p:txBody>
      </p:sp>
      <p:sp>
        <p:nvSpPr>
          <p:cNvPr id="10" name="Content Placeholder 7">
            <a:extLst>
              <a:ext uri="{FF2B5EF4-FFF2-40B4-BE49-F238E27FC236}">
                <a16:creationId xmlns:a16="http://schemas.microsoft.com/office/drawing/2014/main" id="{CF6B99E2-FDC8-8E2F-E64B-DA6DF089B01D}"/>
              </a:ext>
            </a:extLst>
          </p:cNvPr>
          <p:cNvSpPr txBox="1">
            <a:spLocks/>
          </p:cNvSpPr>
          <p:nvPr/>
        </p:nvSpPr>
        <p:spPr>
          <a:xfrm>
            <a:off x="570872" y="4798891"/>
            <a:ext cx="5105310" cy="163416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sz="2000" dirty="0">
              <a:solidFill>
                <a:srgbClr val="002060"/>
              </a:solidFill>
              <a:latin typeface="Comic Sans MS" panose="030F0702030302020204" pitchFamily="66" charset="0"/>
            </a:endParaRPr>
          </a:p>
        </p:txBody>
      </p:sp>
      <p:pic>
        <p:nvPicPr>
          <p:cNvPr id="9218" name="Picture 2" descr="Qué se entiende por investigación? | ISBL">
            <a:extLst>
              <a:ext uri="{FF2B5EF4-FFF2-40B4-BE49-F238E27FC236}">
                <a16:creationId xmlns:a16="http://schemas.microsoft.com/office/drawing/2014/main" id="{A3115B96-0228-769A-FE47-2F520E858A8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47382" y="1361711"/>
            <a:ext cx="2748240" cy="2748240"/>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44DD62C6-6997-A8D8-5AEF-1A1AD6F2FED9}"/>
              </a:ext>
            </a:extLst>
          </p:cNvPr>
          <p:cNvSpPr txBox="1"/>
          <p:nvPr/>
        </p:nvSpPr>
        <p:spPr>
          <a:xfrm>
            <a:off x="510937" y="2385595"/>
            <a:ext cx="2748240" cy="954107"/>
          </a:xfrm>
          <a:prstGeom prst="rect">
            <a:avLst/>
          </a:prstGeom>
          <a:noFill/>
        </p:spPr>
        <p:txBody>
          <a:bodyPr wrap="square" rtlCol="0">
            <a:spAutoFit/>
          </a:bodyPr>
          <a:lstStyle/>
          <a:p>
            <a:r>
              <a:rPr lang="es-ES" sz="2800" dirty="0" err="1"/>
              <a:t>Accident</a:t>
            </a:r>
            <a:r>
              <a:rPr lang="es-ES" sz="2800" dirty="0"/>
              <a:t> </a:t>
            </a:r>
            <a:r>
              <a:rPr lang="es-ES" sz="2800" dirty="0" err="1"/>
              <a:t>Investigation</a:t>
            </a:r>
            <a:r>
              <a:rPr lang="es-ES" sz="2800" dirty="0"/>
              <a:t> </a:t>
            </a:r>
          </a:p>
        </p:txBody>
      </p:sp>
      <p:sp>
        <p:nvSpPr>
          <p:cNvPr id="6" name="CuadroTexto 5">
            <a:extLst>
              <a:ext uri="{FF2B5EF4-FFF2-40B4-BE49-F238E27FC236}">
                <a16:creationId xmlns:a16="http://schemas.microsoft.com/office/drawing/2014/main" id="{B287175A-3426-9FC1-C380-19CB0DA221FE}"/>
              </a:ext>
            </a:extLst>
          </p:cNvPr>
          <p:cNvSpPr txBox="1"/>
          <p:nvPr/>
        </p:nvSpPr>
        <p:spPr>
          <a:xfrm>
            <a:off x="7850037" y="1142488"/>
            <a:ext cx="3476446" cy="3046988"/>
          </a:xfrm>
          <a:prstGeom prst="rect">
            <a:avLst/>
          </a:prstGeom>
          <a:noFill/>
        </p:spPr>
        <p:txBody>
          <a:bodyPr wrap="square" rtlCol="0">
            <a:spAutoFit/>
          </a:bodyPr>
          <a:lstStyle/>
          <a:p>
            <a:r>
              <a:rPr lang="es-ES" sz="2400" b="1" dirty="0" err="1">
                <a:solidFill>
                  <a:schemeClr val="accent1"/>
                </a:solidFill>
              </a:rPr>
              <a:t>All</a:t>
            </a:r>
            <a:r>
              <a:rPr lang="es-ES" sz="2400" b="1" dirty="0">
                <a:solidFill>
                  <a:schemeClr val="accent1"/>
                </a:solidFill>
              </a:rPr>
              <a:t> </a:t>
            </a:r>
            <a:r>
              <a:rPr lang="es-ES" sz="2400" b="1" dirty="0" err="1">
                <a:solidFill>
                  <a:schemeClr val="accent1"/>
                </a:solidFill>
              </a:rPr>
              <a:t>the</a:t>
            </a:r>
            <a:r>
              <a:rPr lang="es-ES" sz="2400" b="1" dirty="0">
                <a:solidFill>
                  <a:schemeClr val="accent1"/>
                </a:solidFill>
              </a:rPr>
              <a:t> contextual </a:t>
            </a:r>
            <a:r>
              <a:rPr lang="es-ES" sz="2400" b="1" dirty="0" err="1">
                <a:solidFill>
                  <a:schemeClr val="accent1"/>
                </a:solidFill>
              </a:rPr>
              <a:t>interactions</a:t>
            </a:r>
            <a:r>
              <a:rPr lang="es-ES" sz="2400" b="1" dirty="0">
                <a:solidFill>
                  <a:schemeClr val="accent1"/>
                </a:solidFill>
              </a:rPr>
              <a:t> </a:t>
            </a:r>
            <a:r>
              <a:rPr lang="es-ES" sz="2400" dirty="0" err="1"/>
              <a:t>that</a:t>
            </a:r>
            <a:r>
              <a:rPr lang="es-ES" sz="2400" dirty="0"/>
              <a:t> </a:t>
            </a:r>
            <a:r>
              <a:rPr lang="es-ES" sz="2400" dirty="0" err="1"/>
              <a:t>gave</a:t>
            </a:r>
            <a:r>
              <a:rPr lang="es-ES" sz="2400" dirty="0"/>
              <a:t> </a:t>
            </a:r>
            <a:r>
              <a:rPr lang="es-ES" sz="2400" dirty="0" err="1"/>
              <a:t>rise</a:t>
            </a:r>
            <a:r>
              <a:rPr lang="es-ES" sz="2400" dirty="0"/>
              <a:t> </a:t>
            </a:r>
            <a:r>
              <a:rPr lang="es-ES" sz="2400" dirty="0" err="1"/>
              <a:t>to</a:t>
            </a:r>
            <a:r>
              <a:rPr lang="es-ES" sz="2400" dirty="0"/>
              <a:t> a particular </a:t>
            </a:r>
            <a:r>
              <a:rPr lang="es-ES" sz="2400" dirty="0" err="1"/>
              <a:t>situation</a:t>
            </a:r>
            <a:r>
              <a:rPr lang="es-ES" sz="2400" dirty="0"/>
              <a:t> </a:t>
            </a:r>
            <a:r>
              <a:rPr lang="es-ES" sz="2400" dirty="0" err="1"/>
              <a:t>where</a:t>
            </a:r>
            <a:r>
              <a:rPr lang="es-ES" sz="2400" dirty="0"/>
              <a:t> a </a:t>
            </a:r>
            <a:r>
              <a:rPr lang="es-ES" sz="2400" dirty="0" err="1"/>
              <a:t>front</a:t>
            </a:r>
            <a:r>
              <a:rPr lang="es-ES" sz="2400" dirty="0"/>
              <a:t>-line </a:t>
            </a:r>
            <a:r>
              <a:rPr lang="es-ES" sz="2400" dirty="0" err="1"/>
              <a:t>worker</a:t>
            </a:r>
            <a:r>
              <a:rPr lang="es-ES" sz="2400" dirty="0"/>
              <a:t> </a:t>
            </a:r>
            <a:r>
              <a:rPr lang="es-ES" sz="2400" dirty="0" err="1"/>
              <a:t>may</a:t>
            </a:r>
            <a:r>
              <a:rPr lang="es-ES" sz="2400" dirty="0"/>
              <a:t> </a:t>
            </a:r>
            <a:r>
              <a:rPr lang="es-ES" sz="2400" dirty="0" err="1"/>
              <a:t>not</a:t>
            </a:r>
            <a:r>
              <a:rPr lang="es-ES" sz="2400" dirty="0"/>
              <a:t> </a:t>
            </a:r>
            <a:r>
              <a:rPr lang="es-ES" sz="2400" dirty="0" err="1"/>
              <a:t>have</a:t>
            </a:r>
            <a:r>
              <a:rPr lang="es-ES" sz="2400" dirty="0"/>
              <a:t> </a:t>
            </a:r>
            <a:r>
              <a:rPr lang="es-ES" sz="2400" dirty="0" err="1"/>
              <a:t>been</a:t>
            </a:r>
            <a:r>
              <a:rPr lang="es-ES" sz="2400" dirty="0"/>
              <a:t> </a:t>
            </a:r>
            <a:r>
              <a:rPr lang="es-ES" sz="2400" dirty="0" err="1"/>
              <a:t>able</a:t>
            </a:r>
            <a:r>
              <a:rPr lang="es-ES" sz="2400" dirty="0"/>
              <a:t> </a:t>
            </a:r>
            <a:r>
              <a:rPr lang="es-ES" sz="2400" dirty="0" err="1"/>
              <a:t>to</a:t>
            </a:r>
            <a:r>
              <a:rPr lang="es-ES" sz="2400" dirty="0"/>
              <a:t> </a:t>
            </a:r>
            <a:r>
              <a:rPr lang="es-ES" sz="2400" dirty="0" err="1"/>
              <a:t>effectively</a:t>
            </a:r>
            <a:r>
              <a:rPr lang="es-ES" sz="2400" dirty="0"/>
              <a:t> </a:t>
            </a:r>
            <a:r>
              <a:rPr lang="es-ES" sz="2400" dirty="0" err="1"/>
              <a:t>resolve</a:t>
            </a:r>
            <a:r>
              <a:rPr lang="es-ES" sz="2400" dirty="0"/>
              <a:t> </a:t>
            </a:r>
            <a:r>
              <a:rPr lang="es-ES" sz="2400" dirty="0" err="1"/>
              <a:t>the</a:t>
            </a:r>
            <a:r>
              <a:rPr lang="es-ES" sz="2400" dirty="0"/>
              <a:t> </a:t>
            </a:r>
            <a:r>
              <a:rPr lang="es-ES" sz="2400" dirty="0" err="1"/>
              <a:t>complex</a:t>
            </a:r>
            <a:r>
              <a:rPr lang="es-ES" sz="2400" dirty="0"/>
              <a:t> </a:t>
            </a:r>
            <a:r>
              <a:rPr lang="es-ES" sz="2400" dirty="0" err="1"/>
              <a:t>demand</a:t>
            </a:r>
            <a:r>
              <a:rPr lang="es-ES" sz="2400" dirty="0"/>
              <a:t> </a:t>
            </a:r>
            <a:r>
              <a:rPr lang="es-ES" sz="2400" dirty="0" err="1"/>
              <a:t>of</a:t>
            </a:r>
            <a:r>
              <a:rPr lang="es-ES" sz="2400" dirty="0"/>
              <a:t> </a:t>
            </a:r>
            <a:r>
              <a:rPr lang="es-ES" sz="2400" dirty="0" err="1"/>
              <a:t>the</a:t>
            </a:r>
            <a:r>
              <a:rPr lang="es-ES" sz="2400" dirty="0"/>
              <a:t> </a:t>
            </a:r>
            <a:r>
              <a:rPr lang="es-ES" sz="2400" dirty="0" err="1"/>
              <a:t>task</a:t>
            </a:r>
            <a:r>
              <a:rPr lang="es-ES" sz="2400" dirty="0"/>
              <a:t> </a:t>
            </a:r>
            <a:r>
              <a:rPr lang="es-ES" sz="2400" dirty="0" err="1"/>
              <a:t>asigned</a:t>
            </a:r>
            <a:r>
              <a:rPr lang="es-ES" sz="2400" dirty="0"/>
              <a:t> </a:t>
            </a:r>
            <a:r>
              <a:rPr lang="es-ES" sz="2400" dirty="0" err="1"/>
              <a:t>to</a:t>
            </a:r>
            <a:r>
              <a:rPr lang="es-ES" sz="2400" dirty="0"/>
              <a:t> </a:t>
            </a:r>
            <a:r>
              <a:rPr lang="es-ES" sz="2400" dirty="0" err="1"/>
              <a:t>them</a:t>
            </a:r>
            <a:r>
              <a:rPr lang="es-ES" sz="2400" dirty="0"/>
              <a:t>.</a:t>
            </a:r>
            <a:endParaRPr lang="es-ES" dirty="0"/>
          </a:p>
        </p:txBody>
      </p:sp>
      <p:sp>
        <p:nvSpPr>
          <p:cNvPr id="8" name="Flecha: a la derecha 7">
            <a:extLst>
              <a:ext uri="{FF2B5EF4-FFF2-40B4-BE49-F238E27FC236}">
                <a16:creationId xmlns:a16="http://schemas.microsoft.com/office/drawing/2014/main" id="{EC72FD81-B328-7407-2AFA-86925A029CF3}"/>
              </a:ext>
            </a:extLst>
          </p:cNvPr>
          <p:cNvSpPr/>
          <p:nvPr/>
        </p:nvSpPr>
        <p:spPr>
          <a:xfrm>
            <a:off x="7077365" y="2565015"/>
            <a:ext cx="575468" cy="341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CuadroTexto 12">
            <a:extLst>
              <a:ext uri="{FF2B5EF4-FFF2-40B4-BE49-F238E27FC236}">
                <a16:creationId xmlns:a16="http://schemas.microsoft.com/office/drawing/2014/main" id="{37B4B1A1-EF52-7D6F-ACF6-4656D0210644}"/>
              </a:ext>
            </a:extLst>
          </p:cNvPr>
          <p:cNvSpPr txBox="1"/>
          <p:nvPr/>
        </p:nvSpPr>
        <p:spPr>
          <a:xfrm>
            <a:off x="723090" y="4696072"/>
            <a:ext cx="10898038" cy="1077218"/>
          </a:xfrm>
          <a:prstGeom prst="rect">
            <a:avLst/>
          </a:prstGeom>
          <a:noFill/>
        </p:spPr>
        <p:txBody>
          <a:bodyPr wrap="square" rtlCol="0">
            <a:spAutoFit/>
          </a:bodyPr>
          <a:lstStyle/>
          <a:p>
            <a:r>
              <a:rPr lang="es-ES" sz="3200" b="1" dirty="0" err="1">
                <a:solidFill>
                  <a:schemeClr val="accent1">
                    <a:lumMod val="75000"/>
                  </a:schemeClr>
                </a:solidFill>
              </a:rPr>
              <a:t>Organisations</a:t>
            </a:r>
            <a:r>
              <a:rPr lang="es-ES" sz="3200" b="1" dirty="0">
                <a:solidFill>
                  <a:schemeClr val="accent1">
                    <a:lumMod val="75000"/>
                  </a:schemeClr>
                </a:solidFill>
              </a:rPr>
              <a:t> </a:t>
            </a:r>
            <a:r>
              <a:rPr lang="es-ES" sz="3200" b="1" dirty="0" err="1">
                <a:solidFill>
                  <a:schemeClr val="accent1">
                    <a:lumMod val="75000"/>
                  </a:schemeClr>
                </a:solidFill>
              </a:rPr>
              <a:t>must</a:t>
            </a:r>
            <a:r>
              <a:rPr lang="es-ES" sz="3200" b="1" dirty="0">
                <a:solidFill>
                  <a:schemeClr val="accent1">
                    <a:lumMod val="75000"/>
                  </a:schemeClr>
                </a:solidFill>
              </a:rPr>
              <a:t> </a:t>
            </a:r>
            <a:r>
              <a:rPr lang="es-ES" sz="3200" b="1" dirty="0" err="1">
                <a:solidFill>
                  <a:schemeClr val="accent1">
                    <a:lumMod val="75000"/>
                  </a:schemeClr>
                </a:solidFill>
              </a:rPr>
              <a:t>know</a:t>
            </a:r>
            <a:r>
              <a:rPr lang="es-ES" sz="3200" b="1" dirty="0">
                <a:solidFill>
                  <a:schemeClr val="accent1">
                    <a:lumMod val="75000"/>
                  </a:schemeClr>
                </a:solidFill>
              </a:rPr>
              <a:t> </a:t>
            </a:r>
            <a:r>
              <a:rPr lang="es-ES" sz="3200" b="1" dirty="0" err="1">
                <a:solidFill>
                  <a:schemeClr val="accent1">
                    <a:lumMod val="75000"/>
                  </a:schemeClr>
                </a:solidFill>
              </a:rPr>
              <a:t>the</a:t>
            </a:r>
            <a:r>
              <a:rPr lang="es-ES" sz="3200" b="1" dirty="0">
                <a:solidFill>
                  <a:schemeClr val="accent1">
                    <a:lumMod val="75000"/>
                  </a:schemeClr>
                </a:solidFill>
              </a:rPr>
              <a:t> human </a:t>
            </a:r>
            <a:r>
              <a:rPr lang="es-ES" sz="3200" b="1" dirty="0" err="1">
                <a:solidFill>
                  <a:schemeClr val="accent1">
                    <a:lumMod val="75000"/>
                  </a:schemeClr>
                </a:solidFill>
              </a:rPr>
              <a:t>capabilities</a:t>
            </a:r>
            <a:r>
              <a:rPr lang="es-ES" sz="3200" b="1" dirty="0">
                <a:solidFill>
                  <a:schemeClr val="accent1">
                    <a:lumMod val="75000"/>
                  </a:schemeClr>
                </a:solidFill>
              </a:rPr>
              <a:t> and </a:t>
            </a:r>
            <a:r>
              <a:rPr lang="es-ES" sz="3200" b="1" dirty="0" err="1">
                <a:solidFill>
                  <a:schemeClr val="accent1">
                    <a:lumMod val="75000"/>
                  </a:schemeClr>
                </a:solidFill>
              </a:rPr>
              <a:t>limits</a:t>
            </a:r>
            <a:r>
              <a:rPr lang="es-ES" sz="3200" b="1" dirty="0">
                <a:solidFill>
                  <a:schemeClr val="accent1">
                    <a:lumMod val="75000"/>
                  </a:schemeClr>
                </a:solidFill>
              </a:rPr>
              <a:t> </a:t>
            </a:r>
            <a:r>
              <a:rPr lang="es-ES" sz="3200" b="1" dirty="0" err="1">
                <a:solidFill>
                  <a:schemeClr val="accent1">
                    <a:lumMod val="75000"/>
                  </a:schemeClr>
                </a:solidFill>
              </a:rPr>
              <a:t>before</a:t>
            </a:r>
            <a:r>
              <a:rPr lang="es-ES" sz="3200" b="1" dirty="0">
                <a:solidFill>
                  <a:schemeClr val="accent1">
                    <a:lumMod val="75000"/>
                  </a:schemeClr>
                </a:solidFill>
              </a:rPr>
              <a:t> </a:t>
            </a:r>
            <a:r>
              <a:rPr lang="es-ES" sz="3200" b="1" dirty="0" err="1">
                <a:solidFill>
                  <a:schemeClr val="accent1">
                    <a:lumMod val="75000"/>
                  </a:schemeClr>
                </a:solidFill>
              </a:rPr>
              <a:t>designing</a:t>
            </a:r>
            <a:r>
              <a:rPr lang="es-ES" sz="3200" b="1" dirty="0">
                <a:solidFill>
                  <a:schemeClr val="accent1">
                    <a:lumMod val="75000"/>
                  </a:schemeClr>
                </a:solidFill>
              </a:rPr>
              <a:t> </a:t>
            </a:r>
            <a:r>
              <a:rPr lang="es-ES" sz="3200" b="1" dirty="0" err="1">
                <a:solidFill>
                  <a:schemeClr val="accent1">
                    <a:lumMod val="75000"/>
                  </a:schemeClr>
                </a:solidFill>
              </a:rPr>
              <a:t>tasks</a:t>
            </a:r>
            <a:r>
              <a:rPr lang="es-ES" sz="3200" b="1" dirty="0">
                <a:solidFill>
                  <a:schemeClr val="accent1">
                    <a:lumMod val="75000"/>
                  </a:schemeClr>
                </a:solidFill>
              </a:rPr>
              <a:t> </a:t>
            </a:r>
            <a:r>
              <a:rPr lang="es-ES" sz="3200" b="1" dirty="0" err="1">
                <a:solidFill>
                  <a:schemeClr val="accent1">
                    <a:lumMod val="75000"/>
                  </a:schemeClr>
                </a:solidFill>
              </a:rPr>
              <a:t>they</a:t>
            </a:r>
            <a:r>
              <a:rPr lang="es-ES" sz="3200" b="1" dirty="0">
                <a:solidFill>
                  <a:schemeClr val="accent1">
                    <a:lumMod val="75000"/>
                  </a:schemeClr>
                </a:solidFill>
              </a:rPr>
              <a:t> </a:t>
            </a:r>
            <a:r>
              <a:rPr lang="es-ES" sz="3200" b="1" dirty="0" err="1">
                <a:solidFill>
                  <a:schemeClr val="accent1">
                    <a:lumMod val="75000"/>
                  </a:schemeClr>
                </a:solidFill>
              </a:rPr>
              <a:t>might</a:t>
            </a:r>
            <a:r>
              <a:rPr lang="es-ES" sz="3200" b="1" dirty="0">
                <a:solidFill>
                  <a:schemeClr val="accent1">
                    <a:lumMod val="75000"/>
                  </a:schemeClr>
                </a:solidFill>
              </a:rPr>
              <a:t> </a:t>
            </a:r>
            <a:r>
              <a:rPr lang="es-ES" sz="3200" b="1" dirty="0" err="1">
                <a:solidFill>
                  <a:schemeClr val="accent1">
                    <a:lumMod val="75000"/>
                  </a:schemeClr>
                </a:solidFill>
              </a:rPr>
              <a:t>fail</a:t>
            </a:r>
            <a:r>
              <a:rPr lang="es-ES" sz="3200" b="1" dirty="0">
                <a:solidFill>
                  <a:schemeClr val="accent1">
                    <a:lumMod val="75000"/>
                  </a:schemeClr>
                </a:solidFill>
              </a:rPr>
              <a:t> </a:t>
            </a:r>
            <a:r>
              <a:rPr lang="es-ES" sz="3200" b="1" dirty="0" err="1">
                <a:solidFill>
                  <a:schemeClr val="accent1">
                    <a:lumMod val="75000"/>
                  </a:schemeClr>
                </a:solidFill>
              </a:rPr>
              <a:t>to</a:t>
            </a:r>
            <a:r>
              <a:rPr lang="es-ES" sz="3200" b="1" dirty="0">
                <a:solidFill>
                  <a:schemeClr val="accent1">
                    <a:lumMod val="75000"/>
                  </a:schemeClr>
                </a:solidFill>
              </a:rPr>
              <a:t> </a:t>
            </a:r>
            <a:r>
              <a:rPr lang="es-ES" sz="3200" b="1" dirty="0" err="1">
                <a:solidFill>
                  <a:schemeClr val="accent1">
                    <a:lumMod val="75000"/>
                  </a:schemeClr>
                </a:solidFill>
              </a:rPr>
              <a:t>accomplish</a:t>
            </a:r>
            <a:r>
              <a:rPr lang="es-ES" sz="3200" b="1" dirty="0">
                <a:solidFill>
                  <a:schemeClr val="accent1">
                    <a:lumMod val="75000"/>
                  </a:schemeClr>
                </a:solidFill>
              </a:rPr>
              <a:t>.</a:t>
            </a:r>
          </a:p>
        </p:txBody>
      </p:sp>
      <p:pic>
        <p:nvPicPr>
          <p:cNvPr id="3" name="Imagen 2">
            <a:extLst>
              <a:ext uri="{FF2B5EF4-FFF2-40B4-BE49-F238E27FC236}">
                <a16:creationId xmlns:a16="http://schemas.microsoft.com/office/drawing/2014/main" id="{066FA58D-723B-5A17-80D1-7BBC6D1A1212}"/>
              </a:ext>
            </a:extLst>
          </p:cNvPr>
          <p:cNvPicPr>
            <a:picLocks noChangeAspect="1"/>
          </p:cNvPicPr>
          <p:nvPr/>
        </p:nvPicPr>
        <p:blipFill>
          <a:blip r:embed="rId3"/>
          <a:stretch>
            <a:fillRect/>
          </a:stretch>
        </p:blipFill>
        <p:spPr>
          <a:xfrm>
            <a:off x="11185904" y="5888237"/>
            <a:ext cx="597460" cy="810838"/>
          </a:xfrm>
          <a:prstGeom prst="rect">
            <a:avLst/>
          </a:prstGeom>
        </p:spPr>
      </p:pic>
      <p:pic>
        <p:nvPicPr>
          <p:cNvPr id="9" name="Imagen 8">
            <a:extLst>
              <a:ext uri="{FF2B5EF4-FFF2-40B4-BE49-F238E27FC236}">
                <a16:creationId xmlns:a16="http://schemas.microsoft.com/office/drawing/2014/main" id="{0A40C2C2-C060-FA3E-C5C4-FC520A46BC99}"/>
              </a:ext>
            </a:extLst>
          </p:cNvPr>
          <p:cNvPicPr>
            <a:picLocks noChangeAspect="1"/>
          </p:cNvPicPr>
          <p:nvPr/>
        </p:nvPicPr>
        <p:blipFill>
          <a:blip r:embed="rId4"/>
          <a:stretch>
            <a:fillRect/>
          </a:stretch>
        </p:blipFill>
        <p:spPr>
          <a:xfrm>
            <a:off x="156869" y="761455"/>
            <a:ext cx="1255885" cy="762066"/>
          </a:xfrm>
          <a:prstGeom prst="rect">
            <a:avLst/>
          </a:prstGeom>
        </p:spPr>
      </p:pic>
    </p:spTree>
    <p:extLst>
      <p:ext uri="{BB962C8B-B14F-4D97-AF65-F5344CB8AC3E}">
        <p14:creationId xmlns:p14="http://schemas.microsoft.com/office/powerpoint/2010/main" val="16960757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D82A03B7-A8A1-DF09-A362-1042E62A95A6}"/>
              </a:ext>
            </a:extLst>
          </p:cNvPr>
          <p:cNvSpPr>
            <a:spLocks noGrp="1"/>
          </p:cNvSpPr>
          <p:nvPr>
            <p:ph idx="1"/>
          </p:nvPr>
        </p:nvSpPr>
        <p:spPr>
          <a:xfrm>
            <a:off x="838200" y="1825625"/>
            <a:ext cx="6456680" cy="4351338"/>
          </a:xfrm>
        </p:spPr>
        <p:txBody>
          <a:bodyPr>
            <a:normAutofit/>
          </a:bodyPr>
          <a:lstStyle/>
          <a:p>
            <a:pPr marL="0" indent="0">
              <a:lnSpc>
                <a:spcPct val="107000"/>
              </a:lnSpc>
              <a:spcAft>
                <a:spcPts val="800"/>
              </a:spcAft>
              <a:buNone/>
            </a:pPr>
            <a:endParaRPr lang="es-ES" sz="2800" kern="100" dirty="0">
              <a:effectLst/>
              <a:latin typeface="Calibri" panose="020F0502020204030204" pitchFamily="34" charset="0"/>
              <a:ea typeface="Calibri" panose="020F0502020204030204" pitchFamily="34" charset="0"/>
              <a:cs typeface="Arial" panose="020B0604020202020204" pitchFamily="34" charset="0"/>
            </a:endParaRPr>
          </a:p>
          <a:p>
            <a:endParaRPr lang="es-ES" dirty="0"/>
          </a:p>
        </p:txBody>
      </p:sp>
      <p:sp>
        <p:nvSpPr>
          <p:cNvPr id="4" name="Título 3">
            <a:extLst>
              <a:ext uri="{FF2B5EF4-FFF2-40B4-BE49-F238E27FC236}">
                <a16:creationId xmlns:a16="http://schemas.microsoft.com/office/drawing/2014/main" id="{E0DA7273-F907-A546-3B31-690FDCAF951E}"/>
              </a:ext>
            </a:extLst>
          </p:cNvPr>
          <p:cNvSpPr txBox="1">
            <a:spLocks noGrp="1"/>
          </p:cNvSpPr>
          <p:nvPr>
            <p:ph type="title"/>
          </p:nvPr>
        </p:nvSpPr>
        <p:spPr>
          <a:xfrm>
            <a:off x="0" y="-249298"/>
            <a:ext cx="12192000" cy="840230"/>
          </a:xfrm>
          <a:prstGeom prst="rect">
            <a:avLst/>
          </a:prstGeom>
          <a:solidFill>
            <a:schemeClr val="accent1"/>
          </a:solidFill>
        </p:spPr>
        <p:txBody>
          <a:bodyPr wrap="square" rtlCol="0">
            <a:spAutoFit/>
          </a:bodyPr>
          <a:lstStyle/>
          <a:p>
            <a:br>
              <a:rPr lang="es-ES" sz="1800" b="1" dirty="0">
                <a:solidFill>
                  <a:schemeClr val="bg1"/>
                </a:solidFill>
              </a:rPr>
            </a:br>
            <a:r>
              <a:rPr lang="es-ES" sz="1800" b="1" dirty="0" err="1">
                <a:solidFill>
                  <a:schemeClr val="bg1"/>
                </a:solidFill>
              </a:rPr>
              <a:t>European</a:t>
            </a:r>
            <a:r>
              <a:rPr lang="es-ES" sz="1800" b="1" dirty="0">
                <a:solidFill>
                  <a:schemeClr val="bg1"/>
                </a:solidFill>
              </a:rPr>
              <a:t> Rail Safety </a:t>
            </a:r>
            <a:r>
              <a:rPr lang="es-ES" sz="1800" b="1" dirty="0" err="1">
                <a:solidFill>
                  <a:schemeClr val="bg1"/>
                </a:solidFill>
              </a:rPr>
              <a:t>Days</a:t>
            </a:r>
            <a:r>
              <a:rPr lang="es-ES" sz="1800" b="1" dirty="0">
                <a:solidFill>
                  <a:schemeClr val="bg1"/>
                </a:solidFill>
              </a:rPr>
              <a:t> 20-22 </a:t>
            </a:r>
            <a:r>
              <a:rPr lang="es-ES" sz="1800" b="1" dirty="0" err="1">
                <a:solidFill>
                  <a:schemeClr val="bg1"/>
                </a:solidFill>
              </a:rPr>
              <a:t>September</a:t>
            </a:r>
            <a:r>
              <a:rPr lang="es-ES" sz="1800" b="1" dirty="0">
                <a:solidFill>
                  <a:schemeClr val="bg1"/>
                </a:solidFill>
              </a:rPr>
              <a:t> 2023                                                                                                                      </a:t>
            </a:r>
            <a:r>
              <a:rPr lang="es-ES" sz="1800" b="1" dirty="0" err="1">
                <a:solidFill>
                  <a:schemeClr val="bg1"/>
                </a:solidFill>
              </a:rPr>
              <a:t>Tallinn</a:t>
            </a:r>
            <a:r>
              <a:rPr lang="es-ES" sz="1800" b="1" dirty="0">
                <a:solidFill>
                  <a:schemeClr val="bg1"/>
                </a:solidFill>
              </a:rPr>
              <a:t>, Estonia</a:t>
            </a:r>
            <a:br>
              <a:rPr lang="es-ES" sz="1800" b="1" dirty="0">
                <a:solidFill>
                  <a:schemeClr val="bg1"/>
                </a:solidFill>
              </a:rPr>
            </a:br>
            <a:endParaRPr lang="es-ES" sz="1800" b="1" dirty="0">
              <a:solidFill>
                <a:schemeClr val="bg1"/>
              </a:solidFill>
            </a:endParaRPr>
          </a:p>
        </p:txBody>
      </p:sp>
      <p:sp>
        <p:nvSpPr>
          <p:cNvPr id="2" name="CuadroTexto 1">
            <a:extLst>
              <a:ext uri="{FF2B5EF4-FFF2-40B4-BE49-F238E27FC236}">
                <a16:creationId xmlns:a16="http://schemas.microsoft.com/office/drawing/2014/main" id="{B20DC52B-414C-23A3-0147-F338D49445C3}"/>
              </a:ext>
            </a:extLst>
          </p:cNvPr>
          <p:cNvSpPr txBox="1"/>
          <p:nvPr/>
        </p:nvSpPr>
        <p:spPr>
          <a:xfrm>
            <a:off x="4714240" y="1024374"/>
            <a:ext cx="4175760" cy="461665"/>
          </a:xfrm>
          <a:prstGeom prst="rect">
            <a:avLst/>
          </a:prstGeom>
          <a:noFill/>
        </p:spPr>
        <p:txBody>
          <a:bodyPr wrap="square" lIns="91440" tIns="45720" rIns="91440" bIns="45720" rtlCol="0" anchor="t">
            <a:spAutoFit/>
          </a:bodyPr>
          <a:lstStyle/>
          <a:p>
            <a:r>
              <a:rPr lang="es-ES" sz="2400" b="1" dirty="0" err="1">
                <a:solidFill>
                  <a:srgbClr val="FFC000"/>
                </a:solidFill>
              </a:rPr>
              <a:t>National</a:t>
            </a:r>
            <a:r>
              <a:rPr lang="es-ES" sz="2400" b="1" dirty="0">
                <a:solidFill>
                  <a:srgbClr val="FFC000"/>
                </a:solidFill>
              </a:rPr>
              <a:t> </a:t>
            </a:r>
            <a:r>
              <a:rPr lang="es-ES" sz="2400" b="1" dirty="0" err="1">
                <a:solidFill>
                  <a:srgbClr val="FFC000"/>
                </a:solidFill>
              </a:rPr>
              <a:t>Investigation</a:t>
            </a:r>
            <a:r>
              <a:rPr lang="es-ES" sz="2400" b="1" dirty="0">
                <a:solidFill>
                  <a:srgbClr val="FFC000"/>
                </a:solidFill>
              </a:rPr>
              <a:t> </a:t>
            </a:r>
            <a:r>
              <a:rPr lang="es-ES" sz="2400" b="1" dirty="0" err="1">
                <a:solidFill>
                  <a:srgbClr val="FFC000"/>
                </a:solidFill>
              </a:rPr>
              <a:t>Body</a:t>
            </a:r>
          </a:p>
        </p:txBody>
      </p:sp>
      <p:pic>
        <p:nvPicPr>
          <p:cNvPr id="6" name="Imagen 5">
            <a:extLst>
              <a:ext uri="{FF2B5EF4-FFF2-40B4-BE49-F238E27FC236}">
                <a16:creationId xmlns:a16="http://schemas.microsoft.com/office/drawing/2014/main" id="{4BBE3986-A484-F147-6544-4C85FF655B6E}"/>
              </a:ext>
            </a:extLst>
          </p:cNvPr>
          <p:cNvPicPr>
            <a:picLocks noChangeAspect="1"/>
          </p:cNvPicPr>
          <p:nvPr/>
        </p:nvPicPr>
        <p:blipFill>
          <a:blip r:embed="rId2"/>
          <a:stretch>
            <a:fillRect/>
          </a:stretch>
        </p:blipFill>
        <p:spPr>
          <a:xfrm>
            <a:off x="8371487" y="1654706"/>
            <a:ext cx="2793395" cy="3195674"/>
          </a:xfrm>
          <a:prstGeom prst="rect">
            <a:avLst/>
          </a:prstGeom>
        </p:spPr>
      </p:pic>
      <p:sp>
        <p:nvSpPr>
          <p:cNvPr id="9" name="CuadroTexto 8">
            <a:extLst>
              <a:ext uri="{FF2B5EF4-FFF2-40B4-BE49-F238E27FC236}">
                <a16:creationId xmlns:a16="http://schemas.microsoft.com/office/drawing/2014/main" id="{E4B45A96-279C-37B0-764C-A4B7FB575EA5}"/>
              </a:ext>
            </a:extLst>
          </p:cNvPr>
          <p:cNvSpPr txBox="1"/>
          <p:nvPr/>
        </p:nvSpPr>
        <p:spPr>
          <a:xfrm>
            <a:off x="1549400" y="1825625"/>
            <a:ext cx="6248400" cy="2509520"/>
          </a:xfrm>
          <a:prstGeom prst="rect">
            <a:avLst/>
          </a:prstGeom>
          <a:solidFill>
            <a:schemeClr val="accent1">
              <a:lumMod val="20000"/>
              <a:lumOff val="80000"/>
            </a:schemeClr>
          </a:solidFill>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31544" tIns="131544" rIns="131544" bIns="131544" numCol="1" spcCol="1270" anchor="ctr" anchorCtr="0">
            <a:noAutofit/>
          </a:bodyPr>
          <a:lstStyle/>
          <a:p>
            <a:pPr marL="0" lvl="0" indent="0" algn="l" defTabSz="755650">
              <a:lnSpc>
                <a:spcPct val="100000"/>
              </a:lnSpc>
              <a:spcBef>
                <a:spcPct val="0"/>
              </a:spcBef>
              <a:spcAft>
                <a:spcPct val="35000"/>
              </a:spcAft>
              <a:buNone/>
            </a:pPr>
            <a:r>
              <a:rPr lang="en-US" sz="2400" kern="1200" dirty="0">
                <a:effectLst/>
                <a:latin typeface="Calibri" panose="020F0502020204030204" pitchFamily="34" charset="0"/>
                <a:ea typeface="Calibri" panose="020F0502020204030204" pitchFamily="34" charset="0"/>
                <a:cs typeface="Arial" panose="020B0604020202020204" pitchFamily="34" charset="0"/>
              </a:rPr>
              <a:t>Be independent and act independently. Members` previous experience in </a:t>
            </a:r>
            <a:r>
              <a:rPr lang="en-US" sz="2400" kern="1200" dirty="0" err="1">
                <a:effectLst/>
                <a:latin typeface="Calibri" panose="020F0502020204030204" pitchFamily="34" charset="0"/>
                <a:ea typeface="Calibri" panose="020F0502020204030204" pitchFamily="34" charset="0"/>
                <a:cs typeface="Arial" panose="020B0604020202020204" pitchFamily="34" charset="0"/>
              </a:rPr>
              <a:t>organisations</a:t>
            </a:r>
            <a:r>
              <a:rPr lang="en-US" sz="2400" kern="1200" dirty="0">
                <a:effectLst/>
                <a:latin typeface="Calibri" panose="020F0502020204030204" pitchFamily="34" charset="0"/>
                <a:ea typeface="Calibri" panose="020F0502020204030204" pitchFamily="34" charset="0"/>
                <a:cs typeface="Arial" panose="020B0604020202020204" pitchFamily="34" charset="0"/>
              </a:rPr>
              <a:t> to be investigated implies a conflict of interest.</a:t>
            </a:r>
            <a:endParaRPr lang="es-ES" sz="2400" kern="12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5" name="Imagen 4">
            <a:extLst>
              <a:ext uri="{FF2B5EF4-FFF2-40B4-BE49-F238E27FC236}">
                <a16:creationId xmlns:a16="http://schemas.microsoft.com/office/drawing/2014/main" id="{96E63AAE-D2EB-BC77-8A64-E5F9FCF0DC89}"/>
              </a:ext>
            </a:extLst>
          </p:cNvPr>
          <p:cNvPicPr>
            <a:picLocks noChangeAspect="1"/>
          </p:cNvPicPr>
          <p:nvPr/>
        </p:nvPicPr>
        <p:blipFill>
          <a:blip r:embed="rId3"/>
          <a:stretch>
            <a:fillRect/>
          </a:stretch>
        </p:blipFill>
        <p:spPr>
          <a:xfrm>
            <a:off x="11353800" y="5926392"/>
            <a:ext cx="597460" cy="810838"/>
          </a:xfrm>
          <a:prstGeom prst="rect">
            <a:avLst/>
          </a:prstGeom>
        </p:spPr>
      </p:pic>
      <p:pic>
        <p:nvPicPr>
          <p:cNvPr id="7" name="Imagen 6">
            <a:extLst>
              <a:ext uri="{FF2B5EF4-FFF2-40B4-BE49-F238E27FC236}">
                <a16:creationId xmlns:a16="http://schemas.microsoft.com/office/drawing/2014/main" id="{55A3C1B5-7F2C-372D-FE47-F7850C3A216F}"/>
              </a:ext>
            </a:extLst>
          </p:cNvPr>
          <p:cNvPicPr>
            <a:picLocks noChangeAspect="1"/>
          </p:cNvPicPr>
          <p:nvPr/>
        </p:nvPicPr>
        <p:blipFill>
          <a:blip r:embed="rId4"/>
          <a:stretch>
            <a:fillRect/>
          </a:stretch>
        </p:blipFill>
        <p:spPr>
          <a:xfrm>
            <a:off x="85235" y="892640"/>
            <a:ext cx="1255885" cy="762066"/>
          </a:xfrm>
          <a:prstGeom prst="rect">
            <a:avLst/>
          </a:prstGeom>
        </p:spPr>
      </p:pic>
      <p:sp>
        <p:nvSpPr>
          <p:cNvPr id="8" name="CuadroTexto 7">
            <a:extLst>
              <a:ext uri="{FF2B5EF4-FFF2-40B4-BE49-F238E27FC236}">
                <a16:creationId xmlns:a16="http://schemas.microsoft.com/office/drawing/2014/main" id="{C072ACA0-3827-2494-2888-41E9E7654FC6}"/>
              </a:ext>
            </a:extLst>
          </p:cNvPr>
          <p:cNvSpPr txBox="1"/>
          <p:nvPr/>
        </p:nvSpPr>
        <p:spPr>
          <a:xfrm>
            <a:off x="1549400" y="4537494"/>
            <a:ext cx="6248400" cy="2078008"/>
          </a:xfrm>
          <a:prstGeom prst="rect">
            <a:avLst/>
          </a:prstGeom>
          <a:solidFill>
            <a:schemeClr val="accent1">
              <a:lumMod val="20000"/>
              <a:lumOff val="80000"/>
            </a:schemeClr>
          </a:solidFill>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31544" tIns="131544" rIns="131544" bIns="131544" numCol="1" spcCol="1270" anchor="ctr" anchorCtr="0">
            <a:noAutofit/>
          </a:bodyPr>
          <a:lstStyle/>
          <a:p>
            <a:pPr marL="0" lvl="0" indent="0" algn="l" defTabSz="755650">
              <a:lnSpc>
                <a:spcPct val="100000"/>
              </a:lnSpc>
              <a:spcBef>
                <a:spcPct val="0"/>
              </a:spcBef>
              <a:spcAft>
                <a:spcPct val="35000"/>
              </a:spcAft>
              <a:buNone/>
            </a:pPr>
            <a:r>
              <a:rPr lang="en-US" sz="2400" dirty="0">
                <a:latin typeface="Calibri" panose="020F0502020204030204" pitchFamily="34" charset="0"/>
                <a:ea typeface="Calibri" panose="020F0502020204030204" pitchFamily="34" charset="0"/>
                <a:cs typeface="Arial" panose="020B0604020202020204" pitchFamily="34" charset="0"/>
              </a:rPr>
              <a:t>Victims and those affected have the right to information transparency.</a:t>
            </a:r>
            <a:endParaRPr lang="es-ES" sz="2400" kern="12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7657608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Marcador de contenido 2">
            <a:extLst>
              <a:ext uri="{FF2B5EF4-FFF2-40B4-BE49-F238E27FC236}">
                <a16:creationId xmlns:a16="http://schemas.microsoft.com/office/drawing/2014/main" id="{F39A0018-1372-0F21-8EE8-DCF1D350E18A}"/>
              </a:ext>
            </a:extLst>
          </p:cNvPr>
          <p:cNvGraphicFramePr>
            <a:graphicFrameLocks noGrp="1"/>
          </p:cNvGraphicFramePr>
          <p:nvPr>
            <p:ph idx="1"/>
            <p:extLst>
              <p:ext uri="{D42A27DB-BD31-4B8C-83A1-F6EECF244321}">
                <p14:modId xmlns:p14="http://schemas.microsoft.com/office/powerpoint/2010/main" val="3246529633"/>
              </p:ext>
            </p:extLst>
          </p:nvPr>
        </p:nvGraphicFramePr>
        <p:xfrm>
          <a:off x="838200" y="1825625"/>
          <a:ext cx="6045679"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ítulo 3">
            <a:extLst>
              <a:ext uri="{FF2B5EF4-FFF2-40B4-BE49-F238E27FC236}">
                <a16:creationId xmlns:a16="http://schemas.microsoft.com/office/drawing/2014/main" id="{E0DA7273-F907-A546-3B31-690FDCAF951E}"/>
              </a:ext>
            </a:extLst>
          </p:cNvPr>
          <p:cNvSpPr txBox="1">
            <a:spLocks noGrp="1"/>
          </p:cNvSpPr>
          <p:nvPr>
            <p:ph type="title"/>
          </p:nvPr>
        </p:nvSpPr>
        <p:spPr>
          <a:xfrm>
            <a:off x="0" y="-249298"/>
            <a:ext cx="12192000" cy="840230"/>
          </a:xfrm>
          <a:prstGeom prst="rect">
            <a:avLst/>
          </a:prstGeom>
          <a:solidFill>
            <a:schemeClr val="accent1"/>
          </a:solidFill>
        </p:spPr>
        <p:txBody>
          <a:bodyPr wrap="square" rtlCol="0">
            <a:spAutoFit/>
          </a:bodyPr>
          <a:lstStyle/>
          <a:p>
            <a:br>
              <a:rPr lang="es-ES" sz="1800" b="1" dirty="0">
                <a:solidFill>
                  <a:schemeClr val="bg1"/>
                </a:solidFill>
              </a:rPr>
            </a:br>
            <a:r>
              <a:rPr lang="es-ES" sz="1800" b="1" dirty="0" err="1">
                <a:solidFill>
                  <a:schemeClr val="bg1"/>
                </a:solidFill>
              </a:rPr>
              <a:t>European</a:t>
            </a:r>
            <a:r>
              <a:rPr lang="es-ES" sz="1800" b="1" dirty="0">
                <a:solidFill>
                  <a:schemeClr val="bg1"/>
                </a:solidFill>
              </a:rPr>
              <a:t> Rail Safety </a:t>
            </a:r>
            <a:r>
              <a:rPr lang="es-ES" sz="1800" b="1" dirty="0" err="1">
                <a:solidFill>
                  <a:schemeClr val="bg1"/>
                </a:solidFill>
              </a:rPr>
              <a:t>Days</a:t>
            </a:r>
            <a:r>
              <a:rPr lang="es-ES" sz="1800" b="1" dirty="0">
                <a:solidFill>
                  <a:schemeClr val="bg1"/>
                </a:solidFill>
              </a:rPr>
              <a:t> 20-22 </a:t>
            </a:r>
            <a:r>
              <a:rPr lang="es-ES" sz="1800" b="1" dirty="0" err="1">
                <a:solidFill>
                  <a:schemeClr val="bg1"/>
                </a:solidFill>
              </a:rPr>
              <a:t>September</a:t>
            </a:r>
            <a:r>
              <a:rPr lang="es-ES" sz="1800" b="1" dirty="0">
                <a:solidFill>
                  <a:schemeClr val="bg1"/>
                </a:solidFill>
              </a:rPr>
              <a:t> 2023                                                                                                                 </a:t>
            </a:r>
            <a:r>
              <a:rPr lang="es-ES" sz="1800" b="1" dirty="0" err="1">
                <a:solidFill>
                  <a:schemeClr val="bg1"/>
                </a:solidFill>
              </a:rPr>
              <a:t>Tallinn</a:t>
            </a:r>
            <a:r>
              <a:rPr lang="es-ES" sz="1800" b="1" dirty="0">
                <a:solidFill>
                  <a:schemeClr val="bg1"/>
                </a:solidFill>
              </a:rPr>
              <a:t>, Estonia</a:t>
            </a:r>
            <a:br>
              <a:rPr lang="es-ES" sz="1800" b="1" dirty="0">
                <a:solidFill>
                  <a:schemeClr val="bg1"/>
                </a:solidFill>
              </a:rPr>
            </a:br>
            <a:endParaRPr lang="es-ES" sz="1800" b="1" dirty="0">
              <a:solidFill>
                <a:schemeClr val="bg1"/>
              </a:solidFill>
            </a:endParaRPr>
          </a:p>
        </p:txBody>
      </p:sp>
      <p:sp>
        <p:nvSpPr>
          <p:cNvPr id="2" name="CuadroTexto 1">
            <a:extLst>
              <a:ext uri="{FF2B5EF4-FFF2-40B4-BE49-F238E27FC236}">
                <a16:creationId xmlns:a16="http://schemas.microsoft.com/office/drawing/2014/main" id="{B20DC52B-414C-23A3-0147-F338D49445C3}"/>
              </a:ext>
            </a:extLst>
          </p:cNvPr>
          <p:cNvSpPr txBox="1"/>
          <p:nvPr/>
        </p:nvSpPr>
        <p:spPr>
          <a:xfrm>
            <a:off x="4714240" y="1024374"/>
            <a:ext cx="4175760" cy="461665"/>
          </a:xfrm>
          <a:prstGeom prst="rect">
            <a:avLst/>
          </a:prstGeom>
          <a:noFill/>
        </p:spPr>
        <p:txBody>
          <a:bodyPr wrap="square" lIns="91440" tIns="45720" rIns="91440" bIns="45720" rtlCol="0" anchor="t">
            <a:spAutoFit/>
          </a:bodyPr>
          <a:lstStyle/>
          <a:p>
            <a:pPr algn="ctr"/>
            <a:r>
              <a:rPr lang="es-ES" sz="2400" b="1" dirty="0" err="1">
                <a:solidFill>
                  <a:srgbClr val="FFC000"/>
                </a:solidFill>
              </a:rPr>
              <a:t>National</a:t>
            </a:r>
            <a:r>
              <a:rPr lang="es-ES" sz="2400" b="1" dirty="0">
                <a:solidFill>
                  <a:srgbClr val="FFC000"/>
                </a:solidFill>
              </a:rPr>
              <a:t> </a:t>
            </a:r>
            <a:r>
              <a:rPr lang="es-ES" sz="2400" b="1" dirty="0" err="1">
                <a:solidFill>
                  <a:srgbClr val="FFC000"/>
                </a:solidFill>
              </a:rPr>
              <a:t>Investigation</a:t>
            </a:r>
            <a:r>
              <a:rPr lang="es-ES" sz="2400" b="1" dirty="0">
                <a:solidFill>
                  <a:srgbClr val="FFC000"/>
                </a:solidFill>
              </a:rPr>
              <a:t> </a:t>
            </a:r>
            <a:r>
              <a:rPr lang="es-ES" sz="2400" b="1" dirty="0" err="1">
                <a:solidFill>
                  <a:srgbClr val="FFC000"/>
                </a:solidFill>
              </a:rPr>
              <a:t>Body</a:t>
            </a:r>
          </a:p>
        </p:txBody>
      </p:sp>
      <p:pic>
        <p:nvPicPr>
          <p:cNvPr id="5" name="Imagen 4">
            <a:extLst>
              <a:ext uri="{FF2B5EF4-FFF2-40B4-BE49-F238E27FC236}">
                <a16:creationId xmlns:a16="http://schemas.microsoft.com/office/drawing/2014/main" id="{370C16DF-C2B7-3D38-DBF3-E8F5246BC50F}"/>
              </a:ext>
            </a:extLst>
          </p:cNvPr>
          <p:cNvPicPr>
            <a:picLocks noChangeAspect="1"/>
          </p:cNvPicPr>
          <p:nvPr/>
        </p:nvPicPr>
        <p:blipFill>
          <a:blip r:embed="rId7"/>
          <a:stretch>
            <a:fillRect/>
          </a:stretch>
        </p:blipFill>
        <p:spPr>
          <a:xfrm>
            <a:off x="7286253" y="2581452"/>
            <a:ext cx="4277359" cy="2839684"/>
          </a:xfrm>
          <a:prstGeom prst="rect">
            <a:avLst/>
          </a:prstGeom>
        </p:spPr>
      </p:pic>
      <p:pic>
        <p:nvPicPr>
          <p:cNvPr id="3" name="Imagen 2">
            <a:extLst>
              <a:ext uri="{FF2B5EF4-FFF2-40B4-BE49-F238E27FC236}">
                <a16:creationId xmlns:a16="http://schemas.microsoft.com/office/drawing/2014/main" id="{320D3181-D763-E8DD-8A4F-64D3222788C6}"/>
              </a:ext>
            </a:extLst>
          </p:cNvPr>
          <p:cNvPicPr>
            <a:picLocks noChangeAspect="1"/>
          </p:cNvPicPr>
          <p:nvPr/>
        </p:nvPicPr>
        <p:blipFill>
          <a:blip r:embed="rId8"/>
          <a:stretch>
            <a:fillRect/>
          </a:stretch>
        </p:blipFill>
        <p:spPr>
          <a:xfrm>
            <a:off x="11353800" y="5870298"/>
            <a:ext cx="597460" cy="810838"/>
          </a:xfrm>
          <a:prstGeom prst="rect">
            <a:avLst/>
          </a:prstGeom>
        </p:spPr>
      </p:pic>
      <p:pic>
        <p:nvPicPr>
          <p:cNvPr id="6" name="Imagen 5">
            <a:extLst>
              <a:ext uri="{FF2B5EF4-FFF2-40B4-BE49-F238E27FC236}">
                <a16:creationId xmlns:a16="http://schemas.microsoft.com/office/drawing/2014/main" id="{B88A72B6-AA0B-370E-CE91-DFA95CAD180F}"/>
              </a:ext>
            </a:extLst>
          </p:cNvPr>
          <p:cNvPicPr>
            <a:picLocks noChangeAspect="1"/>
          </p:cNvPicPr>
          <p:nvPr/>
        </p:nvPicPr>
        <p:blipFill>
          <a:blip r:embed="rId9"/>
          <a:stretch>
            <a:fillRect/>
          </a:stretch>
        </p:blipFill>
        <p:spPr>
          <a:xfrm>
            <a:off x="112203" y="874173"/>
            <a:ext cx="1255885" cy="762066"/>
          </a:xfrm>
          <a:prstGeom prst="rect">
            <a:avLst/>
          </a:prstGeom>
        </p:spPr>
      </p:pic>
    </p:spTree>
    <p:extLst>
      <p:ext uri="{BB962C8B-B14F-4D97-AF65-F5344CB8AC3E}">
        <p14:creationId xmlns:p14="http://schemas.microsoft.com/office/powerpoint/2010/main" val="35866351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Marcador de contenido 2">
            <a:extLst>
              <a:ext uri="{FF2B5EF4-FFF2-40B4-BE49-F238E27FC236}">
                <a16:creationId xmlns:a16="http://schemas.microsoft.com/office/drawing/2014/main" id="{3569748A-5FF7-57E1-EB1F-BB3218830B6A}"/>
              </a:ext>
            </a:extLst>
          </p:cNvPr>
          <p:cNvGraphicFramePr>
            <a:graphicFrameLocks noGrp="1"/>
          </p:cNvGraphicFramePr>
          <p:nvPr>
            <p:ph idx="1"/>
            <p:extLst>
              <p:ext uri="{D42A27DB-BD31-4B8C-83A1-F6EECF244321}">
                <p14:modId xmlns:p14="http://schemas.microsoft.com/office/powerpoint/2010/main" val="2870685269"/>
              </p:ext>
            </p:extLst>
          </p:nvPr>
        </p:nvGraphicFramePr>
        <p:xfrm>
          <a:off x="838200" y="1825625"/>
          <a:ext cx="64770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ítulo 3">
            <a:extLst>
              <a:ext uri="{FF2B5EF4-FFF2-40B4-BE49-F238E27FC236}">
                <a16:creationId xmlns:a16="http://schemas.microsoft.com/office/drawing/2014/main" id="{E0DA7273-F907-A546-3B31-690FDCAF951E}"/>
              </a:ext>
            </a:extLst>
          </p:cNvPr>
          <p:cNvSpPr txBox="1">
            <a:spLocks noGrp="1"/>
          </p:cNvSpPr>
          <p:nvPr>
            <p:ph type="title"/>
          </p:nvPr>
        </p:nvSpPr>
        <p:spPr>
          <a:xfrm>
            <a:off x="0" y="-249298"/>
            <a:ext cx="12192000" cy="840230"/>
          </a:xfrm>
          <a:prstGeom prst="rect">
            <a:avLst/>
          </a:prstGeom>
          <a:solidFill>
            <a:schemeClr val="accent1"/>
          </a:solidFill>
        </p:spPr>
        <p:txBody>
          <a:bodyPr wrap="square" rtlCol="0">
            <a:spAutoFit/>
          </a:bodyPr>
          <a:lstStyle/>
          <a:p>
            <a:br>
              <a:rPr lang="es-ES" sz="1800" b="1" dirty="0">
                <a:solidFill>
                  <a:schemeClr val="bg1"/>
                </a:solidFill>
              </a:rPr>
            </a:br>
            <a:r>
              <a:rPr lang="es-ES" sz="1800" b="1" dirty="0" err="1">
                <a:solidFill>
                  <a:schemeClr val="bg1"/>
                </a:solidFill>
              </a:rPr>
              <a:t>European</a:t>
            </a:r>
            <a:r>
              <a:rPr lang="es-ES" sz="1800" b="1" dirty="0">
                <a:solidFill>
                  <a:schemeClr val="bg1"/>
                </a:solidFill>
              </a:rPr>
              <a:t> Rail Safety </a:t>
            </a:r>
            <a:r>
              <a:rPr lang="es-ES" sz="1800" b="1" dirty="0" err="1">
                <a:solidFill>
                  <a:schemeClr val="bg1"/>
                </a:solidFill>
              </a:rPr>
              <a:t>Days</a:t>
            </a:r>
            <a:r>
              <a:rPr lang="es-ES" sz="1800" b="1" dirty="0">
                <a:solidFill>
                  <a:schemeClr val="bg1"/>
                </a:solidFill>
              </a:rPr>
              <a:t> 20-22 </a:t>
            </a:r>
            <a:r>
              <a:rPr lang="es-ES" sz="1800" b="1" dirty="0" err="1">
                <a:solidFill>
                  <a:schemeClr val="bg1"/>
                </a:solidFill>
              </a:rPr>
              <a:t>September</a:t>
            </a:r>
            <a:r>
              <a:rPr lang="es-ES" sz="1800" b="1" dirty="0">
                <a:solidFill>
                  <a:schemeClr val="bg1"/>
                </a:solidFill>
              </a:rPr>
              <a:t> 2023                                                                                                                  </a:t>
            </a:r>
            <a:r>
              <a:rPr lang="es-ES" sz="1800" b="1" dirty="0" err="1">
                <a:solidFill>
                  <a:schemeClr val="bg1"/>
                </a:solidFill>
              </a:rPr>
              <a:t>Tallinn</a:t>
            </a:r>
            <a:r>
              <a:rPr lang="es-ES" sz="1800" b="1" dirty="0">
                <a:solidFill>
                  <a:schemeClr val="bg1"/>
                </a:solidFill>
              </a:rPr>
              <a:t>, Estonia</a:t>
            </a:r>
            <a:br>
              <a:rPr lang="es-ES" sz="1800" b="1" dirty="0">
                <a:solidFill>
                  <a:schemeClr val="bg1"/>
                </a:solidFill>
              </a:rPr>
            </a:br>
            <a:endParaRPr lang="es-ES" sz="1800" b="1" dirty="0">
              <a:solidFill>
                <a:schemeClr val="bg1"/>
              </a:solidFill>
            </a:endParaRPr>
          </a:p>
        </p:txBody>
      </p:sp>
      <p:sp>
        <p:nvSpPr>
          <p:cNvPr id="2" name="CuadroTexto 1">
            <a:extLst>
              <a:ext uri="{FF2B5EF4-FFF2-40B4-BE49-F238E27FC236}">
                <a16:creationId xmlns:a16="http://schemas.microsoft.com/office/drawing/2014/main" id="{B20DC52B-414C-23A3-0147-F338D49445C3}"/>
              </a:ext>
            </a:extLst>
          </p:cNvPr>
          <p:cNvSpPr txBox="1"/>
          <p:nvPr/>
        </p:nvSpPr>
        <p:spPr>
          <a:xfrm>
            <a:off x="4714240" y="1024374"/>
            <a:ext cx="4175760" cy="461665"/>
          </a:xfrm>
          <a:prstGeom prst="rect">
            <a:avLst/>
          </a:prstGeom>
          <a:noFill/>
        </p:spPr>
        <p:txBody>
          <a:bodyPr wrap="square" lIns="91440" tIns="45720" rIns="91440" bIns="45720" rtlCol="0" anchor="t">
            <a:spAutoFit/>
          </a:bodyPr>
          <a:lstStyle/>
          <a:p>
            <a:r>
              <a:rPr lang="es-ES" sz="2400" dirty="0" err="1">
                <a:solidFill>
                  <a:srgbClr val="FFC000"/>
                </a:solidFill>
              </a:rPr>
              <a:t>National</a:t>
            </a:r>
            <a:r>
              <a:rPr lang="es-ES" sz="2400" dirty="0">
                <a:solidFill>
                  <a:srgbClr val="FFC000"/>
                </a:solidFill>
              </a:rPr>
              <a:t> </a:t>
            </a:r>
            <a:r>
              <a:rPr lang="es-ES" sz="2400" dirty="0" err="1">
                <a:solidFill>
                  <a:srgbClr val="FFC000"/>
                </a:solidFill>
              </a:rPr>
              <a:t>Investigation</a:t>
            </a:r>
            <a:r>
              <a:rPr lang="es-ES" sz="2400" dirty="0">
                <a:solidFill>
                  <a:srgbClr val="FFC000"/>
                </a:solidFill>
              </a:rPr>
              <a:t> </a:t>
            </a:r>
            <a:r>
              <a:rPr lang="es-ES" sz="2400" dirty="0" err="1">
                <a:solidFill>
                  <a:srgbClr val="FFC000"/>
                </a:solidFill>
              </a:rPr>
              <a:t>Body</a:t>
            </a:r>
          </a:p>
        </p:txBody>
      </p:sp>
      <p:pic>
        <p:nvPicPr>
          <p:cNvPr id="5" name="Imagen 4">
            <a:extLst>
              <a:ext uri="{FF2B5EF4-FFF2-40B4-BE49-F238E27FC236}">
                <a16:creationId xmlns:a16="http://schemas.microsoft.com/office/drawing/2014/main" id="{8C4B8521-6215-C44D-16C1-799C21CCDE62}"/>
              </a:ext>
            </a:extLst>
          </p:cNvPr>
          <p:cNvPicPr>
            <a:picLocks noChangeAspect="1"/>
          </p:cNvPicPr>
          <p:nvPr/>
        </p:nvPicPr>
        <p:blipFill>
          <a:blip r:embed="rId7"/>
          <a:stretch>
            <a:fillRect/>
          </a:stretch>
        </p:blipFill>
        <p:spPr>
          <a:xfrm>
            <a:off x="8203247" y="2573229"/>
            <a:ext cx="3476919" cy="2663005"/>
          </a:xfrm>
          <a:prstGeom prst="rect">
            <a:avLst/>
          </a:prstGeom>
        </p:spPr>
      </p:pic>
      <p:pic>
        <p:nvPicPr>
          <p:cNvPr id="3" name="Imagen 2">
            <a:extLst>
              <a:ext uri="{FF2B5EF4-FFF2-40B4-BE49-F238E27FC236}">
                <a16:creationId xmlns:a16="http://schemas.microsoft.com/office/drawing/2014/main" id="{26128004-364C-C69C-0D32-D3DD0AC97602}"/>
              </a:ext>
            </a:extLst>
          </p:cNvPr>
          <p:cNvPicPr>
            <a:picLocks noChangeAspect="1"/>
          </p:cNvPicPr>
          <p:nvPr/>
        </p:nvPicPr>
        <p:blipFill>
          <a:blip r:embed="rId8"/>
          <a:stretch>
            <a:fillRect/>
          </a:stretch>
        </p:blipFill>
        <p:spPr>
          <a:xfrm>
            <a:off x="11353800" y="6047162"/>
            <a:ext cx="597460" cy="810838"/>
          </a:xfrm>
          <a:prstGeom prst="rect">
            <a:avLst/>
          </a:prstGeom>
        </p:spPr>
      </p:pic>
      <p:pic>
        <p:nvPicPr>
          <p:cNvPr id="6" name="Imagen 5">
            <a:extLst>
              <a:ext uri="{FF2B5EF4-FFF2-40B4-BE49-F238E27FC236}">
                <a16:creationId xmlns:a16="http://schemas.microsoft.com/office/drawing/2014/main" id="{F098D68F-11AD-7A57-5C79-A2929FD4DF04}"/>
              </a:ext>
            </a:extLst>
          </p:cNvPr>
          <p:cNvPicPr>
            <a:picLocks noChangeAspect="1"/>
          </p:cNvPicPr>
          <p:nvPr/>
        </p:nvPicPr>
        <p:blipFill>
          <a:blip r:embed="rId9"/>
          <a:stretch>
            <a:fillRect/>
          </a:stretch>
        </p:blipFill>
        <p:spPr>
          <a:xfrm>
            <a:off x="103577" y="859700"/>
            <a:ext cx="1255885" cy="762066"/>
          </a:xfrm>
          <a:prstGeom prst="rect">
            <a:avLst/>
          </a:prstGeom>
        </p:spPr>
      </p:pic>
      <p:sp>
        <p:nvSpPr>
          <p:cNvPr id="8" name="Signo de multiplicación 7">
            <a:extLst>
              <a:ext uri="{FF2B5EF4-FFF2-40B4-BE49-F238E27FC236}">
                <a16:creationId xmlns:a16="http://schemas.microsoft.com/office/drawing/2014/main" id="{3E39F0FD-FA5E-D8AE-D59B-74442F4E19AF}"/>
              </a:ext>
            </a:extLst>
          </p:cNvPr>
          <p:cNvSpPr/>
          <p:nvPr/>
        </p:nvSpPr>
        <p:spPr>
          <a:xfrm>
            <a:off x="1130060" y="4321834"/>
            <a:ext cx="914400" cy="914400"/>
          </a:xfrm>
          <a:prstGeom prst="mathMultiply">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2092725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contenido 5">
            <a:extLst>
              <a:ext uri="{FF2B5EF4-FFF2-40B4-BE49-F238E27FC236}">
                <a16:creationId xmlns:a16="http://schemas.microsoft.com/office/drawing/2014/main" id="{07860C24-43F0-9286-9EAE-9BC69DB829E8}"/>
              </a:ext>
            </a:extLst>
          </p:cNvPr>
          <p:cNvPicPr>
            <a:picLocks noGrp="1" noChangeAspect="1"/>
          </p:cNvPicPr>
          <p:nvPr>
            <p:ph idx="1"/>
          </p:nvPr>
        </p:nvPicPr>
        <p:blipFill>
          <a:blip r:embed="rId2"/>
          <a:stretch>
            <a:fillRect/>
          </a:stretch>
        </p:blipFill>
        <p:spPr>
          <a:xfrm>
            <a:off x="169616" y="731099"/>
            <a:ext cx="1255885" cy="762066"/>
          </a:xfrm>
          <a:prstGeom prst="rect">
            <a:avLst/>
          </a:prstGeom>
        </p:spPr>
      </p:pic>
      <p:sp>
        <p:nvSpPr>
          <p:cNvPr id="5" name="Título 4">
            <a:extLst>
              <a:ext uri="{FF2B5EF4-FFF2-40B4-BE49-F238E27FC236}">
                <a16:creationId xmlns:a16="http://schemas.microsoft.com/office/drawing/2014/main" id="{47E85522-CF12-52CF-C756-5B619AF05E1A}"/>
              </a:ext>
            </a:extLst>
          </p:cNvPr>
          <p:cNvSpPr txBox="1">
            <a:spLocks noGrp="1"/>
          </p:cNvSpPr>
          <p:nvPr>
            <p:ph type="title"/>
          </p:nvPr>
        </p:nvSpPr>
        <p:spPr>
          <a:xfrm>
            <a:off x="0" y="-213705"/>
            <a:ext cx="12192000" cy="840230"/>
          </a:xfrm>
          <a:prstGeom prst="rect">
            <a:avLst/>
          </a:prstGeom>
          <a:solidFill>
            <a:schemeClr val="accent1"/>
          </a:solidFill>
        </p:spPr>
        <p:txBody>
          <a:bodyPr wrap="square" rtlCol="0">
            <a:spAutoFit/>
          </a:bodyPr>
          <a:lstStyle/>
          <a:p>
            <a:br>
              <a:rPr lang="es-ES" sz="1800" b="1" dirty="0">
                <a:solidFill>
                  <a:schemeClr val="bg1"/>
                </a:solidFill>
                <a:latin typeface="+mn-lt"/>
              </a:rPr>
            </a:br>
            <a:r>
              <a:rPr lang="es-ES" sz="1800" b="1" dirty="0" err="1">
                <a:solidFill>
                  <a:schemeClr val="bg1"/>
                </a:solidFill>
                <a:latin typeface="+mn-lt"/>
              </a:rPr>
              <a:t>European</a:t>
            </a:r>
            <a:r>
              <a:rPr lang="es-ES" sz="1800" b="1" dirty="0">
                <a:solidFill>
                  <a:schemeClr val="bg1"/>
                </a:solidFill>
                <a:latin typeface="+mn-lt"/>
              </a:rPr>
              <a:t> Rail Safety </a:t>
            </a:r>
            <a:r>
              <a:rPr lang="es-ES" sz="1800" b="1" dirty="0" err="1">
                <a:solidFill>
                  <a:schemeClr val="bg1"/>
                </a:solidFill>
                <a:latin typeface="+mn-lt"/>
              </a:rPr>
              <a:t>Days</a:t>
            </a:r>
            <a:r>
              <a:rPr lang="es-ES" sz="1800" b="1" dirty="0">
                <a:solidFill>
                  <a:schemeClr val="bg1"/>
                </a:solidFill>
                <a:latin typeface="+mn-lt"/>
              </a:rPr>
              <a:t> 20-22 </a:t>
            </a:r>
            <a:r>
              <a:rPr lang="es-ES" sz="1800" b="1" dirty="0" err="1">
                <a:solidFill>
                  <a:schemeClr val="bg1"/>
                </a:solidFill>
                <a:latin typeface="+mn-lt"/>
              </a:rPr>
              <a:t>September</a:t>
            </a:r>
            <a:r>
              <a:rPr lang="es-ES" sz="1800" b="1" dirty="0">
                <a:solidFill>
                  <a:schemeClr val="bg1"/>
                </a:solidFill>
                <a:latin typeface="+mn-lt"/>
              </a:rPr>
              <a:t> 2023                                                                                                           </a:t>
            </a:r>
            <a:r>
              <a:rPr lang="es-ES" sz="1800" b="1" dirty="0" err="1">
                <a:solidFill>
                  <a:schemeClr val="bg1"/>
                </a:solidFill>
                <a:latin typeface="+mn-lt"/>
              </a:rPr>
              <a:t>Tallinn</a:t>
            </a:r>
            <a:r>
              <a:rPr lang="es-ES" sz="1800" b="1" dirty="0">
                <a:solidFill>
                  <a:schemeClr val="bg1"/>
                </a:solidFill>
                <a:latin typeface="+mn-lt"/>
              </a:rPr>
              <a:t>, Estonia</a:t>
            </a:r>
            <a:br>
              <a:rPr lang="es-ES" sz="1800" b="1" dirty="0">
                <a:solidFill>
                  <a:schemeClr val="bg1"/>
                </a:solidFill>
                <a:latin typeface="+mn-lt"/>
              </a:rPr>
            </a:br>
            <a:endParaRPr lang="es-ES" sz="1800" b="1" dirty="0">
              <a:solidFill>
                <a:schemeClr val="bg1"/>
              </a:solidFill>
              <a:latin typeface="+mn-lt"/>
            </a:endParaRPr>
          </a:p>
        </p:txBody>
      </p:sp>
      <p:sp>
        <p:nvSpPr>
          <p:cNvPr id="3" name="CuadroTexto 2">
            <a:extLst>
              <a:ext uri="{FF2B5EF4-FFF2-40B4-BE49-F238E27FC236}">
                <a16:creationId xmlns:a16="http://schemas.microsoft.com/office/drawing/2014/main" id="{52803786-29F5-AEF7-22A9-E4B2F95958E3}"/>
              </a:ext>
            </a:extLst>
          </p:cNvPr>
          <p:cNvSpPr txBox="1"/>
          <p:nvPr/>
        </p:nvSpPr>
        <p:spPr>
          <a:xfrm>
            <a:off x="1425501" y="1797305"/>
            <a:ext cx="9286240" cy="646331"/>
          </a:xfrm>
          <a:prstGeom prst="rect">
            <a:avLst/>
          </a:prstGeom>
          <a:solidFill>
            <a:schemeClr val="accent1">
              <a:lumMod val="40000"/>
              <a:lumOff val="60000"/>
            </a:schemeClr>
          </a:solidFill>
        </p:spPr>
        <p:txBody>
          <a:bodyPr wrap="square" rtlCol="0">
            <a:spAutoFit/>
          </a:bodyPr>
          <a:lstStyle/>
          <a:p>
            <a:pPr lvl="0"/>
            <a:r>
              <a:rPr lang="en-US" dirty="0"/>
              <a:t>The investigation of catastrophic accidents must entail a narrative change that indicates the learning and critical reflection that the companies involved must carry out.</a:t>
            </a:r>
            <a:endParaRPr lang="es-ES" dirty="0"/>
          </a:p>
        </p:txBody>
      </p:sp>
      <p:sp>
        <p:nvSpPr>
          <p:cNvPr id="4" name="CuadroTexto 3">
            <a:extLst>
              <a:ext uri="{FF2B5EF4-FFF2-40B4-BE49-F238E27FC236}">
                <a16:creationId xmlns:a16="http://schemas.microsoft.com/office/drawing/2014/main" id="{75EDC99E-0A34-709D-C1FD-5EC1B69B8D6A}"/>
              </a:ext>
            </a:extLst>
          </p:cNvPr>
          <p:cNvSpPr txBox="1"/>
          <p:nvPr/>
        </p:nvSpPr>
        <p:spPr>
          <a:xfrm>
            <a:off x="1411812" y="2771682"/>
            <a:ext cx="9299929" cy="369332"/>
          </a:xfrm>
          <a:prstGeom prst="rect">
            <a:avLst/>
          </a:prstGeom>
          <a:solidFill>
            <a:schemeClr val="bg1">
              <a:lumMod val="85000"/>
            </a:schemeClr>
          </a:solidFill>
        </p:spPr>
        <p:txBody>
          <a:bodyPr wrap="square" rtlCol="0">
            <a:spAutoFit/>
          </a:bodyPr>
          <a:lstStyle/>
          <a:p>
            <a:pPr lvl="0">
              <a:lnSpc>
                <a:spcPct val="100000"/>
              </a:lnSpc>
            </a:pPr>
            <a:r>
              <a:rPr lang="en-US" dirty="0"/>
              <a:t>It must involve learning how to understand risk management.</a:t>
            </a:r>
            <a:endParaRPr lang="es-ES" dirty="0"/>
          </a:p>
        </p:txBody>
      </p:sp>
      <p:sp>
        <p:nvSpPr>
          <p:cNvPr id="7" name="CuadroTexto 6">
            <a:extLst>
              <a:ext uri="{FF2B5EF4-FFF2-40B4-BE49-F238E27FC236}">
                <a16:creationId xmlns:a16="http://schemas.microsoft.com/office/drawing/2014/main" id="{B1679A13-3894-C1C4-9742-016149E0B729}"/>
              </a:ext>
            </a:extLst>
          </p:cNvPr>
          <p:cNvSpPr txBox="1"/>
          <p:nvPr/>
        </p:nvSpPr>
        <p:spPr>
          <a:xfrm>
            <a:off x="1398123" y="3371172"/>
            <a:ext cx="9313618" cy="1200329"/>
          </a:xfrm>
          <a:prstGeom prst="rect">
            <a:avLst/>
          </a:prstGeom>
          <a:solidFill>
            <a:schemeClr val="accent1">
              <a:lumMod val="40000"/>
              <a:lumOff val="60000"/>
            </a:schemeClr>
          </a:solidFill>
        </p:spPr>
        <p:txBody>
          <a:bodyPr wrap="square" rtlCol="0">
            <a:spAutoFit/>
          </a:bodyPr>
          <a:lstStyle/>
          <a:p>
            <a:r>
              <a:rPr lang="en-US" dirty="0"/>
              <a:t>Investigation should be made of how </a:t>
            </a:r>
            <a:r>
              <a:rPr lang="en-US" dirty="0" err="1"/>
              <a:t>organisations</a:t>
            </a:r>
            <a:r>
              <a:rPr lang="en-US" dirty="0"/>
              <a:t> took into account earlier warnings by company members about risks in their risk analyses. It should be investigated how the risk analysis process was carried out within the companies, whether expert judgments were made, whether alternatives to mitigating the main risks were discussed.</a:t>
            </a:r>
            <a:endParaRPr lang="es-ES" dirty="0"/>
          </a:p>
        </p:txBody>
      </p:sp>
      <p:sp>
        <p:nvSpPr>
          <p:cNvPr id="8" name="CuadroTexto 7">
            <a:extLst>
              <a:ext uri="{FF2B5EF4-FFF2-40B4-BE49-F238E27FC236}">
                <a16:creationId xmlns:a16="http://schemas.microsoft.com/office/drawing/2014/main" id="{BECF9F9B-4CBB-7298-22E2-23ADEE0F2757}"/>
              </a:ext>
            </a:extLst>
          </p:cNvPr>
          <p:cNvSpPr txBox="1"/>
          <p:nvPr/>
        </p:nvSpPr>
        <p:spPr>
          <a:xfrm>
            <a:off x="3793323" y="918677"/>
            <a:ext cx="4175760" cy="461665"/>
          </a:xfrm>
          <a:prstGeom prst="rect">
            <a:avLst/>
          </a:prstGeom>
          <a:noFill/>
        </p:spPr>
        <p:txBody>
          <a:bodyPr wrap="square" lIns="91440" tIns="45720" rIns="91440" bIns="45720" rtlCol="0" anchor="t">
            <a:spAutoFit/>
          </a:bodyPr>
          <a:lstStyle/>
          <a:p>
            <a:r>
              <a:rPr lang="es-ES" sz="2400" dirty="0" err="1">
                <a:solidFill>
                  <a:srgbClr val="FFC000"/>
                </a:solidFill>
              </a:rPr>
              <a:t>National</a:t>
            </a:r>
            <a:r>
              <a:rPr lang="es-ES" sz="2400" dirty="0">
                <a:solidFill>
                  <a:srgbClr val="FFC000"/>
                </a:solidFill>
              </a:rPr>
              <a:t> </a:t>
            </a:r>
            <a:r>
              <a:rPr lang="es-ES" sz="2400" dirty="0" err="1">
                <a:solidFill>
                  <a:srgbClr val="FFC000"/>
                </a:solidFill>
              </a:rPr>
              <a:t>Investigation</a:t>
            </a:r>
            <a:r>
              <a:rPr lang="es-ES" sz="2400" dirty="0">
                <a:solidFill>
                  <a:srgbClr val="FFC000"/>
                </a:solidFill>
              </a:rPr>
              <a:t> </a:t>
            </a:r>
            <a:r>
              <a:rPr lang="es-ES" sz="2400" dirty="0" err="1">
                <a:solidFill>
                  <a:srgbClr val="FFC000"/>
                </a:solidFill>
              </a:rPr>
              <a:t>Body</a:t>
            </a:r>
          </a:p>
        </p:txBody>
      </p:sp>
      <p:sp>
        <p:nvSpPr>
          <p:cNvPr id="9" name="CuadroTexto 8">
            <a:extLst>
              <a:ext uri="{FF2B5EF4-FFF2-40B4-BE49-F238E27FC236}">
                <a16:creationId xmlns:a16="http://schemas.microsoft.com/office/drawing/2014/main" id="{E4D68C13-0728-F1F1-8002-4D722BD08F70}"/>
              </a:ext>
            </a:extLst>
          </p:cNvPr>
          <p:cNvSpPr txBox="1"/>
          <p:nvPr/>
        </p:nvSpPr>
        <p:spPr>
          <a:xfrm>
            <a:off x="1398123" y="4981474"/>
            <a:ext cx="9313618" cy="923330"/>
          </a:xfrm>
          <a:prstGeom prst="rect">
            <a:avLst/>
          </a:prstGeom>
          <a:solidFill>
            <a:schemeClr val="bg1">
              <a:lumMod val="85000"/>
            </a:schemeClr>
          </a:solidFill>
        </p:spPr>
        <p:txBody>
          <a:bodyPr wrap="square" rtlCol="0">
            <a:spAutoFit/>
          </a:bodyPr>
          <a:lstStyle/>
          <a:p>
            <a:r>
              <a:rPr lang="en-US" dirty="0"/>
              <a:t>Catastrophic accident investigations </a:t>
            </a:r>
            <a:r>
              <a:rPr lang="en-US" dirty="0">
                <a:solidFill>
                  <a:srgbClr val="0070C0"/>
                </a:solidFill>
              </a:rPr>
              <a:t>must give rise to new knowledge</a:t>
            </a:r>
            <a:r>
              <a:rPr lang="en-US" dirty="0"/>
              <a:t> and not just intuitive processes, for example, the introduction of technologies that were already known in the sector and were simply not applied.</a:t>
            </a:r>
            <a:endParaRPr lang="es-ES" dirty="0"/>
          </a:p>
        </p:txBody>
      </p:sp>
      <p:pic>
        <p:nvPicPr>
          <p:cNvPr id="2" name="Imagen 1">
            <a:extLst>
              <a:ext uri="{FF2B5EF4-FFF2-40B4-BE49-F238E27FC236}">
                <a16:creationId xmlns:a16="http://schemas.microsoft.com/office/drawing/2014/main" id="{DDC1C4B1-3F29-6582-9131-0E8F4EF70F56}"/>
              </a:ext>
            </a:extLst>
          </p:cNvPr>
          <p:cNvPicPr>
            <a:picLocks noChangeAspect="1"/>
          </p:cNvPicPr>
          <p:nvPr/>
        </p:nvPicPr>
        <p:blipFill>
          <a:blip r:embed="rId3"/>
          <a:stretch>
            <a:fillRect/>
          </a:stretch>
        </p:blipFill>
        <p:spPr>
          <a:xfrm>
            <a:off x="11257791" y="5904804"/>
            <a:ext cx="597460" cy="810838"/>
          </a:xfrm>
          <a:prstGeom prst="rect">
            <a:avLst/>
          </a:prstGeom>
        </p:spPr>
      </p:pic>
    </p:spTree>
    <p:extLst>
      <p:ext uri="{BB962C8B-B14F-4D97-AF65-F5344CB8AC3E}">
        <p14:creationId xmlns:p14="http://schemas.microsoft.com/office/powerpoint/2010/main" val="7249079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Marcador de contenido 7">
            <a:extLst>
              <a:ext uri="{FF2B5EF4-FFF2-40B4-BE49-F238E27FC236}">
                <a16:creationId xmlns:a16="http://schemas.microsoft.com/office/drawing/2014/main" id="{5A1F2330-799C-8C7E-B766-5529A663F537}"/>
              </a:ext>
            </a:extLst>
          </p:cNvPr>
          <p:cNvGraphicFramePr>
            <a:graphicFrameLocks noGrp="1"/>
          </p:cNvGraphicFramePr>
          <p:nvPr>
            <p:ph idx="1"/>
            <p:extLst>
              <p:ext uri="{D42A27DB-BD31-4B8C-83A1-F6EECF244321}">
                <p14:modId xmlns:p14="http://schemas.microsoft.com/office/powerpoint/2010/main" val="136977860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ítulo 3">
            <a:extLst>
              <a:ext uri="{FF2B5EF4-FFF2-40B4-BE49-F238E27FC236}">
                <a16:creationId xmlns:a16="http://schemas.microsoft.com/office/drawing/2014/main" id="{E0DA7273-F907-A546-3B31-690FDCAF951E}"/>
              </a:ext>
            </a:extLst>
          </p:cNvPr>
          <p:cNvSpPr txBox="1">
            <a:spLocks noGrp="1"/>
          </p:cNvSpPr>
          <p:nvPr>
            <p:ph type="title"/>
          </p:nvPr>
        </p:nvSpPr>
        <p:spPr>
          <a:xfrm>
            <a:off x="0" y="-249298"/>
            <a:ext cx="12192000" cy="840230"/>
          </a:xfrm>
          <a:prstGeom prst="rect">
            <a:avLst/>
          </a:prstGeom>
          <a:solidFill>
            <a:schemeClr val="accent1"/>
          </a:solidFill>
        </p:spPr>
        <p:txBody>
          <a:bodyPr wrap="square" rtlCol="0">
            <a:spAutoFit/>
          </a:bodyPr>
          <a:lstStyle/>
          <a:p>
            <a:br>
              <a:rPr lang="es-ES" sz="1800" b="1" dirty="0">
                <a:solidFill>
                  <a:schemeClr val="bg1"/>
                </a:solidFill>
              </a:rPr>
            </a:br>
            <a:r>
              <a:rPr lang="es-ES" sz="1800" b="1" dirty="0" err="1">
                <a:solidFill>
                  <a:schemeClr val="bg1"/>
                </a:solidFill>
              </a:rPr>
              <a:t>European</a:t>
            </a:r>
            <a:r>
              <a:rPr lang="es-ES" sz="1800" b="1" dirty="0">
                <a:solidFill>
                  <a:schemeClr val="bg1"/>
                </a:solidFill>
              </a:rPr>
              <a:t> Rail Safety </a:t>
            </a:r>
            <a:r>
              <a:rPr lang="es-ES" sz="1800" b="1" dirty="0" err="1">
                <a:solidFill>
                  <a:schemeClr val="bg1"/>
                </a:solidFill>
              </a:rPr>
              <a:t>Days</a:t>
            </a:r>
            <a:r>
              <a:rPr lang="es-ES" sz="1800" b="1" dirty="0">
                <a:solidFill>
                  <a:schemeClr val="bg1"/>
                </a:solidFill>
              </a:rPr>
              <a:t> 20-22 </a:t>
            </a:r>
            <a:r>
              <a:rPr lang="es-ES" sz="1800" b="1" dirty="0" err="1">
                <a:solidFill>
                  <a:schemeClr val="bg1"/>
                </a:solidFill>
              </a:rPr>
              <a:t>September</a:t>
            </a:r>
            <a:r>
              <a:rPr lang="es-ES" sz="1800" b="1" dirty="0">
                <a:solidFill>
                  <a:schemeClr val="bg1"/>
                </a:solidFill>
              </a:rPr>
              <a:t> 2023                                                                                                               </a:t>
            </a:r>
            <a:r>
              <a:rPr lang="es-ES" sz="1800" b="1" dirty="0" err="1">
                <a:solidFill>
                  <a:schemeClr val="bg1"/>
                </a:solidFill>
              </a:rPr>
              <a:t>Tallinn</a:t>
            </a:r>
            <a:r>
              <a:rPr lang="es-ES" sz="1800" b="1" dirty="0">
                <a:solidFill>
                  <a:schemeClr val="bg1"/>
                </a:solidFill>
              </a:rPr>
              <a:t>, Estonia</a:t>
            </a:r>
            <a:br>
              <a:rPr lang="es-ES" sz="1800" b="1" dirty="0">
                <a:solidFill>
                  <a:schemeClr val="bg1"/>
                </a:solidFill>
              </a:rPr>
            </a:br>
            <a:endParaRPr lang="es-ES" sz="1800" b="1" dirty="0">
              <a:solidFill>
                <a:schemeClr val="bg1"/>
              </a:solidFill>
            </a:endParaRPr>
          </a:p>
        </p:txBody>
      </p:sp>
      <p:sp>
        <p:nvSpPr>
          <p:cNvPr id="2" name="CuadroTexto 1">
            <a:extLst>
              <a:ext uri="{FF2B5EF4-FFF2-40B4-BE49-F238E27FC236}">
                <a16:creationId xmlns:a16="http://schemas.microsoft.com/office/drawing/2014/main" id="{B20DC52B-414C-23A3-0147-F338D49445C3}"/>
              </a:ext>
            </a:extLst>
          </p:cNvPr>
          <p:cNvSpPr txBox="1"/>
          <p:nvPr/>
        </p:nvSpPr>
        <p:spPr>
          <a:xfrm>
            <a:off x="2570672" y="1024373"/>
            <a:ext cx="6414219" cy="461665"/>
          </a:xfrm>
          <a:prstGeom prst="rect">
            <a:avLst/>
          </a:prstGeom>
          <a:noFill/>
        </p:spPr>
        <p:txBody>
          <a:bodyPr wrap="square" rtlCol="0">
            <a:spAutoFit/>
          </a:bodyPr>
          <a:lstStyle/>
          <a:p>
            <a:r>
              <a:rPr lang="es-ES" sz="2400" dirty="0" err="1">
                <a:solidFill>
                  <a:srgbClr val="0070C0"/>
                </a:solidFill>
              </a:rPr>
              <a:t>Conclusions</a:t>
            </a:r>
            <a:r>
              <a:rPr lang="es-ES" sz="2400" dirty="0">
                <a:solidFill>
                  <a:srgbClr val="0070C0"/>
                </a:solidFill>
              </a:rPr>
              <a:t> </a:t>
            </a:r>
            <a:r>
              <a:rPr lang="es-ES" sz="2400" dirty="0" err="1">
                <a:solidFill>
                  <a:srgbClr val="0070C0"/>
                </a:solidFill>
              </a:rPr>
              <a:t>from</a:t>
            </a:r>
            <a:r>
              <a:rPr lang="es-ES" sz="2400" dirty="0">
                <a:solidFill>
                  <a:srgbClr val="0070C0"/>
                </a:solidFill>
              </a:rPr>
              <a:t> </a:t>
            </a:r>
            <a:r>
              <a:rPr lang="es-ES" sz="2400" dirty="0" err="1">
                <a:solidFill>
                  <a:srgbClr val="0070C0"/>
                </a:solidFill>
              </a:rPr>
              <a:t>catastrophic</a:t>
            </a:r>
            <a:r>
              <a:rPr lang="es-ES" sz="2400" dirty="0">
                <a:solidFill>
                  <a:srgbClr val="0070C0"/>
                </a:solidFill>
              </a:rPr>
              <a:t> </a:t>
            </a:r>
            <a:r>
              <a:rPr lang="es-ES" sz="2400" dirty="0" err="1">
                <a:solidFill>
                  <a:srgbClr val="0070C0"/>
                </a:solidFill>
              </a:rPr>
              <a:t>railway</a:t>
            </a:r>
            <a:r>
              <a:rPr lang="es-ES" sz="2400" dirty="0">
                <a:solidFill>
                  <a:srgbClr val="0070C0"/>
                </a:solidFill>
              </a:rPr>
              <a:t> </a:t>
            </a:r>
            <a:r>
              <a:rPr lang="es-ES" sz="2400" dirty="0" err="1">
                <a:solidFill>
                  <a:srgbClr val="0070C0"/>
                </a:solidFill>
              </a:rPr>
              <a:t>accidents</a:t>
            </a:r>
            <a:endParaRPr lang="es-ES" sz="2400" dirty="0">
              <a:solidFill>
                <a:srgbClr val="0070C0"/>
              </a:solidFill>
            </a:endParaRPr>
          </a:p>
        </p:txBody>
      </p:sp>
      <p:pic>
        <p:nvPicPr>
          <p:cNvPr id="5" name="Imagen 4">
            <a:extLst>
              <a:ext uri="{FF2B5EF4-FFF2-40B4-BE49-F238E27FC236}">
                <a16:creationId xmlns:a16="http://schemas.microsoft.com/office/drawing/2014/main" id="{50BC5C87-50BA-C8D0-3C7C-FAF291C1281C}"/>
              </a:ext>
            </a:extLst>
          </p:cNvPr>
          <p:cNvPicPr>
            <a:picLocks noChangeAspect="1"/>
          </p:cNvPicPr>
          <p:nvPr/>
        </p:nvPicPr>
        <p:blipFill>
          <a:blip r:embed="rId7"/>
          <a:stretch>
            <a:fillRect/>
          </a:stretch>
        </p:blipFill>
        <p:spPr>
          <a:xfrm>
            <a:off x="11353800" y="5851895"/>
            <a:ext cx="597460" cy="810838"/>
          </a:xfrm>
          <a:prstGeom prst="rect">
            <a:avLst/>
          </a:prstGeom>
        </p:spPr>
      </p:pic>
      <p:pic>
        <p:nvPicPr>
          <p:cNvPr id="6" name="Imagen 5">
            <a:extLst>
              <a:ext uri="{FF2B5EF4-FFF2-40B4-BE49-F238E27FC236}">
                <a16:creationId xmlns:a16="http://schemas.microsoft.com/office/drawing/2014/main" id="{F90B6F59-7804-4119-7B0C-D7D9FE468B11}"/>
              </a:ext>
            </a:extLst>
          </p:cNvPr>
          <p:cNvPicPr>
            <a:picLocks noChangeAspect="1"/>
          </p:cNvPicPr>
          <p:nvPr/>
        </p:nvPicPr>
        <p:blipFill>
          <a:blip r:embed="rId8"/>
          <a:stretch>
            <a:fillRect/>
          </a:stretch>
        </p:blipFill>
        <p:spPr>
          <a:xfrm>
            <a:off x="110669" y="827245"/>
            <a:ext cx="1255885" cy="762066"/>
          </a:xfrm>
          <a:prstGeom prst="rect">
            <a:avLst/>
          </a:prstGeom>
        </p:spPr>
      </p:pic>
      <p:pic>
        <p:nvPicPr>
          <p:cNvPr id="12" name="Imagen 11" descr="Un letrero de color blanco&#10;&#10;Descripción generada automáticamente con confianza media">
            <a:extLst>
              <a:ext uri="{FF2B5EF4-FFF2-40B4-BE49-F238E27FC236}">
                <a16:creationId xmlns:a16="http://schemas.microsoft.com/office/drawing/2014/main" id="{CFEF465C-3337-5B4F-3118-437886F20988}"/>
              </a:ext>
            </a:extLst>
          </p:cNvPr>
          <p:cNvPicPr>
            <a:picLocks noChangeAspect="1"/>
          </p:cNvPicPr>
          <p:nvPr/>
        </p:nvPicPr>
        <p:blipFill>
          <a:blip r:embed="rId9"/>
          <a:stretch>
            <a:fillRect/>
          </a:stretch>
        </p:blipFill>
        <p:spPr>
          <a:xfrm>
            <a:off x="6096000" y="4309627"/>
            <a:ext cx="3568640" cy="1524000"/>
          </a:xfrm>
          <a:prstGeom prst="rect">
            <a:avLst/>
          </a:prstGeom>
        </p:spPr>
      </p:pic>
    </p:spTree>
    <p:extLst>
      <p:ext uri="{BB962C8B-B14F-4D97-AF65-F5344CB8AC3E}">
        <p14:creationId xmlns:p14="http://schemas.microsoft.com/office/powerpoint/2010/main" val="9588943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Marcador de contenido 7">
            <a:extLst>
              <a:ext uri="{FF2B5EF4-FFF2-40B4-BE49-F238E27FC236}">
                <a16:creationId xmlns:a16="http://schemas.microsoft.com/office/drawing/2014/main" id="{44B4CB24-5062-DC4F-C3F7-0295DD4F3713}"/>
              </a:ext>
            </a:extLst>
          </p:cNvPr>
          <p:cNvGraphicFramePr>
            <a:graphicFrameLocks noGrp="1"/>
          </p:cNvGraphicFramePr>
          <p:nvPr>
            <p:ph idx="1"/>
            <p:extLst>
              <p:ext uri="{D42A27DB-BD31-4B8C-83A1-F6EECF244321}">
                <p14:modId xmlns:p14="http://schemas.microsoft.com/office/powerpoint/2010/main" val="2527154877"/>
              </p:ext>
            </p:extLst>
          </p:nvPr>
        </p:nvGraphicFramePr>
        <p:xfrm>
          <a:off x="838200" y="1825625"/>
          <a:ext cx="7210245"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ítulo 3">
            <a:extLst>
              <a:ext uri="{FF2B5EF4-FFF2-40B4-BE49-F238E27FC236}">
                <a16:creationId xmlns:a16="http://schemas.microsoft.com/office/drawing/2014/main" id="{E0DA7273-F907-A546-3B31-690FDCAF951E}"/>
              </a:ext>
            </a:extLst>
          </p:cNvPr>
          <p:cNvSpPr txBox="1">
            <a:spLocks noGrp="1"/>
          </p:cNvSpPr>
          <p:nvPr>
            <p:ph type="title"/>
          </p:nvPr>
        </p:nvSpPr>
        <p:spPr>
          <a:xfrm>
            <a:off x="0" y="-249298"/>
            <a:ext cx="12192000" cy="840230"/>
          </a:xfrm>
          <a:prstGeom prst="rect">
            <a:avLst/>
          </a:prstGeom>
          <a:solidFill>
            <a:schemeClr val="accent1"/>
          </a:solidFill>
        </p:spPr>
        <p:txBody>
          <a:bodyPr wrap="square" rtlCol="0">
            <a:spAutoFit/>
          </a:bodyPr>
          <a:lstStyle/>
          <a:p>
            <a:br>
              <a:rPr lang="es-ES" sz="1800" b="1" dirty="0">
                <a:solidFill>
                  <a:schemeClr val="bg1"/>
                </a:solidFill>
              </a:rPr>
            </a:br>
            <a:r>
              <a:rPr lang="es-ES" sz="1800" b="1" dirty="0" err="1">
                <a:solidFill>
                  <a:schemeClr val="bg1"/>
                </a:solidFill>
              </a:rPr>
              <a:t>European</a:t>
            </a:r>
            <a:r>
              <a:rPr lang="es-ES" sz="1800" b="1" dirty="0">
                <a:solidFill>
                  <a:schemeClr val="bg1"/>
                </a:solidFill>
              </a:rPr>
              <a:t> Rail Safety </a:t>
            </a:r>
            <a:r>
              <a:rPr lang="es-ES" sz="1800" b="1" dirty="0" err="1">
                <a:solidFill>
                  <a:schemeClr val="bg1"/>
                </a:solidFill>
              </a:rPr>
              <a:t>Days</a:t>
            </a:r>
            <a:r>
              <a:rPr lang="es-ES" sz="1800" b="1" dirty="0">
                <a:solidFill>
                  <a:schemeClr val="bg1"/>
                </a:solidFill>
              </a:rPr>
              <a:t> 20-22 </a:t>
            </a:r>
            <a:r>
              <a:rPr lang="es-ES" sz="1800" b="1" dirty="0" err="1">
                <a:solidFill>
                  <a:schemeClr val="bg1"/>
                </a:solidFill>
              </a:rPr>
              <a:t>September</a:t>
            </a:r>
            <a:r>
              <a:rPr lang="es-ES" sz="1800" b="1" dirty="0">
                <a:solidFill>
                  <a:schemeClr val="bg1"/>
                </a:solidFill>
              </a:rPr>
              <a:t> 2023                                                                                                               </a:t>
            </a:r>
            <a:r>
              <a:rPr lang="es-ES" sz="1800" b="1" dirty="0" err="1">
                <a:solidFill>
                  <a:schemeClr val="bg1"/>
                </a:solidFill>
              </a:rPr>
              <a:t>Tallinn</a:t>
            </a:r>
            <a:r>
              <a:rPr lang="es-ES" sz="1800" b="1" dirty="0">
                <a:solidFill>
                  <a:schemeClr val="bg1"/>
                </a:solidFill>
              </a:rPr>
              <a:t>, Estonia</a:t>
            </a:r>
            <a:br>
              <a:rPr lang="es-ES" sz="1800" b="1" dirty="0">
                <a:solidFill>
                  <a:schemeClr val="bg1"/>
                </a:solidFill>
              </a:rPr>
            </a:br>
            <a:endParaRPr lang="es-ES" sz="1800" b="1" dirty="0">
              <a:solidFill>
                <a:schemeClr val="bg1"/>
              </a:solidFill>
            </a:endParaRPr>
          </a:p>
        </p:txBody>
      </p:sp>
      <p:pic>
        <p:nvPicPr>
          <p:cNvPr id="5" name="Imagen 4">
            <a:extLst>
              <a:ext uri="{FF2B5EF4-FFF2-40B4-BE49-F238E27FC236}">
                <a16:creationId xmlns:a16="http://schemas.microsoft.com/office/drawing/2014/main" id="{4B311649-A709-CABF-484E-6E07F28CC055}"/>
              </a:ext>
            </a:extLst>
          </p:cNvPr>
          <p:cNvPicPr>
            <a:picLocks noChangeAspect="1"/>
          </p:cNvPicPr>
          <p:nvPr/>
        </p:nvPicPr>
        <p:blipFill>
          <a:blip r:embed="rId7"/>
          <a:stretch>
            <a:fillRect/>
          </a:stretch>
        </p:blipFill>
        <p:spPr>
          <a:xfrm>
            <a:off x="11282680" y="5928526"/>
            <a:ext cx="597460" cy="810838"/>
          </a:xfrm>
          <a:prstGeom prst="rect">
            <a:avLst/>
          </a:prstGeom>
        </p:spPr>
      </p:pic>
      <p:pic>
        <p:nvPicPr>
          <p:cNvPr id="6" name="Imagen 5">
            <a:extLst>
              <a:ext uri="{FF2B5EF4-FFF2-40B4-BE49-F238E27FC236}">
                <a16:creationId xmlns:a16="http://schemas.microsoft.com/office/drawing/2014/main" id="{E94F3B42-855E-BF83-ED31-E0A1A24E74EF}"/>
              </a:ext>
            </a:extLst>
          </p:cNvPr>
          <p:cNvPicPr>
            <a:picLocks noChangeAspect="1"/>
          </p:cNvPicPr>
          <p:nvPr/>
        </p:nvPicPr>
        <p:blipFill>
          <a:blip r:embed="rId8"/>
          <a:stretch>
            <a:fillRect/>
          </a:stretch>
        </p:blipFill>
        <p:spPr>
          <a:xfrm>
            <a:off x="105111" y="723972"/>
            <a:ext cx="1255885" cy="762066"/>
          </a:xfrm>
          <a:prstGeom prst="rect">
            <a:avLst/>
          </a:prstGeom>
        </p:spPr>
      </p:pic>
      <p:sp>
        <p:nvSpPr>
          <p:cNvPr id="7" name="CuadroTexto 6">
            <a:extLst>
              <a:ext uri="{FF2B5EF4-FFF2-40B4-BE49-F238E27FC236}">
                <a16:creationId xmlns:a16="http://schemas.microsoft.com/office/drawing/2014/main" id="{2C36B365-CEA4-4FE6-3026-12E7E0DE574D}"/>
              </a:ext>
            </a:extLst>
          </p:cNvPr>
          <p:cNvSpPr txBox="1"/>
          <p:nvPr/>
        </p:nvSpPr>
        <p:spPr>
          <a:xfrm>
            <a:off x="2570672" y="1024373"/>
            <a:ext cx="6414219" cy="461665"/>
          </a:xfrm>
          <a:prstGeom prst="rect">
            <a:avLst/>
          </a:prstGeom>
          <a:noFill/>
        </p:spPr>
        <p:txBody>
          <a:bodyPr wrap="square" rtlCol="0">
            <a:spAutoFit/>
          </a:bodyPr>
          <a:lstStyle/>
          <a:p>
            <a:r>
              <a:rPr lang="es-ES" sz="2400" dirty="0" err="1">
                <a:solidFill>
                  <a:srgbClr val="0070C0"/>
                </a:solidFill>
              </a:rPr>
              <a:t>Conclusions</a:t>
            </a:r>
            <a:r>
              <a:rPr lang="es-ES" sz="2400" dirty="0">
                <a:solidFill>
                  <a:srgbClr val="0070C0"/>
                </a:solidFill>
              </a:rPr>
              <a:t> </a:t>
            </a:r>
            <a:r>
              <a:rPr lang="es-ES" sz="2400" dirty="0" err="1">
                <a:solidFill>
                  <a:srgbClr val="0070C0"/>
                </a:solidFill>
              </a:rPr>
              <a:t>from</a:t>
            </a:r>
            <a:r>
              <a:rPr lang="es-ES" sz="2400" dirty="0">
                <a:solidFill>
                  <a:srgbClr val="0070C0"/>
                </a:solidFill>
              </a:rPr>
              <a:t> </a:t>
            </a:r>
            <a:r>
              <a:rPr lang="es-ES" sz="2400" dirty="0" err="1">
                <a:solidFill>
                  <a:srgbClr val="0070C0"/>
                </a:solidFill>
              </a:rPr>
              <a:t>catastrophic</a:t>
            </a:r>
            <a:r>
              <a:rPr lang="es-ES" sz="2400" dirty="0">
                <a:solidFill>
                  <a:srgbClr val="0070C0"/>
                </a:solidFill>
              </a:rPr>
              <a:t> </a:t>
            </a:r>
            <a:r>
              <a:rPr lang="es-ES" sz="2400" dirty="0" err="1">
                <a:solidFill>
                  <a:srgbClr val="0070C0"/>
                </a:solidFill>
              </a:rPr>
              <a:t>railway</a:t>
            </a:r>
            <a:r>
              <a:rPr lang="es-ES" sz="2400" dirty="0">
                <a:solidFill>
                  <a:srgbClr val="0070C0"/>
                </a:solidFill>
              </a:rPr>
              <a:t> </a:t>
            </a:r>
            <a:r>
              <a:rPr lang="es-ES" sz="2400" dirty="0" err="1">
                <a:solidFill>
                  <a:srgbClr val="0070C0"/>
                </a:solidFill>
              </a:rPr>
              <a:t>accidents</a:t>
            </a:r>
            <a:endParaRPr lang="es-ES" sz="2400" dirty="0">
              <a:solidFill>
                <a:srgbClr val="0070C0"/>
              </a:solidFill>
            </a:endParaRPr>
          </a:p>
        </p:txBody>
      </p:sp>
      <p:pic>
        <p:nvPicPr>
          <p:cNvPr id="9" name="Imagen 8">
            <a:extLst>
              <a:ext uri="{FF2B5EF4-FFF2-40B4-BE49-F238E27FC236}">
                <a16:creationId xmlns:a16="http://schemas.microsoft.com/office/drawing/2014/main" id="{8DAD1FF4-A695-C991-55E3-F2F69F2DA4E8}"/>
              </a:ext>
            </a:extLst>
          </p:cNvPr>
          <p:cNvPicPr>
            <a:picLocks noChangeAspect="1"/>
          </p:cNvPicPr>
          <p:nvPr/>
        </p:nvPicPr>
        <p:blipFill>
          <a:blip r:embed="rId9"/>
          <a:stretch>
            <a:fillRect/>
          </a:stretch>
        </p:blipFill>
        <p:spPr>
          <a:xfrm>
            <a:off x="7648290" y="4135152"/>
            <a:ext cx="3753057" cy="1657350"/>
          </a:xfrm>
          <a:prstGeom prst="rect">
            <a:avLst/>
          </a:prstGeom>
        </p:spPr>
      </p:pic>
      <p:pic>
        <p:nvPicPr>
          <p:cNvPr id="11" name="Imagen 10" descr="Una caricatura de una persona&#10;&#10;Descripción generada automáticamente con confianza baja">
            <a:extLst>
              <a:ext uri="{FF2B5EF4-FFF2-40B4-BE49-F238E27FC236}">
                <a16:creationId xmlns:a16="http://schemas.microsoft.com/office/drawing/2014/main" id="{F12C0857-F90F-4C89-0D29-FA82F7F0B94F}"/>
              </a:ext>
            </a:extLst>
          </p:cNvPr>
          <p:cNvPicPr>
            <a:picLocks noChangeAspect="1"/>
          </p:cNvPicPr>
          <p:nvPr/>
        </p:nvPicPr>
        <p:blipFill>
          <a:blip r:embed="rId10"/>
          <a:stretch>
            <a:fillRect/>
          </a:stretch>
        </p:blipFill>
        <p:spPr>
          <a:xfrm>
            <a:off x="7648291" y="1981920"/>
            <a:ext cx="3753057" cy="1657350"/>
          </a:xfrm>
          <a:prstGeom prst="rect">
            <a:avLst/>
          </a:prstGeom>
        </p:spPr>
      </p:pic>
    </p:spTree>
    <p:extLst>
      <p:ext uri="{BB962C8B-B14F-4D97-AF65-F5344CB8AC3E}">
        <p14:creationId xmlns:p14="http://schemas.microsoft.com/office/powerpoint/2010/main" val="37967739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C6C23484-EEB4-3CDF-CB9D-6F65A2EE5E5B}"/>
              </a:ext>
            </a:extLst>
          </p:cNvPr>
          <p:cNvPicPr>
            <a:picLocks noChangeAspect="1"/>
          </p:cNvPicPr>
          <p:nvPr/>
        </p:nvPicPr>
        <p:blipFill>
          <a:blip r:embed="rId2"/>
          <a:stretch>
            <a:fillRect/>
          </a:stretch>
        </p:blipFill>
        <p:spPr>
          <a:xfrm>
            <a:off x="1349302" y="1486038"/>
            <a:ext cx="9179808" cy="5371962"/>
          </a:xfrm>
          <a:prstGeom prst="rect">
            <a:avLst/>
          </a:prstGeom>
        </p:spPr>
      </p:pic>
      <p:graphicFrame>
        <p:nvGraphicFramePr>
          <p:cNvPr id="7" name="Marcador de contenido 6">
            <a:extLst>
              <a:ext uri="{FF2B5EF4-FFF2-40B4-BE49-F238E27FC236}">
                <a16:creationId xmlns:a16="http://schemas.microsoft.com/office/drawing/2014/main" id="{977FF6A6-93EA-8D1C-8F77-A2EFB22399FB}"/>
              </a:ext>
            </a:extLst>
          </p:cNvPr>
          <p:cNvGraphicFramePr>
            <a:graphicFrameLocks noGrp="1"/>
          </p:cNvGraphicFramePr>
          <p:nvPr>
            <p:ph idx="1"/>
            <p:extLst>
              <p:ext uri="{D42A27DB-BD31-4B8C-83A1-F6EECF244321}">
                <p14:modId xmlns:p14="http://schemas.microsoft.com/office/powerpoint/2010/main" val="3586818532"/>
              </p:ext>
            </p:extLst>
          </p:nvPr>
        </p:nvGraphicFramePr>
        <p:xfrm>
          <a:off x="393140" y="1699404"/>
          <a:ext cx="10960660" cy="44775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ítulo 3">
            <a:extLst>
              <a:ext uri="{FF2B5EF4-FFF2-40B4-BE49-F238E27FC236}">
                <a16:creationId xmlns:a16="http://schemas.microsoft.com/office/drawing/2014/main" id="{E0DA7273-F907-A546-3B31-690FDCAF951E}"/>
              </a:ext>
            </a:extLst>
          </p:cNvPr>
          <p:cNvSpPr txBox="1">
            <a:spLocks noGrp="1"/>
          </p:cNvSpPr>
          <p:nvPr>
            <p:ph type="title"/>
          </p:nvPr>
        </p:nvSpPr>
        <p:spPr>
          <a:xfrm>
            <a:off x="0" y="-249298"/>
            <a:ext cx="12192000" cy="840230"/>
          </a:xfrm>
          <a:prstGeom prst="rect">
            <a:avLst/>
          </a:prstGeom>
          <a:solidFill>
            <a:schemeClr val="accent1"/>
          </a:solidFill>
        </p:spPr>
        <p:txBody>
          <a:bodyPr wrap="square" rtlCol="0">
            <a:spAutoFit/>
          </a:bodyPr>
          <a:lstStyle/>
          <a:p>
            <a:br>
              <a:rPr lang="es-ES" sz="1800" b="1" dirty="0">
                <a:solidFill>
                  <a:schemeClr val="bg1"/>
                </a:solidFill>
              </a:rPr>
            </a:br>
            <a:r>
              <a:rPr lang="es-ES" sz="1800" b="1" dirty="0" err="1">
                <a:solidFill>
                  <a:schemeClr val="bg1"/>
                </a:solidFill>
              </a:rPr>
              <a:t>European</a:t>
            </a:r>
            <a:r>
              <a:rPr lang="es-ES" sz="1800" b="1" dirty="0">
                <a:solidFill>
                  <a:schemeClr val="bg1"/>
                </a:solidFill>
              </a:rPr>
              <a:t> Rail Safety </a:t>
            </a:r>
            <a:r>
              <a:rPr lang="es-ES" sz="1800" b="1" dirty="0" err="1">
                <a:solidFill>
                  <a:schemeClr val="bg1"/>
                </a:solidFill>
              </a:rPr>
              <a:t>Days</a:t>
            </a:r>
            <a:r>
              <a:rPr lang="es-ES" sz="1800" b="1" dirty="0">
                <a:solidFill>
                  <a:schemeClr val="bg1"/>
                </a:solidFill>
              </a:rPr>
              <a:t> 20-22 </a:t>
            </a:r>
            <a:r>
              <a:rPr lang="es-ES" sz="1800" b="1" dirty="0" err="1">
                <a:solidFill>
                  <a:schemeClr val="bg1"/>
                </a:solidFill>
              </a:rPr>
              <a:t>September</a:t>
            </a:r>
            <a:r>
              <a:rPr lang="es-ES" sz="1800" b="1" dirty="0">
                <a:solidFill>
                  <a:schemeClr val="bg1"/>
                </a:solidFill>
              </a:rPr>
              <a:t> 2023                                                                                                               </a:t>
            </a:r>
            <a:r>
              <a:rPr lang="es-ES" sz="1800" b="1" dirty="0" err="1">
                <a:solidFill>
                  <a:schemeClr val="bg1"/>
                </a:solidFill>
              </a:rPr>
              <a:t>Tallinn</a:t>
            </a:r>
            <a:r>
              <a:rPr lang="es-ES" sz="1800" b="1" dirty="0">
                <a:solidFill>
                  <a:schemeClr val="bg1"/>
                </a:solidFill>
              </a:rPr>
              <a:t>, Estonia</a:t>
            </a:r>
            <a:br>
              <a:rPr lang="es-ES" sz="1800" b="1" dirty="0">
                <a:solidFill>
                  <a:schemeClr val="bg1"/>
                </a:solidFill>
              </a:rPr>
            </a:br>
            <a:endParaRPr lang="es-ES" sz="1800" b="1" dirty="0">
              <a:solidFill>
                <a:schemeClr val="bg1"/>
              </a:solidFill>
            </a:endParaRPr>
          </a:p>
        </p:txBody>
      </p:sp>
      <p:pic>
        <p:nvPicPr>
          <p:cNvPr id="5" name="Imagen 4">
            <a:extLst>
              <a:ext uri="{FF2B5EF4-FFF2-40B4-BE49-F238E27FC236}">
                <a16:creationId xmlns:a16="http://schemas.microsoft.com/office/drawing/2014/main" id="{C1BDEA12-5877-9CC6-7680-2EC837A99FB7}"/>
              </a:ext>
            </a:extLst>
          </p:cNvPr>
          <p:cNvPicPr>
            <a:picLocks noChangeAspect="1"/>
          </p:cNvPicPr>
          <p:nvPr/>
        </p:nvPicPr>
        <p:blipFill>
          <a:blip r:embed="rId8"/>
          <a:stretch>
            <a:fillRect/>
          </a:stretch>
        </p:blipFill>
        <p:spPr>
          <a:xfrm>
            <a:off x="11201400" y="5930322"/>
            <a:ext cx="597460" cy="810838"/>
          </a:xfrm>
          <a:prstGeom prst="rect">
            <a:avLst/>
          </a:prstGeom>
        </p:spPr>
      </p:pic>
      <p:pic>
        <p:nvPicPr>
          <p:cNvPr id="6" name="Imagen 5">
            <a:extLst>
              <a:ext uri="{FF2B5EF4-FFF2-40B4-BE49-F238E27FC236}">
                <a16:creationId xmlns:a16="http://schemas.microsoft.com/office/drawing/2014/main" id="{C8D35B93-8E09-C0D9-39B8-3702066C221F}"/>
              </a:ext>
            </a:extLst>
          </p:cNvPr>
          <p:cNvPicPr>
            <a:picLocks noChangeAspect="1"/>
          </p:cNvPicPr>
          <p:nvPr/>
        </p:nvPicPr>
        <p:blipFill>
          <a:blip r:embed="rId9"/>
          <a:stretch>
            <a:fillRect/>
          </a:stretch>
        </p:blipFill>
        <p:spPr>
          <a:xfrm>
            <a:off x="76160" y="681037"/>
            <a:ext cx="1255885" cy="762066"/>
          </a:xfrm>
          <a:prstGeom prst="rect">
            <a:avLst/>
          </a:prstGeom>
        </p:spPr>
      </p:pic>
      <p:sp>
        <p:nvSpPr>
          <p:cNvPr id="8" name="CuadroTexto 7">
            <a:extLst>
              <a:ext uri="{FF2B5EF4-FFF2-40B4-BE49-F238E27FC236}">
                <a16:creationId xmlns:a16="http://schemas.microsoft.com/office/drawing/2014/main" id="{22478EEB-8B07-DD62-2B03-BF43C1C063C4}"/>
              </a:ext>
            </a:extLst>
          </p:cNvPr>
          <p:cNvSpPr txBox="1"/>
          <p:nvPr/>
        </p:nvSpPr>
        <p:spPr>
          <a:xfrm>
            <a:off x="4714240" y="1024373"/>
            <a:ext cx="4175760" cy="461665"/>
          </a:xfrm>
          <a:prstGeom prst="rect">
            <a:avLst/>
          </a:prstGeom>
          <a:noFill/>
        </p:spPr>
        <p:txBody>
          <a:bodyPr wrap="square" rtlCol="0">
            <a:spAutoFit/>
          </a:bodyPr>
          <a:lstStyle/>
          <a:p>
            <a:endParaRPr lang="es-ES" sz="2400" dirty="0">
              <a:solidFill>
                <a:srgbClr val="0070C0"/>
              </a:solidFill>
            </a:endParaRPr>
          </a:p>
        </p:txBody>
      </p:sp>
      <p:sp>
        <p:nvSpPr>
          <p:cNvPr id="9" name="CuadroTexto 8">
            <a:extLst>
              <a:ext uri="{FF2B5EF4-FFF2-40B4-BE49-F238E27FC236}">
                <a16:creationId xmlns:a16="http://schemas.microsoft.com/office/drawing/2014/main" id="{D3ACB4A2-6C19-0223-AD4F-AC1689092AF8}"/>
              </a:ext>
            </a:extLst>
          </p:cNvPr>
          <p:cNvSpPr txBox="1"/>
          <p:nvPr/>
        </p:nvSpPr>
        <p:spPr>
          <a:xfrm>
            <a:off x="2570672" y="1024373"/>
            <a:ext cx="6414219" cy="461665"/>
          </a:xfrm>
          <a:prstGeom prst="rect">
            <a:avLst/>
          </a:prstGeom>
          <a:noFill/>
        </p:spPr>
        <p:txBody>
          <a:bodyPr wrap="square" rtlCol="0">
            <a:spAutoFit/>
          </a:bodyPr>
          <a:lstStyle/>
          <a:p>
            <a:r>
              <a:rPr lang="es-ES" sz="2400" dirty="0" err="1">
                <a:solidFill>
                  <a:srgbClr val="0070C0"/>
                </a:solidFill>
              </a:rPr>
              <a:t>Conclusions</a:t>
            </a:r>
            <a:r>
              <a:rPr lang="es-ES" sz="2400" dirty="0">
                <a:solidFill>
                  <a:srgbClr val="0070C0"/>
                </a:solidFill>
              </a:rPr>
              <a:t> </a:t>
            </a:r>
            <a:r>
              <a:rPr lang="es-ES" sz="2400" dirty="0" err="1">
                <a:solidFill>
                  <a:srgbClr val="0070C0"/>
                </a:solidFill>
              </a:rPr>
              <a:t>from</a:t>
            </a:r>
            <a:r>
              <a:rPr lang="es-ES" sz="2400" dirty="0">
                <a:solidFill>
                  <a:srgbClr val="0070C0"/>
                </a:solidFill>
              </a:rPr>
              <a:t> </a:t>
            </a:r>
            <a:r>
              <a:rPr lang="es-ES" sz="2400" dirty="0" err="1">
                <a:solidFill>
                  <a:srgbClr val="0070C0"/>
                </a:solidFill>
              </a:rPr>
              <a:t>catastrophic</a:t>
            </a:r>
            <a:r>
              <a:rPr lang="es-ES" sz="2400" dirty="0">
                <a:solidFill>
                  <a:srgbClr val="0070C0"/>
                </a:solidFill>
              </a:rPr>
              <a:t> </a:t>
            </a:r>
            <a:r>
              <a:rPr lang="es-ES" sz="2400" dirty="0" err="1">
                <a:solidFill>
                  <a:srgbClr val="0070C0"/>
                </a:solidFill>
              </a:rPr>
              <a:t>railway</a:t>
            </a:r>
            <a:r>
              <a:rPr lang="es-ES" sz="2400" dirty="0">
                <a:solidFill>
                  <a:srgbClr val="0070C0"/>
                </a:solidFill>
              </a:rPr>
              <a:t> </a:t>
            </a:r>
            <a:r>
              <a:rPr lang="es-ES" sz="2400" dirty="0" err="1">
                <a:solidFill>
                  <a:srgbClr val="0070C0"/>
                </a:solidFill>
              </a:rPr>
              <a:t>accidents</a:t>
            </a:r>
            <a:endParaRPr lang="es-ES" sz="2400" dirty="0">
              <a:solidFill>
                <a:srgbClr val="0070C0"/>
              </a:solidFill>
            </a:endParaRPr>
          </a:p>
        </p:txBody>
      </p:sp>
    </p:spTree>
    <p:extLst>
      <p:ext uri="{BB962C8B-B14F-4D97-AF65-F5344CB8AC3E}">
        <p14:creationId xmlns:p14="http://schemas.microsoft.com/office/powerpoint/2010/main" val="16877465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Marcador de contenido 6">
            <a:extLst>
              <a:ext uri="{FF2B5EF4-FFF2-40B4-BE49-F238E27FC236}">
                <a16:creationId xmlns:a16="http://schemas.microsoft.com/office/drawing/2014/main" id="{07EAF31A-E903-8C9C-8768-16A76A7DCD78}"/>
              </a:ext>
            </a:extLst>
          </p:cNvPr>
          <p:cNvGraphicFramePr>
            <a:graphicFrameLocks noGrp="1"/>
          </p:cNvGraphicFramePr>
          <p:nvPr>
            <p:ph idx="1"/>
            <p:extLst>
              <p:ext uri="{D42A27DB-BD31-4B8C-83A1-F6EECF244321}">
                <p14:modId xmlns:p14="http://schemas.microsoft.com/office/powerpoint/2010/main" val="2930172909"/>
              </p:ext>
            </p:extLst>
          </p:nvPr>
        </p:nvGraphicFramePr>
        <p:xfrm>
          <a:off x="363747" y="2168779"/>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ítulo 3">
            <a:extLst>
              <a:ext uri="{FF2B5EF4-FFF2-40B4-BE49-F238E27FC236}">
                <a16:creationId xmlns:a16="http://schemas.microsoft.com/office/drawing/2014/main" id="{E0DA7273-F907-A546-3B31-690FDCAF951E}"/>
              </a:ext>
            </a:extLst>
          </p:cNvPr>
          <p:cNvSpPr txBox="1">
            <a:spLocks noGrp="1"/>
          </p:cNvSpPr>
          <p:nvPr>
            <p:ph type="title"/>
          </p:nvPr>
        </p:nvSpPr>
        <p:spPr>
          <a:xfrm>
            <a:off x="0" y="-249298"/>
            <a:ext cx="12192000" cy="840230"/>
          </a:xfrm>
          <a:prstGeom prst="rect">
            <a:avLst/>
          </a:prstGeom>
          <a:solidFill>
            <a:schemeClr val="accent1"/>
          </a:solidFill>
        </p:spPr>
        <p:txBody>
          <a:bodyPr wrap="square" rtlCol="0">
            <a:spAutoFit/>
          </a:bodyPr>
          <a:lstStyle/>
          <a:p>
            <a:br>
              <a:rPr lang="es-ES" sz="1800" b="1" dirty="0">
                <a:solidFill>
                  <a:schemeClr val="bg1"/>
                </a:solidFill>
              </a:rPr>
            </a:br>
            <a:r>
              <a:rPr lang="es-ES" sz="1800" b="1" dirty="0" err="1">
                <a:solidFill>
                  <a:schemeClr val="bg1"/>
                </a:solidFill>
              </a:rPr>
              <a:t>European</a:t>
            </a:r>
            <a:r>
              <a:rPr lang="es-ES" sz="1800" b="1" dirty="0">
                <a:solidFill>
                  <a:schemeClr val="bg1"/>
                </a:solidFill>
              </a:rPr>
              <a:t> Rail Safety </a:t>
            </a:r>
            <a:r>
              <a:rPr lang="es-ES" sz="1800" b="1" dirty="0" err="1">
                <a:solidFill>
                  <a:schemeClr val="bg1"/>
                </a:solidFill>
              </a:rPr>
              <a:t>Days</a:t>
            </a:r>
            <a:r>
              <a:rPr lang="es-ES" sz="1800" b="1" dirty="0">
                <a:solidFill>
                  <a:schemeClr val="bg1"/>
                </a:solidFill>
              </a:rPr>
              <a:t> 20-22 </a:t>
            </a:r>
            <a:r>
              <a:rPr lang="es-ES" sz="1800" b="1" dirty="0" err="1">
                <a:solidFill>
                  <a:schemeClr val="bg1"/>
                </a:solidFill>
              </a:rPr>
              <a:t>September</a:t>
            </a:r>
            <a:r>
              <a:rPr lang="es-ES" sz="1800" b="1" dirty="0">
                <a:solidFill>
                  <a:schemeClr val="bg1"/>
                </a:solidFill>
              </a:rPr>
              <a:t> 2023                                                                                                               </a:t>
            </a:r>
            <a:r>
              <a:rPr lang="es-ES" sz="1800" b="1" dirty="0" err="1">
                <a:solidFill>
                  <a:schemeClr val="bg1"/>
                </a:solidFill>
              </a:rPr>
              <a:t>Tallinn</a:t>
            </a:r>
            <a:r>
              <a:rPr lang="es-ES" sz="1800" b="1" dirty="0">
                <a:solidFill>
                  <a:schemeClr val="bg1"/>
                </a:solidFill>
              </a:rPr>
              <a:t>, Estonia</a:t>
            </a:r>
            <a:br>
              <a:rPr lang="es-ES" sz="1800" b="1" dirty="0">
                <a:solidFill>
                  <a:schemeClr val="bg1"/>
                </a:solidFill>
              </a:rPr>
            </a:br>
            <a:endParaRPr lang="es-ES" sz="1800" b="1" dirty="0">
              <a:solidFill>
                <a:schemeClr val="bg1"/>
              </a:solidFill>
            </a:endParaRPr>
          </a:p>
        </p:txBody>
      </p:sp>
      <p:pic>
        <p:nvPicPr>
          <p:cNvPr id="5" name="Imagen 4">
            <a:extLst>
              <a:ext uri="{FF2B5EF4-FFF2-40B4-BE49-F238E27FC236}">
                <a16:creationId xmlns:a16="http://schemas.microsoft.com/office/drawing/2014/main" id="{D788F7BE-1972-ED6C-F0D6-A1BFF6B0BF3D}"/>
              </a:ext>
            </a:extLst>
          </p:cNvPr>
          <p:cNvPicPr>
            <a:picLocks noChangeAspect="1"/>
          </p:cNvPicPr>
          <p:nvPr/>
        </p:nvPicPr>
        <p:blipFill>
          <a:blip r:embed="rId7"/>
          <a:stretch>
            <a:fillRect/>
          </a:stretch>
        </p:blipFill>
        <p:spPr>
          <a:xfrm>
            <a:off x="11343640" y="5909021"/>
            <a:ext cx="597460" cy="810838"/>
          </a:xfrm>
          <a:prstGeom prst="rect">
            <a:avLst/>
          </a:prstGeom>
        </p:spPr>
      </p:pic>
      <p:pic>
        <p:nvPicPr>
          <p:cNvPr id="6" name="Imagen 5">
            <a:extLst>
              <a:ext uri="{FF2B5EF4-FFF2-40B4-BE49-F238E27FC236}">
                <a16:creationId xmlns:a16="http://schemas.microsoft.com/office/drawing/2014/main" id="{73D66ABC-2687-D713-C360-AF36933CF518}"/>
              </a:ext>
            </a:extLst>
          </p:cNvPr>
          <p:cNvPicPr>
            <a:picLocks noChangeAspect="1"/>
          </p:cNvPicPr>
          <p:nvPr/>
        </p:nvPicPr>
        <p:blipFill>
          <a:blip r:embed="rId8"/>
          <a:stretch>
            <a:fillRect/>
          </a:stretch>
        </p:blipFill>
        <p:spPr>
          <a:xfrm>
            <a:off x="102043" y="723972"/>
            <a:ext cx="1255885" cy="762066"/>
          </a:xfrm>
          <a:prstGeom prst="rect">
            <a:avLst/>
          </a:prstGeom>
        </p:spPr>
      </p:pic>
      <p:sp>
        <p:nvSpPr>
          <p:cNvPr id="8" name="CuadroTexto 7">
            <a:extLst>
              <a:ext uri="{FF2B5EF4-FFF2-40B4-BE49-F238E27FC236}">
                <a16:creationId xmlns:a16="http://schemas.microsoft.com/office/drawing/2014/main" id="{63014A33-860A-B417-6124-6798FF87BC20}"/>
              </a:ext>
            </a:extLst>
          </p:cNvPr>
          <p:cNvSpPr txBox="1"/>
          <p:nvPr/>
        </p:nvSpPr>
        <p:spPr>
          <a:xfrm>
            <a:off x="2570672" y="1024373"/>
            <a:ext cx="6414219" cy="461665"/>
          </a:xfrm>
          <a:prstGeom prst="rect">
            <a:avLst/>
          </a:prstGeom>
          <a:noFill/>
        </p:spPr>
        <p:txBody>
          <a:bodyPr wrap="square" rtlCol="0">
            <a:spAutoFit/>
          </a:bodyPr>
          <a:lstStyle/>
          <a:p>
            <a:r>
              <a:rPr lang="es-ES" sz="2400" dirty="0" err="1">
                <a:solidFill>
                  <a:srgbClr val="0070C0"/>
                </a:solidFill>
              </a:rPr>
              <a:t>Conclusions</a:t>
            </a:r>
            <a:r>
              <a:rPr lang="es-ES" sz="2400" dirty="0">
                <a:solidFill>
                  <a:srgbClr val="0070C0"/>
                </a:solidFill>
              </a:rPr>
              <a:t> </a:t>
            </a:r>
            <a:r>
              <a:rPr lang="es-ES" sz="2400" dirty="0" err="1">
                <a:solidFill>
                  <a:srgbClr val="0070C0"/>
                </a:solidFill>
              </a:rPr>
              <a:t>from</a:t>
            </a:r>
            <a:r>
              <a:rPr lang="es-ES" sz="2400" dirty="0">
                <a:solidFill>
                  <a:srgbClr val="0070C0"/>
                </a:solidFill>
              </a:rPr>
              <a:t> </a:t>
            </a:r>
            <a:r>
              <a:rPr lang="es-ES" sz="2400" dirty="0" err="1">
                <a:solidFill>
                  <a:srgbClr val="0070C0"/>
                </a:solidFill>
              </a:rPr>
              <a:t>catastrophic</a:t>
            </a:r>
            <a:r>
              <a:rPr lang="es-ES" sz="2400" dirty="0">
                <a:solidFill>
                  <a:srgbClr val="0070C0"/>
                </a:solidFill>
              </a:rPr>
              <a:t> </a:t>
            </a:r>
            <a:r>
              <a:rPr lang="es-ES" sz="2400" dirty="0" err="1">
                <a:solidFill>
                  <a:srgbClr val="0070C0"/>
                </a:solidFill>
              </a:rPr>
              <a:t>railway</a:t>
            </a:r>
            <a:r>
              <a:rPr lang="es-ES" sz="2400" dirty="0">
                <a:solidFill>
                  <a:srgbClr val="0070C0"/>
                </a:solidFill>
              </a:rPr>
              <a:t> </a:t>
            </a:r>
            <a:r>
              <a:rPr lang="es-ES" sz="2400" dirty="0" err="1">
                <a:solidFill>
                  <a:srgbClr val="0070C0"/>
                </a:solidFill>
              </a:rPr>
              <a:t>accidents</a:t>
            </a:r>
            <a:endParaRPr lang="es-ES" sz="2400" dirty="0">
              <a:solidFill>
                <a:srgbClr val="0070C0"/>
              </a:solidFill>
            </a:endParaRPr>
          </a:p>
        </p:txBody>
      </p:sp>
      <p:pic>
        <p:nvPicPr>
          <p:cNvPr id="10" name="Imagen 9" descr="Texto, Logotipo&#10;&#10;Descripción generada automáticamente">
            <a:extLst>
              <a:ext uri="{FF2B5EF4-FFF2-40B4-BE49-F238E27FC236}">
                <a16:creationId xmlns:a16="http://schemas.microsoft.com/office/drawing/2014/main" id="{B7C1256E-8B55-3D7F-5F70-AE5F6806D6B0}"/>
              </a:ext>
            </a:extLst>
          </p:cNvPr>
          <p:cNvPicPr>
            <a:picLocks noChangeAspect="1"/>
          </p:cNvPicPr>
          <p:nvPr/>
        </p:nvPicPr>
        <p:blipFill>
          <a:blip r:embed="rId9"/>
          <a:stretch>
            <a:fillRect/>
          </a:stretch>
        </p:blipFill>
        <p:spPr>
          <a:xfrm>
            <a:off x="8888082" y="1823480"/>
            <a:ext cx="2143125" cy="2143125"/>
          </a:xfrm>
          <a:prstGeom prst="rect">
            <a:avLst/>
          </a:prstGeom>
        </p:spPr>
      </p:pic>
    </p:spTree>
    <p:extLst>
      <p:ext uri="{BB962C8B-B14F-4D97-AF65-F5344CB8AC3E}">
        <p14:creationId xmlns:p14="http://schemas.microsoft.com/office/powerpoint/2010/main" val="5234802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E7AB96A0-3418-4585-51CA-0493AC00AFC9}"/>
              </a:ext>
            </a:extLst>
          </p:cNvPr>
          <p:cNvPicPr>
            <a:picLocks noChangeAspect="1"/>
          </p:cNvPicPr>
          <p:nvPr/>
        </p:nvPicPr>
        <p:blipFill>
          <a:blip r:embed="rId2"/>
          <a:stretch>
            <a:fillRect/>
          </a:stretch>
        </p:blipFill>
        <p:spPr>
          <a:xfrm>
            <a:off x="68244" y="2163098"/>
            <a:ext cx="11878845" cy="4694902"/>
          </a:xfrm>
          <a:prstGeom prst="rect">
            <a:avLst/>
          </a:prstGeom>
        </p:spPr>
      </p:pic>
      <p:pic>
        <p:nvPicPr>
          <p:cNvPr id="6" name="Marcador de contenido 5">
            <a:extLst>
              <a:ext uri="{FF2B5EF4-FFF2-40B4-BE49-F238E27FC236}">
                <a16:creationId xmlns:a16="http://schemas.microsoft.com/office/drawing/2014/main" id="{07860C24-43F0-9286-9EAE-9BC69DB829E8}"/>
              </a:ext>
            </a:extLst>
          </p:cNvPr>
          <p:cNvPicPr>
            <a:picLocks noGrp="1" noChangeAspect="1"/>
          </p:cNvPicPr>
          <p:nvPr>
            <p:ph idx="1"/>
          </p:nvPr>
        </p:nvPicPr>
        <p:blipFill>
          <a:blip r:embed="rId3"/>
          <a:stretch>
            <a:fillRect/>
          </a:stretch>
        </p:blipFill>
        <p:spPr>
          <a:xfrm>
            <a:off x="186956" y="760607"/>
            <a:ext cx="1255885" cy="762066"/>
          </a:xfrm>
          <a:prstGeom prst="rect">
            <a:avLst/>
          </a:prstGeom>
        </p:spPr>
      </p:pic>
      <p:sp>
        <p:nvSpPr>
          <p:cNvPr id="5" name="Título 4">
            <a:extLst>
              <a:ext uri="{FF2B5EF4-FFF2-40B4-BE49-F238E27FC236}">
                <a16:creationId xmlns:a16="http://schemas.microsoft.com/office/drawing/2014/main" id="{47E85522-CF12-52CF-C756-5B619AF05E1A}"/>
              </a:ext>
            </a:extLst>
          </p:cNvPr>
          <p:cNvSpPr txBox="1">
            <a:spLocks noGrp="1"/>
          </p:cNvSpPr>
          <p:nvPr>
            <p:ph type="title"/>
          </p:nvPr>
        </p:nvSpPr>
        <p:spPr>
          <a:xfrm>
            <a:off x="0" y="-216512"/>
            <a:ext cx="12192000" cy="840230"/>
          </a:xfrm>
          <a:prstGeom prst="rect">
            <a:avLst/>
          </a:prstGeom>
          <a:solidFill>
            <a:schemeClr val="accent1"/>
          </a:solidFill>
        </p:spPr>
        <p:txBody>
          <a:bodyPr wrap="square" rtlCol="0">
            <a:spAutoFit/>
          </a:bodyPr>
          <a:lstStyle/>
          <a:p>
            <a:br>
              <a:rPr lang="es-ES" sz="1800" b="1" dirty="0">
                <a:solidFill>
                  <a:schemeClr val="bg1"/>
                </a:solidFill>
                <a:latin typeface="+mn-lt"/>
              </a:rPr>
            </a:br>
            <a:r>
              <a:rPr lang="es-ES" sz="1800" b="1" dirty="0" err="1">
                <a:solidFill>
                  <a:schemeClr val="bg1"/>
                </a:solidFill>
                <a:latin typeface="+mn-lt"/>
              </a:rPr>
              <a:t>European</a:t>
            </a:r>
            <a:r>
              <a:rPr lang="es-ES" sz="1800" b="1" dirty="0">
                <a:solidFill>
                  <a:schemeClr val="bg1"/>
                </a:solidFill>
                <a:latin typeface="+mn-lt"/>
              </a:rPr>
              <a:t> Rail Safety </a:t>
            </a:r>
            <a:r>
              <a:rPr lang="es-ES" sz="1800" b="1" dirty="0" err="1">
                <a:solidFill>
                  <a:schemeClr val="bg1"/>
                </a:solidFill>
                <a:latin typeface="+mn-lt"/>
              </a:rPr>
              <a:t>Days</a:t>
            </a:r>
            <a:r>
              <a:rPr lang="es-ES" sz="1800" b="1" dirty="0">
                <a:solidFill>
                  <a:schemeClr val="bg1"/>
                </a:solidFill>
                <a:latin typeface="+mn-lt"/>
              </a:rPr>
              <a:t> 20-22 </a:t>
            </a:r>
            <a:r>
              <a:rPr lang="es-ES" sz="1800" b="1" dirty="0" err="1">
                <a:solidFill>
                  <a:schemeClr val="bg1"/>
                </a:solidFill>
                <a:latin typeface="+mn-lt"/>
              </a:rPr>
              <a:t>September</a:t>
            </a:r>
            <a:r>
              <a:rPr lang="es-ES" sz="1800" b="1" dirty="0">
                <a:solidFill>
                  <a:schemeClr val="bg1"/>
                </a:solidFill>
                <a:latin typeface="+mn-lt"/>
              </a:rPr>
              <a:t> 2023                                                                                                        </a:t>
            </a:r>
            <a:r>
              <a:rPr lang="es-ES" sz="1800" b="1" dirty="0" err="1">
                <a:solidFill>
                  <a:schemeClr val="bg1"/>
                </a:solidFill>
                <a:latin typeface="+mn-lt"/>
              </a:rPr>
              <a:t>Tallinn</a:t>
            </a:r>
            <a:r>
              <a:rPr lang="es-ES" sz="1800" b="1" dirty="0">
                <a:solidFill>
                  <a:schemeClr val="bg1"/>
                </a:solidFill>
                <a:latin typeface="+mn-lt"/>
              </a:rPr>
              <a:t>, Estonia</a:t>
            </a:r>
            <a:br>
              <a:rPr lang="es-ES" sz="1800" b="1" dirty="0">
                <a:solidFill>
                  <a:schemeClr val="bg1"/>
                </a:solidFill>
                <a:latin typeface="+mn-lt"/>
              </a:rPr>
            </a:br>
            <a:endParaRPr lang="es-ES" sz="1800" b="1" dirty="0">
              <a:solidFill>
                <a:schemeClr val="bg1"/>
              </a:solidFill>
              <a:latin typeface="+mn-lt"/>
            </a:endParaRPr>
          </a:p>
        </p:txBody>
      </p:sp>
      <p:grpSp>
        <p:nvGrpSpPr>
          <p:cNvPr id="15" name="Grupo 14">
            <a:extLst>
              <a:ext uri="{FF2B5EF4-FFF2-40B4-BE49-F238E27FC236}">
                <a16:creationId xmlns:a16="http://schemas.microsoft.com/office/drawing/2014/main" id="{336DA8D3-DD62-E66F-1A99-B7DD01142685}"/>
              </a:ext>
            </a:extLst>
          </p:cNvPr>
          <p:cNvGrpSpPr/>
          <p:nvPr/>
        </p:nvGrpSpPr>
        <p:grpSpPr>
          <a:xfrm>
            <a:off x="210671" y="2263131"/>
            <a:ext cx="8673353" cy="1129948"/>
            <a:chOff x="1479942" y="0"/>
            <a:chExt cx="6506581" cy="2068849"/>
          </a:xfrm>
        </p:grpSpPr>
        <p:sp>
          <p:nvSpPr>
            <p:cNvPr id="16" name="Flecha: cheurón 15">
              <a:extLst>
                <a:ext uri="{FF2B5EF4-FFF2-40B4-BE49-F238E27FC236}">
                  <a16:creationId xmlns:a16="http://schemas.microsoft.com/office/drawing/2014/main" id="{08373044-484F-4406-CC11-4F4C62D06DA7}"/>
                </a:ext>
              </a:extLst>
            </p:cNvPr>
            <p:cNvSpPr/>
            <p:nvPr/>
          </p:nvSpPr>
          <p:spPr>
            <a:xfrm>
              <a:off x="1479942" y="0"/>
              <a:ext cx="6506581" cy="2068849"/>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s-ES"/>
            </a:p>
          </p:txBody>
        </p:sp>
        <p:sp>
          <p:nvSpPr>
            <p:cNvPr id="17" name="Flecha: cheurón 4">
              <a:extLst>
                <a:ext uri="{FF2B5EF4-FFF2-40B4-BE49-F238E27FC236}">
                  <a16:creationId xmlns:a16="http://schemas.microsoft.com/office/drawing/2014/main" id="{4EFC6ABF-B458-0D3B-4A8C-749564A1C413}"/>
                </a:ext>
              </a:extLst>
            </p:cNvPr>
            <p:cNvSpPr txBox="1"/>
            <p:nvPr/>
          </p:nvSpPr>
          <p:spPr>
            <a:xfrm>
              <a:off x="2514367" y="0"/>
              <a:ext cx="4437732" cy="20688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9370" tIns="19685" rIns="0" bIns="19685" numCol="1" spcCol="1270" anchor="ctr" anchorCtr="0">
              <a:noAutofit/>
            </a:bodyPr>
            <a:lstStyle/>
            <a:p>
              <a:pPr marL="0" lvl="0" indent="0" algn="ctr" defTabSz="1377950">
                <a:lnSpc>
                  <a:spcPct val="90000"/>
                </a:lnSpc>
                <a:spcBef>
                  <a:spcPct val="0"/>
                </a:spcBef>
                <a:spcAft>
                  <a:spcPct val="35000"/>
                </a:spcAft>
                <a:buNone/>
              </a:pPr>
              <a:endParaRPr lang="es-ES" sz="3100" kern="1200" dirty="0"/>
            </a:p>
          </p:txBody>
        </p:sp>
      </p:grpSp>
      <p:sp>
        <p:nvSpPr>
          <p:cNvPr id="19" name="CuadroTexto 18">
            <a:extLst>
              <a:ext uri="{FF2B5EF4-FFF2-40B4-BE49-F238E27FC236}">
                <a16:creationId xmlns:a16="http://schemas.microsoft.com/office/drawing/2014/main" id="{0622FDD9-08D9-D572-0840-09025C7B0F00}"/>
              </a:ext>
            </a:extLst>
          </p:cNvPr>
          <p:cNvSpPr txBox="1"/>
          <p:nvPr/>
        </p:nvSpPr>
        <p:spPr>
          <a:xfrm>
            <a:off x="838200" y="2549128"/>
            <a:ext cx="7418294" cy="646331"/>
          </a:xfrm>
          <a:prstGeom prst="rect">
            <a:avLst/>
          </a:prstGeom>
          <a:noFill/>
        </p:spPr>
        <p:txBody>
          <a:bodyPr wrap="square">
            <a:spAutoFit/>
          </a:bodyPr>
          <a:lstStyle/>
          <a:p>
            <a:r>
              <a:rPr lang="en-US" dirty="0">
                <a:solidFill>
                  <a:schemeClr val="bg1"/>
                </a:solidFill>
              </a:rPr>
              <a:t>There will only be </a:t>
            </a:r>
            <a:r>
              <a:rPr lang="en-US" dirty="0" err="1">
                <a:solidFill>
                  <a:schemeClr val="bg1"/>
                </a:solidFill>
              </a:rPr>
              <a:t>organisational</a:t>
            </a:r>
            <a:r>
              <a:rPr lang="en-US" dirty="0">
                <a:solidFill>
                  <a:schemeClr val="bg1"/>
                </a:solidFill>
              </a:rPr>
              <a:t> learning if we </a:t>
            </a:r>
            <a:r>
              <a:rPr lang="en-US" dirty="0">
                <a:solidFill>
                  <a:srgbClr val="FFFF00"/>
                </a:solidFill>
              </a:rPr>
              <a:t>change the narratives </a:t>
            </a:r>
            <a:r>
              <a:rPr lang="en-US" dirty="0">
                <a:solidFill>
                  <a:schemeClr val="bg1"/>
                </a:solidFill>
              </a:rPr>
              <a:t>of human error as causal explanations for accidents.</a:t>
            </a:r>
            <a:r>
              <a:rPr lang="en-US" dirty="0"/>
              <a:t>. </a:t>
            </a:r>
          </a:p>
        </p:txBody>
      </p:sp>
      <p:grpSp>
        <p:nvGrpSpPr>
          <p:cNvPr id="20" name="Grupo 19">
            <a:extLst>
              <a:ext uri="{FF2B5EF4-FFF2-40B4-BE49-F238E27FC236}">
                <a16:creationId xmlns:a16="http://schemas.microsoft.com/office/drawing/2014/main" id="{71633C26-C371-0DCA-A6D7-3E57EDBD2544}"/>
              </a:ext>
            </a:extLst>
          </p:cNvPr>
          <p:cNvGrpSpPr/>
          <p:nvPr/>
        </p:nvGrpSpPr>
        <p:grpSpPr>
          <a:xfrm>
            <a:off x="877804" y="3529631"/>
            <a:ext cx="8545119" cy="982843"/>
            <a:chOff x="1479942" y="0"/>
            <a:chExt cx="6506581" cy="2068849"/>
          </a:xfrm>
        </p:grpSpPr>
        <p:sp>
          <p:nvSpPr>
            <p:cNvPr id="21" name="Flecha: cheurón 20">
              <a:extLst>
                <a:ext uri="{FF2B5EF4-FFF2-40B4-BE49-F238E27FC236}">
                  <a16:creationId xmlns:a16="http://schemas.microsoft.com/office/drawing/2014/main" id="{9292E09D-C937-C1A2-0639-26B4518D8BD9}"/>
                </a:ext>
              </a:extLst>
            </p:cNvPr>
            <p:cNvSpPr/>
            <p:nvPr/>
          </p:nvSpPr>
          <p:spPr>
            <a:xfrm>
              <a:off x="1479942" y="0"/>
              <a:ext cx="6506581" cy="2068849"/>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s-ES"/>
            </a:p>
          </p:txBody>
        </p:sp>
        <p:sp>
          <p:nvSpPr>
            <p:cNvPr id="22" name="Flecha: cheurón 4">
              <a:extLst>
                <a:ext uri="{FF2B5EF4-FFF2-40B4-BE49-F238E27FC236}">
                  <a16:creationId xmlns:a16="http://schemas.microsoft.com/office/drawing/2014/main" id="{8C4BF303-C489-9DDA-F531-F166C4C991C0}"/>
                </a:ext>
              </a:extLst>
            </p:cNvPr>
            <p:cNvSpPr txBox="1"/>
            <p:nvPr/>
          </p:nvSpPr>
          <p:spPr>
            <a:xfrm>
              <a:off x="2514367" y="0"/>
              <a:ext cx="4437732" cy="20688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9370" tIns="19685" rIns="0" bIns="19685" numCol="1" spcCol="1270" anchor="ctr" anchorCtr="0">
              <a:noAutofit/>
            </a:bodyPr>
            <a:lstStyle/>
            <a:p>
              <a:pPr marL="0" lvl="0" indent="0" algn="ctr" defTabSz="1377950">
                <a:lnSpc>
                  <a:spcPct val="90000"/>
                </a:lnSpc>
                <a:spcBef>
                  <a:spcPct val="0"/>
                </a:spcBef>
                <a:spcAft>
                  <a:spcPct val="35000"/>
                </a:spcAft>
                <a:buNone/>
              </a:pPr>
              <a:endParaRPr lang="es-ES" sz="3100" kern="1200" dirty="0"/>
            </a:p>
          </p:txBody>
        </p:sp>
      </p:grpSp>
      <p:sp>
        <p:nvSpPr>
          <p:cNvPr id="24" name="CuadroTexto 23">
            <a:extLst>
              <a:ext uri="{FF2B5EF4-FFF2-40B4-BE49-F238E27FC236}">
                <a16:creationId xmlns:a16="http://schemas.microsoft.com/office/drawing/2014/main" id="{78E898B1-BA25-D5F7-6AFE-BCD63289BCF8}"/>
              </a:ext>
            </a:extLst>
          </p:cNvPr>
          <p:cNvSpPr txBox="1"/>
          <p:nvPr/>
        </p:nvSpPr>
        <p:spPr>
          <a:xfrm>
            <a:off x="1940180" y="3776219"/>
            <a:ext cx="704133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Calibri" panose="020F0502020204030204"/>
                <a:ea typeface="+mn-ea"/>
                <a:cs typeface="+mn-cs"/>
              </a:rPr>
              <a:t>Serious accidents are </a:t>
            </a:r>
            <a:r>
              <a:rPr kumimoji="0" lang="en-US" sz="2000" b="0" i="0" u="none" strike="noStrike" kern="1200" cap="none" spc="0" normalizeH="0" baseline="0" noProof="0" dirty="0">
                <a:ln>
                  <a:noFill/>
                </a:ln>
                <a:solidFill>
                  <a:srgbClr val="FFFF00"/>
                </a:solidFill>
                <a:effectLst/>
                <a:uLnTx/>
                <a:uFillTx/>
                <a:latin typeface="Calibri" panose="020F0502020204030204"/>
                <a:ea typeface="+mn-ea"/>
                <a:cs typeface="+mn-cs"/>
              </a:rPr>
              <a:t>symptoms</a:t>
            </a:r>
            <a:r>
              <a:rPr kumimoji="0" lang="en-US" sz="2000" b="0" i="0" u="none" strike="noStrike" kern="1200" cap="none" spc="0" normalizeH="0" baseline="0" noProof="0" dirty="0">
                <a:ln>
                  <a:noFill/>
                </a:ln>
                <a:solidFill>
                  <a:schemeClr val="bg1"/>
                </a:solidFill>
                <a:effectLst/>
                <a:uLnTx/>
                <a:uFillTx/>
                <a:latin typeface="Calibri" panose="020F0502020204030204"/>
                <a:ea typeface="+mn-ea"/>
                <a:cs typeface="+mn-cs"/>
              </a:rPr>
              <a:t> of seriously ill </a:t>
            </a:r>
            <a:r>
              <a:rPr kumimoji="0" lang="en-US" sz="2000" b="0" i="0" u="none" strike="noStrike" kern="1200" cap="none" spc="0" normalizeH="0" baseline="0" noProof="0" dirty="0" err="1">
                <a:ln>
                  <a:noFill/>
                </a:ln>
                <a:solidFill>
                  <a:schemeClr val="bg1"/>
                </a:solidFill>
                <a:effectLst/>
                <a:uLnTx/>
                <a:uFillTx/>
                <a:latin typeface="Calibri" panose="020F0502020204030204"/>
                <a:ea typeface="+mn-ea"/>
                <a:cs typeface="+mn-cs"/>
              </a:rPr>
              <a:t>organisations</a:t>
            </a:r>
            <a:r>
              <a:rPr kumimoji="0" lang="en-US" sz="2000" b="0" i="0" u="none" strike="noStrike" kern="1200" cap="none" spc="0" normalizeH="0" baseline="0" noProof="0" dirty="0">
                <a:ln>
                  <a:noFill/>
                </a:ln>
                <a:solidFill>
                  <a:schemeClr val="bg1"/>
                </a:solidFill>
                <a:effectLst/>
                <a:uLnTx/>
                <a:uFillTx/>
                <a:latin typeface="Calibri" panose="020F0502020204030204"/>
                <a:ea typeface="+mn-ea"/>
                <a:cs typeface="+mn-cs"/>
              </a:rPr>
              <a:t>.</a:t>
            </a:r>
            <a:endParaRPr kumimoji="0" lang="es-ES" sz="18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grpSp>
        <p:nvGrpSpPr>
          <p:cNvPr id="25" name="Grupo 24">
            <a:extLst>
              <a:ext uri="{FF2B5EF4-FFF2-40B4-BE49-F238E27FC236}">
                <a16:creationId xmlns:a16="http://schemas.microsoft.com/office/drawing/2014/main" id="{5F122AE3-1976-643F-7F6C-F7A8C7727FA4}"/>
              </a:ext>
            </a:extLst>
          </p:cNvPr>
          <p:cNvGrpSpPr/>
          <p:nvPr/>
        </p:nvGrpSpPr>
        <p:grpSpPr>
          <a:xfrm>
            <a:off x="1485908" y="4607700"/>
            <a:ext cx="8545119" cy="1015663"/>
            <a:chOff x="1479942" y="0"/>
            <a:chExt cx="6506581" cy="2068849"/>
          </a:xfrm>
        </p:grpSpPr>
        <p:sp>
          <p:nvSpPr>
            <p:cNvPr id="26" name="Flecha: cheurón 25">
              <a:extLst>
                <a:ext uri="{FF2B5EF4-FFF2-40B4-BE49-F238E27FC236}">
                  <a16:creationId xmlns:a16="http://schemas.microsoft.com/office/drawing/2014/main" id="{3AE23909-BCAD-CFCD-0823-DB6F7FB1EC4A}"/>
                </a:ext>
              </a:extLst>
            </p:cNvPr>
            <p:cNvSpPr/>
            <p:nvPr/>
          </p:nvSpPr>
          <p:spPr>
            <a:xfrm>
              <a:off x="1479942" y="0"/>
              <a:ext cx="6506581" cy="2068849"/>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s-ES"/>
            </a:p>
          </p:txBody>
        </p:sp>
        <p:sp>
          <p:nvSpPr>
            <p:cNvPr id="27" name="Flecha: cheurón 4">
              <a:extLst>
                <a:ext uri="{FF2B5EF4-FFF2-40B4-BE49-F238E27FC236}">
                  <a16:creationId xmlns:a16="http://schemas.microsoft.com/office/drawing/2014/main" id="{0208FED9-77E1-B8CE-C038-073BE74C5075}"/>
                </a:ext>
              </a:extLst>
            </p:cNvPr>
            <p:cNvSpPr txBox="1"/>
            <p:nvPr/>
          </p:nvSpPr>
          <p:spPr>
            <a:xfrm>
              <a:off x="2514367" y="0"/>
              <a:ext cx="4437732" cy="20688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9370" tIns="19685" rIns="0" bIns="19685" numCol="1" spcCol="1270" anchor="ctr" anchorCtr="0">
              <a:noAutofit/>
            </a:bodyPr>
            <a:lstStyle/>
            <a:p>
              <a:pPr marL="0" lvl="0" indent="0" algn="ctr" defTabSz="1377950">
                <a:lnSpc>
                  <a:spcPct val="90000"/>
                </a:lnSpc>
                <a:spcBef>
                  <a:spcPct val="0"/>
                </a:spcBef>
                <a:spcAft>
                  <a:spcPct val="35000"/>
                </a:spcAft>
                <a:buNone/>
              </a:pPr>
              <a:endParaRPr lang="es-ES" sz="3100" kern="1200" dirty="0"/>
            </a:p>
          </p:txBody>
        </p:sp>
      </p:grpSp>
      <p:sp>
        <p:nvSpPr>
          <p:cNvPr id="29" name="CuadroTexto 28">
            <a:extLst>
              <a:ext uri="{FF2B5EF4-FFF2-40B4-BE49-F238E27FC236}">
                <a16:creationId xmlns:a16="http://schemas.microsoft.com/office/drawing/2014/main" id="{0D81F332-2753-9012-603D-CBF6ECFA80E4}"/>
              </a:ext>
            </a:extLst>
          </p:cNvPr>
          <p:cNvSpPr txBox="1"/>
          <p:nvPr/>
        </p:nvSpPr>
        <p:spPr>
          <a:xfrm>
            <a:off x="2094085" y="4915476"/>
            <a:ext cx="8204504"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Calibri" panose="020F0502020204030204"/>
                <a:ea typeface="+mn-ea"/>
                <a:cs typeface="+mn-cs"/>
              </a:rPr>
              <a:t>IMs and RUs should document… </a:t>
            </a:r>
            <a:r>
              <a:rPr kumimoji="0" lang="en-US" sz="2000" b="0" i="0" u="none" strike="noStrike" kern="1200" cap="none" spc="0" normalizeH="0" baseline="0" noProof="0" dirty="0">
                <a:ln>
                  <a:noFill/>
                </a:ln>
                <a:solidFill>
                  <a:srgbClr val="FFFF00"/>
                </a:solidFill>
                <a:effectLst/>
                <a:uLnTx/>
                <a:uFillTx/>
                <a:latin typeface="Calibri" panose="020F0502020204030204"/>
                <a:ea typeface="+mn-ea"/>
                <a:cs typeface="+mn-cs"/>
              </a:rPr>
              <a:t>what have we learned from this accident?</a:t>
            </a:r>
            <a:endParaRPr kumimoji="0" lang="es-ES" sz="1800" b="0"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grpSp>
        <p:nvGrpSpPr>
          <p:cNvPr id="30" name="Grupo 29">
            <a:extLst>
              <a:ext uri="{FF2B5EF4-FFF2-40B4-BE49-F238E27FC236}">
                <a16:creationId xmlns:a16="http://schemas.microsoft.com/office/drawing/2014/main" id="{D61D7D38-9E39-AC94-8FFC-3DACC4123421}"/>
              </a:ext>
            </a:extLst>
          </p:cNvPr>
          <p:cNvGrpSpPr/>
          <p:nvPr/>
        </p:nvGrpSpPr>
        <p:grpSpPr>
          <a:xfrm>
            <a:off x="2300273" y="5679439"/>
            <a:ext cx="8151243" cy="1015663"/>
            <a:chOff x="1479942" y="0"/>
            <a:chExt cx="6506581" cy="2068849"/>
          </a:xfrm>
        </p:grpSpPr>
        <p:sp>
          <p:nvSpPr>
            <p:cNvPr id="31" name="Flecha: cheurón 30">
              <a:extLst>
                <a:ext uri="{FF2B5EF4-FFF2-40B4-BE49-F238E27FC236}">
                  <a16:creationId xmlns:a16="http://schemas.microsoft.com/office/drawing/2014/main" id="{DDC8809B-07B2-3CC1-9D26-3DB6E29F3711}"/>
                </a:ext>
              </a:extLst>
            </p:cNvPr>
            <p:cNvSpPr/>
            <p:nvPr/>
          </p:nvSpPr>
          <p:spPr>
            <a:xfrm>
              <a:off x="1479942" y="0"/>
              <a:ext cx="6506581" cy="2068849"/>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s-ES"/>
            </a:p>
          </p:txBody>
        </p:sp>
        <p:sp>
          <p:nvSpPr>
            <p:cNvPr id="32" name="Flecha: cheurón 4">
              <a:extLst>
                <a:ext uri="{FF2B5EF4-FFF2-40B4-BE49-F238E27FC236}">
                  <a16:creationId xmlns:a16="http://schemas.microsoft.com/office/drawing/2014/main" id="{246E8498-4F94-378A-8BF9-8C1DE10757DD}"/>
                </a:ext>
              </a:extLst>
            </p:cNvPr>
            <p:cNvSpPr txBox="1"/>
            <p:nvPr/>
          </p:nvSpPr>
          <p:spPr>
            <a:xfrm>
              <a:off x="2514367" y="0"/>
              <a:ext cx="4437732" cy="20688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9370" tIns="19685" rIns="0" bIns="19685" numCol="1" spcCol="1270" anchor="ctr" anchorCtr="0">
              <a:noAutofit/>
            </a:bodyPr>
            <a:lstStyle/>
            <a:p>
              <a:pPr marL="0" lvl="0" indent="0" algn="ctr" defTabSz="1377950">
                <a:lnSpc>
                  <a:spcPct val="90000"/>
                </a:lnSpc>
                <a:spcBef>
                  <a:spcPct val="0"/>
                </a:spcBef>
                <a:spcAft>
                  <a:spcPct val="35000"/>
                </a:spcAft>
                <a:buNone/>
              </a:pPr>
              <a:endParaRPr lang="es-ES" sz="3100" kern="1200" dirty="0"/>
            </a:p>
          </p:txBody>
        </p:sp>
      </p:grpSp>
      <p:sp>
        <p:nvSpPr>
          <p:cNvPr id="34" name="CuadroTexto 33">
            <a:extLst>
              <a:ext uri="{FF2B5EF4-FFF2-40B4-BE49-F238E27FC236}">
                <a16:creationId xmlns:a16="http://schemas.microsoft.com/office/drawing/2014/main" id="{9CA64ACE-092D-3B2B-C57D-9F48E35288C3}"/>
              </a:ext>
            </a:extLst>
          </p:cNvPr>
          <p:cNvSpPr txBox="1"/>
          <p:nvPr/>
        </p:nvSpPr>
        <p:spPr>
          <a:xfrm>
            <a:off x="2780306" y="5771772"/>
            <a:ext cx="7364378"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chemeClr val="bg1"/>
                </a:solidFill>
                <a:effectLst/>
                <a:uLnTx/>
                <a:uFillTx/>
                <a:latin typeface="Calibri" panose="020F0502020204030204"/>
                <a:ea typeface="+mn-ea"/>
                <a:cs typeface="+mn-cs"/>
              </a:rPr>
              <a:t>The answer to this question must root in a self-assessment 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chemeClr val="bg1"/>
                </a:solidFill>
                <a:effectLst/>
                <a:uLnTx/>
                <a:uFillTx/>
                <a:latin typeface="Calibri" panose="020F0502020204030204"/>
                <a:ea typeface="+mn-ea"/>
                <a:cs typeface="+mn-cs"/>
              </a:rPr>
              <a:t>systematic evaluation conclusion </a:t>
            </a:r>
            <a:r>
              <a:rPr kumimoji="0" lang="en-US" b="0" i="0" u="none" strike="noStrike" kern="1200" cap="none" spc="0" normalizeH="0" baseline="0" noProof="0" dirty="0">
                <a:ln>
                  <a:noFill/>
                </a:ln>
                <a:solidFill>
                  <a:srgbClr val="FFFF00"/>
                </a:solidFill>
                <a:effectLst/>
                <a:uLnTx/>
                <a:uFillTx/>
                <a:latin typeface="Calibri" panose="020F0502020204030204"/>
                <a:ea typeface="+mn-ea"/>
                <a:cs typeface="+mn-cs"/>
              </a:rPr>
              <a:t>carried out by all levels and must involve structural changes in processes as well as cultural changes</a:t>
            </a:r>
            <a:r>
              <a:rPr kumimoji="0" lang="en-US" b="0" i="0" u="none" strike="noStrike" kern="1200" cap="none" spc="0" normalizeH="0" baseline="0" noProof="0" dirty="0">
                <a:ln>
                  <a:noFill/>
                </a:ln>
                <a:solidFill>
                  <a:schemeClr val="bg1"/>
                </a:solidFill>
                <a:effectLst/>
                <a:uLnTx/>
                <a:uFillTx/>
                <a:latin typeface="Calibri" panose="020F0502020204030204"/>
                <a:ea typeface="+mn-ea"/>
                <a:cs typeface="+mn-cs"/>
              </a:rPr>
              <a:t>.</a:t>
            </a:r>
            <a:endParaRPr kumimoji="0" lang="es-ES"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35" name="CuadroTexto 34">
            <a:extLst>
              <a:ext uri="{FF2B5EF4-FFF2-40B4-BE49-F238E27FC236}">
                <a16:creationId xmlns:a16="http://schemas.microsoft.com/office/drawing/2014/main" id="{EA82F69B-319B-2BD6-F4FD-41DC2FAE5805}"/>
              </a:ext>
            </a:extLst>
          </p:cNvPr>
          <p:cNvSpPr txBox="1"/>
          <p:nvPr/>
        </p:nvSpPr>
        <p:spPr>
          <a:xfrm>
            <a:off x="2991844" y="1118199"/>
            <a:ext cx="6414219" cy="461665"/>
          </a:xfrm>
          <a:prstGeom prst="rect">
            <a:avLst/>
          </a:prstGeom>
          <a:noFill/>
        </p:spPr>
        <p:txBody>
          <a:bodyPr wrap="square" rtlCol="0">
            <a:spAutoFit/>
          </a:bodyPr>
          <a:lstStyle/>
          <a:p>
            <a:r>
              <a:rPr lang="es-ES" sz="2400" dirty="0" err="1">
                <a:solidFill>
                  <a:srgbClr val="0070C0"/>
                </a:solidFill>
              </a:rPr>
              <a:t>Conclusions</a:t>
            </a:r>
            <a:r>
              <a:rPr lang="es-ES" sz="2400" dirty="0">
                <a:solidFill>
                  <a:srgbClr val="0070C0"/>
                </a:solidFill>
              </a:rPr>
              <a:t> </a:t>
            </a:r>
            <a:r>
              <a:rPr lang="es-ES" sz="2400" dirty="0" err="1">
                <a:solidFill>
                  <a:srgbClr val="0070C0"/>
                </a:solidFill>
              </a:rPr>
              <a:t>from</a:t>
            </a:r>
            <a:r>
              <a:rPr lang="es-ES" sz="2400" dirty="0">
                <a:solidFill>
                  <a:srgbClr val="0070C0"/>
                </a:solidFill>
              </a:rPr>
              <a:t> </a:t>
            </a:r>
            <a:r>
              <a:rPr lang="es-ES" sz="2400" dirty="0" err="1">
                <a:solidFill>
                  <a:srgbClr val="0070C0"/>
                </a:solidFill>
              </a:rPr>
              <a:t>catastrophic</a:t>
            </a:r>
            <a:r>
              <a:rPr lang="es-ES" sz="2400" dirty="0">
                <a:solidFill>
                  <a:srgbClr val="0070C0"/>
                </a:solidFill>
              </a:rPr>
              <a:t> </a:t>
            </a:r>
            <a:r>
              <a:rPr lang="es-ES" sz="2400" dirty="0" err="1">
                <a:solidFill>
                  <a:srgbClr val="0070C0"/>
                </a:solidFill>
              </a:rPr>
              <a:t>railway</a:t>
            </a:r>
            <a:r>
              <a:rPr lang="es-ES" sz="2400" dirty="0">
                <a:solidFill>
                  <a:srgbClr val="0070C0"/>
                </a:solidFill>
              </a:rPr>
              <a:t> </a:t>
            </a:r>
            <a:r>
              <a:rPr lang="es-ES" sz="2400" dirty="0" err="1">
                <a:solidFill>
                  <a:srgbClr val="0070C0"/>
                </a:solidFill>
              </a:rPr>
              <a:t>accidents</a:t>
            </a:r>
            <a:endParaRPr lang="es-ES" sz="2400" dirty="0">
              <a:solidFill>
                <a:srgbClr val="0070C0"/>
              </a:solidFill>
            </a:endParaRPr>
          </a:p>
        </p:txBody>
      </p:sp>
      <p:pic>
        <p:nvPicPr>
          <p:cNvPr id="3" name="Imagen 2">
            <a:extLst>
              <a:ext uri="{FF2B5EF4-FFF2-40B4-BE49-F238E27FC236}">
                <a16:creationId xmlns:a16="http://schemas.microsoft.com/office/drawing/2014/main" id="{01687ED8-5814-AC22-E531-4EBD12616C82}"/>
              </a:ext>
            </a:extLst>
          </p:cNvPr>
          <p:cNvPicPr>
            <a:picLocks noChangeAspect="1"/>
          </p:cNvPicPr>
          <p:nvPr/>
        </p:nvPicPr>
        <p:blipFill>
          <a:blip r:embed="rId4"/>
          <a:stretch>
            <a:fillRect/>
          </a:stretch>
        </p:blipFill>
        <p:spPr>
          <a:xfrm>
            <a:off x="11265467" y="5884264"/>
            <a:ext cx="597460" cy="810838"/>
          </a:xfrm>
          <a:prstGeom prst="rect">
            <a:avLst/>
          </a:prstGeom>
        </p:spPr>
      </p:pic>
    </p:spTree>
    <p:extLst>
      <p:ext uri="{BB962C8B-B14F-4D97-AF65-F5344CB8AC3E}">
        <p14:creationId xmlns:p14="http://schemas.microsoft.com/office/powerpoint/2010/main" val="11047157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contenido 5">
            <a:extLst>
              <a:ext uri="{FF2B5EF4-FFF2-40B4-BE49-F238E27FC236}">
                <a16:creationId xmlns:a16="http://schemas.microsoft.com/office/drawing/2014/main" id="{07860C24-43F0-9286-9EAE-9BC69DB829E8}"/>
              </a:ext>
            </a:extLst>
          </p:cNvPr>
          <p:cNvPicPr>
            <a:picLocks noGrp="1" noChangeAspect="1"/>
          </p:cNvPicPr>
          <p:nvPr>
            <p:ph idx="1"/>
          </p:nvPr>
        </p:nvPicPr>
        <p:blipFill>
          <a:blip r:embed="rId2"/>
          <a:stretch>
            <a:fillRect/>
          </a:stretch>
        </p:blipFill>
        <p:spPr>
          <a:xfrm>
            <a:off x="838200" y="1386019"/>
            <a:ext cx="1255885" cy="762066"/>
          </a:xfrm>
          <a:prstGeom prst="rect">
            <a:avLst/>
          </a:prstGeom>
        </p:spPr>
      </p:pic>
      <p:sp>
        <p:nvSpPr>
          <p:cNvPr id="5" name="Título 4">
            <a:extLst>
              <a:ext uri="{FF2B5EF4-FFF2-40B4-BE49-F238E27FC236}">
                <a16:creationId xmlns:a16="http://schemas.microsoft.com/office/drawing/2014/main" id="{47E85522-CF12-52CF-C756-5B619AF05E1A}"/>
              </a:ext>
            </a:extLst>
          </p:cNvPr>
          <p:cNvSpPr txBox="1">
            <a:spLocks noGrp="1"/>
          </p:cNvSpPr>
          <p:nvPr>
            <p:ph type="title"/>
          </p:nvPr>
        </p:nvSpPr>
        <p:spPr>
          <a:xfrm>
            <a:off x="0" y="-244810"/>
            <a:ext cx="12192000" cy="840230"/>
          </a:xfrm>
          <a:prstGeom prst="rect">
            <a:avLst/>
          </a:prstGeom>
          <a:solidFill>
            <a:schemeClr val="accent1"/>
          </a:solidFill>
        </p:spPr>
        <p:txBody>
          <a:bodyPr wrap="square" rtlCol="0">
            <a:spAutoFit/>
          </a:bodyPr>
          <a:lstStyle/>
          <a:p>
            <a:br>
              <a:rPr lang="es-ES" sz="1800" b="1" dirty="0">
                <a:solidFill>
                  <a:schemeClr val="bg1"/>
                </a:solidFill>
                <a:latin typeface="+mn-lt"/>
              </a:rPr>
            </a:br>
            <a:r>
              <a:rPr lang="es-ES" sz="1800" b="1" dirty="0" err="1">
                <a:solidFill>
                  <a:schemeClr val="bg1"/>
                </a:solidFill>
                <a:latin typeface="+mn-lt"/>
              </a:rPr>
              <a:t>European</a:t>
            </a:r>
            <a:r>
              <a:rPr lang="es-ES" sz="1800" b="1" dirty="0">
                <a:solidFill>
                  <a:schemeClr val="bg1"/>
                </a:solidFill>
                <a:latin typeface="+mn-lt"/>
              </a:rPr>
              <a:t> Rail Safety </a:t>
            </a:r>
            <a:r>
              <a:rPr lang="es-ES" sz="1800" b="1" dirty="0" err="1">
                <a:solidFill>
                  <a:schemeClr val="bg1"/>
                </a:solidFill>
                <a:latin typeface="+mn-lt"/>
              </a:rPr>
              <a:t>Days</a:t>
            </a:r>
            <a:r>
              <a:rPr lang="es-ES" sz="1800" b="1" dirty="0">
                <a:solidFill>
                  <a:schemeClr val="bg1"/>
                </a:solidFill>
                <a:latin typeface="+mn-lt"/>
              </a:rPr>
              <a:t> 20-22 </a:t>
            </a:r>
            <a:r>
              <a:rPr lang="es-ES" sz="1800" b="1" dirty="0" err="1">
                <a:solidFill>
                  <a:schemeClr val="bg1"/>
                </a:solidFill>
                <a:latin typeface="+mn-lt"/>
              </a:rPr>
              <a:t>September</a:t>
            </a:r>
            <a:r>
              <a:rPr lang="es-ES" sz="1800" b="1" dirty="0">
                <a:solidFill>
                  <a:schemeClr val="bg1"/>
                </a:solidFill>
                <a:latin typeface="+mn-lt"/>
              </a:rPr>
              <a:t> 2023                                                                                                       </a:t>
            </a:r>
            <a:r>
              <a:rPr lang="es-ES" sz="1800" b="1" dirty="0" err="1">
                <a:solidFill>
                  <a:schemeClr val="bg1"/>
                </a:solidFill>
                <a:latin typeface="+mn-lt"/>
              </a:rPr>
              <a:t>Tallinn</a:t>
            </a:r>
            <a:r>
              <a:rPr lang="es-ES" sz="1800" b="1" dirty="0">
                <a:solidFill>
                  <a:schemeClr val="bg1"/>
                </a:solidFill>
                <a:latin typeface="+mn-lt"/>
              </a:rPr>
              <a:t>, Estonia</a:t>
            </a:r>
            <a:br>
              <a:rPr lang="es-ES" sz="1800" b="1" dirty="0">
                <a:solidFill>
                  <a:schemeClr val="bg1"/>
                </a:solidFill>
                <a:latin typeface="+mn-lt"/>
              </a:rPr>
            </a:br>
            <a:endParaRPr lang="es-ES" sz="1800" b="1" dirty="0">
              <a:solidFill>
                <a:schemeClr val="bg1"/>
              </a:solidFill>
              <a:latin typeface="+mn-lt"/>
            </a:endParaRPr>
          </a:p>
        </p:txBody>
      </p:sp>
      <p:pic>
        <p:nvPicPr>
          <p:cNvPr id="7" name="Imagen 6">
            <a:extLst>
              <a:ext uri="{FF2B5EF4-FFF2-40B4-BE49-F238E27FC236}">
                <a16:creationId xmlns:a16="http://schemas.microsoft.com/office/drawing/2014/main" id="{1BD25C6E-95E9-4CF1-8B7A-27163A3B35AB}"/>
              </a:ext>
            </a:extLst>
          </p:cNvPr>
          <p:cNvPicPr>
            <a:picLocks noChangeAspect="1"/>
          </p:cNvPicPr>
          <p:nvPr/>
        </p:nvPicPr>
        <p:blipFill>
          <a:blip r:embed="rId3"/>
          <a:stretch>
            <a:fillRect/>
          </a:stretch>
        </p:blipFill>
        <p:spPr>
          <a:xfrm>
            <a:off x="6662388" y="1444036"/>
            <a:ext cx="4691412" cy="5284011"/>
          </a:xfrm>
          <a:prstGeom prst="rect">
            <a:avLst/>
          </a:prstGeom>
        </p:spPr>
      </p:pic>
      <p:sp>
        <p:nvSpPr>
          <p:cNvPr id="8" name="Content Placeholder 7">
            <a:extLst>
              <a:ext uri="{FF2B5EF4-FFF2-40B4-BE49-F238E27FC236}">
                <a16:creationId xmlns:a16="http://schemas.microsoft.com/office/drawing/2014/main" id="{5141DF2C-6233-B0EB-EFFD-1EF87DA80DEE}"/>
              </a:ext>
            </a:extLst>
          </p:cNvPr>
          <p:cNvSpPr txBox="1">
            <a:spLocks/>
          </p:cNvSpPr>
          <p:nvPr/>
        </p:nvSpPr>
        <p:spPr>
          <a:xfrm>
            <a:off x="838200" y="2398972"/>
            <a:ext cx="5144328" cy="337413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defRPr/>
            </a:pPr>
            <a:br>
              <a:rPr kumimoji="0" lang="es-ES" sz="2000" b="0" i="0" u="none" strike="noStrike" kern="1200" cap="none" spc="0" normalizeH="0" baseline="0" noProof="0" dirty="0">
                <a:ln>
                  <a:noFill/>
                </a:ln>
                <a:solidFill>
                  <a:prstClr val="black"/>
                </a:solidFill>
                <a:effectLst/>
                <a:uLnTx/>
                <a:uFillTx/>
                <a:latin typeface="Calibri" panose="020F0502020204030204"/>
                <a:ea typeface="+mn-ea"/>
                <a:cs typeface="+mn-cs"/>
              </a:rPr>
            </a:br>
            <a:r>
              <a:rPr lang="es-ES" sz="4000" dirty="0" err="1">
                <a:solidFill>
                  <a:srgbClr val="002060"/>
                </a:solidFill>
                <a:latin typeface="Comic Sans MS"/>
              </a:rPr>
              <a:t>Why</a:t>
            </a:r>
            <a:r>
              <a:rPr lang="es-ES" sz="4000" dirty="0">
                <a:solidFill>
                  <a:srgbClr val="002060"/>
                </a:solidFill>
                <a:latin typeface="Comic Sans MS"/>
              </a:rPr>
              <a:t> </a:t>
            </a:r>
            <a:r>
              <a:rPr lang="es-ES" sz="4000" dirty="0" err="1">
                <a:solidFill>
                  <a:srgbClr val="002060"/>
                </a:solidFill>
                <a:latin typeface="Comic Sans MS"/>
              </a:rPr>
              <a:t>the</a:t>
            </a:r>
            <a:r>
              <a:rPr lang="es-ES" sz="4000" dirty="0">
                <a:solidFill>
                  <a:srgbClr val="002060"/>
                </a:solidFill>
                <a:latin typeface="Comic Sans MS"/>
              </a:rPr>
              <a:t> </a:t>
            </a:r>
            <a:r>
              <a:rPr lang="es-ES" sz="4000" dirty="0" err="1">
                <a:solidFill>
                  <a:srgbClr val="002060"/>
                </a:solidFill>
                <a:latin typeface="Comic Sans MS"/>
              </a:rPr>
              <a:t>Seven</a:t>
            </a:r>
            <a:r>
              <a:rPr lang="es-ES" sz="4000" dirty="0">
                <a:solidFill>
                  <a:srgbClr val="002060"/>
                </a:solidFill>
                <a:latin typeface="Comic Sans MS"/>
              </a:rPr>
              <a:t> </a:t>
            </a:r>
            <a:r>
              <a:rPr lang="es-ES" sz="4000" dirty="0" err="1">
                <a:solidFill>
                  <a:srgbClr val="002060"/>
                </a:solidFill>
                <a:latin typeface="Comic Sans MS"/>
              </a:rPr>
              <a:t>Blind</a:t>
            </a:r>
            <a:r>
              <a:rPr lang="es-ES" sz="4000" dirty="0">
                <a:solidFill>
                  <a:srgbClr val="002060"/>
                </a:solidFill>
                <a:latin typeface="Comic Sans MS"/>
              </a:rPr>
              <a:t> </a:t>
            </a:r>
            <a:r>
              <a:rPr lang="es-ES" sz="4000" dirty="0" err="1">
                <a:solidFill>
                  <a:srgbClr val="002060"/>
                </a:solidFill>
                <a:latin typeface="Comic Sans MS"/>
              </a:rPr>
              <a:t>Mice</a:t>
            </a:r>
            <a:r>
              <a:rPr lang="es-ES" sz="4000" dirty="0">
                <a:solidFill>
                  <a:srgbClr val="002060"/>
                </a:solidFill>
                <a:latin typeface="Comic Sans MS"/>
              </a:rPr>
              <a:t>?</a:t>
            </a:r>
            <a:endParaRPr lang="es-ES" sz="4000" b="0" i="0" u="none" strike="noStrike" kern="1200" cap="none" spc="0" normalizeH="0" baseline="0" noProof="0" dirty="0">
              <a:ln>
                <a:noFill/>
              </a:ln>
              <a:solidFill>
                <a:srgbClr val="002060"/>
              </a:solidFill>
              <a:effectLst/>
              <a:uLnTx/>
              <a:uFillTx/>
              <a:latin typeface="Comic Sans MS" panose="030F0702030302020204" pitchFamily="66" charset="0"/>
            </a:endParaRPr>
          </a:p>
        </p:txBody>
      </p:sp>
    </p:spTree>
    <p:extLst>
      <p:ext uri="{BB962C8B-B14F-4D97-AF65-F5344CB8AC3E}">
        <p14:creationId xmlns:p14="http://schemas.microsoft.com/office/powerpoint/2010/main" val="25984267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D82A03B7-A8A1-DF09-A362-1042E62A95A6}"/>
              </a:ext>
            </a:extLst>
          </p:cNvPr>
          <p:cNvSpPr>
            <a:spLocks noGrp="1"/>
          </p:cNvSpPr>
          <p:nvPr>
            <p:ph idx="1"/>
          </p:nvPr>
        </p:nvSpPr>
        <p:spPr>
          <a:xfrm>
            <a:off x="304801" y="3429000"/>
            <a:ext cx="11511279" cy="2839720"/>
          </a:xfrm>
        </p:spPr>
        <p:txBody>
          <a:bodyPr>
            <a:normAutofit/>
          </a:bodyPr>
          <a:lstStyle/>
          <a:p>
            <a:endParaRPr lang="en-US" dirty="0"/>
          </a:p>
          <a:p>
            <a:endParaRPr lang="en-US" dirty="0"/>
          </a:p>
          <a:p>
            <a:endParaRPr lang="en-US" dirty="0"/>
          </a:p>
          <a:p>
            <a:r>
              <a:rPr lang="en-US" dirty="0">
                <a:solidFill>
                  <a:schemeClr val="accent1"/>
                </a:solidFill>
              </a:rPr>
              <a:t>If the railway system is designed part by part (subsystem by subsystem) and those subsystems are juxtaposed, we will not know the real work that the front- line worker has to perform in the operation.</a:t>
            </a:r>
            <a:endParaRPr lang="es-ES" dirty="0">
              <a:solidFill>
                <a:schemeClr val="accent1"/>
              </a:solidFill>
            </a:endParaRPr>
          </a:p>
        </p:txBody>
      </p:sp>
      <p:sp>
        <p:nvSpPr>
          <p:cNvPr id="4" name="Título 3">
            <a:extLst>
              <a:ext uri="{FF2B5EF4-FFF2-40B4-BE49-F238E27FC236}">
                <a16:creationId xmlns:a16="http://schemas.microsoft.com/office/drawing/2014/main" id="{E0DA7273-F907-A546-3B31-690FDCAF951E}"/>
              </a:ext>
            </a:extLst>
          </p:cNvPr>
          <p:cNvSpPr txBox="1">
            <a:spLocks noGrp="1"/>
          </p:cNvSpPr>
          <p:nvPr>
            <p:ph type="title"/>
          </p:nvPr>
        </p:nvSpPr>
        <p:spPr>
          <a:xfrm>
            <a:off x="0" y="-249298"/>
            <a:ext cx="12192000" cy="840230"/>
          </a:xfrm>
          <a:prstGeom prst="rect">
            <a:avLst/>
          </a:prstGeom>
          <a:solidFill>
            <a:schemeClr val="accent1"/>
          </a:solidFill>
        </p:spPr>
        <p:txBody>
          <a:bodyPr wrap="square" rtlCol="0">
            <a:spAutoFit/>
          </a:bodyPr>
          <a:lstStyle/>
          <a:p>
            <a:br>
              <a:rPr lang="es-ES" sz="1800" b="1" dirty="0">
                <a:solidFill>
                  <a:schemeClr val="bg1"/>
                </a:solidFill>
              </a:rPr>
            </a:br>
            <a:r>
              <a:rPr lang="es-ES" sz="1800" b="1" dirty="0" err="1">
                <a:solidFill>
                  <a:schemeClr val="bg1"/>
                </a:solidFill>
              </a:rPr>
              <a:t>European</a:t>
            </a:r>
            <a:r>
              <a:rPr lang="es-ES" sz="1800" b="1" dirty="0">
                <a:solidFill>
                  <a:schemeClr val="bg1"/>
                </a:solidFill>
              </a:rPr>
              <a:t> Rail Safety </a:t>
            </a:r>
            <a:r>
              <a:rPr lang="es-ES" sz="1800" b="1" dirty="0" err="1">
                <a:solidFill>
                  <a:schemeClr val="bg1"/>
                </a:solidFill>
              </a:rPr>
              <a:t>Days</a:t>
            </a:r>
            <a:r>
              <a:rPr lang="es-ES" sz="1800" b="1" dirty="0">
                <a:solidFill>
                  <a:schemeClr val="bg1"/>
                </a:solidFill>
              </a:rPr>
              <a:t> 20-22 </a:t>
            </a:r>
            <a:r>
              <a:rPr lang="es-ES" sz="1800" b="1" dirty="0" err="1">
                <a:solidFill>
                  <a:schemeClr val="bg1"/>
                </a:solidFill>
              </a:rPr>
              <a:t>September</a:t>
            </a:r>
            <a:r>
              <a:rPr lang="es-ES" sz="1800" b="1" dirty="0">
                <a:solidFill>
                  <a:schemeClr val="bg1"/>
                </a:solidFill>
              </a:rPr>
              <a:t> 2023                                                                                                                        </a:t>
            </a:r>
            <a:r>
              <a:rPr lang="es-ES" sz="1800" b="1" dirty="0" err="1">
                <a:solidFill>
                  <a:schemeClr val="bg1"/>
                </a:solidFill>
              </a:rPr>
              <a:t>Tallinn</a:t>
            </a:r>
            <a:r>
              <a:rPr lang="es-ES" sz="1800" b="1" dirty="0">
                <a:solidFill>
                  <a:schemeClr val="bg1"/>
                </a:solidFill>
              </a:rPr>
              <a:t>, Estonia</a:t>
            </a:r>
            <a:br>
              <a:rPr lang="es-ES" sz="1800" b="1" dirty="0">
                <a:solidFill>
                  <a:schemeClr val="bg1"/>
                </a:solidFill>
              </a:rPr>
            </a:br>
            <a:endParaRPr lang="es-ES" sz="1800" b="1" dirty="0">
              <a:solidFill>
                <a:schemeClr val="bg1"/>
              </a:solidFill>
            </a:endParaRPr>
          </a:p>
        </p:txBody>
      </p:sp>
      <p:graphicFrame>
        <p:nvGraphicFramePr>
          <p:cNvPr id="5" name="Diagrama 4">
            <a:extLst>
              <a:ext uri="{FF2B5EF4-FFF2-40B4-BE49-F238E27FC236}">
                <a16:creationId xmlns:a16="http://schemas.microsoft.com/office/drawing/2014/main" id="{719FA353-08E7-F153-CE82-3CE3CA6B540E}"/>
              </a:ext>
            </a:extLst>
          </p:cNvPr>
          <p:cNvGraphicFramePr/>
          <p:nvPr>
            <p:extLst>
              <p:ext uri="{D42A27DB-BD31-4B8C-83A1-F6EECF244321}">
                <p14:modId xmlns:p14="http://schemas.microsoft.com/office/powerpoint/2010/main" val="476423900"/>
              </p:ext>
            </p:extLst>
          </p:nvPr>
        </p:nvGraphicFramePr>
        <p:xfrm>
          <a:off x="2515463" y="1186358"/>
          <a:ext cx="6752566" cy="36107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Imagen 1">
            <a:extLst>
              <a:ext uri="{FF2B5EF4-FFF2-40B4-BE49-F238E27FC236}">
                <a16:creationId xmlns:a16="http://schemas.microsoft.com/office/drawing/2014/main" id="{1A54C03E-29D9-A535-699B-30CA1DBED2FF}"/>
              </a:ext>
            </a:extLst>
          </p:cNvPr>
          <p:cNvPicPr>
            <a:picLocks noChangeAspect="1"/>
          </p:cNvPicPr>
          <p:nvPr/>
        </p:nvPicPr>
        <p:blipFill>
          <a:blip r:embed="rId7"/>
          <a:stretch>
            <a:fillRect/>
          </a:stretch>
        </p:blipFill>
        <p:spPr>
          <a:xfrm>
            <a:off x="11218620" y="5863301"/>
            <a:ext cx="597460" cy="810838"/>
          </a:xfrm>
          <a:prstGeom prst="rect">
            <a:avLst/>
          </a:prstGeom>
        </p:spPr>
      </p:pic>
      <p:pic>
        <p:nvPicPr>
          <p:cNvPr id="6" name="Imagen 5">
            <a:extLst>
              <a:ext uri="{FF2B5EF4-FFF2-40B4-BE49-F238E27FC236}">
                <a16:creationId xmlns:a16="http://schemas.microsoft.com/office/drawing/2014/main" id="{5D6D6982-A1D4-052B-A3B0-8866941E8879}"/>
              </a:ext>
            </a:extLst>
          </p:cNvPr>
          <p:cNvPicPr>
            <a:picLocks noChangeAspect="1"/>
          </p:cNvPicPr>
          <p:nvPr/>
        </p:nvPicPr>
        <p:blipFill>
          <a:blip r:embed="rId8"/>
          <a:stretch>
            <a:fillRect/>
          </a:stretch>
        </p:blipFill>
        <p:spPr>
          <a:xfrm>
            <a:off x="89548" y="742217"/>
            <a:ext cx="1255885" cy="762066"/>
          </a:xfrm>
          <a:prstGeom prst="rect">
            <a:avLst/>
          </a:prstGeom>
        </p:spPr>
      </p:pic>
    </p:spTree>
    <p:extLst>
      <p:ext uri="{BB962C8B-B14F-4D97-AF65-F5344CB8AC3E}">
        <p14:creationId xmlns:p14="http://schemas.microsoft.com/office/powerpoint/2010/main" val="31475611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9ABDD3AE-5B9D-EB2D-53D8-88FE5E8071CE}"/>
              </a:ext>
            </a:extLst>
          </p:cNvPr>
          <p:cNvSpPr txBox="1">
            <a:spLocks noGrp="1"/>
          </p:cNvSpPr>
          <p:nvPr>
            <p:ph type="title"/>
          </p:nvPr>
        </p:nvSpPr>
        <p:spPr>
          <a:xfrm>
            <a:off x="0" y="-256428"/>
            <a:ext cx="12192000" cy="840230"/>
          </a:xfrm>
          <a:prstGeom prst="rect">
            <a:avLst/>
          </a:prstGeom>
          <a:solidFill>
            <a:schemeClr val="accent1"/>
          </a:solidFill>
        </p:spPr>
        <p:txBody>
          <a:bodyPr wrap="square" rtlCol="0">
            <a:spAutoFit/>
          </a:bodyPr>
          <a:lstStyle/>
          <a:p>
            <a:br>
              <a:rPr lang="es-ES" sz="1800" b="1" dirty="0">
                <a:solidFill>
                  <a:schemeClr val="bg1"/>
                </a:solidFill>
              </a:rPr>
            </a:br>
            <a:r>
              <a:rPr lang="es-ES" sz="1800" b="1" dirty="0" err="1">
                <a:solidFill>
                  <a:schemeClr val="bg1"/>
                </a:solidFill>
              </a:rPr>
              <a:t>European</a:t>
            </a:r>
            <a:r>
              <a:rPr lang="es-ES" sz="1800" b="1" dirty="0">
                <a:solidFill>
                  <a:schemeClr val="bg1"/>
                </a:solidFill>
              </a:rPr>
              <a:t> Rail Safety </a:t>
            </a:r>
            <a:r>
              <a:rPr lang="es-ES" sz="1800" b="1" dirty="0" err="1">
                <a:solidFill>
                  <a:schemeClr val="bg1"/>
                </a:solidFill>
              </a:rPr>
              <a:t>Days</a:t>
            </a:r>
            <a:r>
              <a:rPr lang="es-ES" sz="1800" b="1" dirty="0">
                <a:solidFill>
                  <a:schemeClr val="bg1"/>
                </a:solidFill>
              </a:rPr>
              <a:t> 20-22 </a:t>
            </a:r>
            <a:r>
              <a:rPr lang="es-ES" sz="1800" b="1" dirty="0" err="1">
                <a:solidFill>
                  <a:schemeClr val="bg1"/>
                </a:solidFill>
              </a:rPr>
              <a:t>September</a:t>
            </a:r>
            <a:r>
              <a:rPr lang="es-ES" sz="1800" b="1" dirty="0">
                <a:solidFill>
                  <a:schemeClr val="bg1"/>
                </a:solidFill>
              </a:rPr>
              <a:t> 2023                                                                                                               </a:t>
            </a:r>
            <a:r>
              <a:rPr lang="es-ES" sz="1800" b="1" dirty="0" err="1">
                <a:solidFill>
                  <a:schemeClr val="bg1"/>
                </a:solidFill>
              </a:rPr>
              <a:t>Tallinn</a:t>
            </a:r>
            <a:r>
              <a:rPr lang="es-ES" sz="1800" b="1" dirty="0">
                <a:solidFill>
                  <a:schemeClr val="bg1"/>
                </a:solidFill>
              </a:rPr>
              <a:t>, Estonia</a:t>
            </a:r>
            <a:br>
              <a:rPr lang="es-ES" sz="1800" b="1" dirty="0">
                <a:solidFill>
                  <a:schemeClr val="bg1"/>
                </a:solidFill>
              </a:rPr>
            </a:br>
            <a:endParaRPr lang="es-ES" sz="1800" b="1" dirty="0">
              <a:solidFill>
                <a:schemeClr val="bg1"/>
              </a:solidFill>
            </a:endParaRPr>
          </a:p>
        </p:txBody>
      </p:sp>
      <p:sp>
        <p:nvSpPr>
          <p:cNvPr id="7" name="Content Placeholder 7">
            <a:extLst>
              <a:ext uri="{FF2B5EF4-FFF2-40B4-BE49-F238E27FC236}">
                <a16:creationId xmlns:a16="http://schemas.microsoft.com/office/drawing/2014/main" id="{58645291-DB93-AAB6-2085-7E8CA51EB179}"/>
              </a:ext>
            </a:extLst>
          </p:cNvPr>
          <p:cNvSpPr txBox="1">
            <a:spLocks/>
          </p:cNvSpPr>
          <p:nvPr/>
        </p:nvSpPr>
        <p:spPr>
          <a:xfrm>
            <a:off x="570872" y="2826318"/>
            <a:ext cx="5105310" cy="163416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endParaRPr>
          </a:p>
        </p:txBody>
      </p:sp>
      <p:sp>
        <p:nvSpPr>
          <p:cNvPr id="10" name="Content Placeholder 7">
            <a:extLst>
              <a:ext uri="{FF2B5EF4-FFF2-40B4-BE49-F238E27FC236}">
                <a16:creationId xmlns:a16="http://schemas.microsoft.com/office/drawing/2014/main" id="{CF6B99E2-FDC8-8E2F-E64B-DA6DF089B01D}"/>
              </a:ext>
            </a:extLst>
          </p:cNvPr>
          <p:cNvSpPr txBox="1">
            <a:spLocks/>
          </p:cNvSpPr>
          <p:nvPr/>
        </p:nvSpPr>
        <p:spPr>
          <a:xfrm>
            <a:off x="570872" y="4798891"/>
            <a:ext cx="5105310" cy="163416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endParaRPr>
          </a:p>
        </p:txBody>
      </p:sp>
      <p:pic>
        <p:nvPicPr>
          <p:cNvPr id="9" name="Marcador de contenido 8">
            <a:extLst>
              <a:ext uri="{FF2B5EF4-FFF2-40B4-BE49-F238E27FC236}">
                <a16:creationId xmlns:a16="http://schemas.microsoft.com/office/drawing/2014/main" id="{35277535-49F9-3A9D-0DD0-8B30A84215E5}"/>
              </a:ext>
            </a:extLst>
          </p:cNvPr>
          <p:cNvPicPr>
            <a:picLocks noGrp="1" noChangeAspect="1"/>
          </p:cNvPicPr>
          <p:nvPr>
            <p:ph idx="1"/>
          </p:nvPr>
        </p:nvPicPr>
        <p:blipFill>
          <a:blip r:embed="rId2"/>
          <a:stretch>
            <a:fillRect/>
          </a:stretch>
        </p:blipFill>
        <p:spPr>
          <a:xfrm>
            <a:off x="570871" y="2095971"/>
            <a:ext cx="6092173" cy="4358048"/>
          </a:xfrm>
          <a:prstGeom prst="rect">
            <a:avLst/>
          </a:prstGeom>
        </p:spPr>
      </p:pic>
      <p:sp>
        <p:nvSpPr>
          <p:cNvPr id="11" name="CuadroTexto 10">
            <a:extLst>
              <a:ext uri="{FF2B5EF4-FFF2-40B4-BE49-F238E27FC236}">
                <a16:creationId xmlns:a16="http://schemas.microsoft.com/office/drawing/2014/main" id="{B560696F-93DB-9C00-C7FA-939E87C7D350}"/>
              </a:ext>
            </a:extLst>
          </p:cNvPr>
          <p:cNvSpPr txBox="1"/>
          <p:nvPr/>
        </p:nvSpPr>
        <p:spPr>
          <a:xfrm>
            <a:off x="7006187" y="1676162"/>
            <a:ext cx="4744529" cy="50167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4000" b="0" i="0" u="none" strike="noStrike" kern="1200" cap="none" spc="0" normalizeH="0" baseline="0" noProof="0" dirty="0">
                <a:ln>
                  <a:noFill/>
                </a:ln>
                <a:solidFill>
                  <a:srgbClr val="4472C4">
                    <a:lumMod val="75000"/>
                  </a:srgbClr>
                </a:solidFill>
                <a:effectLst/>
                <a:uLnTx/>
                <a:uFillTx/>
                <a:latin typeface="Comic Sans MS" panose="030F0702030302020204" pitchFamily="66" charset="0"/>
                <a:ea typeface="+mn-ea"/>
                <a:cs typeface="+mn-cs"/>
              </a:rPr>
              <a:t>Moral:</a:t>
            </a:r>
            <a:r>
              <a:rPr kumimoji="0" lang="es-ES" sz="40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4000" b="0" i="0" u="none" strike="noStrike" kern="1200" cap="none" spc="0" normalizeH="0" baseline="0" noProof="0" dirty="0" err="1">
                <a:ln>
                  <a:noFill/>
                </a:ln>
                <a:solidFill>
                  <a:srgbClr val="4472C4">
                    <a:lumMod val="75000"/>
                  </a:srgbClr>
                </a:solidFill>
                <a:effectLst/>
                <a:uLnTx/>
                <a:uFillTx/>
                <a:latin typeface="Comic Sans MS" panose="030F0702030302020204" pitchFamily="66" charset="0"/>
                <a:ea typeface="+mn-ea"/>
                <a:cs typeface="+mn-cs"/>
              </a:rPr>
              <a:t>If</a:t>
            </a:r>
            <a:r>
              <a:rPr kumimoji="0" lang="es-ES" sz="4000" b="0" i="0" u="none" strike="noStrike" kern="1200" cap="none" spc="0" normalizeH="0" baseline="0" noProof="0" dirty="0">
                <a:ln>
                  <a:noFill/>
                </a:ln>
                <a:solidFill>
                  <a:srgbClr val="4472C4">
                    <a:lumMod val="75000"/>
                  </a:srgbClr>
                </a:solidFill>
                <a:effectLst/>
                <a:uLnTx/>
                <a:uFillTx/>
                <a:latin typeface="Comic Sans MS" panose="030F0702030302020204" pitchFamily="66" charset="0"/>
                <a:ea typeface="+mn-ea"/>
                <a:cs typeface="+mn-cs"/>
              </a:rPr>
              <a:t> </a:t>
            </a:r>
            <a:r>
              <a:rPr kumimoji="0" lang="es-ES" sz="4000" b="0" i="0" u="none" strike="noStrike" kern="1200" cap="none" spc="0" normalizeH="0" baseline="0" noProof="0" dirty="0" err="1">
                <a:ln>
                  <a:noFill/>
                </a:ln>
                <a:solidFill>
                  <a:srgbClr val="4472C4">
                    <a:lumMod val="75000"/>
                  </a:srgbClr>
                </a:solidFill>
                <a:effectLst/>
                <a:uLnTx/>
                <a:uFillTx/>
                <a:latin typeface="Comic Sans MS" panose="030F0702030302020204" pitchFamily="66" charset="0"/>
                <a:ea typeface="+mn-ea"/>
                <a:cs typeface="+mn-cs"/>
              </a:rPr>
              <a:t>you</a:t>
            </a:r>
            <a:r>
              <a:rPr kumimoji="0" lang="es-ES" sz="4000" b="0" i="0" u="none" strike="noStrike" kern="1200" cap="none" spc="0" normalizeH="0" baseline="0" noProof="0" dirty="0">
                <a:ln>
                  <a:noFill/>
                </a:ln>
                <a:solidFill>
                  <a:srgbClr val="4472C4">
                    <a:lumMod val="75000"/>
                  </a:srgbClr>
                </a:solidFill>
                <a:effectLst/>
                <a:uLnTx/>
                <a:uFillTx/>
                <a:latin typeface="Comic Sans MS" panose="030F0702030302020204" pitchFamily="66" charset="0"/>
                <a:ea typeface="+mn-ea"/>
                <a:cs typeface="+mn-cs"/>
              </a:rPr>
              <a:t> </a:t>
            </a:r>
            <a:r>
              <a:rPr kumimoji="0" lang="es-ES" sz="4000" b="0" i="0" u="none" strike="noStrike" kern="1200" cap="none" spc="0" normalizeH="0" baseline="0" noProof="0" dirty="0" err="1">
                <a:ln>
                  <a:noFill/>
                </a:ln>
                <a:solidFill>
                  <a:srgbClr val="4472C4">
                    <a:lumMod val="75000"/>
                  </a:srgbClr>
                </a:solidFill>
                <a:effectLst/>
                <a:uLnTx/>
                <a:uFillTx/>
                <a:latin typeface="Comic Sans MS" panose="030F0702030302020204" pitchFamily="66" charset="0"/>
                <a:ea typeface="+mn-ea"/>
                <a:cs typeface="+mn-cs"/>
              </a:rPr>
              <a:t>only</a:t>
            </a:r>
            <a:r>
              <a:rPr kumimoji="0" lang="es-ES" sz="4000" b="0" i="0" u="none" strike="noStrike" kern="1200" cap="none" spc="0" normalizeH="0" baseline="0" noProof="0" dirty="0">
                <a:ln>
                  <a:noFill/>
                </a:ln>
                <a:solidFill>
                  <a:srgbClr val="4472C4">
                    <a:lumMod val="75000"/>
                  </a:srgbClr>
                </a:solidFill>
                <a:effectLst/>
                <a:uLnTx/>
                <a:uFillTx/>
                <a:latin typeface="Comic Sans MS" panose="030F0702030302020204" pitchFamily="66" charset="0"/>
                <a:ea typeface="+mn-ea"/>
                <a:cs typeface="+mn-cs"/>
              </a:rPr>
              <a:t> </a:t>
            </a:r>
            <a:r>
              <a:rPr kumimoji="0" lang="es-ES" sz="4000" b="0" i="0" u="none" strike="noStrike" kern="1200" cap="none" spc="0" normalizeH="0" baseline="0" noProof="0" dirty="0" err="1">
                <a:ln>
                  <a:noFill/>
                </a:ln>
                <a:solidFill>
                  <a:srgbClr val="4472C4">
                    <a:lumMod val="75000"/>
                  </a:srgbClr>
                </a:solidFill>
                <a:effectLst/>
                <a:uLnTx/>
                <a:uFillTx/>
                <a:latin typeface="Comic Sans MS" panose="030F0702030302020204" pitchFamily="66" charset="0"/>
                <a:ea typeface="+mn-ea"/>
                <a:cs typeface="+mn-cs"/>
              </a:rPr>
              <a:t>know</a:t>
            </a:r>
            <a:r>
              <a:rPr kumimoji="0" lang="es-ES" sz="4000" b="0" i="0" u="none" strike="noStrike" kern="1200" cap="none" spc="0" normalizeH="0" baseline="0" noProof="0" dirty="0">
                <a:ln>
                  <a:noFill/>
                </a:ln>
                <a:solidFill>
                  <a:srgbClr val="4472C4">
                    <a:lumMod val="75000"/>
                  </a:srgbClr>
                </a:solidFill>
                <a:effectLst/>
                <a:uLnTx/>
                <a:uFillTx/>
                <a:latin typeface="Comic Sans MS" panose="030F0702030302020204" pitchFamily="66" charset="0"/>
                <a:ea typeface="+mn-ea"/>
                <a:cs typeface="+mn-cs"/>
              </a:rPr>
              <a:t> </a:t>
            </a:r>
            <a:r>
              <a:rPr kumimoji="0" lang="es-ES" sz="4000" b="0" i="0" u="none" strike="noStrike" kern="1200" cap="none" spc="0" normalizeH="0" baseline="0" noProof="0" dirty="0" err="1">
                <a:ln>
                  <a:noFill/>
                </a:ln>
                <a:solidFill>
                  <a:srgbClr val="4472C4">
                    <a:lumMod val="75000"/>
                  </a:srgbClr>
                </a:solidFill>
                <a:effectLst/>
                <a:uLnTx/>
                <a:uFillTx/>
                <a:latin typeface="Comic Sans MS" panose="030F0702030302020204" pitchFamily="66" charset="0"/>
                <a:ea typeface="+mn-ea"/>
                <a:cs typeface="+mn-cs"/>
              </a:rPr>
              <a:t>the</a:t>
            </a:r>
            <a:r>
              <a:rPr kumimoji="0" lang="es-ES" sz="4000" b="0" i="0" u="none" strike="noStrike" kern="1200" cap="none" spc="0" normalizeH="0" baseline="0" noProof="0" dirty="0">
                <a:ln>
                  <a:noFill/>
                </a:ln>
                <a:solidFill>
                  <a:srgbClr val="4472C4">
                    <a:lumMod val="75000"/>
                  </a:srgbClr>
                </a:solidFill>
                <a:effectLst/>
                <a:uLnTx/>
                <a:uFillTx/>
                <a:latin typeface="Comic Sans MS" panose="030F0702030302020204" pitchFamily="66" charset="0"/>
                <a:ea typeface="+mn-ea"/>
                <a:cs typeface="+mn-cs"/>
              </a:rPr>
              <a:t> </a:t>
            </a:r>
            <a:r>
              <a:rPr kumimoji="0" lang="es-ES" sz="4000" b="0" i="0" u="none" strike="noStrike" kern="1200" cap="none" spc="0" normalizeH="0" baseline="0" noProof="0" dirty="0" err="1">
                <a:ln>
                  <a:noFill/>
                </a:ln>
                <a:solidFill>
                  <a:srgbClr val="4472C4">
                    <a:lumMod val="75000"/>
                  </a:srgbClr>
                </a:solidFill>
                <a:effectLst/>
                <a:uLnTx/>
                <a:uFillTx/>
                <a:latin typeface="Comic Sans MS" panose="030F0702030302020204" pitchFamily="66" charset="0"/>
                <a:ea typeface="+mn-ea"/>
                <a:cs typeface="+mn-cs"/>
              </a:rPr>
              <a:t>parts</a:t>
            </a:r>
            <a:r>
              <a:rPr kumimoji="0" lang="es-ES" sz="4000" b="0" i="0" u="none" strike="noStrike" kern="1200" cap="none" spc="0" normalizeH="0" baseline="0" noProof="0" dirty="0">
                <a:ln>
                  <a:noFill/>
                </a:ln>
                <a:solidFill>
                  <a:srgbClr val="4472C4">
                    <a:lumMod val="75000"/>
                  </a:srgbClr>
                </a:solidFill>
                <a:effectLst/>
                <a:uLnTx/>
                <a:uFillTx/>
                <a:latin typeface="Comic Sans MS" panose="030F0702030302020204" pitchFamily="66" charset="0"/>
                <a:ea typeface="+mn-ea"/>
                <a:cs typeface="+mn-cs"/>
              </a:rPr>
              <a:t>, </a:t>
            </a:r>
            <a:r>
              <a:rPr kumimoji="0" lang="es-ES" sz="4000" b="0" i="0" u="none" strike="noStrike" kern="1200" cap="none" spc="0" normalizeH="0" baseline="0" noProof="0" dirty="0" err="1">
                <a:ln>
                  <a:noFill/>
                </a:ln>
                <a:solidFill>
                  <a:srgbClr val="4472C4">
                    <a:lumMod val="75000"/>
                  </a:srgbClr>
                </a:solidFill>
                <a:effectLst/>
                <a:uLnTx/>
                <a:uFillTx/>
                <a:latin typeface="Comic Sans MS" panose="030F0702030302020204" pitchFamily="66" charset="0"/>
                <a:ea typeface="+mn-ea"/>
                <a:cs typeface="+mn-cs"/>
              </a:rPr>
              <a:t>you</a:t>
            </a:r>
            <a:r>
              <a:rPr kumimoji="0" lang="es-ES" sz="4000" b="0" i="0" u="none" strike="noStrike" kern="1200" cap="none" spc="0" normalizeH="0" baseline="0" noProof="0" dirty="0">
                <a:ln>
                  <a:noFill/>
                </a:ln>
                <a:solidFill>
                  <a:srgbClr val="4472C4">
                    <a:lumMod val="75000"/>
                  </a:srgbClr>
                </a:solidFill>
                <a:effectLst/>
                <a:uLnTx/>
                <a:uFillTx/>
                <a:latin typeface="Comic Sans MS" panose="030F0702030302020204" pitchFamily="66" charset="0"/>
                <a:ea typeface="+mn-ea"/>
                <a:cs typeface="+mn-cs"/>
              </a:rPr>
              <a:t> </a:t>
            </a:r>
            <a:r>
              <a:rPr kumimoji="0" lang="es-ES" sz="4000" b="0" i="0" u="none" strike="noStrike" kern="1200" cap="none" spc="0" normalizeH="0" baseline="0" noProof="0" dirty="0" err="1">
                <a:ln>
                  <a:noFill/>
                </a:ln>
                <a:solidFill>
                  <a:srgbClr val="4472C4">
                    <a:lumMod val="75000"/>
                  </a:srgbClr>
                </a:solidFill>
                <a:effectLst/>
                <a:uLnTx/>
                <a:uFillTx/>
                <a:latin typeface="Comic Sans MS" panose="030F0702030302020204" pitchFamily="66" charset="0"/>
                <a:ea typeface="+mn-ea"/>
                <a:cs typeface="+mn-cs"/>
              </a:rPr>
              <a:t>will</a:t>
            </a:r>
            <a:r>
              <a:rPr kumimoji="0" lang="es-ES" sz="4000" b="0" i="0" u="none" strike="noStrike" kern="1200" cap="none" spc="0" normalizeH="0" baseline="0" noProof="0" dirty="0">
                <a:ln>
                  <a:noFill/>
                </a:ln>
                <a:solidFill>
                  <a:srgbClr val="4472C4">
                    <a:lumMod val="75000"/>
                  </a:srgbClr>
                </a:solidFill>
                <a:effectLst/>
                <a:uLnTx/>
                <a:uFillTx/>
                <a:latin typeface="Comic Sans MS" panose="030F0702030302020204" pitchFamily="66" charset="0"/>
                <a:ea typeface="+mn-ea"/>
                <a:cs typeface="+mn-cs"/>
              </a:rPr>
              <a:t> </a:t>
            </a:r>
            <a:r>
              <a:rPr kumimoji="0" lang="es-ES" sz="4000" b="0" i="0" u="none" strike="noStrike" kern="1200" cap="none" spc="0" normalizeH="0" baseline="0" noProof="0" dirty="0" err="1">
                <a:ln>
                  <a:noFill/>
                </a:ln>
                <a:solidFill>
                  <a:srgbClr val="4472C4">
                    <a:lumMod val="75000"/>
                  </a:srgbClr>
                </a:solidFill>
                <a:effectLst/>
                <a:uLnTx/>
                <a:uFillTx/>
                <a:latin typeface="Comic Sans MS" panose="030F0702030302020204" pitchFamily="66" charset="0"/>
                <a:ea typeface="+mn-ea"/>
                <a:cs typeface="+mn-cs"/>
              </a:rPr>
              <a:t>always</a:t>
            </a:r>
            <a:r>
              <a:rPr kumimoji="0" lang="es-ES" sz="4000" b="0" i="0" u="none" strike="noStrike" kern="1200" cap="none" spc="0" normalizeH="0" baseline="0" noProof="0" dirty="0">
                <a:ln>
                  <a:noFill/>
                </a:ln>
                <a:solidFill>
                  <a:srgbClr val="4472C4">
                    <a:lumMod val="75000"/>
                  </a:srgbClr>
                </a:solidFill>
                <a:effectLst/>
                <a:uLnTx/>
                <a:uFillTx/>
                <a:latin typeface="Comic Sans MS" panose="030F0702030302020204" pitchFamily="66" charset="0"/>
                <a:ea typeface="+mn-ea"/>
                <a:cs typeface="+mn-cs"/>
              </a:rPr>
              <a:t> </a:t>
            </a:r>
            <a:r>
              <a:rPr kumimoji="0" lang="es-ES" sz="4000" b="0" i="0" u="none" strike="noStrike" kern="1200" cap="none" spc="0" normalizeH="0" baseline="0" noProof="0" dirty="0" err="1">
                <a:ln>
                  <a:noFill/>
                </a:ln>
                <a:solidFill>
                  <a:srgbClr val="4472C4">
                    <a:lumMod val="75000"/>
                  </a:srgbClr>
                </a:solidFill>
                <a:effectLst/>
                <a:uLnTx/>
                <a:uFillTx/>
                <a:latin typeface="Comic Sans MS" panose="030F0702030302020204" pitchFamily="66" charset="0"/>
                <a:ea typeface="+mn-ea"/>
                <a:cs typeface="+mn-cs"/>
              </a:rPr>
              <a:t>talk</a:t>
            </a:r>
            <a:r>
              <a:rPr kumimoji="0" lang="es-ES" sz="4000" b="0" i="0" u="none" strike="noStrike" kern="1200" cap="none" spc="0" normalizeH="0" baseline="0" noProof="0" dirty="0">
                <a:ln>
                  <a:noFill/>
                </a:ln>
                <a:solidFill>
                  <a:srgbClr val="4472C4">
                    <a:lumMod val="75000"/>
                  </a:srgbClr>
                </a:solidFill>
                <a:effectLst/>
                <a:uLnTx/>
                <a:uFillTx/>
                <a:latin typeface="Comic Sans MS" panose="030F0702030302020204" pitchFamily="66" charset="0"/>
                <a:ea typeface="+mn-ea"/>
                <a:cs typeface="+mn-cs"/>
              </a:rPr>
              <a:t> </a:t>
            </a:r>
            <a:r>
              <a:rPr kumimoji="0" lang="es-ES" sz="4000" b="0" i="0" u="none" strike="noStrike" kern="1200" cap="none" spc="0" normalizeH="0" baseline="0" noProof="0" dirty="0" err="1">
                <a:ln>
                  <a:noFill/>
                </a:ln>
                <a:solidFill>
                  <a:srgbClr val="4472C4">
                    <a:lumMod val="75000"/>
                  </a:srgbClr>
                </a:solidFill>
                <a:effectLst/>
                <a:uLnTx/>
                <a:uFillTx/>
                <a:latin typeface="Comic Sans MS" panose="030F0702030302020204" pitchFamily="66" charset="0"/>
                <a:ea typeface="+mn-ea"/>
                <a:cs typeface="+mn-cs"/>
              </a:rPr>
              <a:t>nonsense</a:t>
            </a:r>
            <a:r>
              <a:rPr kumimoji="0" lang="es-ES" sz="4000" b="0" i="0" u="none" strike="noStrike" kern="1200" cap="none" spc="0" normalizeH="0" baseline="0" noProof="0" dirty="0">
                <a:ln>
                  <a:noFill/>
                </a:ln>
                <a:solidFill>
                  <a:srgbClr val="4472C4">
                    <a:lumMod val="75000"/>
                  </a:srgbClr>
                </a:solidFill>
                <a:effectLst/>
                <a:uLnTx/>
                <a:uFillTx/>
                <a:latin typeface="Comic Sans MS" panose="030F0702030302020204" pitchFamily="66"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4000" b="0" i="0" u="none" strike="noStrike" kern="1200" cap="none" spc="0" normalizeH="0" baseline="0" noProof="0" dirty="0" err="1">
                <a:ln>
                  <a:noFill/>
                </a:ln>
                <a:solidFill>
                  <a:srgbClr val="4472C4">
                    <a:lumMod val="75000"/>
                  </a:srgbClr>
                </a:solidFill>
                <a:effectLst/>
                <a:uLnTx/>
                <a:uFillTx/>
                <a:latin typeface="Comic Sans MS" panose="030F0702030302020204" pitchFamily="66" charset="0"/>
                <a:ea typeface="+mn-ea"/>
                <a:cs typeface="+mn-cs"/>
              </a:rPr>
              <a:t>but</a:t>
            </a:r>
            <a:r>
              <a:rPr kumimoji="0" lang="es-ES" sz="4000" b="0" i="0" u="none" strike="noStrike" kern="1200" cap="none" spc="0" normalizeH="0" baseline="0" noProof="0" dirty="0">
                <a:ln>
                  <a:noFill/>
                </a:ln>
                <a:solidFill>
                  <a:srgbClr val="4472C4">
                    <a:lumMod val="75000"/>
                  </a:srgbClr>
                </a:solidFill>
                <a:effectLst/>
                <a:uLnTx/>
                <a:uFillTx/>
                <a:latin typeface="Comic Sans MS" panose="030F0702030302020204" pitchFamily="66" charset="0"/>
                <a:ea typeface="+mn-ea"/>
                <a:cs typeface="+mn-cs"/>
              </a:rPr>
              <a:t> </a:t>
            </a:r>
            <a:r>
              <a:rPr kumimoji="0" lang="es-ES" sz="4000" b="0" i="0" u="none" strike="noStrike" kern="1200" cap="none" spc="0" normalizeH="0" baseline="0" noProof="0" dirty="0" err="1">
                <a:ln>
                  <a:noFill/>
                </a:ln>
                <a:solidFill>
                  <a:srgbClr val="4472C4">
                    <a:lumMod val="75000"/>
                  </a:srgbClr>
                </a:solidFill>
                <a:effectLst/>
                <a:uLnTx/>
                <a:uFillTx/>
                <a:latin typeface="Comic Sans MS" panose="030F0702030302020204" pitchFamily="66" charset="0"/>
                <a:ea typeface="+mn-ea"/>
                <a:cs typeface="+mn-cs"/>
              </a:rPr>
              <a:t>if</a:t>
            </a:r>
            <a:r>
              <a:rPr kumimoji="0" lang="es-ES" sz="4000" b="0" i="0" u="none" strike="noStrike" kern="1200" cap="none" spc="0" normalizeH="0" baseline="0" noProof="0" dirty="0">
                <a:ln>
                  <a:noFill/>
                </a:ln>
                <a:solidFill>
                  <a:srgbClr val="4472C4">
                    <a:lumMod val="75000"/>
                  </a:srgbClr>
                </a:solidFill>
                <a:effectLst/>
                <a:uLnTx/>
                <a:uFillTx/>
                <a:latin typeface="Comic Sans MS" panose="030F0702030302020204" pitchFamily="66" charset="0"/>
                <a:ea typeface="+mn-ea"/>
                <a:cs typeface="+mn-cs"/>
              </a:rPr>
              <a:t> </a:t>
            </a:r>
            <a:r>
              <a:rPr kumimoji="0" lang="es-ES" sz="4000" b="0" i="0" u="none" strike="noStrike" kern="1200" cap="none" spc="0" normalizeH="0" baseline="0" noProof="0" dirty="0" err="1">
                <a:ln>
                  <a:noFill/>
                </a:ln>
                <a:solidFill>
                  <a:srgbClr val="4472C4">
                    <a:lumMod val="75000"/>
                  </a:srgbClr>
                </a:solidFill>
                <a:effectLst/>
                <a:uLnTx/>
                <a:uFillTx/>
                <a:latin typeface="Comic Sans MS" panose="030F0702030302020204" pitchFamily="66" charset="0"/>
                <a:ea typeface="+mn-ea"/>
                <a:cs typeface="+mn-cs"/>
              </a:rPr>
              <a:t>you</a:t>
            </a:r>
            <a:r>
              <a:rPr kumimoji="0" lang="es-ES" sz="4000" b="0" i="0" u="none" strike="noStrike" kern="1200" cap="none" spc="0" normalizeH="0" baseline="0" noProof="0" dirty="0">
                <a:ln>
                  <a:noFill/>
                </a:ln>
                <a:solidFill>
                  <a:srgbClr val="4472C4">
                    <a:lumMod val="75000"/>
                  </a:srgbClr>
                </a:solidFill>
                <a:effectLst/>
                <a:uLnTx/>
                <a:uFillTx/>
                <a:latin typeface="Comic Sans MS" panose="030F0702030302020204" pitchFamily="66" charset="0"/>
                <a:ea typeface="+mn-ea"/>
                <a:cs typeface="+mn-cs"/>
              </a:rPr>
              <a:t> can </a:t>
            </a:r>
            <a:r>
              <a:rPr kumimoji="0" lang="es-ES" sz="4000" b="0" i="0" u="none" strike="noStrike" kern="1200" cap="none" spc="0" normalizeH="0" baseline="0" noProof="0" dirty="0" err="1">
                <a:ln>
                  <a:noFill/>
                </a:ln>
                <a:solidFill>
                  <a:srgbClr val="4472C4">
                    <a:lumMod val="75000"/>
                  </a:srgbClr>
                </a:solidFill>
                <a:effectLst/>
                <a:uLnTx/>
                <a:uFillTx/>
                <a:latin typeface="Comic Sans MS" panose="030F0702030302020204" pitchFamily="66" charset="0"/>
                <a:ea typeface="+mn-ea"/>
                <a:cs typeface="+mn-cs"/>
              </a:rPr>
              <a:t>see</a:t>
            </a:r>
            <a:r>
              <a:rPr kumimoji="0" lang="es-ES" sz="4000" b="0" i="0" u="none" strike="noStrike" kern="1200" cap="none" spc="0" normalizeH="0" baseline="0" noProof="0" dirty="0">
                <a:ln>
                  <a:noFill/>
                </a:ln>
                <a:solidFill>
                  <a:srgbClr val="4472C4">
                    <a:lumMod val="75000"/>
                  </a:srgbClr>
                </a:solidFill>
                <a:effectLst/>
                <a:uLnTx/>
                <a:uFillTx/>
                <a:latin typeface="Comic Sans MS" panose="030F0702030302020204" pitchFamily="66" charset="0"/>
                <a:ea typeface="+mn-ea"/>
                <a:cs typeface="+mn-cs"/>
              </a:rPr>
              <a:t> </a:t>
            </a:r>
            <a:r>
              <a:rPr kumimoji="0" lang="es-ES" sz="4000" b="0" i="0" u="none" strike="noStrike" kern="1200" cap="none" spc="0" normalizeH="0" baseline="0" noProof="0" dirty="0" err="1">
                <a:ln>
                  <a:noFill/>
                </a:ln>
                <a:solidFill>
                  <a:srgbClr val="4472C4">
                    <a:lumMod val="75000"/>
                  </a:srgbClr>
                </a:solidFill>
                <a:effectLst/>
                <a:uLnTx/>
                <a:uFillTx/>
                <a:latin typeface="Comic Sans MS" panose="030F0702030302020204" pitchFamily="66" charset="0"/>
                <a:ea typeface="+mn-ea"/>
                <a:cs typeface="+mn-cs"/>
              </a:rPr>
              <a:t>the</a:t>
            </a:r>
            <a:r>
              <a:rPr kumimoji="0" lang="es-ES" sz="4000" b="0" i="0" u="none" strike="noStrike" kern="1200" cap="none" spc="0" normalizeH="0" baseline="0" noProof="0" dirty="0">
                <a:ln>
                  <a:noFill/>
                </a:ln>
                <a:solidFill>
                  <a:srgbClr val="4472C4">
                    <a:lumMod val="75000"/>
                  </a:srgbClr>
                </a:solidFill>
                <a:effectLst/>
                <a:uLnTx/>
                <a:uFillTx/>
                <a:latin typeface="Comic Sans MS" panose="030F0702030302020204" pitchFamily="66" charset="0"/>
                <a:ea typeface="+mn-ea"/>
                <a:cs typeface="+mn-cs"/>
              </a:rPr>
              <a:t> </a:t>
            </a:r>
            <a:r>
              <a:rPr kumimoji="0" lang="es-ES" sz="4000" b="0" i="0" u="none" strike="noStrike" kern="1200" cap="none" spc="0" normalizeH="0" baseline="0" noProof="0" dirty="0" err="1">
                <a:ln>
                  <a:noFill/>
                </a:ln>
                <a:solidFill>
                  <a:srgbClr val="4472C4">
                    <a:lumMod val="75000"/>
                  </a:srgbClr>
                </a:solidFill>
                <a:effectLst/>
                <a:uLnTx/>
                <a:uFillTx/>
                <a:latin typeface="Comic Sans MS" panose="030F0702030302020204" pitchFamily="66" charset="0"/>
                <a:ea typeface="+mn-ea"/>
                <a:cs typeface="+mn-cs"/>
              </a:rPr>
              <a:t>whole</a:t>
            </a:r>
            <a:r>
              <a:rPr kumimoji="0" lang="es-ES" sz="4000" b="0" i="0" u="none" strike="noStrike" kern="1200" cap="none" spc="0" normalizeH="0" baseline="0" noProof="0" dirty="0">
                <a:ln>
                  <a:noFill/>
                </a:ln>
                <a:solidFill>
                  <a:srgbClr val="4472C4">
                    <a:lumMod val="75000"/>
                  </a:srgbClr>
                </a:solidFill>
                <a:effectLst/>
                <a:uLnTx/>
                <a:uFillTx/>
                <a:latin typeface="Comic Sans MS" panose="030F0702030302020204" pitchFamily="66" charset="0"/>
                <a:ea typeface="+mn-ea"/>
                <a:cs typeface="+mn-cs"/>
              </a:rPr>
              <a:t>, </a:t>
            </a:r>
            <a:r>
              <a:rPr kumimoji="0" lang="es-ES" sz="4000" b="0" i="0" u="none" strike="noStrike" kern="1200" cap="none" spc="0" normalizeH="0" baseline="0" noProof="0" dirty="0" err="1">
                <a:ln>
                  <a:noFill/>
                </a:ln>
                <a:solidFill>
                  <a:srgbClr val="4472C4">
                    <a:lumMod val="75000"/>
                  </a:srgbClr>
                </a:solidFill>
                <a:effectLst/>
                <a:uLnTx/>
                <a:uFillTx/>
                <a:latin typeface="Comic Sans MS" panose="030F0702030302020204" pitchFamily="66" charset="0"/>
                <a:ea typeface="+mn-ea"/>
                <a:cs typeface="+mn-cs"/>
              </a:rPr>
              <a:t>you</a:t>
            </a:r>
            <a:r>
              <a:rPr kumimoji="0" lang="es-ES" sz="4000" b="0" i="0" u="none" strike="noStrike" kern="1200" cap="none" spc="0" normalizeH="0" baseline="0" noProof="0" dirty="0">
                <a:ln>
                  <a:noFill/>
                </a:ln>
                <a:solidFill>
                  <a:srgbClr val="4472C4">
                    <a:lumMod val="75000"/>
                  </a:srgbClr>
                </a:solidFill>
                <a:effectLst/>
                <a:uLnTx/>
                <a:uFillTx/>
                <a:latin typeface="Comic Sans MS" panose="030F0702030302020204" pitchFamily="66" charset="0"/>
                <a:ea typeface="+mn-ea"/>
                <a:cs typeface="+mn-cs"/>
              </a:rPr>
              <a:t> </a:t>
            </a:r>
            <a:r>
              <a:rPr kumimoji="0" lang="es-ES" sz="4000" b="0" i="0" u="none" strike="noStrike" kern="1200" cap="none" spc="0" normalizeH="0" baseline="0" noProof="0" dirty="0" err="1">
                <a:ln>
                  <a:noFill/>
                </a:ln>
                <a:solidFill>
                  <a:srgbClr val="4472C4">
                    <a:lumMod val="75000"/>
                  </a:srgbClr>
                </a:solidFill>
                <a:effectLst/>
                <a:uLnTx/>
                <a:uFillTx/>
                <a:latin typeface="Comic Sans MS" panose="030F0702030302020204" pitchFamily="66" charset="0"/>
                <a:ea typeface="+mn-ea"/>
                <a:cs typeface="+mn-cs"/>
              </a:rPr>
              <a:t>will</a:t>
            </a:r>
            <a:r>
              <a:rPr kumimoji="0" lang="es-ES" sz="4000" b="0" i="0" u="none" strike="noStrike" kern="1200" cap="none" spc="0" normalizeH="0" baseline="0" noProof="0" dirty="0">
                <a:ln>
                  <a:noFill/>
                </a:ln>
                <a:solidFill>
                  <a:srgbClr val="4472C4">
                    <a:lumMod val="75000"/>
                  </a:srgbClr>
                </a:solidFill>
                <a:effectLst/>
                <a:uLnTx/>
                <a:uFillTx/>
                <a:latin typeface="Comic Sans MS" panose="030F0702030302020204" pitchFamily="66" charset="0"/>
                <a:ea typeface="+mn-ea"/>
                <a:cs typeface="+mn-cs"/>
              </a:rPr>
              <a:t> </a:t>
            </a:r>
            <a:r>
              <a:rPr kumimoji="0" lang="es-ES" sz="4000" b="0" i="0" u="none" strike="noStrike" kern="1200" cap="none" spc="0" normalizeH="0" baseline="0" noProof="0" dirty="0" err="1">
                <a:ln>
                  <a:noFill/>
                </a:ln>
                <a:solidFill>
                  <a:srgbClr val="4472C4">
                    <a:lumMod val="75000"/>
                  </a:srgbClr>
                </a:solidFill>
                <a:effectLst/>
                <a:uLnTx/>
                <a:uFillTx/>
                <a:latin typeface="Comic Sans MS" panose="030F0702030302020204" pitchFamily="66" charset="0"/>
                <a:ea typeface="+mn-ea"/>
                <a:cs typeface="+mn-cs"/>
              </a:rPr>
              <a:t>speak</a:t>
            </a:r>
            <a:r>
              <a:rPr kumimoji="0" lang="es-ES" sz="4000" b="0" i="0" u="none" strike="noStrike" kern="1200" cap="none" spc="0" normalizeH="0" baseline="0" noProof="0" dirty="0">
                <a:ln>
                  <a:noFill/>
                </a:ln>
                <a:solidFill>
                  <a:srgbClr val="4472C4">
                    <a:lumMod val="75000"/>
                  </a:srgbClr>
                </a:solidFill>
                <a:effectLst/>
                <a:uLnTx/>
                <a:uFillTx/>
                <a:latin typeface="Comic Sans MS" panose="030F0702030302020204" pitchFamily="66" charset="0"/>
                <a:ea typeface="+mn-ea"/>
                <a:cs typeface="+mn-cs"/>
              </a:rPr>
              <a:t> </a:t>
            </a:r>
            <a:r>
              <a:rPr kumimoji="0" lang="es-ES" sz="4000" b="0" i="0" u="none" strike="noStrike" kern="1200" cap="none" spc="0" normalizeH="0" baseline="0" noProof="0" dirty="0" err="1">
                <a:ln>
                  <a:noFill/>
                </a:ln>
                <a:solidFill>
                  <a:srgbClr val="4472C4">
                    <a:lumMod val="75000"/>
                  </a:srgbClr>
                </a:solidFill>
                <a:effectLst/>
                <a:uLnTx/>
                <a:uFillTx/>
                <a:latin typeface="Comic Sans MS" panose="030F0702030302020204" pitchFamily="66" charset="0"/>
                <a:ea typeface="+mn-ea"/>
                <a:cs typeface="+mn-cs"/>
              </a:rPr>
              <a:t>wisely</a:t>
            </a:r>
            <a:r>
              <a:rPr kumimoji="0" lang="es-ES" sz="4000" b="0" i="0" u="none" strike="noStrike" kern="1200" cap="none" spc="0" normalizeH="0" baseline="0" noProof="0" dirty="0">
                <a:ln>
                  <a:noFill/>
                </a:ln>
                <a:solidFill>
                  <a:srgbClr val="4472C4">
                    <a:lumMod val="75000"/>
                  </a:srgbClr>
                </a:solidFill>
                <a:effectLst/>
                <a:uLnTx/>
                <a:uFillTx/>
                <a:latin typeface="Comic Sans MS" panose="030F0702030302020204" pitchFamily="66" charset="0"/>
                <a:ea typeface="+mn-ea"/>
                <a:cs typeface="+mn-cs"/>
              </a:rPr>
              <a:t>.</a:t>
            </a:r>
          </a:p>
        </p:txBody>
      </p:sp>
      <p:pic>
        <p:nvPicPr>
          <p:cNvPr id="2" name="Imagen 1">
            <a:extLst>
              <a:ext uri="{FF2B5EF4-FFF2-40B4-BE49-F238E27FC236}">
                <a16:creationId xmlns:a16="http://schemas.microsoft.com/office/drawing/2014/main" id="{C6047360-123E-33D7-CE13-6D87DEB5DC3A}"/>
              </a:ext>
            </a:extLst>
          </p:cNvPr>
          <p:cNvPicPr>
            <a:picLocks noChangeAspect="1"/>
          </p:cNvPicPr>
          <p:nvPr/>
        </p:nvPicPr>
        <p:blipFill>
          <a:blip r:embed="rId3"/>
          <a:stretch>
            <a:fillRect/>
          </a:stretch>
        </p:blipFill>
        <p:spPr>
          <a:xfrm>
            <a:off x="110607" y="697371"/>
            <a:ext cx="1255885" cy="762066"/>
          </a:xfrm>
          <a:prstGeom prst="rect">
            <a:avLst/>
          </a:prstGeom>
        </p:spPr>
      </p:pic>
      <p:sp>
        <p:nvSpPr>
          <p:cNvPr id="3" name="CuadroTexto 2">
            <a:extLst>
              <a:ext uri="{FF2B5EF4-FFF2-40B4-BE49-F238E27FC236}">
                <a16:creationId xmlns:a16="http://schemas.microsoft.com/office/drawing/2014/main" id="{4367A315-8A9B-2997-243B-4877764E5FD7}"/>
              </a:ext>
            </a:extLst>
          </p:cNvPr>
          <p:cNvSpPr txBox="1"/>
          <p:nvPr/>
        </p:nvSpPr>
        <p:spPr>
          <a:xfrm>
            <a:off x="2725947" y="1495955"/>
            <a:ext cx="285534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dirty="0" err="1">
                <a:ln>
                  <a:noFill/>
                </a:ln>
                <a:solidFill>
                  <a:srgbClr val="4472C4"/>
                </a:solidFill>
                <a:effectLst/>
                <a:uLnTx/>
                <a:uFillTx/>
                <a:latin typeface="Comic Sans MS" panose="030F0702030302020204" pitchFamily="66" charset="0"/>
                <a:ea typeface="+mn-ea"/>
                <a:cs typeface="+mn-cs"/>
              </a:rPr>
              <a:t>An</a:t>
            </a:r>
            <a:r>
              <a:rPr kumimoji="0" lang="es-ES" sz="2800" b="0" i="0" u="none" strike="noStrike" kern="1200" cap="none" spc="0" normalizeH="0" baseline="0" noProof="0" dirty="0">
                <a:ln>
                  <a:noFill/>
                </a:ln>
                <a:solidFill>
                  <a:srgbClr val="4472C4"/>
                </a:solidFill>
                <a:effectLst/>
                <a:uLnTx/>
                <a:uFillTx/>
                <a:latin typeface="Comic Sans MS" panose="030F0702030302020204" pitchFamily="66" charset="0"/>
                <a:ea typeface="+mn-ea"/>
                <a:cs typeface="+mn-cs"/>
              </a:rPr>
              <a:t> </a:t>
            </a:r>
            <a:r>
              <a:rPr kumimoji="0" lang="es-ES" sz="2800" b="0" i="0" u="none" strike="noStrike" kern="1200" cap="none" spc="0" normalizeH="0" baseline="0" noProof="0" dirty="0" err="1">
                <a:ln>
                  <a:noFill/>
                </a:ln>
                <a:solidFill>
                  <a:srgbClr val="4472C4"/>
                </a:solidFill>
                <a:effectLst/>
                <a:uLnTx/>
                <a:uFillTx/>
                <a:latin typeface="Comic Sans MS" panose="030F0702030302020204" pitchFamily="66" charset="0"/>
                <a:ea typeface="+mn-ea"/>
                <a:cs typeface="+mn-cs"/>
              </a:rPr>
              <a:t>elephant</a:t>
            </a:r>
            <a:r>
              <a:rPr kumimoji="0" lang="es-ES" sz="2800" b="0" i="0" u="none" strike="noStrike" kern="1200" cap="none" spc="0" normalizeH="0" baseline="0" noProof="0" dirty="0">
                <a:ln>
                  <a:noFill/>
                </a:ln>
                <a:solidFill>
                  <a:srgbClr val="4472C4"/>
                </a:solidFill>
                <a:effectLst/>
                <a:uLnTx/>
                <a:uFillTx/>
                <a:latin typeface="Comic Sans MS" panose="030F0702030302020204" pitchFamily="66" charset="0"/>
                <a:ea typeface="+mn-ea"/>
                <a:cs typeface="+mn-cs"/>
              </a:rPr>
              <a:t>!</a:t>
            </a:r>
          </a:p>
        </p:txBody>
      </p:sp>
    </p:spTree>
    <p:extLst>
      <p:ext uri="{BB962C8B-B14F-4D97-AF65-F5344CB8AC3E}">
        <p14:creationId xmlns:p14="http://schemas.microsoft.com/office/powerpoint/2010/main" val="2916327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4B7576E1-BEA0-93B6-58F5-82B767ECE466}"/>
              </a:ext>
            </a:extLst>
          </p:cNvPr>
          <p:cNvSpPr>
            <a:spLocks noGrp="1"/>
          </p:cNvSpPr>
          <p:nvPr>
            <p:ph type="subTitle" idx="1"/>
          </p:nvPr>
        </p:nvSpPr>
        <p:spPr>
          <a:xfrm>
            <a:off x="552091" y="4108038"/>
            <a:ext cx="9808235" cy="1655762"/>
          </a:xfrm>
        </p:spPr>
        <p:txBody>
          <a:bodyPr/>
          <a:lstStyle/>
          <a:p>
            <a:r>
              <a:rPr lang="en-US" dirty="0"/>
              <a:t> </a:t>
            </a:r>
            <a:r>
              <a:rPr lang="en-US" sz="1600" dirty="0"/>
              <a:t>“Science actually began when humans admitted their ignorance. Now we can start investigating” Yuval Noah Harari </a:t>
            </a:r>
            <a:endParaRPr lang="es-ES" sz="1600" dirty="0"/>
          </a:p>
        </p:txBody>
      </p:sp>
      <p:sp>
        <p:nvSpPr>
          <p:cNvPr id="4" name="CuadroTexto 3">
            <a:extLst>
              <a:ext uri="{FF2B5EF4-FFF2-40B4-BE49-F238E27FC236}">
                <a16:creationId xmlns:a16="http://schemas.microsoft.com/office/drawing/2014/main" id="{718D9285-4CAB-FAC3-3314-DB106244AE3B}"/>
              </a:ext>
            </a:extLst>
          </p:cNvPr>
          <p:cNvSpPr txBox="1"/>
          <p:nvPr/>
        </p:nvSpPr>
        <p:spPr>
          <a:xfrm>
            <a:off x="0" y="42490"/>
            <a:ext cx="12191999" cy="923330"/>
          </a:xfrm>
          <a:prstGeom prst="rect">
            <a:avLst/>
          </a:prstGeom>
          <a:solidFill>
            <a:schemeClr val="accent1"/>
          </a:solidFill>
        </p:spPr>
        <p:txBody>
          <a:bodyPr wrap="square" rtlCol="0">
            <a:spAutoFit/>
          </a:bodyPr>
          <a:lstStyle/>
          <a:p>
            <a:endParaRPr lang="es-ES" b="1" dirty="0">
              <a:solidFill>
                <a:schemeClr val="bg1"/>
              </a:solidFill>
            </a:endParaRPr>
          </a:p>
          <a:p>
            <a:r>
              <a:rPr lang="es-ES" b="1" dirty="0" err="1">
                <a:solidFill>
                  <a:schemeClr val="bg1"/>
                </a:solidFill>
              </a:rPr>
              <a:t>European</a:t>
            </a:r>
            <a:r>
              <a:rPr lang="es-ES" b="1" dirty="0">
                <a:solidFill>
                  <a:schemeClr val="bg1"/>
                </a:solidFill>
              </a:rPr>
              <a:t> Rail Safety </a:t>
            </a:r>
            <a:r>
              <a:rPr lang="es-ES" b="1" dirty="0" err="1">
                <a:solidFill>
                  <a:schemeClr val="bg1"/>
                </a:solidFill>
              </a:rPr>
              <a:t>Days</a:t>
            </a:r>
            <a:r>
              <a:rPr lang="es-ES" b="1" dirty="0">
                <a:solidFill>
                  <a:schemeClr val="bg1"/>
                </a:solidFill>
              </a:rPr>
              <a:t> 20-22 </a:t>
            </a:r>
            <a:r>
              <a:rPr lang="es-ES" b="1" dirty="0" err="1">
                <a:solidFill>
                  <a:schemeClr val="bg1"/>
                </a:solidFill>
              </a:rPr>
              <a:t>September</a:t>
            </a:r>
            <a:r>
              <a:rPr lang="es-ES" b="1" dirty="0">
                <a:solidFill>
                  <a:schemeClr val="bg1"/>
                </a:solidFill>
              </a:rPr>
              <a:t> 2023                                                                                                          </a:t>
            </a:r>
            <a:r>
              <a:rPr lang="es-ES" b="1" dirty="0" err="1">
                <a:solidFill>
                  <a:schemeClr val="bg1"/>
                </a:solidFill>
              </a:rPr>
              <a:t>Tallinn</a:t>
            </a:r>
            <a:r>
              <a:rPr lang="es-ES" b="1" dirty="0">
                <a:solidFill>
                  <a:schemeClr val="bg1"/>
                </a:solidFill>
              </a:rPr>
              <a:t>, Estonia</a:t>
            </a:r>
          </a:p>
          <a:p>
            <a:endParaRPr lang="es-ES" b="1" dirty="0">
              <a:solidFill>
                <a:schemeClr val="bg1"/>
              </a:solidFill>
            </a:endParaRPr>
          </a:p>
        </p:txBody>
      </p:sp>
      <p:pic>
        <p:nvPicPr>
          <p:cNvPr id="1026" name="Picture 2">
            <a:extLst>
              <a:ext uri="{FF2B5EF4-FFF2-40B4-BE49-F238E27FC236}">
                <a16:creationId xmlns:a16="http://schemas.microsoft.com/office/drawing/2014/main" id="{BC43DFD8-D50A-4622-065D-1C96D7BB49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541" y="1255837"/>
            <a:ext cx="1570006" cy="950696"/>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descr="SEM_mediano">
            <a:extLst>
              <a:ext uri="{FF2B5EF4-FFF2-40B4-BE49-F238E27FC236}">
                <a16:creationId xmlns:a16="http://schemas.microsoft.com/office/drawing/2014/main" id="{F8BFB4BB-E05D-8241-1A8F-90B1C7F44093}"/>
              </a:ext>
            </a:extLst>
          </p:cNvPr>
          <p:cNvPicPr>
            <a:picLocks noChangeAspect="1"/>
          </p:cNvPicPr>
          <p:nvPr/>
        </p:nvPicPr>
        <p:blipFill>
          <a:blip r:embed="rId3"/>
          <a:srcRect/>
          <a:stretch>
            <a:fillRect/>
          </a:stretch>
        </p:blipFill>
        <p:spPr bwMode="auto">
          <a:xfrm>
            <a:off x="6840747" y="5205836"/>
            <a:ext cx="819510" cy="1115929"/>
          </a:xfrm>
          <a:prstGeom prst="rect">
            <a:avLst/>
          </a:prstGeom>
          <a:noFill/>
          <a:ln w="9525">
            <a:noFill/>
            <a:miter lim="800000"/>
            <a:headEnd/>
            <a:tailEnd/>
          </a:ln>
        </p:spPr>
      </p:pic>
      <p:sp>
        <p:nvSpPr>
          <p:cNvPr id="6" name="CuadroTexto 5">
            <a:extLst>
              <a:ext uri="{FF2B5EF4-FFF2-40B4-BE49-F238E27FC236}">
                <a16:creationId xmlns:a16="http://schemas.microsoft.com/office/drawing/2014/main" id="{13503A29-0BA2-1118-E103-573B862AD571}"/>
              </a:ext>
            </a:extLst>
          </p:cNvPr>
          <p:cNvSpPr txBox="1"/>
          <p:nvPr/>
        </p:nvSpPr>
        <p:spPr>
          <a:xfrm>
            <a:off x="7832785" y="5179999"/>
            <a:ext cx="4166558" cy="1754326"/>
          </a:xfrm>
          <a:prstGeom prst="rect">
            <a:avLst/>
          </a:prstGeom>
          <a:noFill/>
        </p:spPr>
        <p:txBody>
          <a:bodyPr wrap="square" rtlCol="0">
            <a:spAutoFit/>
          </a:bodyPr>
          <a:lstStyle/>
          <a:p>
            <a:r>
              <a:rPr lang="es-ES" dirty="0"/>
              <a:t>Pilar Calvo Holgado</a:t>
            </a:r>
          </a:p>
          <a:p>
            <a:r>
              <a:rPr lang="es-ES" dirty="0">
                <a:hlinkClick r:id="rId4"/>
              </a:rPr>
              <a:t>pilarcalvo@esm.es</a:t>
            </a:r>
            <a:endParaRPr lang="es-ES" dirty="0"/>
          </a:p>
          <a:p>
            <a:r>
              <a:rPr lang="es-ES" dirty="0">
                <a:hlinkClick r:id="rId5"/>
              </a:rPr>
              <a:t>https://esm.es</a:t>
            </a:r>
            <a:endParaRPr lang="es-ES" dirty="0"/>
          </a:p>
          <a:p>
            <a:r>
              <a:rPr lang="es-ES" dirty="0">
                <a:hlinkClick r:id="rId6"/>
              </a:rPr>
              <a:t>https://factoreshumanos.wordpress.com/</a:t>
            </a:r>
            <a:endParaRPr lang="es-ES" dirty="0"/>
          </a:p>
          <a:p>
            <a:endParaRPr lang="es-ES" dirty="0"/>
          </a:p>
          <a:p>
            <a:endParaRPr lang="es-ES" dirty="0"/>
          </a:p>
        </p:txBody>
      </p:sp>
      <p:pic>
        <p:nvPicPr>
          <p:cNvPr id="10" name="Imagen 9">
            <a:extLst>
              <a:ext uri="{FF2B5EF4-FFF2-40B4-BE49-F238E27FC236}">
                <a16:creationId xmlns:a16="http://schemas.microsoft.com/office/drawing/2014/main" id="{8A3885E1-EE11-8CEC-1454-28268AEDC424}"/>
              </a:ext>
            </a:extLst>
          </p:cNvPr>
          <p:cNvPicPr>
            <a:picLocks noChangeAspect="1"/>
          </p:cNvPicPr>
          <p:nvPr/>
        </p:nvPicPr>
        <p:blipFill>
          <a:blip r:embed="rId7"/>
          <a:stretch>
            <a:fillRect/>
          </a:stretch>
        </p:blipFill>
        <p:spPr>
          <a:xfrm>
            <a:off x="4641011" y="1582347"/>
            <a:ext cx="2984740" cy="2235674"/>
          </a:xfrm>
          <a:prstGeom prst="rect">
            <a:avLst/>
          </a:prstGeom>
        </p:spPr>
      </p:pic>
    </p:spTree>
    <p:extLst>
      <p:ext uri="{BB962C8B-B14F-4D97-AF65-F5344CB8AC3E}">
        <p14:creationId xmlns:p14="http://schemas.microsoft.com/office/powerpoint/2010/main" val="29377963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E0DA7273-F907-A546-3B31-690FDCAF951E}"/>
              </a:ext>
            </a:extLst>
          </p:cNvPr>
          <p:cNvSpPr txBox="1">
            <a:spLocks noGrp="1"/>
          </p:cNvSpPr>
          <p:nvPr>
            <p:ph type="title"/>
          </p:nvPr>
        </p:nvSpPr>
        <p:spPr>
          <a:xfrm>
            <a:off x="0" y="-249298"/>
            <a:ext cx="12192000" cy="840230"/>
          </a:xfrm>
          <a:prstGeom prst="rect">
            <a:avLst/>
          </a:prstGeom>
          <a:solidFill>
            <a:schemeClr val="accent1"/>
          </a:solidFill>
        </p:spPr>
        <p:txBody>
          <a:bodyPr wrap="square" rtlCol="0">
            <a:spAutoFit/>
          </a:bodyPr>
          <a:lstStyle/>
          <a:p>
            <a:br>
              <a:rPr lang="es-ES" sz="1800" b="1" dirty="0">
                <a:solidFill>
                  <a:schemeClr val="bg1"/>
                </a:solidFill>
              </a:rPr>
            </a:br>
            <a:r>
              <a:rPr lang="es-ES" sz="1800" b="1" dirty="0" err="1">
                <a:solidFill>
                  <a:schemeClr val="bg1"/>
                </a:solidFill>
              </a:rPr>
              <a:t>European</a:t>
            </a:r>
            <a:r>
              <a:rPr lang="es-ES" sz="1800" b="1" dirty="0">
                <a:solidFill>
                  <a:schemeClr val="bg1"/>
                </a:solidFill>
              </a:rPr>
              <a:t> Rail Safety </a:t>
            </a:r>
            <a:r>
              <a:rPr lang="es-ES" sz="1800" b="1" dirty="0" err="1">
                <a:solidFill>
                  <a:schemeClr val="bg1"/>
                </a:solidFill>
              </a:rPr>
              <a:t>Days</a:t>
            </a:r>
            <a:r>
              <a:rPr lang="es-ES" sz="1800" b="1" dirty="0">
                <a:solidFill>
                  <a:schemeClr val="bg1"/>
                </a:solidFill>
              </a:rPr>
              <a:t> 20-22 </a:t>
            </a:r>
            <a:r>
              <a:rPr lang="es-ES" sz="1800" b="1" dirty="0" err="1">
                <a:solidFill>
                  <a:schemeClr val="bg1"/>
                </a:solidFill>
              </a:rPr>
              <a:t>September</a:t>
            </a:r>
            <a:r>
              <a:rPr lang="es-ES" sz="1800" b="1" dirty="0">
                <a:solidFill>
                  <a:schemeClr val="bg1"/>
                </a:solidFill>
              </a:rPr>
              <a:t> 2023                                                                                                                        </a:t>
            </a:r>
            <a:r>
              <a:rPr lang="es-ES" sz="1800" b="1" dirty="0" err="1">
                <a:solidFill>
                  <a:schemeClr val="bg1"/>
                </a:solidFill>
              </a:rPr>
              <a:t>Tallinn</a:t>
            </a:r>
            <a:r>
              <a:rPr lang="es-ES" sz="1800" b="1" dirty="0">
                <a:solidFill>
                  <a:schemeClr val="bg1"/>
                </a:solidFill>
              </a:rPr>
              <a:t>, Estonia</a:t>
            </a:r>
            <a:br>
              <a:rPr lang="es-ES" sz="1800" b="1" dirty="0">
                <a:solidFill>
                  <a:schemeClr val="bg1"/>
                </a:solidFill>
              </a:rPr>
            </a:br>
            <a:endParaRPr lang="es-ES" sz="1800" b="1" dirty="0">
              <a:solidFill>
                <a:schemeClr val="bg1"/>
              </a:solidFill>
            </a:endParaRPr>
          </a:p>
        </p:txBody>
      </p:sp>
      <p:pic>
        <p:nvPicPr>
          <p:cNvPr id="2" name="Imagen 1">
            <a:extLst>
              <a:ext uri="{FF2B5EF4-FFF2-40B4-BE49-F238E27FC236}">
                <a16:creationId xmlns:a16="http://schemas.microsoft.com/office/drawing/2014/main" id="{1A54C03E-29D9-A535-699B-30CA1DBED2FF}"/>
              </a:ext>
            </a:extLst>
          </p:cNvPr>
          <p:cNvPicPr>
            <a:picLocks noChangeAspect="1"/>
          </p:cNvPicPr>
          <p:nvPr/>
        </p:nvPicPr>
        <p:blipFill>
          <a:blip r:embed="rId2"/>
          <a:stretch>
            <a:fillRect/>
          </a:stretch>
        </p:blipFill>
        <p:spPr>
          <a:xfrm>
            <a:off x="11218620" y="5863301"/>
            <a:ext cx="597460" cy="810838"/>
          </a:xfrm>
          <a:prstGeom prst="rect">
            <a:avLst/>
          </a:prstGeom>
        </p:spPr>
      </p:pic>
      <p:pic>
        <p:nvPicPr>
          <p:cNvPr id="6" name="Imagen 5">
            <a:extLst>
              <a:ext uri="{FF2B5EF4-FFF2-40B4-BE49-F238E27FC236}">
                <a16:creationId xmlns:a16="http://schemas.microsoft.com/office/drawing/2014/main" id="{5D6D6982-A1D4-052B-A3B0-8866941E8879}"/>
              </a:ext>
            </a:extLst>
          </p:cNvPr>
          <p:cNvPicPr>
            <a:picLocks noChangeAspect="1"/>
          </p:cNvPicPr>
          <p:nvPr/>
        </p:nvPicPr>
        <p:blipFill>
          <a:blip r:embed="rId3"/>
          <a:stretch>
            <a:fillRect/>
          </a:stretch>
        </p:blipFill>
        <p:spPr>
          <a:xfrm>
            <a:off x="89548" y="742217"/>
            <a:ext cx="1255885" cy="762066"/>
          </a:xfrm>
          <a:prstGeom prst="rect">
            <a:avLst/>
          </a:prstGeom>
        </p:spPr>
      </p:pic>
      <p:pic>
        <p:nvPicPr>
          <p:cNvPr id="9" name="Marcador de contenido 8">
            <a:extLst>
              <a:ext uri="{FF2B5EF4-FFF2-40B4-BE49-F238E27FC236}">
                <a16:creationId xmlns:a16="http://schemas.microsoft.com/office/drawing/2014/main" id="{77FC6156-FEBD-B215-8531-848F9A7DF938}"/>
              </a:ext>
            </a:extLst>
          </p:cNvPr>
          <p:cNvPicPr>
            <a:picLocks noGrp="1" noChangeAspect="1"/>
          </p:cNvPicPr>
          <p:nvPr>
            <p:ph idx="1"/>
          </p:nvPr>
        </p:nvPicPr>
        <p:blipFill>
          <a:blip r:embed="rId4"/>
          <a:stretch>
            <a:fillRect/>
          </a:stretch>
        </p:blipFill>
        <p:spPr>
          <a:xfrm>
            <a:off x="1473504" y="2872080"/>
            <a:ext cx="4208990" cy="2357035"/>
          </a:xfrm>
          <a:prstGeom prst="rect">
            <a:avLst/>
          </a:prstGeom>
        </p:spPr>
      </p:pic>
      <p:pic>
        <p:nvPicPr>
          <p:cNvPr id="10" name="Imagen 9">
            <a:extLst>
              <a:ext uri="{FF2B5EF4-FFF2-40B4-BE49-F238E27FC236}">
                <a16:creationId xmlns:a16="http://schemas.microsoft.com/office/drawing/2014/main" id="{5099BB2C-1527-22E2-FBDC-3437CDA62BE3}"/>
              </a:ext>
            </a:extLst>
          </p:cNvPr>
          <p:cNvPicPr>
            <a:picLocks noChangeAspect="1"/>
          </p:cNvPicPr>
          <p:nvPr/>
        </p:nvPicPr>
        <p:blipFill>
          <a:blip r:embed="rId5"/>
          <a:stretch>
            <a:fillRect/>
          </a:stretch>
        </p:blipFill>
        <p:spPr>
          <a:xfrm>
            <a:off x="6560003" y="2869806"/>
            <a:ext cx="3896760" cy="2359309"/>
          </a:xfrm>
          <a:prstGeom prst="rect">
            <a:avLst/>
          </a:prstGeom>
        </p:spPr>
      </p:pic>
      <p:sp>
        <p:nvSpPr>
          <p:cNvPr id="11" name="Título 1">
            <a:extLst>
              <a:ext uri="{FF2B5EF4-FFF2-40B4-BE49-F238E27FC236}">
                <a16:creationId xmlns:a16="http://schemas.microsoft.com/office/drawing/2014/main" id="{99E377B6-37DF-2753-CE61-E7CA68B0D3D6}"/>
              </a:ext>
            </a:extLst>
          </p:cNvPr>
          <p:cNvSpPr txBox="1">
            <a:spLocks/>
          </p:cNvSpPr>
          <p:nvPr/>
        </p:nvSpPr>
        <p:spPr>
          <a:xfrm>
            <a:off x="2520043" y="796491"/>
            <a:ext cx="807992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chemeClr val="accent1"/>
                </a:solidFill>
              </a:rPr>
              <a:t>Catastrophic railway accidents in Spain</a:t>
            </a:r>
            <a:endParaRPr lang="es-ES" sz="3600" dirty="0">
              <a:solidFill>
                <a:schemeClr val="accent1"/>
              </a:solidFill>
            </a:endParaRPr>
          </a:p>
        </p:txBody>
      </p:sp>
      <p:sp>
        <p:nvSpPr>
          <p:cNvPr id="12" name="CuadroTexto 11">
            <a:extLst>
              <a:ext uri="{FF2B5EF4-FFF2-40B4-BE49-F238E27FC236}">
                <a16:creationId xmlns:a16="http://schemas.microsoft.com/office/drawing/2014/main" id="{EFC72A9D-F02B-4947-F06A-2D76EB168C27}"/>
              </a:ext>
            </a:extLst>
          </p:cNvPr>
          <p:cNvSpPr txBox="1"/>
          <p:nvPr/>
        </p:nvSpPr>
        <p:spPr>
          <a:xfrm>
            <a:off x="1524000" y="2122054"/>
            <a:ext cx="4107998" cy="369332"/>
          </a:xfrm>
          <a:prstGeom prst="rect">
            <a:avLst/>
          </a:prstGeom>
          <a:noFill/>
        </p:spPr>
        <p:txBody>
          <a:bodyPr wrap="square" rtlCol="0">
            <a:spAutoFit/>
          </a:bodyPr>
          <a:lstStyle/>
          <a:p>
            <a:pPr algn="ctr"/>
            <a:r>
              <a:rPr lang="es-ES" dirty="0"/>
              <a:t>Valencia Metro (</a:t>
            </a:r>
            <a:r>
              <a:rPr lang="es-ES" dirty="0" err="1"/>
              <a:t>Underground</a:t>
            </a:r>
            <a:r>
              <a:rPr lang="es-ES" dirty="0"/>
              <a:t>). 2006</a:t>
            </a:r>
          </a:p>
        </p:txBody>
      </p:sp>
      <p:sp>
        <p:nvSpPr>
          <p:cNvPr id="13" name="CuadroTexto 12">
            <a:extLst>
              <a:ext uri="{FF2B5EF4-FFF2-40B4-BE49-F238E27FC236}">
                <a16:creationId xmlns:a16="http://schemas.microsoft.com/office/drawing/2014/main" id="{8A23FB09-F423-E7DA-5A24-DD599E81E733}"/>
              </a:ext>
            </a:extLst>
          </p:cNvPr>
          <p:cNvSpPr txBox="1"/>
          <p:nvPr/>
        </p:nvSpPr>
        <p:spPr>
          <a:xfrm>
            <a:off x="2261334" y="5598447"/>
            <a:ext cx="1763486" cy="369332"/>
          </a:xfrm>
          <a:prstGeom prst="rect">
            <a:avLst/>
          </a:prstGeom>
          <a:noFill/>
        </p:spPr>
        <p:txBody>
          <a:bodyPr wrap="square" rtlCol="0">
            <a:spAutoFit/>
          </a:bodyPr>
          <a:lstStyle/>
          <a:p>
            <a:r>
              <a:rPr lang="es-ES" dirty="0"/>
              <a:t>43 </a:t>
            </a:r>
            <a:r>
              <a:rPr lang="es-ES" dirty="0" err="1"/>
              <a:t>deaths</a:t>
            </a:r>
            <a:endParaRPr lang="es-ES" dirty="0"/>
          </a:p>
        </p:txBody>
      </p:sp>
      <p:sp>
        <p:nvSpPr>
          <p:cNvPr id="14" name="CuadroTexto 13">
            <a:extLst>
              <a:ext uri="{FF2B5EF4-FFF2-40B4-BE49-F238E27FC236}">
                <a16:creationId xmlns:a16="http://schemas.microsoft.com/office/drawing/2014/main" id="{54565EE1-A8A1-FDED-C1D8-990591E0BB70}"/>
              </a:ext>
            </a:extLst>
          </p:cNvPr>
          <p:cNvSpPr txBox="1"/>
          <p:nvPr/>
        </p:nvSpPr>
        <p:spPr>
          <a:xfrm>
            <a:off x="6560004" y="2047883"/>
            <a:ext cx="3816803" cy="646331"/>
          </a:xfrm>
          <a:prstGeom prst="rect">
            <a:avLst/>
          </a:prstGeom>
          <a:noFill/>
        </p:spPr>
        <p:txBody>
          <a:bodyPr wrap="square" rtlCol="0">
            <a:spAutoFit/>
          </a:bodyPr>
          <a:lstStyle/>
          <a:p>
            <a:pPr algn="ctr"/>
            <a:r>
              <a:rPr lang="es-ES" dirty="0"/>
              <a:t>Santiago de Compostela, </a:t>
            </a:r>
            <a:r>
              <a:rPr lang="es-ES" dirty="0" err="1"/>
              <a:t>Angrois</a:t>
            </a:r>
            <a:r>
              <a:rPr lang="es-ES" dirty="0"/>
              <a:t>  (High-</a:t>
            </a:r>
            <a:r>
              <a:rPr lang="es-ES" dirty="0" err="1"/>
              <a:t>Speed</a:t>
            </a:r>
            <a:r>
              <a:rPr lang="es-ES" dirty="0"/>
              <a:t>) 2013</a:t>
            </a:r>
          </a:p>
        </p:txBody>
      </p:sp>
      <p:sp>
        <p:nvSpPr>
          <p:cNvPr id="15" name="CuadroTexto 14">
            <a:extLst>
              <a:ext uri="{FF2B5EF4-FFF2-40B4-BE49-F238E27FC236}">
                <a16:creationId xmlns:a16="http://schemas.microsoft.com/office/drawing/2014/main" id="{7F4CF555-7749-6F32-E1BA-5C66F5A45D35}"/>
              </a:ext>
            </a:extLst>
          </p:cNvPr>
          <p:cNvSpPr txBox="1"/>
          <p:nvPr/>
        </p:nvSpPr>
        <p:spPr>
          <a:xfrm>
            <a:off x="7972335" y="5493969"/>
            <a:ext cx="1624693" cy="369332"/>
          </a:xfrm>
          <a:prstGeom prst="rect">
            <a:avLst/>
          </a:prstGeom>
          <a:noFill/>
        </p:spPr>
        <p:txBody>
          <a:bodyPr wrap="square" rtlCol="0">
            <a:spAutoFit/>
          </a:bodyPr>
          <a:lstStyle/>
          <a:p>
            <a:r>
              <a:rPr lang="es-ES" dirty="0"/>
              <a:t> 80 </a:t>
            </a:r>
            <a:r>
              <a:rPr lang="es-ES" dirty="0" err="1"/>
              <a:t>deaths</a:t>
            </a:r>
            <a:endParaRPr lang="es-ES" dirty="0"/>
          </a:p>
        </p:txBody>
      </p:sp>
    </p:spTree>
    <p:extLst>
      <p:ext uri="{BB962C8B-B14F-4D97-AF65-F5344CB8AC3E}">
        <p14:creationId xmlns:p14="http://schemas.microsoft.com/office/powerpoint/2010/main" val="14023194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D82A03B7-A8A1-DF09-A362-1042E62A95A6}"/>
              </a:ext>
            </a:extLst>
          </p:cNvPr>
          <p:cNvSpPr>
            <a:spLocks noGrp="1"/>
          </p:cNvSpPr>
          <p:nvPr>
            <p:ph idx="1"/>
          </p:nvPr>
        </p:nvSpPr>
        <p:spPr>
          <a:xfrm>
            <a:off x="416560" y="3942080"/>
            <a:ext cx="11501120" cy="2316480"/>
          </a:xfrm>
        </p:spPr>
        <p:txBody>
          <a:bodyPr>
            <a:normAutofit lnSpcReduction="10000"/>
          </a:bodyPr>
          <a:lstStyle/>
          <a:p>
            <a:endParaRPr lang="en-US" dirty="0"/>
          </a:p>
          <a:p>
            <a:endParaRPr lang="en-US" dirty="0"/>
          </a:p>
          <a:p>
            <a:endParaRPr lang="en-US" dirty="0"/>
          </a:p>
          <a:p>
            <a:r>
              <a:rPr lang="en-US" dirty="0">
                <a:solidFill>
                  <a:schemeClr val="accent1"/>
                </a:solidFill>
              </a:rPr>
              <a:t>The conclusion cannot be that human error is unpredictable, if the processes designed by the </a:t>
            </a:r>
            <a:r>
              <a:rPr lang="en-US" dirty="0" err="1">
                <a:solidFill>
                  <a:schemeClr val="accent1"/>
                </a:solidFill>
              </a:rPr>
              <a:t>organisations</a:t>
            </a:r>
            <a:r>
              <a:rPr lang="en-US" dirty="0">
                <a:solidFill>
                  <a:schemeClr val="accent1"/>
                </a:solidFill>
              </a:rPr>
              <a:t> are lacking risk control</a:t>
            </a:r>
            <a:r>
              <a:rPr lang="en-US" dirty="0"/>
              <a:t>.</a:t>
            </a:r>
            <a:endParaRPr lang="es-ES" dirty="0"/>
          </a:p>
        </p:txBody>
      </p:sp>
      <p:sp>
        <p:nvSpPr>
          <p:cNvPr id="4" name="Título 3">
            <a:extLst>
              <a:ext uri="{FF2B5EF4-FFF2-40B4-BE49-F238E27FC236}">
                <a16:creationId xmlns:a16="http://schemas.microsoft.com/office/drawing/2014/main" id="{E0DA7273-F907-A546-3B31-690FDCAF951E}"/>
              </a:ext>
            </a:extLst>
          </p:cNvPr>
          <p:cNvSpPr txBox="1">
            <a:spLocks noGrp="1"/>
          </p:cNvSpPr>
          <p:nvPr>
            <p:ph type="title"/>
          </p:nvPr>
        </p:nvSpPr>
        <p:spPr>
          <a:xfrm>
            <a:off x="0" y="-249298"/>
            <a:ext cx="12192000" cy="840230"/>
          </a:xfrm>
          <a:prstGeom prst="rect">
            <a:avLst/>
          </a:prstGeom>
          <a:solidFill>
            <a:schemeClr val="accent1"/>
          </a:solidFill>
        </p:spPr>
        <p:txBody>
          <a:bodyPr wrap="square" rtlCol="0">
            <a:spAutoFit/>
          </a:bodyPr>
          <a:lstStyle/>
          <a:p>
            <a:br>
              <a:rPr lang="es-ES" sz="1800" b="1" dirty="0">
                <a:solidFill>
                  <a:schemeClr val="bg1"/>
                </a:solidFill>
              </a:rPr>
            </a:br>
            <a:r>
              <a:rPr lang="es-ES" sz="1800" b="1" dirty="0" err="1">
                <a:solidFill>
                  <a:schemeClr val="bg1"/>
                </a:solidFill>
              </a:rPr>
              <a:t>European</a:t>
            </a:r>
            <a:r>
              <a:rPr lang="es-ES" sz="1800" b="1" dirty="0">
                <a:solidFill>
                  <a:schemeClr val="bg1"/>
                </a:solidFill>
              </a:rPr>
              <a:t> Rail Safety </a:t>
            </a:r>
            <a:r>
              <a:rPr lang="es-ES" sz="1800" b="1" dirty="0" err="1">
                <a:solidFill>
                  <a:schemeClr val="bg1"/>
                </a:solidFill>
              </a:rPr>
              <a:t>Days</a:t>
            </a:r>
            <a:r>
              <a:rPr lang="es-ES" sz="1800" b="1" dirty="0">
                <a:solidFill>
                  <a:schemeClr val="bg1"/>
                </a:solidFill>
              </a:rPr>
              <a:t> 20-22 </a:t>
            </a:r>
            <a:r>
              <a:rPr lang="es-ES" sz="1800" b="1" dirty="0" err="1">
                <a:solidFill>
                  <a:schemeClr val="bg1"/>
                </a:solidFill>
              </a:rPr>
              <a:t>September</a:t>
            </a:r>
            <a:r>
              <a:rPr lang="es-ES" sz="1800" b="1" dirty="0">
                <a:solidFill>
                  <a:schemeClr val="bg1"/>
                </a:solidFill>
              </a:rPr>
              <a:t> 2023                                                                                                                      </a:t>
            </a:r>
            <a:r>
              <a:rPr lang="es-ES" sz="1800" b="1" dirty="0" err="1">
                <a:solidFill>
                  <a:schemeClr val="bg1"/>
                </a:solidFill>
              </a:rPr>
              <a:t>Tallinn</a:t>
            </a:r>
            <a:r>
              <a:rPr lang="es-ES" sz="1800" b="1" dirty="0">
                <a:solidFill>
                  <a:schemeClr val="bg1"/>
                </a:solidFill>
              </a:rPr>
              <a:t>, Estonia</a:t>
            </a:r>
            <a:br>
              <a:rPr lang="es-ES" sz="1800" b="1" dirty="0">
                <a:solidFill>
                  <a:schemeClr val="bg1"/>
                </a:solidFill>
              </a:rPr>
            </a:br>
            <a:endParaRPr lang="es-ES" sz="1800" b="1" dirty="0">
              <a:solidFill>
                <a:schemeClr val="bg1"/>
              </a:solidFill>
            </a:endParaRPr>
          </a:p>
        </p:txBody>
      </p:sp>
      <p:graphicFrame>
        <p:nvGraphicFramePr>
          <p:cNvPr id="2" name="Diagrama 1">
            <a:extLst>
              <a:ext uri="{FF2B5EF4-FFF2-40B4-BE49-F238E27FC236}">
                <a16:creationId xmlns:a16="http://schemas.microsoft.com/office/drawing/2014/main" id="{4B9221AF-D279-F09A-CD18-2FC6271CF318}"/>
              </a:ext>
            </a:extLst>
          </p:cNvPr>
          <p:cNvGraphicFramePr/>
          <p:nvPr>
            <p:extLst>
              <p:ext uri="{D42A27DB-BD31-4B8C-83A1-F6EECF244321}">
                <p14:modId xmlns:p14="http://schemas.microsoft.com/office/powerpoint/2010/main" val="2628767789"/>
              </p:ext>
            </p:extLst>
          </p:nvPr>
        </p:nvGraphicFramePr>
        <p:xfrm>
          <a:off x="2799080" y="1097279"/>
          <a:ext cx="6593840" cy="36372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n 4">
            <a:extLst>
              <a:ext uri="{FF2B5EF4-FFF2-40B4-BE49-F238E27FC236}">
                <a16:creationId xmlns:a16="http://schemas.microsoft.com/office/drawing/2014/main" id="{924C50BC-BC0B-0560-816F-6A5719847781}"/>
              </a:ext>
            </a:extLst>
          </p:cNvPr>
          <p:cNvPicPr>
            <a:picLocks noChangeAspect="1"/>
          </p:cNvPicPr>
          <p:nvPr/>
        </p:nvPicPr>
        <p:blipFill>
          <a:blip r:embed="rId7"/>
          <a:stretch>
            <a:fillRect/>
          </a:stretch>
        </p:blipFill>
        <p:spPr>
          <a:xfrm>
            <a:off x="11320220" y="5956563"/>
            <a:ext cx="597460" cy="810838"/>
          </a:xfrm>
          <a:prstGeom prst="rect">
            <a:avLst/>
          </a:prstGeom>
        </p:spPr>
      </p:pic>
      <p:pic>
        <p:nvPicPr>
          <p:cNvPr id="6" name="Imagen 5">
            <a:extLst>
              <a:ext uri="{FF2B5EF4-FFF2-40B4-BE49-F238E27FC236}">
                <a16:creationId xmlns:a16="http://schemas.microsoft.com/office/drawing/2014/main" id="{831BFA08-E547-26BC-08D6-730CE26B3BA4}"/>
              </a:ext>
            </a:extLst>
          </p:cNvPr>
          <p:cNvPicPr>
            <a:picLocks noChangeAspect="1"/>
          </p:cNvPicPr>
          <p:nvPr/>
        </p:nvPicPr>
        <p:blipFill>
          <a:blip r:embed="rId8"/>
          <a:stretch>
            <a:fillRect/>
          </a:stretch>
        </p:blipFill>
        <p:spPr>
          <a:xfrm>
            <a:off x="70605" y="716246"/>
            <a:ext cx="1255885" cy="762066"/>
          </a:xfrm>
          <a:prstGeom prst="rect">
            <a:avLst/>
          </a:prstGeom>
        </p:spPr>
      </p:pic>
    </p:spTree>
    <p:extLst>
      <p:ext uri="{BB962C8B-B14F-4D97-AF65-F5344CB8AC3E}">
        <p14:creationId xmlns:p14="http://schemas.microsoft.com/office/powerpoint/2010/main" val="14325922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D82A03B7-A8A1-DF09-A362-1042E62A95A6}"/>
              </a:ext>
            </a:extLst>
          </p:cNvPr>
          <p:cNvSpPr>
            <a:spLocks noGrp="1"/>
          </p:cNvSpPr>
          <p:nvPr>
            <p:ph idx="1"/>
          </p:nvPr>
        </p:nvSpPr>
        <p:spPr>
          <a:xfrm>
            <a:off x="264160" y="4480561"/>
            <a:ext cx="11673840" cy="1910012"/>
          </a:xfrm>
        </p:spPr>
        <p:txBody>
          <a:bodyPr>
            <a:normAutofit fontScale="47500" lnSpcReduction="20000"/>
          </a:bodyPr>
          <a:lstStyle/>
          <a:p>
            <a:pPr marL="0" indent="0">
              <a:buNone/>
            </a:pPr>
            <a:endParaRPr lang="en-US" sz="2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latin typeface="Calibri" panose="020F0502020204030204" pitchFamily="34" charset="0"/>
              <a:ea typeface="Calibri" panose="020F0502020204030204" pitchFamily="34" charset="0"/>
              <a:cs typeface="Arial" panose="020B0604020202020204" pitchFamily="34" charset="0"/>
            </a:endParaRPr>
          </a:p>
          <a:p>
            <a:endParaRPr lang="en-US" sz="2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latin typeface="Calibri" panose="020F0502020204030204" pitchFamily="34" charset="0"/>
              <a:ea typeface="Calibri" panose="020F0502020204030204" pitchFamily="34" charset="0"/>
              <a:cs typeface="Arial" panose="020B0604020202020204" pitchFamily="34" charset="0"/>
            </a:endParaRPr>
          </a:p>
          <a:p>
            <a:r>
              <a:rPr lang="en-US" sz="5900" dirty="0">
                <a:solidFill>
                  <a:schemeClr val="accent1"/>
                </a:solidFill>
                <a:effectLst/>
                <a:latin typeface="Calibri" panose="020F0502020204030204" pitchFamily="34" charset="0"/>
                <a:ea typeface="Calibri" panose="020F0502020204030204" pitchFamily="34" charset="0"/>
                <a:cs typeface="Arial" panose="020B0604020202020204" pitchFamily="34" charset="0"/>
              </a:rPr>
              <a:t>Rail services cannot be based on human weaknesses, </a:t>
            </a:r>
            <a:r>
              <a:rPr lang="en-US" sz="5900" b="1" dirty="0">
                <a:solidFill>
                  <a:schemeClr val="accent1"/>
                </a:solidFill>
                <a:effectLst/>
                <a:latin typeface="Calibri" panose="020F0502020204030204" pitchFamily="34" charset="0"/>
                <a:ea typeface="Calibri" panose="020F0502020204030204" pitchFamily="34" charset="0"/>
                <a:cs typeface="Arial" panose="020B0604020202020204" pitchFamily="34" charset="0"/>
              </a:rPr>
              <a:t>but on their strengths</a:t>
            </a:r>
            <a:endParaRPr lang="es-ES" sz="5900" b="1" dirty="0">
              <a:solidFill>
                <a:schemeClr val="accent1"/>
              </a:solidFill>
            </a:endParaRPr>
          </a:p>
        </p:txBody>
      </p:sp>
      <p:sp>
        <p:nvSpPr>
          <p:cNvPr id="4" name="Título 3">
            <a:extLst>
              <a:ext uri="{FF2B5EF4-FFF2-40B4-BE49-F238E27FC236}">
                <a16:creationId xmlns:a16="http://schemas.microsoft.com/office/drawing/2014/main" id="{E0DA7273-F907-A546-3B31-690FDCAF951E}"/>
              </a:ext>
            </a:extLst>
          </p:cNvPr>
          <p:cNvSpPr txBox="1">
            <a:spLocks noGrp="1"/>
          </p:cNvSpPr>
          <p:nvPr>
            <p:ph type="title"/>
          </p:nvPr>
        </p:nvSpPr>
        <p:spPr>
          <a:xfrm>
            <a:off x="0" y="-249298"/>
            <a:ext cx="12192000" cy="840230"/>
          </a:xfrm>
          <a:prstGeom prst="rect">
            <a:avLst/>
          </a:prstGeom>
          <a:solidFill>
            <a:schemeClr val="accent1"/>
          </a:solidFill>
        </p:spPr>
        <p:txBody>
          <a:bodyPr wrap="square" rtlCol="0">
            <a:spAutoFit/>
          </a:bodyPr>
          <a:lstStyle/>
          <a:p>
            <a:br>
              <a:rPr lang="es-ES" sz="1800" b="1" dirty="0">
                <a:solidFill>
                  <a:schemeClr val="bg1"/>
                </a:solidFill>
              </a:rPr>
            </a:br>
            <a:r>
              <a:rPr lang="es-ES" sz="1800" b="1" dirty="0" err="1">
                <a:solidFill>
                  <a:schemeClr val="bg1"/>
                </a:solidFill>
              </a:rPr>
              <a:t>European</a:t>
            </a:r>
            <a:r>
              <a:rPr lang="es-ES" sz="1800" b="1" dirty="0">
                <a:solidFill>
                  <a:schemeClr val="bg1"/>
                </a:solidFill>
              </a:rPr>
              <a:t> Rail Safety </a:t>
            </a:r>
            <a:r>
              <a:rPr lang="es-ES" sz="1800" b="1" dirty="0" err="1">
                <a:solidFill>
                  <a:schemeClr val="bg1"/>
                </a:solidFill>
              </a:rPr>
              <a:t>Days</a:t>
            </a:r>
            <a:r>
              <a:rPr lang="es-ES" sz="1800" b="1" dirty="0">
                <a:solidFill>
                  <a:schemeClr val="bg1"/>
                </a:solidFill>
              </a:rPr>
              <a:t> 20-22 </a:t>
            </a:r>
            <a:r>
              <a:rPr lang="es-ES" sz="1800" b="1" dirty="0" err="1">
                <a:solidFill>
                  <a:schemeClr val="bg1"/>
                </a:solidFill>
              </a:rPr>
              <a:t>September</a:t>
            </a:r>
            <a:r>
              <a:rPr lang="es-ES" sz="1800" b="1" dirty="0">
                <a:solidFill>
                  <a:schemeClr val="bg1"/>
                </a:solidFill>
              </a:rPr>
              <a:t> 2023                                                                                                                     </a:t>
            </a:r>
            <a:r>
              <a:rPr lang="es-ES" sz="1800" b="1" dirty="0" err="1">
                <a:solidFill>
                  <a:schemeClr val="bg1"/>
                </a:solidFill>
              </a:rPr>
              <a:t>Tallinn</a:t>
            </a:r>
            <a:r>
              <a:rPr lang="es-ES" sz="1800" b="1" dirty="0">
                <a:solidFill>
                  <a:schemeClr val="bg1"/>
                </a:solidFill>
              </a:rPr>
              <a:t>, Estonia</a:t>
            </a:r>
            <a:br>
              <a:rPr lang="es-ES" sz="1800" b="1" dirty="0">
                <a:solidFill>
                  <a:schemeClr val="bg1"/>
                </a:solidFill>
              </a:rPr>
            </a:br>
            <a:endParaRPr lang="es-ES" sz="1800" b="1" dirty="0">
              <a:solidFill>
                <a:schemeClr val="bg1"/>
              </a:solidFill>
            </a:endParaRPr>
          </a:p>
        </p:txBody>
      </p:sp>
      <p:pic>
        <p:nvPicPr>
          <p:cNvPr id="1026" name="Picture 2" descr="Reflective Learning - People Make Mistakes | Seably">
            <a:extLst>
              <a:ext uri="{FF2B5EF4-FFF2-40B4-BE49-F238E27FC236}">
                <a16:creationId xmlns:a16="http://schemas.microsoft.com/office/drawing/2014/main" id="{70D991A6-EDE8-4394-475C-E60B755B8E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054" y="2417278"/>
            <a:ext cx="3446986" cy="2577090"/>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4A8AB406-AF3B-CB6B-271A-3B7BC3CA2BC6}"/>
              </a:ext>
            </a:extLst>
          </p:cNvPr>
          <p:cNvSpPr txBox="1"/>
          <p:nvPr/>
        </p:nvSpPr>
        <p:spPr>
          <a:xfrm>
            <a:off x="556054" y="1330350"/>
            <a:ext cx="3579066" cy="954107"/>
          </a:xfrm>
          <a:prstGeom prst="rect">
            <a:avLst/>
          </a:prstGeom>
          <a:noFill/>
        </p:spPr>
        <p:txBody>
          <a:bodyPr wrap="square">
            <a:spAutoFit/>
          </a:bodyPr>
          <a:lstStyle/>
          <a:p>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Humans make mistakes</a:t>
            </a:r>
            <a:endParaRPr lang="es-ES" dirty="0"/>
          </a:p>
        </p:txBody>
      </p:sp>
      <p:graphicFrame>
        <p:nvGraphicFramePr>
          <p:cNvPr id="6" name="Diagrama 5">
            <a:extLst>
              <a:ext uri="{FF2B5EF4-FFF2-40B4-BE49-F238E27FC236}">
                <a16:creationId xmlns:a16="http://schemas.microsoft.com/office/drawing/2014/main" id="{6CCFD1A0-5DAA-47D5-95F5-1B5257C6B5BC}"/>
              </a:ext>
            </a:extLst>
          </p:cNvPr>
          <p:cNvGraphicFramePr/>
          <p:nvPr>
            <p:extLst>
              <p:ext uri="{D42A27DB-BD31-4B8C-83A1-F6EECF244321}">
                <p14:modId xmlns:p14="http://schemas.microsoft.com/office/powerpoint/2010/main" val="3568267518"/>
              </p:ext>
            </p:extLst>
          </p:nvPr>
        </p:nvGraphicFramePr>
        <p:xfrm>
          <a:off x="4161510" y="1218573"/>
          <a:ext cx="7528560" cy="42896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Imagen 1">
            <a:extLst>
              <a:ext uri="{FF2B5EF4-FFF2-40B4-BE49-F238E27FC236}">
                <a16:creationId xmlns:a16="http://schemas.microsoft.com/office/drawing/2014/main" id="{9B30655D-8CBD-2106-25F2-7DD29A8931D7}"/>
              </a:ext>
            </a:extLst>
          </p:cNvPr>
          <p:cNvPicPr>
            <a:picLocks noChangeAspect="1"/>
          </p:cNvPicPr>
          <p:nvPr/>
        </p:nvPicPr>
        <p:blipFill>
          <a:blip r:embed="rId8"/>
          <a:stretch>
            <a:fillRect/>
          </a:stretch>
        </p:blipFill>
        <p:spPr>
          <a:xfrm>
            <a:off x="11391340" y="5985154"/>
            <a:ext cx="597460" cy="810838"/>
          </a:xfrm>
          <a:prstGeom prst="rect">
            <a:avLst/>
          </a:prstGeom>
        </p:spPr>
      </p:pic>
      <p:pic>
        <p:nvPicPr>
          <p:cNvPr id="7" name="Imagen 6">
            <a:extLst>
              <a:ext uri="{FF2B5EF4-FFF2-40B4-BE49-F238E27FC236}">
                <a16:creationId xmlns:a16="http://schemas.microsoft.com/office/drawing/2014/main" id="{7C2333FC-87B2-F766-5B75-F332A960D264}"/>
              </a:ext>
            </a:extLst>
          </p:cNvPr>
          <p:cNvPicPr>
            <a:picLocks noChangeAspect="1"/>
          </p:cNvPicPr>
          <p:nvPr/>
        </p:nvPicPr>
        <p:blipFill>
          <a:blip r:embed="rId9"/>
          <a:stretch>
            <a:fillRect/>
          </a:stretch>
        </p:blipFill>
        <p:spPr>
          <a:xfrm>
            <a:off x="93738" y="742039"/>
            <a:ext cx="1255885" cy="762066"/>
          </a:xfrm>
          <a:prstGeom prst="rect">
            <a:avLst/>
          </a:prstGeom>
        </p:spPr>
      </p:pic>
    </p:spTree>
    <p:extLst>
      <p:ext uri="{BB962C8B-B14F-4D97-AF65-F5344CB8AC3E}">
        <p14:creationId xmlns:p14="http://schemas.microsoft.com/office/powerpoint/2010/main" val="42867315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E0DA7273-F907-A546-3B31-690FDCAF951E}"/>
              </a:ext>
            </a:extLst>
          </p:cNvPr>
          <p:cNvSpPr txBox="1">
            <a:spLocks noGrp="1"/>
          </p:cNvSpPr>
          <p:nvPr>
            <p:ph type="title"/>
          </p:nvPr>
        </p:nvSpPr>
        <p:spPr>
          <a:xfrm>
            <a:off x="0" y="-249298"/>
            <a:ext cx="12192000" cy="840230"/>
          </a:xfrm>
          <a:prstGeom prst="rect">
            <a:avLst/>
          </a:prstGeom>
          <a:solidFill>
            <a:schemeClr val="accent1"/>
          </a:solidFill>
        </p:spPr>
        <p:txBody>
          <a:bodyPr wrap="square" rtlCol="0">
            <a:spAutoFit/>
          </a:bodyPr>
          <a:lstStyle/>
          <a:p>
            <a:br>
              <a:rPr lang="es-ES" sz="1800" b="1" dirty="0">
                <a:solidFill>
                  <a:schemeClr val="bg1"/>
                </a:solidFill>
              </a:rPr>
            </a:br>
            <a:r>
              <a:rPr lang="es-ES" sz="1800" b="1" dirty="0" err="1">
                <a:solidFill>
                  <a:schemeClr val="bg1"/>
                </a:solidFill>
              </a:rPr>
              <a:t>European</a:t>
            </a:r>
            <a:r>
              <a:rPr lang="es-ES" sz="1800" b="1" dirty="0">
                <a:solidFill>
                  <a:schemeClr val="bg1"/>
                </a:solidFill>
              </a:rPr>
              <a:t> Rail Safety </a:t>
            </a:r>
            <a:r>
              <a:rPr lang="es-ES" sz="1800" b="1" dirty="0" err="1">
                <a:solidFill>
                  <a:schemeClr val="bg1"/>
                </a:solidFill>
              </a:rPr>
              <a:t>Days</a:t>
            </a:r>
            <a:r>
              <a:rPr lang="es-ES" sz="1800" b="1" dirty="0">
                <a:solidFill>
                  <a:schemeClr val="bg1"/>
                </a:solidFill>
              </a:rPr>
              <a:t> 20-22 </a:t>
            </a:r>
            <a:r>
              <a:rPr lang="es-ES" sz="1800" b="1" dirty="0" err="1">
                <a:solidFill>
                  <a:schemeClr val="bg1"/>
                </a:solidFill>
              </a:rPr>
              <a:t>September</a:t>
            </a:r>
            <a:r>
              <a:rPr lang="es-ES" sz="1800" b="1" dirty="0">
                <a:solidFill>
                  <a:schemeClr val="bg1"/>
                </a:solidFill>
              </a:rPr>
              <a:t> 2023                                                                                                                    </a:t>
            </a:r>
            <a:r>
              <a:rPr lang="es-ES" sz="1800" b="1" dirty="0" err="1">
                <a:solidFill>
                  <a:schemeClr val="bg1"/>
                </a:solidFill>
              </a:rPr>
              <a:t>Tallinn</a:t>
            </a:r>
            <a:r>
              <a:rPr lang="es-ES" sz="1800" b="1" dirty="0">
                <a:solidFill>
                  <a:schemeClr val="bg1"/>
                </a:solidFill>
              </a:rPr>
              <a:t>, Estonia</a:t>
            </a:r>
            <a:br>
              <a:rPr lang="es-ES" sz="1800" b="1" dirty="0">
                <a:solidFill>
                  <a:schemeClr val="bg1"/>
                </a:solidFill>
              </a:rPr>
            </a:br>
            <a:endParaRPr lang="es-ES" sz="1800" b="1" dirty="0">
              <a:solidFill>
                <a:schemeClr val="bg1"/>
              </a:solidFill>
            </a:endParaRPr>
          </a:p>
        </p:txBody>
      </p:sp>
      <p:graphicFrame>
        <p:nvGraphicFramePr>
          <p:cNvPr id="2" name="Diagrama 1">
            <a:extLst>
              <a:ext uri="{FF2B5EF4-FFF2-40B4-BE49-F238E27FC236}">
                <a16:creationId xmlns:a16="http://schemas.microsoft.com/office/drawing/2014/main" id="{F0E69709-E15D-BDAA-229C-73E7A77B4B67}"/>
              </a:ext>
            </a:extLst>
          </p:cNvPr>
          <p:cNvGraphicFramePr/>
          <p:nvPr>
            <p:extLst>
              <p:ext uri="{D42A27DB-BD31-4B8C-83A1-F6EECF244321}">
                <p14:modId xmlns:p14="http://schemas.microsoft.com/office/powerpoint/2010/main" val="325011969"/>
              </p:ext>
            </p:extLst>
          </p:nvPr>
        </p:nvGraphicFramePr>
        <p:xfrm>
          <a:off x="4200872" y="872066"/>
          <a:ext cx="7100051" cy="56811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uadroTexto 4">
            <a:extLst>
              <a:ext uri="{FF2B5EF4-FFF2-40B4-BE49-F238E27FC236}">
                <a16:creationId xmlns:a16="http://schemas.microsoft.com/office/drawing/2014/main" id="{12264CAA-3EE8-A231-58DE-675F92FBD83F}"/>
              </a:ext>
            </a:extLst>
          </p:cNvPr>
          <p:cNvSpPr txBox="1"/>
          <p:nvPr/>
        </p:nvSpPr>
        <p:spPr>
          <a:xfrm>
            <a:off x="4411165" y="2980341"/>
            <a:ext cx="2032000" cy="1384995"/>
          </a:xfrm>
          <a:prstGeom prst="rect">
            <a:avLst/>
          </a:prstGeom>
          <a:noFill/>
        </p:spPr>
        <p:txBody>
          <a:bodyPr wrap="square" rtlCol="0">
            <a:spAutoFit/>
          </a:bodyPr>
          <a:lstStyle/>
          <a:p>
            <a:pPr algn="ctr"/>
            <a:r>
              <a:rPr lang="es-ES" sz="2800" b="1" dirty="0" err="1">
                <a:solidFill>
                  <a:srgbClr val="FFFF00"/>
                </a:solidFill>
              </a:rPr>
              <a:t>Learning</a:t>
            </a:r>
            <a:r>
              <a:rPr lang="es-ES" sz="2800" b="1" dirty="0">
                <a:solidFill>
                  <a:srgbClr val="FFFF00"/>
                </a:solidFill>
              </a:rPr>
              <a:t> </a:t>
            </a:r>
            <a:r>
              <a:rPr lang="es-ES" sz="2800" b="1" dirty="0" err="1">
                <a:solidFill>
                  <a:srgbClr val="FFFF00"/>
                </a:solidFill>
              </a:rPr>
              <a:t>from</a:t>
            </a:r>
            <a:r>
              <a:rPr lang="es-ES" sz="2800" b="1" dirty="0">
                <a:solidFill>
                  <a:srgbClr val="FFFF00"/>
                </a:solidFill>
              </a:rPr>
              <a:t> </a:t>
            </a:r>
            <a:r>
              <a:rPr lang="es-ES" sz="2800" b="1" dirty="0" err="1">
                <a:solidFill>
                  <a:srgbClr val="FFFF00"/>
                </a:solidFill>
              </a:rPr>
              <a:t>Experience</a:t>
            </a:r>
            <a:endParaRPr lang="es-ES" sz="2800" b="1" dirty="0">
              <a:solidFill>
                <a:srgbClr val="FFFF00"/>
              </a:solidFill>
            </a:endParaRPr>
          </a:p>
        </p:txBody>
      </p:sp>
      <p:pic>
        <p:nvPicPr>
          <p:cNvPr id="6" name="Imagen 5">
            <a:extLst>
              <a:ext uri="{FF2B5EF4-FFF2-40B4-BE49-F238E27FC236}">
                <a16:creationId xmlns:a16="http://schemas.microsoft.com/office/drawing/2014/main" id="{E674F04F-31C7-B64C-20A6-4AC0B5487B2B}"/>
              </a:ext>
            </a:extLst>
          </p:cNvPr>
          <p:cNvPicPr>
            <a:picLocks noChangeAspect="1"/>
          </p:cNvPicPr>
          <p:nvPr/>
        </p:nvPicPr>
        <p:blipFill>
          <a:blip r:embed="rId7"/>
          <a:stretch>
            <a:fillRect/>
          </a:stretch>
        </p:blipFill>
        <p:spPr>
          <a:xfrm>
            <a:off x="11300923" y="5976754"/>
            <a:ext cx="597460" cy="810838"/>
          </a:xfrm>
          <a:prstGeom prst="rect">
            <a:avLst/>
          </a:prstGeom>
        </p:spPr>
      </p:pic>
      <p:pic>
        <p:nvPicPr>
          <p:cNvPr id="7" name="Imagen 6">
            <a:extLst>
              <a:ext uri="{FF2B5EF4-FFF2-40B4-BE49-F238E27FC236}">
                <a16:creationId xmlns:a16="http://schemas.microsoft.com/office/drawing/2014/main" id="{7652F940-A132-5542-4C07-10B0E7DEB082}"/>
              </a:ext>
            </a:extLst>
          </p:cNvPr>
          <p:cNvPicPr>
            <a:picLocks noChangeAspect="1"/>
          </p:cNvPicPr>
          <p:nvPr/>
        </p:nvPicPr>
        <p:blipFill>
          <a:blip r:embed="rId8"/>
          <a:stretch>
            <a:fillRect/>
          </a:stretch>
        </p:blipFill>
        <p:spPr>
          <a:xfrm>
            <a:off x="183864" y="796872"/>
            <a:ext cx="1255885" cy="762066"/>
          </a:xfrm>
          <a:prstGeom prst="rect">
            <a:avLst/>
          </a:prstGeom>
        </p:spPr>
      </p:pic>
      <p:sp>
        <p:nvSpPr>
          <p:cNvPr id="9" name="CuadroTexto 8">
            <a:extLst>
              <a:ext uri="{FF2B5EF4-FFF2-40B4-BE49-F238E27FC236}">
                <a16:creationId xmlns:a16="http://schemas.microsoft.com/office/drawing/2014/main" id="{F5BF407C-E3C4-53E9-79C1-1C29956EA2E5}"/>
              </a:ext>
            </a:extLst>
          </p:cNvPr>
          <p:cNvSpPr txBox="1"/>
          <p:nvPr/>
        </p:nvSpPr>
        <p:spPr>
          <a:xfrm>
            <a:off x="2234974" y="1095206"/>
            <a:ext cx="3488191"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i="0" u="none" strike="noStrike" kern="1200" cap="none" spc="0" normalizeH="0" baseline="0" noProof="0" dirty="0">
                <a:ln>
                  <a:noFill/>
                </a:ln>
                <a:solidFill>
                  <a:schemeClr val="accent1"/>
                </a:solidFill>
                <a:effectLst/>
                <a:uLnTx/>
                <a:uFillTx/>
                <a:latin typeface="Calibri" panose="020F0502020204030204"/>
                <a:ea typeface="+mn-ea"/>
                <a:cs typeface="+mn-cs"/>
              </a:rPr>
              <a:t>Santiago de Compostela, </a:t>
            </a:r>
            <a:r>
              <a:rPr kumimoji="0" lang="es-ES" sz="2400" i="0" u="none" strike="noStrike" kern="1200" cap="none" spc="0" normalizeH="0" baseline="0" noProof="0" dirty="0" err="1">
                <a:ln>
                  <a:noFill/>
                </a:ln>
                <a:solidFill>
                  <a:schemeClr val="accent1"/>
                </a:solidFill>
                <a:effectLst/>
                <a:uLnTx/>
                <a:uFillTx/>
                <a:latin typeface="Calibri" panose="020F0502020204030204"/>
                <a:ea typeface="+mn-ea"/>
                <a:cs typeface="+mn-cs"/>
              </a:rPr>
              <a:t>Angrois</a:t>
            </a:r>
            <a:r>
              <a:rPr kumimoji="0" lang="es-ES" sz="2400" i="0" u="none" strike="noStrike" kern="1200" cap="none" spc="0" normalizeH="0" baseline="0" noProof="0" dirty="0">
                <a:ln>
                  <a:noFill/>
                </a:ln>
                <a:solidFill>
                  <a:schemeClr val="accent1"/>
                </a:solidFill>
                <a:effectLst/>
                <a:uLnTx/>
                <a:uFillTx/>
                <a:latin typeface="Calibri" panose="020F0502020204030204"/>
                <a:ea typeface="+mn-ea"/>
                <a:cs typeface="+mn-cs"/>
              </a:rPr>
              <a:t>  (High-</a:t>
            </a:r>
            <a:r>
              <a:rPr kumimoji="0" lang="es-ES" sz="2400" i="0" u="none" strike="noStrike" kern="1200" cap="none" spc="0" normalizeH="0" baseline="0" noProof="0" dirty="0" err="1">
                <a:ln>
                  <a:noFill/>
                </a:ln>
                <a:solidFill>
                  <a:schemeClr val="accent1"/>
                </a:solidFill>
                <a:effectLst/>
                <a:uLnTx/>
                <a:uFillTx/>
                <a:latin typeface="Calibri" panose="020F0502020204030204"/>
                <a:ea typeface="+mn-ea"/>
                <a:cs typeface="+mn-cs"/>
              </a:rPr>
              <a:t>Speed</a:t>
            </a:r>
            <a:r>
              <a:rPr kumimoji="0" lang="es-ES" sz="2400" i="0" u="none" strike="noStrike" kern="1200" cap="none" spc="0" normalizeH="0" baseline="0" noProof="0" dirty="0">
                <a:ln>
                  <a:noFill/>
                </a:ln>
                <a:solidFill>
                  <a:schemeClr val="accent1"/>
                </a:solidFill>
                <a:effectLst/>
                <a:uLnTx/>
                <a:uFillTx/>
                <a:latin typeface="Calibri" panose="020F0502020204030204"/>
                <a:ea typeface="+mn-ea"/>
                <a:cs typeface="+mn-cs"/>
              </a:rPr>
              <a:t>) </a:t>
            </a:r>
          </a:p>
        </p:txBody>
      </p:sp>
      <p:sp>
        <p:nvSpPr>
          <p:cNvPr id="10" name="CuadroTexto 9">
            <a:extLst>
              <a:ext uri="{FF2B5EF4-FFF2-40B4-BE49-F238E27FC236}">
                <a16:creationId xmlns:a16="http://schemas.microsoft.com/office/drawing/2014/main" id="{FAEB8711-31AC-A97C-87CA-68FA269D8CA8}"/>
              </a:ext>
            </a:extLst>
          </p:cNvPr>
          <p:cNvSpPr txBox="1"/>
          <p:nvPr/>
        </p:nvSpPr>
        <p:spPr>
          <a:xfrm>
            <a:off x="1470366" y="3547204"/>
            <a:ext cx="2278395" cy="461665"/>
          </a:xfrm>
          <a:prstGeom prst="rect">
            <a:avLst/>
          </a:prstGeom>
          <a:noFill/>
        </p:spPr>
        <p:txBody>
          <a:bodyPr wrap="square" rtlCol="0">
            <a:spAutoFit/>
          </a:bodyPr>
          <a:lstStyle/>
          <a:p>
            <a:r>
              <a:rPr lang="es-ES" sz="2400" dirty="0" err="1"/>
              <a:t>Stakeholders</a:t>
            </a:r>
            <a:endParaRPr lang="es-ES" sz="2400" dirty="0"/>
          </a:p>
        </p:txBody>
      </p:sp>
    </p:spTree>
    <p:extLst>
      <p:ext uri="{BB962C8B-B14F-4D97-AF65-F5344CB8AC3E}">
        <p14:creationId xmlns:p14="http://schemas.microsoft.com/office/powerpoint/2010/main" val="21323297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D82A03B7-A8A1-DF09-A362-1042E62A95A6}"/>
              </a:ext>
            </a:extLst>
          </p:cNvPr>
          <p:cNvSpPr>
            <a:spLocks noGrp="1"/>
          </p:cNvSpPr>
          <p:nvPr>
            <p:ph idx="1"/>
          </p:nvPr>
        </p:nvSpPr>
        <p:spPr>
          <a:xfrm>
            <a:off x="4958080" y="1747520"/>
            <a:ext cx="7005320" cy="4351338"/>
          </a:xfrm>
          <a:solidFill>
            <a:schemeClr val="bg1">
              <a:lumMod val="85000"/>
            </a:schemeClr>
          </a:solidFill>
        </p:spPr>
        <p:txBody>
          <a:bodyPr>
            <a:normAutofit/>
          </a:bodyPr>
          <a:lstStyle/>
          <a:p>
            <a:pPr marL="0" lvl="0" indent="0" rtl="0">
              <a:lnSpc>
                <a:spcPct val="107000"/>
              </a:lnSpc>
              <a:spcAft>
                <a:spcPts val="800"/>
              </a:spcAft>
              <a:buNone/>
            </a:pPr>
            <a:r>
              <a:rPr lang="en-US" sz="2800" kern="100" dirty="0">
                <a:solidFill>
                  <a:srgbClr val="0070C0"/>
                </a:solidFill>
                <a:effectLst/>
                <a:latin typeface="Calibri" panose="020F0502020204030204" pitchFamily="34" charset="0"/>
                <a:ea typeface="Calibri" panose="020F0502020204030204" pitchFamily="34" charset="0"/>
                <a:cs typeface="Arial" panose="020B0604020202020204" pitchFamily="34" charset="0"/>
              </a:rPr>
              <a:t>The risks that are intended to be exported from the </a:t>
            </a:r>
            <a:r>
              <a:rPr lang="en-US" sz="2800" kern="100" dirty="0" err="1">
                <a:solidFill>
                  <a:srgbClr val="0070C0"/>
                </a:solidFill>
                <a:effectLst/>
                <a:latin typeface="Calibri" panose="020F0502020204030204" pitchFamily="34" charset="0"/>
                <a:ea typeface="Calibri" panose="020F0502020204030204" pitchFamily="34" charset="0"/>
                <a:cs typeface="Arial" panose="020B0604020202020204" pitchFamily="34" charset="0"/>
              </a:rPr>
              <a:t>Organisation</a:t>
            </a:r>
            <a:r>
              <a:rPr lang="en-US" sz="2800" kern="100" dirty="0">
                <a:solidFill>
                  <a:srgbClr val="0070C0"/>
                </a:solidFill>
                <a:effectLst/>
                <a:latin typeface="Calibri" panose="020F0502020204030204" pitchFamily="34" charset="0"/>
                <a:ea typeface="Calibri" panose="020F0502020204030204" pitchFamily="34" charset="0"/>
                <a:cs typeface="Arial" panose="020B0604020202020204" pitchFamily="34" charset="0"/>
              </a:rPr>
              <a:t> to front-lines must be </a:t>
            </a:r>
            <a:r>
              <a:rPr lang="en-US" sz="2800" b="1" kern="100" dirty="0">
                <a:solidFill>
                  <a:srgbClr val="0070C0"/>
                </a:solidFill>
                <a:effectLst/>
                <a:latin typeface="Calibri" panose="020F0502020204030204" pitchFamily="34" charset="0"/>
                <a:ea typeface="Calibri" panose="020F0502020204030204" pitchFamily="34" charset="0"/>
                <a:cs typeface="Arial" panose="020B0604020202020204" pitchFamily="34" charset="0"/>
              </a:rPr>
              <a:t>efficiently managed </a:t>
            </a:r>
            <a:r>
              <a:rPr lang="en-US" sz="2800" kern="100" dirty="0">
                <a:solidFill>
                  <a:srgbClr val="0070C0"/>
                </a:solidFill>
                <a:effectLst/>
                <a:latin typeface="Calibri" panose="020F0502020204030204" pitchFamily="34" charset="0"/>
                <a:ea typeface="Calibri" panose="020F0502020204030204" pitchFamily="34" charset="0"/>
                <a:cs typeface="Arial" panose="020B0604020202020204" pitchFamily="34" charset="0"/>
              </a:rPr>
              <a:t>among </a:t>
            </a:r>
            <a:r>
              <a:rPr lang="en-US" sz="2800" kern="100" dirty="0" err="1">
                <a:solidFill>
                  <a:srgbClr val="0070C0"/>
                </a:solidFill>
                <a:effectLst/>
                <a:latin typeface="Calibri" panose="020F0502020204030204" pitchFamily="34" charset="0"/>
                <a:ea typeface="Calibri" panose="020F0502020204030204" pitchFamily="34" charset="0"/>
                <a:cs typeface="Arial" panose="020B0604020202020204" pitchFamily="34" charset="0"/>
              </a:rPr>
              <a:t>organisations</a:t>
            </a:r>
            <a:r>
              <a:rPr lang="en-US" sz="2800" kern="100" dirty="0">
                <a:solidFill>
                  <a:srgbClr val="0070C0"/>
                </a:solidFill>
                <a:effectLst/>
                <a:latin typeface="Calibri" panose="020F0502020204030204" pitchFamily="34" charset="0"/>
                <a:ea typeface="Calibri" panose="020F0502020204030204" pitchFamily="34" charset="0"/>
                <a:cs typeface="Arial" panose="020B0604020202020204" pitchFamily="34" charset="0"/>
              </a:rPr>
              <a:t>.</a:t>
            </a:r>
          </a:p>
          <a:p>
            <a:pPr marL="0" lvl="0" indent="0" rtl="0">
              <a:lnSpc>
                <a:spcPct val="107000"/>
              </a:lnSpc>
              <a:spcAft>
                <a:spcPts val="800"/>
              </a:spcAft>
              <a:buNone/>
            </a:pPr>
            <a:r>
              <a:rPr lang="en-US" sz="2800" kern="100" dirty="0">
                <a:solidFill>
                  <a:srgbClr val="0070C0"/>
                </a:solidFill>
                <a:effectLst/>
                <a:latin typeface="Calibri" panose="020F0502020204030204" pitchFamily="34" charset="0"/>
                <a:ea typeface="Calibri" panose="020F0502020204030204" pitchFamily="34" charset="0"/>
                <a:cs typeface="Arial" panose="020B0604020202020204" pitchFamily="34" charset="0"/>
              </a:rPr>
              <a:t>      The result of mitigation must be in the worst scenario.</a:t>
            </a:r>
          </a:p>
          <a:p>
            <a:pPr marL="0" lvl="0" indent="0" rtl="0">
              <a:lnSpc>
                <a:spcPct val="107000"/>
              </a:lnSpc>
              <a:spcAft>
                <a:spcPts val="800"/>
              </a:spcAft>
              <a:buNone/>
            </a:pPr>
            <a:r>
              <a:rPr lang="en-US" sz="2800" kern="100" dirty="0">
                <a:solidFill>
                  <a:srgbClr val="0070C0"/>
                </a:solidFill>
                <a:effectLst/>
                <a:latin typeface="Calibri" panose="020F0502020204030204" pitchFamily="34" charset="0"/>
                <a:ea typeface="Calibri" panose="020F0502020204030204" pitchFamily="34" charset="0"/>
                <a:cs typeface="Arial" panose="020B0604020202020204" pitchFamily="34" charset="0"/>
              </a:rPr>
              <a:t>Before introducing the train drivers in a line training process, the line must have mitigated the possible catastrophic risks.</a:t>
            </a:r>
            <a:endParaRPr lang="es-ES" sz="2800" kern="100" dirty="0">
              <a:solidFill>
                <a:srgbClr val="0070C0"/>
              </a:solidFill>
              <a:effectLst/>
              <a:latin typeface="Calibri" panose="020F0502020204030204" pitchFamily="34" charset="0"/>
              <a:ea typeface="Calibri" panose="020F0502020204030204" pitchFamily="34" charset="0"/>
              <a:cs typeface="Arial" panose="020B0604020202020204" pitchFamily="34" charset="0"/>
            </a:endParaRPr>
          </a:p>
          <a:p>
            <a:endParaRPr lang="es-ES" dirty="0"/>
          </a:p>
        </p:txBody>
      </p:sp>
      <p:sp>
        <p:nvSpPr>
          <p:cNvPr id="4" name="Título 3">
            <a:extLst>
              <a:ext uri="{FF2B5EF4-FFF2-40B4-BE49-F238E27FC236}">
                <a16:creationId xmlns:a16="http://schemas.microsoft.com/office/drawing/2014/main" id="{E0DA7273-F907-A546-3B31-690FDCAF951E}"/>
              </a:ext>
            </a:extLst>
          </p:cNvPr>
          <p:cNvSpPr txBox="1">
            <a:spLocks noGrp="1"/>
          </p:cNvSpPr>
          <p:nvPr>
            <p:ph type="title"/>
          </p:nvPr>
        </p:nvSpPr>
        <p:spPr>
          <a:xfrm>
            <a:off x="0" y="-249298"/>
            <a:ext cx="12192000" cy="840230"/>
          </a:xfrm>
          <a:prstGeom prst="rect">
            <a:avLst/>
          </a:prstGeom>
          <a:solidFill>
            <a:schemeClr val="accent1"/>
          </a:solidFill>
        </p:spPr>
        <p:txBody>
          <a:bodyPr wrap="square" rtlCol="0">
            <a:spAutoFit/>
          </a:bodyPr>
          <a:lstStyle/>
          <a:p>
            <a:br>
              <a:rPr lang="es-ES" sz="1800" b="1" dirty="0">
                <a:solidFill>
                  <a:schemeClr val="bg1"/>
                </a:solidFill>
              </a:rPr>
            </a:br>
            <a:r>
              <a:rPr lang="es-ES" sz="1800" b="1" dirty="0" err="1">
                <a:solidFill>
                  <a:schemeClr val="bg1"/>
                </a:solidFill>
              </a:rPr>
              <a:t>European</a:t>
            </a:r>
            <a:r>
              <a:rPr lang="es-ES" sz="1800" b="1" dirty="0">
                <a:solidFill>
                  <a:schemeClr val="bg1"/>
                </a:solidFill>
              </a:rPr>
              <a:t> Rail Safety </a:t>
            </a:r>
            <a:r>
              <a:rPr lang="es-ES" sz="1800" b="1" dirty="0" err="1">
                <a:solidFill>
                  <a:schemeClr val="bg1"/>
                </a:solidFill>
              </a:rPr>
              <a:t>Days</a:t>
            </a:r>
            <a:r>
              <a:rPr lang="es-ES" sz="1800" b="1" dirty="0">
                <a:solidFill>
                  <a:schemeClr val="bg1"/>
                </a:solidFill>
              </a:rPr>
              <a:t> 20-22 </a:t>
            </a:r>
            <a:r>
              <a:rPr lang="es-ES" sz="1800" b="1" dirty="0" err="1">
                <a:solidFill>
                  <a:schemeClr val="bg1"/>
                </a:solidFill>
              </a:rPr>
              <a:t>September</a:t>
            </a:r>
            <a:r>
              <a:rPr lang="es-ES" sz="1800" b="1" dirty="0">
                <a:solidFill>
                  <a:schemeClr val="bg1"/>
                </a:solidFill>
              </a:rPr>
              <a:t> 2023                                                                                                                    </a:t>
            </a:r>
            <a:r>
              <a:rPr lang="es-ES" sz="1800" b="1" dirty="0" err="1">
                <a:solidFill>
                  <a:schemeClr val="bg1"/>
                </a:solidFill>
              </a:rPr>
              <a:t>Tallinn</a:t>
            </a:r>
            <a:r>
              <a:rPr lang="es-ES" sz="1800" b="1" dirty="0">
                <a:solidFill>
                  <a:schemeClr val="bg1"/>
                </a:solidFill>
              </a:rPr>
              <a:t>, Estonia</a:t>
            </a:r>
            <a:br>
              <a:rPr lang="es-ES" sz="1800" b="1" dirty="0">
                <a:solidFill>
                  <a:schemeClr val="bg1"/>
                </a:solidFill>
              </a:rPr>
            </a:br>
            <a:endParaRPr lang="es-ES" sz="1800" b="1" dirty="0">
              <a:solidFill>
                <a:schemeClr val="bg1"/>
              </a:solidFill>
            </a:endParaRPr>
          </a:p>
        </p:txBody>
      </p:sp>
      <p:sp>
        <p:nvSpPr>
          <p:cNvPr id="2" name="CuadroTexto 1">
            <a:extLst>
              <a:ext uri="{FF2B5EF4-FFF2-40B4-BE49-F238E27FC236}">
                <a16:creationId xmlns:a16="http://schemas.microsoft.com/office/drawing/2014/main" id="{53B33EEE-0C4A-38CD-D466-47DF82916190}"/>
              </a:ext>
            </a:extLst>
          </p:cNvPr>
          <p:cNvSpPr txBox="1"/>
          <p:nvPr/>
        </p:nvSpPr>
        <p:spPr>
          <a:xfrm>
            <a:off x="4714240" y="1024374"/>
            <a:ext cx="4175760" cy="461665"/>
          </a:xfrm>
          <a:prstGeom prst="rect">
            <a:avLst/>
          </a:prstGeom>
          <a:noFill/>
        </p:spPr>
        <p:txBody>
          <a:bodyPr wrap="square" rtlCol="0">
            <a:spAutoFit/>
          </a:bodyPr>
          <a:lstStyle/>
          <a:p>
            <a:r>
              <a:rPr lang="es-ES" sz="2400" dirty="0">
                <a:solidFill>
                  <a:srgbClr val="0070C0"/>
                </a:solidFill>
              </a:rPr>
              <a:t>IM and RU</a:t>
            </a:r>
          </a:p>
        </p:txBody>
      </p:sp>
      <p:graphicFrame>
        <p:nvGraphicFramePr>
          <p:cNvPr id="5" name="Diagrama 4">
            <a:extLst>
              <a:ext uri="{FF2B5EF4-FFF2-40B4-BE49-F238E27FC236}">
                <a16:creationId xmlns:a16="http://schemas.microsoft.com/office/drawing/2014/main" id="{1996E83C-C976-FC7C-7EA8-A0F245F387F8}"/>
              </a:ext>
            </a:extLst>
          </p:cNvPr>
          <p:cNvGraphicFramePr/>
          <p:nvPr>
            <p:extLst>
              <p:ext uri="{D42A27DB-BD31-4B8C-83A1-F6EECF244321}">
                <p14:modId xmlns:p14="http://schemas.microsoft.com/office/powerpoint/2010/main" val="74161539"/>
              </p:ext>
            </p:extLst>
          </p:nvPr>
        </p:nvGraphicFramePr>
        <p:xfrm>
          <a:off x="-792481" y="1747520"/>
          <a:ext cx="6207761" cy="4927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Flecha: a la derecha 5">
            <a:extLst>
              <a:ext uri="{FF2B5EF4-FFF2-40B4-BE49-F238E27FC236}">
                <a16:creationId xmlns:a16="http://schemas.microsoft.com/office/drawing/2014/main" id="{A0935D5F-D5A7-7AE3-3BE4-D3F41FAEB694}"/>
              </a:ext>
            </a:extLst>
          </p:cNvPr>
          <p:cNvSpPr/>
          <p:nvPr/>
        </p:nvSpPr>
        <p:spPr>
          <a:xfrm>
            <a:off x="4980110" y="3429000"/>
            <a:ext cx="467360" cy="33663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7" name="Imagen 6">
            <a:extLst>
              <a:ext uri="{FF2B5EF4-FFF2-40B4-BE49-F238E27FC236}">
                <a16:creationId xmlns:a16="http://schemas.microsoft.com/office/drawing/2014/main" id="{36744247-6C42-028E-B40E-D940B7FDED5A}"/>
              </a:ext>
            </a:extLst>
          </p:cNvPr>
          <p:cNvPicPr>
            <a:picLocks noChangeAspect="1"/>
          </p:cNvPicPr>
          <p:nvPr/>
        </p:nvPicPr>
        <p:blipFill>
          <a:blip r:embed="rId7"/>
          <a:stretch>
            <a:fillRect/>
          </a:stretch>
        </p:blipFill>
        <p:spPr>
          <a:xfrm>
            <a:off x="11430319" y="5954920"/>
            <a:ext cx="597460" cy="810838"/>
          </a:xfrm>
          <a:prstGeom prst="rect">
            <a:avLst/>
          </a:prstGeom>
        </p:spPr>
      </p:pic>
      <p:pic>
        <p:nvPicPr>
          <p:cNvPr id="8" name="Imagen 7">
            <a:extLst>
              <a:ext uri="{FF2B5EF4-FFF2-40B4-BE49-F238E27FC236}">
                <a16:creationId xmlns:a16="http://schemas.microsoft.com/office/drawing/2014/main" id="{DE00F6FC-A6C1-D1FE-0556-2932C9E58BF1}"/>
              </a:ext>
            </a:extLst>
          </p:cNvPr>
          <p:cNvPicPr>
            <a:picLocks noChangeAspect="1"/>
          </p:cNvPicPr>
          <p:nvPr/>
        </p:nvPicPr>
        <p:blipFill>
          <a:blip r:embed="rId8"/>
          <a:stretch>
            <a:fillRect/>
          </a:stretch>
        </p:blipFill>
        <p:spPr>
          <a:xfrm>
            <a:off x="102044" y="792859"/>
            <a:ext cx="1255885" cy="762066"/>
          </a:xfrm>
          <a:prstGeom prst="rect">
            <a:avLst/>
          </a:prstGeom>
        </p:spPr>
      </p:pic>
    </p:spTree>
    <p:extLst>
      <p:ext uri="{BB962C8B-B14F-4D97-AF65-F5344CB8AC3E}">
        <p14:creationId xmlns:p14="http://schemas.microsoft.com/office/powerpoint/2010/main" val="18633685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D82A03B7-A8A1-DF09-A362-1042E62A95A6}"/>
              </a:ext>
            </a:extLst>
          </p:cNvPr>
          <p:cNvSpPr>
            <a:spLocks noGrp="1"/>
          </p:cNvSpPr>
          <p:nvPr>
            <p:ph idx="1"/>
          </p:nvPr>
        </p:nvSpPr>
        <p:spPr>
          <a:xfrm>
            <a:off x="548640" y="1825626"/>
            <a:ext cx="5740400" cy="2370454"/>
          </a:xfrm>
          <a:solidFill>
            <a:schemeClr val="bg1">
              <a:lumMod val="85000"/>
            </a:schemeClr>
          </a:solidFill>
        </p:spPr>
        <p:txBody>
          <a:bodyPr>
            <a:normAutofit/>
          </a:bodyPr>
          <a:lstStyle/>
          <a:p>
            <a:r>
              <a:rPr lang="en-US" sz="2800" dirty="0">
                <a:solidFill>
                  <a:srgbClr val="0070C0"/>
                </a:solidFill>
                <a:effectLst/>
                <a:latin typeface="Calibri" panose="020F0502020204030204" pitchFamily="34" charset="0"/>
                <a:ea typeface="Calibri" panose="020F0502020204030204" pitchFamily="34" charset="0"/>
                <a:cs typeface="Arial" panose="020B0604020202020204" pitchFamily="34" charset="0"/>
              </a:rPr>
              <a:t>The interfaces with the driving position are multiple and varied and are not limited to the interfaces for which the railway undertaking is responsible.</a:t>
            </a:r>
          </a:p>
        </p:txBody>
      </p:sp>
      <p:sp>
        <p:nvSpPr>
          <p:cNvPr id="4" name="Título 3">
            <a:extLst>
              <a:ext uri="{FF2B5EF4-FFF2-40B4-BE49-F238E27FC236}">
                <a16:creationId xmlns:a16="http://schemas.microsoft.com/office/drawing/2014/main" id="{E0DA7273-F907-A546-3B31-690FDCAF951E}"/>
              </a:ext>
            </a:extLst>
          </p:cNvPr>
          <p:cNvSpPr txBox="1">
            <a:spLocks noGrp="1"/>
          </p:cNvSpPr>
          <p:nvPr>
            <p:ph type="title"/>
          </p:nvPr>
        </p:nvSpPr>
        <p:spPr>
          <a:xfrm>
            <a:off x="0" y="-249298"/>
            <a:ext cx="12192000" cy="840230"/>
          </a:xfrm>
          <a:prstGeom prst="rect">
            <a:avLst/>
          </a:prstGeom>
          <a:solidFill>
            <a:schemeClr val="accent1"/>
          </a:solidFill>
        </p:spPr>
        <p:txBody>
          <a:bodyPr wrap="square" rtlCol="0">
            <a:spAutoFit/>
          </a:bodyPr>
          <a:lstStyle/>
          <a:p>
            <a:br>
              <a:rPr lang="es-ES" sz="1800" b="1" dirty="0">
                <a:solidFill>
                  <a:schemeClr val="bg1"/>
                </a:solidFill>
              </a:rPr>
            </a:br>
            <a:r>
              <a:rPr lang="es-ES" sz="1800" b="1" dirty="0" err="1">
                <a:solidFill>
                  <a:schemeClr val="bg1"/>
                </a:solidFill>
              </a:rPr>
              <a:t>European</a:t>
            </a:r>
            <a:r>
              <a:rPr lang="es-ES" sz="1800" b="1" dirty="0">
                <a:solidFill>
                  <a:schemeClr val="bg1"/>
                </a:solidFill>
              </a:rPr>
              <a:t> Rail Safety </a:t>
            </a:r>
            <a:r>
              <a:rPr lang="es-ES" sz="1800" b="1" dirty="0" err="1">
                <a:solidFill>
                  <a:schemeClr val="bg1"/>
                </a:solidFill>
              </a:rPr>
              <a:t>Days</a:t>
            </a:r>
            <a:r>
              <a:rPr lang="es-ES" sz="1800" b="1" dirty="0">
                <a:solidFill>
                  <a:schemeClr val="bg1"/>
                </a:solidFill>
              </a:rPr>
              <a:t> 20-22 </a:t>
            </a:r>
            <a:r>
              <a:rPr lang="es-ES" sz="1800" b="1" dirty="0" err="1">
                <a:solidFill>
                  <a:schemeClr val="bg1"/>
                </a:solidFill>
              </a:rPr>
              <a:t>September</a:t>
            </a:r>
            <a:r>
              <a:rPr lang="es-ES" sz="1800" b="1" dirty="0">
                <a:solidFill>
                  <a:schemeClr val="bg1"/>
                </a:solidFill>
              </a:rPr>
              <a:t> 2023                                                                                                                   </a:t>
            </a:r>
            <a:r>
              <a:rPr lang="es-ES" sz="1800" b="1" dirty="0" err="1">
                <a:solidFill>
                  <a:schemeClr val="bg1"/>
                </a:solidFill>
              </a:rPr>
              <a:t>Tallinn</a:t>
            </a:r>
            <a:r>
              <a:rPr lang="es-ES" sz="1800" b="1" dirty="0">
                <a:solidFill>
                  <a:schemeClr val="bg1"/>
                </a:solidFill>
              </a:rPr>
              <a:t>, Estonia</a:t>
            </a:r>
            <a:br>
              <a:rPr lang="es-ES" sz="1800" b="1" dirty="0">
                <a:solidFill>
                  <a:schemeClr val="bg1"/>
                </a:solidFill>
              </a:rPr>
            </a:br>
            <a:endParaRPr lang="es-ES" sz="1800" b="1" dirty="0">
              <a:solidFill>
                <a:schemeClr val="bg1"/>
              </a:solidFill>
            </a:endParaRPr>
          </a:p>
        </p:txBody>
      </p:sp>
      <p:sp>
        <p:nvSpPr>
          <p:cNvPr id="2" name="CuadroTexto 1">
            <a:extLst>
              <a:ext uri="{FF2B5EF4-FFF2-40B4-BE49-F238E27FC236}">
                <a16:creationId xmlns:a16="http://schemas.microsoft.com/office/drawing/2014/main" id="{FD74544B-7D67-26B7-3E25-F0D95575D5CA}"/>
              </a:ext>
            </a:extLst>
          </p:cNvPr>
          <p:cNvSpPr txBox="1"/>
          <p:nvPr/>
        </p:nvSpPr>
        <p:spPr>
          <a:xfrm>
            <a:off x="4714240" y="1024374"/>
            <a:ext cx="4175760" cy="461665"/>
          </a:xfrm>
          <a:prstGeom prst="rect">
            <a:avLst/>
          </a:prstGeom>
          <a:noFill/>
        </p:spPr>
        <p:txBody>
          <a:bodyPr wrap="square" rtlCol="0">
            <a:spAutoFit/>
          </a:bodyPr>
          <a:lstStyle/>
          <a:p>
            <a:r>
              <a:rPr lang="es-ES" sz="2400" dirty="0">
                <a:solidFill>
                  <a:srgbClr val="0070C0"/>
                </a:solidFill>
              </a:rPr>
              <a:t>IM and RU</a:t>
            </a:r>
          </a:p>
        </p:txBody>
      </p:sp>
      <p:graphicFrame>
        <p:nvGraphicFramePr>
          <p:cNvPr id="5" name="Diagrama 4">
            <a:extLst>
              <a:ext uri="{FF2B5EF4-FFF2-40B4-BE49-F238E27FC236}">
                <a16:creationId xmlns:a16="http://schemas.microsoft.com/office/drawing/2014/main" id="{E28A2A91-46E8-2324-3559-A0F095B790B4}"/>
              </a:ext>
            </a:extLst>
          </p:cNvPr>
          <p:cNvGraphicFramePr/>
          <p:nvPr>
            <p:extLst>
              <p:ext uri="{D42A27DB-BD31-4B8C-83A1-F6EECF244321}">
                <p14:modId xmlns:p14="http://schemas.microsoft.com/office/powerpoint/2010/main" val="3328086407"/>
              </p:ext>
            </p:extLst>
          </p:nvPr>
        </p:nvGraphicFramePr>
        <p:xfrm>
          <a:off x="5689600" y="1372201"/>
          <a:ext cx="6888480" cy="48965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Imagen 6">
            <a:extLst>
              <a:ext uri="{FF2B5EF4-FFF2-40B4-BE49-F238E27FC236}">
                <a16:creationId xmlns:a16="http://schemas.microsoft.com/office/drawing/2014/main" id="{FF094F90-4292-074B-288A-4496972CE003}"/>
              </a:ext>
            </a:extLst>
          </p:cNvPr>
          <p:cNvPicPr>
            <a:picLocks noChangeAspect="1"/>
          </p:cNvPicPr>
          <p:nvPr/>
        </p:nvPicPr>
        <p:blipFill>
          <a:blip r:embed="rId7"/>
          <a:stretch>
            <a:fillRect/>
          </a:stretch>
        </p:blipFill>
        <p:spPr>
          <a:xfrm>
            <a:off x="11353800" y="5935018"/>
            <a:ext cx="597460" cy="810838"/>
          </a:xfrm>
          <a:prstGeom prst="rect">
            <a:avLst/>
          </a:prstGeom>
        </p:spPr>
      </p:pic>
      <p:pic>
        <p:nvPicPr>
          <p:cNvPr id="8" name="Imagen 7">
            <a:extLst>
              <a:ext uri="{FF2B5EF4-FFF2-40B4-BE49-F238E27FC236}">
                <a16:creationId xmlns:a16="http://schemas.microsoft.com/office/drawing/2014/main" id="{E2D73A70-096A-9AD1-BF8A-E72404C3256A}"/>
              </a:ext>
            </a:extLst>
          </p:cNvPr>
          <p:cNvPicPr>
            <a:picLocks noChangeAspect="1"/>
          </p:cNvPicPr>
          <p:nvPr/>
        </p:nvPicPr>
        <p:blipFill>
          <a:blip r:embed="rId8"/>
          <a:stretch>
            <a:fillRect/>
          </a:stretch>
        </p:blipFill>
        <p:spPr>
          <a:xfrm>
            <a:off x="127922" y="681219"/>
            <a:ext cx="1255885" cy="762066"/>
          </a:xfrm>
          <a:prstGeom prst="rect">
            <a:avLst/>
          </a:prstGeom>
        </p:spPr>
      </p:pic>
      <p:sp>
        <p:nvSpPr>
          <p:cNvPr id="6" name="CuadroTexto 5">
            <a:extLst>
              <a:ext uri="{FF2B5EF4-FFF2-40B4-BE49-F238E27FC236}">
                <a16:creationId xmlns:a16="http://schemas.microsoft.com/office/drawing/2014/main" id="{1DC83D95-1DAB-A725-E5FC-6C494D7AF76F}"/>
              </a:ext>
            </a:extLst>
          </p:cNvPr>
          <p:cNvSpPr txBox="1"/>
          <p:nvPr/>
        </p:nvSpPr>
        <p:spPr>
          <a:xfrm>
            <a:off x="548640" y="4480599"/>
            <a:ext cx="5740400" cy="2092881"/>
          </a:xfrm>
          <a:prstGeom prst="rect">
            <a:avLst/>
          </a:prstGeom>
          <a:solidFill>
            <a:schemeClr val="bg1">
              <a:lumMod val="85000"/>
            </a:schemeClr>
          </a:solidFill>
        </p:spPr>
        <p:txBody>
          <a:bodyPr wrap="square" rtlCol="0">
            <a:spAutoFit/>
          </a:bodyPr>
          <a:lstStyle/>
          <a:p>
            <a:pPr marL="457200" indent="-457200">
              <a:buFont typeface="Arial" panose="020B0604020202020204" pitchFamily="34" charset="0"/>
              <a:buChar char="•"/>
            </a:pPr>
            <a:r>
              <a:rPr kumimoji="0" lang="en-US" sz="26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Arial" panose="020B0604020202020204" pitchFamily="34" charset="0"/>
              </a:rPr>
              <a:t>The infrastructure manager must evaluate critical interfaces with the driving position and must opt for the safest alternatives to ensure safe driving.</a:t>
            </a:r>
            <a:endParaRPr lang="es-ES" dirty="0"/>
          </a:p>
        </p:txBody>
      </p:sp>
    </p:spTree>
    <p:extLst>
      <p:ext uri="{BB962C8B-B14F-4D97-AF65-F5344CB8AC3E}">
        <p14:creationId xmlns:p14="http://schemas.microsoft.com/office/powerpoint/2010/main" val="4046755043"/>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iseño personalizad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49592fe1-76b3-425e-9982-488f19897f48">EXTID-1026668339-9</_dlc_DocId>
    <TaxCatchAll xmlns="49592fe1-76b3-425e-9982-488f19897f48">
      <Value>3</Value>
      <Value>199</Value>
      <Value>99</Value>
    </TaxCatchAll>
    <gf147c1d654543abacff4a31dfc45623 xmlns="49592fe1-76b3-425e-9982-488f19897f48">
      <Terms xmlns="http://schemas.microsoft.com/office/infopath/2007/PartnerControls">
        <TermInfo xmlns="http://schemas.microsoft.com/office/infopath/2007/PartnerControls">
          <TermName xmlns="http://schemas.microsoft.com/office/infopath/2007/PartnerControls">ERA</TermName>
          <TermId xmlns="http://schemas.microsoft.com/office/infopath/2007/PartnerControls">8287c6ea-6f12-4bfd-9fc9-6825fce534f5</TermId>
        </TermInfo>
      </Terms>
    </gf147c1d654543abacff4a31dfc45623>
    <Project_x0020_Code xmlns="49592fe1-76b3-425e-9982-488f19897f48">004SST1088</Project_x0020_Code>
    <_dlc_DocIdUrl xmlns="49592fe1-76b3-425e-9982-488f19897f48">
      <Url>https://eraeuropaeu.sharepoint.com/sites/SCult/_layouts/15/DocIdRedir.aspx?ID=EXTID-1026668339-9</Url>
      <Description>EXTID-1026668339-9</Description>
    </_dlc_DocIdUrl>
    <g337828d867743cab065af36c4e1a31c xmlns="49592fe1-76b3-425e-9982-488f19897f48">
      <Terms xmlns="http://schemas.microsoft.com/office/infopath/2007/PartnerControls">
        <TermInfo xmlns="http://schemas.microsoft.com/office/infopath/2007/PartnerControls">
          <TermName xmlns="http://schemas.microsoft.com/office/infopath/2007/PartnerControls">DRA - Dissemination of Railway Activities</TermName>
          <TermId xmlns="http://schemas.microsoft.com/office/infopath/2007/PartnerControls">dcaddc21-558f-4a25-831f-055f3345f696</TermId>
        </TermInfo>
      </Terms>
    </g337828d867743cab065af36c4e1a31c>
    <h70713ed90ce4adeabe454f2aabfa4ef xmlns="49592fe1-76b3-425e-9982-488f19897f48">
      <Terms xmlns="http://schemas.microsoft.com/office/infopath/2007/PartnerControls">
        <TermInfo xmlns="http://schemas.microsoft.com/office/infopath/2007/PartnerControls">
          <TermName xmlns="http://schemas.microsoft.com/office/infopath/2007/PartnerControls">Presentation</TermName>
          <TermId xmlns="http://schemas.microsoft.com/office/infopath/2007/PartnerControls">d69afb93-d8c7-4c9e-870f-5298841c2f8f</TermId>
        </TermInfo>
      </Terms>
    </h70713ed90ce4adeabe454f2aabfa4ef>
  </documentManagement>
</p:properties>
</file>

<file path=customXml/item2.xml><?xml version="1.0" encoding="utf-8"?>
<?mso-contentType ?>
<SharedContentType xmlns="Microsoft.SharePoint.Taxonomy.ContentTypeSync" SourceId="ec698c8c-469b-4390-ad13-30cd69364034" ContentTypeId="0x010100ED194B9F7C15044CBD43C025EAD2ECAB" PreviousValue="false" LastSyncTimeStamp="2023-01-11T08:54:23.803Z"/>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ERA_Document" ma:contentTypeID="0x010100ED194B9F7C15044CBD43C025EAD2ECAB00962D3FD91EC6E144B0DE5030BFA5D0D6" ma:contentTypeVersion="9990" ma:contentTypeDescription="" ma:contentTypeScope="" ma:versionID="f4afc2419ea7e51b0e33d483c04e2aa1">
  <xsd:schema xmlns:xsd="http://www.w3.org/2001/XMLSchema" xmlns:xs="http://www.w3.org/2001/XMLSchema" xmlns:p="http://schemas.microsoft.com/office/2006/metadata/properties" xmlns:ns2="49592fe1-76b3-425e-9982-488f19897f48" targetNamespace="http://schemas.microsoft.com/office/2006/metadata/properties" ma:root="true" ma:fieldsID="7ee8537cffddb9075a3258c18a202a39" ns2:_="">
    <xsd:import namespace="49592fe1-76b3-425e-9982-488f19897f48"/>
    <xsd:element name="properties">
      <xsd:complexType>
        <xsd:sequence>
          <xsd:element name="documentManagement">
            <xsd:complexType>
              <xsd:all>
                <xsd:element ref="ns2:Project_x0020_Code" minOccurs="0"/>
                <xsd:element ref="ns2:TaxCatchAllLabel" minOccurs="0"/>
                <xsd:element ref="ns2:TaxCatchAll" minOccurs="0"/>
                <xsd:element ref="ns2:gf147c1d654543abacff4a31dfc45623" minOccurs="0"/>
                <xsd:element ref="ns2:g337828d867743cab065af36c4e1a31c" minOccurs="0"/>
                <xsd:element ref="ns2:h70713ed90ce4adeabe454f2aabfa4ef" minOccurs="0"/>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592fe1-76b3-425e-9982-488f19897f48" elementFormDefault="qualified">
    <xsd:import namespace="http://schemas.microsoft.com/office/2006/documentManagement/types"/>
    <xsd:import namespace="http://schemas.microsoft.com/office/infopath/2007/PartnerControls"/>
    <xsd:element name="Project_x0020_Code" ma:index="4" nillable="true" ma:displayName="Project Code" ma:description="Only if the project code exists" ma:internalName="Project_x0020_Code" ma:readOnly="false">
      <xsd:simpleType>
        <xsd:restriction base="dms:Text">
          <xsd:maxLength value="255"/>
        </xsd:restriction>
      </xsd:simpleType>
    </xsd:element>
    <xsd:element name="TaxCatchAllLabel" ma:index="8" nillable="true" ma:displayName="Taxonomy Catch All Column1" ma:hidden="true" ma:list="{231ca8cd-8f79-4212-96ee-cded153de817}" ma:internalName="TaxCatchAllLabel" ma:readOnly="true" ma:showField="CatchAllDataLabel" ma:web="7193f14e-91dd-4b01-ae21-f47ab7629d50">
      <xsd:complexType>
        <xsd:complexContent>
          <xsd:extension base="dms:MultiChoiceLookup">
            <xsd:sequence>
              <xsd:element name="Value" type="dms:Lookup" maxOccurs="unbounded" minOccurs="0" nillable="true"/>
            </xsd:sequence>
          </xsd:extension>
        </xsd:complexContent>
      </xsd:complexType>
    </xsd:element>
    <xsd:element name="TaxCatchAll" ma:index="9" nillable="true" ma:displayName="Taxonomy Catch All Column" ma:hidden="true" ma:list="{231ca8cd-8f79-4212-96ee-cded153de817}" ma:internalName="TaxCatchAll" ma:readOnly="false" ma:showField="CatchAllData" ma:web="7193f14e-91dd-4b01-ae21-f47ab7629d50">
      <xsd:complexType>
        <xsd:complexContent>
          <xsd:extension base="dms:MultiChoiceLookup">
            <xsd:sequence>
              <xsd:element name="Value" type="dms:Lookup" maxOccurs="unbounded" minOccurs="0" nillable="true"/>
            </xsd:sequence>
          </xsd:extension>
        </xsd:complexContent>
      </xsd:complexType>
    </xsd:element>
    <xsd:element name="gf147c1d654543abacff4a31dfc45623" ma:index="10" ma:taxonomy="true" ma:internalName="gf147c1d654543abacff4a31dfc45623" ma:taxonomyFieldName="Origin_x002d_Author" ma:displayName="Origin-Author" ma:readOnly="false" ma:default="3;#ERA|8287c6ea-6f12-4bfd-9fc9-6825fce534f5" ma:fieldId="{0f147c1d-6545-43ab-acff-4a31dfc45623}" ma:sspId="ec698c8c-469b-4390-ad13-30cd69364034" ma:termSetId="3bd325ee-ad60-4d4f-86e3-57acc143124f" ma:anchorId="00000000-0000-0000-0000-000000000000" ma:open="false" ma:isKeyword="false">
      <xsd:complexType>
        <xsd:sequence>
          <xsd:element ref="pc:Terms" minOccurs="0" maxOccurs="1"/>
        </xsd:sequence>
      </xsd:complexType>
    </xsd:element>
    <xsd:element name="g337828d867743cab065af36c4e1a31c" ma:index="11" ma:taxonomy="true" ma:internalName="g337828d867743cab065af36c4e1a31c" ma:taxonomyFieldName="Process" ma:displayName="Process" ma:indexed="true" ma:readOnly="false" ma:fieldId="{0337828d-8677-43ca-b065-af36c4e1a31c}" ma:sspId="ec698c8c-469b-4390-ad13-30cd69364034" ma:termSetId="41c32b1e-eebd-43d7-92b4-2a0b44ea6647" ma:anchorId="00000000-0000-0000-0000-000000000000" ma:open="false" ma:isKeyword="false">
      <xsd:complexType>
        <xsd:sequence>
          <xsd:element ref="pc:Terms" minOccurs="0" maxOccurs="1"/>
        </xsd:sequence>
      </xsd:complexType>
    </xsd:element>
    <xsd:element name="h70713ed90ce4adeabe454f2aabfa4ef" ma:index="12" ma:taxonomy="true" ma:internalName="h70713ed90ce4adeabe454f2aabfa4ef" ma:taxonomyFieldName="Document_x0020_type" ma:displayName="Document type" ma:readOnly="false" ma:fieldId="{170713ed-90ce-4ade-abe4-54f2aabfa4ef}" ma:sspId="ec698c8c-469b-4390-ad13-30cd69364034" ma:termSetId="07ece8fb-22f7-4a45-9bd0-d78559e8cddf" ma:anchorId="00000000-0000-0000-0000-000000000000" ma:open="false" ma:isKeyword="false">
      <xsd:complexType>
        <xsd:sequence>
          <xsd:element ref="pc:Terms" minOccurs="0" maxOccurs="1"/>
        </xsd:sequence>
      </xsd:complexType>
    </xsd:element>
    <xsd:element name="_dlc_DocId" ma:index="17" nillable="true" ma:displayName="Document ID Value" ma:description="The value of the document ID assigned to this item." ma:internalName="_dlc_DocId" ma:readOnly="true">
      <xsd:simpleType>
        <xsd:restriction base="dms:Text"/>
      </xsd:simpleType>
    </xsd:element>
    <xsd:element name="_dlc_DocIdUrl" ma:index="18"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9"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6"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E67B98D-E33E-4485-B3F3-C5F892AE458D}">
  <ds:schemaRefs>
    <ds:schemaRef ds:uri="http://schemas.microsoft.com/office/2006/metadata/properties"/>
    <ds:schemaRef ds:uri="http://schemas.microsoft.com/office/infopath/2007/PartnerControls"/>
    <ds:schemaRef ds:uri="49592fe1-76b3-425e-9982-488f19897f48"/>
  </ds:schemaRefs>
</ds:datastoreItem>
</file>

<file path=customXml/itemProps2.xml><?xml version="1.0" encoding="utf-8"?>
<ds:datastoreItem xmlns:ds="http://schemas.openxmlformats.org/officeDocument/2006/customXml" ds:itemID="{3A51D3B5-0130-47B9-B4D3-53EC97E83B2F}">
  <ds:schemaRefs>
    <ds:schemaRef ds:uri="Microsoft.SharePoint.Taxonomy.ContentTypeSync"/>
  </ds:schemaRefs>
</ds:datastoreItem>
</file>

<file path=customXml/itemProps3.xml><?xml version="1.0" encoding="utf-8"?>
<ds:datastoreItem xmlns:ds="http://schemas.openxmlformats.org/officeDocument/2006/customXml" ds:itemID="{798945A4-4630-4FB2-A762-F89565F3BA8D}">
  <ds:schemaRefs>
    <ds:schemaRef ds:uri="http://schemas.microsoft.com/sharepoint/events"/>
  </ds:schemaRefs>
</ds:datastoreItem>
</file>

<file path=customXml/itemProps4.xml><?xml version="1.0" encoding="utf-8"?>
<ds:datastoreItem xmlns:ds="http://schemas.openxmlformats.org/officeDocument/2006/customXml" ds:itemID="{4070B1CD-380F-452D-80F7-AB2D7D9D7B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9592fe1-76b3-425e-9982-488f19897f4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5.xml><?xml version="1.0" encoding="utf-8"?>
<ds:datastoreItem xmlns:ds="http://schemas.openxmlformats.org/officeDocument/2006/customXml" ds:itemID="{F21DDFB1-86AF-4CC6-A29E-26703FF6EB4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1816</TotalTime>
  <Words>1959</Words>
  <Application>Microsoft Office PowerPoint</Application>
  <PresentationFormat>Widescreen</PresentationFormat>
  <Paragraphs>208</Paragraphs>
  <Slides>31</Slides>
  <Notes>0</Notes>
  <HiddenSlides>0</HiddenSlides>
  <MMClips>0</MMClips>
  <ScaleCrop>false</ScaleCrop>
  <HeadingPairs>
    <vt:vector size="4" baseType="variant">
      <vt:variant>
        <vt:lpstr>Theme</vt:lpstr>
      </vt:variant>
      <vt:variant>
        <vt:i4>2</vt:i4>
      </vt:variant>
      <vt:variant>
        <vt:lpstr>Slide Titles</vt:lpstr>
      </vt:variant>
      <vt:variant>
        <vt:i4>31</vt:i4>
      </vt:variant>
    </vt:vector>
  </HeadingPairs>
  <TitlesOfParts>
    <vt:vector size="33" baseType="lpstr">
      <vt:lpstr>Tema de Office</vt:lpstr>
      <vt:lpstr>Diseño personalizado</vt:lpstr>
      <vt:lpstr>Seven Blind Mice</vt:lpstr>
      <vt:lpstr> European Rail Safety Days 20-22 September 2023                                                                                                               Tallinn, Estonia </vt:lpstr>
      <vt:lpstr> European Rail Safety Days 20-22 September 2023                                                                                                                        Tallinn, Estonia </vt:lpstr>
      <vt:lpstr> European Rail Safety Days 20-22 September 2023                                                                                                                        Tallinn, Estonia </vt:lpstr>
      <vt:lpstr> European Rail Safety Days 20-22 September 2023                                                                                                                      Tallinn, Estonia </vt:lpstr>
      <vt:lpstr> European Rail Safety Days 20-22 September 2023                                                                                                                     Tallinn, Estonia </vt:lpstr>
      <vt:lpstr> European Rail Safety Days 20-22 September 2023                                                                                                                    Tallinn, Estonia </vt:lpstr>
      <vt:lpstr> European Rail Safety Days 20-22 September 2023                                                                                                                    Tallinn, Estonia </vt:lpstr>
      <vt:lpstr> European Rail Safety Days 20-22 September 2023                                                                                                                   Tallinn, Estonia </vt:lpstr>
      <vt:lpstr> European Rail Safety Days 20-22 September 2023                                                                                                                    Tallinn, Estonia </vt:lpstr>
      <vt:lpstr> European Rail Safety Days 20-22 September 2023                                                                                                                   Tallinn, Estonia </vt:lpstr>
      <vt:lpstr> European Rail Safety Days 20-22 September 2023                                                                                                                    Tallinn, Estonia </vt:lpstr>
      <vt:lpstr> European Rail Safety Days 20-22 September 2023                                                                                                                   Tallinn, Estonia </vt:lpstr>
      <vt:lpstr> European Rail Safety Days 20-22 September 2023                                                                                                                   Tallinn, Estonia </vt:lpstr>
      <vt:lpstr> European Rail Safety Days 20-22 September 2023                                                                                                                   Tallinn, Estonia </vt:lpstr>
      <vt:lpstr> European Rail Safety Days 20-22 September 2023                                                                                                                    Tallinn, Estonia </vt:lpstr>
      <vt:lpstr> European Rail Safety Days 20-22 September 2023                                                                                                                    Tallinn, Estonia </vt:lpstr>
      <vt:lpstr> European Rail Safety Days 20-22 September 2023                                                                                                                   Tallinn, Estonia </vt:lpstr>
      <vt:lpstr>European Rail Safety Days 20-22 September 2023                                                                                                               Tallinn, Estonia</vt:lpstr>
      <vt:lpstr> European Rail Safety Days 20-22 September 2023                                                                                                                      Tallinn, Estonia </vt:lpstr>
      <vt:lpstr> European Rail Safety Days 20-22 September 2023                                                                                                                 Tallinn, Estonia </vt:lpstr>
      <vt:lpstr> European Rail Safety Days 20-22 September 2023                                                                                                                  Tallinn, Estonia </vt:lpstr>
      <vt:lpstr> European Rail Safety Days 20-22 September 2023                                                                                                           Tallinn, Estonia </vt:lpstr>
      <vt:lpstr> European Rail Safety Days 20-22 September 2023                                                                                                               Tallinn, Estonia </vt:lpstr>
      <vt:lpstr> European Rail Safety Days 20-22 September 2023                                                                                                               Tallinn, Estonia </vt:lpstr>
      <vt:lpstr> European Rail Safety Days 20-22 September 2023                                                                                                               Tallinn, Estonia </vt:lpstr>
      <vt:lpstr> European Rail Safety Days 20-22 September 2023                                                                                                               Tallinn, Estonia </vt:lpstr>
      <vt:lpstr> European Rail Safety Days 20-22 September 2023                                                                                                        Tallinn, Estonia </vt:lpstr>
      <vt:lpstr> European Rail Safety Days 20-22 September 2023                                                                                                       Tallinn, Estonia </vt:lpstr>
      <vt:lpstr> European Rail Safety Days 20-22 September 2023                                                                                                               Tallinn, Estonia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Seven Blind Mice</dc:title>
  <dc:creator>Pilar Calvo (ESM)</dc:creator>
  <cp:lastModifiedBy>Pilar Calvo (ESM)</cp:lastModifiedBy>
  <cp:revision>69</cp:revision>
  <dcterms:created xsi:type="dcterms:W3CDTF">2023-08-08T11:34:45Z</dcterms:created>
  <dcterms:modified xsi:type="dcterms:W3CDTF">2023-09-06T12:57:51Z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0x010100ED194B9F7C15044CBD43C025EAD2ECAB00962D3FD91EC6E144B0DE5030BFA5D0D6</vt:lpwstr>
  </property>
  <property fmtid="{D5CDD505-2E9C-101B-9397-08002B2CF9AE}" pid="3" name="_dlc_DocIdItemGuid">
    <vt:lpwstr>b7231966-234d-440c-878f-554d7c52e11a</vt:lpwstr>
  </property>
  <property fmtid="{D5CDD505-2E9C-101B-9397-08002B2CF9AE}" pid="4" name="Document type">
    <vt:lpwstr>99;#Presentation|d69afb93-d8c7-4c9e-870f-5298841c2f8f</vt:lpwstr>
  </property>
  <property fmtid="{D5CDD505-2E9C-101B-9397-08002B2CF9AE}" pid="5" name="Process">
    <vt:lpwstr>199;#DRA - Dissemination of Railway Activities|dcaddc21-558f-4a25-831f-055f3345f696</vt:lpwstr>
  </property>
  <property fmtid="{D5CDD505-2E9C-101B-9397-08002B2CF9AE}" pid="6" name="Origin-Author">
    <vt:lpwstr>3;#ERA|8287c6ea-6f12-4bfd-9fc9-6825fce534f5</vt:lpwstr>
  </property>
</Properties>
</file>