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6"/>
  </p:notesMasterIdLst>
  <p:sldIdLst>
    <p:sldId id="256" r:id="rId6"/>
    <p:sldId id="588" r:id="rId7"/>
    <p:sldId id="584" r:id="rId8"/>
    <p:sldId id="578" r:id="rId9"/>
    <p:sldId id="581" r:id="rId10"/>
    <p:sldId id="583" r:id="rId11"/>
    <p:sldId id="585" r:id="rId12"/>
    <p:sldId id="298" r:id="rId13"/>
    <p:sldId id="299" r:id="rId14"/>
    <p:sldId id="300" r:id="rId15"/>
    <p:sldId id="560" r:id="rId16"/>
    <p:sldId id="575" r:id="rId17"/>
    <p:sldId id="586" r:id="rId18"/>
    <p:sldId id="569" r:id="rId19"/>
    <p:sldId id="278" r:id="rId20"/>
    <p:sldId id="571" r:id="rId21"/>
    <p:sldId id="587" r:id="rId22"/>
    <p:sldId id="558" r:id="rId23"/>
    <p:sldId id="589" r:id="rId24"/>
    <p:sldId id="5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a" initials="" lastIdx="1" clrIdx="0"/>
  <p:cmAuthor id="2" name="Maria Carrera" initials="MC" lastIdx="2" clrIdx="1">
    <p:extLst>
      <p:ext uri="{19B8F6BF-5375-455C-9EA6-DF929625EA0E}">
        <p15:presenceInfo xmlns:p15="http://schemas.microsoft.com/office/powerpoint/2012/main" userId="c0af9154200ab4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175"/>
    <a:srgbClr val="188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92033B-578B-44CA-A69C-B85D15283B18}" v="4" dt="2023-09-05T06:51:25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2841" autoAdjust="0"/>
  </p:normalViewPr>
  <p:slideViewPr>
    <p:cSldViewPr snapToGrid="0" snapToObjects="1">
      <p:cViewPr varScale="1">
        <p:scale>
          <a:sx n="88" d="100"/>
          <a:sy n="88" d="100"/>
        </p:scale>
        <p:origin x="20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ustomXml" Target="../customXml/item5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b" userId="S::rb_wmu.se#ext#@eraeuropaeu.onmicrosoft.com::96ba69c0-dca3-4690-b8d3-80b831110d9d" providerId="AD" clId="Web-{7C92033B-578B-44CA-A69C-B85D15283B18}"/>
    <pc:docChg chg="modSld">
      <pc:chgData name="rb" userId="S::rb_wmu.se#ext#@eraeuropaeu.onmicrosoft.com::96ba69c0-dca3-4690-b8d3-80b831110d9d" providerId="AD" clId="Web-{7C92033B-578B-44CA-A69C-B85D15283B18}" dt="2023-09-05T06:51:25.166" v="2"/>
      <pc:docMkLst>
        <pc:docMk/>
      </pc:docMkLst>
      <pc:sldChg chg="delSp modSp">
        <pc:chgData name="rb" userId="S::rb_wmu.se#ext#@eraeuropaeu.onmicrosoft.com::96ba69c0-dca3-4690-b8d3-80b831110d9d" providerId="AD" clId="Web-{7C92033B-578B-44CA-A69C-B85D15283B18}" dt="2023-09-05T06:51:19.603" v="1"/>
        <pc:sldMkLst>
          <pc:docMk/>
          <pc:sldMk cId="2976310989" sldId="278"/>
        </pc:sldMkLst>
        <pc:spChg chg="del mod">
          <ac:chgData name="rb" userId="S::rb_wmu.se#ext#@eraeuropaeu.onmicrosoft.com::96ba69c0-dca3-4690-b8d3-80b831110d9d" providerId="AD" clId="Web-{7C92033B-578B-44CA-A69C-B85D15283B18}" dt="2023-09-05T06:51:19.603" v="1"/>
          <ac:spMkLst>
            <pc:docMk/>
            <pc:sldMk cId="2976310989" sldId="278"/>
            <ac:spMk id="3" creationId="{A2A87AAB-1BA9-07E3-63E7-3200E8C1838E}"/>
          </ac:spMkLst>
        </pc:spChg>
      </pc:sldChg>
      <pc:sldChg chg="delSp">
        <pc:chgData name="rb" userId="S::rb_wmu.se#ext#@eraeuropaeu.onmicrosoft.com::96ba69c0-dca3-4690-b8d3-80b831110d9d" providerId="AD" clId="Web-{7C92033B-578B-44CA-A69C-B85D15283B18}" dt="2023-09-05T06:51:25.166" v="2"/>
        <pc:sldMkLst>
          <pc:docMk/>
          <pc:sldMk cId="3486749925" sldId="571"/>
        </pc:sldMkLst>
        <pc:spChg chg="del">
          <ac:chgData name="rb" userId="S::rb_wmu.se#ext#@eraeuropaeu.onmicrosoft.com::96ba69c0-dca3-4690-b8d3-80b831110d9d" providerId="AD" clId="Web-{7C92033B-578B-44CA-A69C-B85D15283B18}" dt="2023-09-05T06:51:25.166" v="2"/>
          <ac:spMkLst>
            <pc:docMk/>
            <pc:sldMk cId="3486749925" sldId="571"/>
            <ac:spMk id="3" creationId="{762B0C6B-84BF-9914-E333-7BD7E3558CA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26A25-DFFE-457E-8652-EE32A44CAC67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3064C634-15D0-47D9-8CE3-9BC587C6E892}">
      <dgm:prSet phldrT="[Text]"/>
      <dgm:spPr>
        <a:xfrm>
          <a:off x="3958" y="28757"/>
          <a:ext cx="1405383" cy="1405383"/>
        </a:xfrm>
        <a:prstGeom prst="ellipse">
          <a:avLst/>
        </a:prstGeom>
        <a:solidFill>
          <a:srgbClr val="00418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DATA (QUANTITY AND QUALITY)</a:t>
          </a:r>
          <a:endParaRPr lang="en-NL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549A2EB-6043-400A-8A54-00E0AD9E62F7}" type="parTrans" cxnId="{D2109076-F051-4174-9D5E-52093C842A07}">
      <dgm:prSet/>
      <dgm:spPr/>
      <dgm:t>
        <a:bodyPr/>
        <a:lstStyle/>
        <a:p>
          <a:endParaRPr lang="en-NL"/>
        </a:p>
      </dgm:t>
    </dgm:pt>
    <dgm:pt modelId="{8BB213EC-2993-4A16-ABAB-067E0D65EBD9}" type="sibTrans" cxnId="{D2109076-F051-4174-9D5E-52093C842A07}">
      <dgm:prSet/>
      <dgm:spPr>
        <a:xfrm>
          <a:off x="299089" y="1548258"/>
          <a:ext cx="815122" cy="815122"/>
        </a:xfrm>
        <a:prstGeom prst="mathPlus">
          <a:avLst/>
        </a:prstGeom>
        <a:solidFill>
          <a:srgbClr val="00418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NL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D7CC9B-786A-40C9-85FC-CA2E9C6C3F8D}">
      <dgm:prSet phldrT="[Text]"/>
      <dgm:spPr>
        <a:xfrm>
          <a:off x="3958" y="2477498"/>
          <a:ext cx="1405383" cy="1405383"/>
        </a:xfrm>
        <a:prstGeom prst="ellipse">
          <a:avLst/>
        </a:prstGeom>
        <a:solidFill>
          <a:srgbClr val="00418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TRUST AND MOTIVATION</a:t>
          </a:r>
          <a:endParaRPr lang="en-NL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32154B-C5A6-487B-A886-AF4770E816E1}" type="parTrans" cxnId="{20F5260E-3C10-4652-A1B4-35073AB27873}">
      <dgm:prSet/>
      <dgm:spPr/>
      <dgm:t>
        <a:bodyPr/>
        <a:lstStyle/>
        <a:p>
          <a:endParaRPr lang="en-NL"/>
        </a:p>
      </dgm:t>
    </dgm:pt>
    <dgm:pt modelId="{C10A361B-E7BF-4B9E-B7E2-460FE65B68DF}" type="sibTrans" cxnId="{20F5260E-3C10-4652-A1B4-35073AB27873}">
      <dgm:prSet/>
      <dgm:spPr>
        <a:xfrm>
          <a:off x="1620150" y="1694418"/>
          <a:ext cx="446912" cy="522802"/>
        </a:xfrm>
        <a:prstGeom prst="rightArrow">
          <a:avLst>
            <a:gd name="adj1" fmla="val 60000"/>
            <a:gd name="adj2" fmla="val 50000"/>
          </a:avLst>
        </a:prstGeom>
        <a:solidFill>
          <a:srgbClr val="00418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NL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F80383D-8933-4AEF-A4EC-6FF79969DE41}">
      <dgm:prSet phldrT="[Text]"/>
      <dgm:spPr>
        <a:xfrm>
          <a:off x="2252573" y="550436"/>
          <a:ext cx="2810767" cy="2810767"/>
        </a:xfrm>
        <a:prstGeom prst="ellipse">
          <a:avLst/>
        </a:prstGeom>
        <a:solidFill>
          <a:srgbClr val="00418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LEARNING</a:t>
          </a:r>
          <a:endParaRPr lang="en-NL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26FD55-95C4-4A80-B245-A074BD9C4EBE}" type="parTrans" cxnId="{484E4346-2446-427B-A536-56DB8F694F13}">
      <dgm:prSet/>
      <dgm:spPr/>
      <dgm:t>
        <a:bodyPr/>
        <a:lstStyle/>
        <a:p>
          <a:endParaRPr lang="en-NL"/>
        </a:p>
      </dgm:t>
    </dgm:pt>
    <dgm:pt modelId="{2BC865F5-9985-4089-BBEA-D204533EA287}" type="sibTrans" cxnId="{484E4346-2446-427B-A536-56DB8F694F13}">
      <dgm:prSet/>
      <dgm:spPr/>
      <dgm:t>
        <a:bodyPr/>
        <a:lstStyle/>
        <a:p>
          <a:endParaRPr lang="en-NL"/>
        </a:p>
      </dgm:t>
    </dgm:pt>
    <dgm:pt modelId="{30115376-CBFC-4514-81A6-FB4DEF2A9803}" type="pres">
      <dgm:prSet presAssocID="{D0E26A25-DFFE-457E-8652-EE32A44CAC67}" presName="Name0" presStyleCnt="0">
        <dgm:presLayoutVars>
          <dgm:dir/>
          <dgm:resizeHandles val="exact"/>
        </dgm:presLayoutVars>
      </dgm:prSet>
      <dgm:spPr/>
    </dgm:pt>
    <dgm:pt modelId="{5782A009-D613-4A27-BC99-DD9BA39C9410}" type="pres">
      <dgm:prSet presAssocID="{D0E26A25-DFFE-457E-8652-EE32A44CAC67}" presName="vNodes" presStyleCnt="0"/>
      <dgm:spPr/>
    </dgm:pt>
    <dgm:pt modelId="{3985CAA2-F16C-4640-AE37-4FD0EC031060}" type="pres">
      <dgm:prSet presAssocID="{3064C634-15D0-47D9-8CE3-9BC587C6E892}" presName="node" presStyleLbl="node1" presStyleIdx="0" presStyleCnt="3">
        <dgm:presLayoutVars>
          <dgm:bulletEnabled val="1"/>
        </dgm:presLayoutVars>
      </dgm:prSet>
      <dgm:spPr/>
    </dgm:pt>
    <dgm:pt modelId="{8DC3E460-4051-4E44-B430-2FF44E4C15AE}" type="pres">
      <dgm:prSet presAssocID="{8BB213EC-2993-4A16-ABAB-067E0D65EBD9}" presName="spacerT" presStyleCnt="0"/>
      <dgm:spPr/>
    </dgm:pt>
    <dgm:pt modelId="{0769B81A-FFDD-4C3D-B1B8-8DF14397ECFB}" type="pres">
      <dgm:prSet presAssocID="{8BB213EC-2993-4A16-ABAB-067E0D65EBD9}" presName="sibTrans" presStyleLbl="sibTrans2D1" presStyleIdx="0" presStyleCnt="2"/>
      <dgm:spPr/>
    </dgm:pt>
    <dgm:pt modelId="{C2B2C3B4-DAE7-4DED-9577-202E66D657DA}" type="pres">
      <dgm:prSet presAssocID="{8BB213EC-2993-4A16-ABAB-067E0D65EBD9}" presName="spacerB" presStyleCnt="0"/>
      <dgm:spPr/>
    </dgm:pt>
    <dgm:pt modelId="{1E3F3959-9795-465C-8262-162155BCC1C0}" type="pres">
      <dgm:prSet presAssocID="{79D7CC9B-786A-40C9-85FC-CA2E9C6C3F8D}" presName="node" presStyleLbl="node1" presStyleIdx="1" presStyleCnt="3">
        <dgm:presLayoutVars>
          <dgm:bulletEnabled val="1"/>
        </dgm:presLayoutVars>
      </dgm:prSet>
      <dgm:spPr/>
    </dgm:pt>
    <dgm:pt modelId="{9DFCBBB9-C4BB-4241-88F8-39D7E3F98ED7}" type="pres">
      <dgm:prSet presAssocID="{D0E26A25-DFFE-457E-8652-EE32A44CAC67}" presName="sibTransLast" presStyleLbl="sibTrans2D1" presStyleIdx="1" presStyleCnt="2"/>
      <dgm:spPr/>
    </dgm:pt>
    <dgm:pt modelId="{99CB13DD-CABA-4EA9-AA95-A80C46319CD6}" type="pres">
      <dgm:prSet presAssocID="{D0E26A25-DFFE-457E-8652-EE32A44CAC67}" presName="connectorText" presStyleLbl="sibTrans2D1" presStyleIdx="1" presStyleCnt="2"/>
      <dgm:spPr/>
    </dgm:pt>
    <dgm:pt modelId="{1D1E5C1A-BA62-4983-828D-8530099BB7BD}" type="pres">
      <dgm:prSet presAssocID="{D0E26A25-DFFE-457E-8652-EE32A44CAC67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20F5260E-3C10-4652-A1B4-35073AB27873}" srcId="{D0E26A25-DFFE-457E-8652-EE32A44CAC67}" destId="{79D7CC9B-786A-40C9-85FC-CA2E9C6C3F8D}" srcOrd="1" destOrd="0" parTransId="{7B32154B-C5A6-487B-A886-AF4770E816E1}" sibTransId="{C10A361B-E7BF-4B9E-B7E2-460FE65B68DF}"/>
    <dgm:cxn modelId="{01AD0331-500C-45A1-852F-B64C4AB28C86}" type="presOf" srcId="{3064C634-15D0-47D9-8CE3-9BC587C6E892}" destId="{3985CAA2-F16C-4640-AE37-4FD0EC031060}" srcOrd="0" destOrd="0" presId="urn:microsoft.com/office/officeart/2005/8/layout/equation2"/>
    <dgm:cxn modelId="{033D1E33-4C28-445B-8294-DF683797B90B}" type="presOf" srcId="{C10A361B-E7BF-4B9E-B7E2-460FE65B68DF}" destId="{9DFCBBB9-C4BB-4241-88F8-39D7E3F98ED7}" srcOrd="0" destOrd="0" presId="urn:microsoft.com/office/officeart/2005/8/layout/equation2"/>
    <dgm:cxn modelId="{484E4346-2446-427B-A536-56DB8F694F13}" srcId="{D0E26A25-DFFE-457E-8652-EE32A44CAC67}" destId="{6F80383D-8933-4AEF-A4EC-6FF79969DE41}" srcOrd="2" destOrd="0" parTransId="{2C26FD55-95C4-4A80-B245-A074BD9C4EBE}" sibTransId="{2BC865F5-9985-4089-BBEA-D204533EA287}"/>
    <dgm:cxn modelId="{FB1CB36B-C51B-436A-BE17-379087255708}" type="presOf" srcId="{8BB213EC-2993-4A16-ABAB-067E0D65EBD9}" destId="{0769B81A-FFDD-4C3D-B1B8-8DF14397ECFB}" srcOrd="0" destOrd="0" presId="urn:microsoft.com/office/officeart/2005/8/layout/equation2"/>
    <dgm:cxn modelId="{D2109076-F051-4174-9D5E-52093C842A07}" srcId="{D0E26A25-DFFE-457E-8652-EE32A44CAC67}" destId="{3064C634-15D0-47D9-8CE3-9BC587C6E892}" srcOrd="0" destOrd="0" parTransId="{4549A2EB-6043-400A-8A54-00E0AD9E62F7}" sibTransId="{8BB213EC-2993-4A16-ABAB-067E0D65EBD9}"/>
    <dgm:cxn modelId="{A3B4C499-3C77-40AD-976F-95CE9B4FF785}" type="presOf" srcId="{C10A361B-E7BF-4B9E-B7E2-460FE65B68DF}" destId="{99CB13DD-CABA-4EA9-AA95-A80C46319CD6}" srcOrd="1" destOrd="0" presId="urn:microsoft.com/office/officeart/2005/8/layout/equation2"/>
    <dgm:cxn modelId="{CE6F8FAF-9642-4AB7-9243-2CB25A2BDA73}" type="presOf" srcId="{79D7CC9B-786A-40C9-85FC-CA2E9C6C3F8D}" destId="{1E3F3959-9795-465C-8262-162155BCC1C0}" srcOrd="0" destOrd="0" presId="urn:microsoft.com/office/officeart/2005/8/layout/equation2"/>
    <dgm:cxn modelId="{6418AFD9-B1D1-4A91-8E40-303B2AB82E98}" type="presOf" srcId="{D0E26A25-DFFE-457E-8652-EE32A44CAC67}" destId="{30115376-CBFC-4514-81A6-FB4DEF2A9803}" srcOrd="0" destOrd="0" presId="urn:microsoft.com/office/officeart/2005/8/layout/equation2"/>
    <dgm:cxn modelId="{C2519FF3-8FC3-4935-B63E-B50F8F421A5E}" type="presOf" srcId="{6F80383D-8933-4AEF-A4EC-6FF79969DE41}" destId="{1D1E5C1A-BA62-4983-828D-8530099BB7BD}" srcOrd="0" destOrd="0" presId="urn:microsoft.com/office/officeart/2005/8/layout/equation2"/>
    <dgm:cxn modelId="{099649D1-A0A5-446A-A834-8FDE8D3EB253}" type="presParOf" srcId="{30115376-CBFC-4514-81A6-FB4DEF2A9803}" destId="{5782A009-D613-4A27-BC99-DD9BA39C9410}" srcOrd="0" destOrd="0" presId="urn:microsoft.com/office/officeart/2005/8/layout/equation2"/>
    <dgm:cxn modelId="{02D086BF-10DA-467C-986C-8061CB3CF2EE}" type="presParOf" srcId="{5782A009-D613-4A27-BC99-DD9BA39C9410}" destId="{3985CAA2-F16C-4640-AE37-4FD0EC031060}" srcOrd="0" destOrd="0" presId="urn:microsoft.com/office/officeart/2005/8/layout/equation2"/>
    <dgm:cxn modelId="{4EB7ACFF-B32D-490D-AFBB-72267D8142E3}" type="presParOf" srcId="{5782A009-D613-4A27-BC99-DD9BA39C9410}" destId="{8DC3E460-4051-4E44-B430-2FF44E4C15AE}" srcOrd="1" destOrd="0" presId="urn:microsoft.com/office/officeart/2005/8/layout/equation2"/>
    <dgm:cxn modelId="{1AE1EE29-0990-4D1D-9A29-2D2BD6EB88EE}" type="presParOf" srcId="{5782A009-D613-4A27-BC99-DD9BA39C9410}" destId="{0769B81A-FFDD-4C3D-B1B8-8DF14397ECFB}" srcOrd="2" destOrd="0" presId="urn:microsoft.com/office/officeart/2005/8/layout/equation2"/>
    <dgm:cxn modelId="{31A241A3-62F7-4108-B814-C5CACE3B0E11}" type="presParOf" srcId="{5782A009-D613-4A27-BC99-DD9BA39C9410}" destId="{C2B2C3B4-DAE7-4DED-9577-202E66D657DA}" srcOrd="3" destOrd="0" presId="urn:microsoft.com/office/officeart/2005/8/layout/equation2"/>
    <dgm:cxn modelId="{47E4E29F-A512-497F-A27A-27BFC14A8A37}" type="presParOf" srcId="{5782A009-D613-4A27-BC99-DD9BA39C9410}" destId="{1E3F3959-9795-465C-8262-162155BCC1C0}" srcOrd="4" destOrd="0" presId="urn:microsoft.com/office/officeart/2005/8/layout/equation2"/>
    <dgm:cxn modelId="{0BCB4F25-4D4D-4779-93E2-0798749D4407}" type="presParOf" srcId="{30115376-CBFC-4514-81A6-FB4DEF2A9803}" destId="{9DFCBBB9-C4BB-4241-88F8-39D7E3F98ED7}" srcOrd="1" destOrd="0" presId="urn:microsoft.com/office/officeart/2005/8/layout/equation2"/>
    <dgm:cxn modelId="{1AA4566C-2881-4172-9ED9-78FCA1A3E778}" type="presParOf" srcId="{9DFCBBB9-C4BB-4241-88F8-39D7E3F98ED7}" destId="{99CB13DD-CABA-4EA9-AA95-A80C46319CD6}" srcOrd="0" destOrd="0" presId="urn:microsoft.com/office/officeart/2005/8/layout/equation2"/>
    <dgm:cxn modelId="{F1F0CFCE-8EC4-4E3F-AB39-0DC9EE2A0441}" type="presParOf" srcId="{30115376-CBFC-4514-81A6-FB4DEF2A9803}" destId="{1D1E5C1A-BA62-4983-828D-8530099BB7B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64E0FF-65FB-417B-AA81-DF3CE00B50C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L"/>
        </a:p>
      </dgm:t>
    </dgm:pt>
    <dgm:pt modelId="{73B0C147-572C-4A87-B582-871848F3E9EA}">
      <dgm:prSet phldrT="[Text]"/>
      <dgm:spPr>
        <a:xfrm>
          <a:off x="4841685" y="25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People as problem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D0C865F2-2742-4EE6-AF91-E07BE88F3A34}" type="parTrans" cxnId="{E870C07B-78F3-4A43-89A7-5212B0FED67E}">
      <dgm:prSet/>
      <dgm:spPr/>
      <dgm:t>
        <a:bodyPr/>
        <a:lstStyle/>
        <a:p>
          <a:endParaRPr lang="en-NL"/>
        </a:p>
      </dgm:t>
    </dgm:pt>
    <dgm:pt modelId="{F85680D0-2318-4402-A413-6CF2BC9B3F8B}" type="sibTrans" cxnId="{E870C07B-78F3-4A43-89A7-5212B0FED67E}">
      <dgm:prSet/>
      <dgm:spPr>
        <a:xfrm>
          <a:off x="3314891" y="-5641"/>
          <a:ext cx="4981191" cy="4981191"/>
        </a:xfrm>
        <a:prstGeom prst="circularArrow">
          <a:avLst>
            <a:gd name="adj1" fmla="val 5274"/>
            <a:gd name="adj2" fmla="val 312630"/>
            <a:gd name="adj3" fmla="val 14196579"/>
            <a:gd name="adj4" fmla="val 17145506"/>
            <a:gd name="adj5" fmla="val 5477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NL"/>
        </a:p>
      </dgm:t>
    </dgm:pt>
    <dgm:pt modelId="{7BAEFC4D-7D7F-4227-B856-91FC1202FC09}">
      <dgm:prSet phldrT="[Text]"/>
      <dgm:spPr>
        <a:xfrm>
          <a:off x="6591721" y="1010409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Focus on behaviour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169F8FB1-73F2-4CAB-B1D3-211A9730C813}" type="parTrans" cxnId="{08AE26D4-6F69-418F-9C2D-EA75C687B6AC}">
      <dgm:prSet/>
      <dgm:spPr/>
      <dgm:t>
        <a:bodyPr/>
        <a:lstStyle/>
        <a:p>
          <a:endParaRPr lang="en-NL"/>
        </a:p>
      </dgm:t>
    </dgm:pt>
    <dgm:pt modelId="{37060110-AD0A-48AB-A650-0A3E61C9860C}" type="sibTrans" cxnId="{08AE26D4-6F69-418F-9C2D-EA75C687B6AC}">
      <dgm:prSet/>
      <dgm:spPr/>
      <dgm:t>
        <a:bodyPr/>
        <a:lstStyle/>
        <a:p>
          <a:endParaRPr lang="en-NL"/>
        </a:p>
      </dgm:t>
    </dgm:pt>
    <dgm:pt modelId="{1981BFAD-D5B5-4845-B303-19BB39EB0FB0}">
      <dgm:prSet phldrT="[Text]"/>
      <dgm:spPr>
        <a:xfrm>
          <a:off x="6591721" y="3031176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Reward or punish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2CE50704-1F52-4378-80B2-D8B4316D6285}" type="parTrans" cxnId="{C9490918-4EBC-447F-B540-2140A5CED673}">
      <dgm:prSet/>
      <dgm:spPr/>
      <dgm:t>
        <a:bodyPr/>
        <a:lstStyle/>
        <a:p>
          <a:endParaRPr lang="en-NL"/>
        </a:p>
      </dgm:t>
    </dgm:pt>
    <dgm:pt modelId="{3382D486-A66E-4001-963E-10379B2DC488}" type="sibTrans" cxnId="{C9490918-4EBC-447F-B540-2140A5CED673}">
      <dgm:prSet/>
      <dgm:spPr/>
      <dgm:t>
        <a:bodyPr/>
        <a:lstStyle/>
        <a:p>
          <a:endParaRPr lang="en-NL"/>
        </a:p>
      </dgm:t>
    </dgm:pt>
    <dgm:pt modelId="{3855159D-C2F4-495C-B147-6673312AE2B4}">
      <dgm:prSet phldrT="[Text]"/>
      <dgm:spPr>
        <a:xfrm>
          <a:off x="4841685" y="4041559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Fear &amp; extrinsic motivation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1B89E55F-5C8B-44F0-8E4A-9CA305F34570}" type="parTrans" cxnId="{7D3AEF39-5129-4C89-8CEA-09BFB2BCEDD1}">
      <dgm:prSet/>
      <dgm:spPr/>
      <dgm:t>
        <a:bodyPr/>
        <a:lstStyle/>
        <a:p>
          <a:endParaRPr lang="en-NL"/>
        </a:p>
      </dgm:t>
    </dgm:pt>
    <dgm:pt modelId="{467E01E3-8885-4BB0-A4C3-ECD64F37E6DE}" type="sibTrans" cxnId="{7D3AEF39-5129-4C89-8CEA-09BFB2BCEDD1}">
      <dgm:prSet/>
      <dgm:spPr/>
      <dgm:t>
        <a:bodyPr/>
        <a:lstStyle/>
        <a:p>
          <a:endParaRPr lang="en-NL"/>
        </a:p>
      </dgm:t>
    </dgm:pt>
    <dgm:pt modelId="{DE7BE903-78EF-41F2-8B4F-1BAC32E677BA}">
      <dgm:prSet phldrT="[Text]"/>
      <dgm:spPr>
        <a:xfrm>
          <a:off x="3091650" y="3031176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Learning &amp; speaking up inhibited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66507313-A418-4D67-A6A3-36794568EFDF}" type="parTrans" cxnId="{E8E0261B-2755-4C65-8DFA-68DA999E1671}">
      <dgm:prSet/>
      <dgm:spPr/>
      <dgm:t>
        <a:bodyPr/>
        <a:lstStyle/>
        <a:p>
          <a:endParaRPr lang="en-NL"/>
        </a:p>
      </dgm:t>
    </dgm:pt>
    <dgm:pt modelId="{563B9991-733F-4D8B-8017-04BCC68FCFC9}" type="sibTrans" cxnId="{E8E0261B-2755-4C65-8DFA-68DA999E1671}">
      <dgm:prSet/>
      <dgm:spPr/>
      <dgm:t>
        <a:bodyPr/>
        <a:lstStyle/>
        <a:p>
          <a:endParaRPr lang="en-NL"/>
        </a:p>
      </dgm:t>
    </dgm:pt>
    <dgm:pt modelId="{08A00E49-A7E7-4EBA-AB65-9C072379D1B6}">
      <dgm:prSet phldrT="[Text]"/>
      <dgm:spPr>
        <a:xfrm>
          <a:off x="3091650" y="1010409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Data flow &amp; quality inhibited</a:t>
          </a:r>
          <a:endParaRPr lang="en-NL" b="1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A5B33539-565D-4A74-B520-457A06578911}" type="parTrans" cxnId="{E69F1876-C4BE-4272-83D5-8418D331A6DC}">
      <dgm:prSet/>
      <dgm:spPr/>
      <dgm:t>
        <a:bodyPr/>
        <a:lstStyle/>
        <a:p>
          <a:endParaRPr lang="en-NL"/>
        </a:p>
      </dgm:t>
    </dgm:pt>
    <dgm:pt modelId="{113B7B02-238B-4BCA-BD6C-C3611ECFD621}" type="sibTrans" cxnId="{E69F1876-C4BE-4272-83D5-8418D331A6DC}">
      <dgm:prSet/>
      <dgm:spPr/>
      <dgm:t>
        <a:bodyPr/>
        <a:lstStyle/>
        <a:p>
          <a:endParaRPr lang="en-NL"/>
        </a:p>
      </dgm:t>
    </dgm:pt>
    <dgm:pt modelId="{9D7D1AAE-27FD-43C1-8C4D-781746803E79}" type="pres">
      <dgm:prSet presAssocID="{2764E0FF-65FB-417B-AA81-DF3CE00B50C5}" presName="Name0" presStyleCnt="0">
        <dgm:presLayoutVars>
          <dgm:dir/>
          <dgm:resizeHandles val="exact"/>
        </dgm:presLayoutVars>
      </dgm:prSet>
      <dgm:spPr/>
    </dgm:pt>
    <dgm:pt modelId="{C6C51903-125C-49B5-B143-2E1762CA2418}" type="pres">
      <dgm:prSet presAssocID="{2764E0FF-65FB-417B-AA81-DF3CE00B50C5}" presName="cycle" presStyleCnt="0"/>
      <dgm:spPr/>
    </dgm:pt>
    <dgm:pt modelId="{E5D1D484-2219-44F8-B560-87C26B79E8BB}" type="pres">
      <dgm:prSet presAssocID="{73B0C147-572C-4A87-B582-871848F3E9EA}" presName="nodeFirstNode" presStyleLbl="node1" presStyleIdx="0" presStyleCnt="6">
        <dgm:presLayoutVars>
          <dgm:bulletEnabled val="1"/>
        </dgm:presLayoutVars>
      </dgm:prSet>
      <dgm:spPr/>
    </dgm:pt>
    <dgm:pt modelId="{02BAF72E-B541-459D-B5B9-603A35A8C5C1}" type="pres">
      <dgm:prSet presAssocID="{F85680D0-2318-4402-A413-6CF2BC9B3F8B}" presName="sibTransFirstNode" presStyleLbl="bgShp" presStyleIdx="0" presStyleCnt="1"/>
      <dgm:spPr/>
    </dgm:pt>
    <dgm:pt modelId="{AAEF3890-FDF4-4FEC-9C42-5442564AF055}" type="pres">
      <dgm:prSet presAssocID="{7BAEFC4D-7D7F-4227-B856-91FC1202FC09}" presName="nodeFollowingNodes" presStyleLbl="node1" presStyleIdx="1" presStyleCnt="6">
        <dgm:presLayoutVars>
          <dgm:bulletEnabled val="1"/>
        </dgm:presLayoutVars>
      </dgm:prSet>
      <dgm:spPr/>
    </dgm:pt>
    <dgm:pt modelId="{506E08BE-4085-476A-AB8F-EE4805D47DD8}" type="pres">
      <dgm:prSet presAssocID="{1981BFAD-D5B5-4845-B303-19BB39EB0FB0}" presName="nodeFollowingNodes" presStyleLbl="node1" presStyleIdx="2" presStyleCnt="6">
        <dgm:presLayoutVars>
          <dgm:bulletEnabled val="1"/>
        </dgm:presLayoutVars>
      </dgm:prSet>
      <dgm:spPr/>
    </dgm:pt>
    <dgm:pt modelId="{326F0A8F-17B6-455D-95AE-4C0435AC9BD1}" type="pres">
      <dgm:prSet presAssocID="{3855159D-C2F4-495C-B147-6673312AE2B4}" presName="nodeFollowingNodes" presStyleLbl="node1" presStyleIdx="3" presStyleCnt="6">
        <dgm:presLayoutVars>
          <dgm:bulletEnabled val="1"/>
        </dgm:presLayoutVars>
      </dgm:prSet>
      <dgm:spPr/>
    </dgm:pt>
    <dgm:pt modelId="{D9CCB04D-6E0C-4AEB-9E99-4625D6A7CCB0}" type="pres">
      <dgm:prSet presAssocID="{DE7BE903-78EF-41F2-8B4F-1BAC32E677BA}" presName="nodeFollowingNodes" presStyleLbl="node1" presStyleIdx="4" presStyleCnt="6">
        <dgm:presLayoutVars>
          <dgm:bulletEnabled val="1"/>
        </dgm:presLayoutVars>
      </dgm:prSet>
      <dgm:spPr/>
    </dgm:pt>
    <dgm:pt modelId="{B3AC2C25-7FFF-4B72-B224-A18821A6D702}" type="pres">
      <dgm:prSet presAssocID="{08A00E49-A7E7-4EBA-AB65-9C072379D1B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C9490918-4EBC-447F-B540-2140A5CED673}" srcId="{2764E0FF-65FB-417B-AA81-DF3CE00B50C5}" destId="{1981BFAD-D5B5-4845-B303-19BB39EB0FB0}" srcOrd="2" destOrd="0" parTransId="{2CE50704-1F52-4378-80B2-D8B4316D6285}" sibTransId="{3382D486-A66E-4001-963E-10379B2DC488}"/>
    <dgm:cxn modelId="{E8E0261B-2755-4C65-8DFA-68DA999E1671}" srcId="{2764E0FF-65FB-417B-AA81-DF3CE00B50C5}" destId="{DE7BE903-78EF-41F2-8B4F-1BAC32E677BA}" srcOrd="4" destOrd="0" parTransId="{66507313-A418-4D67-A6A3-36794568EFDF}" sibTransId="{563B9991-733F-4D8B-8017-04BCC68FCFC9}"/>
    <dgm:cxn modelId="{7D3AEF39-5129-4C89-8CEA-09BFB2BCEDD1}" srcId="{2764E0FF-65FB-417B-AA81-DF3CE00B50C5}" destId="{3855159D-C2F4-495C-B147-6673312AE2B4}" srcOrd="3" destOrd="0" parTransId="{1B89E55F-5C8B-44F0-8E4A-9CA305F34570}" sibTransId="{467E01E3-8885-4BB0-A4C3-ECD64F37E6DE}"/>
    <dgm:cxn modelId="{D451673F-FF91-42AE-B879-C70C9859A72D}" type="presOf" srcId="{DE7BE903-78EF-41F2-8B4F-1BAC32E677BA}" destId="{D9CCB04D-6E0C-4AEB-9E99-4625D6A7CCB0}" srcOrd="0" destOrd="0" presId="urn:microsoft.com/office/officeart/2005/8/layout/cycle3"/>
    <dgm:cxn modelId="{760C445E-3E9F-488D-9730-191BE8C4C0F2}" type="presOf" srcId="{3855159D-C2F4-495C-B147-6673312AE2B4}" destId="{326F0A8F-17B6-455D-95AE-4C0435AC9BD1}" srcOrd="0" destOrd="0" presId="urn:microsoft.com/office/officeart/2005/8/layout/cycle3"/>
    <dgm:cxn modelId="{E69F1876-C4BE-4272-83D5-8418D331A6DC}" srcId="{2764E0FF-65FB-417B-AA81-DF3CE00B50C5}" destId="{08A00E49-A7E7-4EBA-AB65-9C072379D1B6}" srcOrd="5" destOrd="0" parTransId="{A5B33539-565D-4A74-B520-457A06578911}" sibTransId="{113B7B02-238B-4BCA-BD6C-C3611ECFD621}"/>
    <dgm:cxn modelId="{E870C07B-78F3-4A43-89A7-5212B0FED67E}" srcId="{2764E0FF-65FB-417B-AA81-DF3CE00B50C5}" destId="{73B0C147-572C-4A87-B582-871848F3E9EA}" srcOrd="0" destOrd="0" parTransId="{D0C865F2-2742-4EE6-AF91-E07BE88F3A34}" sibTransId="{F85680D0-2318-4402-A413-6CF2BC9B3F8B}"/>
    <dgm:cxn modelId="{C70A257D-51DF-42CE-91C0-7E75B2EB6A41}" type="presOf" srcId="{2764E0FF-65FB-417B-AA81-DF3CE00B50C5}" destId="{9D7D1AAE-27FD-43C1-8C4D-781746803E79}" srcOrd="0" destOrd="0" presId="urn:microsoft.com/office/officeart/2005/8/layout/cycle3"/>
    <dgm:cxn modelId="{9FE5DA99-15B0-4333-810F-6AD072535EDD}" type="presOf" srcId="{F85680D0-2318-4402-A413-6CF2BC9B3F8B}" destId="{02BAF72E-B541-459D-B5B9-603A35A8C5C1}" srcOrd="0" destOrd="0" presId="urn:microsoft.com/office/officeart/2005/8/layout/cycle3"/>
    <dgm:cxn modelId="{E4D201A5-88BC-40D7-9F69-98782C8D3C76}" type="presOf" srcId="{7BAEFC4D-7D7F-4227-B856-91FC1202FC09}" destId="{AAEF3890-FDF4-4FEC-9C42-5442564AF055}" srcOrd="0" destOrd="0" presId="urn:microsoft.com/office/officeart/2005/8/layout/cycle3"/>
    <dgm:cxn modelId="{910734C9-11BB-4D90-9A8E-A3EF6F1FF9F0}" type="presOf" srcId="{08A00E49-A7E7-4EBA-AB65-9C072379D1B6}" destId="{B3AC2C25-7FFF-4B72-B224-A18821A6D702}" srcOrd="0" destOrd="0" presId="urn:microsoft.com/office/officeart/2005/8/layout/cycle3"/>
    <dgm:cxn modelId="{9E996CD2-FE63-4E32-9DA6-44D6B6EADB52}" type="presOf" srcId="{73B0C147-572C-4A87-B582-871848F3E9EA}" destId="{E5D1D484-2219-44F8-B560-87C26B79E8BB}" srcOrd="0" destOrd="0" presId="urn:microsoft.com/office/officeart/2005/8/layout/cycle3"/>
    <dgm:cxn modelId="{08AE26D4-6F69-418F-9C2D-EA75C687B6AC}" srcId="{2764E0FF-65FB-417B-AA81-DF3CE00B50C5}" destId="{7BAEFC4D-7D7F-4227-B856-91FC1202FC09}" srcOrd="1" destOrd="0" parTransId="{169F8FB1-73F2-4CAB-B1D3-211A9730C813}" sibTransId="{37060110-AD0A-48AB-A650-0A3E61C9860C}"/>
    <dgm:cxn modelId="{D0992AD4-5F20-4B0D-A591-F487F3AD8FBC}" type="presOf" srcId="{1981BFAD-D5B5-4845-B303-19BB39EB0FB0}" destId="{506E08BE-4085-476A-AB8F-EE4805D47DD8}" srcOrd="0" destOrd="0" presId="urn:microsoft.com/office/officeart/2005/8/layout/cycle3"/>
    <dgm:cxn modelId="{722F5FFA-4A5D-4868-9A36-7150C06AB04C}" type="presParOf" srcId="{9D7D1AAE-27FD-43C1-8C4D-781746803E79}" destId="{C6C51903-125C-49B5-B143-2E1762CA2418}" srcOrd="0" destOrd="0" presId="urn:microsoft.com/office/officeart/2005/8/layout/cycle3"/>
    <dgm:cxn modelId="{B92923A8-C45E-41B2-B5F2-EA78B544B656}" type="presParOf" srcId="{C6C51903-125C-49B5-B143-2E1762CA2418}" destId="{E5D1D484-2219-44F8-B560-87C26B79E8BB}" srcOrd="0" destOrd="0" presId="urn:microsoft.com/office/officeart/2005/8/layout/cycle3"/>
    <dgm:cxn modelId="{35433567-06CD-4BEE-A677-169CD3B18232}" type="presParOf" srcId="{C6C51903-125C-49B5-B143-2E1762CA2418}" destId="{02BAF72E-B541-459D-B5B9-603A35A8C5C1}" srcOrd="1" destOrd="0" presId="urn:microsoft.com/office/officeart/2005/8/layout/cycle3"/>
    <dgm:cxn modelId="{78E849A6-7846-4835-8636-DB206B5B8497}" type="presParOf" srcId="{C6C51903-125C-49B5-B143-2E1762CA2418}" destId="{AAEF3890-FDF4-4FEC-9C42-5442564AF055}" srcOrd="2" destOrd="0" presId="urn:microsoft.com/office/officeart/2005/8/layout/cycle3"/>
    <dgm:cxn modelId="{ACCB58B4-D602-4BEB-8377-FE3F273CC219}" type="presParOf" srcId="{C6C51903-125C-49B5-B143-2E1762CA2418}" destId="{506E08BE-4085-476A-AB8F-EE4805D47DD8}" srcOrd="3" destOrd="0" presId="urn:microsoft.com/office/officeart/2005/8/layout/cycle3"/>
    <dgm:cxn modelId="{150ADBB0-6F33-4F6D-B209-64D33D9E6484}" type="presParOf" srcId="{C6C51903-125C-49B5-B143-2E1762CA2418}" destId="{326F0A8F-17B6-455D-95AE-4C0435AC9BD1}" srcOrd="4" destOrd="0" presId="urn:microsoft.com/office/officeart/2005/8/layout/cycle3"/>
    <dgm:cxn modelId="{57C3B36C-FCBF-4524-840E-8ECD1F30C097}" type="presParOf" srcId="{C6C51903-125C-49B5-B143-2E1762CA2418}" destId="{D9CCB04D-6E0C-4AEB-9E99-4625D6A7CCB0}" srcOrd="5" destOrd="0" presId="urn:microsoft.com/office/officeart/2005/8/layout/cycle3"/>
    <dgm:cxn modelId="{E7368936-0CEA-44FA-973D-F23B337B1C81}" type="presParOf" srcId="{C6C51903-125C-49B5-B143-2E1762CA2418}" destId="{B3AC2C25-7FFF-4B72-B224-A18821A6D70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64E0FF-65FB-417B-AA81-DF3CE00B50C5}" type="doc">
      <dgm:prSet loTypeId="urn:microsoft.com/office/officeart/2005/8/layout/cycle3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NL"/>
        </a:p>
      </dgm:t>
    </dgm:pt>
    <dgm:pt modelId="{73B0C147-572C-4A87-B582-871848F3E9EA}">
      <dgm:prSet phldrT="[Text]"/>
      <dgm:spPr>
        <a:xfrm>
          <a:off x="4841685" y="25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People as solution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D0C865F2-2742-4EE6-AF91-E07BE88F3A34}" type="parTrans" cxnId="{E870C07B-78F3-4A43-89A7-5212B0FED67E}">
      <dgm:prSet/>
      <dgm:spPr/>
      <dgm:t>
        <a:bodyPr/>
        <a:lstStyle/>
        <a:p>
          <a:endParaRPr lang="en-NL"/>
        </a:p>
      </dgm:t>
    </dgm:pt>
    <dgm:pt modelId="{F85680D0-2318-4402-A413-6CF2BC9B3F8B}" type="sibTrans" cxnId="{E870C07B-78F3-4A43-89A7-5212B0FED67E}">
      <dgm:prSet/>
      <dgm:spPr>
        <a:xfrm>
          <a:off x="3314891" y="-5641"/>
          <a:ext cx="4981191" cy="4981191"/>
        </a:xfrm>
        <a:prstGeom prst="circularArrow">
          <a:avLst>
            <a:gd name="adj1" fmla="val 5274"/>
            <a:gd name="adj2" fmla="val 312630"/>
            <a:gd name="adj3" fmla="val 14196579"/>
            <a:gd name="adj4" fmla="val 17145506"/>
            <a:gd name="adj5" fmla="val 5477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NL"/>
        </a:p>
      </dgm:t>
    </dgm:pt>
    <dgm:pt modelId="{7BAEFC4D-7D7F-4227-B856-91FC1202FC09}">
      <dgm:prSet phldrT="[Text]"/>
      <dgm:spPr>
        <a:xfrm>
          <a:off x="6591721" y="1010409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Focus on relationships &amp; enquiry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169F8FB1-73F2-4CAB-B1D3-211A9730C813}" type="parTrans" cxnId="{08AE26D4-6F69-418F-9C2D-EA75C687B6AC}">
      <dgm:prSet/>
      <dgm:spPr/>
      <dgm:t>
        <a:bodyPr/>
        <a:lstStyle/>
        <a:p>
          <a:endParaRPr lang="en-NL"/>
        </a:p>
      </dgm:t>
    </dgm:pt>
    <dgm:pt modelId="{37060110-AD0A-48AB-A650-0A3E61C9860C}" type="sibTrans" cxnId="{08AE26D4-6F69-418F-9C2D-EA75C687B6AC}">
      <dgm:prSet/>
      <dgm:spPr/>
      <dgm:t>
        <a:bodyPr/>
        <a:lstStyle/>
        <a:p>
          <a:endParaRPr lang="en-NL"/>
        </a:p>
      </dgm:t>
    </dgm:pt>
    <dgm:pt modelId="{1981BFAD-D5B5-4845-B303-19BB39EB0FB0}">
      <dgm:prSet phldrT="[Text]"/>
      <dgm:spPr>
        <a:xfrm>
          <a:off x="6591721" y="3031176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Increased trust &amp; learning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2CE50704-1F52-4378-80B2-D8B4316D6285}" type="parTrans" cxnId="{C9490918-4EBC-447F-B540-2140A5CED673}">
      <dgm:prSet/>
      <dgm:spPr/>
      <dgm:t>
        <a:bodyPr/>
        <a:lstStyle/>
        <a:p>
          <a:endParaRPr lang="en-NL"/>
        </a:p>
      </dgm:t>
    </dgm:pt>
    <dgm:pt modelId="{3382D486-A66E-4001-963E-10379B2DC488}" type="sibTrans" cxnId="{C9490918-4EBC-447F-B540-2140A5CED673}">
      <dgm:prSet/>
      <dgm:spPr/>
      <dgm:t>
        <a:bodyPr/>
        <a:lstStyle/>
        <a:p>
          <a:endParaRPr lang="en-NL"/>
        </a:p>
      </dgm:t>
    </dgm:pt>
    <dgm:pt modelId="{3855159D-C2F4-495C-B147-6673312AE2B4}">
      <dgm:prSet phldrT="[Text]"/>
      <dgm:spPr>
        <a:xfrm>
          <a:off x="4841685" y="4041559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Psychological safety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1B89E55F-5C8B-44F0-8E4A-9CA305F34570}" type="parTrans" cxnId="{7D3AEF39-5129-4C89-8CEA-09BFB2BCEDD1}">
      <dgm:prSet/>
      <dgm:spPr/>
      <dgm:t>
        <a:bodyPr/>
        <a:lstStyle/>
        <a:p>
          <a:endParaRPr lang="en-NL"/>
        </a:p>
      </dgm:t>
    </dgm:pt>
    <dgm:pt modelId="{467E01E3-8885-4BB0-A4C3-ECD64F37E6DE}" type="sibTrans" cxnId="{7D3AEF39-5129-4C89-8CEA-09BFB2BCEDD1}">
      <dgm:prSet/>
      <dgm:spPr/>
      <dgm:t>
        <a:bodyPr/>
        <a:lstStyle/>
        <a:p>
          <a:endParaRPr lang="en-NL"/>
        </a:p>
      </dgm:t>
    </dgm:pt>
    <dgm:pt modelId="{DE7BE903-78EF-41F2-8B4F-1BAC32E677BA}">
      <dgm:prSet phldrT="[Text]"/>
      <dgm:spPr>
        <a:xfrm>
          <a:off x="3091650" y="3031176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Intrinsic speak up culture</a:t>
          </a:r>
          <a:endParaRPr lang="en-NL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66507313-A418-4D67-A6A3-36794568EFDF}" type="parTrans" cxnId="{E8E0261B-2755-4C65-8DFA-68DA999E1671}">
      <dgm:prSet/>
      <dgm:spPr/>
      <dgm:t>
        <a:bodyPr/>
        <a:lstStyle/>
        <a:p>
          <a:endParaRPr lang="en-NL"/>
        </a:p>
      </dgm:t>
    </dgm:pt>
    <dgm:pt modelId="{563B9991-733F-4D8B-8017-04BCC68FCFC9}" type="sibTrans" cxnId="{E8E0261B-2755-4C65-8DFA-68DA999E1671}">
      <dgm:prSet/>
      <dgm:spPr/>
      <dgm:t>
        <a:bodyPr/>
        <a:lstStyle/>
        <a:p>
          <a:endParaRPr lang="en-NL"/>
        </a:p>
      </dgm:t>
    </dgm:pt>
    <dgm:pt modelId="{08A00E49-A7E7-4EBA-AB65-9C072379D1B6}">
      <dgm:prSet phldrT="[Text]"/>
      <dgm:spPr>
        <a:xfrm>
          <a:off x="3091650" y="1010409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Data flow &amp; quality enhanced</a:t>
          </a:r>
          <a:endParaRPr lang="en-NL" b="1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A5B33539-565D-4A74-B520-457A06578911}" type="parTrans" cxnId="{E69F1876-C4BE-4272-83D5-8418D331A6DC}">
      <dgm:prSet/>
      <dgm:spPr/>
      <dgm:t>
        <a:bodyPr/>
        <a:lstStyle/>
        <a:p>
          <a:endParaRPr lang="en-NL"/>
        </a:p>
      </dgm:t>
    </dgm:pt>
    <dgm:pt modelId="{113B7B02-238B-4BCA-BD6C-C3611ECFD621}" type="sibTrans" cxnId="{E69F1876-C4BE-4272-83D5-8418D331A6DC}">
      <dgm:prSet/>
      <dgm:spPr/>
      <dgm:t>
        <a:bodyPr/>
        <a:lstStyle/>
        <a:p>
          <a:endParaRPr lang="en-NL"/>
        </a:p>
      </dgm:t>
    </dgm:pt>
    <dgm:pt modelId="{9D7D1AAE-27FD-43C1-8C4D-781746803E79}" type="pres">
      <dgm:prSet presAssocID="{2764E0FF-65FB-417B-AA81-DF3CE00B50C5}" presName="Name0" presStyleCnt="0">
        <dgm:presLayoutVars>
          <dgm:dir/>
          <dgm:resizeHandles val="exact"/>
        </dgm:presLayoutVars>
      </dgm:prSet>
      <dgm:spPr/>
    </dgm:pt>
    <dgm:pt modelId="{C6C51903-125C-49B5-B143-2E1762CA2418}" type="pres">
      <dgm:prSet presAssocID="{2764E0FF-65FB-417B-AA81-DF3CE00B50C5}" presName="cycle" presStyleCnt="0"/>
      <dgm:spPr/>
    </dgm:pt>
    <dgm:pt modelId="{E5D1D484-2219-44F8-B560-87C26B79E8BB}" type="pres">
      <dgm:prSet presAssocID="{73B0C147-572C-4A87-B582-871848F3E9EA}" presName="nodeFirstNode" presStyleLbl="node1" presStyleIdx="0" presStyleCnt="6">
        <dgm:presLayoutVars>
          <dgm:bulletEnabled val="1"/>
        </dgm:presLayoutVars>
      </dgm:prSet>
      <dgm:spPr/>
    </dgm:pt>
    <dgm:pt modelId="{02BAF72E-B541-459D-B5B9-603A35A8C5C1}" type="pres">
      <dgm:prSet presAssocID="{F85680D0-2318-4402-A413-6CF2BC9B3F8B}" presName="sibTransFirstNode" presStyleLbl="bgShp" presStyleIdx="0" presStyleCnt="1"/>
      <dgm:spPr/>
    </dgm:pt>
    <dgm:pt modelId="{AAEF3890-FDF4-4FEC-9C42-5442564AF055}" type="pres">
      <dgm:prSet presAssocID="{7BAEFC4D-7D7F-4227-B856-91FC1202FC09}" presName="nodeFollowingNodes" presStyleLbl="node1" presStyleIdx="1" presStyleCnt="6">
        <dgm:presLayoutVars>
          <dgm:bulletEnabled val="1"/>
        </dgm:presLayoutVars>
      </dgm:prSet>
      <dgm:spPr/>
    </dgm:pt>
    <dgm:pt modelId="{506E08BE-4085-476A-AB8F-EE4805D47DD8}" type="pres">
      <dgm:prSet presAssocID="{1981BFAD-D5B5-4845-B303-19BB39EB0FB0}" presName="nodeFollowingNodes" presStyleLbl="node1" presStyleIdx="2" presStyleCnt="6">
        <dgm:presLayoutVars>
          <dgm:bulletEnabled val="1"/>
        </dgm:presLayoutVars>
      </dgm:prSet>
      <dgm:spPr/>
    </dgm:pt>
    <dgm:pt modelId="{326F0A8F-17B6-455D-95AE-4C0435AC9BD1}" type="pres">
      <dgm:prSet presAssocID="{3855159D-C2F4-495C-B147-6673312AE2B4}" presName="nodeFollowingNodes" presStyleLbl="node1" presStyleIdx="3" presStyleCnt="6">
        <dgm:presLayoutVars>
          <dgm:bulletEnabled val="1"/>
        </dgm:presLayoutVars>
      </dgm:prSet>
      <dgm:spPr/>
    </dgm:pt>
    <dgm:pt modelId="{D9CCB04D-6E0C-4AEB-9E99-4625D6A7CCB0}" type="pres">
      <dgm:prSet presAssocID="{DE7BE903-78EF-41F2-8B4F-1BAC32E677BA}" presName="nodeFollowingNodes" presStyleLbl="node1" presStyleIdx="4" presStyleCnt="6">
        <dgm:presLayoutVars>
          <dgm:bulletEnabled val="1"/>
        </dgm:presLayoutVars>
      </dgm:prSet>
      <dgm:spPr/>
    </dgm:pt>
    <dgm:pt modelId="{B3AC2C25-7FFF-4B72-B224-A18821A6D702}" type="pres">
      <dgm:prSet presAssocID="{08A00E49-A7E7-4EBA-AB65-9C072379D1B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C9490918-4EBC-447F-B540-2140A5CED673}" srcId="{2764E0FF-65FB-417B-AA81-DF3CE00B50C5}" destId="{1981BFAD-D5B5-4845-B303-19BB39EB0FB0}" srcOrd="2" destOrd="0" parTransId="{2CE50704-1F52-4378-80B2-D8B4316D6285}" sibTransId="{3382D486-A66E-4001-963E-10379B2DC488}"/>
    <dgm:cxn modelId="{E8E0261B-2755-4C65-8DFA-68DA999E1671}" srcId="{2764E0FF-65FB-417B-AA81-DF3CE00B50C5}" destId="{DE7BE903-78EF-41F2-8B4F-1BAC32E677BA}" srcOrd="4" destOrd="0" parTransId="{66507313-A418-4D67-A6A3-36794568EFDF}" sibTransId="{563B9991-733F-4D8B-8017-04BCC68FCFC9}"/>
    <dgm:cxn modelId="{7D3AEF39-5129-4C89-8CEA-09BFB2BCEDD1}" srcId="{2764E0FF-65FB-417B-AA81-DF3CE00B50C5}" destId="{3855159D-C2F4-495C-B147-6673312AE2B4}" srcOrd="3" destOrd="0" parTransId="{1B89E55F-5C8B-44F0-8E4A-9CA305F34570}" sibTransId="{467E01E3-8885-4BB0-A4C3-ECD64F37E6DE}"/>
    <dgm:cxn modelId="{D451673F-FF91-42AE-B879-C70C9859A72D}" type="presOf" srcId="{DE7BE903-78EF-41F2-8B4F-1BAC32E677BA}" destId="{D9CCB04D-6E0C-4AEB-9E99-4625D6A7CCB0}" srcOrd="0" destOrd="0" presId="urn:microsoft.com/office/officeart/2005/8/layout/cycle3"/>
    <dgm:cxn modelId="{760C445E-3E9F-488D-9730-191BE8C4C0F2}" type="presOf" srcId="{3855159D-C2F4-495C-B147-6673312AE2B4}" destId="{326F0A8F-17B6-455D-95AE-4C0435AC9BD1}" srcOrd="0" destOrd="0" presId="urn:microsoft.com/office/officeart/2005/8/layout/cycle3"/>
    <dgm:cxn modelId="{E69F1876-C4BE-4272-83D5-8418D331A6DC}" srcId="{2764E0FF-65FB-417B-AA81-DF3CE00B50C5}" destId="{08A00E49-A7E7-4EBA-AB65-9C072379D1B6}" srcOrd="5" destOrd="0" parTransId="{A5B33539-565D-4A74-B520-457A06578911}" sibTransId="{113B7B02-238B-4BCA-BD6C-C3611ECFD621}"/>
    <dgm:cxn modelId="{E870C07B-78F3-4A43-89A7-5212B0FED67E}" srcId="{2764E0FF-65FB-417B-AA81-DF3CE00B50C5}" destId="{73B0C147-572C-4A87-B582-871848F3E9EA}" srcOrd="0" destOrd="0" parTransId="{D0C865F2-2742-4EE6-AF91-E07BE88F3A34}" sibTransId="{F85680D0-2318-4402-A413-6CF2BC9B3F8B}"/>
    <dgm:cxn modelId="{C70A257D-51DF-42CE-91C0-7E75B2EB6A41}" type="presOf" srcId="{2764E0FF-65FB-417B-AA81-DF3CE00B50C5}" destId="{9D7D1AAE-27FD-43C1-8C4D-781746803E79}" srcOrd="0" destOrd="0" presId="urn:microsoft.com/office/officeart/2005/8/layout/cycle3"/>
    <dgm:cxn modelId="{9FE5DA99-15B0-4333-810F-6AD072535EDD}" type="presOf" srcId="{F85680D0-2318-4402-A413-6CF2BC9B3F8B}" destId="{02BAF72E-B541-459D-B5B9-603A35A8C5C1}" srcOrd="0" destOrd="0" presId="urn:microsoft.com/office/officeart/2005/8/layout/cycle3"/>
    <dgm:cxn modelId="{E4D201A5-88BC-40D7-9F69-98782C8D3C76}" type="presOf" srcId="{7BAEFC4D-7D7F-4227-B856-91FC1202FC09}" destId="{AAEF3890-FDF4-4FEC-9C42-5442564AF055}" srcOrd="0" destOrd="0" presId="urn:microsoft.com/office/officeart/2005/8/layout/cycle3"/>
    <dgm:cxn modelId="{910734C9-11BB-4D90-9A8E-A3EF6F1FF9F0}" type="presOf" srcId="{08A00E49-A7E7-4EBA-AB65-9C072379D1B6}" destId="{B3AC2C25-7FFF-4B72-B224-A18821A6D702}" srcOrd="0" destOrd="0" presId="urn:microsoft.com/office/officeart/2005/8/layout/cycle3"/>
    <dgm:cxn modelId="{9E996CD2-FE63-4E32-9DA6-44D6B6EADB52}" type="presOf" srcId="{73B0C147-572C-4A87-B582-871848F3E9EA}" destId="{E5D1D484-2219-44F8-B560-87C26B79E8BB}" srcOrd="0" destOrd="0" presId="urn:microsoft.com/office/officeart/2005/8/layout/cycle3"/>
    <dgm:cxn modelId="{08AE26D4-6F69-418F-9C2D-EA75C687B6AC}" srcId="{2764E0FF-65FB-417B-AA81-DF3CE00B50C5}" destId="{7BAEFC4D-7D7F-4227-B856-91FC1202FC09}" srcOrd="1" destOrd="0" parTransId="{169F8FB1-73F2-4CAB-B1D3-211A9730C813}" sibTransId="{37060110-AD0A-48AB-A650-0A3E61C9860C}"/>
    <dgm:cxn modelId="{D0992AD4-5F20-4B0D-A591-F487F3AD8FBC}" type="presOf" srcId="{1981BFAD-D5B5-4845-B303-19BB39EB0FB0}" destId="{506E08BE-4085-476A-AB8F-EE4805D47DD8}" srcOrd="0" destOrd="0" presId="urn:microsoft.com/office/officeart/2005/8/layout/cycle3"/>
    <dgm:cxn modelId="{722F5FFA-4A5D-4868-9A36-7150C06AB04C}" type="presParOf" srcId="{9D7D1AAE-27FD-43C1-8C4D-781746803E79}" destId="{C6C51903-125C-49B5-B143-2E1762CA2418}" srcOrd="0" destOrd="0" presId="urn:microsoft.com/office/officeart/2005/8/layout/cycle3"/>
    <dgm:cxn modelId="{B92923A8-C45E-41B2-B5F2-EA78B544B656}" type="presParOf" srcId="{C6C51903-125C-49B5-B143-2E1762CA2418}" destId="{E5D1D484-2219-44F8-B560-87C26B79E8BB}" srcOrd="0" destOrd="0" presId="urn:microsoft.com/office/officeart/2005/8/layout/cycle3"/>
    <dgm:cxn modelId="{35433567-06CD-4BEE-A677-169CD3B18232}" type="presParOf" srcId="{C6C51903-125C-49B5-B143-2E1762CA2418}" destId="{02BAF72E-B541-459D-B5B9-603A35A8C5C1}" srcOrd="1" destOrd="0" presId="urn:microsoft.com/office/officeart/2005/8/layout/cycle3"/>
    <dgm:cxn modelId="{78E849A6-7846-4835-8636-DB206B5B8497}" type="presParOf" srcId="{C6C51903-125C-49B5-B143-2E1762CA2418}" destId="{AAEF3890-FDF4-4FEC-9C42-5442564AF055}" srcOrd="2" destOrd="0" presId="urn:microsoft.com/office/officeart/2005/8/layout/cycle3"/>
    <dgm:cxn modelId="{ACCB58B4-D602-4BEB-8377-FE3F273CC219}" type="presParOf" srcId="{C6C51903-125C-49B5-B143-2E1762CA2418}" destId="{506E08BE-4085-476A-AB8F-EE4805D47DD8}" srcOrd="3" destOrd="0" presId="urn:microsoft.com/office/officeart/2005/8/layout/cycle3"/>
    <dgm:cxn modelId="{150ADBB0-6F33-4F6D-B209-64D33D9E6484}" type="presParOf" srcId="{C6C51903-125C-49B5-B143-2E1762CA2418}" destId="{326F0A8F-17B6-455D-95AE-4C0435AC9BD1}" srcOrd="4" destOrd="0" presId="urn:microsoft.com/office/officeart/2005/8/layout/cycle3"/>
    <dgm:cxn modelId="{57C3B36C-FCBF-4524-840E-8ECD1F30C097}" type="presParOf" srcId="{C6C51903-125C-49B5-B143-2E1762CA2418}" destId="{D9CCB04D-6E0C-4AEB-9E99-4625D6A7CCB0}" srcOrd="5" destOrd="0" presId="urn:microsoft.com/office/officeart/2005/8/layout/cycle3"/>
    <dgm:cxn modelId="{E7368936-0CEA-44FA-973D-F23B337B1C81}" type="presParOf" srcId="{C6C51903-125C-49B5-B143-2E1762CA2418}" destId="{B3AC2C25-7FFF-4B72-B224-A18821A6D70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5CAA2-F16C-4640-AE37-4FD0EC031060}">
      <dsp:nvSpPr>
        <dsp:cNvPr id="0" name=""/>
        <dsp:cNvSpPr/>
      </dsp:nvSpPr>
      <dsp:spPr>
        <a:xfrm>
          <a:off x="3958" y="28757"/>
          <a:ext cx="1405383" cy="1405383"/>
        </a:xfrm>
        <a:prstGeom prst="ellipse">
          <a:avLst/>
        </a:prstGeom>
        <a:solidFill>
          <a:srgbClr val="00418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DATA (QUANTITY AND QUALITY)</a:t>
          </a:r>
          <a:endParaRPr lang="en-NL" sz="14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9772" y="234571"/>
        <a:ext cx="993755" cy="993755"/>
      </dsp:txXfrm>
    </dsp:sp>
    <dsp:sp modelId="{0769B81A-FFDD-4C3D-B1B8-8DF14397ECFB}">
      <dsp:nvSpPr>
        <dsp:cNvPr id="0" name=""/>
        <dsp:cNvSpPr/>
      </dsp:nvSpPr>
      <dsp:spPr>
        <a:xfrm>
          <a:off x="299089" y="1548258"/>
          <a:ext cx="815122" cy="815122"/>
        </a:xfrm>
        <a:prstGeom prst="mathPlus">
          <a:avLst/>
        </a:prstGeom>
        <a:solidFill>
          <a:srgbClr val="00418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L" sz="11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07133" y="1859961"/>
        <a:ext cx="599034" cy="191716"/>
      </dsp:txXfrm>
    </dsp:sp>
    <dsp:sp modelId="{1E3F3959-9795-465C-8262-162155BCC1C0}">
      <dsp:nvSpPr>
        <dsp:cNvPr id="0" name=""/>
        <dsp:cNvSpPr/>
      </dsp:nvSpPr>
      <dsp:spPr>
        <a:xfrm>
          <a:off x="3958" y="2477498"/>
          <a:ext cx="1405383" cy="1405383"/>
        </a:xfrm>
        <a:prstGeom prst="ellipse">
          <a:avLst/>
        </a:prstGeom>
        <a:solidFill>
          <a:srgbClr val="00418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TRUST AND MOTIVATION</a:t>
          </a:r>
          <a:endParaRPr lang="en-NL" sz="14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9772" y="2683312"/>
        <a:ext cx="993755" cy="993755"/>
      </dsp:txXfrm>
    </dsp:sp>
    <dsp:sp modelId="{9DFCBBB9-C4BB-4241-88F8-39D7E3F98ED7}">
      <dsp:nvSpPr>
        <dsp:cNvPr id="0" name=""/>
        <dsp:cNvSpPr/>
      </dsp:nvSpPr>
      <dsp:spPr>
        <a:xfrm>
          <a:off x="1620150" y="1694418"/>
          <a:ext cx="446912" cy="522802"/>
        </a:xfrm>
        <a:prstGeom prst="rightArrow">
          <a:avLst>
            <a:gd name="adj1" fmla="val 60000"/>
            <a:gd name="adj2" fmla="val 50000"/>
          </a:avLst>
        </a:prstGeom>
        <a:solidFill>
          <a:srgbClr val="00418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L" sz="11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620150" y="1798978"/>
        <a:ext cx="312838" cy="313682"/>
      </dsp:txXfrm>
    </dsp:sp>
    <dsp:sp modelId="{1D1E5C1A-BA62-4983-828D-8530099BB7BD}">
      <dsp:nvSpPr>
        <dsp:cNvPr id="0" name=""/>
        <dsp:cNvSpPr/>
      </dsp:nvSpPr>
      <dsp:spPr>
        <a:xfrm>
          <a:off x="2252573" y="550436"/>
          <a:ext cx="2810767" cy="2810767"/>
        </a:xfrm>
        <a:prstGeom prst="ellipse">
          <a:avLst/>
        </a:prstGeom>
        <a:solidFill>
          <a:srgbClr val="00418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LEARNING</a:t>
          </a:r>
          <a:endParaRPr lang="en-NL" sz="35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664200" y="962063"/>
        <a:ext cx="1987513" cy="1987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AF72E-B541-459D-B5B9-603A35A8C5C1}">
      <dsp:nvSpPr>
        <dsp:cNvPr id="0" name=""/>
        <dsp:cNvSpPr/>
      </dsp:nvSpPr>
      <dsp:spPr>
        <a:xfrm>
          <a:off x="3314891" y="-5641"/>
          <a:ext cx="4981191" cy="4981191"/>
        </a:xfrm>
        <a:prstGeom prst="circularArrow">
          <a:avLst>
            <a:gd name="adj1" fmla="val 5274"/>
            <a:gd name="adj2" fmla="val 312630"/>
            <a:gd name="adj3" fmla="val 14196579"/>
            <a:gd name="adj4" fmla="val 17145506"/>
            <a:gd name="adj5" fmla="val 5477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D484-2219-44F8-B560-87C26B79E8BB}">
      <dsp:nvSpPr>
        <dsp:cNvPr id="0" name=""/>
        <dsp:cNvSpPr/>
      </dsp:nvSpPr>
      <dsp:spPr>
        <a:xfrm>
          <a:off x="4841685" y="25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People as problem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88734" y="47074"/>
        <a:ext cx="1833505" cy="869703"/>
      </dsp:txXfrm>
    </dsp:sp>
    <dsp:sp modelId="{AAEF3890-FDF4-4FEC-9C42-5442564AF055}">
      <dsp:nvSpPr>
        <dsp:cNvPr id="0" name=""/>
        <dsp:cNvSpPr/>
      </dsp:nvSpPr>
      <dsp:spPr>
        <a:xfrm>
          <a:off x="6591721" y="1010409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Focus on behaviour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6638770" y="1057458"/>
        <a:ext cx="1833505" cy="869703"/>
      </dsp:txXfrm>
    </dsp:sp>
    <dsp:sp modelId="{506E08BE-4085-476A-AB8F-EE4805D47DD8}">
      <dsp:nvSpPr>
        <dsp:cNvPr id="0" name=""/>
        <dsp:cNvSpPr/>
      </dsp:nvSpPr>
      <dsp:spPr>
        <a:xfrm>
          <a:off x="6591721" y="3031176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Reward or punish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6638770" y="3078225"/>
        <a:ext cx="1833505" cy="869703"/>
      </dsp:txXfrm>
    </dsp:sp>
    <dsp:sp modelId="{326F0A8F-17B6-455D-95AE-4C0435AC9BD1}">
      <dsp:nvSpPr>
        <dsp:cNvPr id="0" name=""/>
        <dsp:cNvSpPr/>
      </dsp:nvSpPr>
      <dsp:spPr>
        <a:xfrm>
          <a:off x="4841685" y="4041559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Fear &amp; extrinsic motivation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88734" y="4088608"/>
        <a:ext cx="1833505" cy="869703"/>
      </dsp:txXfrm>
    </dsp:sp>
    <dsp:sp modelId="{D9CCB04D-6E0C-4AEB-9E99-4625D6A7CCB0}">
      <dsp:nvSpPr>
        <dsp:cNvPr id="0" name=""/>
        <dsp:cNvSpPr/>
      </dsp:nvSpPr>
      <dsp:spPr>
        <a:xfrm>
          <a:off x="3091650" y="3031176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Learning &amp; speaking up inhibited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138699" y="3078225"/>
        <a:ext cx="1833505" cy="869703"/>
      </dsp:txXfrm>
    </dsp:sp>
    <dsp:sp modelId="{B3AC2C25-7FFF-4B72-B224-A18821A6D702}">
      <dsp:nvSpPr>
        <dsp:cNvPr id="0" name=""/>
        <dsp:cNvSpPr/>
      </dsp:nvSpPr>
      <dsp:spPr>
        <a:xfrm>
          <a:off x="3091650" y="1010409"/>
          <a:ext cx="1927603" cy="963801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Data flow &amp; quality inhibited</a:t>
          </a:r>
          <a:endParaRPr lang="en-NL" sz="1800" b="1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138699" y="1057458"/>
        <a:ext cx="1833505" cy="869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AF72E-B541-459D-B5B9-603A35A8C5C1}">
      <dsp:nvSpPr>
        <dsp:cNvPr id="0" name=""/>
        <dsp:cNvSpPr/>
      </dsp:nvSpPr>
      <dsp:spPr>
        <a:xfrm>
          <a:off x="3314891" y="-5641"/>
          <a:ext cx="4981191" cy="4981191"/>
        </a:xfrm>
        <a:prstGeom prst="circularArrow">
          <a:avLst>
            <a:gd name="adj1" fmla="val 5274"/>
            <a:gd name="adj2" fmla="val 312630"/>
            <a:gd name="adj3" fmla="val 14196579"/>
            <a:gd name="adj4" fmla="val 17145506"/>
            <a:gd name="adj5" fmla="val 5477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1D484-2219-44F8-B560-87C26B79E8BB}">
      <dsp:nvSpPr>
        <dsp:cNvPr id="0" name=""/>
        <dsp:cNvSpPr/>
      </dsp:nvSpPr>
      <dsp:spPr>
        <a:xfrm>
          <a:off x="4841685" y="25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People as solution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88734" y="47074"/>
        <a:ext cx="1833505" cy="869703"/>
      </dsp:txXfrm>
    </dsp:sp>
    <dsp:sp modelId="{AAEF3890-FDF4-4FEC-9C42-5442564AF055}">
      <dsp:nvSpPr>
        <dsp:cNvPr id="0" name=""/>
        <dsp:cNvSpPr/>
      </dsp:nvSpPr>
      <dsp:spPr>
        <a:xfrm>
          <a:off x="6591721" y="1010409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Focus on relationships &amp; enquiry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6638770" y="1057458"/>
        <a:ext cx="1833505" cy="869703"/>
      </dsp:txXfrm>
    </dsp:sp>
    <dsp:sp modelId="{506E08BE-4085-476A-AB8F-EE4805D47DD8}">
      <dsp:nvSpPr>
        <dsp:cNvPr id="0" name=""/>
        <dsp:cNvSpPr/>
      </dsp:nvSpPr>
      <dsp:spPr>
        <a:xfrm>
          <a:off x="6591721" y="3031176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Increased trust &amp; learning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6638770" y="3078225"/>
        <a:ext cx="1833505" cy="869703"/>
      </dsp:txXfrm>
    </dsp:sp>
    <dsp:sp modelId="{326F0A8F-17B6-455D-95AE-4C0435AC9BD1}">
      <dsp:nvSpPr>
        <dsp:cNvPr id="0" name=""/>
        <dsp:cNvSpPr/>
      </dsp:nvSpPr>
      <dsp:spPr>
        <a:xfrm>
          <a:off x="4841685" y="4041559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Psychological safety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88734" y="4088608"/>
        <a:ext cx="1833505" cy="869703"/>
      </dsp:txXfrm>
    </dsp:sp>
    <dsp:sp modelId="{D9CCB04D-6E0C-4AEB-9E99-4625D6A7CCB0}">
      <dsp:nvSpPr>
        <dsp:cNvPr id="0" name=""/>
        <dsp:cNvSpPr/>
      </dsp:nvSpPr>
      <dsp:spPr>
        <a:xfrm>
          <a:off x="3091650" y="3031176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Intrinsic speak up culture</a:t>
          </a:r>
          <a:endParaRPr lang="en-NL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138699" y="3078225"/>
        <a:ext cx="1833505" cy="869703"/>
      </dsp:txXfrm>
    </dsp:sp>
    <dsp:sp modelId="{B3AC2C25-7FFF-4B72-B224-A18821A6D702}">
      <dsp:nvSpPr>
        <dsp:cNvPr id="0" name=""/>
        <dsp:cNvSpPr/>
      </dsp:nvSpPr>
      <dsp:spPr>
        <a:xfrm>
          <a:off x="3091650" y="1010409"/>
          <a:ext cx="1927603" cy="96380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Data flow &amp; quality enhanced</a:t>
          </a:r>
          <a:endParaRPr lang="en-NL" sz="1800" b="1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138699" y="1057458"/>
        <a:ext cx="1833505" cy="869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6959F-7C04-B74C-BC87-43EF8C07DE07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40D36-980A-3F43-AF28-F97926F6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40D36-980A-3F43-AF28-F97926F697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40D36-980A-3F43-AF28-F97926F697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40D36-980A-3F43-AF28-F97926F697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6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40D36-980A-3F43-AF28-F97926F697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GB" sz="3200" dirty="0"/>
              <a:t>STRENGTHENING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reporting</a:t>
            </a:r>
            <a:r>
              <a:rPr lang="en-GB" sz="3200" dirty="0"/>
              <a:t> and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quality </a:t>
            </a:r>
            <a:r>
              <a:rPr lang="en-GB" sz="3200" dirty="0"/>
              <a:t>by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establishing trustful relationships</a:t>
            </a:r>
            <a:r>
              <a:rPr lang="en-GB" sz="3200" dirty="0"/>
              <a:t>: </a:t>
            </a:r>
          </a:p>
          <a:p>
            <a:pPr marL="68580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endParaRPr lang="en-GB" sz="3200" dirty="0"/>
          </a:p>
          <a:p>
            <a:pPr marL="914400" lvl="2" inden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29032"/>
              <a:buNone/>
            </a:pPr>
            <a:r>
              <a:rPr lang="en-GB" sz="2800" dirty="0"/>
              <a:t>Eliminate fear and reassure/build trust and respect &amp; care</a:t>
            </a:r>
          </a:p>
          <a:p>
            <a:pPr marL="914400" lvl="2" inden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29032"/>
              <a:buNone/>
            </a:pPr>
            <a:r>
              <a:rPr lang="en-GB" sz="2800" dirty="0"/>
              <a:t>Recall vital priorities</a:t>
            </a:r>
          </a:p>
          <a:p>
            <a:pPr marL="914400" lvl="2" inden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29032"/>
              <a:buNone/>
            </a:pPr>
            <a:r>
              <a:rPr lang="en-GB" sz="2800" dirty="0"/>
              <a:t>Change practices and habits/establish long-term commitment</a:t>
            </a:r>
          </a:p>
          <a:p>
            <a:pPr marL="914400" lvl="2" inden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29032"/>
              <a:buNone/>
            </a:pPr>
            <a:r>
              <a:rPr lang="en-GB" sz="2800" dirty="0"/>
              <a:t>Adopt a learning culture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13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1" name="Google Shape;1991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NL" dirty="0"/>
          </a:p>
        </p:txBody>
      </p:sp>
      <p:sp>
        <p:nvSpPr>
          <p:cNvPr id="1992" name="Google Shape;1992;p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40D36-980A-3F43-AF28-F97926F69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77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7740-2640-F843-AE23-96AA65F7C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9BE0C-FC90-AA4C-8EFE-E353AB582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1FA64-33CB-FB4D-8DE0-8ED303F5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DE0-1019-DE4D-AFF7-DB5264D2FB57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55798-6536-1A42-86AA-F1115056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0B5E9-643E-8347-95F6-70A970E2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3;p24">
            <a:extLst>
              <a:ext uri="{FF2B5EF4-FFF2-40B4-BE49-F238E27FC236}">
                <a16:creationId xmlns:a16="http://schemas.microsoft.com/office/drawing/2014/main" id="{32C69ECC-7918-F92A-AEF9-309118E97D8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;p24">
            <a:extLst>
              <a:ext uri="{FF2B5EF4-FFF2-40B4-BE49-F238E27FC236}">
                <a16:creationId xmlns:a16="http://schemas.microsoft.com/office/drawing/2014/main" id="{3F72C9CB-EACF-6661-7977-1A73BE34492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867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9B12-28F8-C340-95BA-F55E6585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758ED-B138-434B-AE19-12B26E858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CAD74-70A2-5A42-88F4-FCE7BEF5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30AE-132B-F940-AC99-EC603F06BE2D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D01FB-2D77-E149-99B3-2DB2FABD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5A24-A229-9A4C-B581-FB9FF312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3;p24">
            <a:extLst>
              <a:ext uri="{FF2B5EF4-FFF2-40B4-BE49-F238E27FC236}">
                <a16:creationId xmlns:a16="http://schemas.microsoft.com/office/drawing/2014/main" id="{8550C9E6-6FE6-23AF-72AF-51520481270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;p24">
            <a:extLst>
              <a:ext uri="{FF2B5EF4-FFF2-40B4-BE49-F238E27FC236}">
                <a16:creationId xmlns:a16="http://schemas.microsoft.com/office/drawing/2014/main" id="{0E412F3E-9D84-86BB-81DD-55CBA55D4C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23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E5445-9730-5C47-8625-B866388BF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AAEFC-5A66-7144-B506-FA9852446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9A693-E2DC-A44A-94FA-351FA418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4FD3-5A2F-B54D-8A92-FB3FD05140DC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6D1DD-FC4F-654C-A8F0-AF45DCB0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D6037-0A1F-0B45-9146-2B4CDCF7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3;p24">
            <a:extLst>
              <a:ext uri="{FF2B5EF4-FFF2-40B4-BE49-F238E27FC236}">
                <a16:creationId xmlns:a16="http://schemas.microsoft.com/office/drawing/2014/main" id="{5E3DBE9A-653D-D403-9314-E92E74AE4E4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;p24">
            <a:extLst>
              <a:ext uri="{FF2B5EF4-FFF2-40B4-BE49-F238E27FC236}">
                <a16:creationId xmlns:a16="http://schemas.microsoft.com/office/drawing/2014/main" id="{BC66B4C1-1760-7372-D6B4-A2CB6C57C8A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07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468000" y="468000"/>
            <a:ext cx="104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468000" y="1800000"/>
            <a:ext cx="864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936000" y="6300000"/>
            <a:ext cx="4114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Prof. Raphael Baumler - WMU </a:t>
            </a:r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468000" y="63000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4"/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2409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Bullet" userDrawn="1">
  <p:cSld name="Title_Bulle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2"/>
          <p:cNvSpPr txBox="1">
            <a:spLocks noGrp="1"/>
          </p:cNvSpPr>
          <p:nvPr>
            <p:ph type="sldNum" idx="12"/>
          </p:nvPr>
        </p:nvSpPr>
        <p:spPr>
          <a:xfrm>
            <a:off x="10761421" y="6250843"/>
            <a:ext cx="11375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112"/>
          <p:cNvSpPr txBox="1">
            <a:spLocks noGrp="1"/>
          </p:cNvSpPr>
          <p:nvPr>
            <p:ph type="body" idx="1"/>
          </p:nvPr>
        </p:nvSpPr>
        <p:spPr>
          <a:xfrm>
            <a:off x="290312" y="1050509"/>
            <a:ext cx="11611375" cy="500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⚪"/>
              <a:defRPr/>
            </a:lvl2pPr>
            <a:lvl3pPr marL="1371600" lvl="2" indent="-29718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Char char="&gt;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12"/>
          <p:cNvSpPr txBox="1">
            <a:spLocks noGrp="1"/>
          </p:cNvSpPr>
          <p:nvPr>
            <p:ph type="title"/>
          </p:nvPr>
        </p:nvSpPr>
        <p:spPr>
          <a:xfrm>
            <a:off x="6416427" y="114402"/>
            <a:ext cx="5627077" cy="74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Google Shape;33;p24">
            <a:extLst>
              <a:ext uri="{FF2B5EF4-FFF2-40B4-BE49-F238E27FC236}">
                <a16:creationId xmlns:a16="http://schemas.microsoft.com/office/drawing/2014/main" id="{CB3AAC71-7EF0-71A1-034D-493BCD6D7F6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;p24">
            <a:extLst>
              <a:ext uri="{FF2B5EF4-FFF2-40B4-BE49-F238E27FC236}">
                <a16:creationId xmlns:a16="http://schemas.microsoft.com/office/drawing/2014/main" id="{8904226A-FB79-86D8-4894-BEA54CFD37B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7F56A-211D-C14C-B10E-83BC1A0E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7A6E6-C153-5F4E-A6A5-D47620E62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7239-5A42-1146-B2C7-70B2B1631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A86-4C54-0F4E-8DF4-CDB70986EBA2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4084C-2DD1-F849-B8F8-96BBA9D1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E26D5-118B-CD4C-85DF-B7A777A1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3;p24">
            <a:extLst>
              <a:ext uri="{FF2B5EF4-FFF2-40B4-BE49-F238E27FC236}">
                <a16:creationId xmlns:a16="http://schemas.microsoft.com/office/drawing/2014/main" id="{D032B63E-9EB1-C548-EED8-A71398D4A43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;p24">
            <a:extLst>
              <a:ext uri="{FF2B5EF4-FFF2-40B4-BE49-F238E27FC236}">
                <a16:creationId xmlns:a16="http://schemas.microsoft.com/office/drawing/2014/main" id="{03D46417-0A88-B894-B49C-DB93ABD0353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66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996E-E2C9-BE44-842D-F57BFCFF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0FB0E-C436-D041-8D9E-CB7AB5C90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B6B99-29AC-C34E-80F9-DB3E60C3E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7B0-FDE7-AC4F-B933-C0E3079FD3F9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B0FBC-35CD-3B49-A037-54A2AC3A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8AD7E-0DBC-6345-A0BF-CC014B7E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3;p24">
            <a:extLst>
              <a:ext uri="{FF2B5EF4-FFF2-40B4-BE49-F238E27FC236}">
                <a16:creationId xmlns:a16="http://schemas.microsoft.com/office/drawing/2014/main" id="{E7A0BA8E-A763-80B1-7638-4397CE2F849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;p24">
            <a:extLst>
              <a:ext uri="{FF2B5EF4-FFF2-40B4-BE49-F238E27FC236}">
                <a16:creationId xmlns:a16="http://schemas.microsoft.com/office/drawing/2014/main" id="{38C3B8DE-10AF-93D0-305C-4BA711BB5D3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05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3C55-F2CB-D246-9425-0E7BF9D1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655B9-569A-D94F-9F59-384081E71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B6152-D85C-714F-ADE1-C7972254E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3841-71D0-9046-A255-70D584E0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8272-DB01-E841-928C-FD13DECBC88E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76679-19AD-A345-A956-54CC490F5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1D769-58FD-1244-A85F-137367C9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33;p24">
            <a:extLst>
              <a:ext uri="{FF2B5EF4-FFF2-40B4-BE49-F238E27FC236}">
                <a16:creationId xmlns:a16="http://schemas.microsoft.com/office/drawing/2014/main" id="{440EDCB6-3FA5-CE80-7648-B52F50AFC8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4;p24">
            <a:extLst>
              <a:ext uri="{FF2B5EF4-FFF2-40B4-BE49-F238E27FC236}">
                <a16:creationId xmlns:a16="http://schemas.microsoft.com/office/drawing/2014/main" id="{0B555CDB-D4BF-318A-4794-15040512ECC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324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7685-00D0-1D44-B696-3E587755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176C7-484D-584A-876F-6713B5112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30907-3350-9842-8588-9D2110464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2257F-2C3E-BA47-8AB2-58AB5537F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F9EF9-A622-DC40-9A08-E5DA95598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2B946-3B75-8840-A722-2FC10A8A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EFCE-55C1-5D47-9AE8-A742B42392DF}" type="datetime1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94D4B-507F-554F-8D69-8F9CC0B4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C9058F-197E-854B-A9EB-64371807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oogle Shape;33;p24">
            <a:extLst>
              <a:ext uri="{FF2B5EF4-FFF2-40B4-BE49-F238E27FC236}">
                <a16:creationId xmlns:a16="http://schemas.microsoft.com/office/drawing/2014/main" id="{D46FA4C5-7D12-154B-A320-CB2DE2272D5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4;p24">
            <a:extLst>
              <a:ext uri="{FF2B5EF4-FFF2-40B4-BE49-F238E27FC236}">
                <a16:creationId xmlns:a16="http://schemas.microsoft.com/office/drawing/2014/main" id="{F2502D73-67DE-D844-5495-ADC3DA44709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83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62E-F329-3141-988C-787FEA69C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CFC46-3E07-E04B-B30B-6A19951B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B107B-3426-7949-A27D-912C03D64338}" type="datetime1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6A90C-81A2-0645-8245-2628A57A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01A8-3F8F-2745-ABFD-678E0E5C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3;p24">
            <a:extLst>
              <a:ext uri="{FF2B5EF4-FFF2-40B4-BE49-F238E27FC236}">
                <a16:creationId xmlns:a16="http://schemas.microsoft.com/office/drawing/2014/main" id="{29280AFA-99CD-09CD-AC84-8AB9159BFDB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4;p24">
            <a:extLst>
              <a:ext uri="{FF2B5EF4-FFF2-40B4-BE49-F238E27FC236}">
                <a16:creationId xmlns:a16="http://schemas.microsoft.com/office/drawing/2014/main" id="{52496E55-F09E-8EBF-9261-01BAEB16F88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04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791F3-FB6E-994E-8731-9330CC8E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7398-DF67-5842-9BBB-5F1359407FDA}" type="datetime1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88B92A-3A7D-0A49-8FB7-0C700AB7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0D90F-6FD6-044D-AF95-5946663A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oogle Shape;33;p24">
            <a:extLst>
              <a:ext uri="{FF2B5EF4-FFF2-40B4-BE49-F238E27FC236}">
                <a16:creationId xmlns:a16="http://schemas.microsoft.com/office/drawing/2014/main" id="{EE87A793-4C9A-A01B-8049-286D7CF840C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4;p24">
            <a:extLst>
              <a:ext uri="{FF2B5EF4-FFF2-40B4-BE49-F238E27FC236}">
                <a16:creationId xmlns:a16="http://schemas.microsoft.com/office/drawing/2014/main" id="{96BB9427-8E54-429C-6DDB-8B0CD3F088D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390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DF5A-BE67-0044-83DE-8799BE28B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B51D1-2668-D643-863B-FF18C375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A3586-455A-934B-B4A4-2A5FD12FA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B752F-D55C-3542-9E8A-0ADC7A8C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3C96-9D5A-E54D-BC73-23D0024559D8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97277-893D-254F-88BB-D12565FA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59253-D456-714B-93DD-1E71AC0C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33;p24">
            <a:extLst>
              <a:ext uri="{FF2B5EF4-FFF2-40B4-BE49-F238E27FC236}">
                <a16:creationId xmlns:a16="http://schemas.microsoft.com/office/drawing/2014/main" id="{F9D4A9AD-D5D8-18A7-FBD2-E621A5D71DA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4;p24">
            <a:extLst>
              <a:ext uri="{FF2B5EF4-FFF2-40B4-BE49-F238E27FC236}">
                <a16:creationId xmlns:a16="http://schemas.microsoft.com/office/drawing/2014/main" id="{6740E763-508E-3A5A-A93F-C5988CD984C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256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E3FC-4D50-E444-899C-F3C7D727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2223F-6024-3348-A128-8B6515206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B415B-07F6-1E41-A3B5-6FB141330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4F977-AFB6-A044-AD05-E64BFA52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80DF-14A1-9042-8554-A4151E5BA7AA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EF738-2841-F944-AC29-5589BEAC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9530-D9A3-0643-BB51-2B49D5A2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33;p24">
            <a:extLst>
              <a:ext uri="{FF2B5EF4-FFF2-40B4-BE49-F238E27FC236}">
                <a16:creationId xmlns:a16="http://schemas.microsoft.com/office/drawing/2014/main" id="{F801AB09-0798-FDE3-4A9B-C9DDBAF7BF9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4;p24">
            <a:extLst>
              <a:ext uri="{FF2B5EF4-FFF2-40B4-BE49-F238E27FC236}">
                <a16:creationId xmlns:a16="http://schemas.microsoft.com/office/drawing/2014/main" id="{16D3743B-1DED-42E2-7A50-B05FE3333D9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008000" y="18458"/>
            <a:ext cx="2184000" cy="6065542"/>
          </a:xfrm>
          <a:prstGeom prst="rect">
            <a:avLst/>
          </a:prstGeom>
          <a:gradFill>
            <a:gsLst>
              <a:gs pos="0">
                <a:srgbClr val="009DC6">
                  <a:alpha val="0"/>
                </a:srgbClr>
              </a:gs>
              <a:gs pos="100000">
                <a:srgbClr val="00B0AD">
                  <a:alpha val="49803"/>
                </a:srgbClr>
              </a:gs>
            </a:gsLst>
            <a:lin ang="18000000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568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69F70-F749-6145-8F4C-DE16597C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E08A-F68A-294C-9F10-0D16AF54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66C84-9879-BD43-A289-D91EA6365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E5C9E-E6D5-4D4C-ABEE-5742B64EFBF4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8BC8C-0480-154C-B32B-5DE8DEC2F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Prof. Raphael Baumler - WMU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2E20-FE26-E04E-BBAF-BB930297C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7B2A-83F1-6B4E-8E5A-2AD27202C0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3;p24">
            <a:extLst>
              <a:ext uri="{FF2B5EF4-FFF2-40B4-BE49-F238E27FC236}">
                <a16:creationId xmlns:a16="http://schemas.microsoft.com/office/drawing/2014/main" id="{C6EA902F-275A-0631-13A8-6E1D389642D0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9972641" y="6336000"/>
            <a:ext cx="1845518" cy="307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87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  <p:sldLayoutId id="214748369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microsoft.com/office/2007/relationships/diagramDrawing" Target="../diagrams/drawing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5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4.png"/><Relationship Id="rId9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25DD6-0465-4A46-BDAC-CCE882720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919" y="1155578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</a:rPr>
              <a:t>Strengthening safety learning culture in shipping</a:t>
            </a:r>
            <a:br>
              <a:rPr lang="en-US" sz="4400" b="1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81AA3-786B-EB48-827E-41851F3FF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560" y="4702219"/>
            <a:ext cx="7267575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2800" b="1" dirty="0"/>
              <a:t>Prof. Raphael Baumler</a:t>
            </a:r>
          </a:p>
          <a:p>
            <a:pPr algn="l"/>
            <a:r>
              <a:rPr lang="en-US" sz="2800" dirty="0"/>
              <a:t>Head of Maritime Safety and Environmental Administration</a:t>
            </a:r>
          </a:p>
        </p:txBody>
      </p:sp>
      <p:sp>
        <p:nvSpPr>
          <p:cNvPr id="11" name="Google Shape;39;p6">
            <a:extLst>
              <a:ext uri="{FF2B5EF4-FFF2-40B4-BE49-F238E27FC236}">
                <a16:creationId xmlns:a16="http://schemas.microsoft.com/office/drawing/2014/main" id="{69DC5D4A-1C65-4D96-AA3C-4D1EFB32443F}"/>
              </a:ext>
            </a:extLst>
          </p:cNvPr>
          <p:cNvSpPr txBox="1"/>
          <p:nvPr/>
        </p:nvSpPr>
        <p:spPr>
          <a:xfrm>
            <a:off x="8465269" y="663587"/>
            <a:ext cx="3082565" cy="135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100"/>
              <a:buFont typeface="Arial"/>
              <a:buNone/>
              <a:tabLst/>
              <a:defRPr/>
            </a:pP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C7803-1421-4204-8E2D-72122CED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26" y="2752285"/>
            <a:ext cx="3078747" cy="135342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BFC6BD75-0AAA-4626-872C-4D44A8BE29C2}"/>
              </a:ext>
            </a:extLst>
          </p:cNvPr>
          <p:cNvSpPr txBox="1">
            <a:spLocks/>
          </p:cNvSpPr>
          <p:nvPr/>
        </p:nvSpPr>
        <p:spPr>
          <a:xfrm>
            <a:off x="7843520" y="5454870"/>
            <a:ext cx="4485967" cy="131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European Railways Agency </a:t>
            </a:r>
          </a:p>
          <a:p>
            <a:pPr algn="l"/>
            <a:r>
              <a:rPr lang="en-US" dirty="0"/>
              <a:t>Tallinn, 20-22 September 2023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807F8A20-0724-4FF1-A2CA-E1A32F3D31DB}"/>
              </a:ext>
            </a:extLst>
          </p:cNvPr>
          <p:cNvGrpSpPr>
            <a:grpSpLocks/>
          </p:cNvGrpSpPr>
          <p:nvPr/>
        </p:nvGrpSpPr>
        <p:grpSpPr bwMode="auto">
          <a:xfrm>
            <a:off x="1235753" y="859953"/>
            <a:ext cx="4032251" cy="1120775"/>
            <a:chOff x="6754" y="5046"/>
            <a:chExt cx="6352" cy="1763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36EF0E01-9415-4F34-B28C-6A922A2A8D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4" y="5056"/>
              <a:ext cx="6332" cy="1743"/>
              <a:chOff x="6764" y="5056"/>
              <a:chExt cx="6332" cy="1743"/>
            </a:xfrm>
          </p:grpSpPr>
          <p:sp>
            <p:nvSpPr>
              <p:cNvPr id="92" name="Freeform 4">
                <a:extLst>
                  <a:ext uri="{FF2B5EF4-FFF2-40B4-BE49-F238E27FC236}">
                    <a16:creationId xmlns:a16="http://schemas.microsoft.com/office/drawing/2014/main" id="{4B0C7131-E154-4473-B044-F7948467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" y="5056"/>
                <a:ext cx="6332" cy="1743"/>
              </a:xfrm>
              <a:custGeom>
                <a:avLst/>
                <a:gdLst>
                  <a:gd name="T0" fmla="+- 0 6764 6764"/>
                  <a:gd name="T1" fmla="*/ T0 w 6332"/>
                  <a:gd name="T2" fmla="+- 0 6798 5056"/>
                  <a:gd name="T3" fmla="*/ 6798 h 1743"/>
                  <a:gd name="T4" fmla="+- 0 13096 6764"/>
                  <a:gd name="T5" fmla="*/ T4 w 6332"/>
                  <a:gd name="T6" fmla="+- 0 6798 5056"/>
                  <a:gd name="T7" fmla="*/ 6798 h 1743"/>
                  <a:gd name="T8" fmla="+- 0 13096 6764"/>
                  <a:gd name="T9" fmla="*/ T8 w 6332"/>
                  <a:gd name="T10" fmla="+- 0 5056 5056"/>
                  <a:gd name="T11" fmla="*/ 5056 h 1743"/>
                  <a:gd name="T12" fmla="+- 0 6764 6764"/>
                  <a:gd name="T13" fmla="*/ T12 w 6332"/>
                  <a:gd name="T14" fmla="+- 0 5056 5056"/>
                  <a:gd name="T15" fmla="*/ 5056 h 1743"/>
                  <a:gd name="T16" fmla="+- 0 6764 6764"/>
                  <a:gd name="T17" fmla="*/ T16 w 6332"/>
                  <a:gd name="T18" fmla="+- 0 6798 5056"/>
                  <a:gd name="T19" fmla="*/ 6798 h 17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332" h="1743">
                    <a:moveTo>
                      <a:pt x="0" y="1742"/>
                    </a:moveTo>
                    <a:lnTo>
                      <a:pt x="6332" y="1742"/>
                    </a:lnTo>
                    <a:lnTo>
                      <a:pt x="6332" y="0"/>
                    </a:lnTo>
                    <a:lnTo>
                      <a:pt x="0" y="0"/>
                    </a:lnTo>
                    <a:lnTo>
                      <a:pt x="0" y="1742"/>
                    </a:lnTo>
                  </a:path>
                </a:pathLst>
              </a:custGeom>
              <a:solidFill>
                <a:srgbClr val="18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7BF7BA00-9F12-4C1B-A0BB-19D8AA232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" y="5463"/>
                <a:ext cx="3714" cy="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8044DB4-536C-4612-8637-F34B67574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7" y="5546"/>
              <a:ext cx="290" cy="208"/>
              <a:chOff x="10947" y="5546"/>
              <a:chExt cx="290" cy="208"/>
            </a:xfrm>
          </p:grpSpPr>
          <p:sp>
            <p:nvSpPr>
              <p:cNvPr id="88" name="Freeform 7">
                <a:extLst>
                  <a:ext uri="{FF2B5EF4-FFF2-40B4-BE49-F238E27FC236}">
                    <a16:creationId xmlns:a16="http://schemas.microsoft.com/office/drawing/2014/main" id="{1277B790-4512-4DFE-95A9-7CBCB0DBC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008 10947"/>
                  <a:gd name="T1" fmla="*/ T0 w 290"/>
                  <a:gd name="T2" fmla="+- 0 5546 5546"/>
                  <a:gd name="T3" fmla="*/ 5546 h 208"/>
                  <a:gd name="T4" fmla="+- 0 10947 10947"/>
                  <a:gd name="T5" fmla="*/ T4 w 290"/>
                  <a:gd name="T6" fmla="+- 0 5546 5546"/>
                  <a:gd name="T7" fmla="*/ 5546 h 208"/>
                  <a:gd name="T8" fmla="+- 0 10993 10947"/>
                  <a:gd name="T9" fmla="*/ T8 w 290"/>
                  <a:gd name="T10" fmla="+- 0 5754 5546"/>
                  <a:gd name="T11" fmla="*/ 5754 h 208"/>
                  <a:gd name="T12" fmla="+- 0 11056 10947"/>
                  <a:gd name="T13" fmla="*/ T12 w 290"/>
                  <a:gd name="T14" fmla="+- 0 5754 5546"/>
                  <a:gd name="T15" fmla="*/ 5754 h 208"/>
                  <a:gd name="T16" fmla="+- 0 11081 10947"/>
                  <a:gd name="T17" fmla="*/ T16 w 290"/>
                  <a:gd name="T18" fmla="+- 0 5662 5546"/>
                  <a:gd name="T19" fmla="*/ 5662 h 208"/>
                  <a:gd name="T20" fmla="+- 0 11030 10947"/>
                  <a:gd name="T21" fmla="*/ T20 w 290"/>
                  <a:gd name="T22" fmla="+- 0 5662 5546"/>
                  <a:gd name="T23" fmla="*/ 5662 h 208"/>
                  <a:gd name="T24" fmla="+- 0 11008 10947"/>
                  <a:gd name="T25" fmla="*/ T24 w 290"/>
                  <a:gd name="T26" fmla="+- 0 5546 5546"/>
                  <a:gd name="T27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0" h="208">
                    <a:moveTo>
                      <a:pt x="61" y="0"/>
                    </a:moveTo>
                    <a:lnTo>
                      <a:pt x="0" y="0"/>
                    </a:lnTo>
                    <a:lnTo>
                      <a:pt x="46" y="208"/>
                    </a:lnTo>
                    <a:lnTo>
                      <a:pt x="109" y="208"/>
                    </a:lnTo>
                    <a:lnTo>
                      <a:pt x="134" y="116"/>
                    </a:lnTo>
                    <a:lnTo>
                      <a:pt x="83" y="116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Freeform 8">
                <a:extLst>
                  <a:ext uri="{FF2B5EF4-FFF2-40B4-BE49-F238E27FC236}">
                    <a16:creationId xmlns:a16="http://schemas.microsoft.com/office/drawing/2014/main" id="{B2B70AAA-6FEB-442C-A776-A68C695CB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144 10947"/>
                  <a:gd name="T1" fmla="*/ T0 w 290"/>
                  <a:gd name="T2" fmla="+- 0 5623 5546"/>
                  <a:gd name="T3" fmla="*/ 5623 h 208"/>
                  <a:gd name="T4" fmla="+- 0 11092 10947"/>
                  <a:gd name="T5" fmla="*/ T4 w 290"/>
                  <a:gd name="T6" fmla="+- 0 5623 5546"/>
                  <a:gd name="T7" fmla="*/ 5623 h 208"/>
                  <a:gd name="T8" fmla="+- 0 11129 10947"/>
                  <a:gd name="T9" fmla="*/ T8 w 290"/>
                  <a:gd name="T10" fmla="+- 0 5754 5546"/>
                  <a:gd name="T11" fmla="*/ 5754 h 208"/>
                  <a:gd name="T12" fmla="+- 0 11192 10947"/>
                  <a:gd name="T13" fmla="*/ T12 w 290"/>
                  <a:gd name="T14" fmla="+- 0 5754 5546"/>
                  <a:gd name="T15" fmla="*/ 5754 h 208"/>
                  <a:gd name="T16" fmla="+- 0 11212 10947"/>
                  <a:gd name="T17" fmla="*/ T16 w 290"/>
                  <a:gd name="T18" fmla="+- 0 5662 5546"/>
                  <a:gd name="T19" fmla="*/ 5662 h 208"/>
                  <a:gd name="T20" fmla="+- 0 11155 10947"/>
                  <a:gd name="T21" fmla="*/ T20 w 290"/>
                  <a:gd name="T22" fmla="+- 0 5662 5546"/>
                  <a:gd name="T23" fmla="*/ 5662 h 208"/>
                  <a:gd name="T24" fmla="+- 0 11144 10947"/>
                  <a:gd name="T25" fmla="*/ T24 w 290"/>
                  <a:gd name="T26" fmla="+- 0 5623 5546"/>
                  <a:gd name="T27" fmla="*/ 5623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0" h="208">
                    <a:moveTo>
                      <a:pt x="197" y="77"/>
                    </a:moveTo>
                    <a:lnTo>
                      <a:pt x="145" y="77"/>
                    </a:lnTo>
                    <a:lnTo>
                      <a:pt x="182" y="208"/>
                    </a:lnTo>
                    <a:lnTo>
                      <a:pt x="245" y="208"/>
                    </a:lnTo>
                    <a:lnTo>
                      <a:pt x="265" y="116"/>
                    </a:lnTo>
                    <a:lnTo>
                      <a:pt x="208" y="116"/>
                    </a:lnTo>
                    <a:lnTo>
                      <a:pt x="197" y="7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Freeform 9">
                <a:extLst>
                  <a:ext uri="{FF2B5EF4-FFF2-40B4-BE49-F238E27FC236}">
                    <a16:creationId xmlns:a16="http://schemas.microsoft.com/office/drawing/2014/main" id="{898A5E55-2902-4D54-8320-ABA63C7E6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123 10947"/>
                  <a:gd name="T1" fmla="*/ T0 w 290"/>
                  <a:gd name="T2" fmla="+- 0 5546 5546"/>
                  <a:gd name="T3" fmla="*/ 5546 h 208"/>
                  <a:gd name="T4" fmla="+- 0 11062 10947"/>
                  <a:gd name="T5" fmla="*/ T4 w 290"/>
                  <a:gd name="T6" fmla="+- 0 5546 5546"/>
                  <a:gd name="T7" fmla="*/ 5546 h 208"/>
                  <a:gd name="T8" fmla="+- 0 11030 10947"/>
                  <a:gd name="T9" fmla="*/ T8 w 290"/>
                  <a:gd name="T10" fmla="+- 0 5662 5546"/>
                  <a:gd name="T11" fmla="*/ 5662 h 208"/>
                  <a:gd name="T12" fmla="+- 0 11081 10947"/>
                  <a:gd name="T13" fmla="*/ T12 w 290"/>
                  <a:gd name="T14" fmla="+- 0 5662 5546"/>
                  <a:gd name="T15" fmla="*/ 5662 h 208"/>
                  <a:gd name="T16" fmla="+- 0 11092 10947"/>
                  <a:gd name="T17" fmla="*/ T16 w 290"/>
                  <a:gd name="T18" fmla="+- 0 5623 5546"/>
                  <a:gd name="T19" fmla="*/ 5623 h 208"/>
                  <a:gd name="T20" fmla="+- 0 11144 10947"/>
                  <a:gd name="T21" fmla="*/ T20 w 290"/>
                  <a:gd name="T22" fmla="+- 0 5623 5546"/>
                  <a:gd name="T23" fmla="*/ 5623 h 208"/>
                  <a:gd name="T24" fmla="+- 0 11123 10947"/>
                  <a:gd name="T25" fmla="*/ T24 w 290"/>
                  <a:gd name="T26" fmla="+- 0 5546 5546"/>
                  <a:gd name="T27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0" h="208">
                    <a:moveTo>
                      <a:pt x="176" y="0"/>
                    </a:moveTo>
                    <a:lnTo>
                      <a:pt x="115" y="0"/>
                    </a:lnTo>
                    <a:lnTo>
                      <a:pt x="83" y="116"/>
                    </a:lnTo>
                    <a:lnTo>
                      <a:pt x="134" y="116"/>
                    </a:lnTo>
                    <a:lnTo>
                      <a:pt x="145" y="77"/>
                    </a:lnTo>
                    <a:lnTo>
                      <a:pt x="197" y="77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Freeform 10">
                <a:extLst>
                  <a:ext uri="{FF2B5EF4-FFF2-40B4-BE49-F238E27FC236}">
                    <a16:creationId xmlns:a16="http://schemas.microsoft.com/office/drawing/2014/main" id="{03FF5478-46AD-4658-8F46-8BC666504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237 10947"/>
                  <a:gd name="T1" fmla="*/ T0 w 290"/>
                  <a:gd name="T2" fmla="+- 0 5546 5546"/>
                  <a:gd name="T3" fmla="*/ 5546 h 208"/>
                  <a:gd name="T4" fmla="+- 0 11177 10947"/>
                  <a:gd name="T5" fmla="*/ T4 w 290"/>
                  <a:gd name="T6" fmla="+- 0 5546 5546"/>
                  <a:gd name="T7" fmla="*/ 5546 h 208"/>
                  <a:gd name="T8" fmla="+- 0 11155 10947"/>
                  <a:gd name="T9" fmla="*/ T8 w 290"/>
                  <a:gd name="T10" fmla="+- 0 5662 5546"/>
                  <a:gd name="T11" fmla="*/ 5662 h 208"/>
                  <a:gd name="T12" fmla="+- 0 11212 10947"/>
                  <a:gd name="T13" fmla="*/ T12 w 290"/>
                  <a:gd name="T14" fmla="+- 0 5662 5546"/>
                  <a:gd name="T15" fmla="*/ 5662 h 208"/>
                  <a:gd name="T16" fmla="+- 0 11237 10947"/>
                  <a:gd name="T17" fmla="*/ T16 w 290"/>
                  <a:gd name="T18" fmla="+- 0 5546 5546"/>
                  <a:gd name="T19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0" h="208">
                    <a:moveTo>
                      <a:pt x="290" y="0"/>
                    </a:moveTo>
                    <a:lnTo>
                      <a:pt x="230" y="0"/>
                    </a:lnTo>
                    <a:lnTo>
                      <a:pt x="208" y="116"/>
                    </a:lnTo>
                    <a:lnTo>
                      <a:pt x="265" y="116"/>
                    </a:lnTo>
                    <a:lnTo>
                      <a:pt x="29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EA0C893F-0EF1-41EC-AED0-C519BAA0C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45" y="5543"/>
              <a:ext cx="215" cy="213"/>
              <a:chOff x="11245" y="5543"/>
              <a:chExt cx="215" cy="213"/>
            </a:xfrm>
          </p:grpSpPr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92FC30E6-A292-422D-97EF-F7D6DBEA1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5" y="5543"/>
                <a:ext cx="215" cy="213"/>
              </a:xfrm>
              <a:custGeom>
                <a:avLst/>
                <a:gdLst>
                  <a:gd name="T0" fmla="+- 0 11344 11245"/>
                  <a:gd name="T1" fmla="*/ T0 w 215"/>
                  <a:gd name="T2" fmla="+- 0 5543 5543"/>
                  <a:gd name="T3" fmla="*/ 5543 h 213"/>
                  <a:gd name="T4" fmla="+- 0 11287 11245"/>
                  <a:gd name="T5" fmla="*/ T4 w 215"/>
                  <a:gd name="T6" fmla="+- 0 5561 5543"/>
                  <a:gd name="T7" fmla="*/ 5561 h 213"/>
                  <a:gd name="T8" fmla="+- 0 11247 11245"/>
                  <a:gd name="T9" fmla="*/ T8 w 215"/>
                  <a:gd name="T10" fmla="+- 0 5627 5543"/>
                  <a:gd name="T11" fmla="*/ 5627 h 213"/>
                  <a:gd name="T12" fmla="+- 0 11245 11245"/>
                  <a:gd name="T13" fmla="*/ T12 w 215"/>
                  <a:gd name="T14" fmla="+- 0 5650 5543"/>
                  <a:gd name="T15" fmla="*/ 5650 h 213"/>
                  <a:gd name="T16" fmla="+- 0 11246 11245"/>
                  <a:gd name="T17" fmla="*/ T16 w 215"/>
                  <a:gd name="T18" fmla="+- 0 5663 5543"/>
                  <a:gd name="T19" fmla="*/ 5663 h 213"/>
                  <a:gd name="T20" fmla="+- 0 11267 11245"/>
                  <a:gd name="T21" fmla="*/ T20 w 215"/>
                  <a:gd name="T22" fmla="+- 0 5721 5543"/>
                  <a:gd name="T23" fmla="*/ 5721 h 213"/>
                  <a:gd name="T24" fmla="+- 0 11326 11245"/>
                  <a:gd name="T25" fmla="*/ T24 w 215"/>
                  <a:gd name="T26" fmla="+- 0 5754 5543"/>
                  <a:gd name="T27" fmla="*/ 5754 h 213"/>
                  <a:gd name="T28" fmla="+- 0 11347 11245"/>
                  <a:gd name="T29" fmla="*/ T28 w 215"/>
                  <a:gd name="T30" fmla="+- 0 5756 5543"/>
                  <a:gd name="T31" fmla="*/ 5756 h 213"/>
                  <a:gd name="T32" fmla="+- 0 11376 11245"/>
                  <a:gd name="T33" fmla="*/ T32 w 215"/>
                  <a:gd name="T34" fmla="+- 0 5756 5543"/>
                  <a:gd name="T35" fmla="*/ 5756 h 213"/>
                  <a:gd name="T36" fmla="+- 0 11440 11245"/>
                  <a:gd name="T37" fmla="*/ T36 w 215"/>
                  <a:gd name="T38" fmla="+- 0 5720 5543"/>
                  <a:gd name="T39" fmla="*/ 5720 h 213"/>
                  <a:gd name="T40" fmla="+- 0 11446 11245"/>
                  <a:gd name="T41" fmla="*/ T40 w 215"/>
                  <a:gd name="T42" fmla="+- 0 5709 5543"/>
                  <a:gd name="T43" fmla="*/ 5709 h 213"/>
                  <a:gd name="T44" fmla="+- 0 11340 11245"/>
                  <a:gd name="T45" fmla="*/ T44 w 215"/>
                  <a:gd name="T46" fmla="+- 0 5709 5543"/>
                  <a:gd name="T47" fmla="*/ 5709 h 213"/>
                  <a:gd name="T48" fmla="+- 0 11329 11245"/>
                  <a:gd name="T49" fmla="*/ T48 w 215"/>
                  <a:gd name="T50" fmla="+- 0 5705 5543"/>
                  <a:gd name="T51" fmla="*/ 5705 h 213"/>
                  <a:gd name="T52" fmla="+- 0 11318 11245"/>
                  <a:gd name="T53" fmla="*/ T52 w 215"/>
                  <a:gd name="T54" fmla="+- 0 5691 5543"/>
                  <a:gd name="T55" fmla="*/ 5691 h 213"/>
                  <a:gd name="T56" fmla="+- 0 11312 11245"/>
                  <a:gd name="T57" fmla="*/ T56 w 215"/>
                  <a:gd name="T58" fmla="+- 0 5674 5543"/>
                  <a:gd name="T59" fmla="*/ 5674 h 213"/>
                  <a:gd name="T60" fmla="+- 0 11310 11245"/>
                  <a:gd name="T61" fmla="*/ T60 w 215"/>
                  <a:gd name="T62" fmla="+- 0 5650 5543"/>
                  <a:gd name="T63" fmla="*/ 5650 h 213"/>
                  <a:gd name="T64" fmla="+- 0 11310 11245"/>
                  <a:gd name="T65" fmla="*/ T64 w 215"/>
                  <a:gd name="T66" fmla="+- 0 5641 5543"/>
                  <a:gd name="T67" fmla="*/ 5641 h 213"/>
                  <a:gd name="T68" fmla="+- 0 11313 11245"/>
                  <a:gd name="T69" fmla="*/ T68 w 215"/>
                  <a:gd name="T70" fmla="+- 0 5620 5543"/>
                  <a:gd name="T71" fmla="*/ 5620 h 213"/>
                  <a:gd name="T72" fmla="+- 0 11321 11245"/>
                  <a:gd name="T73" fmla="*/ T72 w 215"/>
                  <a:gd name="T74" fmla="+- 0 5605 5543"/>
                  <a:gd name="T75" fmla="*/ 5605 h 213"/>
                  <a:gd name="T76" fmla="+- 0 11329 11245"/>
                  <a:gd name="T77" fmla="*/ T76 w 215"/>
                  <a:gd name="T78" fmla="+- 0 5596 5543"/>
                  <a:gd name="T79" fmla="*/ 5596 h 213"/>
                  <a:gd name="T80" fmla="+- 0 11339 11245"/>
                  <a:gd name="T81" fmla="*/ T80 w 215"/>
                  <a:gd name="T82" fmla="+- 0 5591 5543"/>
                  <a:gd name="T83" fmla="*/ 5591 h 213"/>
                  <a:gd name="T84" fmla="+- 0 11446 11245"/>
                  <a:gd name="T85" fmla="*/ T84 w 215"/>
                  <a:gd name="T86" fmla="+- 0 5591 5543"/>
                  <a:gd name="T87" fmla="*/ 5591 h 213"/>
                  <a:gd name="T88" fmla="+- 0 11439 11245"/>
                  <a:gd name="T89" fmla="*/ T88 w 215"/>
                  <a:gd name="T90" fmla="+- 0 5580 5543"/>
                  <a:gd name="T91" fmla="*/ 5580 h 213"/>
                  <a:gd name="T92" fmla="+- 0 11424 11245"/>
                  <a:gd name="T93" fmla="*/ T92 w 215"/>
                  <a:gd name="T94" fmla="+- 0 5563 5543"/>
                  <a:gd name="T95" fmla="*/ 5563 h 213"/>
                  <a:gd name="T96" fmla="+- 0 11409 11245"/>
                  <a:gd name="T97" fmla="*/ T96 w 215"/>
                  <a:gd name="T98" fmla="+- 0 5554 5543"/>
                  <a:gd name="T99" fmla="*/ 5554 h 213"/>
                  <a:gd name="T100" fmla="+- 0 11391 11245"/>
                  <a:gd name="T101" fmla="*/ T100 w 215"/>
                  <a:gd name="T102" fmla="+- 0 5548 5543"/>
                  <a:gd name="T103" fmla="*/ 5548 h 213"/>
                  <a:gd name="T104" fmla="+- 0 11370 11245"/>
                  <a:gd name="T105" fmla="*/ T104 w 215"/>
                  <a:gd name="T106" fmla="+- 0 5544 5543"/>
                  <a:gd name="T107" fmla="*/ 5544 h 213"/>
                  <a:gd name="T108" fmla="+- 0 11344 11245"/>
                  <a:gd name="T109" fmla="*/ T108 w 215"/>
                  <a:gd name="T110" fmla="+- 0 5543 5543"/>
                  <a:gd name="T111" fmla="*/ 5543 h 2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</a:cxnLst>
                <a:rect l="0" t="0" r="r" b="b"/>
                <a:pathLst>
                  <a:path w="215" h="213">
                    <a:moveTo>
                      <a:pt x="99" y="0"/>
                    </a:moveTo>
                    <a:lnTo>
                      <a:pt x="42" y="18"/>
                    </a:lnTo>
                    <a:lnTo>
                      <a:pt x="2" y="84"/>
                    </a:lnTo>
                    <a:lnTo>
                      <a:pt x="0" y="107"/>
                    </a:lnTo>
                    <a:lnTo>
                      <a:pt x="1" y="120"/>
                    </a:lnTo>
                    <a:lnTo>
                      <a:pt x="22" y="178"/>
                    </a:lnTo>
                    <a:lnTo>
                      <a:pt x="81" y="211"/>
                    </a:lnTo>
                    <a:lnTo>
                      <a:pt x="102" y="213"/>
                    </a:lnTo>
                    <a:lnTo>
                      <a:pt x="131" y="213"/>
                    </a:lnTo>
                    <a:lnTo>
                      <a:pt x="195" y="177"/>
                    </a:lnTo>
                    <a:lnTo>
                      <a:pt x="201" y="166"/>
                    </a:lnTo>
                    <a:lnTo>
                      <a:pt x="95" y="166"/>
                    </a:lnTo>
                    <a:lnTo>
                      <a:pt x="84" y="162"/>
                    </a:lnTo>
                    <a:lnTo>
                      <a:pt x="73" y="148"/>
                    </a:lnTo>
                    <a:lnTo>
                      <a:pt x="67" y="131"/>
                    </a:lnTo>
                    <a:lnTo>
                      <a:pt x="65" y="107"/>
                    </a:lnTo>
                    <a:lnTo>
                      <a:pt x="65" y="98"/>
                    </a:lnTo>
                    <a:lnTo>
                      <a:pt x="68" y="77"/>
                    </a:lnTo>
                    <a:lnTo>
                      <a:pt x="76" y="62"/>
                    </a:lnTo>
                    <a:lnTo>
                      <a:pt x="84" y="53"/>
                    </a:lnTo>
                    <a:lnTo>
                      <a:pt x="94" y="48"/>
                    </a:lnTo>
                    <a:lnTo>
                      <a:pt x="201" y="48"/>
                    </a:lnTo>
                    <a:lnTo>
                      <a:pt x="194" y="37"/>
                    </a:lnTo>
                    <a:lnTo>
                      <a:pt x="179" y="20"/>
                    </a:lnTo>
                    <a:lnTo>
                      <a:pt x="164" y="11"/>
                    </a:lnTo>
                    <a:lnTo>
                      <a:pt x="146" y="5"/>
                    </a:lnTo>
                    <a:lnTo>
                      <a:pt x="125" y="1"/>
                    </a:lnTo>
                    <a:lnTo>
                      <a:pt x="9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:a16="http://schemas.microsoft.com/office/drawing/2014/main" id="{D765FE14-D2C3-4B66-AE44-816BDA814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5" y="5543"/>
                <a:ext cx="215" cy="213"/>
              </a:xfrm>
              <a:custGeom>
                <a:avLst/>
                <a:gdLst>
                  <a:gd name="T0" fmla="+- 0 11446 11245"/>
                  <a:gd name="T1" fmla="*/ T0 w 215"/>
                  <a:gd name="T2" fmla="+- 0 5591 5543"/>
                  <a:gd name="T3" fmla="*/ 5591 h 213"/>
                  <a:gd name="T4" fmla="+- 0 11339 11245"/>
                  <a:gd name="T5" fmla="*/ T4 w 215"/>
                  <a:gd name="T6" fmla="+- 0 5591 5543"/>
                  <a:gd name="T7" fmla="*/ 5591 h 213"/>
                  <a:gd name="T8" fmla="+- 0 11357 11245"/>
                  <a:gd name="T9" fmla="*/ T8 w 215"/>
                  <a:gd name="T10" fmla="+- 0 5591 5543"/>
                  <a:gd name="T11" fmla="*/ 5591 h 213"/>
                  <a:gd name="T12" fmla="+- 0 11373 11245"/>
                  <a:gd name="T13" fmla="*/ T12 w 215"/>
                  <a:gd name="T14" fmla="+- 0 5597 5543"/>
                  <a:gd name="T15" fmla="*/ 5597 h 213"/>
                  <a:gd name="T16" fmla="+- 0 11390 11245"/>
                  <a:gd name="T17" fmla="*/ T16 w 215"/>
                  <a:gd name="T18" fmla="+- 0 5614 5543"/>
                  <a:gd name="T19" fmla="*/ 5614 h 213"/>
                  <a:gd name="T20" fmla="+- 0 11395 11245"/>
                  <a:gd name="T21" fmla="*/ T20 w 215"/>
                  <a:gd name="T22" fmla="+- 0 5632 5543"/>
                  <a:gd name="T23" fmla="*/ 5632 h 213"/>
                  <a:gd name="T24" fmla="+- 0 11396 11245"/>
                  <a:gd name="T25" fmla="*/ T24 w 215"/>
                  <a:gd name="T26" fmla="+- 0 5660 5543"/>
                  <a:gd name="T27" fmla="*/ 5660 h 213"/>
                  <a:gd name="T28" fmla="+- 0 11392 11245"/>
                  <a:gd name="T29" fmla="*/ T28 w 215"/>
                  <a:gd name="T30" fmla="+- 0 5681 5543"/>
                  <a:gd name="T31" fmla="*/ 5681 h 213"/>
                  <a:gd name="T32" fmla="+- 0 11385 11245"/>
                  <a:gd name="T33" fmla="*/ T32 w 215"/>
                  <a:gd name="T34" fmla="+- 0 5696 5543"/>
                  <a:gd name="T35" fmla="*/ 5696 h 213"/>
                  <a:gd name="T36" fmla="+- 0 11377 11245"/>
                  <a:gd name="T37" fmla="*/ T36 w 215"/>
                  <a:gd name="T38" fmla="+- 0 5705 5543"/>
                  <a:gd name="T39" fmla="*/ 5705 h 213"/>
                  <a:gd name="T40" fmla="+- 0 11367 11245"/>
                  <a:gd name="T41" fmla="*/ T40 w 215"/>
                  <a:gd name="T42" fmla="+- 0 5709 5543"/>
                  <a:gd name="T43" fmla="*/ 5709 h 213"/>
                  <a:gd name="T44" fmla="+- 0 11446 11245"/>
                  <a:gd name="T45" fmla="*/ T44 w 215"/>
                  <a:gd name="T46" fmla="+- 0 5709 5543"/>
                  <a:gd name="T47" fmla="*/ 5709 h 213"/>
                  <a:gd name="T48" fmla="+- 0 11452 11245"/>
                  <a:gd name="T49" fmla="*/ T48 w 215"/>
                  <a:gd name="T50" fmla="+- 0 5699 5543"/>
                  <a:gd name="T51" fmla="*/ 5699 h 213"/>
                  <a:gd name="T52" fmla="+- 0 11457 11245"/>
                  <a:gd name="T53" fmla="*/ T52 w 215"/>
                  <a:gd name="T54" fmla="+- 0 5683 5543"/>
                  <a:gd name="T55" fmla="*/ 5683 h 213"/>
                  <a:gd name="T56" fmla="+- 0 11459 11245"/>
                  <a:gd name="T57" fmla="*/ T56 w 215"/>
                  <a:gd name="T58" fmla="+- 0 5662 5543"/>
                  <a:gd name="T59" fmla="*/ 5662 h 213"/>
                  <a:gd name="T60" fmla="+- 0 11460 11245"/>
                  <a:gd name="T61" fmla="*/ T60 w 215"/>
                  <a:gd name="T62" fmla="+- 0 5635 5543"/>
                  <a:gd name="T63" fmla="*/ 5635 h 213"/>
                  <a:gd name="T64" fmla="+- 0 11457 11245"/>
                  <a:gd name="T65" fmla="*/ T64 w 215"/>
                  <a:gd name="T66" fmla="+- 0 5616 5543"/>
                  <a:gd name="T67" fmla="*/ 5616 h 213"/>
                  <a:gd name="T68" fmla="+- 0 11450 11245"/>
                  <a:gd name="T69" fmla="*/ T68 w 215"/>
                  <a:gd name="T70" fmla="+- 0 5597 5543"/>
                  <a:gd name="T71" fmla="*/ 5597 h 213"/>
                  <a:gd name="T72" fmla="+- 0 11446 11245"/>
                  <a:gd name="T73" fmla="*/ T72 w 215"/>
                  <a:gd name="T74" fmla="+- 0 5591 5543"/>
                  <a:gd name="T75" fmla="*/ 5591 h 2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15" h="213">
                    <a:moveTo>
                      <a:pt x="201" y="48"/>
                    </a:moveTo>
                    <a:lnTo>
                      <a:pt x="94" y="48"/>
                    </a:lnTo>
                    <a:lnTo>
                      <a:pt x="112" y="48"/>
                    </a:lnTo>
                    <a:lnTo>
                      <a:pt x="128" y="54"/>
                    </a:lnTo>
                    <a:lnTo>
                      <a:pt x="145" y="71"/>
                    </a:lnTo>
                    <a:lnTo>
                      <a:pt x="150" y="89"/>
                    </a:lnTo>
                    <a:lnTo>
                      <a:pt x="151" y="117"/>
                    </a:lnTo>
                    <a:lnTo>
                      <a:pt x="147" y="138"/>
                    </a:lnTo>
                    <a:lnTo>
                      <a:pt x="140" y="153"/>
                    </a:lnTo>
                    <a:lnTo>
                      <a:pt x="132" y="162"/>
                    </a:lnTo>
                    <a:lnTo>
                      <a:pt x="122" y="166"/>
                    </a:lnTo>
                    <a:lnTo>
                      <a:pt x="201" y="166"/>
                    </a:lnTo>
                    <a:lnTo>
                      <a:pt x="207" y="156"/>
                    </a:lnTo>
                    <a:lnTo>
                      <a:pt x="212" y="140"/>
                    </a:lnTo>
                    <a:lnTo>
                      <a:pt x="214" y="119"/>
                    </a:lnTo>
                    <a:lnTo>
                      <a:pt x="215" y="92"/>
                    </a:lnTo>
                    <a:lnTo>
                      <a:pt x="212" y="73"/>
                    </a:lnTo>
                    <a:lnTo>
                      <a:pt x="205" y="54"/>
                    </a:lnTo>
                    <a:lnTo>
                      <a:pt x="201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9502372B-CD1A-4D78-9E0C-D062AB2057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96" y="5546"/>
              <a:ext cx="204" cy="208"/>
              <a:chOff x="11496" y="5546"/>
              <a:chExt cx="204" cy="208"/>
            </a:xfrm>
          </p:grpSpPr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AEB75FCE-5CBF-4A55-AAFA-2584D867B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6" y="5546"/>
                <a:ext cx="204" cy="208"/>
              </a:xfrm>
              <a:custGeom>
                <a:avLst/>
                <a:gdLst>
                  <a:gd name="T0" fmla="+- 0 11603 11496"/>
                  <a:gd name="T1" fmla="*/ T0 w 204"/>
                  <a:gd name="T2" fmla="+- 0 5546 5546"/>
                  <a:gd name="T3" fmla="*/ 5546 h 208"/>
                  <a:gd name="T4" fmla="+- 0 11496 11496"/>
                  <a:gd name="T5" fmla="*/ T4 w 204"/>
                  <a:gd name="T6" fmla="+- 0 5546 5546"/>
                  <a:gd name="T7" fmla="*/ 5546 h 208"/>
                  <a:gd name="T8" fmla="+- 0 11496 11496"/>
                  <a:gd name="T9" fmla="*/ T8 w 204"/>
                  <a:gd name="T10" fmla="+- 0 5754 5546"/>
                  <a:gd name="T11" fmla="*/ 5754 h 208"/>
                  <a:gd name="T12" fmla="+- 0 11560 11496"/>
                  <a:gd name="T13" fmla="*/ T12 w 204"/>
                  <a:gd name="T14" fmla="+- 0 5754 5546"/>
                  <a:gd name="T15" fmla="*/ 5754 h 208"/>
                  <a:gd name="T16" fmla="+- 0 11560 11496"/>
                  <a:gd name="T17" fmla="*/ T16 w 204"/>
                  <a:gd name="T18" fmla="+- 0 5669 5546"/>
                  <a:gd name="T19" fmla="*/ 5669 h 208"/>
                  <a:gd name="T20" fmla="+- 0 11649 11496"/>
                  <a:gd name="T21" fmla="*/ T20 w 204"/>
                  <a:gd name="T22" fmla="+- 0 5669 5546"/>
                  <a:gd name="T23" fmla="*/ 5669 h 208"/>
                  <a:gd name="T24" fmla="+- 0 11646 11496"/>
                  <a:gd name="T25" fmla="*/ T24 w 204"/>
                  <a:gd name="T26" fmla="+- 0 5667 5546"/>
                  <a:gd name="T27" fmla="*/ 5667 h 208"/>
                  <a:gd name="T28" fmla="+- 0 11641 11496"/>
                  <a:gd name="T29" fmla="*/ T28 w 204"/>
                  <a:gd name="T30" fmla="+- 0 5665 5546"/>
                  <a:gd name="T31" fmla="*/ 5665 h 208"/>
                  <a:gd name="T32" fmla="+- 0 11633 11496"/>
                  <a:gd name="T33" fmla="*/ T32 w 204"/>
                  <a:gd name="T34" fmla="+- 0 5662 5546"/>
                  <a:gd name="T35" fmla="*/ 5662 h 208"/>
                  <a:gd name="T36" fmla="+- 0 11643 11496"/>
                  <a:gd name="T37" fmla="*/ T36 w 204"/>
                  <a:gd name="T38" fmla="+- 0 5660 5546"/>
                  <a:gd name="T39" fmla="*/ 5660 h 208"/>
                  <a:gd name="T40" fmla="+- 0 11650 11496"/>
                  <a:gd name="T41" fmla="*/ T40 w 204"/>
                  <a:gd name="T42" fmla="+- 0 5657 5546"/>
                  <a:gd name="T43" fmla="*/ 5657 h 208"/>
                  <a:gd name="T44" fmla="+- 0 11664 11496"/>
                  <a:gd name="T45" fmla="*/ T44 w 204"/>
                  <a:gd name="T46" fmla="+- 0 5649 5546"/>
                  <a:gd name="T47" fmla="*/ 5649 h 208"/>
                  <a:gd name="T48" fmla="+- 0 11671 11496"/>
                  <a:gd name="T49" fmla="*/ T48 w 204"/>
                  <a:gd name="T50" fmla="+- 0 5642 5546"/>
                  <a:gd name="T51" fmla="*/ 5642 h 208"/>
                  <a:gd name="T52" fmla="+- 0 11678 11496"/>
                  <a:gd name="T53" fmla="*/ T52 w 204"/>
                  <a:gd name="T54" fmla="+- 0 5630 5546"/>
                  <a:gd name="T55" fmla="*/ 5630 h 208"/>
                  <a:gd name="T56" fmla="+- 0 11560 11496"/>
                  <a:gd name="T57" fmla="*/ T56 w 204"/>
                  <a:gd name="T58" fmla="+- 0 5630 5546"/>
                  <a:gd name="T59" fmla="*/ 5630 h 208"/>
                  <a:gd name="T60" fmla="+- 0 11560 11496"/>
                  <a:gd name="T61" fmla="*/ T60 w 204"/>
                  <a:gd name="T62" fmla="+- 0 5588 5546"/>
                  <a:gd name="T63" fmla="*/ 5588 h 208"/>
                  <a:gd name="T64" fmla="+- 0 11683 11496"/>
                  <a:gd name="T65" fmla="*/ T64 w 204"/>
                  <a:gd name="T66" fmla="+- 0 5588 5546"/>
                  <a:gd name="T67" fmla="*/ 5588 h 208"/>
                  <a:gd name="T68" fmla="+- 0 11680 11496"/>
                  <a:gd name="T69" fmla="*/ T68 w 204"/>
                  <a:gd name="T70" fmla="+- 0 5579 5546"/>
                  <a:gd name="T71" fmla="*/ 5579 h 208"/>
                  <a:gd name="T72" fmla="+- 0 11667 11496"/>
                  <a:gd name="T73" fmla="*/ T72 w 204"/>
                  <a:gd name="T74" fmla="+- 0 5561 5546"/>
                  <a:gd name="T75" fmla="*/ 5561 h 208"/>
                  <a:gd name="T76" fmla="+- 0 11659 11496"/>
                  <a:gd name="T77" fmla="*/ T76 w 204"/>
                  <a:gd name="T78" fmla="+- 0 5555 5546"/>
                  <a:gd name="T79" fmla="*/ 5555 h 208"/>
                  <a:gd name="T80" fmla="+- 0 11644 11496"/>
                  <a:gd name="T81" fmla="*/ T80 w 204"/>
                  <a:gd name="T82" fmla="+- 0 5550 5546"/>
                  <a:gd name="T83" fmla="*/ 5550 h 208"/>
                  <a:gd name="T84" fmla="+- 0 11626 11496"/>
                  <a:gd name="T85" fmla="*/ T84 w 204"/>
                  <a:gd name="T86" fmla="+- 0 5547 5546"/>
                  <a:gd name="T87" fmla="*/ 5547 h 208"/>
                  <a:gd name="T88" fmla="+- 0 11603 11496"/>
                  <a:gd name="T89" fmla="*/ T88 w 204"/>
                  <a:gd name="T90" fmla="+- 0 5546 5546"/>
                  <a:gd name="T91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4" h="208">
                    <a:moveTo>
                      <a:pt x="107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4" y="208"/>
                    </a:lnTo>
                    <a:lnTo>
                      <a:pt x="64" y="123"/>
                    </a:lnTo>
                    <a:lnTo>
                      <a:pt x="153" y="123"/>
                    </a:lnTo>
                    <a:lnTo>
                      <a:pt x="150" y="121"/>
                    </a:lnTo>
                    <a:lnTo>
                      <a:pt x="145" y="119"/>
                    </a:lnTo>
                    <a:lnTo>
                      <a:pt x="137" y="116"/>
                    </a:lnTo>
                    <a:lnTo>
                      <a:pt x="147" y="114"/>
                    </a:lnTo>
                    <a:lnTo>
                      <a:pt x="154" y="111"/>
                    </a:lnTo>
                    <a:lnTo>
                      <a:pt x="168" y="103"/>
                    </a:lnTo>
                    <a:lnTo>
                      <a:pt x="175" y="96"/>
                    </a:lnTo>
                    <a:lnTo>
                      <a:pt x="182" y="84"/>
                    </a:lnTo>
                    <a:lnTo>
                      <a:pt x="64" y="84"/>
                    </a:lnTo>
                    <a:lnTo>
                      <a:pt x="64" y="42"/>
                    </a:lnTo>
                    <a:lnTo>
                      <a:pt x="187" y="42"/>
                    </a:lnTo>
                    <a:lnTo>
                      <a:pt x="184" y="33"/>
                    </a:lnTo>
                    <a:lnTo>
                      <a:pt x="171" y="15"/>
                    </a:lnTo>
                    <a:lnTo>
                      <a:pt x="163" y="9"/>
                    </a:lnTo>
                    <a:lnTo>
                      <a:pt x="148" y="4"/>
                    </a:lnTo>
                    <a:lnTo>
                      <a:pt x="130" y="1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FF2F3352-D06A-4D28-9F40-69DD01CB8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6" y="5546"/>
                <a:ext cx="204" cy="208"/>
              </a:xfrm>
              <a:custGeom>
                <a:avLst/>
                <a:gdLst>
                  <a:gd name="T0" fmla="+- 0 11649 11496"/>
                  <a:gd name="T1" fmla="*/ T0 w 204"/>
                  <a:gd name="T2" fmla="+- 0 5669 5546"/>
                  <a:gd name="T3" fmla="*/ 5669 h 208"/>
                  <a:gd name="T4" fmla="+- 0 11572 11496"/>
                  <a:gd name="T5" fmla="*/ T4 w 204"/>
                  <a:gd name="T6" fmla="+- 0 5669 5546"/>
                  <a:gd name="T7" fmla="*/ 5669 h 208"/>
                  <a:gd name="T8" fmla="+- 0 11577 11496"/>
                  <a:gd name="T9" fmla="*/ T8 w 204"/>
                  <a:gd name="T10" fmla="+- 0 5671 5546"/>
                  <a:gd name="T11" fmla="*/ 5671 h 208"/>
                  <a:gd name="T12" fmla="+- 0 11582 11496"/>
                  <a:gd name="T13" fmla="*/ T12 w 204"/>
                  <a:gd name="T14" fmla="+- 0 5674 5546"/>
                  <a:gd name="T15" fmla="*/ 5674 h 208"/>
                  <a:gd name="T16" fmla="+- 0 11585 11496"/>
                  <a:gd name="T17" fmla="*/ T16 w 204"/>
                  <a:gd name="T18" fmla="+- 0 5677 5546"/>
                  <a:gd name="T19" fmla="*/ 5677 h 208"/>
                  <a:gd name="T20" fmla="+- 0 11589 11496"/>
                  <a:gd name="T21" fmla="*/ T20 w 204"/>
                  <a:gd name="T22" fmla="+- 0 5682 5546"/>
                  <a:gd name="T23" fmla="*/ 5682 h 208"/>
                  <a:gd name="T24" fmla="+- 0 11593 11496"/>
                  <a:gd name="T25" fmla="*/ T24 w 204"/>
                  <a:gd name="T26" fmla="+- 0 5690 5546"/>
                  <a:gd name="T27" fmla="*/ 5690 h 208"/>
                  <a:gd name="T28" fmla="+- 0 11628 11496"/>
                  <a:gd name="T29" fmla="*/ T28 w 204"/>
                  <a:gd name="T30" fmla="+- 0 5754 5546"/>
                  <a:gd name="T31" fmla="*/ 5754 h 208"/>
                  <a:gd name="T32" fmla="+- 0 11700 11496"/>
                  <a:gd name="T33" fmla="*/ T32 w 204"/>
                  <a:gd name="T34" fmla="+- 0 5754 5546"/>
                  <a:gd name="T35" fmla="*/ 5754 h 208"/>
                  <a:gd name="T36" fmla="+- 0 11669 11496"/>
                  <a:gd name="T37" fmla="*/ T36 w 204"/>
                  <a:gd name="T38" fmla="+- 0 5693 5546"/>
                  <a:gd name="T39" fmla="*/ 5693 h 208"/>
                  <a:gd name="T40" fmla="+- 0 11668 11496"/>
                  <a:gd name="T41" fmla="*/ T40 w 204"/>
                  <a:gd name="T42" fmla="+- 0 5690 5546"/>
                  <a:gd name="T43" fmla="*/ 5690 h 208"/>
                  <a:gd name="T44" fmla="+- 0 11664 11496"/>
                  <a:gd name="T45" fmla="*/ T44 w 204"/>
                  <a:gd name="T46" fmla="+- 0 5686 5546"/>
                  <a:gd name="T47" fmla="*/ 5686 h 208"/>
                  <a:gd name="T48" fmla="+- 0 11656 11496"/>
                  <a:gd name="T49" fmla="*/ T48 w 204"/>
                  <a:gd name="T50" fmla="+- 0 5675 5546"/>
                  <a:gd name="T51" fmla="*/ 5675 h 208"/>
                  <a:gd name="T52" fmla="+- 0 11652 11496"/>
                  <a:gd name="T53" fmla="*/ T52 w 204"/>
                  <a:gd name="T54" fmla="+- 0 5671 5546"/>
                  <a:gd name="T55" fmla="*/ 5671 h 208"/>
                  <a:gd name="T56" fmla="+- 0 11649 11496"/>
                  <a:gd name="T57" fmla="*/ T56 w 204"/>
                  <a:gd name="T58" fmla="+- 0 5669 5546"/>
                  <a:gd name="T59" fmla="*/ 5669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4" h="208">
                    <a:moveTo>
                      <a:pt x="153" y="123"/>
                    </a:moveTo>
                    <a:lnTo>
                      <a:pt x="76" y="123"/>
                    </a:lnTo>
                    <a:lnTo>
                      <a:pt x="81" y="125"/>
                    </a:lnTo>
                    <a:lnTo>
                      <a:pt x="86" y="128"/>
                    </a:lnTo>
                    <a:lnTo>
                      <a:pt x="89" y="131"/>
                    </a:lnTo>
                    <a:lnTo>
                      <a:pt x="93" y="136"/>
                    </a:lnTo>
                    <a:lnTo>
                      <a:pt x="97" y="144"/>
                    </a:lnTo>
                    <a:lnTo>
                      <a:pt x="132" y="208"/>
                    </a:lnTo>
                    <a:lnTo>
                      <a:pt x="204" y="208"/>
                    </a:lnTo>
                    <a:lnTo>
                      <a:pt x="173" y="147"/>
                    </a:lnTo>
                    <a:lnTo>
                      <a:pt x="172" y="144"/>
                    </a:lnTo>
                    <a:lnTo>
                      <a:pt x="168" y="140"/>
                    </a:lnTo>
                    <a:lnTo>
                      <a:pt x="160" y="129"/>
                    </a:lnTo>
                    <a:lnTo>
                      <a:pt x="156" y="125"/>
                    </a:lnTo>
                    <a:lnTo>
                      <a:pt x="153" y="12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D396CA85-A2C8-4562-B943-65E56F9E8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6" y="5546"/>
                <a:ext cx="204" cy="208"/>
              </a:xfrm>
              <a:custGeom>
                <a:avLst/>
                <a:gdLst>
                  <a:gd name="T0" fmla="+- 0 11683 11496"/>
                  <a:gd name="T1" fmla="*/ T0 w 204"/>
                  <a:gd name="T2" fmla="+- 0 5588 5546"/>
                  <a:gd name="T3" fmla="*/ 5588 h 208"/>
                  <a:gd name="T4" fmla="+- 0 11600 11496"/>
                  <a:gd name="T5" fmla="*/ T4 w 204"/>
                  <a:gd name="T6" fmla="+- 0 5588 5546"/>
                  <a:gd name="T7" fmla="*/ 5588 h 208"/>
                  <a:gd name="T8" fmla="+- 0 11608 11496"/>
                  <a:gd name="T9" fmla="*/ T8 w 204"/>
                  <a:gd name="T10" fmla="+- 0 5590 5546"/>
                  <a:gd name="T11" fmla="*/ 5590 h 208"/>
                  <a:gd name="T12" fmla="+- 0 11617 11496"/>
                  <a:gd name="T13" fmla="*/ T12 w 204"/>
                  <a:gd name="T14" fmla="+- 0 5597 5546"/>
                  <a:gd name="T15" fmla="*/ 5597 h 208"/>
                  <a:gd name="T16" fmla="+- 0 11619 11496"/>
                  <a:gd name="T17" fmla="*/ T16 w 204"/>
                  <a:gd name="T18" fmla="+- 0 5602 5546"/>
                  <a:gd name="T19" fmla="*/ 5602 h 208"/>
                  <a:gd name="T20" fmla="+- 0 11619 11496"/>
                  <a:gd name="T21" fmla="*/ T20 w 204"/>
                  <a:gd name="T22" fmla="+- 0 5613 5546"/>
                  <a:gd name="T23" fmla="*/ 5613 h 208"/>
                  <a:gd name="T24" fmla="+- 0 11617 11496"/>
                  <a:gd name="T25" fmla="*/ T24 w 204"/>
                  <a:gd name="T26" fmla="+- 0 5617 5546"/>
                  <a:gd name="T27" fmla="*/ 5617 h 208"/>
                  <a:gd name="T28" fmla="+- 0 11612 11496"/>
                  <a:gd name="T29" fmla="*/ T28 w 204"/>
                  <a:gd name="T30" fmla="+- 0 5624 5546"/>
                  <a:gd name="T31" fmla="*/ 5624 h 208"/>
                  <a:gd name="T32" fmla="+- 0 11609 11496"/>
                  <a:gd name="T33" fmla="*/ T32 w 204"/>
                  <a:gd name="T34" fmla="+- 0 5626 5546"/>
                  <a:gd name="T35" fmla="*/ 5626 h 208"/>
                  <a:gd name="T36" fmla="+- 0 11604 11496"/>
                  <a:gd name="T37" fmla="*/ T36 w 204"/>
                  <a:gd name="T38" fmla="+- 0 5627 5546"/>
                  <a:gd name="T39" fmla="*/ 5627 h 208"/>
                  <a:gd name="T40" fmla="+- 0 11596 11496"/>
                  <a:gd name="T41" fmla="*/ T40 w 204"/>
                  <a:gd name="T42" fmla="+- 0 5629 5546"/>
                  <a:gd name="T43" fmla="*/ 5629 h 208"/>
                  <a:gd name="T44" fmla="+- 0 11590 11496"/>
                  <a:gd name="T45" fmla="*/ T44 w 204"/>
                  <a:gd name="T46" fmla="+- 0 5630 5546"/>
                  <a:gd name="T47" fmla="*/ 5630 h 208"/>
                  <a:gd name="T48" fmla="+- 0 11678 11496"/>
                  <a:gd name="T49" fmla="*/ T48 w 204"/>
                  <a:gd name="T50" fmla="+- 0 5630 5546"/>
                  <a:gd name="T51" fmla="*/ 5630 h 208"/>
                  <a:gd name="T52" fmla="+- 0 11681 11496"/>
                  <a:gd name="T53" fmla="*/ T52 w 204"/>
                  <a:gd name="T54" fmla="+- 0 5625 5546"/>
                  <a:gd name="T55" fmla="*/ 5625 h 208"/>
                  <a:gd name="T56" fmla="+- 0 11683 11496"/>
                  <a:gd name="T57" fmla="*/ T56 w 204"/>
                  <a:gd name="T58" fmla="+- 0 5615 5546"/>
                  <a:gd name="T59" fmla="*/ 5615 h 208"/>
                  <a:gd name="T60" fmla="+- 0 11683 11496"/>
                  <a:gd name="T61" fmla="*/ T60 w 204"/>
                  <a:gd name="T62" fmla="+- 0 5590 5546"/>
                  <a:gd name="T63" fmla="*/ 5590 h 208"/>
                  <a:gd name="T64" fmla="+- 0 11683 11496"/>
                  <a:gd name="T65" fmla="*/ T64 w 204"/>
                  <a:gd name="T66" fmla="+- 0 5588 5546"/>
                  <a:gd name="T67" fmla="*/ 558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204" h="208">
                    <a:moveTo>
                      <a:pt x="187" y="42"/>
                    </a:moveTo>
                    <a:lnTo>
                      <a:pt x="104" y="42"/>
                    </a:lnTo>
                    <a:lnTo>
                      <a:pt x="112" y="44"/>
                    </a:lnTo>
                    <a:lnTo>
                      <a:pt x="121" y="51"/>
                    </a:lnTo>
                    <a:lnTo>
                      <a:pt x="123" y="56"/>
                    </a:lnTo>
                    <a:lnTo>
                      <a:pt x="123" y="67"/>
                    </a:lnTo>
                    <a:lnTo>
                      <a:pt x="121" y="71"/>
                    </a:lnTo>
                    <a:lnTo>
                      <a:pt x="116" y="78"/>
                    </a:lnTo>
                    <a:lnTo>
                      <a:pt x="113" y="80"/>
                    </a:lnTo>
                    <a:lnTo>
                      <a:pt x="108" y="81"/>
                    </a:lnTo>
                    <a:lnTo>
                      <a:pt x="100" y="83"/>
                    </a:lnTo>
                    <a:lnTo>
                      <a:pt x="94" y="84"/>
                    </a:lnTo>
                    <a:lnTo>
                      <a:pt x="182" y="84"/>
                    </a:lnTo>
                    <a:lnTo>
                      <a:pt x="185" y="79"/>
                    </a:lnTo>
                    <a:lnTo>
                      <a:pt x="187" y="69"/>
                    </a:lnTo>
                    <a:lnTo>
                      <a:pt x="187" y="44"/>
                    </a:lnTo>
                    <a:lnTo>
                      <a:pt x="187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4" name="Group 18">
              <a:extLst>
                <a:ext uri="{FF2B5EF4-FFF2-40B4-BE49-F238E27FC236}">
                  <a16:creationId xmlns:a16="http://schemas.microsoft.com/office/drawing/2014/main" id="{D5568642-9F84-4DDF-9F10-6157F840E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1" y="5546"/>
              <a:ext cx="164" cy="208"/>
              <a:chOff x="11721" y="5546"/>
              <a:chExt cx="164" cy="208"/>
            </a:xfrm>
          </p:grpSpPr>
          <p:sp>
            <p:nvSpPr>
              <p:cNvPr id="82" name="Freeform 19">
                <a:extLst>
                  <a:ext uri="{FF2B5EF4-FFF2-40B4-BE49-F238E27FC236}">
                    <a16:creationId xmlns:a16="http://schemas.microsoft.com/office/drawing/2014/main" id="{8121C975-464E-45DF-8269-C88DD35D9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21" y="5546"/>
                <a:ext cx="164" cy="208"/>
              </a:xfrm>
              <a:custGeom>
                <a:avLst/>
                <a:gdLst>
                  <a:gd name="T0" fmla="+- 0 11785 11721"/>
                  <a:gd name="T1" fmla="*/ T0 w 164"/>
                  <a:gd name="T2" fmla="+- 0 5546 5546"/>
                  <a:gd name="T3" fmla="*/ 5546 h 208"/>
                  <a:gd name="T4" fmla="+- 0 11721 11721"/>
                  <a:gd name="T5" fmla="*/ T4 w 164"/>
                  <a:gd name="T6" fmla="+- 0 5546 5546"/>
                  <a:gd name="T7" fmla="*/ 5546 h 208"/>
                  <a:gd name="T8" fmla="+- 0 11721 11721"/>
                  <a:gd name="T9" fmla="*/ T8 w 164"/>
                  <a:gd name="T10" fmla="+- 0 5754 5546"/>
                  <a:gd name="T11" fmla="*/ 5754 h 208"/>
                  <a:gd name="T12" fmla="+- 0 11885 11721"/>
                  <a:gd name="T13" fmla="*/ T12 w 164"/>
                  <a:gd name="T14" fmla="+- 0 5754 5546"/>
                  <a:gd name="T15" fmla="*/ 5754 h 208"/>
                  <a:gd name="T16" fmla="+- 0 11885 11721"/>
                  <a:gd name="T17" fmla="*/ T16 w 164"/>
                  <a:gd name="T18" fmla="+- 0 5702 5546"/>
                  <a:gd name="T19" fmla="*/ 5702 h 208"/>
                  <a:gd name="T20" fmla="+- 0 11785 11721"/>
                  <a:gd name="T21" fmla="*/ T20 w 164"/>
                  <a:gd name="T22" fmla="+- 0 5702 5546"/>
                  <a:gd name="T23" fmla="*/ 5702 h 208"/>
                  <a:gd name="T24" fmla="+- 0 11785 11721"/>
                  <a:gd name="T25" fmla="*/ T24 w 164"/>
                  <a:gd name="T26" fmla="+- 0 5546 5546"/>
                  <a:gd name="T27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64" h="208">
                    <a:moveTo>
                      <a:pt x="64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64" y="208"/>
                    </a:lnTo>
                    <a:lnTo>
                      <a:pt x="164" y="156"/>
                    </a:lnTo>
                    <a:lnTo>
                      <a:pt x="64" y="156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7" name="Group 20">
              <a:extLst>
                <a:ext uri="{FF2B5EF4-FFF2-40B4-BE49-F238E27FC236}">
                  <a16:creationId xmlns:a16="http://schemas.microsoft.com/office/drawing/2014/main" id="{785D5459-4C90-43CE-B6CC-C9EEBB0BF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15" y="5546"/>
              <a:ext cx="191" cy="208"/>
              <a:chOff x="11915" y="5546"/>
              <a:chExt cx="191" cy="208"/>
            </a:xfrm>
          </p:grpSpPr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15926067-1073-432B-B355-D74D61A75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5" y="5546"/>
                <a:ext cx="191" cy="208"/>
              </a:xfrm>
              <a:custGeom>
                <a:avLst/>
                <a:gdLst>
                  <a:gd name="T0" fmla="+- 0 12010 11915"/>
                  <a:gd name="T1" fmla="*/ T0 w 191"/>
                  <a:gd name="T2" fmla="+- 0 5546 5546"/>
                  <a:gd name="T3" fmla="*/ 5546 h 208"/>
                  <a:gd name="T4" fmla="+- 0 11915 11915"/>
                  <a:gd name="T5" fmla="*/ T4 w 191"/>
                  <a:gd name="T6" fmla="+- 0 5546 5546"/>
                  <a:gd name="T7" fmla="*/ 5546 h 208"/>
                  <a:gd name="T8" fmla="+- 0 11915 11915"/>
                  <a:gd name="T9" fmla="*/ T8 w 191"/>
                  <a:gd name="T10" fmla="+- 0 5754 5546"/>
                  <a:gd name="T11" fmla="*/ 5754 h 208"/>
                  <a:gd name="T12" fmla="+- 0 12022 11915"/>
                  <a:gd name="T13" fmla="*/ T12 w 191"/>
                  <a:gd name="T14" fmla="+- 0 5754 5546"/>
                  <a:gd name="T15" fmla="*/ 5754 h 208"/>
                  <a:gd name="T16" fmla="+- 0 12034 11915"/>
                  <a:gd name="T17" fmla="*/ T16 w 191"/>
                  <a:gd name="T18" fmla="+- 0 5752 5546"/>
                  <a:gd name="T19" fmla="*/ 5752 h 208"/>
                  <a:gd name="T20" fmla="+- 0 12091 11915"/>
                  <a:gd name="T21" fmla="*/ T20 w 191"/>
                  <a:gd name="T22" fmla="+- 0 5713 5546"/>
                  <a:gd name="T23" fmla="*/ 5713 h 208"/>
                  <a:gd name="T24" fmla="+- 0 12095 11915"/>
                  <a:gd name="T25" fmla="*/ T24 w 191"/>
                  <a:gd name="T26" fmla="+- 0 5706 5546"/>
                  <a:gd name="T27" fmla="*/ 5706 h 208"/>
                  <a:gd name="T28" fmla="+- 0 11979 11915"/>
                  <a:gd name="T29" fmla="*/ T28 w 191"/>
                  <a:gd name="T30" fmla="+- 0 5706 5546"/>
                  <a:gd name="T31" fmla="*/ 5706 h 208"/>
                  <a:gd name="T32" fmla="+- 0 11979 11915"/>
                  <a:gd name="T33" fmla="*/ T32 w 191"/>
                  <a:gd name="T34" fmla="+- 0 5593 5546"/>
                  <a:gd name="T35" fmla="*/ 5593 h 208"/>
                  <a:gd name="T36" fmla="+- 0 12096 11915"/>
                  <a:gd name="T37" fmla="*/ T36 w 191"/>
                  <a:gd name="T38" fmla="+- 0 5593 5546"/>
                  <a:gd name="T39" fmla="*/ 5593 h 208"/>
                  <a:gd name="T40" fmla="+- 0 12092 11915"/>
                  <a:gd name="T41" fmla="*/ T40 w 191"/>
                  <a:gd name="T42" fmla="+- 0 5585 5546"/>
                  <a:gd name="T43" fmla="*/ 5585 h 208"/>
                  <a:gd name="T44" fmla="+- 0 12084 11915"/>
                  <a:gd name="T45" fmla="*/ T44 w 191"/>
                  <a:gd name="T46" fmla="+- 0 5575 5546"/>
                  <a:gd name="T47" fmla="*/ 5575 h 208"/>
                  <a:gd name="T48" fmla="+- 0 12071 11915"/>
                  <a:gd name="T49" fmla="*/ T48 w 191"/>
                  <a:gd name="T50" fmla="+- 0 5562 5546"/>
                  <a:gd name="T51" fmla="*/ 5562 h 208"/>
                  <a:gd name="T52" fmla="+- 0 12051 11915"/>
                  <a:gd name="T53" fmla="*/ T52 w 191"/>
                  <a:gd name="T54" fmla="+- 0 5552 5546"/>
                  <a:gd name="T55" fmla="*/ 5552 h 208"/>
                  <a:gd name="T56" fmla="+- 0 12033 11915"/>
                  <a:gd name="T57" fmla="*/ T56 w 191"/>
                  <a:gd name="T58" fmla="+- 0 5547 5546"/>
                  <a:gd name="T59" fmla="*/ 5547 h 208"/>
                  <a:gd name="T60" fmla="+- 0 12010 11915"/>
                  <a:gd name="T61" fmla="*/ T60 w 191"/>
                  <a:gd name="T62" fmla="+- 0 5546 5546"/>
                  <a:gd name="T63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91" h="208">
                    <a:moveTo>
                      <a:pt x="95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07" y="208"/>
                    </a:lnTo>
                    <a:lnTo>
                      <a:pt x="119" y="206"/>
                    </a:lnTo>
                    <a:lnTo>
                      <a:pt x="176" y="167"/>
                    </a:lnTo>
                    <a:lnTo>
                      <a:pt x="180" y="160"/>
                    </a:lnTo>
                    <a:lnTo>
                      <a:pt x="64" y="160"/>
                    </a:lnTo>
                    <a:lnTo>
                      <a:pt x="64" y="47"/>
                    </a:lnTo>
                    <a:lnTo>
                      <a:pt x="181" y="47"/>
                    </a:lnTo>
                    <a:lnTo>
                      <a:pt x="177" y="39"/>
                    </a:lnTo>
                    <a:lnTo>
                      <a:pt x="169" y="29"/>
                    </a:lnTo>
                    <a:lnTo>
                      <a:pt x="156" y="16"/>
                    </a:lnTo>
                    <a:lnTo>
                      <a:pt x="136" y="6"/>
                    </a:lnTo>
                    <a:lnTo>
                      <a:pt x="118" y="1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22">
                <a:extLst>
                  <a:ext uri="{FF2B5EF4-FFF2-40B4-BE49-F238E27FC236}">
                    <a16:creationId xmlns:a16="http://schemas.microsoft.com/office/drawing/2014/main" id="{68715244-4F6D-487E-8CC5-AB367735C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5" y="5546"/>
                <a:ext cx="191" cy="208"/>
              </a:xfrm>
              <a:custGeom>
                <a:avLst/>
                <a:gdLst>
                  <a:gd name="T0" fmla="+- 0 12096 11915"/>
                  <a:gd name="T1" fmla="*/ T0 w 191"/>
                  <a:gd name="T2" fmla="+- 0 5593 5546"/>
                  <a:gd name="T3" fmla="*/ 5593 h 208"/>
                  <a:gd name="T4" fmla="+- 0 11979 11915"/>
                  <a:gd name="T5" fmla="*/ T4 w 191"/>
                  <a:gd name="T6" fmla="+- 0 5593 5546"/>
                  <a:gd name="T7" fmla="*/ 5593 h 208"/>
                  <a:gd name="T8" fmla="+- 0 11997 11915"/>
                  <a:gd name="T9" fmla="*/ T8 w 191"/>
                  <a:gd name="T10" fmla="+- 0 5593 5546"/>
                  <a:gd name="T11" fmla="*/ 5593 h 208"/>
                  <a:gd name="T12" fmla="+- 0 12018 11915"/>
                  <a:gd name="T13" fmla="*/ T12 w 191"/>
                  <a:gd name="T14" fmla="+- 0 5597 5546"/>
                  <a:gd name="T15" fmla="*/ 5597 h 208"/>
                  <a:gd name="T16" fmla="+- 0 12034 11915"/>
                  <a:gd name="T17" fmla="*/ T16 w 191"/>
                  <a:gd name="T18" fmla="+- 0 5609 5546"/>
                  <a:gd name="T19" fmla="*/ 5609 h 208"/>
                  <a:gd name="T20" fmla="+- 0 12040 11915"/>
                  <a:gd name="T21" fmla="*/ T20 w 191"/>
                  <a:gd name="T22" fmla="+- 0 5626 5546"/>
                  <a:gd name="T23" fmla="*/ 5626 h 208"/>
                  <a:gd name="T24" fmla="+- 0 12041 11915"/>
                  <a:gd name="T25" fmla="*/ T24 w 191"/>
                  <a:gd name="T26" fmla="+- 0 5649 5546"/>
                  <a:gd name="T27" fmla="*/ 5649 h 208"/>
                  <a:gd name="T28" fmla="+- 0 12042 11915"/>
                  <a:gd name="T29" fmla="*/ T28 w 191"/>
                  <a:gd name="T30" fmla="+- 0 5667 5546"/>
                  <a:gd name="T31" fmla="*/ 5667 h 208"/>
                  <a:gd name="T32" fmla="+- 0 12040 11915"/>
                  <a:gd name="T33" fmla="*/ T32 w 191"/>
                  <a:gd name="T34" fmla="+- 0 5679 5546"/>
                  <a:gd name="T35" fmla="*/ 5679 h 208"/>
                  <a:gd name="T36" fmla="+- 0 12033 11915"/>
                  <a:gd name="T37" fmla="*/ T36 w 191"/>
                  <a:gd name="T38" fmla="+- 0 5694 5546"/>
                  <a:gd name="T39" fmla="*/ 5694 h 208"/>
                  <a:gd name="T40" fmla="+- 0 12029 11915"/>
                  <a:gd name="T41" fmla="*/ T40 w 191"/>
                  <a:gd name="T42" fmla="+- 0 5699 5546"/>
                  <a:gd name="T43" fmla="*/ 5699 h 208"/>
                  <a:gd name="T44" fmla="+- 0 12018 11915"/>
                  <a:gd name="T45" fmla="*/ T44 w 191"/>
                  <a:gd name="T46" fmla="+- 0 5705 5546"/>
                  <a:gd name="T47" fmla="*/ 5705 h 208"/>
                  <a:gd name="T48" fmla="+- 0 12008 11915"/>
                  <a:gd name="T49" fmla="*/ T48 w 191"/>
                  <a:gd name="T50" fmla="+- 0 5706 5546"/>
                  <a:gd name="T51" fmla="*/ 5706 h 208"/>
                  <a:gd name="T52" fmla="+- 0 12095 11915"/>
                  <a:gd name="T53" fmla="*/ T52 w 191"/>
                  <a:gd name="T54" fmla="+- 0 5706 5546"/>
                  <a:gd name="T55" fmla="*/ 5706 h 208"/>
                  <a:gd name="T56" fmla="+- 0 12102 11915"/>
                  <a:gd name="T57" fmla="*/ T56 w 191"/>
                  <a:gd name="T58" fmla="+- 0 5691 5546"/>
                  <a:gd name="T59" fmla="*/ 5691 h 208"/>
                  <a:gd name="T60" fmla="+- 0 12105 11915"/>
                  <a:gd name="T61" fmla="*/ T60 w 191"/>
                  <a:gd name="T62" fmla="+- 0 5672 5546"/>
                  <a:gd name="T63" fmla="*/ 5672 h 208"/>
                  <a:gd name="T64" fmla="+- 0 12106 11915"/>
                  <a:gd name="T65" fmla="*/ T64 w 191"/>
                  <a:gd name="T66" fmla="+- 0 5649 5546"/>
                  <a:gd name="T67" fmla="*/ 5649 h 208"/>
                  <a:gd name="T68" fmla="+- 0 12105 11915"/>
                  <a:gd name="T69" fmla="*/ T68 w 191"/>
                  <a:gd name="T70" fmla="+- 0 5628 5546"/>
                  <a:gd name="T71" fmla="*/ 5628 h 208"/>
                  <a:gd name="T72" fmla="+- 0 12101 11915"/>
                  <a:gd name="T73" fmla="*/ T72 w 191"/>
                  <a:gd name="T74" fmla="+- 0 5609 5546"/>
                  <a:gd name="T75" fmla="*/ 5609 h 208"/>
                  <a:gd name="T76" fmla="+- 0 12097 11915"/>
                  <a:gd name="T77" fmla="*/ T76 w 191"/>
                  <a:gd name="T78" fmla="+- 0 5596 5546"/>
                  <a:gd name="T79" fmla="*/ 5596 h 208"/>
                  <a:gd name="T80" fmla="+- 0 12096 11915"/>
                  <a:gd name="T81" fmla="*/ T80 w 191"/>
                  <a:gd name="T82" fmla="+- 0 5593 5546"/>
                  <a:gd name="T83" fmla="*/ 5593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191" h="208">
                    <a:moveTo>
                      <a:pt x="181" y="47"/>
                    </a:moveTo>
                    <a:lnTo>
                      <a:pt x="64" y="47"/>
                    </a:lnTo>
                    <a:lnTo>
                      <a:pt x="82" y="47"/>
                    </a:lnTo>
                    <a:lnTo>
                      <a:pt x="103" y="51"/>
                    </a:lnTo>
                    <a:lnTo>
                      <a:pt x="119" y="63"/>
                    </a:lnTo>
                    <a:lnTo>
                      <a:pt x="125" y="80"/>
                    </a:lnTo>
                    <a:lnTo>
                      <a:pt x="126" y="103"/>
                    </a:lnTo>
                    <a:lnTo>
                      <a:pt x="127" y="121"/>
                    </a:lnTo>
                    <a:lnTo>
                      <a:pt x="125" y="133"/>
                    </a:lnTo>
                    <a:lnTo>
                      <a:pt x="118" y="148"/>
                    </a:lnTo>
                    <a:lnTo>
                      <a:pt x="114" y="153"/>
                    </a:lnTo>
                    <a:lnTo>
                      <a:pt x="103" y="159"/>
                    </a:lnTo>
                    <a:lnTo>
                      <a:pt x="93" y="160"/>
                    </a:lnTo>
                    <a:lnTo>
                      <a:pt x="180" y="160"/>
                    </a:lnTo>
                    <a:lnTo>
                      <a:pt x="187" y="145"/>
                    </a:lnTo>
                    <a:lnTo>
                      <a:pt x="190" y="126"/>
                    </a:lnTo>
                    <a:lnTo>
                      <a:pt x="191" y="103"/>
                    </a:lnTo>
                    <a:lnTo>
                      <a:pt x="190" y="82"/>
                    </a:lnTo>
                    <a:lnTo>
                      <a:pt x="186" y="63"/>
                    </a:lnTo>
                    <a:lnTo>
                      <a:pt x="182" y="50"/>
                    </a:lnTo>
                    <a:lnTo>
                      <a:pt x="181" y="4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9" name="Group 23">
              <a:extLst>
                <a:ext uri="{FF2B5EF4-FFF2-40B4-BE49-F238E27FC236}">
                  <a16:creationId xmlns:a16="http://schemas.microsoft.com/office/drawing/2014/main" id="{43906F68-BA06-4B92-95A1-AD815F123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8" y="5845"/>
              <a:ext cx="234" cy="208"/>
              <a:chOff x="10968" y="5845"/>
              <a:chExt cx="234" cy="208"/>
            </a:xfrm>
          </p:grpSpPr>
          <p:sp>
            <p:nvSpPr>
              <p:cNvPr id="76" name="Freeform 24">
                <a:extLst>
                  <a:ext uri="{FF2B5EF4-FFF2-40B4-BE49-F238E27FC236}">
                    <a16:creationId xmlns:a16="http://schemas.microsoft.com/office/drawing/2014/main" id="{F5B9FBD0-62B0-4D54-95A2-C2047992C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052 10968"/>
                  <a:gd name="T1" fmla="*/ T0 w 234"/>
                  <a:gd name="T2" fmla="+- 0 5845 5845"/>
                  <a:gd name="T3" fmla="*/ 5845 h 208"/>
                  <a:gd name="T4" fmla="+- 0 10968 10968"/>
                  <a:gd name="T5" fmla="*/ T4 w 234"/>
                  <a:gd name="T6" fmla="+- 0 5845 5845"/>
                  <a:gd name="T7" fmla="*/ 5845 h 208"/>
                  <a:gd name="T8" fmla="+- 0 10968 10968"/>
                  <a:gd name="T9" fmla="*/ T8 w 234"/>
                  <a:gd name="T10" fmla="+- 0 6053 5845"/>
                  <a:gd name="T11" fmla="*/ 6053 h 208"/>
                  <a:gd name="T12" fmla="+- 0 11020 10968"/>
                  <a:gd name="T13" fmla="*/ T12 w 234"/>
                  <a:gd name="T14" fmla="+- 0 6053 5845"/>
                  <a:gd name="T15" fmla="*/ 6053 h 208"/>
                  <a:gd name="T16" fmla="+- 0 11020 10968"/>
                  <a:gd name="T17" fmla="*/ T16 w 234"/>
                  <a:gd name="T18" fmla="+- 0 5894 5845"/>
                  <a:gd name="T19" fmla="*/ 5894 h 208"/>
                  <a:gd name="T20" fmla="+- 0 11065 10968"/>
                  <a:gd name="T21" fmla="*/ T20 w 234"/>
                  <a:gd name="T22" fmla="+- 0 5894 5845"/>
                  <a:gd name="T23" fmla="*/ 5894 h 208"/>
                  <a:gd name="T24" fmla="+- 0 11052 1096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84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52" y="208"/>
                    </a:lnTo>
                    <a:lnTo>
                      <a:pt x="52" y="49"/>
                    </a:lnTo>
                    <a:lnTo>
                      <a:pt x="97" y="49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25">
                <a:extLst>
                  <a:ext uri="{FF2B5EF4-FFF2-40B4-BE49-F238E27FC236}">
                    <a16:creationId xmlns:a16="http://schemas.microsoft.com/office/drawing/2014/main" id="{236205D0-B326-48F5-B9A1-E6491A81F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065 10968"/>
                  <a:gd name="T1" fmla="*/ T0 w 234"/>
                  <a:gd name="T2" fmla="+- 0 5894 5845"/>
                  <a:gd name="T3" fmla="*/ 5894 h 208"/>
                  <a:gd name="T4" fmla="+- 0 11020 10968"/>
                  <a:gd name="T5" fmla="*/ T4 w 234"/>
                  <a:gd name="T6" fmla="+- 0 5894 5845"/>
                  <a:gd name="T7" fmla="*/ 5894 h 208"/>
                  <a:gd name="T8" fmla="+- 0 11061 10968"/>
                  <a:gd name="T9" fmla="*/ T8 w 234"/>
                  <a:gd name="T10" fmla="+- 0 6053 5845"/>
                  <a:gd name="T11" fmla="*/ 6053 h 208"/>
                  <a:gd name="T12" fmla="+- 0 11108 10968"/>
                  <a:gd name="T13" fmla="*/ T12 w 234"/>
                  <a:gd name="T14" fmla="+- 0 6053 5845"/>
                  <a:gd name="T15" fmla="*/ 6053 h 208"/>
                  <a:gd name="T16" fmla="+- 0 11129 10968"/>
                  <a:gd name="T17" fmla="*/ T16 w 234"/>
                  <a:gd name="T18" fmla="+- 0 5971 5845"/>
                  <a:gd name="T19" fmla="*/ 5971 h 208"/>
                  <a:gd name="T20" fmla="+- 0 11085 10968"/>
                  <a:gd name="T21" fmla="*/ T20 w 234"/>
                  <a:gd name="T22" fmla="+- 0 5971 5845"/>
                  <a:gd name="T23" fmla="*/ 5971 h 208"/>
                  <a:gd name="T24" fmla="+- 0 11065 10968"/>
                  <a:gd name="T25" fmla="*/ T24 w 234"/>
                  <a:gd name="T26" fmla="+- 0 5894 5845"/>
                  <a:gd name="T27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97" y="49"/>
                    </a:moveTo>
                    <a:lnTo>
                      <a:pt x="52" y="49"/>
                    </a:lnTo>
                    <a:lnTo>
                      <a:pt x="93" y="208"/>
                    </a:lnTo>
                    <a:lnTo>
                      <a:pt x="140" y="208"/>
                    </a:lnTo>
                    <a:lnTo>
                      <a:pt x="161" y="126"/>
                    </a:lnTo>
                    <a:lnTo>
                      <a:pt x="117" y="126"/>
                    </a:lnTo>
                    <a:lnTo>
                      <a:pt x="97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26">
                <a:extLst>
                  <a:ext uri="{FF2B5EF4-FFF2-40B4-BE49-F238E27FC236}">
                    <a16:creationId xmlns:a16="http://schemas.microsoft.com/office/drawing/2014/main" id="{BFFDC969-D565-42E2-B882-9BCD1939E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201 10968"/>
                  <a:gd name="T1" fmla="*/ T0 w 234"/>
                  <a:gd name="T2" fmla="+- 0 5894 5845"/>
                  <a:gd name="T3" fmla="*/ 5894 h 208"/>
                  <a:gd name="T4" fmla="+- 0 11149 10968"/>
                  <a:gd name="T5" fmla="*/ T4 w 234"/>
                  <a:gd name="T6" fmla="+- 0 5894 5845"/>
                  <a:gd name="T7" fmla="*/ 5894 h 208"/>
                  <a:gd name="T8" fmla="+- 0 11149 10968"/>
                  <a:gd name="T9" fmla="*/ T8 w 234"/>
                  <a:gd name="T10" fmla="+- 0 6053 5845"/>
                  <a:gd name="T11" fmla="*/ 6053 h 208"/>
                  <a:gd name="T12" fmla="+- 0 11201 10968"/>
                  <a:gd name="T13" fmla="*/ T12 w 234"/>
                  <a:gd name="T14" fmla="+- 0 6053 5845"/>
                  <a:gd name="T15" fmla="*/ 6053 h 208"/>
                  <a:gd name="T16" fmla="+- 0 11201 10968"/>
                  <a:gd name="T17" fmla="*/ T16 w 234"/>
                  <a:gd name="T18" fmla="+- 0 5894 5845"/>
                  <a:gd name="T19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4" h="208">
                    <a:moveTo>
                      <a:pt x="233" y="49"/>
                    </a:moveTo>
                    <a:lnTo>
                      <a:pt x="181" y="49"/>
                    </a:lnTo>
                    <a:lnTo>
                      <a:pt x="181" y="208"/>
                    </a:lnTo>
                    <a:lnTo>
                      <a:pt x="233" y="208"/>
                    </a:lnTo>
                    <a:lnTo>
                      <a:pt x="233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27">
                <a:extLst>
                  <a:ext uri="{FF2B5EF4-FFF2-40B4-BE49-F238E27FC236}">
                    <a16:creationId xmlns:a16="http://schemas.microsoft.com/office/drawing/2014/main" id="{28FE3A4C-50E6-42F9-888C-A31401C04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201 10968"/>
                  <a:gd name="T1" fmla="*/ T0 w 234"/>
                  <a:gd name="T2" fmla="+- 0 5845 5845"/>
                  <a:gd name="T3" fmla="*/ 5845 h 208"/>
                  <a:gd name="T4" fmla="+- 0 11117 10968"/>
                  <a:gd name="T5" fmla="*/ T4 w 234"/>
                  <a:gd name="T6" fmla="+- 0 5845 5845"/>
                  <a:gd name="T7" fmla="*/ 5845 h 208"/>
                  <a:gd name="T8" fmla="+- 0 11085 10968"/>
                  <a:gd name="T9" fmla="*/ T8 w 234"/>
                  <a:gd name="T10" fmla="+- 0 5971 5845"/>
                  <a:gd name="T11" fmla="*/ 5971 h 208"/>
                  <a:gd name="T12" fmla="+- 0 11129 10968"/>
                  <a:gd name="T13" fmla="*/ T12 w 234"/>
                  <a:gd name="T14" fmla="+- 0 5971 5845"/>
                  <a:gd name="T15" fmla="*/ 5971 h 208"/>
                  <a:gd name="T16" fmla="+- 0 11149 10968"/>
                  <a:gd name="T17" fmla="*/ T16 w 234"/>
                  <a:gd name="T18" fmla="+- 0 5894 5845"/>
                  <a:gd name="T19" fmla="*/ 5894 h 208"/>
                  <a:gd name="T20" fmla="+- 0 11201 10968"/>
                  <a:gd name="T21" fmla="*/ T20 w 234"/>
                  <a:gd name="T22" fmla="+- 0 5894 5845"/>
                  <a:gd name="T23" fmla="*/ 5894 h 208"/>
                  <a:gd name="T24" fmla="+- 0 11201 1096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233" y="0"/>
                    </a:moveTo>
                    <a:lnTo>
                      <a:pt x="149" y="0"/>
                    </a:lnTo>
                    <a:lnTo>
                      <a:pt x="117" y="126"/>
                    </a:lnTo>
                    <a:lnTo>
                      <a:pt x="161" y="126"/>
                    </a:lnTo>
                    <a:lnTo>
                      <a:pt x="181" y="49"/>
                    </a:lnTo>
                    <a:lnTo>
                      <a:pt x="233" y="49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632C9FA-921B-401A-982E-E47243BA7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1" y="5845"/>
              <a:ext cx="226" cy="208"/>
              <a:chOff x="11221" y="5845"/>
              <a:chExt cx="226" cy="208"/>
            </a:xfrm>
          </p:grpSpPr>
          <p:sp>
            <p:nvSpPr>
              <p:cNvPr id="73" name="Freeform 29">
                <a:extLst>
                  <a:ext uri="{FF2B5EF4-FFF2-40B4-BE49-F238E27FC236}">
                    <a16:creationId xmlns:a16="http://schemas.microsoft.com/office/drawing/2014/main" id="{0447D093-2B6A-4248-AA96-7704A6EDB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1" y="5845"/>
                <a:ext cx="226" cy="208"/>
              </a:xfrm>
              <a:custGeom>
                <a:avLst/>
                <a:gdLst>
                  <a:gd name="T0" fmla="+- 0 11369 11221"/>
                  <a:gd name="T1" fmla="*/ T0 w 226"/>
                  <a:gd name="T2" fmla="+- 0 5845 5845"/>
                  <a:gd name="T3" fmla="*/ 5845 h 208"/>
                  <a:gd name="T4" fmla="+- 0 11299 11221"/>
                  <a:gd name="T5" fmla="*/ T4 w 226"/>
                  <a:gd name="T6" fmla="+- 0 5845 5845"/>
                  <a:gd name="T7" fmla="*/ 5845 h 208"/>
                  <a:gd name="T8" fmla="+- 0 11221 11221"/>
                  <a:gd name="T9" fmla="*/ T8 w 226"/>
                  <a:gd name="T10" fmla="+- 0 6053 5845"/>
                  <a:gd name="T11" fmla="*/ 6053 h 208"/>
                  <a:gd name="T12" fmla="+- 0 11287 11221"/>
                  <a:gd name="T13" fmla="*/ T12 w 226"/>
                  <a:gd name="T14" fmla="+- 0 6053 5845"/>
                  <a:gd name="T15" fmla="*/ 6053 h 208"/>
                  <a:gd name="T16" fmla="+- 0 11297 11221"/>
                  <a:gd name="T17" fmla="*/ T16 w 226"/>
                  <a:gd name="T18" fmla="+- 0 6018 5845"/>
                  <a:gd name="T19" fmla="*/ 6018 h 208"/>
                  <a:gd name="T20" fmla="+- 0 11434 11221"/>
                  <a:gd name="T21" fmla="*/ T20 w 226"/>
                  <a:gd name="T22" fmla="+- 0 6018 5845"/>
                  <a:gd name="T23" fmla="*/ 6018 h 208"/>
                  <a:gd name="T24" fmla="+- 0 11418 11221"/>
                  <a:gd name="T25" fmla="*/ T24 w 226"/>
                  <a:gd name="T26" fmla="+- 0 5974 5845"/>
                  <a:gd name="T27" fmla="*/ 5974 h 208"/>
                  <a:gd name="T28" fmla="+- 0 11311 11221"/>
                  <a:gd name="T29" fmla="*/ T28 w 226"/>
                  <a:gd name="T30" fmla="+- 0 5974 5845"/>
                  <a:gd name="T31" fmla="*/ 5974 h 208"/>
                  <a:gd name="T32" fmla="+- 0 11334 11221"/>
                  <a:gd name="T33" fmla="*/ T32 w 226"/>
                  <a:gd name="T34" fmla="+- 0 5899 5845"/>
                  <a:gd name="T35" fmla="*/ 5899 h 208"/>
                  <a:gd name="T36" fmla="+- 0 11390 11221"/>
                  <a:gd name="T37" fmla="*/ T36 w 226"/>
                  <a:gd name="T38" fmla="+- 0 5899 5845"/>
                  <a:gd name="T39" fmla="*/ 5899 h 208"/>
                  <a:gd name="T40" fmla="+- 0 11369 11221"/>
                  <a:gd name="T41" fmla="*/ T40 w 226"/>
                  <a:gd name="T42" fmla="+- 0 5845 5845"/>
                  <a:gd name="T43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26" h="208">
                    <a:moveTo>
                      <a:pt x="148" y="0"/>
                    </a:moveTo>
                    <a:lnTo>
                      <a:pt x="78" y="0"/>
                    </a:lnTo>
                    <a:lnTo>
                      <a:pt x="0" y="208"/>
                    </a:lnTo>
                    <a:lnTo>
                      <a:pt x="66" y="208"/>
                    </a:lnTo>
                    <a:lnTo>
                      <a:pt x="76" y="173"/>
                    </a:lnTo>
                    <a:lnTo>
                      <a:pt x="213" y="173"/>
                    </a:lnTo>
                    <a:lnTo>
                      <a:pt x="197" y="129"/>
                    </a:lnTo>
                    <a:lnTo>
                      <a:pt x="90" y="129"/>
                    </a:lnTo>
                    <a:lnTo>
                      <a:pt x="113" y="54"/>
                    </a:lnTo>
                    <a:lnTo>
                      <a:pt x="169" y="54"/>
                    </a:lnTo>
                    <a:lnTo>
                      <a:pt x="148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30">
                <a:extLst>
                  <a:ext uri="{FF2B5EF4-FFF2-40B4-BE49-F238E27FC236}">
                    <a16:creationId xmlns:a16="http://schemas.microsoft.com/office/drawing/2014/main" id="{66E6747A-3A87-4216-8D70-CFE81D912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1" y="5845"/>
                <a:ext cx="226" cy="208"/>
              </a:xfrm>
              <a:custGeom>
                <a:avLst/>
                <a:gdLst>
                  <a:gd name="T0" fmla="+- 0 11434 11221"/>
                  <a:gd name="T1" fmla="*/ T0 w 226"/>
                  <a:gd name="T2" fmla="+- 0 6018 5845"/>
                  <a:gd name="T3" fmla="*/ 6018 h 208"/>
                  <a:gd name="T4" fmla="+- 0 11370 11221"/>
                  <a:gd name="T5" fmla="*/ T4 w 226"/>
                  <a:gd name="T6" fmla="+- 0 6018 5845"/>
                  <a:gd name="T7" fmla="*/ 6018 h 208"/>
                  <a:gd name="T8" fmla="+- 0 11380 11221"/>
                  <a:gd name="T9" fmla="*/ T8 w 226"/>
                  <a:gd name="T10" fmla="+- 0 6053 5845"/>
                  <a:gd name="T11" fmla="*/ 6053 h 208"/>
                  <a:gd name="T12" fmla="+- 0 11447 11221"/>
                  <a:gd name="T13" fmla="*/ T12 w 226"/>
                  <a:gd name="T14" fmla="+- 0 6053 5845"/>
                  <a:gd name="T15" fmla="*/ 6053 h 208"/>
                  <a:gd name="T16" fmla="+- 0 11434 11221"/>
                  <a:gd name="T17" fmla="*/ T16 w 226"/>
                  <a:gd name="T18" fmla="+- 0 6018 5845"/>
                  <a:gd name="T19" fmla="*/ 601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6" h="208">
                    <a:moveTo>
                      <a:pt x="213" y="173"/>
                    </a:moveTo>
                    <a:lnTo>
                      <a:pt x="149" y="173"/>
                    </a:lnTo>
                    <a:lnTo>
                      <a:pt x="159" y="208"/>
                    </a:lnTo>
                    <a:lnTo>
                      <a:pt x="226" y="208"/>
                    </a:lnTo>
                    <a:lnTo>
                      <a:pt x="213" y="17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31">
                <a:extLst>
                  <a:ext uri="{FF2B5EF4-FFF2-40B4-BE49-F238E27FC236}">
                    <a16:creationId xmlns:a16="http://schemas.microsoft.com/office/drawing/2014/main" id="{300327DD-1AD0-4556-B8CD-CB456A2FD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1" y="5845"/>
                <a:ext cx="226" cy="208"/>
              </a:xfrm>
              <a:custGeom>
                <a:avLst/>
                <a:gdLst>
                  <a:gd name="T0" fmla="+- 0 11390 11221"/>
                  <a:gd name="T1" fmla="*/ T0 w 226"/>
                  <a:gd name="T2" fmla="+- 0 5899 5845"/>
                  <a:gd name="T3" fmla="*/ 5899 h 208"/>
                  <a:gd name="T4" fmla="+- 0 11334 11221"/>
                  <a:gd name="T5" fmla="*/ T4 w 226"/>
                  <a:gd name="T6" fmla="+- 0 5899 5845"/>
                  <a:gd name="T7" fmla="*/ 5899 h 208"/>
                  <a:gd name="T8" fmla="+- 0 11356 11221"/>
                  <a:gd name="T9" fmla="*/ T8 w 226"/>
                  <a:gd name="T10" fmla="+- 0 5974 5845"/>
                  <a:gd name="T11" fmla="*/ 5974 h 208"/>
                  <a:gd name="T12" fmla="+- 0 11418 11221"/>
                  <a:gd name="T13" fmla="*/ T12 w 226"/>
                  <a:gd name="T14" fmla="+- 0 5974 5845"/>
                  <a:gd name="T15" fmla="*/ 5974 h 208"/>
                  <a:gd name="T16" fmla="+- 0 11390 11221"/>
                  <a:gd name="T17" fmla="*/ T16 w 226"/>
                  <a:gd name="T18" fmla="+- 0 5899 5845"/>
                  <a:gd name="T19" fmla="*/ 5899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6" h="208">
                    <a:moveTo>
                      <a:pt x="169" y="54"/>
                    </a:moveTo>
                    <a:lnTo>
                      <a:pt x="113" y="54"/>
                    </a:lnTo>
                    <a:lnTo>
                      <a:pt x="135" y="129"/>
                    </a:lnTo>
                    <a:lnTo>
                      <a:pt x="197" y="129"/>
                    </a:lnTo>
                    <a:lnTo>
                      <a:pt x="169" y="5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3B349CE9-0539-4877-AC8A-DD344162A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9" y="5845"/>
              <a:ext cx="204" cy="208"/>
              <a:chOff x="11469" y="5845"/>
              <a:chExt cx="204" cy="208"/>
            </a:xfrm>
          </p:grpSpPr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9FA909-5FA5-406A-A0F3-0D9AEECCA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" y="5845"/>
                <a:ext cx="204" cy="208"/>
              </a:xfrm>
              <a:custGeom>
                <a:avLst/>
                <a:gdLst>
                  <a:gd name="T0" fmla="+- 0 11575 11469"/>
                  <a:gd name="T1" fmla="*/ T0 w 204"/>
                  <a:gd name="T2" fmla="+- 0 5845 5845"/>
                  <a:gd name="T3" fmla="*/ 5845 h 208"/>
                  <a:gd name="T4" fmla="+- 0 11469 11469"/>
                  <a:gd name="T5" fmla="*/ T4 w 204"/>
                  <a:gd name="T6" fmla="+- 0 5845 5845"/>
                  <a:gd name="T7" fmla="*/ 5845 h 208"/>
                  <a:gd name="T8" fmla="+- 0 11469 11469"/>
                  <a:gd name="T9" fmla="*/ T8 w 204"/>
                  <a:gd name="T10" fmla="+- 0 6053 5845"/>
                  <a:gd name="T11" fmla="*/ 6053 h 208"/>
                  <a:gd name="T12" fmla="+- 0 11533 11469"/>
                  <a:gd name="T13" fmla="*/ T12 w 204"/>
                  <a:gd name="T14" fmla="+- 0 6053 5845"/>
                  <a:gd name="T15" fmla="*/ 6053 h 208"/>
                  <a:gd name="T16" fmla="+- 0 11533 11469"/>
                  <a:gd name="T17" fmla="*/ T16 w 204"/>
                  <a:gd name="T18" fmla="+- 0 5968 5845"/>
                  <a:gd name="T19" fmla="*/ 5968 h 208"/>
                  <a:gd name="T20" fmla="+- 0 11622 11469"/>
                  <a:gd name="T21" fmla="*/ T20 w 204"/>
                  <a:gd name="T22" fmla="+- 0 5968 5845"/>
                  <a:gd name="T23" fmla="*/ 5968 h 208"/>
                  <a:gd name="T24" fmla="+- 0 11619 11469"/>
                  <a:gd name="T25" fmla="*/ T24 w 204"/>
                  <a:gd name="T26" fmla="+- 0 5966 5845"/>
                  <a:gd name="T27" fmla="*/ 5966 h 208"/>
                  <a:gd name="T28" fmla="+- 0 11613 11469"/>
                  <a:gd name="T29" fmla="*/ T28 w 204"/>
                  <a:gd name="T30" fmla="+- 0 5964 5845"/>
                  <a:gd name="T31" fmla="*/ 5964 h 208"/>
                  <a:gd name="T32" fmla="+- 0 11606 11469"/>
                  <a:gd name="T33" fmla="*/ T32 w 204"/>
                  <a:gd name="T34" fmla="+- 0 5961 5845"/>
                  <a:gd name="T35" fmla="*/ 5961 h 208"/>
                  <a:gd name="T36" fmla="+- 0 11615 11469"/>
                  <a:gd name="T37" fmla="*/ T36 w 204"/>
                  <a:gd name="T38" fmla="+- 0 5959 5845"/>
                  <a:gd name="T39" fmla="*/ 5959 h 208"/>
                  <a:gd name="T40" fmla="+- 0 11623 11469"/>
                  <a:gd name="T41" fmla="*/ T40 w 204"/>
                  <a:gd name="T42" fmla="+- 0 5956 5845"/>
                  <a:gd name="T43" fmla="*/ 5956 h 208"/>
                  <a:gd name="T44" fmla="+- 0 11637 11469"/>
                  <a:gd name="T45" fmla="*/ T44 w 204"/>
                  <a:gd name="T46" fmla="+- 0 5948 5845"/>
                  <a:gd name="T47" fmla="*/ 5948 h 208"/>
                  <a:gd name="T48" fmla="+- 0 11644 11469"/>
                  <a:gd name="T49" fmla="*/ T48 w 204"/>
                  <a:gd name="T50" fmla="+- 0 5941 5845"/>
                  <a:gd name="T51" fmla="*/ 5941 h 208"/>
                  <a:gd name="T52" fmla="+- 0 11650 11469"/>
                  <a:gd name="T53" fmla="*/ T52 w 204"/>
                  <a:gd name="T54" fmla="+- 0 5929 5845"/>
                  <a:gd name="T55" fmla="*/ 5929 h 208"/>
                  <a:gd name="T56" fmla="+- 0 11533 11469"/>
                  <a:gd name="T57" fmla="*/ T56 w 204"/>
                  <a:gd name="T58" fmla="+- 0 5929 5845"/>
                  <a:gd name="T59" fmla="*/ 5929 h 208"/>
                  <a:gd name="T60" fmla="+- 0 11533 11469"/>
                  <a:gd name="T61" fmla="*/ T60 w 204"/>
                  <a:gd name="T62" fmla="+- 0 5887 5845"/>
                  <a:gd name="T63" fmla="*/ 5887 h 208"/>
                  <a:gd name="T64" fmla="+- 0 11655 11469"/>
                  <a:gd name="T65" fmla="*/ T64 w 204"/>
                  <a:gd name="T66" fmla="+- 0 5887 5845"/>
                  <a:gd name="T67" fmla="*/ 5887 h 208"/>
                  <a:gd name="T68" fmla="+- 0 11653 11469"/>
                  <a:gd name="T69" fmla="*/ T68 w 204"/>
                  <a:gd name="T70" fmla="+- 0 5878 5845"/>
                  <a:gd name="T71" fmla="*/ 5878 h 208"/>
                  <a:gd name="T72" fmla="+- 0 11640 11469"/>
                  <a:gd name="T73" fmla="*/ T72 w 204"/>
                  <a:gd name="T74" fmla="+- 0 5860 5845"/>
                  <a:gd name="T75" fmla="*/ 5860 h 208"/>
                  <a:gd name="T76" fmla="+- 0 11631 11469"/>
                  <a:gd name="T77" fmla="*/ T76 w 204"/>
                  <a:gd name="T78" fmla="+- 0 5854 5845"/>
                  <a:gd name="T79" fmla="*/ 5854 h 208"/>
                  <a:gd name="T80" fmla="+- 0 11617 11469"/>
                  <a:gd name="T81" fmla="*/ T80 w 204"/>
                  <a:gd name="T82" fmla="+- 0 5849 5845"/>
                  <a:gd name="T83" fmla="*/ 5849 h 208"/>
                  <a:gd name="T84" fmla="+- 0 11599 11469"/>
                  <a:gd name="T85" fmla="*/ T84 w 204"/>
                  <a:gd name="T86" fmla="+- 0 5846 5845"/>
                  <a:gd name="T87" fmla="*/ 5846 h 208"/>
                  <a:gd name="T88" fmla="+- 0 11575 11469"/>
                  <a:gd name="T89" fmla="*/ T88 w 204"/>
                  <a:gd name="T90" fmla="+- 0 5845 5845"/>
                  <a:gd name="T91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4" h="208">
                    <a:moveTo>
                      <a:pt x="106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4" y="208"/>
                    </a:lnTo>
                    <a:lnTo>
                      <a:pt x="64" y="123"/>
                    </a:lnTo>
                    <a:lnTo>
                      <a:pt x="153" y="123"/>
                    </a:lnTo>
                    <a:lnTo>
                      <a:pt x="150" y="121"/>
                    </a:lnTo>
                    <a:lnTo>
                      <a:pt x="144" y="119"/>
                    </a:lnTo>
                    <a:lnTo>
                      <a:pt x="137" y="116"/>
                    </a:lnTo>
                    <a:lnTo>
                      <a:pt x="146" y="114"/>
                    </a:lnTo>
                    <a:lnTo>
                      <a:pt x="154" y="111"/>
                    </a:lnTo>
                    <a:lnTo>
                      <a:pt x="168" y="103"/>
                    </a:lnTo>
                    <a:lnTo>
                      <a:pt x="175" y="96"/>
                    </a:lnTo>
                    <a:lnTo>
                      <a:pt x="181" y="84"/>
                    </a:lnTo>
                    <a:lnTo>
                      <a:pt x="64" y="84"/>
                    </a:lnTo>
                    <a:lnTo>
                      <a:pt x="64" y="42"/>
                    </a:lnTo>
                    <a:lnTo>
                      <a:pt x="186" y="42"/>
                    </a:lnTo>
                    <a:lnTo>
                      <a:pt x="184" y="33"/>
                    </a:lnTo>
                    <a:lnTo>
                      <a:pt x="171" y="15"/>
                    </a:lnTo>
                    <a:lnTo>
                      <a:pt x="162" y="9"/>
                    </a:lnTo>
                    <a:lnTo>
                      <a:pt x="148" y="4"/>
                    </a:lnTo>
                    <a:lnTo>
                      <a:pt x="130" y="1"/>
                    </a:lnTo>
                    <a:lnTo>
                      <a:pt x="1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D9B0BC9A-86C2-4FEE-8CA3-F2442EA0E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" y="5845"/>
                <a:ext cx="204" cy="208"/>
              </a:xfrm>
              <a:custGeom>
                <a:avLst/>
                <a:gdLst>
                  <a:gd name="T0" fmla="+- 0 11622 11469"/>
                  <a:gd name="T1" fmla="*/ T0 w 204"/>
                  <a:gd name="T2" fmla="+- 0 5968 5845"/>
                  <a:gd name="T3" fmla="*/ 5968 h 208"/>
                  <a:gd name="T4" fmla="+- 0 11544 11469"/>
                  <a:gd name="T5" fmla="*/ T4 w 204"/>
                  <a:gd name="T6" fmla="+- 0 5968 5845"/>
                  <a:gd name="T7" fmla="*/ 5968 h 208"/>
                  <a:gd name="T8" fmla="+- 0 11550 11469"/>
                  <a:gd name="T9" fmla="*/ T8 w 204"/>
                  <a:gd name="T10" fmla="+- 0 5970 5845"/>
                  <a:gd name="T11" fmla="*/ 5970 h 208"/>
                  <a:gd name="T12" fmla="+- 0 11554 11469"/>
                  <a:gd name="T13" fmla="*/ T12 w 204"/>
                  <a:gd name="T14" fmla="+- 0 5973 5845"/>
                  <a:gd name="T15" fmla="*/ 5973 h 208"/>
                  <a:gd name="T16" fmla="+- 0 11558 11469"/>
                  <a:gd name="T17" fmla="*/ T16 w 204"/>
                  <a:gd name="T18" fmla="+- 0 5976 5845"/>
                  <a:gd name="T19" fmla="*/ 5976 h 208"/>
                  <a:gd name="T20" fmla="+- 0 11562 11469"/>
                  <a:gd name="T21" fmla="*/ T20 w 204"/>
                  <a:gd name="T22" fmla="+- 0 5981 5845"/>
                  <a:gd name="T23" fmla="*/ 5981 h 208"/>
                  <a:gd name="T24" fmla="+- 0 11566 11469"/>
                  <a:gd name="T25" fmla="*/ T24 w 204"/>
                  <a:gd name="T26" fmla="+- 0 5990 5845"/>
                  <a:gd name="T27" fmla="*/ 5990 h 208"/>
                  <a:gd name="T28" fmla="+- 0 11600 11469"/>
                  <a:gd name="T29" fmla="*/ T28 w 204"/>
                  <a:gd name="T30" fmla="+- 0 6053 5845"/>
                  <a:gd name="T31" fmla="*/ 6053 h 208"/>
                  <a:gd name="T32" fmla="+- 0 11673 11469"/>
                  <a:gd name="T33" fmla="*/ T32 w 204"/>
                  <a:gd name="T34" fmla="+- 0 6053 5845"/>
                  <a:gd name="T35" fmla="*/ 6053 h 208"/>
                  <a:gd name="T36" fmla="+- 0 11642 11469"/>
                  <a:gd name="T37" fmla="*/ T36 w 204"/>
                  <a:gd name="T38" fmla="+- 0 5993 5845"/>
                  <a:gd name="T39" fmla="*/ 5993 h 208"/>
                  <a:gd name="T40" fmla="+- 0 11640 11469"/>
                  <a:gd name="T41" fmla="*/ T40 w 204"/>
                  <a:gd name="T42" fmla="+- 0 5990 5845"/>
                  <a:gd name="T43" fmla="*/ 5990 h 208"/>
                  <a:gd name="T44" fmla="+- 0 11637 11469"/>
                  <a:gd name="T45" fmla="*/ T44 w 204"/>
                  <a:gd name="T46" fmla="+- 0 5985 5845"/>
                  <a:gd name="T47" fmla="*/ 5985 h 208"/>
                  <a:gd name="T48" fmla="+- 0 11628 11469"/>
                  <a:gd name="T49" fmla="*/ T48 w 204"/>
                  <a:gd name="T50" fmla="+- 0 5974 5845"/>
                  <a:gd name="T51" fmla="*/ 5974 h 208"/>
                  <a:gd name="T52" fmla="+- 0 11625 11469"/>
                  <a:gd name="T53" fmla="*/ T52 w 204"/>
                  <a:gd name="T54" fmla="+- 0 5970 5845"/>
                  <a:gd name="T55" fmla="*/ 5970 h 208"/>
                  <a:gd name="T56" fmla="+- 0 11622 11469"/>
                  <a:gd name="T57" fmla="*/ T56 w 204"/>
                  <a:gd name="T58" fmla="+- 0 5968 5845"/>
                  <a:gd name="T59" fmla="*/ 59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4" h="208">
                    <a:moveTo>
                      <a:pt x="153" y="123"/>
                    </a:moveTo>
                    <a:lnTo>
                      <a:pt x="75" y="123"/>
                    </a:lnTo>
                    <a:lnTo>
                      <a:pt x="81" y="125"/>
                    </a:lnTo>
                    <a:lnTo>
                      <a:pt x="85" y="128"/>
                    </a:lnTo>
                    <a:lnTo>
                      <a:pt x="89" y="131"/>
                    </a:lnTo>
                    <a:lnTo>
                      <a:pt x="93" y="136"/>
                    </a:lnTo>
                    <a:lnTo>
                      <a:pt x="97" y="145"/>
                    </a:lnTo>
                    <a:lnTo>
                      <a:pt x="131" y="208"/>
                    </a:lnTo>
                    <a:lnTo>
                      <a:pt x="204" y="208"/>
                    </a:lnTo>
                    <a:lnTo>
                      <a:pt x="173" y="148"/>
                    </a:lnTo>
                    <a:lnTo>
                      <a:pt x="171" y="145"/>
                    </a:lnTo>
                    <a:lnTo>
                      <a:pt x="168" y="140"/>
                    </a:lnTo>
                    <a:lnTo>
                      <a:pt x="159" y="129"/>
                    </a:lnTo>
                    <a:lnTo>
                      <a:pt x="156" y="125"/>
                    </a:lnTo>
                    <a:lnTo>
                      <a:pt x="153" y="12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35">
                <a:extLst>
                  <a:ext uri="{FF2B5EF4-FFF2-40B4-BE49-F238E27FC236}">
                    <a16:creationId xmlns:a16="http://schemas.microsoft.com/office/drawing/2014/main" id="{4531B646-0E58-4640-A7AF-4BD8FF6B6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" y="5845"/>
                <a:ext cx="204" cy="208"/>
              </a:xfrm>
              <a:custGeom>
                <a:avLst/>
                <a:gdLst>
                  <a:gd name="T0" fmla="+- 0 11655 11469"/>
                  <a:gd name="T1" fmla="*/ T0 w 204"/>
                  <a:gd name="T2" fmla="+- 0 5887 5845"/>
                  <a:gd name="T3" fmla="*/ 5887 h 208"/>
                  <a:gd name="T4" fmla="+- 0 11573 11469"/>
                  <a:gd name="T5" fmla="*/ T4 w 204"/>
                  <a:gd name="T6" fmla="+- 0 5887 5845"/>
                  <a:gd name="T7" fmla="*/ 5887 h 208"/>
                  <a:gd name="T8" fmla="+- 0 11581 11469"/>
                  <a:gd name="T9" fmla="*/ T8 w 204"/>
                  <a:gd name="T10" fmla="+- 0 5889 5845"/>
                  <a:gd name="T11" fmla="*/ 5889 h 208"/>
                  <a:gd name="T12" fmla="+- 0 11589 11469"/>
                  <a:gd name="T13" fmla="*/ T12 w 204"/>
                  <a:gd name="T14" fmla="+- 0 5896 5845"/>
                  <a:gd name="T15" fmla="*/ 5896 h 208"/>
                  <a:gd name="T16" fmla="+- 0 11591 11469"/>
                  <a:gd name="T17" fmla="*/ T16 w 204"/>
                  <a:gd name="T18" fmla="+- 0 5901 5845"/>
                  <a:gd name="T19" fmla="*/ 5901 h 208"/>
                  <a:gd name="T20" fmla="+- 0 11591 11469"/>
                  <a:gd name="T21" fmla="*/ T20 w 204"/>
                  <a:gd name="T22" fmla="+- 0 5912 5845"/>
                  <a:gd name="T23" fmla="*/ 5912 h 208"/>
                  <a:gd name="T24" fmla="+- 0 11590 11469"/>
                  <a:gd name="T25" fmla="*/ T24 w 204"/>
                  <a:gd name="T26" fmla="+- 0 5916 5845"/>
                  <a:gd name="T27" fmla="*/ 5916 h 208"/>
                  <a:gd name="T28" fmla="+- 0 11587 11469"/>
                  <a:gd name="T29" fmla="*/ T28 w 204"/>
                  <a:gd name="T30" fmla="+- 0 5920 5845"/>
                  <a:gd name="T31" fmla="*/ 5920 h 208"/>
                  <a:gd name="T32" fmla="+- 0 11585 11469"/>
                  <a:gd name="T33" fmla="*/ T32 w 204"/>
                  <a:gd name="T34" fmla="+- 0 5923 5845"/>
                  <a:gd name="T35" fmla="*/ 5923 h 208"/>
                  <a:gd name="T36" fmla="+- 0 11581 11469"/>
                  <a:gd name="T37" fmla="*/ T36 w 204"/>
                  <a:gd name="T38" fmla="+- 0 5926 5845"/>
                  <a:gd name="T39" fmla="*/ 5926 h 208"/>
                  <a:gd name="T40" fmla="+- 0 11577 11469"/>
                  <a:gd name="T41" fmla="*/ T40 w 204"/>
                  <a:gd name="T42" fmla="+- 0 5926 5845"/>
                  <a:gd name="T43" fmla="*/ 5926 h 208"/>
                  <a:gd name="T44" fmla="+- 0 11569 11469"/>
                  <a:gd name="T45" fmla="*/ T44 w 204"/>
                  <a:gd name="T46" fmla="+- 0 5928 5845"/>
                  <a:gd name="T47" fmla="*/ 5928 h 208"/>
                  <a:gd name="T48" fmla="+- 0 11563 11469"/>
                  <a:gd name="T49" fmla="*/ T48 w 204"/>
                  <a:gd name="T50" fmla="+- 0 5929 5845"/>
                  <a:gd name="T51" fmla="*/ 5929 h 208"/>
                  <a:gd name="T52" fmla="+- 0 11650 11469"/>
                  <a:gd name="T53" fmla="*/ T52 w 204"/>
                  <a:gd name="T54" fmla="+- 0 5929 5845"/>
                  <a:gd name="T55" fmla="*/ 5929 h 208"/>
                  <a:gd name="T56" fmla="+- 0 11653 11469"/>
                  <a:gd name="T57" fmla="*/ T56 w 204"/>
                  <a:gd name="T58" fmla="+- 0 5924 5845"/>
                  <a:gd name="T59" fmla="*/ 5924 h 208"/>
                  <a:gd name="T60" fmla="+- 0 11656 11469"/>
                  <a:gd name="T61" fmla="*/ T60 w 204"/>
                  <a:gd name="T62" fmla="+- 0 5914 5845"/>
                  <a:gd name="T63" fmla="*/ 5914 h 208"/>
                  <a:gd name="T64" fmla="+- 0 11656 11469"/>
                  <a:gd name="T65" fmla="*/ T64 w 204"/>
                  <a:gd name="T66" fmla="+- 0 5889 5845"/>
                  <a:gd name="T67" fmla="*/ 5889 h 208"/>
                  <a:gd name="T68" fmla="+- 0 11655 11469"/>
                  <a:gd name="T69" fmla="*/ T68 w 204"/>
                  <a:gd name="T70" fmla="+- 0 5887 5845"/>
                  <a:gd name="T71" fmla="*/ 5887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204" h="208">
                    <a:moveTo>
                      <a:pt x="186" y="42"/>
                    </a:moveTo>
                    <a:lnTo>
                      <a:pt x="104" y="42"/>
                    </a:lnTo>
                    <a:lnTo>
                      <a:pt x="112" y="44"/>
                    </a:lnTo>
                    <a:lnTo>
                      <a:pt x="120" y="51"/>
                    </a:lnTo>
                    <a:lnTo>
                      <a:pt x="122" y="56"/>
                    </a:lnTo>
                    <a:lnTo>
                      <a:pt x="122" y="67"/>
                    </a:lnTo>
                    <a:lnTo>
                      <a:pt x="121" y="71"/>
                    </a:lnTo>
                    <a:lnTo>
                      <a:pt x="118" y="75"/>
                    </a:lnTo>
                    <a:lnTo>
                      <a:pt x="116" y="78"/>
                    </a:lnTo>
                    <a:lnTo>
                      <a:pt x="112" y="81"/>
                    </a:lnTo>
                    <a:lnTo>
                      <a:pt x="108" y="81"/>
                    </a:lnTo>
                    <a:lnTo>
                      <a:pt x="100" y="83"/>
                    </a:lnTo>
                    <a:lnTo>
                      <a:pt x="94" y="84"/>
                    </a:lnTo>
                    <a:lnTo>
                      <a:pt x="181" y="84"/>
                    </a:lnTo>
                    <a:lnTo>
                      <a:pt x="184" y="79"/>
                    </a:lnTo>
                    <a:lnTo>
                      <a:pt x="187" y="69"/>
                    </a:lnTo>
                    <a:lnTo>
                      <a:pt x="187" y="44"/>
                    </a:lnTo>
                    <a:lnTo>
                      <a:pt x="186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5" name="Group 36">
              <a:extLst>
                <a:ext uri="{FF2B5EF4-FFF2-40B4-BE49-F238E27FC236}">
                  <a16:creationId xmlns:a16="http://schemas.microsoft.com/office/drawing/2014/main" id="{5FD84DE9-CD27-4A20-A899-9918AB6F1D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8" y="5845"/>
              <a:ext cx="2" cy="208"/>
              <a:chOff x="11728" y="5845"/>
              <a:chExt cx="2" cy="208"/>
            </a:xfrm>
          </p:grpSpPr>
          <p:sp>
            <p:nvSpPr>
              <p:cNvPr id="69" name="Freeform 37">
                <a:extLst>
                  <a:ext uri="{FF2B5EF4-FFF2-40B4-BE49-F238E27FC236}">
                    <a16:creationId xmlns:a16="http://schemas.microsoft.com/office/drawing/2014/main" id="{C5D5ECFE-AD67-45BC-A51F-B09FD0E6A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28" y="5845"/>
                <a:ext cx="2" cy="208"/>
              </a:xfrm>
              <a:custGeom>
                <a:avLst/>
                <a:gdLst>
                  <a:gd name="T0" fmla="+- 0 5845 5845"/>
                  <a:gd name="T1" fmla="*/ 5845 h 208"/>
                  <a:gd name="T2" fmla="+- 0 6053 5845"/>
                  <a:gd name="T3" fmla="*/ 6053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08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877FE6D5-870D-41CD-A701-11B5EEE2F6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2" y="5845"/>
              <a:ext cx="130" cy="208"/>
              <a:chOff x="11792" y="5845"/>
              <a:chExt cx="130" cy="208"/>
            </a:xfrm>
          </p:grpSpPr>
          <p:sp>
            <p:nvSpPr>
              <p:cNvPr id="67" name="Freeform 39">
                <a:extLst>
                  <a:ext uri="{FF2B5EF4-FFF2-40B4-BE49-F238E27FC236}">
                    <a16:creationId xmlns:a16="http://schemas.microsoft.com/office/drawing/2014/main" id="{FEAEDFA0-1545-4DDD-959E-E3CDCACBD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2" y="5845"/>
                <a:ext cx="130" cy="208"/>
              </a:xfrm>
              <a:custGeom>
                <a:avLst/>
                <a:gdLst>
                  <a:gd name="T0" fmla="+- 0 11921 11792"/>
                  <a:gd name="T1" fmla="*/ T0 w 130"/>
                  <a:gd name="T2" fmla="+- 0 5896 5845"/>
                  <a:gd name="T3" fmla="*/ 5896 h 208"/>
                  <a:gd name="T4" fmla="+- 0 11857 11792"/>
                  <a:gd name="T5" fmla="*/ T4 w 130"/>
                  <a:gd name="T6" fmla="+- 0 5896 5845"/>
                  <a:gd name="T7" fmla="*/ 5896 h 208"/>
                  <a:gd name="T8" fmla="+- 0 11857 11792"/>
                  <a:gd name="T9" fmla="*/ T8 w 130"/>
                  <a:gd name="T10" fmla="+- 0 6053 5845"/>
                  <a:gd name="T11" fmla="*/ 6053 h 208"/>
                  <a:gd name="T12" fmla="+- 0 11921 11792"/>
                  <a:gd name="T13" fmla="*/ T12 w 130"/>
                  <a:gd name="T14" fmla="+- 0 6053 5845"/>
                  <a:gd name="T15" fmla="*/ 6053 h 208"/>
                  <a:gd name="T16" fmla="+- 0 11921 11792"/>
                  <a:gd name="T17" fmla="*/ T16 w 130"/>
                  <a:gd name="T18" fmla="+- 0 5896 5845"/>
                  <a:gd name="T19" fmla="*/ 589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29" y="51"/>
                    </a:moveTo>
                    <a:lnTo>
                      <a:pt x="65" y="51"/>
                    </a:lnTo>
                    <a:lnTo>
                      <a:pt x="65" y="208"/>
                    </a:lnTo>
                    <a:lnTo>
                      <a:pt x="129" y="208"/>
                    </a:lnTo>
                    <a:lnTo>
                      <a:pt x="129" y="5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40">
                <a:extLst>
                  <a:ext uri="{FF2B5EF4-FFF2-40B4-BE49-F238E27FC236}">
                    <a16:creationId xmlns:a16="http://schemas.microsoft.com/office/drawing/2014/main" id="{D60B5A3A-F0BD-4AE8-9519-B402BF8B4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2" y="5845"/>
                <a:ext cx="130" cy="208"/>
              </a:xfrm>
              <a:custGeom>
                <a:avLst/>
                <a:gdLst>
                  <a:gd name="T0" fmla="+- 0 11987 11792"/>
                  <a:gd name="T1" fmla="*/ T0 w 130"/>
                  <a:gd name="T2" fmla="+- 0 5845 5845"/>
                  <a:gd name="T3" fmla="*/ 5845 h 208"/>
                  <a:gd name="T4" fmla="+- 0 11792 11792"/>
                  <a:gd name="T5" fmla="*/ T4 w 130"/>
                  <a:gd name="T6" fmla="+- 0 5845 5845"/>
                  <a:gd name="T7" fmla="*/ 5845 h 208"/>
                  <a:gd name="T8" fmla="+- 0 11792 11792"/>
                  <a:gd name="T9" fmla="*/ T8 w 130"/>
                  <a:gd name="T10" fmla="+- 0 5896 5845"/>
                  <a:gd name="T11" fmla="*/ 5896 h 208"/>
                  <a:gd name="T12" fmla="+- 0 11987 11792"/>
                  <a:gd name="T13" fmla="*/ T12 w 130"/>
                  <a:gd name="T14" fmla="+- 0 5896 5845"/>
                  <a:gd name="T15" fmla="*/ 5896 h 208"/>
                  <a:gd name="T16" fmla="+- 0 11987 11792"/>
                  <a:gd name="T17" fmla="*/ T16 w 130"/>
                  <a:gd name="T18" fmla="+- 0 5845 5845"/>
                  <a:gd name="T19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95" y="0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195" y="51"/>
                    </a:lnTo>
                    <a:lnTo>
                      <a:pt x="1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8" name="Group 41">
              <a:extLst>
                <a:ext uri="{FF2B5EF4-FFF2-40B4-BE49-F238E27FC236}">
                  <a16:creationId xmlns:a16="http://schemas.microsoft.com/office/drawing/2014/main" id="{9C9889DE-365A-4A4E-B39E-852130F0EA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0" y="5845"/>
              <a:ext cx="2" cy="208"/>
              <a:chOff x="12050" y="5845"/>
              <a:chExt cx="2" cy="208"/>
            </a:xfrm>
          </p:grpSpPr>
          <p:sp>
            <p:nvSpPr>
              <p:cNvPr id="66" name="Freeform 42">
                <a:extLst>
                  <a:ext uri="{FF2B5EF4-FFF2-40B4-BE49-F238E27FC236}">
                    <a16:creationId xmlns:a16="http://schemas.microsoft.com/office/drawing/2014/main" id="{CF0819C9-435A-4DCF-BC07-CC1EC266B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0" y="5845"/>
                <a:ext cx="2" cy="208"/>
              </a:xfrm>
              <a:custGeom>
                <a:avLst/>
                <a:gdLst>
                  <a:gd name="T0" fmla="+- 0 5845 5845"/>
                  <a:gd name="T1" fmla="*/ 5845 h 208"/>
                  <a:gd name="T2" fmla="+- 0 6053 5845"/>
                  <a:gd name="T3" fmla="*/ 6053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10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9" name="Group 43">
              <a:extLst>
                <a:ext uri="{FF2B5EF4-FFF2-40B4-BE49-F238E27FC236}">
                  <a16:creationId xmlns:a16="http://schemas.microsoft.com/office/drawing/2014/main" id="{279B5C7B-3C6B-4988-A8BB-4DBBEA31A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28" y="5845"/>
              <a:ext cx="234" cy="208"/>
              <a:chOff x="12128" y="5845"/>
              <a:chExt cx="234" cy="208"/>
            </a:xfrm>
          </p:grpSpPr>
          <p:sp>
            <p:nvSpPr>
              <p:cNvPr id="62" name="Freeform 44">
                <a:extLst>
                  <a:ext uri="{FF2B5EF4-FFF2-40B4-BE49-F238E27FC236}">
                    <a16:creationId xmlns:a16="http://schemas.microsoft.com/office/drawing/2014/main" id="{4E33E04B-B92F-4DDC-A7D6-D421E3E4E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212 12128"/>
                  <a:gd name="T1" fmla="*/ T0 w 234"/>
                  <a:gd name="T2" fmla="+- 0 5845 5845"/>
                  <a:gd name="T3" fmla="*/ 5845 h 208"/>
                  <a:gd name="T4" fmla="+- 0 12128 12128"/>
                  <a:gd name="T5" fmla="*/ T4 w 234"/>
                  <a:gd name="T6" fmla="+- 0 5845 5845"/>
                  <a:gd name="T7" fmla="*/ 5845 h 208"/>
                  <a:gd name="T8" fmla="+- 0 12128 12128"/>
                  <a:gd name="T9" fmla="*/ T8 w 234"/>
                  <a:gd name="T10" fmla="+- 0 6053 5845"/>
                  <a:gd name="T11" fmla="*/ 6053 h 208"/>
                  <a:gd name="T12" fmla="+- 0 12180 12128"/>
                  <a:gd name="T13" fmla="*/ T12 w 234"/>
                  <a:gd name="T14" fmla="+- 0 6053 5845"/>
                  <a:gd name="T15" fmla="*/ 6053 h 208"/>
                  <a:gd name="T16" fmla="+- 0 12180 12128"/>
                  <a:gd name="T17" fmla="*/ T16 w 234"/>
                  <a:gd name="T18" fmla="+- 0 5894 5845"/>
                  <a:gd name="T19" fmla="*/ 5894 h 208"/>
                  <a:gd name="T20" fmla="+- 0 12225 12128"/>
                  <a:gd name="T21" fmla="*/ T20 w 234"/>
                  <a:gd name="T22" fmla="+- 0 5894 5845"/>
                  <a:gd name="T23" fmla="*/ 5894 h 208"/>
                  <a:gd name="T24" fmla="+- 0 12212 1212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84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52" y="208"/>
                    </a:lnTo>
                    <a:lnTo>
                      <a:pt x="52" y="49"/>
                    </a:lnTo>
                    <a:lnTo>
                      <a:pt x="97" y="49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45">
                <a:extLst>
                  <a:ext uri="{FF2B5EF4-FFF2-40B4-BE49-F238E27FC236}">
                    <a16:creationId xmlns:a16="http://schemas.microsoft.com/office/drawing/2014/main" id="{CDB338B1-D229-4BE4-BE2C-6E90C1C61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225 12128"/>
                  <a:gd name="T1" fmla="*/ T0 w 234"/>
                  <a:gd name="T2" fmla="+- 0 5894 5845"/>
                  <a:gd name="T3" fmla="*/ 5894 h 208"/>
                  <a:gd name="T4" fmla="+- 0 12180 12128"/>
                  <a:gd name="T5" fmla="*/ T4 w 234"/>
                  <a:gd name="T6" fmla="+- 0 5894 5845"/>
                  <a:gd name="T7" fmla="*/ 5894 h 208"/>
                  <a:gd name="T8" fmla="+- 0 12221 12128"/>
                  <a:gd name="T9" fmla="*/ T8 w 234"/>
                  <a:gd name="T10" fmla="+- 0 6053 5845"/>
                  <a:gd name="T11" fmla="*/ 6053 h 208"/>
                  <a:gd name="T12" fmla="+- 0 12268 12128"/>
                  <a:gd name="T13" fmla="*/ T12 w 234"/>
                  <a:gd name="T14" fmla="+- 0 6053 5845"/>
                  <a:gd name="T15" fmla="*/ 6053 h 208"/>
                  <a:gd name="T16" fmla="+- 0 12289 12128"/>
                  <a:gd name="T17" fmla="*/ T16 w 234"/>
                  <a:gd name="T18" fmla="+- 0 5971 5845"/>
                  <a:gd name="T19" fmla="*/ 5971 h 208"/>
                  <a:gd name="T20" fmla="+- 0 12245 12128"/>
                  <a:gd name="T21" fmla="*/ T20 w 234"/>
                  <a:gd name="T22" fmla="+- 0 5971 5845"/>
                  <a:gd name="T23" fmla="*/ 5971 h 208"/>
                  <a:gd name="T24" fmla="+- 0 12225 12128"/>
                  <a:gd name="T25" fmla="*/ T24 w 234"/>
                  <a:gd name="T26" fmla="+- 0 5894 5845"/>
                  <a:gd name="T27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97" y="49"/>
                    </a:moveTo>
                    <a:lnTo>
                      <a:pt x="52" y="49"/>
                    </a:lnTo>
                    <a:lnTo>
                      <a:pt x="93" y="208"/>
                    </a:lnTo>
                    <a:lnTo>
                      <a:pt x="140" y="208"/>
                    </a:lnTo>
                    <a:lnTo>
                      <a:pt x="161" y="126"/>
                    </a:lnTo>
                    <a:lnTo>
                      <a:pt x="117" y="126"/>
                    </a:lnTo>
                    <a:lnTo>
                      <a:pt x="97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46">
                <a:extLst>
                  <a:ext uri="{FF2B5EF4-FFF2-40B4-BE49-F238E27FC236}">
                    <a16:creationId xmlns:a16="http://schemas.microsoft.com/office/drawing/2014/main" id="{06A53C22-CA38-4CDF-81FE-E740B690E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361 12128"/>
                  <a:gd name="T1" fmla="*/ T0 w 234"/>
                  <a:gd name="T2" fmla="+- 0 5894 5845"/>
                  <a:gd name="T3" fmla="*/ 5894 h 208"/>
                  <a:gd name="T4" fmla="+- 0 12309 12128"/>
                  <a:gd name="T5" fmla="*/ T4 w 234"/>
                  <a:gd name="T6" fmla="+- 0 5894 5845"/>
                  <a:gd name="T7" fmla="*/ 5894 h 208"/>
                  <a:gd name="T8" fmla="+- 0 12309 12128"/>
                  <a:gd name="T9" fmla="*/ T8 w 234"/>
                  <a:gd name="T10" fmla="+- 0 6053 5845"/>
                  <a:gd name="T11" fmla="*/ 6053 h 208"/>
                  <a:gd name="T12" fmla="+- 0 12361 12128"/>
                  <a:gd name="T13" fmla="*/ T12 w 234"/>
                  <a:gd name="T14" fmla="+- 0 6053 5845"/>
                  <a:gd name="T15" fmla="*/ 6053 h 208"/>
                  <a:gd name="T16" fmla="+- 0 12361 12128"/>
                  <a:gd name="T17" fmla="*/ T16 w 234"/>
                  <a:gd name="T18" fmla="+- 0 5894 5845"/>
                  <a:gd name="T19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4" h="208">
                    <a:moveTo>
                      <a:pt x="233" y="49"/>
                    </a:moveTo>
                    <a:lnTo>
                      <a:pt x="181" y="49"/>
                    </a:lnTo>
                    <a:lnTo>
                      <a:pt x="181" y="208"/>
                    </a:lnTo>
                    <a:lnTo>
                      <a:pt x="233" y="208"/>
                    </a:lnTo>
                    <a:lnTo>
                      <a:pt x="233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47">
                <a:extLst>
                  <a:ext uri="{FF2B5EF4-FFF2-40B4-BE49-F238E27FC236}">
                    <a16:creationId xmlns:a16="http://schemas.microsoft.com/office/drawing/2014/main" id="{031060FC-F9A1-4404-88A7-AB516E45A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361 12128"/>
                  <a:gd name="T1" fmla="*/ T0 w 234"/>
                  <a:gd name="T2" fmla="+- 0 5845 5845"/>
                  <a:gd name="T3" fmla="*/ 5845 h 208"/>
                  <a:gd name="T4" fmla="+- 0 12277 12128"/>
                  <a:gd name="T5" fmla="*/ T4 w 234"/>
                  <a:gd name="T6" fmla="+- 0 5845 5845"/>
                  <a:gd name="T7" fmla="*/ 5845 h 208"/>
                  <a:gd name="T8" fmla="+- 0 12245 12128"/>
                  <a:gd name="T9" fmla="*/ T8 w 234"/>
                  <a:gd name="T10" fmla="+- 0 5971 5845"/>
                  <a:gd name="T11" fmla="*/ 5971 h 208"/>
                  <a:gd name="T12" fmla="+- 0 12289 12128"/>
                  <a:gd name="T13" fmla="*/ T12 w 234"/>
                  <a:gd name="T14" fmla="+- 0 5971 5845"/>
                  <a:gd name="T15" fmla="*/ 5971 h 208"/>
                  <a:gd name="T16" fmla="+- 0 12309 12128"/>
                  <a:gd name="T17" fmla="*/ T16 w 234"/>
                  <a:gd name="T18" fmla="+- 0 5894 5845"/>
                  <a:gd name="T19" fmla="*/ 5894 h 208"/>
                  <a:gd name="T20" fmla="+- 0 12361 12128"/>
                  <a:gd name="T21" fmla="*/ T20 w 234"/>
                  <a:gd name="T22" fmla="+- 0 5894 5845"/>
                  <a:gd name="T23" fmla="*/ 5894 h 208"/>
                  <a:gd name="T24" fmla="+- 0 12361 1212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233" y="0"/>
                    </a:moveTo>
                    <a:lnTo>
                      <a:pt x="149" y="0"/>
                    </a:lnTo>
                    <a:lnTo>
                      <a:pt x="117" y="126"/>
                    </a:lnTo>
                    <a:lnTo>
                      <a:pt x="161" y="126"/>
                    </a:lnTo>
                    <a:lnTo>
                      <a:pt x="181" y="49"/>
                    </a:lnTo>
                    <a:lnTo>
                      <a:pt x="233" y="49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0" name="Group 48">
              <a:extLst>
                <a:ext uri="{FF2B5EF4-FFF2-40B4-BE49-F238E27FC236}">
                  <a16:creationId xmlns:a16="http://schemas.microsoft.com/office/drawing/2014/main" id="{753754CD-03F7-45A1-BEDD-190E744F7F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02" y="5845"/>
              <a:ext cx="175" cy="208"/>
              <a:chOff x="12402" y="5845"/>
              <a:chExt cx="175" cy="208"/>
            </a:xfrm>
          </p:grpSpPr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39758325-D2E2-4FDD-AC9C-AE5F3D0B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2" y="5845"/>
                <a:ext cx="175" cy="208"/>
              </a:xfrm>
              <a:custGeom>
                <a:avLst/>
                <a:gdLst>
                  <a:gd name="T0" fmla="+- 0 12574 12402"/>
                  <a:gd name="T1" fmla="*/ T0 w 175"/>
                  <a:gd name="T2" fmla="+- 0 5845 5845"/>
                  <a:gd name="T3" fmla="*/ 5845 h 208"/>
                  <a:gd name="T4" fmla="+- 0 12402 12402"/>
                  <a:gd name="T5" fmla="*/ T4 w 175"/>
                  <a:gd name="T6" fmla="+- 0 5845 5845"/>
                  <a:gd name="T7" fmla="*/ 5845 h 208"/>
                  <a:gd name="T8" fmla="+- 0 12402 12402"/>
                  <a:gd name="T9" fmla="*/ T8 w 175"/>
                  <a:gd name="T10" fmla="+- 0 6053 5845"/>
                  <a:gd name="T11" fmla="*/ 6053 h 208"/>
                  <a:gd name="T12" fmla="+- 0 12577 12402"/>
                  <a:gd name="T13" fmla="*/ T12 w 175"/>
                  <a:gd name="T14" fmla="+- 0 6053 5845"/>
                  <a:gd name="T15" fmla="*/ 6053 h 208"/>
                  <a:gd name="T16" fmla="+- 0 12577 12402"/>
                  <a:gd name="T17" fmla="*/ T16 w 175"/>
                  <a:gd name="T18" fmla="+- 0 6006 5845"/>
                  <a:gd name="T19" fmla="*/ 6006 h 208"/>
                  <a:gd name="T20" fmla="+- 0 12466 12402"/>
                  <a:gd name="T21" fmla="*/ T20 w 175"/>
                  <a:gd name="T22" fmla="+- 0 6006 5845"/>
                  <a:gd name="T23" fmla="*/ 6006 h 208"/>
                  <a:gd name="T24" fmla="+- 0 12466 12402"/>
                  <a:gd name="T25" fmla="*/ T24 w 175"/>
                  <a:gd name="T26" fmla="+- 0 5965 5845"/>
                  <a:gd name="T27" fmla="*/ 5965 h 208"/>
                  <a:gd name="T28" fmla="+- 0 12566 12402"/>
                  <a:gd name="T29" fmla="*/ T28 w 175"/>
                  <a:gd name="T30" fmla="+- 0 5965 5845"/>
                  <a:gd name="T31" fmla="*/ 5965 h 208"/>
                  <a:gd name="T32" fmla="+- 0 12566 12402"/>
                  <a:gd name="T33" fmla="*/ T32 w 175"/>
                  <a:gd name="T34" fmla="+- 0 5922 5845"/>
                  <a:gd name="T35" fmla="*/ 5922 h 208"/>
                  <a:gd name="T36" fmla="+- 0 12466 12402"/>
                  <a:gd name="T37" fmla="*/ T36 w 175"/>
                  <a:gd name="T38" fmla="+- 0 5922 5845"/>
                  <a:gd name="T39" fmla="*/ 5922 h 208"/>
                  <a:gd name="T40" fmla="+- 0 12466 12402"/>
                  <a:gd name="T41" fmla="*/ T40 w 175"/>
                  <a:gd name="T42" fmla="+- 0 5889 5845"/>
                  <a:gd name="T43" fmla="*/ 5889 h 208"/>
                  <a:gd name="T44" fmla="+- 0 12574 12402"/>
                  <a:gd name="T45" fmla="*/ T44 w 175"/>
                  <a:gd name="T46" fmla="+- 0 5889 5845"/>
                  <a:gd name="T47" fmla="*/ 5889 h 208"/>
                  <a:gd name="T48" fmla="+- 0 12574 12402"/>
                  <a:gd name="T49" fmla="*/ T48 w 175"/>
                  <a:gd name="T50" fmla="+- 0 5845 5845"/>
                  <a:gd name="T51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5" h="208">
                    <a:moveTo>
                      <a:pt x="172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75" y="208"/>
                    </a:lnTo>
                    <a:lnTo>
                      <a:pt x="175" y="161"/>
                    </a:lnTo>
                    <a:lnTo>
                      <a:pt x="64" y="161"/>
                    </a:lnTo>
                    <a:lnTo>
                      <a:pt x="64" y="120"/>
                    </a:lnTo>
                    <a:lnTo>
                      <a:pt x="164" y="120"/>
                    </a:lnTo>
                    <a:lnTo>
                      <a:pt x="164" y="77"/>
                    </a:lnTo>
                    <a:lnTo>
                      <a:pt x="64" y="77"/>
                    </a:lnTo>
                    <a:lnTo>
                      <a:pt x="64" y="44"/>
                    </a:lnTo>
                    <a:lnTo>
                      <a:pt x="172" y="44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50">
              <a:extLst>
                <a:ext uri="{FF2B5EF4-FFF2-40B4-BE49-F238E27FC236}">
                  <a16:creationId xmlns:a16="http://schemas.microsoft.com/office/drawing/2014/main" id="{27ED6851-9895-4B68-BC44-F9AC0CB7C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9" y="6144"/>
              <a:ext cx="199" cy="211"/>
              <a:chOff x="10969" y="6144"/>
              <a:chExt cx="199" cy="211"/>
            </a:xfrm>
          </p:grpSpPr>
          <p:sp>
            <p:nvSpPr>
              <p:cNvPr id="59" name="Freeform 51">
                <a:extLst>
                  <a:ext uri="{FF2B5EF4-FFF2-40B4-BE49-F238E27FC236}">
                    <a16:creationId xmlns:a16="http://schemas.microsoft.com/office/drawing/2014/main" id="{A1F68BB9-51AF-4990-8C46-1A931B5B2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9" y="6144"/>
                <a:ext cx="199" cy="211"/>
              </a:xfrm>
              <a:custGeom>
                <a:avLst/>
                <a:gdLst>
                  <a:gd name="T0" fmla="+- 0 11033 10969"/>
                  <a:gd name="T1" fmla="*/ T0 w 199"/>
                  <a:gd name="T2" fmla="+- 0 6144 6144"/>
                  <a:gd name="T3" fmla="*/ 6144 h 211"/>
                  <a:gd name="T4" fmla="+- 0 10969 10969"/>
                  <a:gd name="T5" fmla="*/ T4 w 199"/>
                  <a:gd name="T6" fmla="+- 0 6144 6144"/>
                  <a:gd name="T7" fmla="*/ 6144 h 211"/>
                  <a:gd name="T8" fmla="+- 0 10969 10969"/>
                  <a:gd name="T9" fmla="*/ T8 w 199"/>
                  <a:gd name="T10" fmla="+- 0 6278 6144"/>
                  <a:gd name="T11" fmla="*/ 6278 h 211"/>
                  <a:gd name="T12" fmla="+- 0 10995 10969"/>
                  <a:gd name="T13" fmla="*/ T12 w 199"/>
                  <a:gd name="T14" fmla="+- 0 6335 6144"/>
                  <a:gd name="T15" fmla="*/ 6335 h 211"/>
                  <a:gd name="T16" fmla="+- 0 11052 10969"/>
                  <a:gd name="T17" fmla="*/ T16 w 199"/>
                  <a:gd name="T18" fmla="+- 0 6355 6144"/>
                  <a:gd name="T19" fmla="*/ 6355 h 211"/>
                  <a:gd name="T20" fmla="+- 0 11063 10969"/>
                  <a:gd name="T21" fmla="*/ T20 w 199"/>
                  <a:gd name="T22" fmla="+- 0 6355 6144"/>
                  <a:gd name="T23" fmla="*/ 6355 h 211"/>
                  <a:gd name="T24" fmla="+- 0 11079 10969"/>
                  <a:gd name="T25" fmla="*/ T24 w 199"/>
                  <a:gd name="T26" fmla="+- 0 6355 6144"/>
                  <a:gd name="T27" fmla="*/ 6355 h 211"/>
                  <a:gd name="T28" fmla="+- 0 11152 10969"/>
                  <a:gd name="T29" fmla="*/ T28 w 199"/>
                  <a:gd name="T30" fmla="+- 0 6323 6144"/>
                  <a:gd name="T31" fmla="*/ 6323 h 211"/>
                  <a:gd name="T32" fmla="+- 0 11160 10969"/>
                  <a:gd name="T33" fmla="*/ T32 w 199"/>
                  <a:gd name="T34" fmla="+- 0 6307 6144"/>
                  <a:gd name="T35" fmla="*/ 6307 h 211"/>
                  <a:gd name="T36" fmla="+- 0 11057 10969"/>
                  <a:gd name="T37" fmla="*/ T36 w 199"/>
                  <a:gd name="T38" fmla="+- 0 6307 6144"/>
                  <a:gd name="T39" fmla="*/ 6307 h 211"/>
                  <a:gd name="T40" fmla="+- 0 11048 10969"/>
                  <a:gd name="T41" fmla="*/ T40 w 199"/>
                  <a:gd name="T42" fmla="+- 0 6304 6144"/>
                  <a:gd name="T43" fmla="*/ 6304 h 211"/>
                  <a:gd name="T44" fmla="+- 0 11036 10969"/>
                  <a:gd name="T45" fmla="*/ T44 w 199"/>
                  <a:gd name="T46" fmla="+- 0 6291 6144"/>
                  <a:gd name="T47" fmla="*/ 6291 h 211"/>
                  <a:gd name="T48" fmla="+- 0 11033 10969"/>
                  <a:gd name="T49" fmla="*/ T48 w 199"/>
                  <a:gd name="T50" fmla="+- 0 6282 6144"/>
                  <a:gd name="T51" fmla="*/ 6282 h 211"/>
                  <a:gd name="T52" fmla="+- 0 11033 10969"/>
                  <a:gd name="T53" fmla="*/ T52 w 199"/>
                  <a:gd name="T54" fmla="+- 0 6144 6144"/>
                  <a:gd name="T55" fmla="*/ 6144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99" h="211">
                    <a:moveTo>
                      <a:pt x="64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26" y="191"/>
                    </a:lnTo>
                    <a:lnTo>
                      <a:pt x="83" y="211"/>
                    </a:lnTo>
                    <a:lnTo>
                      <a:pt x="94" y="211"/>
                    </a:lnTo>
                    <a:lnTo>
                      <a:pt x="110" y="211"/>
                    </a:lnTo>
                    <a:lnTo>
                      <a:pt x="183" y="179"/>
                    </a:lnTo>
                    <a:lnTo>
                      <a:pt x="191" y="163"/>
                    </a:lnTo>
                    <a:lnTo>
                      <a:pt x="88" y="163"/>
                    </a:lnTo>
                    <a:lnTo>
                      <a:pt x="79" y="160"/>
                    </a:lnTo>
                    <a:lnTo>
                      <a:pt x="67" y="147"/>
                    </a:lnTo>
                    <a:lnTo>
                      <a:pt x="64" y="138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52">
                <a:extLst>
                  <a:ext uri="{FF2B5EF4-FFF2-40B4-BE49-F238E27FC236}">
                    <a16:creationId xmlns:a16="http://schemas.microsoft.com/office/drawing/2014/main" id="{CB82BAE3-CC14-45F7-BCD3-013DEE3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9" y="6144"/>
                <a:ext cx="199" cy="211"/>
              </a:xfrm>
              <a:custGeom>
                <a:avLst/>
                <a:gdLst>
                  <a:gd name="T0" fmla="+- 0 11167 10969"/>
                  <a:gd name="T1" fmla="*/ T0 w 199"/>
                  <a:gd name="T2" fmla="+- 0 6144 6144"/>
                  <a:gd name="T3" fmla="*/ 6144 h 211"/>
                  <a:gd name="T4" fmla="+- 0 11103 10969"/>
                  <a:gd name="T5" fmla="*/ T4 w 199"/>
                  <a:gd name="T6" fmla="+- 0 6144 6144"/>
                  <a:gd name="T7" fmla="*/ 6144 h 211"/>
                  <a:gd name="T8" fmla="+- 0 11103 10969"/>
                  <a:gd name="T9" fmla="*/ T8 w 199"/>
                  <a:gd name="T10" fmla="+- 0 6282 6144"/>
                  <a:gd name="T11" fmla="*/ 6282 h 211"/>
                  <a:gd name="T12" fmla="+- 0 11100 10969"/>
                  <a:gd name="T13" fmla="*/ T12 w 199"/>
                  <a:gd name="T14" fmla="+- 0 6291 6144"/>
                  <a:gd name="T15" fmla="*/ 6291 h 211"/>
                  <a:gd name="T16" fmla="+- 0 11088 10969"/>
                  <a:gd name="T17" fmla="*/ T16 w 199"/>
                  <a:gd name="T18" fmla="+- 0 6304 6144"/>
                  <a:gd name="T19" fmla="*/ 6304 h 211"/>
                  <a:gd name="T20" fmla="+- 0 11079 10969"/>
                  <a:gd name="T21" fmla="*/ T20 w 199"/>
                  <a:gd name="T22" fmla="+- 0 6307 6144"/>
                  <a:gd name="T23" fmla="*/ 6307 h 211"/>
                  <a:gd name="T24" fmla="+- 0 11160 10969"/>
                  <a:gd name="T25" fmla="*/ T24 w 199"/>
                  <a:gd name="T26" fmla="+- 0 6307 6144"/>
                  <a:gd name="T27" fmla="*/ 6307 h 211"/>
                  <a:gd name="T28" fmla="+- 0 11166 10969"/>
                  <a:gd name="T29" fmla="*/ T28 w 199"/>
                  <a:gd name="T30" fmla="+- 0 6292 6144"/>
                  <a:gd name="T31" fmla="*/ 6292 h 211"/>
                  <a:gd name="T32" fmla="+- 0 11167 10969"/>
                  <a:gd name="T33" fmla="*/ T32 w 199"/>
                  <a:gd name="T34" fmla="+- 0 6280 6144"/>
                  <a:gd name="T35" fmla="*/ 6280 h 211"/>
                  <a:gd name="T36" fmla="+- 0 11167 10969"/>
                  <a:gd name="T37" fmla="*/ T36 w 199"/>
                  <a:gd name="T38" fmla="+- 0 6144 6144"/>
                  <a:gd name="T39" fmla="*/ 6144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99" h="211">
                    <a:moveTo>
                      <a:pt x="198" y="0"/>
                    </a:moveTo>
                    <a:lnTo>
                      <a:pt x="134" y="0"/>
                    </a:lnTo>
                    <a:lnTo>
                      <a:pt x="134" y="138"/>
                    </a:lnTo>
                    <a:lnTo>
                      <a:pt x="131" y="147"/>
                    </a:lnTo>
                    <a:lnTo>
                      <a:pt x="119" y="160"/>
                    </a:lnTo>
                    <a:lnTo>
                      <a:pt x="110" y="163"/>
                    </a:lnTo>
                    <a:lnTo>
                      <a:pt x="191" y="163"/>
                    </a:lnTo>
                    <a:lnTo>
                      <a:pt x="197" y="148"/>
                    </a:lnTo>
                    <a:lnTo>
                      <a:pt x="198" y="136"/>
                    </a:lnTo>
                    <a:lnTo>
                      <a:pt x="198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2" name="Group 53">
              <a:extLst>
                <a:ext uri="{FF2B5EF4-FFF2-40B4-BE49-F238E27FC236}">
                  <a16:creationId xmlns:a16="http://schemas.microsoft.com/office/drawing/2014/main" id="{D26BEE52-34A2-4627-9D7B-50EE1A4422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10" y="6144"/>
              <a:ext cx="199" cy="208"/>
              <a:chOff x="11210" y="6144"/>
              <a:chExt cx="199" cy="208"/>
            </a:xfrm>
          </p:grpSpPr>
          <p:sp>
            <p:nvSpPr>
              <p:cNvPr id="56" name="Freeform 54">
                <a:extLst>
                  <a:ext uri="{FF2B5EF4-FFF2-40B4-BE49-F238E27FC236}">
                    <a16:creationId xmlns:a16="http://schemas.microsoft.com/office/drawing/2014/main" id="{7BBFC81C-7F0C-49A8-BF76-E8A4F6891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" y="6144"/>
                <a:ext cx="199" cy="208"/>
              </a:xfrm>
              <a:custGeom>
                <a:avLst/>
                <a:gdLst>
                  <a:gd name="T0" fmla="+- 0 11270 11210"/>
                  <a:gd name="T1" fmla="*/ T0 w 199"/>
                  <a:gd name="T2" fmla="+- 0 6144 6144"/>
                  <a:gd name="T3" fmla="*/ 6144 h 208"/>
                  <a:gd name="T4" fmla="+- 0 11210 11210"/>
                  <a:gd name="T5" fmla="*/ T4 w 199"/>
                  <a:gd name="T6" fmla="+- 0 6144 6144"/>
                  <a:gd name="T7" fmla="*/ 6144 h 208"/>
                  <a:gd name="T8" fmla="+- 0 11210 11210"/>
                  <a:gd name="T9" fmla="*/ T8 w 199"/>
                  <a:gd name="T10" fmla="+- 0 6352 6144"/>
                  <a:gd name="T11" fmla="*/ 6352 h 208"/>
                  <a:gd name="T12" fmla="+- 0 11271 11210"/>
                  <a:gd name="T13" fmla="*/ T12 w 199"/>
                  <a:gd name="T14" fmla="+- 0 6352 6144"/>
                  <a:gd name="T15" fmla="*/ 6352 h 208"/>
                  <a:gd name="T16" fmla="+- 0 11271 11210"/>
                  <a:gd name="T17" fmla="*/ T16 w 199"/>
                  <a:gd name="T18" fmla="+- 0 6238 6144"/>
                  <a:gd name="T19" fmla="*/ 6238 h 208"/>
                  <a:gd name="T20" fmla="+- 0 11334 11210"/>
                  <a:gd name="T21" fmla="*/ T20 w 199"/>
                  <a:gd name="T22" fmla="+- 0 6238 6144"/>
                  <a:gd name="T23" fmla="*/ 6238 h 208"/>
                  <a:gd name="T24" fmla="+- 0 11270 11210"/>
                  <a:gd name="T25" fmla="*/ T24 w 199"/>
                  <a:gd name="T26" fmla="+- 0 6144 6144"/>
                  <a:gd name="T27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9" h="208">
                    <a:moveTo>
                      <a:pt x="60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1" y="208"/>
                    </a:lnTo>
                    <a:lnTo>
                      <a:pt x="61" y="94"/>
                    </a:lnTo>
                    <a:lnTo>
                      <a:pt x="124" y="94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55">
                <a:extLst>
                  <a:ext uri="{FF2B5EF4-FFF2-40B4-BE49-F238E27FC236}">
                    <a16:creationId xmlns:a16="http://schemas.microsoft.com/office/drawing/2014/main" id="{D6D76374-BF17-4F8A-B344-A995FDEFC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" y="6144"/>
                <a:ext cx="199" cy="208"/>
              </a:xfrm>
              <a:custGeom>
                <a:avLst/>
                <a:gdLst>
                  <a:gd name="T0" fmla="+- 0 11334 11210"/>
                  <a:gd name="T1" fmla="*/ T0 w 199"/>
                  <a:gd name="T2" fmla="+- 0 6238 6144"/>
                  <a:gd name="T3" fmla="*/ 6238 h 208"/>
                  <a:gd name="T4" fmla="+- 0 11271 11210"/>
                  <a:gd name="T5" fmla="*/ T4 w 199"/>
                  <a:gd name="T6" fmla="+- 0 6238 6144"/>
                  <a:gd name="T7" fmla="*/ 6238 h 208"/>
                  <a:gd name="T8" fmla="+- 0 11348 11210"/>
                  <a:gd name="T9" fmla="*/ T8 w 199"/>
                  <a:gd name="T10" fmla="+- 0 6352 6144"/>
                  <a:gd name="T11" fmla="*/ 6352 h 208"/>
                  <a:gd name="T12" fmla="+- 0 11409 11210"/>
                  <a:gd name="T13" fmla="*/ T12 w 199"/>
                  <a:gd name="T14" fmla="+- 0 6352 6144"/>
                  <a:gd name="T15" fmla="*/ 6352 h 208"/>
                  <a:gd name="T16" fmla="+- 0 11409 11210"/>
                  <a:gd name="T17" fmla="*/ T16 w 199"/>
                  <a:gd name="T18" fmla="+- 0 6259 6144"/>
                  <a:gd name="T19" fmla="*/ 6259 h 208"/>
                  <a:gd name="T20" fmla="+- 0 11348 11210"/>
                  <a:gd name="T21" fmla="*/ T20 w 199"/>
                  <a:gd name="T22" fmla="+- 0 6259 6144"/>
                  <a:gd name="T23" fmla="*/ 6259 h 208"/>
                  <a:gd name="T24" fmla="+- 0 11334 11210"/>
                  <a:gd name="T25" fmla="*/ T24 w 199"/>
                  <a:gd name="T26" fmla="+- 0 6238 6144"/>
                  <a:gd name="T27" fmla="*/ 623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9" h="208">
                    <a:moveTo>
                      <a:pt x="124" y="94"/>
                    </a:moveTo>
                    <a:lnTo>
                      <a:pt x="61" y="94"/>
                    </a:lnTo>
                    <a:lnTo>
                      <a:pt x="138" y="208"/>
                    </a:lnTo>
                    <a:lnTo>
                      <a:pt x="199" y="208"/>
                    </a:lnTo>
                    <a:lnTo>
                      <a:pt x="199" y="115"/>
                    </a:lnTo>
                    <a:lnTo>
                      <a:pt x="138" y="115"/>
                    </a:lnTo>
                    <a:lnTo>
                      <a:pt x="124" y="9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56">
                <a:extLst>
                  <a:ext uri="{FF2B5EF4-FFF2-40B4-BE49-F238E27FC236}">
                    <a16:creationId xmlns:a16="http://schemas.microsoft.com/office/drawing/2014/main" id="{D0B7D948-1F93-4968-896B-228B4D182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" y="6144"/>
                <a:ext cx="199" cy="208"/>
              </a:xfrm>
              <a:custGeom>
                <a:avLst/>
                <a:gdLst>
                  <a:gd name="T0" fmla="+- 0 11409 11210"/>
                  <a:gd name="T1" fmla="*/ T0 w 199"/>
                  <a:gd name="T2" fmla="+- 0 6144 6144"/>
                  <a:gd name="T3" fmla="*/ 6144 h 208"/>
                  <a:gd name="T4" fmla="+- 0 11348 11210"/>
                  <a:gd name="T5" fmla="*/ T4 w 199"/>
                  <a:gd name="T6" fmla="+- 0 6144 6144"/>
                  <a:gd name="T7" fmla="*/ 6144 h 208"/>
                  <a:gd name="T8" fmla="+- 0 11348 11210"/>
                  <a:gd name="T9" fmla="*/ T8 w 199"/>
                  <a:gd name="T10" fmla="+- 0 6259 6144"/>
                  <a:gd name="T11" fmla="*/ 6259 h 208"/>
                  <a:gd name="T12" fmla="+- 0 11409 11210"/>
                  <a:gd name="T13" fmla="*/ T12 w 199"/>
                  <a:gd name="T14" fmla="+- 0 6259 6144"/>
                  <a:gd name="T15" fmla="*/ 6259 h 208"/>
                  <a:gd name="T16" fmla="+- 0 11409 11210"/>
                  <a:gd name="T17" fmla="*/ T16 w 199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9" h="208">
                    <a:moveTo>
                      <a:pt x="199" y="0"/>
                    </a:moveTo>
                    <a:lnTo>
                      <a:pt x="138" y="0"/>
                    </a:lnTo>
                    <a:lnTo>
                      <a:pt x="138" y="115"/>
                    </a:lnTo>
                    <a:lnTo>
                      <a:pt x="199" y="115"/>
                    </a:lnTo>
                    <a:lnTo>
                      <a:pt x="19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" name="Group 57">
              <a:extLst>
                <a:ext uri="{FF2B5EF4-FFF2-40B4-BE49-F238E27FC236}">
                  <a16:creationId xmlns:a16="http://schemas.microsoft.com/office/drawing/2014/main" id="{518E719F-A30C-4BE0-9577-2898701A6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6" y="6144"/>
              <a:ext cx="2" cy="208"/>
              <a:chOff x="11486" y="6144"/>
              <a:chExt cx="2" cy="208"/>
            </a:xfrm>
          </p:grpSpPr>
          <p:sp>
            <p:nvSpPr>
              <p:cNvPr id="55" name="Freeform 58">
                <a:extLst>
                  <a:ext uri="{FF2B5EF4-FFF2-40B4-BE49-F238E27FC236}">
                    <a16:creationId xmlns:a16="http://schemas.microsoft.com/office/drawing/2014/main" id="{BB893952-DF4C-491E-A7A8-A30FD56A1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86" y="6144"/>
                <a:ext cx="2" cy="208"/>
              </a:xfrm>
              <a:custGeom>
                <a:avLst/>
                <a:gdLst>
                  <a:gd name="T0" fmla="+- 0 6144 6144"/>
                  <a:gd name="T1" fmla="*/ 6144 h 208"/>
                  <a:gd name="T2" fmla="+- 0 6352 6144"/>
                  <a:gd name="T3" fmla="*/ 6352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10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4" name="Group 59">
              <a:extLst>
                <a:ext uri="{FF2B5EF4-FFF2-40B4-BE49-F238E27FC236}">
                  <a16:creationId xmlns:a16="http://schemas.microsoft.com/office/drawing/2014/main" id="{88C38B67-E47A-4182-BD2B-B6BFFA376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44" y="6144"/>
              <a:ext cx="225" cy="208"/>
              <a:chOff x="11544" y="6144"/>
              <a:chExt cx="225" cy="208"/>
            </a:xfrm>
          </p:grpSpPr>
          <p:sp>
            <p:nvSpPr>
              <p:cNvPr id="53" name="Freeform 60">
                <a:extLst>
                  <a:ext uri="{FF2B5EF4-FFF2-40B4-BE49-F238E27FC236}">
                    <a16:creationId xmlns:a16="http://schemas.microsoft.com/office/drawing/2014/main" id="{F111E787-0DE3-4F35-BBF3-03F8014AC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4" y="6144"/>
                <a:ext cx="225" cy="208"/>
              </a:xfrm>
              <a:custGeom>
                <a:avLst/>
                <a:gdLst>
                  <a:gd name="T0" fmla="+- 0 11611 11544"/>
                  <a:gd name="T1" fmla="*/ T0 w 225"/>
                  <a:gd name="T2" fmla="+- 0 6144 6144"/>
                  <a:gd name="T3" fmla="*/ 6144 h 208"/>
                  <a:gd name="T4" fmla="+- 0 11544 11544"/>
                  <a:gd name="T5" fmla="*/ T4 w 225"/>
                  <a:gd name="T6" fmla="+- 0 6144 6144"/>
                  <a:gd name="T7" fmla="*/ 6144 h 208"/>
                  <a:gd name="T8" fmla="+- 0 11622 11544"/>
                  <a:gd name="T9" fmla="*/ T8 w 225"/>
                  <a:gd name="T10" fmla="+- 0 6352 6144"/>
                  <a:gd name="T11" fmla="*/ 6352 h 208"/>
                  <a:gd name="T12" fmla="+- 0 11692 11544"/>
                  <a:gd name="T13" fmla="*/ T12 w 225"/>
                  <a:gd name="T14" fmla="+- 0 6352 6144"/>
                  <a:gd name="T15" fmla="*/ 6352 h 208"/>
                  <a:gd name="T16" fmla="+- 0 11714 11544"/>
                  <a:gd name="T17" fmla="*/ T16 w 225"/>
                  <a:gd name="T18" fmla="+- 0 6294 6144"/>
                  <a:gd name="T19" fmla="*/ 6294 h 208"/>
                  <a:gd name="T20" fmla="+- 0 11658 11544"/>
                  <a:gd name="T21" fmla="*/ T20 w 225"/>
                  <a:gd name="T22" fmla="+- 0 6294 6144"/>
                  <a:gd name="T23" fmla="*/ 6294 h 208"/>
                  <a:gd name="T24" fmla="+- 0 11611 11544"/>
                  <a:gd name="T25" fmla="*/ T24 w 225"/>
                  <a:gd name="T26" fmla="+- 0 6144 6144"/>
                  <a:gd name="T27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25" h="208">
                    <a:moveTo>
                      <a:pt x="67" y="0"/>
                    </a:moveTo>
                    <a:lnTo>
                      <a:pt x="0" y="0"/>
                    </a:lnTo>
                    <a:lnTo>
                      <a:pt x="78" y="208"/>
                    </a:lnTo>
                    <a:lnTo>
                      <a:pt x="148" y="208"/>
                    </a:lnTo>
                    <a:lnTo>
                      <a:pt x="170" y="150"/>
                    </a:lnTo>
                    <a:lnTo>
                      <a:pt x="114" y="150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61">
                <a:extLst>
                  <a:ext uri="{FF2B5EF4-FFF2-40B4-BE49-F238E27FC236}">
                    <a16:creationId xmlns:a16="http://schemas.microsoft.com/office/drawing/2014/main" id="{1DC5525E-500F-4CDB-9FF2-B19E362D4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4" y="6144"/>
                <a:ext cx="225" cy="208"/>
              </a:xfrm>
              <a:custGeom>
                <a:avLst/>
                <a:gdLst>
                  <a:gd name="T0" fmla="+- 0 11769 11544"/>
                  <a:gd name="T1" fmla="*/ T0 w 225"/>
                  <a:gd name="T2" fmla="+- 0 6144 6144"/>
                  <a:gd name="T3" fmla="*/ 6144 h 208"/>
                  <a:gd name="T4" fmla="+- 0 11704 11544"/>
                  <a:gd name="T5" fmla="*/ T4 w 225"/>
                  <a:gd name="T6" fmla="+- 0 6144 6144"/>
                  <a:gd name="T7" fmla="*/ 6144 h 208"/>
                  <a:gd name="T8" fmla="+- 0 11658 11544"/>
                  <a:gd name="T9" fmla="*/ T8 w 225"/>
                  <a:gd name="T10" fmla="+- 0 6294 6144"/>
                  <a:gd name="T11" fmla="*/ 6294 h 208"/>
                  <a:gd name="T12" fmla="+- 0 11714 11544"/>
                  <a:gd name="T13" fmla="*/ T12 w 225"/>
                  <a:gd name="T14" fmla="+- 0 6294 6144"/>
                  <a:gd name="T15" fmla="*/ 6294 h 208"/>
                  <a:gd name="T16" fmla="+- 0 11769 11544"/>
                  <a:gd name="T17" fmla="*/ T16 w 225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5" h="208">
                    <a:moveTo>
                      <a:pt x="225" y="0"/>
                    </a:moveTo>
                    <a:lnTo>
                      <a:pt x="160" y="0"/>
                    </a:lnTo>
                    <a:lnTo>
                      <a:pt x="114" y="150"/>
                    </a:lnTo>
                    <a:lnTo>
                      <a:pt x="170" y="150"/>
                    </a:lnTo>
                    <a:lnTo>
                      <a:pt x="2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5" name="Group 62">
              <a:extLst>
                <a:ext uri="{FF2B5EF4-FFF2-40B4-BE49-F238E27FC236}">
                  <a16:creationId xmlns:a16="http://schemas.microsoft.com/office/drawing/2014/main" id="{02D3A3D6-799D-44EC-AE4A-D29217B191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0" y="6144"/>
              <a:ext cx="175" cy="208"/>
              <a:chOff x="11790" y="6144"/>
              <a:chExt cx="175" cy="208"/>
            </a:xfrm>
          </p:grpSpPr>
          <p:sp>
            <p:nvSpPr>
              <p:cNvPr id="52" name="Freeform 63">
                <a:extLst>
                  <a:ext uri="{FF2B5EF4-FFF2-40B4-BE49-F238E27FC236}">
                    <a16:creationId xmlns:a16="http://schemas.microsoft.com/office/drawing/2014/main" id="{0674458D-8DDB-4B1D-8CA1-A0702EEC8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0" y="6144"/>
                <a:ext cx="175" cy="208"/>
              </a:xfrm>
              <a:custGeom>
                <a:avLst/>
                <a:gdLst>
                  <a:gd name="T0" fmla="+- 0 11962 11790"/>
                  <a:gd name="T1" fmla="*/ T0 w 175"/>
                  <a:gd name="T2" fmla="+- 0 6144 6144"/>
                  <a:gd name="T3" fmla="*/ 6144 h 208"/>
                  <a:gd name="T4" fmla="+- 0 11790 11790"/>
                  <a:gd name="T5" fmla="*/ T4 w 175"/>
                  <a:gd name="T6" fmla="+- 0 6144 6144"/>
                  <a:gd name="T7" fmla="*/ 6144 h 208"/>
                  <a:gd name="T8" fmla="+- 0 11790 11790"/>
                  <a:gd name="T9" fmla="*/ T8 w 175"/>
                  <a:gd name="T10" fmla="+- 0 6352 6144"/>
                  <a:gd name="T11" fmla="*/ 6352 h 208"/>
                  <a:gd name="T12" fmla="+- 0 11965 11790"/>
                  <a:gd name="T13" fmla="*/ T12 w 175"/>
                  <a:gd name="T14" fmla="+- 0 6352 6144"/>
                  <a:gd name="T15" fmla="*/ 6352 h 208"/>
                  <a:gd name="T16" fmla="+- 0 11965 11790"/>
                  <a:gd name="T17" fmla="*/ T16 w 175"/>
                  <a:gd name="T18" fmla="+- 0 6305 6144"/>
                  <a:gd name="T19" fmla="*/ 6305 h 208"/>
                  <a:gd name="T20" fmla="+- 0 11854 11790"/>
                  <a:gd name="T21" fmla="*/ T20 w 175"/>
                  <a:gd name="T22" fmla="+- 0 6305 6144"/>
                  <a:gd name="T23" fmla="*/ 6305 h 208"/>
                  <a:gd name="T24" fmla="+- 0 11854 11790"/>
                  <a:gd name="T25" fmla="*/ T24 w 175"/>
                  <a:gd name="T26" fmla="+- 0 6264 6144"/>
                  <a:gd name="T27" fmla="*/ 6264 h 208"/>
                  <a:gd name="T28" fmla="+- 0 11954 11790"/>
                  <a:gd name="T29" fmla="*/ T28 w 175"/>
                  <a:gd name="T30" fmla="+- 0 6264 6144"/>
                  <a:gd name="T31" fmla="*/ 6264 h 208"/>
                  <a:gd name="T32" fmla="+- 0 11954 11790"/>
                  <a:gd name="T33" fmla="*/ T32 w 175"/>
                  <a:gd name="T34" fmla="+- 0 6222 6144"/>
                  <a:gd name="T35" fmla="*/ 6222 h 208"/>
                  <a:gd name="T36" fmla="+- 0 11854 11790"/>
                  <a:gd name="T37" fmla="*/ T36 w 175"/>
                  <a:gd name="T38" fmla="+- 0 6222 6144"/>
                  <a:gd name="T39" fmla="*/ 6222 h 208"/>
                  <a:gd name="T40" fmla="+- 0 11854 11790"/>
                  <a:gd name="T41" fmla="*/ T40 w 175"/>
                  <a:gd name="T42" fmla="+- 0 6189 6144"/>
                  <a:gd name="T43" fmla="*/ 6189 h 208"/>
                  <a:gd name="T44" fmla="+- 0 11962 11790"/>
                  <a:gd name="T45" fmla="*/ T44 w 175"/>
                  <a:gd name="T46" fmla="+- 0 6189 6144"/>
                  <a:gd name="T47" fmla="*/ 6189 h 208"/>
                  <a:gd name="T48" fmla="+- 0 11962 11790"/>
                  <a:gd name="T49" fmla="*/ T48 w 175"/>
                  <a:gd name="T50" fmla="+- 0 6144 6144"/>
                  <a:gd name="T51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5" h="208">
                    <a:moveTo>
                      <a:pt x="172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75" y="208"/>
                    </a:lnTo>
                    <a:lnTo>
                      <a:pt x="175" y="161"/>
                    </a:lnTo>
                    <a:lnTo>
                      <a:pt x="64" y="161"/>
                    </a:lnTo>
                    <a:lnTo>
                      <a:pt x="64" y="120"/>
                    </a:lnTo>
                    <a:lnTo>
                      <a:pt x="164" y="120"/>
                    </a:lnTo>
                    <a:lnTo>
                      <a:pt x="164" y="78"/>
                    </a:lnTo>
                    <a:lnTo>
                      <a:pt x="64" y="78"/>
                    </a:lnTo>
                    <a:lnTo>
                      <a:pt x="64" y="45"/>
                    </a:lnTo>
                    <a:lnTo>
                      <a:pt x="172" y="45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6" name="Group 64">
              <a:extLst>
                <a:ext uri="{FF2B5EF4-FFF2-40B4-BE49-F238E27FC236}">
                  <a16:creationId xmlns:a16="http://schemas.microsoft.com/office/drawing/2014/main" id="{3B5F505C-394E-40F8-B3BE-6CB68485F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0" y="6144"/>
              <a:ext cx="204" cy="208"/>
              <a:chOff x="12000" y="6144"/>
              <a:chExt cx="204" cy="208"/>
            </a:xfrm>
          </p:grpSpPr>
          <p:sp>
            <p:nvSpPr>
              <p:cNvPr id="49" name="Freeform 65">
                <a:extLst>
                  <a:ext uri="{FF2B5EF4-FFF2-40B4-BE49-F238E27FC236}">
                    <a16:creationId xmlns:a16="http://schemas.microsoft.com/office/drawing/2014/main" id="{BD138963-FE75-4D16-9A73-ABC7BEEF5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0" y="6144"/>
                <a:ext cx="204" cy="208"/>
              </a:xfrm>
              <a:custGeom>
                <a:avLst/>
                <a:gdLst>
                  <a:gd name="T0" fmla="+- 0 12107 12000"/>
                  <a:gd name="T1" fmla="*/ T0 w 204"/>
                  <a:gd name="T2" fmla="+- 0 6144 6144"/>
                  <a:gd name="T3" fmla="*/ 6144 h 208"/>
                  <a:gd name="T4" fmla="+- 0 12000 12000"/>
                  <a:gd name="T5" fmla="*/ T4 w 204"/>
                  <a:gd name="T6" fmla="+- 0 6144 6144"/>
                  <a:gd name="T7" fmla="*/ 6144 h 208"/>
                  <a:gd name="T8" fmla="+- 0 12000 12000"/>
                  <a:gd name="T9" fmla="*/ T8 w 204"/>
                  <a:gd name="T10" fmla="+- 0 6352 6144"/>
                  <a:gd name="T11" fmla="*/ 6352 h 208"/>
                  <a:gd name="T12" fmla="+- 0 12065 12000"/>
                  <a:gd name="T13" fmla="*/ T12 w 204"/>
                  <a:gd name="T14" fmla="+- 0 6352 6144"/>
                  <a:gd name="T15" fmla="*/ 6352 h 208"/>
                  <a:gd name="T16" fmla="+- 0 12065 12000"/>
                  <a:gd name="T17" fmla="*/ T16 w 204"/>
                  <a:gd name="T18" fmla="+- 0 6268 6144"/>
                  <a:gd name="T19" fmla="*/ 6268 h 208"/>
                  <a:gd name="T20" fmla="+- 0 12154 12000"/>
                  <a:gd name="T21" fmla="*/ T20 w 204"/>
                  <a:gd name="T22" fmla="+- 0 6268 6144"/>
                  <a:gd name="T23" fmla="*/ 6268 h 208"/>
                  <a:gd name="T24" fmla="+- 0 12151 12000"/>
                  <a:gd name="T25" fmla="*/ T24 w 204"/>
                  <a:gd name="T26" fmla="+- 0 6265 6144"/>
                  <a:gd name="T27" fmla="*/ 6265 h 208"/>
                  <a:gd name="T28" fmla="+- 0 12145 12000"/>
                  <a:gd name="T29" fmla="*/ T28 w 204"/>
                  <a:gd name="T30" fmla="+- 0 6263 6144"/>
                  <a:gd name="T31" fmla="*/ 6263 h 208"/>
                  <a:gd name="T32" fmla="+- 0 12137 12000"/>
                  <a:gd name="T33" fmla="*/ T32 w 204"/>
                  <a:gd name="T34" fmla="+- 0 6260 6144"/>
                  <a:gd name="T35" fmla="*/ 6260 h 208"/>
                  <a:gd name="T36" fmla="+- 0 12147 12000"/>
                  <a:gd name="T37" fmla="*/ T36 w 204"/>
                  <a:gd name="T38" fmla="+- 0 6258 6144"/>
                  <a:gd name="T39" fmla="*/ 6258 h 208"/>
                  <a:gd name="T40" fmla="+- 0 12155 12000"/>
                  <a:gd name="T41" fmla="*/ T40 w 204"/>
                  <a:gd name="T42" fmla="+- 0 6255 6144"/>
                  <a:gd name="T43" fmla="*/ 6255 h 208"/>
                  <a:gd name="T44" fmla="+- 0 12169 12000"/>
                  <a:gd name="T45" fmla="*/ T44 w 204"/>
                  <a:gd name="T46" fmla="+- 0 6247 6144"/>
                  <a:gd name="T47" fmla="*/ 6247 h 208"/>
                  <a:gd name="T48" fmla="+- 0 12175 12000"/>
                  <a:gd name="T49" fmla="*/ T48 w 204"/>
                  <a:gd name="T50" fmla="+- 0 6240 6144"/>
                  <a:gd name="T51" fmla="*/ 6240 h 208"/>
                  <a:gd name="T52" fmla="+- 0 12182 12000"/>
                  <a:gd name="T53" fmla="*/ T52 w 204"/>
                  <a:gd name="T54" fmla="+- 0 6228 6144"/>
                  <a:gd name="T55" fmla="*/ 6228 h 208"/>
                  <a:gd name="T56" fmla="+- 0 12065 12000"/>
                  <a:gd name="T57" fmla="*/ T56 w 204"/>
                  <a:gd name="T58" fmla="+- 0 6228 6144"/>
                  <a:gd name="T59" fmla="*/ 6228 h 208"/>
                  <a:gd name="T60" fmla="+- 0 12065 12000"/>
                  <a:gd name="T61" fmla="*/ T60 w 204"/>
                  <a:gd name="T62" fmla="+- 0 6186 6144"/>
                  <a:gd name="T63" fmla="*/ 6186 h 208"/>
                  <a:gd name="T64" fmla="+- 0 12187 12000"/>
                  <a:gd name="T65" fmla="*/ T64 w 204"/>
                  <a:gd name="T66" fmla="+- 0 6186 6144"/>
                  <a:gd name="T67" fmla="*/ 6186 h 208"/>
                  <a:gd name="T68" fmla="+- 0 12184 12000"/>
                  <a:gd name="T69" fmla="*/ T68 w 204"/>
                  <a:gd name="T70" fmla="+- 0 6177 6144"/>
                  <a:gd name="T71" fmla="*/ 6177 h 208"/>
                  <a:gd name="T72" fmla="+- 0 12172 12000"/>
                  <a:gd name="T73" fmla="*/ T72 w 204"/>
                  <a:gd name="T74" fmla="+- 0 6159 6144"/>
                  <a:gd name="T75" fmla="*/ 6159 h 208"/>
                  <a:gd name="T76" fmla="+- 0 12163 12000"/>
                  <a:gd name="T77" fmla="*/ T76 w 204"/>
                  <a:gd name="T78" fmla="+- 0 6153 6144"/>
                  <a:gd name="T79" fmla="*/ 6153 h 208"/>
                  <a:gd name="T80" fmla="+- 0 12149 12000"/>
                  <a:gd name="T81" fmla="*/ T80 w 204"/>
                  <a:gd name="T82" fmla="+- 0 6148 6144"/>
                  <a:gd name="T83" fmla="*/ 6148 h 208"/>
                  <a:gd name="T84" fmla="+- 0 12131 12000"/>
                  <a:gd name="T85" fmla="*/ T84 w 204"/>
                  <a:gd name="T86" fmla="+- 0 6145 6144"/>
                  <a:gd name="T87" fmla="*/ 6145 h 208"/>
                  <a:gd name="T88" fmla="+- 0 12107 12000"/>
                  <a:gd name="T89" fmla="*/ T88 w 204"/>
                  <a:gd name="T90" fmla="+- 0 6144 6144"/>
                  <a:gd name="T91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4" h="208">
                    <a:moveTo>
                      <a:pt x="107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5" y="208"/>
                    </a:lnTo>
                    <a:lnTo>
                      <a:pt x="65" y="124"/>
                    </a:lnTo>
                    <a:lnTo>
                      <a:pt x="154" y="124"/>
                    </a:lnTo>
                    <a:lnTo>
                      <a:pt x="151" y="121"/>
                    </a:lnTo>
                    <a:lnTo>
                      <a:pt x="145" y="119"/>
                    </a:lnTo>
                    <a:lnTo>
                      <a:pt x="137" y="116"/>
                    </a:lnTo>
                    <a:lnTo>
                      <a:pt x="147" y="114"/>
                    </a:lnTo>
                    <a:lnTo>
                      <a:pt x="155" y="111"/>
                    </a:lnTo>
                    <a:lnTo>
                      <a:pt x="169" y="103"/>
                    </a:lnTo>
                    <a:lnTo>
                      <a:pt x="175" y="96"/>
                    </a:lnTo>
                    <a:lnTo>
                      <a:pt x="182" y="84"/>
                    </a:lnTo>
                    <a:lnTo>
                      <a:pt x="65" y="84"/>
                    </a:lnTo>
                    <a:lnTo>
                      <a:pt x="65" y="42"/>
                    </a:lnTo>
                    <a:lnTo>
                      <a:pt x="187" y="42"/>
                    </a:lnTo>
                    <a:lnTo>
                      <a:pt x="184" y="33"/>
                    </a:lnTo>
                    <a:lnTo>
                      <a:pt x="172" y="15"/>
                    </a:lnTo>
                    <a:lnTo>
                      <a:pt x="163" y="9"/>
                    </a:lnTo>
                    <a:lnTo>
                      <a:pt x="149" y="4"/>
                    </a:lnTo>
                    <a:lnTo>
                      <a:pt x="131" y="1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66">
                <a:extLst>
                  <a:ext uri="{FF2B5EF4-FFF2-40B4-BE49-F238E27FC236}">
                    <a16:creationId xmlns:a16="http://schemas.microsoft.com/office/drawing/2014/main" id="{E3817A48-A0CA-4025-BF97-ED717FF54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0" y="6144"/>
                <a:ext cx="204" cy="208"/>
              </a:xfrm>
              <a:custGeom>
                <a:avLst/>
                <a:gdLst>
                  <a:gd name="T0" fmla="+- 0 12154 12000"/>
                  <a:gd name="T1" fmla="*/ T0 w 204"/>
                  <a:gd name="T2" fmla="+- 0 6268 6144"/>
                  <a:gd name="T3" fmla="*/ 6268 h 208"/>
                  <a:gd name="T4" fmla="+- 0 12076 12000"/>
                  <a:gd name="T5" fmla="*/ T4 w 204"/>
                  <a:gd name="T6" fmla="+- 0 6268 6144"/>
                  <a:gd name="T7" fmla="*/ 6268 h 208"/>
                  <a:gd name="T8" fmla="+- 0 12081 12000"/>
                  <a:gd name="T9" fmla="*/ T8 w 204"/>
                  <a:gd name="T10" fmla="+- 0 6269 6144"/>
                  <a:gd name="T11" fmla="*/ 6269 h 208"/>
                  <a:gd name="T12" fmla="+- 0 12086 12000"/>
                  <a:gd name="T13" fmla="*/ T12 w 204"/>
                  <a:gd name="T14" fmla="+- 0 6272 6144"/>
                  <a:gd name="T15" fmla="*/ 6272 h 208"/>
                  <a:gd name="T16" fmla="+- 0 12090 12000"/>
                  <a:gd name="T17" fmla="*/ T16 w 204"/>
                  <a:gd name="T18" fmla="+- 0 6275 6144"/>
                  <a:gd name="T19" fmla="*/ 6275 h 208"/>
                  <a:gd name="T20" fmla="+- 0 12093 12000"/>
                  <a:gd name="T21" fmla="*/ T20 w 204"/>
                  <a:gd name="T22" fmla="+- 0 6280 6144"/>
                  <a:gd name="T23" fmla="*/ 6280 h 208"/>
                  <a:gd name="T24" fmla="+- 0 12098 12000"/>
                  <a:gd name="T25" fmla="*/ T24 w 204"/>
                  <a:gd name="T26" fmla="+- 0 6289 6144"/>
                  <a:gd name="T27" fmla="*/ 6289 h 208"/>
                  <a:gd name="T28" fmla="+- 0 12132 12000"/>
                  <a:gd name="T29" fmla="*/ T28 w 204"/>
                  <a:gd name="T30" fmla="+- 0 6352 6144"/>
                  <a:gd name="T31" fmla="*/ 6352 h 208"/>
                  <a:gd name="T32" fmla="+- 0 12204 12000"/>
                  <a:gd name="T33" fmla="*/ T32 w 204"/>
                  <a:gd name="T34" fmla="+- 0 6352 6144"/>
                  <a:gd name="T35" fmla="*/ 6352 h 208"/>
                  <a:gd name="T36" fmla="+- 0 12173 12000"/>
                  <a:gd name="T37" fmla="*/ T36 w 204"/>
                  <a:gd name="T38" fmla="+- 0 6292 6144"/>
                  <a:gd name="T39" fmla="*/ 6292 h 208"/>
                  <a:gd name="T40" fmla="+- 0 12172 12000"/>
                  <a:gd name="T41" fmla="*/ T40 w 204"/>
                  <a:gd name="T42" fmla="+- 0 6289 6144"/>
                  <a:gd name="T43" fmla="*/ 6289 h 208"/>
                  <a:gd name="T44" fmla="+- 0 12169 12000"/>
                  <a:gd name="T45" fmla="*/ T44 w 204"/>
                  <a:gd name="T46" fmla="+- 0 6284 6144"/>
                  <a:gd name="T47" fmla="*/ 6284 h 208"/>
                  <a:gd name="T48" fmla="+- 0 12160 12000"/>
                  <a:gd name="T49" fmla="*/ T48 w 204"/>
                  <a:gd name="T50" fmla="+- 0 6273 6144"/>
                  <a:gd name="T51" fmla="*/ 6273 h 208"/>
                  <a:gd name="T52" fmla="+- 0 12157 12000"/>
                  <a:gd name="T53" fmla="*/ T52 w 204"/>
                  <a:gd name="T54" fmla="+- 0 6270 6144"/>
                  <a:gd name="T55" fmla="*/ 6270 h 208"/>
                  <a:gd name="T56" fmla="+- 0 12154 12000"/>
                  <a:gd name="T57" fmla="*/ T56 w 204"/>
                  <a:gd name="T58" fmla="+- 0 6268 6144"/>
                  <a:gd name="T59" fmla="*/ 62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4" h="208">
                    <a:moveTo>
                      <a:pt x="154" y="124"/>
                    </a:moveTo>
                    <a:lnTo>
                      <a:pt x="76" y="124"/>
                    </a:lnTo>
                    <a:lnTo>
                      <a:pt x="81" y="125"/>
                    </a:lnTo>
                    <a:lnTo>
                      <a:pt x="86" y="128"/>
                    </a:lnTo>
                    <a:lnTo>
                      <a:pt x="90" y="131"/>
                    </a:lnTo>
                    <a:lnTo>
                      <a:pt x="93" y="136"/>
                    </a:lnTo>
                    <a:lnTo>
                      <a:pt x="98" y="145"/>
                    </a:lnTo>
                    <a:lnTo>
                      <a:pt x="132" y="208"/>
                    </a:lnTo>
                    <a:lnTo>
                      <a:pt x="204" y="208"/>
                    </a:lnTo>
                    <a:lnTo>
                      <a:pt x="173" y="148"/>
                    </a:lnTo>
                    <a:lnTo>
                      <a:pt x="172" y="145"/>
                    </a:lnTo>
                    <a:lnTo>
                      <a:pt x="169" y="140"/>
                    </a:lnTo>
                    <a:lnTo>
                      <a:pt x="160" y="129"/>
                    </a:lnTo>
                    <a:lnTo>
                      <a:pt x="157" y="126"/>
                    </a:lnTo>
                    <a:lnTo>
                      <a:pt x="154" y="12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67">
                <a:extLst>
                  <a:ext uri="{FF2B5EF4-FFF2-40B4-BE49-F238E27FC236}">
                    <a16:creationId xmlns:a16="http://schemas.microsoft.com/office/drawing/2014/main" id="{B85A5D20-4553-4533-BE91-F1E1F4AF8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0" y="6144"/>
                <a:ext cx="204" cy="208"/>
              </a:xfrm>
              <a:custGeom>
                <a:avLst/>
                <a:gdLst>
                  <a:gd name="T0" fmla="+- 0 12187 12000"/>
                  <a:gd name="T1" fmla="*/ T0 w 204"/>
                  <a:gd name="T2" fmla="+- 0 6186 6144"/>
                  <a:gd name="T3" fmla="*/ 6186 h 208"/>
                  <a:gd name="T4" fmla="+- 0 12105 12000"/>
                  <a:gd name="T5" fmla="*/ T4 w 204"/>
                  <a:gd name="T6" fmla="+- 0 6186 6144"/>
                  <a:gd name="T7" fmla="*/ 6186 h 208"/>
                  <a:gd name="T8" fmla="+- 0 12113 12000"/>
                  <a:gd name="T9" fmla="*/ T8 w 204"/>
                  <a:gd name="T10" fmla="+- 0 6188 6144"/>
                  <a:gd name="T11" fmla="*/ 6188 h 208"/>
                  <a:gd name="T12" fmla="+- 0 12121 12000"/>
                  <a:gd name="T13" fmla="*/ T12 w 204"/>
                  <a:gd name="T14" fmla="+- 0 6195 6144"/>
                  <a:gd name="T15" fmla="*/ 6195 h 208"/>
                  <a:gd name="T16" fmla="+- 0 12123 12000"/>
                  <a:gd name="T17" fmla="*/ T16 w 204"/>
                  <a:gd name="T18" fmla="+- 0 6200 6144"/>
                  <a:gd name="T19" fmla="*/ 6200 h 208"/>
                  <a:gd name="T20" fmla="+- 0 12123 12000"/>
                  <a:gd name="T21" fmla="*/ T20 w 204"/>
                  <a:gd name="T22" fmla="+- 0 6211 6144"/>
                  <a:gd name="T23" fmla="*/ 6211 h 208"/>
                  <a:gd name="T24" fmla="+- 0 12122 12000"/>
                  <a:gd name="T25" fmla="*/ T24 w 204"/>
                  <a:gd name="T26" fmla="+- 0 6215 6144"/>
                  <a:gd name="T27" fmla="*/ 6215 h 208"/>
                  <a:gd name="T28" fmla="+- 0 12116 12000"/>
                  <a:gd name="T29" fmla="*/ T28 w 204"/>
                  <a:gd name="T30" fmla="+- 0 6222 6144"/>
                  <a:gd name="T31" fmla="*/ 6222 h 208"/>
                  <a:gd name="T32" fmla="+- 0 12113 12000"/>
                  <a:gd name="T33" fmla="*/ T32 w 204"/>
                  <a:gd name="T34" fmla="+- 0 6225 6144"/>
                  <a:gd name="T35" fmla="*/ 6225 h 208"/>
                  <a:gd name="T36" fmla="+- 0 12109 12000"/>
                  <a:gd name="T37" fmla="*/ T36 w 204"/>
                  <a:gd name="T38" fmla="+- 0 6225 6144"/>
                  <a:gd name="T39" fmla="*/ 6225 h 208"/>
                  <a:gd name="T40" fmla="+- 0 12100 12000"/>
                  <a:gd name="T41" fmla="*/ T40 w 204"/>
                  <a:gd name="T42" fmla="+- 0 6227 6144"/>
                  <a:gd name="T43" fmla="*/ 6227 h 208"/>
                  <a:gd name="T44" fmla="+- 0 12095 12000"/>
                  <a:gd name="T45" fmla="*/ T44 w 204"/>
                  <a:gd name="T46" fmla="+- 0 6228 6144"/>
                  <a:gd name="T47" fmla="*/ 6228 h 208"/>
                  <a:gd name="T48" fmla="+- 0 12182 12000"/>
                  <a:gd name="T49" fmla="*/ T48 w 204"/>
                  <a:gd name="T50" fmla="+- 0 6228 6144"/>
                  <a:gd name="T51" fmla="*/ 6228 h 208"/>
                  <a:gd name="T52" fmla="+- 0 12185 12000"/>
                  <a:gd name="T53" fmla="*/ T52 w 204"/>
                  <a:gd name="T54" fmla="+- 0 6223 6144"/>
                  <a:gd name="T55" fmla="*/ 6223 h 208"/>
                  <a:gd name="T56" fmla="+- 0 12188 12000"/>
                  <a:gd name="T57" fmla="*/ T56 w 204"/>
                  <a:gd name="T58" fmla="+- 0 6213 6144"/>
                  <a:gd name="T59" fmla="*/ 6213 h 208"/>
                  <a:gd name="T60" fmla="+- 0 12188 12000"/>
                  <a:gd name="T61" fmla="*/ T60 w 204"/>
                  <a:gd name="T62" fmla="+- 0 6189 6144"/>
                  <a:gd name="T63" fmla="*/ 6189 h 208"/>
                  <a:gd name="T64" fmla="+- 0 12187 12000"/>
                  <a:gd name="T65" fmla="*/ T64 w 204"/>
                  <a:gd name="T66" fmla="+- 0 6186 6144"/>
                  <a:gd name="T67" fmla="*/ 618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204" h="208">
                    <a:moveTo>
                      <a:pt x="187" y="42"/>
                    </a:moveTo>
                    <a:lnTo>
                      <a:pt x="105" y="42"/>
                    </a:lnTo>
                    <a:lnTo>
                      <a:pt x="113" y="44"/>
                    </a:lnTo>
                    <a:lnTo>
                      <a:pt x="121" y="51"/>
                    </a:lnTo>
                    <a:lnTo>
                      <a:pt x="123" y="56"/>
                    </a:lnTo>
                    <a:lnTo>
                      <a:pt x="123" y="67"/>
                    </a:lnTo>
                    <a:lnTo>
                      <a:pt x="122" y="71"/>
                    </a:lnTo>
                    <a:lnTo>
                      <a:pt x="116" y="78"/>
                    </a:lnTo>
                    <a:lnTo>
                      <a:pt x="113" y="81"/>
                    </a:lnTo>
                    <a:lnTo>
                      <a:pt x="109" y="81"/>
                    </a:lnTo>
                    <a:lnTo>
                      <a:pt x="100" y="83"/>
                    </a:lnTo>
                    <a:lnTo>
                      <a:pt x="95" y="84"/>
                    </a:lnTo>
                    <a:lnTo>
                      <a:pt x="182" y="84"/>
                    </a:lnTo>
                    <a:lnTo>
                      <a:pt x="185" y="79"/>
                    </a:lnTo>
                    <a:lnTo>
                      <a:pt x="188" y="69"/>
                    </a:lnTo>
                    <a:lnTo>
                      <a:pt x="188" y="45"/>
                    </a:lnTo>
                    <a:lnTo>
                      <a:pt x="187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7" name="Group 68">
              <a:extLst>
                <a:ext uri="{FF2B5EF4-FFF2-40B4-BE49-F238E27FC236}">
                  <a16:creationId xmlns:a16="http://schemas.microsoft.com/office/drawing/2014/main" id="{4D0EBD4C-49F8-4E6F-8E15-E268C2FA3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4" y="6141"/>
              <a:ext cx="188" cy="214"/>
              <a:chOff x="12214" y="6141"/>
              <a:chExt cx="188" cy="214"/>
            </a:xfrm>
          </p:grpSpPr>
          <p:sp>
            <p:nvSpPr>
              <p:cNvPr id="46" name="Freeform 69">
                <a:extLst>
                  <a:ext uri="{FF2B5EF4-FFF2-40B4-BE49-F238E27FC236}">
                    <a16:creationId xmlns:a16="http://schemas.microsoft.com/office/drawing/2014/main" id="{F5E67EE2-AC84-4903-87FB-A3B88E359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" y="6141"/>
                <a:ext cx="188" cy="214"/>
              </a:xfrm>
              <a:custGeom>
                <a:avLst/>
                <a:gdLst>
                  <a:gd name="T0" fmla="+- 0 12275 12214"/>
                  <a:gd name="T1" fmla="*/ T0 w 188"/>
                  <a:gd name="T2" fmla="+- 0 6279 6141"/>
                  <a:gd name="T3" fmla="*/ 6279 h 214"/>
                  <a:gd name="T4" fmla="+- 0 12214 12214"/>
                  <a:gd name="T5" fmla="*/ T4 w 188"/>
                  <a:gd name="T6" fmla="+- 0 6283 6141"/>
                  <a:gd name="T7" fmla="*/ 6283 h 214"/>
                  <a:gd name="T8" fmla="+- 0 12214 12214"/>
                  <a:gd name="T9" fmla="*/ T8 w 188"/>
                  <a:gd name="T10" fmla="+- 0 6285 6141"/>
                  <a:gd name="T11" fmla="*/ 6285 h 214"/>
                  <a:gd name="T12" fmla="+- 0 12218 12214"/>
                  <a:gd name="T13" fmla="*/ T12 w 188"/>
                  <a:gd name="T14" fmla="+- 0 6304 6141"/>
                  <a:gd name="T15" fmla="*/ 6304 h 214"/>
                  <a:gd name="T16" fmla="+- 0 12271 12214"/>
                  <a:gd name="T17" fmla="*/ T16 w 188"/>
                  <a:gd name="T18" fmla="+- 0 6351 6141"/>
                  <a:gd name="T19" fmla="*/ 6351 h 214"/>
                  <a:gd name="T20" fmla="+- 0 12323 12214"/>
                  <a:gd name="T21" fmla="*/ T20 w 188"/>
                  <a:gd name="T22" fmla="+- 0 6355 6141"/>
                  <a:gd name="T23" fmla="*/ 6355 h 214"/>
                  <a:gd name="T24" fmla="+- 0 12343 12214"/>
                  <a:gd name="T25" fmla="*/ T24 w 188"/>
                  <a:gd name="T26" fmla="+- 0 6352 6141"/>
                  <a:gd name="T27" fmla="*/ 6352 h 214"/>
                  <a:gd name="T28" fmla="+- 0 12360 12214"/>
                  <a:gd name="T29" fmla="*/ T28 w 188"/>
                  <a:gd name="T30" fmla="+- 0 6347 6141"/>
                  <a:gd name="T31" fmla="*/ 6347 h 214"/>
                  <a:gd name="T32" fmla="+- 0 12378 12214"/>
                  <a:gd name="T33" fmla="*/ T32 w 188"/>
                  <a:gd name="T34" fmla="+- 0 6336 6141"/>
                  <a:gd name="T35" fmla="*/ 6336 h 214"/>
                  <a:gd name="T36" fmla="+- 0 12391 12214"/>
                  <a:gd name="T37" fmla="*/ T36 w 188"/>
                  <a:gd name="T38" fmla="+- 0 6321 6141"/>
                  <a:gd name="T39" fmla="*/ 6321 h 214"/>
                  <a:gd name="T40" fmla="+- 0 12395 12214"/>
                  <a:gd name="T41" fmla="*/ T40 w 188"/>
                  <a:gd name="T42" fmla="+- 0 6315 6141"/>
                  <a:gd name="T43" fmla="*/ 6315 h 214"/>
                  <a:gd name="T44" fmla="+- 0 12299 12214"/>
                  <a:gd name="T45" fmla="*/ T44 w 188"/>
                  <a:gd name="T46" fmla="+- 0 6315 6141"/>
                  <a:gd name="T47" fmla="*/ 6315 h 214"/>
                  <a:gd name="T48" fmla="+- 0 12290 12214"/>
                  <a:gd name="T49" fmla="*/ T48 w 188"/>
                  <a:gd name="T50" fmla="+- 0 6310 6141"/>
                  <a:gd name="T51" fmla="*/ 6310 h 214"/>
                  <a:gd name="T52" fmla="+- 0 12279 12214"/>
                  <a:gd name="T53" fmla="*/ T52 w 188"/>
                  <a:gd name="T54" fmla="+- 0 6297 6141"/>
                  <a:gd name="T55" fmla="*/ 6297 h 214"/>
                  <a:gd name="T56" fmla="+- 0 12276 12214"/>
                  <a:gd name="T57" fmla="*/ T56 w 188"/>
                  <a:gd name="T58" fmla="+- 0 6289 6141"/>
                  <a:gd name="T59" fmla="*/ 6289 h 214"/>
                  <a:gd name="T60" fmla="+- 0 12275 12214"/>
                  <a:gd name="T61" fmla="*/ T60 w 188"/>
                  <a:gd name="T62" fmla="+- 0 6279 6141"/>
                  <a:gd name="T63" fmla="*/ 6279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88" h="214">
                    <a:moveTo>
                      <a:pt x="61" y="138"/>
                    </a:moveTo>
                    <a:lnTo>
                      <a:pt x="0" y="142"/>
                    </a:lnTo>
                    <a:lnTo>
                      <a:pt x="0" y="144"/>
                    </a:lnTo>
                    <a:lnTo>
                      <a:pt x="4" y="163"/>
                    </a:lnTo>
                    <a:lnTo>
                      <a:pt x="57" y="210"/>
                    </a:lnTo>
                    <a:lnTo>
                      <a:pt x="109" y="214"/>
                    </a:lnTo>
                    <a:lnTo>
                      <a:pt x="129" y="211"/>
                    </a:lnTo>
                    <a:lnTo>
                      <a:pt x="146" y="206"/>
                    </a:lnTo>
                    <a:lnTo>
                      <a:pt x="164" y="195"/>
                    </a:lnTo>
                    <a:lnTo>
                      <a:pt x="177" y="180"/>
                    </a:lnTo>
                    <a:lnTo>
                      <a:pt x="181" y="174"/>
                    </a:lnTo>
                    <a:lnTo>
                      <a:pt x="85" y="174"/>
                    </a:lnTo>
                    <a:lnTo>
                      <a:pt x="76" y="169"/>
                    </a:lnTo>
                    <a:lnTo>
                      <a:pt x="65" y="156"/>
                    </a:lnTo>
                    <a:lnTo>
                      <a:pt x="62" y="148"/>
                    </a:lnTo>
                    <a:lnTo>
                      <a:pt x="61" y="1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70">
                <a:extLst>
                  <a:ext uri="{FF2B5EF4-FFF2-40B4-BE49-F238E27FC236}">
                    <a16:creationId xmlns:a16="http://schemas.microsoft.com/office/drawing/2014/main" id="{490DE0A2-5A36-4F01-8749-B57BCB348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" y="6141"/>
                <a:ext cx="188" cy="214"/>
              </a:xfrm>
              <a:custGeom>
                <a:avLst/>
                <a:gdLst>
                  <a:gd name="T0" fmla="+- 0 12296 12214"/>
                  <a:gd name="T1" fmla="*/ T0 w 188"/>
                  <a:gd name="T2" fmla="+- 0 6141 6141"/>
                  <a:gd name="T3" fmla="*/ 6141 h 214"/>
                  <a:gd name="T4" fmla="+- 0 12237 12214"/>
                  <a:gd name="T5" fmla="*/ T4 w 188"/>
                  <a:gd name="T6" fmla="+- 0 6162 6141"/>
                  <a:gd name="T7" fmla="*/ 6162 h 214"/>
                  <a:gd name="T8" fmla="+- 0 12222 12214"/>
                  <a:gd name="T9" fmla="*/ T8 w 188"/>
                  <a:gd name="T10" fmla="+- 0 6197 6141"/>
                  <a:gd name="T11" fmla="*/ 6197 h 214"/>
                  <a:gd name="T12" fmla="+- 0 12222 12214"/>
                  <a:gd name="T13" fmla="*/ T12 w 188"/>
                  <a:gd name="T14" fmla="+- 0 6209 6141"/>
                  <a:gd name="T15" fmla="*/ 6209 h 214"/>
                  <a:gd name="T16" fmla="+- 0 12276 12214"/>
                  <a:gd name="T17" fmla="*/ T16 w 188"/>
                  <a:gd name="T18" fmla="+- 0 6260 6141"/>
                  <a:gd name="T19" fmla="*/ 6260 h 214"/>
                  <a:gd name="T20" fmla="+- 0 12317 12214"/>
                  <a:gd name="T21" fmla="*/ T20 w 188"/>
                  <a:gd name="T22" fmla="+- 0 6270 6141"/>
                  <a:gd name="T23" fmla="*/ 6270 h 214"/>
                  <a:gd name="T24" fmla="+- 0 12328 12214"/>
                  <a:gd name="T25" fmla="*/ T24 w 188"/>
                  <a:gd name="T26" fmla="+- 0 6274 6141"/>
                  <a:gd name="T27" fmla="*/ 6274 h 214"/>
                  <a:gd name="T28" fmla="+- 0 12338 12214"/>
                  <a:gd name="T29" fmla="*/ T28 w 188"/>
                  <a:gd name="T30" fmla="+- 0 6283 6141"/>
                  <a:gd name="T31" fmla="*/ 6283 h 214"/>
                  <a:gd name="T32" fmla="+- 0 12340 12214"/>
                  <a:gd name="T33" fmla="*/ T32 w 188"/>
                  <a:gd name="T34" fmla="+- 0 6288 6141"/>
                  <a:gd name="T35" fmla="*/ 6288 h 214"/>
                  <a:gd name="T36" fmla="+- 0 12340 12214"/>
                  <a:gd name="T37" fmla="*/ T36 w 188"/>
                  <a:gd name="T38" fmla="+- 0 6299 6141"/>
                  <a:gd name="T39" fmla="*/ 6299 h 214"/>
                  <a:gd name="T40" fmla="+- 0 12337 12214"/>
                  <a:gd name="T41" fmla="*/ T40 w 188"/>
                  <a:gd name="T42" fmla="+- 0 6304 6141"/>
                  <a:gd name="T43" fmla="*/ 6304 h 214"/>
                  <a:gd name="T44" fmla="+- 0 12327 12214"/>
                  <a:gd name="T45" fmla="*/ T44 w 188"/>
                  <a:gd name="T46" fmla="+- 0 6312 6141"/>
                  <a:gd name="T47" fmla="*/ 6312 h 214"/>
                  <a:gd name="T48" fmla="+- 0 12320 12214"/>
                  <a:gd name="T49" fmla="*/ T48 w 188"/>
                  <a:gd name="T50" fmla="+- 0 6315 6141"/>
                  <a:gd name="T51" fmla="*/ 6315 h 214"/>
                  <a:gd name="T52" fmla="+- 0 12395 12214"/>
                  <a:gd name="T53" fmla="*/ T52 w 188"/>
                  <a:gd name="T54" fmla="+- 0 6315 6141"/>
                  <a:gd name="T55" fmla="*/ 6315 h 214"/>
                  <a:gd name="T56" fmla="+- 0 12399 12214"/>
                  <a:gd name="T57" fmla="*/ T56 w 188"/>
                  <a:gd name="T58" fmla="+- 0 6310 6141"/>
                  <a:gd name="T59" fmla="*/ 6310 h 214"/>
                  <a:gd name="T60" fmla="+- 0 12402 12214"/>
                  <a:gd name="T61" fmla="*/ T60 w 188"/>
                  <a:gd name="T62" fmla="+- 0 6298 6141"/>
                  <a:gd name="T63" fmla="*/ 6298 h 214"/>
                  <a:gd name="T64" fmla="+- 0 12402 12214"/>
                  <a:gd name="T65" fmla="*/ T64 w 188"/>
                  <a:gd name="T66" fmla="+- 0 6273 6141"/>
                  <a:gd name="T67" fmla="*/ 6273 h 214"/>
                  <a:gd name="T68" fmla="+- 0 12351 12214"/>
                  <a:gd name="T69" fmla="*/ T68 w 188"/>
                  <a:gd name="T70" fmla="+- 0 6224 6141"/>
                  <a:gd name="T71" fmla="*/ 6224 h 214"/>
                  <a:gd name="T72" fmla="+- 0 12296 12214"/>
                  <a:gd name="T73" fmla="*/ T72 w 188"/>
                  <a:gd name="T74" fmla="+- 0 6210 6141"/>
                  <a:gd name="T75" fmla="*/ 6210 h 214"/>
                  <a:gd name="T76" fmla="+- 0 12289 12214"/>
                  <a:gd name="T77" fmla="*/ T76 w 188"/>
                  <a:gd name="T78" fmla="+- 0 6207 6141"/>
                  <a:gd name="T79" fmla="*/ 6207 h 214"/>
                  <a:gd name="T80" fmla="+- 0 12286 12214"/>
                  <a:gd name="T81" fmla="*/ T80 w 188"/>
                  <a:gd name="T82" fmla="+- 0 6205 6141"/>
                  <a:gd name="T83" fmla="*/ 6205 h 214"/>
                  <a:gd name="T84" fmla="+- 0 12283 12214"/>
                  <a:gd name="T85" fmla="*/ T84 w 188"/>
                  <a:gd name="T86" fmla="+- 0 6202 6141"/>
                  <a:gd name="T87" fmla="*/ 6202 h 214"/>
                  <a:gd name="T88" fmla="+- 0 12281 12214"/>
                  <a:gd name="T89" fmla="*/ T88 w 188"/>
                  <a:gd name="T90" fmla="+- 0 6199 6141"/>
                  <a:gd name="T91" fmla="*/ 6199 h 214"/>
                  <a:gd name="T92" fmla="+- 0 12281 12214"/>
                  <a:gd name="T93" fmla="*/ T92 w 188"/>
                  <a:gd name="T94" fmla="+- 0 6191 6141"/>
                  <a:gd name="T95" fmla="*/ 6191 h 214"/>
                  <a:gd name="T96" fmla="+- 0 12283 12214"/>
                  <a:gd name="T97" fmla="*/ T96 w 188"/>
                  <a:gd name="T98" fmla="+- 0 6187 6141"/>
                  <a:gd name="T99" fmla="*/ 6187 h 214"/>
                  <a:gd name="T100" fmla="+- 0 12290 12214"/>
                  <a:gd name="T101" fmla="*/ T100 w 188"/>
                  <a:gd name="T102" fmla="+- 0 6181 6141"/>
                  <a:gd name="T103" fmla="*/ 6181 h 214"/>
                  <a:gd name="T104" fmla="+- 0 12296 12214"/>
                  <a:gd name="T105" fmla="*/ T104 w 188"/>
                  <a:gd name="T106" fmla="+- 0 6179 6141"/>
                  <a:gd name="T107" fmla="*/ 6179 h 214"/>
                  <a:gd name="T108" fmla="+- 0 12389 12214"/>
                  <a:gd name="T109" fmla="*/ T108 w 188"/>
                  <a:gd name="T110" fmla="+- 0 6179 6141"/>
                  <a:gd name="T111" fmla="*/ 6179 h 214"/>
                  <a:gd name="T112" fmla="+- 0 12379 12214"/>
                  <a:gd name="T113" fmla="*/ T112 w 188"/>
                  <a:gd name="T114" fmla="+- 0 6165 6141"/>
                  <a:gd name="T115" fmla="*/ 6165 h 214"/>
                  <a:gd name="T116" fmla="+- 0 12361 12214"/>
                  <a:gd name="T117" fmla="*/ T116 w 188"/>
                  <a:gd name="T118" fmla="+- 0 6150 6141"/>
                  <a:gd name="T119" fmla="*/ 6150 h 214"/>
                  <a:gd name="T120" fmla="+- 0 12345 12214"/>
                  <a:gd name="T121" fmla="*/ T120 w 188"/>
                  <a:gd name="T122" fmla="+- 0 6145 6141"/>
                  <a:gd name="T123" fmla="*/ 6145 h 214"/>
                  <a:gd name="T124" fmla="+- 0 12324 12214"/>
                  <a:gd name="T125" fmla="*/ T124 w 188"/>
                  <a:gd name="T126" fmla="+- 0 6142 6141"/>
                  <a:gd name="T127" fmla="*/ 6142 h 214"/>
                  <a:gd name="T128" fmla="+- 0 12296 12214"/>
                  <a:gd name="T129" fmla="*/ T128 w 188"/>
                  <a:gd name="T130" fmla="+- 0 6141 6141"/>
                  <a:gd name="T131" fmla="*/ 6141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188" h="214">
                    <a:moveTo>
                      <a:pt x="82" y="0"/>
                    </a:moveTo>
                    <a:lnTo>
                      <a:pt x="23" y="21"/>
                    </a:lnTo>
                    <a:lnTo>
                      <a:pt x="8" y="56"/>
                    </a:lnTo>
                    <a:lnTo>
                      <a:pt x="8" y="68"/>
                    </a:lnTo>
                    <a:lnTo>
                      <a:pt x="62" y="119"/>
                    </a:lnTo>
                    <a:lnTo>
                      <a:pt x="103" y="129"/>
                    </a:lnTo>
                    <a:lnTo>
                      <a:pt x="114" y="133"/>
                    </a:lnTo>
                    <a:lnTo>
                      <a:pt x="124" y="142"/>
                    </a:lnTo>
                    <a:lnTo>
                      <a:pt x="126" y="147"/>
                    </a:lnTo>
                    <a:lnTo>
                      <a:pt x="126" y="158"/>
                    </a:lnTo>
                    <a:lnTo>
                      <a:pt x="123" y="163"/>
                    </a:lnTo>
                    <a:lnTo>
                      <a:pt x="113" y="171"/>
                    </a:lnTo>
                    <a:lnTo>
                      <a:pt x="106" y="174"/>
                    </a:lnTo>
                    <a:lnTo>
                      <a:pt x="181" y="174"/>
                    </a:lnTo>
                    <a:lnTo>
                      <a:pt x="185" y="169"/>
                    </a:lnTo>
                    <a:lnTo>
                      <a:pt x="188" y="157"/>
                    </a:lnTo>
                    <a:lnTo>
                      <a:pt x="188" y="132"/>
                    </a:lnTo>
                    <a:lnTo>
                      <a:pt x="137" y="83"/>
                    </a:lnTo>
                    <a:lnTo>
                      <a:pt x="82" y="69"/>
                    </a:lnTo>
                    <a:lnTo>
                      <a:pt x="75" y="66"/>
                    </a:lnTo>
                    <a:lnTo>
                      <a:pt x="72" y="64"/>
                    </a:lnTo>
                    <a:lnTo>
                      <a:pt x="69" y="61"/>
                    </a:lnTo>
                    <a:lnTo>
                      <a:pt x="67" y="58"/>
                    </a:lnTo>
                    <a:lnTo>
                      <a:pt x="67" y="50"/>
                    </a:lnTo>
                    <a:lnTo>
                      <a:pt x="69" y="46"/>
                    </a:lnTo>
                    <a:lnTo>
                      <a:pt x="76" y="40"/>
                    </a:lnTo>
                    <a:lnTo>
                      <a:pt x="82" y="38"/>
                    </a:lnTo>
                    <a:lnTo>
                      <a:pt x="175" y="38"/>
                    </a:lnTo>
                    <a:lnTo>
                      <a:pt x="165" y="24"/>
                    </a:lnTo>
                    <a:lnTo>
                      <a:pt x="147" y="9"/>
                    </a:lnTo>
                    <a:lnTo>
                      <a:pt x="131" y="4"/>
                    </a:lnTo>
                    <a:lnTo>
                      <a:pt x="110" y="1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71">
                <a:extLst>
                  <a:ext uri="{FF2B5EF4-FFF2-40B4-BE49-F238E27FC236}">
                    <a16:creationId xmlns:a16="http://schemas.microsoft.com/office/drawing/2014/main" id="{4C37C3CA-0739-440D-9FEF-EC1BF7EEC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" y="6141"/>
                <a:ext cx="188" cy="214"/>
              </a:xfrm>
              <a:custGeom>
                <a:avLst/>
                <a:gdLst>
                  <a:gd name="T0" fmla="+- 0 12389 12214"/>
                  <a:gd name="T1" fmla="*/ T0 w 188"/>
                  <a:gd name="T2" fmla="+- 0 6179 6141"/>
                  <a:gd name="T3" fmla="*/ 6179 h 214"/>
                  <a:gd name="T4" fmla="+- 0 12313 12214"/>
                  <a:gd name="T5" fmla="*/ T4 w 188"/>
                  <a:gd name="T6" fmla="+- 0 6179 6141"/>
                  <a:gd name="T7" fmla="*/ 6179 h 214"/>
                  <a:gd name="T8" fmla="+- 0 12320 12214"/>
                  <a:gd name="T9" fmla="*/ T8 w 188"/>
                  <a:gd name="T10" fmla="+- 0 6181 6141"/>
                  <a:gd name="T11" fmla="*/ 6181 h 214"/>
                  <a:gd name="T12" fmla="+- 0 12330 12214"/>
                  <a:gd name="T13" fmla="*/ T12 w 188"/>
                  <a:gd name="T14" fmla="+- 0 6190 6141"/>
                  <a:gd name="T15" fmla="*/ 6190 h 214"/>
                  <a:gd name="T16" fmla="+- 0 12333 12214"/>
                  <a:gd name="T17" fmla="*/ T16 w 188"/>
                  <a:gd name="T18" fmla="+- 0 6197 6141"/>
                  <a:gd name="T19" fmla="*/ 6197 h 214"/>
                  <a:gd name="T20" fmla="+- 0 12335 12214"/>
                  <a:gd name="T21" fmla="*/ T20 w 188"/>
                  <a:gd name="T22" fmla="+- 0 6206 6141"/>
                  <a:gd name="T23" fmla="*/ 6206 h 214"/>
                  <a:gd name="T24" fmla="+- 0 12395 12214"/>
                  <a:gd name="T25" fmla="*/ T24 w 188"/>
                  <a:gd name="T26" fmla="+- 0 6199 6141"/>
                  <a:gd name="T27" fmla="*/ 6199 h 214"/>
                  <a:gd name="T28" fmla="+- 0 12390 12214"/>
                  <a:gd name="T29" fmla="*/ T28 w 188"/>
                  <a:gd name="T30" fmla="+- 0 6181 6141"/>
                  <a:gd name="T31" fmla="*/ 6181 h 214"/>
                  <a:gd name="T32" fmla="+- 0 12390 12214"/>
                  <a:gd name="T33" fmla="*/ T32 w 188"/>
                  <a:gd name="T34" fmla="+- 0 6181 6141"/>
                  <a:gd name="T35" fmla="*/ 6181 h 214"/>
                  <a:gd name="T36" fmla="+- 0 12389 12214"/>
                  <a:gd name="T37" fmla="*/ T36 w 188"/>
                  <a:gd name="T38" fmla="+- 0 6179 6141"/>
                  <a:gd name="T39" fmla="*/ 6179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88" h="214">
                    <a:moveTo>
                      <a:pt x="175" y="38"/>
                    </a:moveTo>
                    <a:lnTo>
                      <a:pt x="99" y="38"/>
                    </a:lnTo>
                    <a:lnTo>
                      <a:pt x="106" y="40"/>
                    </a:lnTo>
                    <a:lnTo>
                      <a:pt x="116" y="49"/>
                    </a:lnTo>
                    <a:lnTo>
                      <a:pt x="119" y="56"/>
                    </a:lnTo>
                    <a:lnTo>
                      <a:pt x="121" y="65"/>
                    </a:lnTo>
                    <a:lnTo>
                      <a:pt x="181" y="58"/>
                    </a:lnTo>
                    <a:lnTo>
                      <a:pt x="176" y="40"/>
                    </a:lnTo>
                    <a:lnTo>
                      <a:pt x="175" y="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8" name="Group 72">
              <a:extLst>
                <a:ext uri="{FF2B5EF4-FFF2-40B4-BE49-F238E27FC236}">
                  <a16:creationId xmlns:a16="http://schemas.microsoft.com/office/drawing/2014/main" id="{B591FC85-B75F-416B-AACB-1966F0DB3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9" y="6144"/>
              <a:ext cx="2" cy="208"/>
              <a:chOff x="12469" y="6144"/>
              <a:chExt cx="2" cy="208"/>
            </a:xfrm>
          </p:grpSpPr>
          <p:sp>
            <p:nvSpPr>
              <p:cNvPr id="45" name="Freeform 73">
                <a:extLst>
                  <a:ext uri="{FF2B5EF4-FFF2-40B4-BE49-F238E27FC236}">
                    <a16:creationId xmlns:a16="http://schemas.microsoft.com/office/drawing/2014/main" id="{DBD9988A-19D9-4D26-BF7A-3350A6574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9" y="6144"/>
                <a:ext cx="2" cy="208"/>
              </a:xfrm>
              <a:custGeom>
                <a:avLst/>
                <a:gdLst>
                  <a:gd name="T0" fmla="+- 0 6144 6144"/>
                  <a:gd name="T1" fmla="*/ 6144 h 208"/>
                  <a:gd name="T2" fmla="+- 0 6352 6144"/>
                  <a:gd name="T3" fmla="*/ 6352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10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9" name="Group 74">
              <a:extLst>
                <a:ext uri="{FF2B5EF4-FFF2-40B4-BE49-F238E27FC236}">
                  <a16:creationId xmlns:a16="http://schemas.microsoft.com/office/drawing/2014/main" id="{686F2D99-B3A8-4D3E-A599-8ECD735AF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33" y="6144"/>
              <a:ext cx="130" cy="208"/>
              <a:chOff x="12533" y="6144"/>
              <a:chExt cx="130" cy="208"/>
            </a:xfrm>
          </p:grpSpPr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4DEF50B1-212E-43D2-A7D1-7F4D0ABDB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3" y="6144"/>
                <a:ext cx="130" cy="208"/>
              </a:xfrm>
              <a:custGeom>
                <a:avLst/>
                <a:gdLst>
                  <a:gd name="T0" fmla="+- 0 12662 12533"/>
                  <a:gd name="T1" fmla="*/ T0 w 130"/>
                  <a:gd name="T2" fmla="+- 0 6195 6144"/>
                  <a:gd name="T3" fmla="*/ 6195 h 208"/>
                  <a:gd name="T4" fmla="+- 0 12598 12533"/>
                  <a:gd name="T5" fmla="*/ T4 w 130"/>
                  <a:gd name="T6" fmla="+- 0 6195 6144"/>
                  <a:gd name="T7" fmla="*/ 6195 h 208"/>
                  <a:gd name="T8" fmla="+- 0 12598 12533"/>
                  <a:gd name="T9" fmla="*/ T8 w 130"/>
                  <a:gd name="T10" fmla="+- 0 6352 6144"/>
                  <a:gd name="T11" fmla="*/ 6352 h 208"/>
                  <a:gd name="T12" fmla="+- 0 12662 12533"/>
                  <a:gd name="T13" fmla="*/ T12 w 130"/>
                  <a:gd name="T14" fmla="+- 0 6352 6144"/>
                  <a:gd name="T15" fmla="*/ 6352 h 208"/>
                  <a:gd name="T16" fmla="+- 0 12662 12533"/>
                  <a:gd name="T17" fmla="*/ T16 w 130"/>
                  <a:gd name="T18" fmla="+- 0 6195 6144"/>
                  <a:gd name="T19" fmla="*/ 619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29" y="51"/>
                    </a:moveTo>
                    <a:lnTo>
                      <a:pt x="65" y="51"/>
                    </a:lnTo>
                    <a:lnTo>
                      <a:pt x="65" y="208"/>
                    </a:lnTo>
                    <a:lnTo>
                      <a:pt x="129" y="208"/>
                    </a:lnTo>
                    <a:lnTo>
                      <a:pt x="129" y="5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30E45B7F-3E8D-44EA-BBEA-C6E98C22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3" y="6144"/>
                <a:ext cx="130" cy="208"/>
              </a:xfrm>
              <a:custGeom>
                <a:avLst/>
                <a:gdLst>
                  <a:gd name="T0" fmla="+- 0 12728 12533"/>
                  <a:gd name="T1" fmla="*/ T0 w 130"/>
                  <a:gd name="T2" fmla="+- 0 6144 6144"/>
                  <a:gd name="T3" fmla="*/ 6144 h 208"/>
                  <a:gd name="T4" fmla="+- 0 12533 12533"/>
                  <a:gd name="T5" fmla="*/ T4 w 130"/>
                  <a:gd name="T6" fmla="+- 0 6144 6144"/>
                  <a:gd name="T7" fmla="*/ 6144 h 208"/>
                  <a:gd name="T8" fmla="+- 0 12533 12533"/>
                  <a:gd name="T9" fmla="*/ T8 w 130"/>
                  <a:gd name="T10" fmla="+- 0 6195 6144"/>
                  <a:gd name="T11" fmla="*/ 6195 h 208"/>
                  <a:gd name="T12" fmla="+- 0 12728 12533"/>
                  <a:gd name="T13" fmla="*/ T12 w 130"/>
                  <a:gd name="T14" fmla="+- 0 6195 6144"/>
                  <a:gd name="T15" fmla="*/ 6195 h 208"/>
                  <a:gd name="T16" fmla="+- 0 12728 12533"/>
                  <a:gd name="T17" fmla="*/ T16 w 130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95" y="0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195" y="51"/>
                    </a:lnTo>
                    <a:lnTo>
                      <a:pt x="1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0" name="Group 77">
              <a:extLst>
                <a:ext uri="{FF2B5EF4-FFF2-40B4-BE49-F238E27FC236}">
                  <a16:creationId xmlns:a16="http://schemas.microsoft.com/office/drawing/2014/main" id="{8A45BEA7-861C-4BE0-A103-9B1F70AC7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36" y="6144"/>
              <a:ext cx="226" cy="208"/>
              <a:chOff x="12736" y="6144"/>
              <a:chExt cx="226" cy="208"/>
            </a:xfrm>
          </p:grpSpPr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C8E93694-BFC6-4388-8C02-C706FB76B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6" y="6144"/>
                <a:ext cx="226" cy="208"/>
              </a:xfrm>
              <a:custGeom>
                <a:avLst/>
                <a:gdLst>
                  <a:gd name="T0" fmla="+- 0 12807 12736"/>
                  <a:gd name="T1" fmla="*/ T0 w 226"/>
                  <a:gd name="T2" fmla="+- 0 6144 6144"/>
                  <a:gd name="T3" fmla="*/ 6144 h 208"/>
                  <a:gd name="T4" fmla="+- 0 12736 12736"/>
                  <a:gd name="T5" fmla="*/ T4 w 226"/>
                  <a:gd name="T6" fmla="+- 0 6144 6144"/>
                  <a:gd name="T7" fmla="*/ 6144 h 208"/>
                  <a:gd name="T8" fmla="+- 0 12817 12736"/>
                  <a:gd name="T9" fmla="*/ T8 w 226"/>
                  <a:gd name="T10" fmla="+- 0 6265 6144"/>
                  <a:gd name="T11" fmla="*/ 6265 h 208"/>
                  <a:gd name="T12" fmla="+- 0 12817 12736"/>
                  <a:gd name="T13" fmla="*/ T12 w 226"/>
                  <a:gd name="T14" fmla="+- 0 6352 6144"/>
                  <a:gd name="T15" fmla="*/ 6352 h 208"/>
                  <a:gd name="T16" fmla="+- 0 12881 12736"/>
                  <a:gd name="T17" fmla="*/ T16 w 226"/>
                  <a:gd name="T18" fmla="+- 0 6352 6144"/>
                  <a:gd name="T19" fmla="*/ 6352 h 208"/>
                  <a:gd name="T20" fmla="+- 0 12881 12736"/>
                  <a:gd name="T21" fmla="*/ T20 w 226"/>
                  <a:gd name="T22" fmla="+- 0 6265 6144"/>
                  <a:gd name="T23" fmla="*/ 6265 h 208"/>
                  <a:gd name="T24" fmla="+- 0 12915 12736"/>
                  <a:gd name="T25" fmla="*/ T24 w 226"/>
                  <a:gd name="T26" fmla="+- 0 6214 6144"/>
                  <a:gd name="T27" fmla="*/ 6214 h 208"/>
                  <a:gd name="T28" fmla="+- 0 12849 12736"/>
                  <a:gd name="T29" fmla="*/ T28 w 226"/>
                  <a:gd name="T30" fmla="+- 0 6214 6144"/>
                  <a:gd name="T31" fmla="*/ 6214 h 208"/>
                  <a:gd name="T32" fmla="+- 0 12807 12736"/>
                  <a:gd name="T33" fmla="*/ T32 w 226"/>
                  <a:gd name="T34" fmla="+- 0 6144 6144"/>
                  <a:gd name="T35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6" h="208">
                    <a:moveTo>
                      <a:pt x="71" y="0"/>
                    </a:moveTo>
                    <a:lnTo>
                      <a:pt x="0" y="0"/>
                    </a:lnTo>
                    <a:lnTo>
                      <a:pt x="81" y="121"/>
                    </a:lnTo>
                    <a:lnTo>
                      <a:pt x="81" y="208"/>
                    </a:lnTo>
                    <a:lnTo>
                      <a:pt x="145" y="208"/>
                    </a:lnTo>
                    <a:lnTo>
                      <a:pt x="145" y="121"/>
                    </a:lnTo>
                    <a:lnTo>
                      <a:pt x="179" y="70"/>
                    </a:lnTo>
                    <a:lnTo>
                      <a:pt x="113" y="70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827BC0D8-F9F0-46C3-A219-9E9781EAB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6" y="6144"/>
                <a:ext cx="226" cy="208"/>
              </a:xfrm>
              <a:custGeom>
                <a:avLst/>
                <a:gdLst>
                  <a:gd name="T0" fmla="+- 0 12962 12736"/>
                  <a:gd name="T1" fmla="*/ T0 w 226"/>
                  <a:gd name="T2" fmla="+- 0 6144 6144"/>
                  <a:gd name="T3" fmla="*/ 6144 h 208"/>
                  <a:gd name="T4" fmla="+- 0 12891 12736"/>
                  <a:gd name="T5" fmla="*/ T4 w 226"/>
                  <a:gd name="T6" fmla="+- 0 6144 6144"/>
                  <a:gd name="T7" fmla="*/ 6144 h 208"/>
                  <a:gd name="T8" fmla="+- 0 12849 12736"/>
                  <a:gd name="T9" fmla="*/ T8 w 226"/>
                  <a:gd name="T10" fmla="+- 0 6214 6144"/>
                  <a:gd name="T11" fmla="*/ 6214 h 208"/>
                  <a:gd name="T12" fmla="+- 0 12915 12736"/>
                  <a:gd name="T13" fmla="*/ T12 w 226"/>
                  <a:gd name="T14" fmla="+- 0 6214 6144"/>
                  <a:gd name="T15" fmla="*/ 6214 h 208"/>
                  <a:gd name="T16" fmla="+- 0 12962 12736"/>
                  <a:gd name="T17" fmla="*/ T16 w 226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6" h="208">
                    <a:moveTo>
                      <a:pt x="226" y="0"/>
                    </a:moveTo>
                    <a:lnTo>
                      <a:pt x="155" y="0"/>
                    </a:lnTo>
                    <a:lnTo>
                      <a:pt x="113" y="70"/>
                    </a:lnTo>
                    <a:lnTo>
                      <a:pt x="179" y="70"/>
                    </a:lnTo>
                    <a:lnTo>
                      <a:pt x="22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B842A-DFF9-B02B-65D6-6ED263B8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155081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3738-9FB2-D543-8A90-4D375993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-276507"/>
            <a:ext cx="12134850" cy="1321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Other broken feedbacks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8CD5B-DC15-744F-9199-4AFEE849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788" y="526910"/>
            <a:ext cx="4255249" cy="201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27902-D03B-7F41-8661-8C8562BF3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362" y="4249310"/>
            <a:ext cx="5391150" cy="257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01481-8F2D-3D4D-BD55-949A984E7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10183"/>
            <a:ext cx="4128482" cy="1616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52FEF-D4A6-5044-B3D4-C8A93AD86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586" y="805909"/>
            <a:ext cx="4450084" cy="2128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93968-58D3-B14B-872A-0312C752B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923" y="644065"/>
            <a:ext cx="3069372" cy="15267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81EC8-56A5-C225-D1E6-3F44FE78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5115BA-FEF8-A4CE-DD04-DBE17E361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9674" y="2868883"/>
            <a:ext cx="3372672" cy="2276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1F922-669D-31BC-FC63-F1BF9AB75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452" y="2276666"/>
            <a:ext cx="2583289" cy="507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92F8-31C6-31E3-34DB-D29935D1C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6039" y="5114007"/>
            <a:ext cx="2840117" cy="1743993"/>
          </a:xfrm>
          <a:prstGeom prst="rect">
            <a:avLst/>
          </a:prstGeom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399EF58A-0404-CEF5-4440-1377F3E3DCE7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Prof. Raphael Baumler - WMU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52595-1C05-98C1-D17D-CDDF34A34EDF}"/>
              </a:ext>
            </a:extLst>
          </p:cNvPr>
          <p:cNvSpPr txBox="1"/>
          <p:nvPr/>
        </p:nvSpPr>
        <p:spPr>
          <a:xfrm>
            <a:off x="387866" y="3293836"/>
            <a:ext cx="9136287" cy="18158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</a:rPr>
              <a:t>“</a:t>
            </a:r>
            <a:r>
              <a:rPr lang="en-US" sz="2800" b="0" dirty="0">
                <a:solidFill>
                  <a:schemeClr val="bg1"/>
                </a:solidFill>
                <a:effectLst/>
              </a:rPr>
              <a:t>Alarmingly, it seems that there is a growing 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culture of systemic acceptance of the existence of violations and recording malpractices </a:t>
            </a:r>
            <a:r>
              <a:rPr lang="en-US" sz="2800" b="0" dirty="0">
                <a:solidFill>
                  <a:schemeClr val="bg1"/>
                </a:solidFill>
                <a:effectLst/>
              </a:rPr>
              <a:t>by seafarers, companies and authorities</a:t>
            </a:r>
            <a:r>
              <a:rPr lang="en-US" sz="2800" dirty="0">
                <a:solidFill>
                  <a:schemeClr val="bg1"/>
                </a:solidFill>
                <a:effectLst/>
              </a:rPr>
              <a:t>.” (WMU, 2020)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1EBEC-C68B-4D45-889B-A00200F0B5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0871" y="1633688"/>
            <a:ext cx="3216942" cy="1645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AE304A-1EA4-BF8D-864A-B1236CDCF0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8123" y="2059539"/>
            <a:ext cx="2226729" cy="27389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8398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79022-EC92-3326-3593-07C1BF3D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DC794-B483-BE96-E677-8A8641E726B2}"/>
              </a:ext>
            </a:extLst>
          </p:cNvPr>
          <p:cNvSpPr/>
          <p:nvPr/>
        </p:nvSpPr>
        <p:spPr>
          <a:xfrm>
            <a:off x="256032" y="55907"/>
            <a:ext cx="11618976" cy="27116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“Approximately </a:t>
            </a:r>
            <a:r>
              <a:rPr lang="en-US" sz="4000" b="1" dirty="0">
                <a:solidFill>
                  <a:srgbClr val="FFFF00"/>
                </a:solidFill>
              </a:rPr>
              <a:t>5% of containers </a:t>
            </a:r>
            <a:r>
              <a:rPr lang="en-US" sz="4000" dirty="0">
                <a:solidFill>
                  <a:schemeClr val="bg1"/>
                </a:solidFill>
              </a:rPr>
              <a:t>shipped may consist of </a:t>
            </a:r>
            <a:r>
              <a:rPr lang="en-US" sz="4000" b="1" dirty="0">
                <a:solidFill>
                  <a:srgbClr val="FFFF00"/>
                </a:solidFill>
              </a:rPr>
              <a:t>undeclared dangerous goods</a:t>
            </a:r>
            <a:r>
              <a:rPr lang="en-US" sz="4000" dirty="0">
                <a:solidFill>
                  <a:schemeClr val="bg1"/>
                </a:solidFill>
              </a:rPr>
              <a:t>…”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bg1"/>
                </a:solidFill>
              </a:rPr>
              <a:t>(Capt. Rahul Khanna, global head of marine risk consulting at Allianz Global Corporate &amp; Specialty in LL, 23 Aug. 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5396D-F175-2065-507D-10BA111BC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76" y="3035808"/>
            <a:ext cx="3884130" cy="1450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2C5A5-3FCF-215A-B274-D5D6F4075A5A}"/>
              </a:ext>
            </a:extLst>
          </p:cNvPr>
          <p:cNvSpPr txBox="1"/>
          <p:nvPr/>
        </p:nvSpPr>
        <p:spPr>
          <a:xfrm>
            <a:off x="1670304" y="5309870"/>
            <a:ext cx="936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For a 4.000 TEUs ship, it makes 200 Containers</a:t>
            </a:r>
          </a:p>
          <a:p>
            <a:r>
              <a:rPr lang="en-US" sz="3600" dirty="0"/>
              <a:t>And a 20.000 TEUs, it makes 1.000 Containers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6C344-17D1-65EA-0554-37F3E2CE1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694" y="2973577"/>
            <a:ext cx="4656836" cy="18997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476F7-7973-71CF-AA67-C6CC8C59D3FD}"/>
              </a:ext>
            </a:extLst>
          </p:cNvPr>
          <p:cNvSpPr/>
          <p:nvPr/>
        </p:nvSpPr>
        <p:spPr>
          <a:xfrm>
            <a:off x="4038600" y="3035808"/>
            <a:ext cx="3342094" cy="2192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 risk management without data 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59143-F7F5-72FD-9AC2-B467C9393740}"/>
              </a:ext>
            </a:extLst>
          </p:cNvPr>
          <p:cNvSpPr txBox="1"/>
          <p:nvPr/>
        </p:nvSpPr>
        <p:spPr>
          <a:xfrm>
            <a:off x="11033760" y="3311236"/>
            <a:ext cx="97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8332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C3F711-4AA7-81A6-C5C7-582E07138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861" y="693863"/>
            <a:ext cx="11308398" cy="5009469"/>
          </a:xfrm>
        </p:spPr>
        <p:txBody>
          <a:bodyPr>
            <a:normAutofit/>
          </a:bodyPr>
          <a:lstStyle/>
          <a:p>
            <a:pPr marL="38100" indent="0">
              <a:buNone/>
            </a:pPr>
            <a:r>
              <a:rPr lang="en-US" sz="3200" dirty="0"/>
              <a:t>“Federal law protects a seaman’s right to </a:t>
            </a:r>
            <a:r>
              <a:rPr lang="en-US" sz="3200" b="1" dirty="0">
                <a:solidFill>
                  <a:schemeClr val="accent1"/>
                </a:solidFill>
              </a:rPr>
              <a:t>report safety concerns to federal regulatory agencies</a:t>
            </a:r>
            <a:r>
              <a:rPr lang="en-US" sz="3200" dirty="0"/>
              <a:t>, a fact every maritime industry employer and vessel owner must know,” said OSHA Regional Administrator Eric S. Harbin in Dallas. “</a:t>
            </a:r>
            <a:r>
              <a:rPr lang="en-US" sz="3200" b="1" dirty="0">
                <a:solidFill>
                  <a:schemeClr val="accent1"/>
                </a:solidFill>
              </a:rPr>
              <a:t>Failure to recognize these rights can instill a culture of intimidation that could lead to disastrous or deadly consequences. The order underscores our commitment to enforcing whistleblower rights that protect seamen</a:t>
            </a:r>
            <a:r>
              <a:rPr lang="en-US" sz="3200" dirty="0"/>
              <a:t>.”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C0C54A-6326-9166-AD2C-291DAEA1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Whistleblower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504C2-17FB-7368-8DE0-7C4B6A624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131" y="4770581"/>
            <a:ext cx="6444123" cy="172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71A4A-8E46-4BE4-3F01-421B3C1D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38" y="4770581"/>
            <a:ext cx="3430682" cy="20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96080-E607-6AAF-62A3-F7306270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kern="1200" dirty="0">
                <a:latin typeface="+mj-lt"/>
                <a:ea typeface="+mj-ea"/>
                <a:cs typeface="+mj-cs"/>
              </a:rPr>
              <a:t>4- Navigating towards a </a:t>
            </a:r>
            <a:r>
              <a:rPr lang="en-US" sz="6000" dirty="0"/>
              <a:t>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afety Learning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05F7-18C5-007E-959B-01E8CE5FE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1E102-17E0-9DB4-8EB9-18734D4E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397394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E31E78-C5FF-4789-9F94-ECAC935FA1F0}"/>
              </a:ext>
            </a:extLst>
          </p:cNvPr>
          <p:cNvPicPr/>
          <p:nvPr/>
        </p:nvPicPr>
        <p:blipFill rotWithShape="1">
          <a:blip r:embed="rId2"/>
          <a:srcRect l="33722" t="13825" r="35039" b="7603"/>
          <a:stretch/>
        </p:blipFill>
        <p:spPr bwMode="auto">
          <a:xfrm>
            <a:off x="105656" y="1253606"/>
            <a:ext cx="3136645" cy="35767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5034D9-1A62-495C-A72E-0209625AA3B8}"/>
              </a:ext>
            </a:extLst>
          </p:cNvPr>
          <p:cNvSpPr txBox="1">
            <a:spLocks/>
          </p:cNvSpPr>
          <p:nvPr/>
        </p:nvSpPr>
        <p:spPr>
          <a:xfrm>
            <a:off x="2962474" y="918000"/>
            <a:ext cx="8225479" cy="5273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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60000"/>
              <a:buFont typeface="Lucida Grande"/>
              <a:buChar char="&gt;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outcome of the research identified practices previously reported such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marR="0" lvl="0" indent="-51435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uperficial investigations rarely integrating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organizational analysis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51435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eporting and data sharing do not reflect operational realities </a:t>
            </a:r>
          </a:p>
          <a:p>
            <a:pPr marL="742950" marR="0" lvl="0" indent="-51435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lack of trustful relationships between frontline operators, companies and authorities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NL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46A22D-73D9-922B-9A6B-8DCA6DF9B73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811314" y="6358057"/>
            <a:ext cx="4114800" cy="360000"/>
          </a:xfrm>
        </p:spPr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16518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F0AB-7F38-41EA-B6A2-E8E07F45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46" y="452282"/>
            <a:ext cx="10440000" cy="1080000"/>
          </a:xfrm>
        </p:spPr>
        <p:txBody>
          <a:bodyPr/>
          <a:lstStyle/>
          <a:p>
            <a:r>
              <a:rPr lang="en-GB" sz="3600" dirty="0"/>
              <a:t>Safety Learning Culture: pre-requisites towards safety culture</a:t>
            </a:r>
          </a:p>
        </p:txBody>
      </p:sp>
      <p:sp>
        <p:nvSpPr>
          <p:cNvPr id="13" name="Rectangle 12" descr="Head with Gears">
            <a:extLst>
              <a:ext uri="{FF2B5EF4-FFF2-40B4-BE49-F238E27FC236}">
                <a16:creationId xmlns:a16="http://schemas.microsoft.com/office/drawing/2014/main" id="{34E5E121-7A97-4D25-BCFF-BEDBBFE58602}"/>
              </a:ext>
            </a:extLst>
          </p:cNvPr>
          <p:cNvSpPr/>
          <p:nvPr/>
        </p:nvSpPr>
        <p:spPr>
          <a:xfrm>
            <a:off x="6346677" y="2063143"/>
            <a:ext cx="742763" cy="742763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5BD5B7BC-AD31-4D19-A11A-B23EA2FF17F8}"/>
              </a:ext>
            </a:extLst>
          </p:cNvPr>
          <p:cNvSpPr/>
          <p:nvPr/>
        </p:nvSpPr>
        <p:spPr>
          <a:xfrm>
            <a:off x="5643346" y="3264944"/>
            <a:ext cx="2149426" cy="1856909"/>
          </a:xfrm>
          <a:custGeom>
            <a:avLst/>
            <a:gdLst>
              <a:gd name="connsiteX0" fmla="*/ 0 w 2149426"/>
              <a:gd name="connsiteY0" fmla="*/ 0 h 1856909"/>
              <a:gd name="connsiteX1" fmla="*/ 2149426 w 2149426"/>
              <a:gd name="connsiteY1" fmla="*/ 0 h 1856909"/>
              <a:gd name="connsiteX2" fmla="*/ 2149426 w 2149426"/>
              <a:gd name="connsiteY2" fmla="*/ 1856909 h 1856909"/>
              <a:gd name="connsiteX3" fmla="*/ 0 w 2149426"/>
              <a:gd name="connsiteY3" fmla="*/ 1856909 h 1856909"/>
              <a:gd name="connsiteX4" fmla="*/ 0 w 2149426"/>
              <a:gd name="connsiteY4" fmla="*/ 0 h 185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426" h="1856909">
                <a:moveTo>
                  <a:pt x="0" y="0"/>
                </a:moveTo>
                <a:lnTo>
                  <a:pt x="2149426" y="0"/>
                </a:lnTo>
                <a:lnTo>
                  <a:pt x="2149426" y="1856909"/>
                </a:lnTo>
                <a:lnTo>
                  <a:pt x="0" y="18569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Willingness and competences to draw right conclusions from safety information 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 descr="Checkmark">
            <a:extLst>
              <a:ext uri="{FF2B5EF4-FFF2-40B4-BE49-F238E27FC236}">
                <a16:creationId xmlns:a16="http://schemas.microsoft.com/office/drawing/2014/main" id="{02982C2A-3D26-4E50-BAF2-0270CB8D001B}"/>
              </a:ext>
            </a:extLst>
          </p:cNvPr>
          <p:cNvSpPr/>
          <p:nvPr/>
        </p:nvSpPr>
        <p:spPr>
          <a:xfrm>
            <a:off x="8535535" y="2063143"/>
            <a:ext cx="742763" cy="742763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7E610C6F-49A8-423D-A976-FC26835E6784}"/>
              </a:ext>
            </a:extLst>
          </p:cNvPr>
          <p:cNvSpPr/>
          <p:nvPr/>
        </p:nvSpPr>
        <p:spPr>
          <a:xfrm>
            <a:off x="8081624" y="3264944"/>
            <a:ext cx="1650585" cy="1856909"/>
          </a:xfrm>
          <a:custGeom>
            <a:avLst/>
            <a:gdLst>
              <a:gd name="connsiteX0" fmla="*/ 0 w 1650585"/>
              <a:gd name="connsiteY0" fmla="*/ 0 h 1856909"/>
              <a:gd name="connsiteX1" fmla="*/ 1650585 w 1650585"/>
              <a:gd name="connsiteY1" fmla="*/ 0 h 1856909"/>
              <a:gd name="connsiteX2" fmla="*/ 1650585 w 1650585"/>
              <a:gd name="connsiteY2" fmla="*/ 1856909 h 1856909"/>
              <a:gd name="connsiteX3" fmla="*/ 0 w 1650585"/>
              <a:gd name="connsiteY3" fmla="*/ 1856909 h 1856909"/>
              <a:gd name="connsiteX4" fmla="*/ 0 w 1650585"/>
              <a:gd name="connsiteY4" fmla="*/ 0 h 185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585" h="1856909">
                <a:moveTo>
                  <a:pt x="0" y="0"/>
                </a:moveTo>
                <a:lnTo>
                  <a:pt x="1650585" y="0"/>
                </a:lnTo>
                <a:lnTo>
                  <a:pt x="1650585" y="1856909"/>
                </a:lnTo>
                <a:lnTo>
                  <a:pt x="0" y="18569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 recommendations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 descr="Check List">
            <a:extLst>
              <a:ext uri="{FF2B5EF4-FFF2-40B4-BE49-F238E27FC236}">
                <a16:creationId xmlns:a16="http://schemas.microsoft.com/office/drawing/2014/main" id="{5713D3AF-7D1E-42BB-84D7-5ACEDF260646}"/>
              </a:ext>
            </a:extLst>
          </p:cNvPr>
          <p:cNvSpPr/>
          <p:nvPr/>
        </p:nvSpPr>
        <p:spPr>
          <a:xfrm>
            <a:off x="10474974" y="2063143"/>
            <a:ext cx="742763" cy="74276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6BFD5503-017A-416C-A95C-0413016F53C8}"/>
              </a:ext>
            </a:extLst>
          </p:cNvPr>
          <p:cNvSpPr/>
          <p:nvPr/>
        </p:nvSpPr>
        <p:spPr>
          <a:xfrm>
            <a:off x="10021063" y="3264944"/>
            <a:ext cx="1650585" cy="1856909"/>
          </a:xfrm>
          <a:custGeom>
            <a:avLst/>
            <a:gdLst>
              <a:gd name="connsiteX0" fmla="*/ 0 w 1650585"/>
              <a:gd name="connsiteY0" fmla="*/ 0 h 1856909"/>
              <a:gd name="connsiteX1" fmla="*/ 1650585 w 1650585"/>
              <a:gd name="connsiteY1" fmla="*/ 0 h 1856909"/>
              <a:gd name="connsiteX2" fmla="*/ 1650585 w 1650585"/>
              <a:gd name="connsiteY2" fmla="*/ 1856909 h 1856909"/>
              <a:gd name="connsiteX3" fmla="*/ 0 w 1650585"/>
              <a:gd name="connsiteY3" fmla="*/ 1856909 h 1856909"/>
              <a:gd name="connsiteX4" fmla="*/ 0 w 1650585"/>
              <a:gd name="connsiteY4" fmla="*/ 0 h 185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585" h="1856909">
                <a:moveTo>
                  <a:pt x="0" y="0"/>
                </a:moveTo>
                <a:lnTo>
                  <a:pt x="1650585" y="0"/>
                </a:lnTo>
                <a:lnTo>
                  <a:pt x="1650585" y="1856909"/>
                </a:lnTo>
                <a:lnTo>
                  <a:pt x="0" y="18569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necessary changes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F6F8A904-F8A8-4677-8B63-25C03894C587}"/>
              </a:ext>
            </a:extLst>
          </p:cNvPr>
          <p:cNvGraphicFramePr/>
          <p:nvPr/>
        </p:nvGraphicFramePr>
        <p:xfrm>
          <a:off x="380052" y="1914180"/>
          <a:ext cx="5067300" cy="3911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F9CECF2-B155-FBA6-3D02-2E8958304999}"/>
              </a:ext>
            </a:extLst>
          </p:cNvPr>
          <p:cNvSpPr txBox="1">
            <a:spLocks/>
          </p:cNvSpPr>
          <p:nvPr/>
        </p:nvSpPr>
        <p:spPr>
          <a:xfrm>
            <a:off x="4811314" y="6358057"/>
            <a:ext cx="4114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29763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Graphic spid="2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A618-A995-49A0-AA44-67C5C729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From the Fear to the Trust Loops (a cultural shift for shipping)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53398-4527-47D3-A192-FA9A41F33255}"/>
              </a:ext>
            </a:extLst>
          </p:cNvPr>
          <p:cNvSpPr txBox="1"/>
          <p:nvPr/>
        </p:nvSpPr>
        <p:spPr>
          <a:xfrm>
            <a:off x="51190" y="5814628"/>
            <a:ext cx="323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srgbClr val="002060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“Where there is fear you will get bad data” (Lloyd, 2021)</a:t>
            </a:r>
            <a:endParaRPr lang="en-GB" sz="20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E99DD5B-23F9-44C4-9A49-B74194A17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678839"/>
              </p:ext>
            </p:extLst>
          </p:nvPr>
        </p:nvGraphicFramePr>
        <p:xfrm>
          <a:off x="1898379" y="1245456"/>
          <a:ext cx="11610975" cy="500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DABB3AE8-95D0-402C-8CC3-8390C8FA4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848614"/>
              </p:ext>
            </p:extLst>
          </p:nvPr>
        </p:nvGraphicFramePr>
        <p:xfrm>
          <a:off x="-1583445" y="1245456"/>
          <a:ext cx="11610975" cy="500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DB834E-4BF7-4F55-FAF8-D47B60B3EB0B}"/>
              </a:ext>
            </a:extLst>
          </p:cNvPr>
          <p:cNvSpPr txBox="1"/>
          <p:nvPr/>
        </p:nvSpPr>
        <p:spPr>
          <a:xfrm>
            <a:off x="10798629" y="6328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FB0FB09-0EA2-BB9B-CD59-4F822BCD2DEC}"/>
              </a:ext>
            </a:extLst>
          </p:cNvPr>
          <p:cNvSpPr txBox="1">
            <a:spLocks/>
          </p:cNvSpPr>
          <p:nvPr/>
        </p:nvSpPr>
        <p:spPr>
          <a:xfrm>
            <a:off x="4811314" y="6358057"/>
            <a:ext cx="4114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34867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2421-2DDF-7CE4-794F-15C611D4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5673E-BF5F-BAB6-BAE0-EBA94C552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1E139-700A-182A-9418-C3992055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348261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144"/>
          <p:cNvSpPr txBox="1">
            <a:spLocks noGrp="1"/>
          </p:cNvSpPr>
          <p:nvPr>
            <p:ph type="body" idx="1"/>
          </p:nvPr>
        </p:nvSpPr>
        <p:spPr>
          <a:xfrm>
            <a:off x="293077" y="1040129"/>
            <a:ext cx="9801181" cy="52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</a:rPr>
              <a:t>Choose </a:t>
            </a:r>
            <a:r>
              <a:rPr lang="en-US" sz="3200" b="1" dirty="0">
                <a:solidFill>
                  <a:schemeClr val="accent1"/>
                </a:solidFill>
              </a:rPr>
              <a:t>learn over blame</a:t>
            </a:r>
            <a:endParaRPr lang="en-US" sz="400" dirty="0"/>
          </a:p>
          <a:p>
            <a:pPr marL="685800" indent="-457200"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US" sz="3200" dirty="0"/>
              <a:t>Ensure that </a:t>
            </a:r>
            <a:r>
              <a:rPr lang="en-US" sz="3200" b="1" dirty="0">
                <a:solidFill>
                  <a:schemeClr val="accent1"/>
                </a:solidFill>
              </a:rPr>
              <a:t>learning occur at all levels</a:t>
            </a:r>
            <a:endParaRPr lang="en-US" sz="3600" dirty="0"/>
          </a:p>
          <a:p>
            <a:pPr marL="685800" indent="-457200"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GB" sz="3200" dirty="0"/>
              <a:t>Accept and report </a:t>
            </a:r>
            <a:r>
              <a:rPr lang="en-GB" sz="3200" b="1" dirty="0">
                <a:solidFill>
                  <a:schemeClr val="accent1"/>
                </a:solidFill>
              </a:rPr>
              <a:t>work realities </a:t>
            </a:r>
          </a:p>
          <a:p>
            <a:pPr marL="685800" indent="-457200"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1"/>
                </a:solidFill>
              </a:rPr>
              <a:t>Build TRUST </a:t>
            </a:r>
            <a:r>
              <a:rPr lang="en-GB" sz="3200" dirty="0"/>
              <a:t>and enhance </a:t>
            </a:r>
            <a:r>
              <a:rPr lang="en-GB" sz="3200" b="1" dirty="0">
                <a:solidFill>
                  <a:schemeClr val="accent1"/>
                </a:solidFill>
              </a:rPr>
              <a:t>cooperation </a:t>
            </a:r>
            <a:r>
              <a:rPr lang="en-GB" sz="3200" dirty="0"/>
              <a:t>(operators/designers/managers) for quality feedback </a:t>
            </a:r>
          </a:p>
          <a:p>
            <a:pPr marL="685800" indent="-457200"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US" sz="3200" dirty="0"/>
              <a:t>Obtain </a:t>
            </a:r>
            <a:r>
              <a:rPr lang="en-US" sz="3200" b="1" dirty="0">
                <a:solidFill>
                  <a:schemeClr val="accent1"/>
                </a:solidFill>
              </a:rPr>
              <a:t>accurate pictures and consistent understanding </a:t>
            </a:r>
            <a:r>
              <a:rPr lang="en-US" sz="3200" dirty="0"/>
              <a:t>of system’s functioning and safety</a:t>
            </a:r>
            <a:endParaRPr lang="en-US" sz="400" dirty="0">
              <a:solidFill>
                <a:srgbClr val="000000"/>
              </a:solidFill>
            </a:endParaRPr>
          </a:p>
          <a:p>
            <a:pPr marL="68580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US" sz="3200" dirty="0"/>
              <a:t>Develop </a:t>
            </a:r>
            <a:r>
              <a:rPr lang="en-US" sz="3200" b="1" dirty="0">
                <a:solidFill>
                  <a:schemeClr val="accent1"/>
                </a:solidFill>
              </a:rPr>
              <a:t>systemic accident prevention </a:t>
            </a:r>
            <a:r>
              <a:rPr lang="en-US" sz="3200" dirty="0"/>
              <a:t>strategies</a:t>
            </a:r>
          </a:p>
          <a:p>
            <a:pPr marL="68580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Wingdings" panose="05000000000000000000" pitchFamily="2" charset="2"/>
              <a:buChar char="Ø"/>
            </a:pPr>
            <a:r>
              <a:rPr lang="en-US" sz="3200" dirty="0"/>
              <a:t>Include </a:t>
            </a:r>
            <a:r>
              <a:rPr lang="en-US" sz="3200" b="1" dirty="0">
                <a:solidFill>
                  <a:schemeClr val="accent1"/>
                </a:solidFill>
              </a:rPr>
              <a:t>qualitative research </a:t>
            </a:r>
            <a:r>
              <a:rPr lang="en-US" sz="3200" dirty="0"/>
              <a:t>to anticipate failures</a:t>
            </a:r>
          </a:p>
          <a:p>
            <a:pPr marL="685800" lvl="0" indent="-266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38247"/>
              <a:buFont typeface="Arial"/>
              <a:buNone/>
            </a:pPr>
            <a:endParaRPr sz="3200" dirty="0"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29031"/>
              <a:buFont typeface="Arial"/>
              <a:buNone/>
            </a:pPr>
            <a:endParaRPr sz="3200" dirty="0"/>
          </a:p>
        </p:txBody>
      </p:sp>
      <p:sp>
        <p:nvSpPr>
          <p:cNvPr id="1995" name="Google Shape;1995;p144"/>
          <p:cNvSpPr txBox="1">
            <a:spLocks noGrp="1"/>
          </p:cNvSpPr>
          <p:nvPr>
            <p:ph type="title"/>
          </p:nvPr>
        </p:nvSpPr>
        <p:spPr>
          <a:xfrm>
            <a:off x="3855563" y="114402"/>
            <a:ext cx="8187942" cy="74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Arial"/>
              <a:buNone/>
            </a:pPr>
            <a:r>
              <a:rPr lang="en-US" sz="2900"/>
              <a:t>Need for Safety Learning Culture</a:t>
            </a:r>
            <a:endParaRPr sz="2900"/>
          </a:p>
        </p:txBody>
      </p:sp>
      <p:pic>
        <p:nvPicPr>
          <p:cNvPr id="2" name="Google Shape;1385;p107">
            <a:extLst>
              <a:ext uri="{FF2B5EF4-FFF2-40B4-BE49-F238E27FC236}">
                <a16:creationId xmlns:a16="http://schemas.microsoft.com/office/drawing/2014/main" id="{16D971CF-83D5-3BFA-3278-C2FC9B33F8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4259" y="1223683"/>
            <a:ext cx="1972235" cy="278354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550364C-B7BC-60DE-94CD-2C086740A3D4}"/>
              </a:ext>
            </a:extLst>
          </p:cNvPr>
          <p:cNvSpPr txBox="1">
            <a:spLocks/>
          </p:cNvSpPr>
          <p:nvPr/>
        </p:nvSpPr>
        <p:spPr>
          <a:xfrm>
            <a:off x="4532086" y="64009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Prof. Raphael Baumler - WMU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EBFC2-BC90-DE49-4BBA-ACD6FAC2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513BB-9159-8275-BA02-9952EFCB23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0312" y="1050509"/>
            <a:ext cx="11611375" cy="227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0" algn="r">
              <a:buClr>
                <a:srgbClr val="000000"/>
              </a:buClr>
              <a:buNone/>
            </a:pPr>
            <a:r>
              <a:rPr lang="en-GB" sz="4400" b="1" dirty="0">
                <a:solidFill>
                  <a:srgbClr val="000000"/>
                </a:solidFill>
              </a:rPr>
              <a:t>Learning is vital to identify challenges faced by frontline operators </a:t>
            </a:r>
          </a:p>
          <a:p>
            <a:pPr marL="228600" lvl="0" indent="0" algn="r">
              <a:buClr>
                <a:srgbClr val="000000"/>
              </a:buClr>
              <a:buNone/>
            </a:pPr>
            <a:r>
              <a:rPr lang="en-GB" sz="4400" b="1" dirty="0">
                <a:solidFill>
                  <a:srgbClr val="000000"/>
                </a:solidFill>
              </a:rPr>
              <a:t>To select appropriate solutions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7389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6583-ACA5-7056-54AE-651A6DDB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Learning culture – </a:t>
            </a:r>
            <a:br>
              <a:rPr lang="en-US" dirty="0"/>
            </a:br>
            <a:r>
              <a:rPr lang="en-US" dirty="0"/>
              <a:t>an indicator of safety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994EF-DF86-ED8E-97D2-4420EAC48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</a:pPr>
            <a:r>
              <a:rPr lang="en-US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/>
              <a:t>A safety culture can be defined, as a culture in which there is considerable </a:t>
            </a:r>
            <a:r>
              <a:rPr lang="en-US" sz="4000" b="1" dirty="0">
                <a:solidFill>
                  <a:schemeClr val="accent1"/>
                </a:solidFill>
              </a:rPr>
              <a:t>informed </a:t>
            </a:r>
            <a:r>
              <a:rPr lang="en-US" sz="4000" b="1" dirty="0" err="1">
                <a:solidFill>
                  <a:schemeClr val="accent1"/>
                </a:solidFill>
              </a:rPr>
              <a:t>endeavour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dirty="0"/>
              <a:t>to reduce risks to the individual, ships and the marine environment […]” </a:t>
            </a:r>
          </a:p>
          <a:p>
            <a:pPr marL="0" indent="0">
              <a:buFont typeface="Arial"/>
              <a:buNone/>
            </a:pPr>
            <a:r>
              <a:rPr lang="en-US" dirty="0"/>
              <a:t>in MSC 77/17 (2003) document present at the IMO by the UK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8D3A8-D9F5-634F-5E97-2AA3C1F3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1829759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81AA3-786B-EB48-827E-41851F3FF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560" y="4702219"/>
            <a:ext cx="353724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/>
              <a:t>Prof. Raphael Baumler</a:t>
            </a:r>
          </a:p>
          <a:p>
            <a:pPr algn="l"/>
            <a:r>
              <a:rPr lang="en-US" dirty="0" err="1"/>
              <a:t>rb@wmu.se</a:t>
            </a:r>
            <a:endParaRPr lang="en-US" dirty="0"/>
          </a:p>
        </p:txBody>
      </p:sp>
      <p:sp>
        <p:nvSpPr>
          <p:cNvPr id="11" name="Google Shape;39;p6">
            <a:extLst>
              <a:ext uri="{FF2B5EF4-FFF2-40B4-BE49-F238E27FC236}">
                <a16:creationId xmlns:a16="http://schemas.microsoft.com/office/drawing/2014/main" id="{69DC5D4A-1C65-4D96-AA3C-4D1EFB32443F}"/>
              </a:ext>
            </a:extLst>
          </p:cNvPr>
          <p:cNvSpPr txBox="1"/>
          <p:nvPr/>
        </p:nvSpPr>
        <p:spPr>
          <a:xfrm>
            <a:off x="8465269" y="663587"/>
            <a:ext cx="3082565" cy="135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100"/>
              <a:buFont typeface="Arial"/>
              <a:buNone/>
              <a:tabLst/>
              <a:defRPr/>
            </a:pP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C7803-1421-4204-8E2D-72122CED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26" y="2752285"/>
            <a:ext cx="3078747" cy="1353429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807F8A20-0724-4FF1-A2CA-E1A32F3D31DB}"/>
              </a:ext>
            </a:extLst>
          </p:cNvPr>
          <p:cNvGrpSpPr>
            <a:grpSpLocks/>
          </p:cNvGrpSpPr>
          <p:nvPr/>
        </p:nvGrpSpPr>
        <p:grpSpPr bwMode="auto">
          <a:xfrm>
            <a:off x="1235753" y="859953"/>
            <a:ext cx="4032251" cy="1120775"/>
            <a:chOff x="6754" y="5046"/>
            <a:chExt cx="6352" cy="1763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36EF0E01-9415-4F34-B28C-6A922A2A8D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4" y="5056"/>
              <a:ext cx="6332" cy="1743"/>
              <a:chOff x="6764" y="5056"/>
              <a:chExt cx="6332" cy="1743"/>
            </a:xfrm>
          </p:grpSpPr>
          <p:sp>
            <p:nvSpPr>
              <p:cNvPr id="92" name="Freeform 4">
                <a:extLst>
                  <a:ext uri="{FF2B5EF4-FFF2-40B4-BE49-F238E27FC236}">
                    <a16:creationId xmlns:a16="http://schemas.microsoft.com/office/drawing/2014/main" id="{4B0C7131-E154-4473-B044-F7948467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" y="5056"/>
                <a:ext cx="6332" cy="1743"/>
              </a:xfrm>
              <a:custGeom>
                <a:avLst/>
                <a:gdLst>
                  <a:gd name="T0" fmla="+- 0 6764 6764"/>
                  <a:gd name="T1" fmla="*/ T0 w 6332"/>
                  <a:gd name="T2" fmla="+- 0 6798 5056"/>
                  <a:gd name="T3" fmla="*/ 6798 h 1743"/>
                  <a:gd name="T4" fmla="+- 0 13096 6764"/>
                  <a:gd name="T5" fmla="*/ T4 w 6332"/>
                  <a:gd name="T6" fmla="+- 0 6798 5056"/>
                  <a:gd name="T7" fmla="*/ 6798 h 1743"/>
                  <a:gd name="T8" fmla="+- 0 13096 6764"/>
                  <a:gd name="T9" fmla="*/ T8 w 6332"/>
                  <a:gd name="T10" fmla="+- 0 5056 5056"/>
                  <a:gd name="T11" fmla="*/ 5056 h 1743"/>
                  <a:gd name="T12" fmla="+- 0 6764 6764"/>
                  <a:gd name="T13" fmla="*/ T12 w 6332"/>
                  <a:gd name="T14" fmla="+- 0 5056 5056"/>
                  <a:gd name="T15" fmla="*/ 5056 h 1743"/>
                  <a:gd name="T16" fmla="+- 0 6764 6764"/>
                  <a:gd name="T17" fmla="*/ T16 w 6332"/>
                  <a:gd name="T18" fmla="+- 0 6798 5056"/>
                  <a:gd name="T19" fmla="*/ 6798 h 17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332" h="1743">
                    <a:moveTo>
                      <a:pt x="0" y="1742"/>
                    </a:moveTo>
                    <a:lnTo>
                      <a:pt x="6332" y="1742"/>
                    </a:lnTo>
                    <a:lnTo>
                      <a:pt x="6332" y="0"/>
                    </a:lnTo>
                    <a:lnTo>
                      <a:pt x="0" y="0"/>
                    </a:lnTo>
                    <a:lnTo>
                      <a:pt x="0" y="1742"/>
                    </a:lnTo>
                  </a:path>
                </a:pathLst>
              </a:custGeom>
              <a:solidFill>
                <a:srgbClr val="18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7BF7BA00-9F12-4C1B-A0BB-19D8AA232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" y="5463"/>
                <a:ext cx="3714" cy="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8044DB4-536C-4612-8637-F34B67574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7" y="5546"/>
              <a:ext cx="290" cy="208"/>
              <a:chOff x="10947" y="5546"/>
              <a:chExt cx="290" cy="208"/>
            </a:xfrm>
          </p:grpSpPr>
          <p:sp>
            <p:nvSpPr>
              <p:cNvPr id="88" name="Freeform 7">
                <a:extLst>
                  <a:ext uri="{FF2B5EF4-FFF2-40B4-BE49-F238E27FC236}">
                    <a16:creationId xmlns:a16="http://schemas.microsoft.com/office/drawing/2014/main" id="{1277B790-4512-4DFE-95A9-7CBCB0DBC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008 10947"/>
                  <a:gd name="T1" fmla="*/ T0 w 290"/>
                  <a:gd name="T2" fmla="+- 0 5546 5546"/>
                  <a:gd name="T3" fmla="*/ 5546 h 208"/>
                  <a:gd name="T4" fmla="+- 0 10947 10947"/>
                  <a:gd name="T5" fmla="*/ T4 w 290"/>
                  <a:gd name="T6" fmla="+- 0 5546 5546"/>
                  <a:gd name="T7" fmla="*/ 5546 h 208"/>
                  <a:gd name="T8" fmla="+- 0 10993 10947"/>
                  <a:gd name="T9" fmla="*/ T8 w 290"/>
                  <a:gd name="T10" fmla="+- 0 5754 5546"/>
                  <a:gd name="T11" fmla="*/ 5754 h 208"/>
                  <a:gd name="T12" fmla="+- 0 11056 10947"/>
                  <a:gd name="T13" fmla="*/ T12 w 290"/>
                  <a:gd name="T14" fmla="+- 0 5754 5546"/>
                  <a:gd name="T15" fmla="*/ 5754 h 208"/>
                  <a:gd name="T16" fmla="+- 0 11081 10947"/>
                  <a:gd name="T17" fmla="*/ T16 w 290"/>
                  <a:gd name="T18" fmla="+- 0 5662 5546"/>
                  <a:gd name="T19" fmla="*/ 5662 h 208"/>
                  <a:gd name="T20" fmla="+- 0 11030 10947"/>
                  <a:gd name="T21" fmla="*/ T20 w 290"/>
                  <a:gd name="T22" fmla="+- 0 5662 5546"/>
                  <a:gd name="T23" fmla="*/ 5662 h 208"/>
                  <a:gd name="T24" fmla="+- 0 11008 10947"/>
                  <a:gd name="T25" fmla="*/ T24 w 290"/>
                  <a:gd name="T26" fmla="+- 0 5546 5546"/>
                  <a:gd name="T27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0" h="208">
                    <a:moveTo>
                      <a:pt x="61" y="0"/>
                    </a:moveTo>
                    <a:lnTo>
                      <a:pt x="0" y="0"/>
                    </a:lnTo>
                    <a:lnTo>
                      <a:pt x="46" y="208"/>
                    </a:lnTo>
                    <a:lnTo>
                      <a:pt x="109" y="208"/>
                    </a:lnTo>
                    <a:lnTo>
                      <a:pt x="134" y="116"/>
                    </a:lnTo>
                    <a:lnTo>
                      <a:pt x="83" y="116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">
                <a:extLst>
                  <a:ext uri="{FF2B5EF4-FFF2-40B4-BE49-F238E27FC236}">
                    <a16:creationId xmlns:a16="http://schemas.microsoft.com/office/drawing/2014/main" id="{B2B70AAA-6FEB-442C-A776-A68C695CB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144 10947"/>
                  <a:gd name="T1" fmla="*/ T0 w 290"/>
                  <a:gd name="T2" fmla="+- 0 5623 5546"/>
                  <a:gd name="T3" fmla="*/ 5623 h 208"/>
                  <a:gd name="T4" fmla="+- 0 11092 10947"/>
                  <a:gd name="T5" fmla="*/ T4 w 290"/>
                  <a:gd name="T6" fmla="+- 0 5623 5546"/>
                  <a:gd name="T7" fmla="*/ 5623 h 208"/>
                  <a:gd name="T8" fmla="+- 0 11129 10947"/>
                  <a:gd name="T9" fmla="*/ T8 w 290"/>
                  <a:gd name="T10" fmla="+- 0 5754 5546"/>
                  <a:gd name="T11" fmla="*/ 5754 h 208"/>
                  <a:gd name="T12" fmla="+- 0 11192 10947"/>
                  <a:gd name="T13" fmla="*/ T12 w 290"/>
                  <a:gd name="T14" fmla="+- 0 5754 5546"/>
                  <a:gd name="T15" fmla="*/ 5754 h 208"/>
                  <a:gd name="T16" fmla="+- 0 11212 10947"/>
                  <a:gd name="T17" fmla="*/ T16 w 290"/>
                  <a:gd name="T18" fmla="+- 0 5662 5546"/>
                  <a:gd name="T19" fmla="*/ 5662 h 208"/>
                  <a:gd name="T20" fmla="+- 0 11155 10947"/>
                  <a:gd name="T21" fmla="*/ T20 w 290"/>
                  <a:gd name="T22" fmla="+- 0 5662 5546"/>
                  <a:gd name="T23" fmla="*/ 5662 h 208"/>
                  <a:gd name="T24" fmla="+- 0 11144 10947"/>
                  <a:gd name="T25" fmla="*/ T24 w 290"/>
                  <a:gd name="T26" fmla="+- 0 5623 5546"/>
                  <a:gd name="T27" fmla="*/ 5623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0" h="208">
                    <a:moveTo>
                      <a:pt x="197" y="77"/>
                    </a:moveTo>
                    <a:lnTo>
                      <a:pt x="145" y="77"/>
                    </a:lnTo>
                    <a:lnTo>
                      <a:pt x="182" y="208"/>
                    </a:lnTo>
                    <a:lnTo>
                      <a:pt x="245" y="208"/>
                    </a:lnTo>
                    <a:lnTo>
                      <a:pt x="265" y="116"/>
                    </a:lnTo>
                    <a:lnTo>
                      <a:pt x="208" y="116"/>
                    </a:lnTo>
                    <a:lnTo>
                      <a:pt x="197" y="7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9">
                <a:extLst>
                  <a:ext uri="{FF2B5EF4-FFF2-40B4-BE49-F238E27FC236}">
                    <a16:creationId xmlns:a16="http://schemas.microsoft.com/office/drawing/2014/main" id="{898A5E55-2902-4D54-8320-ABA63C7E6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123 10947"/>
                  <a:gd name="T1" fmla="*/ T0 w 290"/>
                  <a:gd name="T2" fmla="+- 0 5546 5546"/>
                  <a:gd name="T3" fmla="*/ 5546 h 208"/>
                  <a:gd name="T4" fmla="+- 0 11062 10947"/>
                  <a:gd name="T5" fmla="*/ T4 w 290"/>
                  <a:gd name="T6" fmla="+- 0 5546 5546"/>
                  <a:gd name="T7" fmla="*/ 5546 h 208"/>
                  <a:gd name="T8" fmla="+- 0 11030 10947"/>
                  <a:gd name="T9" fmla="*/ T8 w 290"/>
                  <a:gd name="T10" fmla="+- 0 5662 5546"/>
                  <a:gd name="T11" fmla="*/ 5662 h 208"/>
                  <a:gd name="T12" fmla="+- 0 11081 10947"/>
                  <a:gd name="T13" fmla="*/ T12 w 290"/>
                  <a:gd name="T14" fmla="+- 0 5662 5546"/>
                  <a:gd name="T15" fmla="*/ 5662 h 208"/>
                  <a:gd name="T16" fmla="+- 0 11092 10947"/>
                  <a:gd name="T17" fmla="*/ T16 w 290"/>
                  <a:gd name="T18" fmla="+- 0 5623 5546"/>
                  <a:gd name="T19" fmla="*/ 5623 h 208"/>
                  <a:gd name="T20" fmla="+- 0 11144 10947"/>
                  <a:gd name="T21" fmla="*/ T20 w 290"/>
                  <a:gd name="T22" fmla="+- 0 5623 5546"/>
                  <a:gd name="T23" fmla="*/ 5623 h 208"/>
                  <a:gd name="T24" fmla="+- 0 11123 10947"/>
                  <a:gd name="T25" fmla="*/ T24 w 290"/>
                  <a:gd name="T26" fmla="+- 0 5546 5546"/>
                  <a:gd name="T27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0" h="208">
                    <a:moveTo>
                      <a:pt x="176" y="0"/>
                    </a:moveTo>
                    <a:lnTo>
                      <a:pt x="115" y="0"/>
                    </a:lnTo>
                    <a:lnTo>
                      <a:pt x="83" y="116"/>
                    </a:lnTo>
                    <a:lnTo>
                      <a:pt x="134" y="116"/>
                    </a:lnTo>
                    <a:lnTo>
                      <a:pt x="145" y="77"/>
                    </a:lnTo>
                    <a:lnTo>
                      <a:pt x="197" y="77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0">
                <a:extLst>
                  <a:ext uri="{FF2B5EF4-FFF2-40B4-BE49-F238E27FC236}">
                    <a16:creationId xmlns:a16="http://schemas.microsoft.com/office/drawing/2014/main" id="{03FF5478-46AD-4658-8F46-8BC666504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" y="5546"/>
                <a:ext cx="290" cy="208"/>
              </a:xfrm>
              <a:custGeom>
                <a:avLst/>
                <a:gdLst>
                  <a:gd name="T0" fmla="+- 0 11237 10947"/>
                  <a:gd name="T1" fmla="*/ T0 w 290"/>
                  <a:gd name="T2" fmla="+- 0 5546 5546"/>
                  <a:gd name="T3" fmla="*/ 5546 h 208"/>
                  <a:gd name="T4" fmla="+- 0 11177 10947"/>
                  <a:gd name="T5" fmla="*/ T4 w 290"/>
                  <a:gd name="T6" fmla="+- 0 5546 5546"/>
                  <a:gd name="T7" fmla="*/ 5546 h 208"/>
                  <a:gd name="T8" fmla="+- 0 11155 10947"/>
                  <a:gd name="T9" fmla="*/ T8 w 290"/>
                  <a:gd name="T10" fmla="+- 0 5662 5546"/>
                  <a:gd name="T11" fmla="*/ 5662 h 208"/>
                  <a:gd name="T12" fmla="+- 0 11212 10947"/>
                  <a:gd name="T13" fmla="*/ T12 w 290"/>
                  <a:gd name="T14" fmla="+- 0 5662 5546"/>
                  <a:gd name="T15" fmla="*/ 5662 h 208"/>
                  <a:gd name="T16" fmla="+- 0 11237 10947"/>
                  <a:gd name="T17" fmla="*/ T16 w 290"/>
                  <a:gd name="T18" fmla="+- 0 5546 5546"/>
                  <a:gd name="T19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0" h="208">
                    <a:moveTo>
                      <a:pt x="290" y="0"/>
                    </a:moveTo>
                    <a:lnTo>
                      <a:pt x="230" y="0"/>
                    </a:lnTo>
                    <a:lnTo>
                      <a:pt x="208" y="116"/>
                    </a:lnTo>
                    <a:lnTo>
                      <a:pt x="265" y="116"/>
                    </a:lnTo>
                    <a:lnTo>
                      <a:pt x="29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EA0C893F-0EF1-41EC-AED0-C519BAA0C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45" y="5543"/>
              <a:ext cx="215" cy="213"/>
              <a:chOff x="11245" y="5543"/>
              <a:chExt cx="215" cy="213"/>
            </a:xfrm>
          </p:grpSpPr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92FC30E6-A292-422D-97EF-F7D6DBEA1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5" y="5543"/>
                <a:ext cx="215" cy="213"/>
              </a:xfrm>
              <a:custGeom>
                <a:avLst/>
                <a:gdLst>
                  <a:gd name="T0" fmla="+- 0 11344 11245"/>
                  <a:gd name="T1" fmla="*/ T0 w 215"/>
                  <a:gd name="T2" fmla="+- 0 5543 5543"/>
                  <a:gd name="T3" fmla="*/ 5543 h 213"/>
                  <a:gd name="T4" fmla="+- 0 11287 11245"/>
                  <a:gd name="T5" fmla="*/ T4 w 215"/>
                  <a:gd name="T6" fmla="+- 0 5561 5543"/>
                  <a:gd name="T7" fmla="*/ 5561 h 213"/>
                  <a:gd name="T8" fmla="+- 0 11247 11245"/>
                  <a:gd name="T9" fmla="*/ T8 w 215"/>
                  <a:gd name="T10" fmla="+- 0 5627 5543"/>
                  <a:gd name="T11" fmla="*/ 5627 h 213"/>
                  <a:gd name="T12" fmla="+- 0 11245 11245"/>
                  <a:gd name="T13" fmla="*/ T12 w 215"/>
                  <a:gd name="T14" fmla="+- 0 5650 5543"/>
                  <a:gd name="T15" fmla="*/ 5650 h 213"/>
                  <a:gd name="T16" fmla="+- 0 11246 11245"/>
                  <a:gd name="T17" fmla="*/ T16 w 215"/>
                  <a:gd name="T18" fmla="+- 0 5663 5543"/>
                  <a:gd name="T19" fmla="*/ 5663 h 213"/>
                  <a:gd name="T20" fmla="+- 0 11267 11245"/>
                  <a:gd name="T21" fmla="*/ T20 w 215"/>
                  <a:gd name="T22" fmla="+- 0 5721 5543"/>
                  <a:gd name="T23" fmla="*/ 5721 h 213"/>
                  <a:gd name="T24" fmla="+- 0 11326 11245"/>
                  <a:gd name="T25" fmla="*/ T24 w 215"/>
                  <a:gd name="T26" fmla="+- 0 5754 5543"/>
                  <a:gd name="T27" fmla="*/ 5754 h 213"/>
                  <a:gd name="T28" fmla="+- 0 11347 11245"/>
                  <a:gd name="T29" fmla="*/ T28 w 215"/>
                  <a:gd name="T30" fmla="+- 0 5756 5543"/>
                  <a:gd name="T31" fmla="*/ 5756 h 213"/>
                  <a:gd name="T32" fmla="+- 0 11376 11245"/>
                  <a:gd name="T33" fmla="*/ T32 w 215"/>
                  <a:gd name="T34" fmla="+- 0 5756 5543"/>
                  <a:gd name="T35" fmla="*/ 5756 h 213"/>
                  <a:gd name="T36" fmla="+- 0 11440 11245"/>
                  <a:gd name="T37" fmla="*/ T36 w 215"/>
                  <a:gd name="T38" fmla="+- 0 5720 5543"/>
                  <a:gd name="T39" fmla="*/ 5720 h 213"/>
                  <a:gd name="T40" fmla="+- 0 11446 11245"/>
                  <a:gd name="T41" fmla="*/ T40 w 215"/>
                  <a:gd name="T42" fmla="+- 0 5709 5543"/>
                  <a:gd name="T43" fmla="*/ 5709 h 213"/>
                  <a:gd name="T44" fmla="+- 0 11340 11245"/>
                  <a:gd name="T45" fmla="*/ T44 w 215"/>
                  <a:gd name="T46" fmla="+- 0 5709 5543"/>
                  <a:gd name="T47" fmla="*/ 5709 h 213"/>
                  <a:gd name="T48" fmla="+- 0 11329 11245"/>
                  <a:gd name="T49" fmla="*/ T48 w 215"/>
                  <a:gd name="T50" fmla="+- 0 5705 5543"/>
                  <a:gd name="T51" fmla="*/ 5705 h 213"/>
                  <a:gd name="T52" fmla="+- 0 11318 11245"/>
                  <a:gd name="T53" fmla="*/ T52 w 215"/>
                  <a:gd name="T54" fmla="+- 0 5691 5543"/>
                  <a:gd name="T55" fmla="*/ 5691 h 213"/>
                  <a:gd name="T56" fmla="+- 0 11312 11245"/>
                  <a:gd name="T57" fmla="*/ T56 w 215"/>
                  <a:gd name="T58" fmla="+- 0 5674 5543"/>
                  <a:gd name="T59" fmla="*/ 5674 h 213"/>
                  <a:gd name="T60" fmla="+- 0 11310 11245"/>
                  <a:gd name="T61" fmla="*/ T60 w 215"/>
                  <a:gd name="T62" fmla="+- 0 5650 5543"/>
                  <a:gd name="T63" fmla="*/ 5650 h 213"/>
                  <a:gd name="T64" fmla="+- 0 11310 11245"/>
                  <a:gd name="T65" fmla="*/ T64 w 215"/>
                  <a:gd name="T66" fmla="+- 0 5641 5543"/>
                  <a:gd name="T67" fmla="*/ 5641 h 213"/>
                  <a:gd name="T68" fmla="+- 0 11313 11245"/>
                  <a:gd name="T69" fmla="*/ T68 w 215"/>
                  <a:gd name="T70" fmla="+- 0 5620 5543"/>
                  <a:gd name="T71" fmla="*/ 5620 h 213"/>
                  <a:gd name="T72" fmla="+- 0 11321 11245"/>
                  <a:gd name="T73" fmla="*/ T72 w 215"/>
                  <a:gd name="T74" fmla="+- 0 5605 5543"/>
                  <a:gd name="T75" fmla="*/ 5605 h 213"/>
                  <a:gd name="T76" fmla="+- 0 11329 11245"/>
                  <a:gd name="T77" fmla="*/ T76 w 215"/>
                  <a:gd name="T78" fmla="+- 0 5596 5543"/>
                  <a:gd name="T79" fmla="*/ 5596 h 213"/>
                  <a:gd name="T80" fmla="+- 0 11339 11245"/>
                  <a:gd name="T81" fmla="*/ T80 w 215"/>
                  <a:gd name="T82" fmla="+- 0 5591 5543"/>
                  <a:gd name="T83" fmla="*/ 5591 h 213"/>
                  <a:gd name="T84" fmla="+- 0 11446 11245"/>
                  <a:gd name="T85" fmla="*/ T84 w 215"/>
                  <a:gd name="T86" fmla="+- 0 5591 5543"/>
                  <a:gd name="T87" fmla="*/ 5591 h 213"/>
                  <a:gd name="T88" fmla="+- 0 11439 11245"/>
                  <a:gd name="T89" fmla="*/ T88 w 215"/>
                  <a:gd name="T90" fmla="+- 0 5580 5543"/>
                  <a:gd name="T91" fmla="*/ 5580 h 213"/>
                  <a:gd name="T92" fmla="+- 0 11424 11245"/>
                  <a:gd name="T93" fmla="*/ T92 w 215"/>
                  <a:gd name="T94" fmla="+- 0 5563 5543"/>
                  <a:gd name="T95" fmla="*/ 5563 h 213"/>
                  <a:gd name="T96" fmla="+- 0 11409 11245"/>
                  <a:gd name="T97" fmla="*/ T96 w 215"/>
                  <a:gd name="T98" fmla="+- 0 5554 5543"/>
                  <a:gd name="T99" fmla="*/ 5554 h 213"/>
                  <a:gd name="T100" fmla="+- 0 11391 11245"/>
                  <a:gd name="T101" fmla="*/ T100 w 215"/>
                  <a:gd name="T102" fmla="+- 0 5548 5543"/>
                  <a:gd name="T103" fmla="*/ 5548 h 213"/>
                  <a:gd name="T104" fmla="+- 0 11370 11245"/>
                  <a:gd name="T105" fmla="*/ T104 w 215"/>
                  <a:gd name="T106" fmla="+- 0 5544 5543"/>
                  <a:gd name="T107" fmla="*/ 5544 h 213"/>
                  <a:gd name="T108" fmla="+- 0 11344 11245"/>
                  <a:gd name="T109" fmla="*/ T108 w 215"/>
                  <a:gd name="T110" fmla="+- 0 5543 5543"/>
                  <a:gd name="T111" fmla="*/ 5543 h 2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</a:cxnLst>
                <a:rect l="0" t="0" r="r" b="b"/>
                <a:pathLst>
                  <a:path w="215" h="213">
                    <a:moveTo>
                      <a:pt x="99" y="0"/>
                    </a:moveTo>
                    <a:lnTo>
                      <a:pt x="42" y="18"/>
                    </a:lnTo>
                    <a:lnTo>
                      <a:pt x="2" y="84"/>
                    </a:lnTo>
                    <a:lnTo>
                      <a:pt x="0" y="107"/>
                    </a:lnTo>
                    <a:lnTo>
                      <a:pt x="1" y="120"/>
                    </a:lnTo>
                    <a:lnTo>
                      <a:pt x="22" y="178"/>
                    </a:lnTo>
                    <a:lnTo>
                      <a:pt x="81" y="211"/>
                    </a:lnTo>
                    <a:lnTo>
                      <a:pt x="102" y="213"/>
                    </a:lnTo>
                    <a:lnTo>
                      <a:pt x="131" y="213"/>
                    </a:lnTo>
                    <a:lnTo>
                      <a:pt x="195" y="177"/>
                    </a:lnTo>
                    <a:lnTo>
                      <a:pt x="201" y="166"/>
                    </a:lnTo>
                    <a:lnTo>
                      <a:pt x="95" y="166"/>
                    </a:lnTo>
                    <a:lnTo>
                      <a:pt x="84" y="162"/>
                    </a:lnTo>
                    <a:lnTo>
                      <a:pt x="73" y="148"/>
                    </a:lnTo>
                    <a:lnTo>
                      <a:pt x="67" y="131"/>
                    </a:lnTo>
                    <a:lnTo>
                      <a:pt x="65" y="107"/>
                    </a:lnTo>
                    <a:lnTo>
                      <a:pt x="65" y="98"/>
                    </a:lnTo>
                    <a:lnTo>
                      <a:pt x="68" y="77"/>
                    </a:lnTo>
                    <a:lnTo>
                      <a:pt x="76" y="62"/>
                    </a:lnTo>
                    <a:lnTo>
                      <a:pt x="84" y="53"/>
                    </a:lnTo>
                    <a:lnTo>
                      <a:pt x="94" y="48"/>
                    </a:lnTo>
                    <a:lnTo>
                      <a:pt x="201" y="48"/>
                    </a:lnTo>
                    <a:lnTo>
                      <a:pt x="194" y="37"/>
                    </a:lnTo>
                    <a:lnTo>
                      <a:pt x="179" y="20"/>
                    </a:lnTo>
                    <a:lnTo>
                      <a:pt x="164" y="11"/>
                    </a:lnTo>
                    <a:lnTo>
                      <a:pt x="146" y="5"/>
                    </a:lnTo>
                    <a:lnTo>
                      <a:pt x="125" y="1"/>
                    </a:lnTo>
                    <a:lnTo>
                      <a:pt x="9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:a16="http://schemas.microsoft.com/office/drawing/2014/main" id="{D765FE14-D2C3-4B66-AE44-816BDA814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5" y="5543"/>
                <a:ext cx="215" cy="213"/>
              </a:xfrm>
              <a:custGeom>
                <a:avLst/>
                <a:gdLst>
                  <a:gd name="T0" fmla="+- 0 11446 11245"/>
                  <a:gd name="T1" fmla="*/ T0 w 215"/>
                  <a:gd name="T2" fmla="+- 0 5591 5543"/>
                  <a:gd name="T3" fmla="*/ 5591 h 213"/>
                  <a:gd name="T4" fmla="+- 0 11339 11245"/>
                  <a:gd name="T5" fmla="*/ T4 w 215"/>
                  <a:gd name="T6" fmla="+- 0 5591 5543"/>
                  <a:gd name="T7" fmla="*/ 5591 h 213"/>
                  <a:gd name="T8" fmla="+- 0 11357 11245"/>
                  <a:gd name="T9" fmla="*/ T8 w 215"/>
                  <a:gd name="T10" fmla="+- 0 5591 5543"/>
                  <a:gd name="T11" fmla="*/ 5591 h 213"/>
                  <a:gd name="T12" fmla="+- 0 11373 11245"/>
                  <a:gd name="T13" fmla="*/ T12 w 215"/>
                  <a:gd name="T14" fmla="+- 0 5597 5543"/>
                  <a:gd name="T15" fmla="*/ 5597 h 213"/>
                  <a:gd name="T16" fmla="+- 0 11390 11245"/>
                  <a:gd name="T17" fmla="*/ T16 w 215"/>
                  <a:gd name="T18" fmla="+- 0 5614 5543"/>
                  <a:gd name="T19" fmla="*/ 5614 h 213"/>
                  <a:gd name="T20" fmla="+- 0 11395 11245"/>
                  <a:gd name="T21" fmla="*/ T20 w 215"/>
                  <a:gd name="T22" fmla="+- 0 5632 5543"/>
                  <a:gd name="T23" fmla="*/ 5632 h 213"/>
                  <a:gd name="T24" fmla="+- 0 11396 11245"/>
                  <a:gd name="T25" fmla="*/ T24 w 215"/>
                  <a:gd name="T26" fmla="+- 0 5660 5543"/>
                  <a:gd name="T27" fmla="*/ 5660 h 213"/>
                  <a:gd name="T28" fmla="+- 0 11392 11245"/>
                  <a:gd name="T29" fmla="*/ T28 w 215"/>
                  <a:gd name="T30" fmla="+- 0 5681 5543"/>
                  <a:gd name="T31" fmla="*/ 5681 h 213"/>
                  <a:gd name="T32" fmla="+- 0 11385 11245"/>
                  <a:gd name="T33" fmla="*/ T32 w 215"/>
                  <a:gd name="T34" fmla="+- 0 5696 5543"/>
                  <a:gd name="T35" fmla="*/ 5696 h 213"/>
                  <a:gd name="T36" fmla="+- 0 11377 11245"/>
                  <a:gd name="T37" fmla="*/ T36 w 215"/>
                  <a:gd name="T38" fmla="+- 0 5705 5543"/>
                  <a:gd name="T39" fmla="*/ 5705 h 213"/>
                  <a:gd name="T40" fmla="+- 0 11367 11245"/>
                  <a:gd name="T41" fmla="*/ T40 w 215"/>
                  <a:gd name="T42" fmla="+- 0 5709 5543"/>
                  <a:gd name="T43" fmla="*/ 5709 h 213"/>
                  <a:gd name="T44" fmla="+- 0 11446 11245"/>
                  <a:gd name="T45" fmla="*/ T44 w 215"/>
                  <a:gd name="T46" fmla="+- 0 5709 5543"/>
                  <a:gd name="T47" fmla="*/ 5709 h 213"/>
                  <a:gd name="T48" fmla="+- 0 11452 11245"/>
                  <a:gd name="T49" fmla="*/ T48 w 215"/>
                  <a:gd name="T50" fmla="+- 0 5699 5543"/>
                  <a:gd name="T51" fmla="*/ 5699 h 213"/>
                  <a:gd name="T52" fmla="+- 0 11457 11245"/>
                  <a:gd name="T53" fmla="*/ T52 w 215"/>
                  <a:gd name="T54" fmla="+- 0 5683 5543"/>
                  <a:gd name="T55" fmla="*/ 5683 h 213"/>
                  <a:gd name="T56" fmla="+- 0 11459 11245"/>
                  <a:gd name="T57" fmla="*/ T56 w 215"/>
                  <a:gd name="T58" fmla="+- 0 5662 5543"/>
                  <a:gd name="T59" fmla="*/ 5662 h 213"/>
                  <a:gd name="T60" fmla="+- 0 11460 11245"/>
                  <a:gd name="T61" fmla="*/ T60 w 215"/>
                  <a:gd name="T62" fmla="+- 0 5635 5543"/>
                  <a:gd name="T63" fmla="*/ 5635 h 213"/>
                  <a:gd name="T64" fmla="+- 0 11457 11245"/>
                  <a:gd name="T65" fmla="*/ T64 w 215"/>
                  <a:gd name="T66" fmla="+- 0 5616 5543"/>
                  <a:gd name="T67" fmla="*/ 5616 h 213"/>
                  <a:gd name="T68" fmla="+- 0 11450 11245"/>
                  <a:gd name="T69" fmla="*/ T68 w 215"/>
                  <a:gd name="T70" fmla="+- 0 5597 5543"/>
                  <a:gd name="T71" fmla="*/ 5597 h 213"/>
                  <a:gd name="T72" fmla="+- 0 11446 11245"/>
                  <a:gd name="T73" fmla="*/ T72 w 215"/>
                  <a:gd name="T74" fmla="+- 0 5591 5543"/>
                  <a:gd name="T75" fmla="*/ 5591 h 2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15" h="213">
                    <a:moveTo>
                      <a:pt x="201" y="48"/>
                    </a:moveTo>
                    <a:lnTo>
                      <a:pt x="94" y="48"/>
                    </a:lnTo>
                    <a:lnTo>
                      <a:pt x="112" y="48"/>
                    </a:lnTo>
                    <a:lnTo>
                      <a:pt x="128" y="54"/>
                    </a:lnTo>
                    <a:lnTo>
                      <a:pt x="145" y="71"/>
                    </a:lnTo>
                    <a:lnTo>
                      <a:pt x="150" y="89"/>
                    </a:lnTo>
                    <a:lnTo>
                      <a:pt x="151" y="117"/>
                    </a:lnTo>
                    <a:lnTo>
                      <a:pt x="147" y="138"/>
                    </a:lnTo>
                    <a:lnTo>
                      <a:pt x="140" y="153"/>
                    </a:lnTo>
                    <a:lnTo>
                      <a:pt x="132" y="162"/>
                    </a:lnTo>
                    <a:lnTo>
                      <a:pt x="122" y="166"/>
                    </a:lnTo>
                    <a:lnTo>
                      <a:pt x="201" y="166"/>
                    </a:lnTo>
                    <a:lnTo>
                      <a:pt x="207" y="156"/>
                    </a:lnTo>
                    <a:lnTo>
                      <a:pt x="212" y="140"/>
                    </a:lnTo>
                    <a:lnTo>
                      <a:pt x="214" y="119"/>
                    </a:lnTo>
                    <a:lnTo>
                      <a:pt x="215" y="92"/>
                    </a:lnTo>
                    <a:lnTo>
                      <a:pt x="212" y="73"/>
                    </a:lnTo>
                    <a:lnTo>
                      <a:pt x="205" y="54"/>
                    </a:lnTo>
                    <a:lnTo>
                      <a:pt x="201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9502372B-CD1A-4D78-9E0C-D062AB2057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96" y="5546"/>
              <a:ext cx="204" cy="208"/>
              <a:chOff x="11496" y="5546"/>
              <a:chExt cx="204" cy="208"/>
            </a:xfrm>
          </p:grpSpPr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AEB75FCE-5CBF-4A55-AAFA-2584D867B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6" y="5546"/>
                <a:ext cx="204" cy="208"/>
              </a:xfrm>
              <a:custGeom>
                <a:avLst/>
                <a:gdLst>
                  <a:gd name="T0" fmla="+- 0 11603 11496"/>
                  <a:gd name="T1" fmla="*/ T0 w 204"/>
                  <a:gd name="T2" fmla="+- 0 5546 5546"/>
                  <a:gd name="T3" fmla="*/ 5546 h 208"/>
                  <a:gd name="T4" fmla="+- 0 11496 11496"/>
                  <a:gd name="T5" fmla="*/ T4 w 204"/>
                  <a:gd name="T6" fmla="+- 0 5546 5546"/>
                  <a:gd name="T7" fmla="*/ 5546 h 208"/>
                  <a:gd name="T8" fmla="+- 0 11496 11496"/>
                  <a:gd name="T9" fmla="*/ T8 w 204"/>
                  <a:gd name="T10" fmla="+- 0 5754 5546"/>
                  <a:gd name="T11" fmla="*/ 5754 h 208"/>
                  <a:gd name="T12" fmla="+- 0 11560 11496"/>
                  <a:gd name="T13" fmla="*/ T12 w 204"/>
                  <a:gd name="T14" fmla="+- 0 5754 5546"/>
                  <a:gd name="T15" fmla="*/ 5754 h 208"/>
                  <a:gd name="T16" fmla="+- 0 11560 11496"/>
                  <a:gd name="T17" fmla="*/ T16 w 204"/>
                  <a:gd name="T18" fmla="+- 0 5669 5546"/>
                  <a:gd name="T19" fmla="*/ 5669 h 208"/>
                  <a:gd name="T20" fmla="+- 0 11649 11496"/>
                  <a:gd name="T21" fmla="*/ T20 w 204"/>
                  <a:gd name="T22" fmla="+- 0 5669 5546"/>
                  <a:gd name="T23" fmla="*/ 5669 h 208"/>
                  <a:gd name="T24" fmla="+- 0 11646 11496"/>
                  <a:gd name="T25" fmla="*/ T24 w 204"/>
                  <a:gd name="T26" fmla="+- 0 5667 5546"/>
                  <a:gd name="T27" fmla="*/ 5667 h 208"/>
                  <a:gd name="T28" fmla="+- 0 11641 11496"/>
                  <a:gd name="T29" fmla="*/ T28 w 204"/>
                  <a:gd name="T30" fmla="+- 0 5665 5546"/>
                  <a:gd name="T31" fmla="*/ 5665 h 208"/>
                  <a:gd name="T32" fmla="+- 0 11633 11496"/>
                  <a:gd name="T33" fmla="*/ T32 w 204"/>
                  <a:gd name="T34" fmla="+- 0 5662 5546"/>
                  <a:gd name="T35" fmla="*/ 5662 h 208"/>
                  <a:gd name="T36" fmla="+- 0 11643 11496"/>
                  <a:gd name="T37" fmla="*/ T36 w 204"/>
                  <a:gd name="T38" fmla="+- 0 5660 5546"/>
                  <a:gd name="T39" fmla="*/ 5660 h 208"/>
                  <a:gd name="T40" fmla="+- 0 11650 11496"/>
                  <a:gd name="T41" fmla="*/ T40 w 204"/>
                  <a:gd name="T42" fmla="+- 0 5657 5546"/>
                  <a:gd name="T43" fmla="*/ 5657 h 208"/>
                  <a:gd name="T44" fmla="+- 0 11664 11496"/>
                  <a:gd name="T45" fmla="*/ T44 w 204"/>
                  <a:gd name="T46" fmla="+- 0 5649 5546"/>
                  <a:gd name="T47" fmla="*/ 5649 h 208"/>
                  <a:gd name="T48" fmla="+- 0 11671 11496"/>
                  <a:gd name="T49" fmla="*/ T48 w 204"/>
                  <a:gd name="T50" fmla="+- 0 5642 5546"/>
                  <a:gd name="T51" fmla="*/ 5642 h 208"/>
                  <a:gd name="T52" fmla="+- 0 11678 11496"/>
                  <a:gd name="T53" fmla="*/ T52 w 204"/>
                  <a:gd name="T54" fmla="+- 0 5630 5546"/>
                  <a:gd name="T55" fmla="*/ 5630 h 208"/>
                  <a:gd name="T56" fmla="+- 0 11560 11496"/>
                  <a:gd name="T57" fmla="*/ T56 w 204"/>
                  <a:gd name="T58" fmla="+- 0 5630 5546"/>
                  <a:gd name="T59" fmla="*/ 5630 h 208"/>
                  <a:gd name="T60" fmla="+- 0 11560 11496"/>
                  <a:gd name="T61" fmla="*/ T60 w 204"/>
                  <a:gd name="T62" fmla="+- 0 5588 5546"/>
                  <a:gd name="T63" fmla="*/ 5588 h 208"/>
                  <a:gd name="T64" fmla="+- 0 11683 11496"/>
                  <a:gd name="T65" fmla="*/ T64 w 204"/>
                  <a:gd name="T66" fmla="+- 0 5588 5546"/>
                  <a:gd name="T67" fmla="*/ 5588 h 208"/>
                  <a:gd name="T68" fmla="+- 0 11680 11496"/>
                  <a:gd name="T69" fmla="*/ T68 w 204"/>
                  <a:gd name="T70" fmla="+- 0 5579 5546"/>
                  <a:gd name="T71" fmla="*/ 5579 h 208"/>
                  <a:gd name="T72" fmla="+- 0 11667 11496"/>
                  <a:gd name="T73" fmla="*/ T72 w 204"/>
                  <a:gd name="T74" fmla="+- 0 5561 5546"/>
                  <a:gd name="T75" fmla="*/ 5561 h 208"/>
                  <a:gd name="T76" fmla="+- 0 11659 11496"/>
                  <a:gd name="T77" fmla="*/ T76 w 204"/>
                  <a:gd name="T78" fmla="+- 0 5555 5546"/>
                  <a:gd name="T79" fmla="*/ 5555 h 208"/>
                  <a:gd name="T80" fmla="+- 0 11644 11496"/>
                  <a:gd name="T81" fmla="*/ T80 w 204"/>
                  <a:gd name="T82" fmla="+- 0 5550 5546"/>
                  <a:gd name="T83" fmla="*/ 5550 h 208"/>
                  <a:gd name="T84" fmla="+- 0 11626 11496"/>
                  <a:gd name="T85" fmla="*/ T84 w 204"/>
                  <a:gd name="T86" fmla="+- 0 5547 5546"/>
                  <a:gd name="T87" fmla="*/ 5547 h 208"/>
                  <a:gd name="T88" fmla="+- 0 11603 11496"/>
                  <a:gd name="T89" fmla="*/ T88 w 204"/>
                  <a:gd name="T90" fmla="+- 0 5546 5546"/>
                  <a:gd name="T91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4" h="208">
                    <a:moveTo>
                      <a:pt x="107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4" y="208"/>
                    </a:lnTo>
                    <a:lnTo>
                      <a:pt x="64" y="123"/>
                    </a:lnTo>
                    <a:lnTo>
                      <a:pt x="153" y="123"/>
                    </a:lnTo>
                    <a:lnTo>
                      <a:pt x="150" y="121"/>
                    </a:lnTo>
                    <a:lnTo>
                      <a:pt x="145" y="119"/>
                    </a:lnTo>
                    <a:lnTo>
                      <a:pt x="137" y="116"/>
                    </a:lnTo>
                    <a:lnTo>
                      <a:pt x="147" y="114"/>
                    </a:lnTo>
                    <a:lnTo>
                      <a:pt x="154" y="111"/>
                    </a:lnTo>
                    <a:lnTo>
                      <a:pt x="168" y="103"/>
                    </a:lnTo>
                    <a:lnTo>
                      <a:pt x="175" y="96"/>
                    </a:lnTo>
                    <a:lnTo>
                      <a:pt x="182" y="84"/>
                    </a:lnTo>
                    <a:lnTo>
                      <a:pt x="64" y="84"/>
                    </a:lnTo>
                    <a:lnTo>
                      <a:pt x="64" y="42"/>
                    </a:lnTo>
                    <a:lnTo>
                      <a:pt x="187" y="42"/>
                    </a:lnTo>
                    <a:lnTo>
                      <a:pt x="184" y="33"/>
                    </a:lnTo>
                    <a:lnTo>
                      <a:pt x="171" y="15"/>
                    </a:lnTo>
                    <a:lnTo>
                      <a:pt x="163" y="9"/>
                    </a:lnTo>
                    <a:lnTo>
                      <a:pt x="148" y="4"/>
                    </a:lnTo>
                    <a:lnTo>
                      <a:pt x="130" y="1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FF2F3352-D06A-4D28-9F40-69DD01CB8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6" y="5546"/>
                <a:ext cx="204" cy="208"/>
              </a:xfrm>
              <a:custGeom>
                <a:avLst/>
                <a:gdLst>
                  <a:gd name="T0" fmla="+- 0 11649 11496"/>
                  <a:gd name="T1" fmla="*/ T0 w 204"/>
                  <a:gd name="T2" fmla="+- 0 5669 5546"/>
                  <a:gd name="T3" fmla="*/ 5669 h 208"/>
                  <a:gd name="T4" fmla="+- 0 11572 11496"/>
                  <a:gd name="T5" fmla="*/ T4 w 204"/>
                  <a:gd name="T6" fmla="+- 0 5669 5546"/>
                  <a:gd name="T7" fmla="*/ 5669 h 208"/>
                  <a:gd name="T8" fmla="+- 0 11577 11496"/>
                  <a:gd name="T9" fmla="*/ T8 w 204"/>
                  <a:gd name="T10" fmla="+- 0 5671 5546"/>
                  <a:gd name="T11" fmla="*/ 5671 h 208"/>
                  <a:gd name="T12" fmla="+- 0 11582 11496"/>
                  <a:gd name="T13" fmla="*/ T12 w 204"/>
                  <a:gd name="T14" fmla="+- 0 5674 5546"/>
                  <a:gd name="T15" fmla="*/ 5674 h 208"/>
                  <a:gd name="T16" fmla="+- 0 11585 11496"/>
                  <a:gd name="T17" fmla="*/ T16 w 204"/>
                  <a:gd name="T18" fmla="+- 0 5677 5546"/>
                  <a:gd name="T19" fmla="*/ 5677 h 208"/>
                  <a:gd name="T20" fmla="+- 0 11589 11496"/>
                  <a:gd name="T21" fmla="*/ T20 w 204"/>
                  <a:gd name="T22" fmla="+- 0 5682 5546"/>
                  <a:gd name="T23" fmla="*/ 5682 h 208"/>
                  <a:gd name="T24" fmla="+- 0 11593 11496"/>
                  <a:gd name="T25" fmla="*/ T24 w 204"/>
                  <a:gd name="T26" fmla="+- 0 5690 5546"/>
                  <a:gd name="T27" fmla="*/ 5690 h 208"/>
                  <a:gd name="T28" fmla="+- 0 11628 11496"/>
                  <a:gd name="T29" fmla="*/ T28 w 204"/>
                  <a:gd name="T30" fmla="+- 0 5754 5546"/>
                  <a:gd name="T31" fmla="*/ 5754 h 208"/>
                  <a:gd name="T32" fmla="+- 0 11700 11496"/>
                  <a:gd name="T33" fmla="*/ T32 w 204"/>
                  <a:gd name="T34" fmla="+- 0 5754 5546"/>
                  <a:gd name="T35" fmla="*/ 5754 h 208"/>
                  <a:gd name="T36" fmla="+- 0 11669 11496"/>
                  <a:gd name="T37" fmla="*/ T36 w 204"/>
                  <a:gd name="T38" fmla="+- 0 5693 5546"/>
                  <a:gd name="T39" fmla="*/ 5693 h 208"/>
                  <a:gd name="T40" fmla="+- 0 11668 11496"/>
                  <a:gd name="T41" fmla="*/ T40 w 204"/>
                  <a:gd name="T42" fmla="+- 0 5690 5546"/>
                  <a:gd name="T43" fmla="*/ 5690 h 208"/>
                  <a:gd name="T44" fmla="+- 0 11664 11496"/>
                  <a:gd name="T45" fmla="*/ T44 w 204"/>
                  <a:gd name="T46" fmla="+- 0 5686 5546"/>
                  <a:gd name="T47" fmla="*/ 5686 h 208"/>
                  <a:gd name="T48" fmla="+- 0 11656 11496"/>
                  <a:gd name="T49" fmla="*/ T48 w 204"/>
                  <a:gd name="T50" fmla="+- 0 5675 5546"/>
                  <a:gd name="T51" fmla="*/ 5675 h 208"/>
                  <a:gd name="T52" fmla="+- 0 11652 11496"/>
                  <a:gd name="T53" fmla="*/ T52 w 204"/>
                  <a:gd name="T54" fmla="+- 0 5671 5546"/>
                  <a:gd name="T55" fmla="*/ 5671 h 208"/>
                  <a:gd name="T56" fmla="+- 0 11649 11496"/>
                  <a:gd name="T57" fmla="*/ T56 w 204"/>
                  <a:gd name="T58" fmla="+- 0 5669 5546"/>
                  <a:gd name="T59" fmla="*/ 5669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4" h="208">
                    <a:moveTo>
                      <a:pt x="153" y="123"/>
                    </a:moveTo>
                    <a:lnTo>
                      <a:pt x="76" y="123"/>
                    </a:lnTo>
                    <a:lnTo>
                      <a:pt x="81" y="125"/>
                    </a:lnTo>
                    <a:lnTo>
                      <a:pt x="86" y="128"/>
                    </a:lnTo>
                    <a:lnTo>
                      <a:pt x="89" y="131"/>
                    </a:lnTo>
                    <a:lnTo>
                      <a:pt x="93" y="136"/>
                    </a:lnTo>
                    <a:lnTo>
                      <a:pt x="97" y="144"/>
                    </a:lnTo>
                    <a:lnTo>
                      <a:pt x="132" y="208"/>
                    </a:lnTo>
                    <a:lnTo>
                      <a:pt x="204" y="208"/>
                    </a:lnTo>
                    <a:lnTo>
                      <a:pt x="173" y="147"/>
                    </a:lnTo>
                    <a:lnTo>
                      <a:pt x="172" y="144"/>
                    </a:lnTo>
                    <a:lnTo>
                      <a:pt x="168" y="140"/>
                    </a:lnTo>
                    <a:lnTo>
                      <a:pt x="160" y="129"/>
                    </a:lnTo>
                    <a:lnTo>
                      <a:pt x="156" y="125"/>
                    </a:lnTo>
                    <a:lnTo>
                      <a:pt x="153" y="12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D396CA85-A2C8-4562-B943-65E56F9E8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6" y="5546"/>
                <a:ext cx="204" cy="208"/>
              </a:xfrm>
              <a:custGeom>
                <a:avLst/>
                <a:gdLst>
                  <a:gd name="T0" fmla="+- 0 11683 11496"/>
                  <a:gd name="T1" fmla="*/ T0 w 204"/>
                  <a:gd name="T2" fmla="+- 0 5588 5546"/>
                  <a:gd name="T3" fmla="*/ 5588 h 208"/>
                  <a:gd name="T4" fmla="+- 0 11600 11496"/>
                  <a:gd name="T5" fmla="*/ T4 w 204"/>
                  <a:gd name="T6" fmla="+- 0 5588 5546"/>
                  <a:gd name="T7" fmla="*/ 5588 h 208"/>
                  <a:gd name="T8" fmla="+- 0 11608 11496"/>
                  <a:gd name="T9" fmla="*/ T8 w 204"/>
                  <a:gd name="T10" fmla="+- 0 5590 5546"/>
                  <a:gd name="T11" fmla="*/ 5590 h 208"/>
                  <a:gd name="T12" fmla="+- 0 11617 11496"/>
                  <a:gd name="T13" fmla="*/ T12 w 204"/>
                  <a:gd name="T14" fmla="+- 0 5597 5546"/>
                  <a:gd name="T15" fmla="*/ 5597 h 208"/>
                  <a:gd name="T16" fmla="+- 0 11619 11496"/>
                  <a:gd name="T17" fmla="*/ T16 w 204"/>
                  <a:gd name="T18" fmla="+- 0 5602 5546"/>
                  <a:gd name="T19" fmla="*/ 5602 h 208"/>
                  <a:gd name="T20" fmla="+- 0 11619 11496"/>
                  <a:gd name="T21" fmla="*/ T20 w 204"/>
                  <a:gd name="T22" fmla="+- 0 5613 5546"/>
                  <a:gd name="T23" fmla="*/ 5613 h 208"/>
                  <a:gd name="T24" fmla="+- 0 11617 11496"/>
                  <a:gd name="T25" fmla="*/ T24 w 204"/>
                  <a:gd name="T26" fmla="+- 0 5617 5546"/>
                  <a:gd name="T27" fmla="*/ 5617 h 208"/>
                  <a:gd name="T28" fmla="+- 0 11612 11496"/>
                  <a:gd name="T29" fmla="*/ T28 w 204"/>
                  <a:gd name="T30" fmla="+- 0 5624 5546"/>
                  <a:gd name="T31" fmla="*/ 5624 h 208"/>
                  <a:gd name="T32" fmla="+- 0 11609 11496"/>
                  <a:gd name="T33" fmla="*/ T32 w 204"/>
                  <a:gd name="T34" fmla="+- 0 5626 5546"/>
                  <a:gd name="T35" fmla="*/ 5626 h 208"/>
                  <a:gd name="T36" fmla="+- 0 11604 11496"/>
                  <a:gd name="T37" fmla="*/ T36 w 204"/>
                  <a:gd name="T38" fmla="+- 0 5627 5546"/>
                  <a:gd name="T39" fmla="*/ 5627 h 208"/>
                  <a:gd name="T40" fmla="+- 0 11596 11496"/>
                  <a:gd name="T41" fmla="*/ T40 w 204"/>
                  <a:gd name="T42" fmla="+- 0 5629 5546"/>
                  <a:gd name="T43" fmla="*/ 5629 h 208"/>
                  <a:gd name="T44" fmla="+- 0 11590 11496"/>
                  <a:gd name="T45" fmla="*/ T44 w 204"/>
                  <a:gd name="T46" fmla="+- 0 5630 5546"/>
                  <a:gd name="T47" fmla="*/ 5630 h 208"/>
                  <a:gd name="T48" fmla="+- 0 11678 11496"/>
                  <a:gd name="T49" fmla="*/ T48 w 204"/>
                  <a:gd name="T50" fmla="+- 0 5630 5546"/>
                  <a:gd name="T51" fmla="*/ 5630 h 208"/>
                  <a:gd name="T52" fmla="+- 0 11681 11496"/>
                  <a:gd name="T53" fmla="*/ T52 w 204"/>
                  <a:gd name="T54" fmla="+- 0 5625 5546"/>
                  <a:gd name="T55" fmla="*/ 5625 h 208"/>
                  <a:gd name="T56" fmla="+- 0 11683 11496"/>
                  <a:gd name="T57" fmla="*/ T56 w 204"/>
                  <a:gd name="T58" fmla="+- 0 5615 5546"/>
                  <a:gd name="T59" fmla="*/ 5615 h 208"/>
                  <a:gd name="T60" fmla="+- 0 11683 11496"/>
                  <a:gd name="T61" fmla="*/ T60 w 204"/>
                  <a:gd name="T62" fmla="+- 0 5590 5546"/>
                  <a:gd name="T63" fmla="*/ 5590 h 208"/>
                  <a:gd name="T64" fmla="+- 0 11683 11496"/>
                  <a:gd name="T65" fmla="*/ T64 w 204"/>
                  <a:gd name="T66" fmla="+- 0 5588 5546"/>
                  <a:gd name="T67" fmla="*/ 558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204" h="208">
                    <a:moveTo>
                      <a:pt x="187" y="42"/>
                    </a:moveTo>
                    <a:lnTo>
                      <a:pt x="104" y="42"/>
                    </a:lnTo>
                    <a:lnTo>
                      <a:pt x="112" y="44"/>
                    </a:lnTo>
                    <a:lnTo>
                      <a:pt x="121" y="51"/>
                    </a:lnTo>
                    <a:lnTo>
                      <a:pt x="123" y="56"/>
                    </a:lnTo>
                    <a:lnTo>
                      <a:pt x="123" y="67"/>
                    </a:lnTo>
                    <a:lnTo>
                      <a:pt x="121" y="71"/>
                    </a:lnTo>
                    <a:lnTo>
                      <a:pt x="116" y="78"/>
                    </a:lnTo>
                    <a:lnTo>
                      <a:pt x="113" y="80"/>
                    </a:lnTo>
                    <a:lnTo>
                      <a:pt x="108" y="81"/>
                    </a:lnTo>
                    <a:lnTo>
                      <a:pt x="100" y="83"/>
                    </a:lnTo>
                    <a:lnTo>
                      <a:pt x="94" y="84"/>
                    </a:lnTo>
                    <a:lnTo>
                      <a:pt x="182" y="84"/>
                    </a:lnTo>
                    <a:lnTo>
                      <a:pt x="185" y="79"/>
                    </a:lnTo>
                    <a:lnTo>
                      <a:pt x="187" y="69"/>
                    </a:lnTo>
                    <a:lnTo>
                      <a:pt x="187" y="44"/>
                    </a:lnTo>
                    <a:lnTo>
                      <a:pt x="187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8">
              <a:extLst>
                <a:ext uri="{FF2B5EF4-FFF2-40B4-BE49-F238E27FC236}">
                  <a16:creationId xmlns:a16="http://schemas.microsoft.com/office/drawing/2014/main" id="{D5568642-9F84-4DDF-9F10-6157F840E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1" y="5546"/>
              <a:ext cx="164" cy="208"/>
              <a:chOff x="11721" y="5546"/>
              <a:chExt cx="164" cy="208"/>
            </a:xfrm>
          </p:grpSpPr>
          <p:sp>
            <p:nvSpPr>
              <p:cNvPr id="82" name="Freeform 19">
                <a:extLst>
                  <a:ext uri="{FF2B5EF4-FFF2-40B4-BE49-F238E27FC236}">
                    <a16:creationId xmlns:a16="http://schemas.microsoft.com/office/drawing/2014/main" id="{8121C975-464E-45DF-8269-C88DD35D9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21" y="5546"/>
                <a:ext cx="164" cy="208"/>
              </a:xfrm>
              <a:custGeom>
                <a:avLst/>
                <a:gdLst>
                  <a:gd name="T0" fmla="+- 0 11785 11721"/>
                  <a:gd name="T1" fmla="*/ T0 w 164"/>
                  <a:gd name="T2" fmla="+- 0 5546 5546"/>
                  <a:gd name="T3" fmla="*/ 5546 h 208"/>
                  <a:gd name="T4" fmla="+- 0 11721 11721"/>
                  <a:gd name="T5" fmla="*/ T4 w 164"/>
                  <a:gd name="T6" fmla="+- 0 5546 5546"/>
                  <a:gd name="T7" fmla="*/ 5546 h 208"/>
                  <a:gd name="T8" fmla="+- 0 11721 11721"/>
                  <a:gd name="T9" fmla="*/ T8 w 164"/>
                  <a:gd name="T10" fmla="+- 0 5754 5546"/>
                  <a:gd name="T11" fmla="*/ 5754 h 208"/>
                  <a:gd name="T12" fmla="+- 0 11885 11721"/>
                  <a:gd name="T13" fmla="*/ T12 w 164"/>
                  <a:gd name="T14" fmla="+- 0 5754 5546"/>
                  <a:gd name="T15" fmla="*/ 5754 h 208"/>
                  <a:gd name="T16" fmla="+- 0 11885 11721"/>
                  <a:gd name="T17" fmla="*/ T16 w 164"/>
                  <a:gd name="T18" fmla="+- 0 5702 5546"/>
                  <a:gd name="T19" fmla="*/ 5702 h 208"/>
                  <a:gd name="T20" fmla="+- 0 11785 11721"/>
                  <a:gd name="T21" fmla="*/ T20 w 164"/>
                  <a:gd name="T22" fmla="+- 0 5702 5546"/>
                  <a:gd name="T23" fmla="*/ 5702 h 208"/>
                  <a:gd name="T24" fmla="+- 0 11785 11721"/>
                  <a:gd name="T25" fmla="*/ T24 w 164"/>
                  <a:gd name="T26" fmla="+- 0 5546 5546"/>
                  <a:gd name="T27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64" h="208">
                    <a:moveTo>
                      <a:pt x="64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64" y="208"/>
                    </a:lnTo>
                    <a:lnTo>
                      <a:pt x="164" y="156"/>
                    </a:lnTo>
                    <a:lnTo>
                      <a:pt x="64" y="156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20">
              <a:extLst>
                <a:ext uri="{FF2B5EF4-FFF2-40B4-BE49-F238E27FC236}">
                  <a16:creationId xmlns:a16="http://schemas.microsoft.com/office/drawing/2014/main" id="{785D5459-4C90-43CE-B6CC-C9EEBB0BF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15" y="5546"/>
              <a:ext cx="191" cy="208"/>
              <a:chOff x="11915" y="5546"/>
              <a:chExt cx="191" cy="208"/>
            </a:xfrm>
          </p:grpSpPr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15926067-1073-432B-B355-D74D61A75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5" y="5546"/>
                <a:ext cx="191" cy="208"/>
              </a:xfrm>
              <a:custGeom>
                <a:avLst/>
                <a:gdLst>
                  <a:gd name="T0" fmla="+- 0 12010 11915"/>
                  <a:gd name="T1" fmla="*/ T0 w 191"/>
                  <a:gd name="T2" fmla="+- 0 5546 5546"/>
                  <a:gd name="T3" fmla="*/ 5546 h 208"/>
                  <a:gd name="T4" fmla="+- 0 11915 11915"/>
                  <a:gd name="T5" fmla="*/ T4 w 191"/>
                  <a:gd name="T6" fmla="+- 0 5546 5546"/>
                  <a:gd name="T7" fmla="*/ 5546 h 208"/>
                  <a:gd name="T8" fmla="+- 0 11915 11915"/>
                  <a:gd name="T9" fmla="*/ T8 w 191"/>
                  <a:gd name="T10" fmla="+- 0 5754 5546"/>
                  <a:gd name="T11" fmla="*/ 5754 h 208"/>
                  <a:gd name="T12" fmla="+- 0 12022 11915"/>
                  <a:gd name="T13" fmla="*/ T12 w 191"/>
                  <a:gd name="T14" fmla="+- 0 5754 5546"/>
                  <a:gd name="T15" fmla="*/ 5754 h 208"/>
                  <a:gd name="T16" fmla="+- 0 12034 11915"/>
                  <a:gd name="T17" fmla="*/ T16 w 191"/>
                  <a:gd name="T18" fmla="+- 0 5752 5546"/>
                  <a:gd name="T19" fmla="*/ 5752 h 208"/>
                  <a:gd name="T20" fmla="+- 0 12091 11915"/>
                  <a:gd name="T21" fmla="*/ T20 w 191"/>
                  <a:gd name="T22" fmla="+- 0 5713 5546"/>
                  <a:gd name="T23" fmla="*/ 5713 h 208"/>
                  <a:gd name="T24" fmla="+- 0 12095 11915"/>
                  <a:gd name="T25" fmla="*/ T24 w 191"/>
                  <a:gd name="T26" fmla="+- 0 5706 5546"/>
                  <a:gd name="T27" fmla="*/ 5706 h 208"/>
                  <a:gd name="T28" fmla="+- 0 11979 11915"/>
                  <a:gd name="T29" fmla="*/ T28 w 191"/>
                  <a:gd name="T30" fmla="+- 0 5706 5546"/>
                  <a:gd name="T31" fmla="*/ 5706 h 208"/>
                  <a:gd name="T32" fmla="+- 0 11979 11915"/>
                  <a:gd name="T33" fmla="*/ T32 w 191"/>
                  <a:gd name="T34" fmla="+- 0 5593 5546"/>
                  <a:gd name="T35" fmla="*/ 5593 h 208"/>
                  <a:gd name="T36" fmla="+- 0 12096 11915"/>
                  <a:gd name="T37" fmla="*/ T36 w 191"/>
                  <a:gd name="T38" fmla="+- 0 5593 5546"/>
                  <a:gd name="T39" fmla="*/ 5593 h 208"/>
                  <a:gd name="T40" fmla="+- 0 12092 11915"/>
                  <a:gd name="T41" fmla="*/ T40 w 191"/>
                  <a:gd name="T42" fmla="+- 0 5585 5546"/>
                  <a:gd name="T43" fmla="*/ 5585 h 208"/>
                  <a:gd name="T44" fmla="+- 0 12084 11915"/>
                  <a:gd name="T45" fmla="*/ T44 w 191"/>
                  <a:gd name="T46" fmla="+- 0 5575 5546"/>
                  <a:gd name="T47" fmla="*/ 5575 h 208"/>
                  <a:gd name="T48" fmla="+- 0 12071 11915"/>
                  <a:gd name="T49" fmla="*/ T48 w 191"/>
                  <a:gd name="T50" fmla="+- 0 5562 5546"/>
                  <a:gd name="T51" fmla="*/ 5562 h 208"/>
                  <a:gd name="T52" fmla="+- 0 12051 11915"/>
                  <a:gd name="T53" fmla="*/ T52 w 191"/>
                  <a:gd name="T54" fmla="+- 0 5552 5546"/>
                  <a:gd name="T55" fmla="*/ 5552 h 208"/>
                  <a:gd name="T56" fmla="+- 0 12033 11915"/>
                  <a:gd name="T57" fmla="*/ T56 w 191"/>
                  <a:gd name="T58" fmla="+- 0 5547 5546"/>
                  <a:gd name="T59" fmla="*/ 5547 h 208"/>
                  <a:gd name="T60" fmla="+- 0 12010 11915"/>
                  <a:gd name="T61" fmla="*/ T60 w 191"/>
                  <a:gd name="T62" fmla="+- 0 5546 5546"/>
                  <a:gd name="T63" fmla="*/ 554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91" h="208">
                    <a:moveTo>
                      <a:pt x="95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07" y="208"/>
                    </a:lnTo>
                    <a:lnTo>
                      <a:pt x="119" y="206"/>
                    </a:lnTo>
                    <a:lnTo>
                      <a:pt x="176" y="167"/>
                    </a:lnTo>
                    <a:lnTo>
                      <a:pt x="180" y="160"/>
                    </a:lnTo>
                    <a:lnTo>
                      <a:pt x="64" y="160"/>
                    </a:lnTo>
                    <a:lnTo>
                      <a:pt x="64" y="47"/>
                    </a:lnTo>
                    <a:lnTo>
                      <a:pt x="181" y="47"/>
                    </a:lnTo>
                    <a:lnTo>
                      <a:pt x="177" y="39"/>
                    </a:lnTo>
                    <a:lnTo>
                      <a:pt x="169" y="29"/>
                    </a:lnTo>
                    <a:lnTo>
                      <a:pt x="156" y="16"/>
                    </a:lnTo>
                    <a:lnTo>
                      <a:pt x="136" y="6"/>
                    </a:lnTo>
                    <a:lnTo>
                      <a:pt x="118" y="1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22">
                <a:extLst>
                  <a:ext uri="{FF2B5EF4-FFF2-40B4-BE49-F238E27FC236}">
                    <a16:creationId xmlns:a16="http://schemas.microsoft.com/office/drawing/2014/main" id="{68715244-4F6D-487E-8CC5-AB367735C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5" y="5546"/>
                <a:ext cx="191" cy="208"/>
              </a:xfrm>
              <a:custGeom>
                <a:avLst/>
                <a:gdLst>
                  <a:gd name="T0" fmla="+- 0 12096 11915"/>
                  <a:gd name="T1" fmla="*/ T0 w 191"/>
                  <a:gd name="T2" fmla="+- 0 5593 5546"/>
                  <a:gd name="T3" fmla="*/ 5593 h 208"/>
                  <a:gd name="T4" fmla="+- 0 11979 11915"/>
                  <a:gd name="T5" fmla="*/ T4 w 191"/>
                  <a:gd name="T6" fmla="+- 0 5593 5546"/>
                  <a:gd name="T7" fmla="*/ 5593 h 208"/>
                  <a:gd name="T8" fmla="+- 0 11997 11915"/>
                  <a:gd name="T9" fmla="*/ T8 w 191"/>
                  <a:gd name="T10" fmla="+- 0 5593 5546"/>
                  <a:gd name="T11" fmla="*/ 5593 h 208"/>
                  <a:gd name="T12" fmla="+- 0 12018 11915"/>
                  <a:gd name="T13" fmla="*/ T12 w 191"/>
                  <a:gd name="T14" fmla="+- 0 5597 5546"/>
                  <a:gd name="T15" fmla="*/ 5597 h 208"/>
                  <a:gd name="T16" fmla="+- 0 12034 11915"/>
                  <a:gd name="T17" fmla="*/ T16 w 191"/>
                  <a:gd name="T18" fmla="+- 0 5609 5546"/>
                  <a:gd name="T19" fmla="*/ 5609 h 208"/>
                  <a:gd name="T20" fmla="+- 0 12040 11915"/>
                  <a:gd name="T21" fmla="*/ T20 w 191"/>
                  <a:gd name="T22" fmla="+- 0 5626 5546"/>
                  <a:gd name="T23" fmla="*/ 5626 h 208"/>
                  <a:gd name="T24" fmla="+- 0 12041 11915"/>
                  <a:gd name="T25" fmla="*/ T24 w 191"/>
                  <a:gd name="T26" fmla="+- 0 5649 5546"/>
                  <a:gd name="T27" fmla="*/ 5649 h 208"/>
                  <a:gd name="T28" fmla="+- 0 12042 11915"/>
                  <a:gd name="T29" fmla="*/ T28 w 191"/>
                  <a:gd name="T30" fmla="+- 0 5667 5546"/>
                  <a:gd name="T31" fmla="*/ 5667 h 208"/>
                  <a:gd name="T32" fmla="+- 0 12040 11915"/>
                  <a:gd name="T33" fmla="*/ T32 w 191"/>
                  <a:gd name="T34" fmla="+- 0 5679 5546"/>
                  <a:gd name="T35" fmla="*/ 5679 h 208"/>
                  <a:gd name="T36" fmla="+- 0 12033 11915"/>
                  <a:gd name="T37" fmla="*/ T36 w 191"/>
                  <a:gd name="T38" fmla="+- 0 5694 5546"/>
                  <a:gd name="T39" fmla="*/ 5694 h 208"/>
                  <a:gd name="T40" fmla="+- 0 12029 11915"/>
                  <a:gd name="T41" fmla="*/ T40 w 191"/>
                  <a:gd name="T42" fmla="+- 0 5699 5546"/>
                  <a:gd name="T43" fmla="*/ 5699 h 208"/>
                  <a:gd name="T44" fmla="+- 0 12018 11915"/>
                  <a:gd name="T45" fmla="*/ T44 w 191"/>
                  <a:gd name="T46" fmla="+- 0 5705 5546"/>
                  <a:gd name="T47" fmla="*/ 5705 h 208"/>
                  <a:gd name="T48" fmla="+- 0 12008 11915"/>
                  <a:gd name="T49" fmla="*/ T48 w 191"/>
                  <a:gd name="T50" fmla="+- 0 5706 5546"/>
                  <a:gd name="T51" fmla="*/ 5706 h 208"/>
                  <a:gd name="T52" fmla="+- 0 12095 11915"/>
                  <a:gd name="T53" fmla="*/ T52 w 191"/>
                  <a:gd name="T54" fmla="+- 0 5706 5546"/>
                  <a:gd name="T55" fmla="*/ 5706 h 208"/>
                  <a:gd name="T56" fmla="+- 0 12102 11915"/>
                  <a:gd name="T57" fmla="*/ T56 w 191"/>
                  <a:gd name="T58" fmla="+- 0 5691 5546"/>
                  <a:gd name="T59" fmla="*/ 5691 h 208"/>
                  <a:gd name="T60" fmla="+- 0 12105 11915"/>
                  <a:gd name="T61" fmla="*/ T60 w 191"/>
                  <a:gd name="T62" fmla="+- 0 5672 5546"/>
                  <a:gd name="T63" fmla="*/ 5672 h 208"/>
                  <a:gd name="T64" fmla="+- 0 12106 11915"/>
                  <a:gd name="T65" fmla="*/ T64 w 191"/>
                  <a:gd name="T66" fmla="+- 0 5649 5546"/>
                  <a:gd name="T67" fmla="*/ 5649 h 208"/>
                  <a:gd name="T68" fmla="+- 0 12105 11915"/>
                  <a:gd name="T69" fmla="*/ T68 w 191"/>
                  <a:gd name="T70" fmla="+- 0 5628 5546"/>
                  <a:gd name="T71" fmla="*/ 5628 h 208"/>
                  <a:gd name="T72" fmla="+- 0 12101 11915"/>
                  <a:gd name="T73" fmla="*/ T72 w 191"/>
                  <a:gd name="T74" fmla="+- 0 5609 5546"/>
                  <a:gd name="T75" fmla="*/ 5609 h 208"/>
                  <a:gd name="T76" fmla="+- 0 12097 11915"/>
                  <a:gd name="T77" fmla="*/ T76 w 191"/>
                  <a:gd name="T78" fmla="+- 0 5596 5546"/>
                  <a:gd name="T79" fmla="*/ 5596 h 208"/>
                  <a:gd name="T80" fmla="+- 0 12096 11915"/>
                  <a:gd name="T81" fmla="*/ T80 w 191"/>
                  <a:gd name="T82" fmla="+- 0 5593 5546"/>
                  <a:gd name="T83" fmla="*/ 5593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191" h="208">
                    <a:moveTo>
                      <a:pt x="181" y="47"/>
                    </a:moveTo>
                    <a:lnTo>
                      <a:pt x="64" y="47"/>
                    </a:lnTo>
                    <a:lnTo>
                      <a:pt x="82" y="47"/>
                    </a:lnTo>
                    <a:lnTo>
                      <a:pt x="103" y="51"/>
                    </a:lnTo>
                    <a:lnTo>
                      <a:pt x="119" y="63"/>
                    </a:lnTo>
                    <a:lnTo>
                      <a:pt x="125" y="80"/>
                    </a:lnTo>
                    <a:lnTo>
                      <a:pt x="126" y="103"/>
                    </a:lnTo>
                    <a:lnTo>
                      <a:pt x="127" y="121"/>
                    </a:lnTo>
                    <a:lnTo>
                      <a:pt x="125" y="133"/>
                    </a:lnTo>
                    <a:lnTo>
                      <a:pt x="118" y="148"/>
                    </a:lnTo>
                    <a:lnTo>
                      <a:pt x="114" y="153"/>
                    </a:lnTo>
                    <a:lnTo>
                      <a:pt x="103" y="159"/>
                    </a:lnTo>
                    <a:lnTo>
                      <a:pt x="93" y="160"/>
                    </a:lnTo>
                    <a:lnTo>
                      <a:pt x="180" y="160"/>
                    </a:lnTo>
                    <a:lnTo>
                      <a:pt x="187" y="145"/>
                    </a:lnTo>
                    <a:lnTo>
                      <a:pt x="190" y="126"/>
                    </a:lnTo>
                    <a:lnTo>
                      <a:pt x="191" y="103"/>
                    </a:lnTo>
                    <a:lnTo>
                      <a:pt x="190" y="82"/>
                    </a:lnTo>
                    <a:lnTo>
                      <a:pt x="186" y="63"/>
                    </a:lnTo>
                    <a:lnTo>
                      <a:pt x="182" y="50"/>
                    </a:lnTo>
                    <a:lnTo>
                      <a:pt x="181" y="4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23">
              <a:extLst>
                <a:ext uri="{FF2B5EF4-FFF2-40B4-BE49-F238E27FC236}">
                  <a16:creationId xmlns:a16="http://schemas.microsoft.com/office/drawing/2014/main" id="{43906F68-BA06-4B92-95A1-AD815F123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8" y="5845"/>
              <a:ext cx="234" cy="208"/>
              <a:chOff x="10968" y="5845"/>
              <a:chExt cx="234" cy="208"/>
            </a:xfrm>
          </p:grpSpPr>
          <p:sp>
            <p:nvSpPr>
              <p:cNvPr id="76" name="Freeform 24">
                <a:extLst>
                  <a:ext uri="{FF2B5EF4-FFF2-40B4-BE49-F238E27FC236}">
                    <a16:creationId xmlns:a16="http://schemas.microsoft.com/office/drawing/2014/main" id="{F5B9FBD0-62B0-4D54-95A2-C2047992C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052 10968"/>
                  <a:gd name="T1" fmla="*/ T0 w 234"/>
                  <a:gd name="T2" fmla="+- 0 5845 5845"/>
                  <a:gd name="T3" fmla="*/ 5845 h 208"/>
                  <a:gd name="T4" fmla="+- 0 10968 10968"/>
                  <a:gd name="T5" fmla="*/ T4 w 234"/>
                  <a:gd name="T6" fmla="+- 0 5845 5845"/>
                  <a:gd name="T7" fmla="*/ 5845 h 208"/>
                  <a:gd name="T8" fmla="+- 0 10968 10968"/>
                  <a:gd name="T9" fmla="*/ T8 w 234"/>
                  <a:gd name="T10" fmla="+- 0 6053 5845"/>
                  <a:gd name="T11" fmla="*/ 6053 h 208"/>
                  <a:gd name="T12" fmla="+- 0 11020 10968"/>
                  <a:gd name="T13" fmla="*/ T12 w 234"/>
                  <a:gd name="T14" fmla="+- 0 6053 5845"/>
                  <a:gd name="T15" fmla="*/ 6053 h 208"/>
                  <a:gd name="T16" fmla="+- 0 11020 10968"/>
                  <a:gd name="T17" fmla="*/ T16 w 234"/>
                  <a:gd name="T18" fmla="+- 0 5894 5845"/>
                  <a:gd name="T19" fmla="*/ 5894 h 208"/>
                  <a:gd name="T20" fmla="+- 0 11065 10968"/>
                  <a:gd name="T21" fmla="*/ T20 w 234"/>
                  <a:gd name="T22" fmla="+- 0 5894 5845"/>
                  <a:gd name="T23" fmla="*/ 5894 h 208"/>
                  <a:gd name="T24" fmla="+- 0 11052 1096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84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52" y="208"/>
                    </a:lnTo>
                    <a:lnTo>
                      <a:pt x="52" y="49"/>
                    </a:lnTo>
                    <a:lnTo>
                      <a:pt x="97" y="49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25">
                <a:extLst>
                  <a:ext uri="{FF2B5EF4-FFF2-40B4-BE49-F238E27FC236}">
                    <a16:creationId xmlns:a16="http://schemas.microsoft.com/office/drawing/2014/main" id="{236205D0-B326-48F5-B9A1-E6491A81F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065 10968"/>
                  <a:gd name="T1" fmla="*/ T0 w 234"/>
                  <a:gd name="T2" fmla="+- 0 5894 5845"/>
                  <a:gd name="T3" fmla="*/ 5894 h 208"/>
                  <a:gd name="T4" fmla="+- 0 11020 10968"/>
                  <a:gd name="T5" fmla="*/ T4 w 234"/>
                  <a:gd name="T6" fmla="+- 0 5894 5845"/>
                  <a:gd name="T7" fmla="*/ 5894 h 208"/>
                  <a:gd name="T8" fmla="+- 0 11061 10968"/>
                  <a:gd name="T9" fmla="*/ T8 w 234"/>
                  <a:gd name="T10" fmla="+- 0 6053 5845"/>
                  <a:gd name="T11" fmla="*/ 6053 h 208"/>
                  <a:gd name="T12" fmla="+- 0 11108 10968"/>
                  <a:gd name="T13" fmla="*/ T12 w 234"/>
                  <a:gd name="T14" fmla="+- 0 6053 5845"/>
                  <a:gd name="T15" fmla="*/ 6053 h 208"/>
                  <a:gd name="T16" fmla="+- 0 11129 10968"/>
                  <a:gd name="T17" fmla="*/ T16 w 234"/>
                  <a:gd name="T18" fmla="+- 0 5971 5845"/>
                  <a:gd name="T19" fmla="*/ 5971 h 208"/>
                  <a:gd name="T20" fmla="+- 0 11085 10968"/>
                  <a:gd name="T21" fmla="*/ T20 w 234"/>
                  <a:gd name="T22" fmla="+- 0 5971 5845"/>
                  <a:gd name="T23" fmla="*/ 5971 h 208"/>
                  <a:gd name="T24" fmla="+- 0 11065 10968"/>
                  <a:gd name="T25" fmla="*/ T24 w 234"/>
                  <a:gd name="T26" fmla="+- 0 5894 5845"/>
                  <a:gd name="T27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97" y="49"/>
                    </a:moveTo>
                    <a:lnTo>
                      <a:pt x="52" y="49"/>
                    </a:lnTo>
                    <a:lnTo>
                      <a:pt x="93" y="208"/>
                    </a:lnTo>
                    <a:lnTo>
                      <a:pt x="140" y="208"/>
                    </a:lnTo>
                    <a:lnTo>
                      <a:pt x="161" y="126"/>
                    </a:lnTo>
                    <a:lnTo>
                      <a:pt x="117" y="126"/>
                    </a:lnTo>
                    <a:lnTo>
                      <a:pt x="97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26">
                <a:extLst>
                  <a:ext uri="{FF2B5EF4-FFF2-40B4-BE49-F238E27FC236}">
                    <a16:creationId xmlns:a16="http://schemas.microsoft.com/office/drawing/2014/main" id="{BFFDC969-D565-42E2-B882-9BCD1939E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201 10968"/>
                  <a:gd name="T1" fmla="*/ T0 w 234"/>
                  <a:gd name="T2" fmla="+- 0 5894 5845"/>
                  <a:gd name="T3" fmla="*/ 5894 h 208"/>
                  <a:gd name="T4" fmla="+- 0 11149 10968"/>
                  <a:gd name="T5" fmla="*/ T4 w 234"/>
                  <a:gd name="T6" fmla="+- 0 5894 5845"/>
                  <a:gd name="T7" fmla="*/ 5894 h 208"/>
                  <a:gd name="T8" fmla="+- 0 11149 10968"/>
                  <a:gd name="T9" fmla="*/ T8 w 234"/>
                  <a:gd name="T10" fmla="+- 0 6053 5845"/>
                  <a:gd name="T11" fmla="*/ 6053 h 208"/>
                  <a:gd name="T12" fmla="+- 0 11201 10968"/>
                  <a:gd name="T13" fmla="*/ T12 w 234"/>
                  <a:gd name="T14" fmla="+- 0 6053 5845"/>
                  <a:gd name="T15" fmla="*/ 6053 h 208"/>
                  <a:gd name="T16" fmla="+- 0 11201 10968"/>
                  <a:gd name="T17" fmla="*/ T16 w 234"/>
                  <a:gd name="T18" fmla="+- 0 5894 5845"/>
                  <a:gd name="T19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4" h="208">
                    <a:moveTo>
                      <a:pt x="233" y="49"/>
                    </a:moveTo>
                    <a:lnTo>
                      <a:pt x="181" y="49"/>
                    </a:lnTo>
                    <a:lnTo>
                      <a:pt x="181" y="208"/>
                    </a:lnTo>
                    <a:lnTo>
                      <a:pt x="233" y="208"/>
                    </a:lnTo>
                    <a:lnTo>
                      <a:pt x="233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27">
                <a:extLst>
                  <a:ext uri="{FF2B5EF4-FFF2-40B4-BE49-F238E27FC236}">
                    <a16:creationId xmlns:a16="http://schemas.microsoft.com/office/drawing/2014/main" id="{28FE3A4C-50E6-42F9-888C-A31401C04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" y="5845"/>
                <a:ext cx="234" cy="208"/>
              </a:xfrm>
              <a:custGeom>
                <a:avLst/>
                <a:gdLst>
                  <a:gd name="T0" fmla="+- 0 11201 10968"/>
                  <a:gd name="T1" fmla="*/ T0 w 234"/>
                  <a:gd name="T2" fmla="+- 0 5845 5845"/>
                  <a:gd name="T3" fmla="*/ 5845 h 208"/>
                  <a:gd name="T4" fmla="+- 0 11117 10968"/>
                  <a:gd name="T5" fmla="*/ T4 w 234"/>
                  <a:gd name="T6" fmla="+- 0 5845 5845"/>
                  <a:gd name="T7" fmla="*/ 5845 h 208"/>
                  <a:gd name="T8" fmla="+- 0 11085 10968"/>
                  <a:gd name="T9" fmla="*/ T8 w 234"/>
                  <a:gd name="T10" fmla="+- 0 5971 5845"/>
                  <a:gd name="T11" fmla="*/ 5971 h 208"/>
                  <a:gd name="T12" fmla="+- 0 11129 10968"/>
                  <a:gd name="T13" fmla="*/ T12 w 234"/>
                  <a:gd name="T14" fmla="+- 0 5971 5845"/>
                  <a:gd name="T15" fmla="*/ 5971 h 208"/>
                  <a:gd name="T16" fmla="+- 0 11149 10968"/>
                  <a:gd name="T17" fmla="*/ T16 w 234"/>
                  <a:gd name="T18" fmla="+- 0 5894 5845"/>
                  <a:gd name="T19" fmla="*/ 5894 h 208"/>
                  <a:gd name="T20" fmla="+- 0 11201 10968"/>
                  <a:gd name="T21" fmla="*/ T20 w 234"/>
                  <a:gd name="T22" fmla="+- 0 5894 5845"/>
                  <a:gd name="T23" fmla="*/ 5894 h 208"/>
                  <a:gd name="T24" fmla="+- 0 11201 1096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233" y="0"/>
                    </a:moveTo>
                    <a:lnTo>
                      <a:pt x="149" y="0"/>
                    </a:lnTo>
                    <a:lnTo>
                      <a:pt x="117" y="126"/>
                    </a:lnTo>
                    <a:lnTo>
                      <a:pt x="161" y="126"/>
                    </a:lnTo>
                    <a:lnTo>
                      <a:pt x="181" y="49"/>
                    </a:lnTo>
                    <a:lnTo>
                      <a:pt x="233" y="49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632C9FA-921B-401A-982E-E47243BA7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1" y="5845"/>
              <a:ext cx="226" cy="208"/>
              <a:chOff x="11221" y="5845"/>
              <a:chExt cx="226" cy="208"/>
            </a:xfrm>
          </p:grpSpPr>
          <p:sp>
            <p:nvSpPr>
              <p:cNvPr id="73" name="Freeform 29">
                <a:extLst>
                  <a:ext uri="{FF2B5EF4-FFF2-40B4-BE49-F238E27FC236}">
                    <a16:creationId xmlns:a16="http://schemas.microsoft.com/office/drawing/2014/main" id="{0447D093-2B6A-4248-AA96-7704A6EDB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1" y="5845"/>
                <a:ext cx="226" cy="208"/>
              </a:xfrm>
              <a:custGeom>
                <a:avLst/>
                <a:gdLst>
                  <a:gd name="T0" fmla="+- 0 11369 11221"/>
                  <a:gd name="T1" fmla="*/ T0 w 226"/>
                  <a:gd name="T2" fmla="+- 0 5845 5845"/>
                  <a:gd name="T3" fmla="*/ 5845 h 208"/>
                  <a:gd name="T4" fmla="+- 0 11299 11221"/>
                  <a:gd name="T5" fmla="*/ T4 w 226"/>
                  <a:gd name="T6" fmla="+- 0 5845 5845"/>
                  <a:gd name="T7" fmla="*/ 5845 h 208"/>
                  <a:gd name="T8" fmla="+- 0 11221 11221"/>
                  <a:gd name="T9" fmla="*/ T8 w 226"/>
                  <a:gd name="T10" fmla="+- 0 6053 5845"/>
                  <a:gd name="T11" fmla="*/ 6053 h 208"/>
                  <a:gd name="T12" fmla="+- 0 11287 11221"/>
                  <a:gd name="T13" fmla="*/ T12 w 226"/>
                  <a:gd name="T14" fmla="+- 0 6053 5845"/>
                  <a:gd name="T15" fmla="*/ 6053 h 208"/>
                  <a:gd name="T16" fmla="+- 0 11297 11221"/>
                  <a:gd name="T17" fmla="*/ T16 w 226"/>
                  <a:gd name="T18" fmla="+- 0 6018 5845"/>
                  <a:gd name="T19" fmla="*/ 6018 h 208"/>
                  <a:gd name="T20" fmla="+- 0 11434 11221"/>
                  <a:gd name="T21" fmla="*/ T20 w 226"/>
                  <a:gd name="T22" fmla="+- 0 6018 5845"/>
                  <a:gd name="T23" fmla="*/ 6018 h 208"/>
                  <a:gd name="T24" fmla="+- 0 11418 11221"/>
                  <a:gd name="T25" fmla="*/ T24 w 226"/>
                  <a:gd name="T26" fmla="+- 0 5974 5845"/>
                  <a:gd name="T27" fmla="*/ 5974 h 208"/>
                  <a:gd name="T28" fmla="+- 0 11311 11221"/>
                  <a:gd name="T29" fmla="*/ T28 w 226"/>
                  <a:gd name="T30" fmla="+- 0 5974 5845"/>
                  <a:gd name="T31" fmla="*/ 5974 h 208"/>
                  <a:gd name="T32" fmla="+- 0 11334 11221"/>
                  <a:gd name="T33" fmla="*/ T32 w 226"/>
                  <a:gd name="T34" fmla="+- 0 5899 5845"/>
                  <a:gd name="T35" fmla="*/ 5899 h 208"/>
                  <a:gd name="T36" fmla="+- 0 11390 11221"/>
                  <a:gd name="T37" fmla="*/ T36 w 226"/>
                  <a:gd name="T38" fmla="+- 0 5899 5845"/>
                  <a:gd name="T39" fmla="*/ 5899 h 208"/>
                  <a:gd name="T40" fmla="+- 0 11369 11221"/>
                  <a:gd name="T41" fmla="*/ T40 w 226"/>
                  <a:gd name="T42" fmla="+- 0 5845 5845"/>
                  <a:gd name="T43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26" h="208">
                    <a:moveTo>
                      <a:pt x="148" y="0"/>
                    </a:moveTo>
                    <a:lnTo>
                      <a:pt x="78" y="0"/>
                    </a:lnTo>
                    <a:lnTo>
                      <a:pt x="0" y="208"/>
                    </a:lnTo>
                    <a:lnTo>
                      <a:pt x="66" y="208"/>
                    </a:lnTo>
                    <a:lnTo>
                      <a:pt x="76" y="173"/>
                    </a:lnTo>
                    <a:lnTo>
                      <a:pt x="213" y="173"/>
                    </a:lnTo>
                    <a:lnTo>
                      <a:pt x="197" y="129"/>
                    </a:lnTo>
                    <a:lnTo>
                      <a:pt x="90" y="129"/>
                    </a:lnTo>
                    <a:lnTo>
                      <a:pt x="113" y="54"/>
                    </a:lnTo>
                    <a:lnTo>
                      <a:pt x="169" y="54"/>
                    </a:lnTo>
                    <a:lnTo>
                      <a:pt x="148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30">
                <a:extLst>
                  <a:ext uri="{FF2B5EF4-FFF2-40B4-BE49-F238E27FC236}">
                    <a16:creationId xmlns:a16="http://schemas.microsoft.com/office/drawing/2014/main" id="{66E6747A-3A87-4216-8D70-CFE81D912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1" y="5845"/>
                <a:ext cx="226" cy="208"/>
              </a:xfrm>
              <a:custGeom>
                <a:avLst/>
                <a:gdLst>
                  <a:gd name="T0" fmla="+- 0 11434 11221"/>
                  <a:gd name="T1" fmla="*/ T0 w 226"/>
                  <a:gd name="T2" fmla="+- 0 6018 5845"/>
                  <a:gd name="T3" fmla="*/ 6018 h 208"/>
                  <a:gd name="T4" fmla="+- 0 11370 11221"/>
                  <a:gd name="T5" fmla="*/ T4 w 226"/>
                  <a:gd name="T6" fmla="+- 0 6018 5845"/>
                  <a:gd name="T7" fmla="*/ 6018 h 208"/>
                  <a:gd name="T8" fmla="+- 0 11380 11221"/>
                  <a:gd name="T9" fmla="*/ T8 w 226"/>
                  <a:gd name="T10" fmla="+- 0 6053 5845"/>
                  <a:gd name="T11" fmla="*/ 6053 h 208"/>
                  <a:gd name="T12" fmla="+- 0 11447 11221"/>
                  <a:gd name="T13" fmla="*/ T12 w 226"/>
                  <a:gd name="T14" fmla="+- 0 6053 5845"/>
                  <a:gd name="T15" fmla="*/ 6053 h 208"/>
                  <a:gd name="T16" fmla="+- 0 11434 11221"/>
                  <a:gd name="T17" fmla="*/ T16 w 226"/>
                  <a:gd name="T18" fmla="+- 0 6018 5845"/>
                  <a:gd name="T19" fmla="*/ 601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6" h="208">
                    <a:moveTo>
                      <a:pt x="213" y="173"/>
                    </a:moveTo>
                    <a:lnTo>
                      <a:pt x="149" y="173"/>
                    </a:lnTo>
                    <a:lnTo>
                      <a:pt x="159" y="208"/>
                    </a:lnTo>
                    <a:lnTo>
                      <a:pt x="226" y="208"/>
                    </a:lnTo>
                    <a:lnTo>
                      <a:pt x="213" y="17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31">
                <a:extLst>
                  <a:ext uri="{FF2B5EF4-FFF2-40B4-BE49-F238E27FC236}">
                    <a16:creationId xmlns:a16="http://schemas.microsoft.com/office/drawing/2014/main" id="{300327DD-1AD0-4556-B8CD-CB456A2FD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1" y="5845"/>
                <a:ext cx="226" cy="208"/>
              </a:xfrm>
              <a:custGeom>
                <a:avLst/>
                <a:gdLst>
                  <a:gd name="T0" fmla="+- 0 11390 11221"/>
                  <a:gd name="T1" fmla="*/ T0 w 226"/>
                  <a:gd name="T2" fmla="+- 0 5899 5845"/>
                  <a:gd name="T3" fmla="*/ 5899 h 208"/>
                  <a:gd name="T4" fmla="+- 0 11334 11221"/>
                  <a:gd name="T5" fmla="*/ T4 w 226"/>
                  <a:gd name="T6" fmla="+- 0 5899 5845"/>
                  <a:gd name="T7" fmla="*/ 5899 h 208"/>
                  <a:gd name="T8" fmla="+- 0 11356 11221"/>
                  <a:gd name="T9" fmla="*/ T8 w 226"/>
                  <a:gd name="T10" fmla="+- 0 5974 5845"/>
                  <a:gd name="T11" fmla="*/ 5974 h 208"/>
                  <a:gd name="T12" fmla="+- 0 11418 11221"/>
                  <a:gd name="T13" fmla="*/ T12 w 226"/>
                  <a:gd name="T14" fmla="+- 0 5974 5845"/>
                  <a:gd name="T15" fmla="*/ 5974 h 208"/>
                  <a:gd name="T16" fmla="+- 0 11390 11221"/>
                  <a:gd name="T17" fmla="*/ T16 w 226"/>
                  <a:gd name="T18" fmla="+- 0 5899 5845"/>
                  <a:gd name="T19" fmla="*/ 5899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6" h="208">
                    <a:moveTo>
                      <a:pt x="169" y="54"/>
                    </a:moveTo>
                    <a:lnTo>
                      <a:pt x="113" y="54"/>
                    </a:lnTo>
                    <a:lnTo>
                      <a:pt x="135" y="129"/>
                    </a:lnTo>
                    <a:lnTo>
                      <a:pt x="197" y="129"/>
                    </a:lnTo>
                    <a:lnTo>
                      <a:pt x="169" y="5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3B349CE9-0539-4877-AC8A-DD344162A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9" y="5845"/>
              <a:ext cx="204" cy="208"/>
              <a:chOff x="11469" y="5845"/>
              <a:chExt cx="204" cy="208"/>
            </a:xfrm>
          </p:grpSpPr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9FA909-5FA5-406A-A0F3-0D9AEECCA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" y="5845"/>
                <a:ext cx="204" cy="208"/>
              </a:xfrm>
              <a:custGeom>
                <a:avLst/>
                <a:gdLst>
                  <a:gd name="T0" fmla="+- 0 11575 11469"/>
                  <a:gd name="T1" fmla="*/ T0 w 204"/>
                  <a:gd name="T2" fmla="+- 0 5845 5845"/>
                  <a:gd name="T3" fmla="*/ 5845 h 208"/>
                  <a:gd name="T4" fmla="+- 0 11469 11469"/>
                  <a:gd name="T5" fmla="*/ T4 w 204"/>
                  <a:gd name="T6" fmla="+- 0 5845 5845"/>
                  <a:gd name="T7" fmla="*/ 5845 h 208"/>
                  <a:gd name="T8" fmla="+- 0 11469 11469"/>
                  <a:gd name="T9" fmla="*/ T8 w 204"/>
                  <a:gd name="T10" fmla="+- 0 6053 5845"/>
                  <a:gd name="T11" fmla="*/ 6053 h 208"/>
                  <a:gd name="T12" fmla="+- 0 11533 11469"/>
                  <a:gd name="T13" fmla="*/ T12 w 204"/>
                  <a:gd name="T14" fmla="+- 0 6053 5845"/>
                  <a:gd name="T15" fmla="*/ 6053 h 208"/>
                  <a:gd name="T16" fmla="+- 0 11533 11469"/>
                  <a:gd name="T17" fmla="*/ T16 w 204"/>
                  <a:gd name="T18" fmla="+- 0 5968 5845"/>
                  <a:gd name="T19" fmla="*/ 5968 h 208"/>
                  <a:gd name="T20" fmla="+- 0 11622 11469"/>
                  <a:gd name="T21" fmla="*/ T20 w 204"/>
                  <a:gd name="T22" fmla="+- 0 5968 5845"/>
                  <a:gd name="T23" fmla="*/ 5968 h 208"/>
                  <a:gd name="T24" fmla="+- 0 11619 11469"/>
                  <a:gd name="T25" fmla="*/ T24 w 204"/>
                  <a:gd name="T26" fmla="+- 0 5966 5845"/>
                  <a:gd name="T27" fmla="*/ 5966 h 208"/>
                  <a:gd name="T28" fmla="+- 0 11613 11469"/>
                  <a:gd name="T29" fmla="*/ T28 w 204"/>
                  <a:gd name="T30" fmla="+- 0 5964 5845"/>
                  <a:gd name="T31" fmla="*/ 5964 h 208"/>
                  <a:gd name="T32" fmla="+- 0 11606 11469"/>
                  <a:gd name="T33" fmla="*/ T32 w 204"/>
                  <a:gd name="T34" fmla="+- 0 5961 5845"/>
                  <a:gd name="T35" fmla="*/ 5961 h 208"/>
                  <a:gd name="T36" fmla="+- 0 11615 11469"/>
                  <a:gd name="T37" fmla="*/ T36 w 204"/>
                  <a:gd name="T38" fmla="+- 0 5959 5845"/>
                  <a:gd name="T39" fmla="*/ 5959 h 208"/>
                  <a:gd name="T40" fmla="+- 0 11623 11469"/>
                  <a:gd name="T41" fmla="*/ T40 w 204"/>
                  <a:gd name="T42" fmla="+- 0 5956 5845"/>
                  <a:gd name="T43" fmla="*/ 5956 h 208"/>
                  <a:gd name="T44" fmla="+- 0 11637 11469"/>
                  <a:gd name="T45" fmla="*/ T44 w 204"/>
                  <a:gd name="T46" fmla="+- 0 5948 5845"/>
                  <a:gd name="T47" fmla="*/ 5948 h 208"/>
                  <a:gd name="T48" fmla="+- 0 11644 11469"/>
                  <a:gd name="T49" fmla="*/ T48 w 204"/>
                  <a:gd name="T50" fmla="+- 0 5941 5845"/>
                  <a:gd name="T51" fmla="*/ 5941 h 208"/>
                  <a:gd name="T52" fmla="+- 0 11650 11469"/>
                  <a:gd name="T53" fmla="*/ T52 w 204"/>
                  <a:gd name="T54" fmla="+- 0 5929 5845"/>
                  <a:gd name="T55" fmla="*/ 5929 h 208"/>
                  <a:gd name="T56" fmla="+- 0 11533 11469"/>
                  <a:gd name="T57" fmla="*/ T56 w 204"/>
                  <a:gd name="T58" fmla="+- 0 5929 5845"/>
                  <a:gd name="T59" fmla="*/ 5929 h 208"/>
                  <a:gd name="T60" fmla="+- 0 11533 11469"/>
                  <a:gd name="T61" fmla="*/ T60 w 204"/>
                  <a:gd name="T62" fmla="+- 0 5887 5845"/>
                  <a:gd name="T63" fmla="*/ 5887 h 208"/>
                  <a:gd name="T64" fmla="+- 0 11655 11469"/>
                  <a:gd name="T65" fmla="*/ T64 w 204"/>
                  <a:gd name="T66" fmla="+- 0 5887 5845"/>
                  <a:gd name="T67" fmla="*/ 5887 h 208"/>
                  <a:gd name="T68" fmla="+- 0 11653 11469"/>
                  <a:gd name="T69" fmla="*/ T68 w 204"/>
                  <a:gd name="T70" fmla="+- 0 5878 5845"/>
                  <a:gd name="T71" fmla="*/ 5878 h 208"/>
                  <a:gd name="T72" fmla="+- 0 11640 11469"/>
                  <a:gd name="T73" fmla="*/ T72 w 204"/>
                  <a:gd name="T74" fmla="+- 0 5860 5845"/>
                  <a:gd name="T75" fmla="*/ 5860 h 208"/>
                  <a:gd name="T76" fmla="+- 0 11631 11469"/>
                  <a:gd name="T77" fmla="*/ T76 w 204"/>
                  <a:gd name="T78" fmla="+- 0 5854 5845"/>
                  <a:gd name="T79" fmla="*/ 5854 h 208"/>
                  <a:gd name="T80" fmla="+- 0 11617 11469"/>
                  <a:gd name="T81" fmla="*/ T80 w 204"/>
                  <a:gd name="T82" fmla="+- 0 5849 5845"/>
                  <a:gd name="T83" fmla="*/ 5849 h 208"/>
                  <a:gd name="T84" fmla="+- 0 11599 11469"/>
                  <a:gd name="T85" fmla="*/ T84 w 204"/>
                  <a:gd name="T86" fmla="+- 0 5846 5845"/>
                  <a:gd name="T87" fmla="*/ 5846 h 208"/>
                  <a:gd name="T88" fmla="+- 0 11575 11469"/>
                  <a:gd name="T89" fmla="*/ T88 w 204"/>
                  <a:gd name="T90" fmla="+- 0 5845 5845"/>
                  <a:gd name="T91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4" h="208">
                    <a:moveTo>
                      <a:pt x="106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4" y="208"/>
                    </a:lnTo>
                    <a:lnTo>
                      <a:pt x="64" y="123"/>
                    </a:lnTo>
                    <a:lnTo>
                      <a:pt x="153" y="123"/>
                    </a:lnTo>
                    <a:lnTo>
                      <a:pt x="150" y="121"/>
                    </a:lnTo>
                    <a:lnTo>
                      <a:pt x="144" y="119"/>
                    </a:lnTo>
                    <a:lnTo>
                      <a:pt x="137" y="116"/>
                    </a:lnTo>
                    <a:lnTo>
                      <a:pt x="146" y="114"/>
                    </a:lnTo>
                    <a:lnTo>
                      <a:pt x="154" y="111"/>
                    </a:lnTo>
                    <a:lnTo>
                      <a:pt x="168" y="103"/>
                    </a:lnTo>
                    <a:lnTo>
                      <a:pt x="175" y="96"/>
                    </a:lnTo>
                    <a:lnTo>
                      <a:pt x="181" y="84"/>
                    </a:lnTo>
                    <a:lnTo>
                      <a:pt x="64" y="84"/>
                    </a:lnTo>
                    <a:lnTo>
                      <a:pt x="64" y="42"/>
                    </a:lnTo>
                    <a:lnTo>
                      <a:pt x="186" y="42"/>
                    </a:lnTo>
                    <a:lnTo>
                      <a:pt x="184" y="33"/>
                    </a:lnTo>
                    <a:lnTo>
                      <a:pt x="171" y="15"/>
                    </a:lnTo>
                    <a:lnTo>
                      <a:pt x="162" y="9"/>
                    </a:lnTo>
                    <a:lnTo>
                      <a:pt x="148" y="4"/>
                    </a:lnTo>
                    <a:lnTo>
                      <a:pt x="130" y="1"/>
                    </a:lnTo>
                    <a:lnTo>
                      <a:pt x="1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D9B0BC9A-86C2-4FEE-8CA3-F2442EA0E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" y="5845"/>
                <a:ext cx="204" cy="208"/>
              </a:xfrm>
              <a:custGeom>
                <a:avLst/>
                <a:gdLst>
                  <a:gd name="T0" fmla="+- 0 11622 11469"/>
                  <a:gd name="T1" fmla="*/ T0 w 204"/>
                  <a:gd name="T2" fmla="+- 0 5968 5845"/>
                  <a:gd name="T3" fmla="*/ 5968 h 208"/>
                  <a:gd name="T4" fmla="+- 0 11544 11469"/>
                  <a:gd name="T5" fmla="*/ T4 w 204"/>
                  <a:gd name="T6" fmla="+- 0 5968 5845"/>
                  <a:gd name="T7" fmla="*/ 5968 h 208"/>
                  <a:gd name="T8" fmla="+- 0 11550 11469"/>
                  <a:gd name="T9" fmla="*/ T8 w 204"/>
                  <a:gd name="T10" fmla="+- 0 5970 5845"/>
                  <a:gd name="T11" fmla="*/ 5970 h 208"/>
                  <a:gd name="T12" fmla="+- 0 11554 11469"/>
                  <a:gd name="T13" fmla="*/ T12 w 204"/>
                  <a:gd name="T14" fmla="+- 0 5973 5845"/>
                  <a:gd name="T15" fmla="*/ 5973 h 208"/>
                  <a:gd name="T16" fmla="+- 0 11558 11469"/>
                  <a:gd name="T17" fmla="*/ T16 w 204"/>
                  <a:gd name="T18" fmla="+- 0 5976 5845"/>
                  <a:gd name="T19" fmla="*/ 5976 h 208"/>
                  <a:gd name="T20" fmla="+- 0 11562 11469"/>
                  <a:gd name="T21" fmla="*/ T20 w 204"/>
                  <a:gd name="T22" fmla="+- 0 5981 5845"/>
                  <a:gd name="T23" fmla="*/ 5981 h 208"/>
                  <a:gd name="T24" fmla="+- 0 11566 11469"/>
                  <a:gd name="T25" fmla="*/ T24 w 204"/>
                  <a:gd name="T26" fmla="+- 0 5990 5845"/>
                  <a:gd name="T27" fmla="*/ 5990 h 208"/>
                  <a:gd name="T28" fmla="+- 0 11600 11469"/>
                  <a:gd name="T29" fmla="*/ T28 w 204"/>
                  <a:gd name="T30" fmla="+- 0 6053 5845"/>
                  <a:gd name="T31" fmla="*/ 6053 h 208"/>
                  <a:gd name="T32" fmla="+- 0 11673 11469"/>
                  <a:gd name="T33" fmla="*/ T32 w 204"/>
                  <a:gd name="T34" fmla="+- 0 6053 5845"/>
                  <a:gd name="T35" fmla="*/ 6053 h 208"/>
                  <a:gd name="T36" fmla="+- 0 11642 11469"/>
                  <a:gd name="T37" fmla="*/ T36 w 204"/>
                  <a:gd name="T38" fmla="+- 0 5993 5845"/>
                  <a:gd name="T39" fmla="*/ 5993 h 208"/>
                  <a:gd name="T40" fmla="+- 0 11640 11469"/>
                  <a:gd name="T41" fmla="*/ T40 w 204"/>
                  <a:gd name="T42" fmla="+- 0 5990 5845"/>
                  <a:gd name="T43" fmla="*/ 5990 h 208"/>
                  <a:gd name="T44" fmla="+- 0 11637 11469"/>
                  <a:gd name="T45" fmla="*/ T44 w 204"/>
                  <a:gd name="T46" fmla="+- 0 5985 5845"/>
                  <a:gd name="T47" fmla="*/ 5985 h 208"/>
                  <a:gd name="T48" fmla="+- 0 11628 11469"/>
                  <a:gd name="T49" fmla="*/ T48 w 204"/>
                  <a:gd name="T50" fmla="+- 0 5974 5845"/>
                  <a:gd name="T51" fmla="*/ 5974 h 208"/>
                  <a:gd name="T52" fmla="+- 0 11625 11469"/>
                  <a:gd name="T53" fmla="*/ T52 w 204"/>
                  <a:gd name="T54" fmla="+- 0 5970 5845"/>
                  <a:gd name="T55" fmla="*/ 5970 h 208"/>
                  <a:gd name="T56" fmla="+- 0 11622 11469"/>
                  <a:gd name="T57" fmla="*/ T56 w 204"/>
                  <a:gd name="T58" fmla="+- 0 5968 5845"/>
                  <a:gd name="T59" fmla="*/ 59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4" h="208">
                    <a:moveTo>
                      <a:pt x="153" y="123"/>
                    </a:moveTo>
                    <a:lnTo>
                      <a:pt x="75" y="123"/>
                    </a:lnTo>
                    <a:lnTo>
                      <a:pt x="81" y="125"/>
                    </a:lnTo>
                    <a:lnTo>
                      <a:pt x="85" y="128"/>
                    </a:lnTo>
                    <a:lnTo>
                      <a:pt x="89" y="131"/>
                    </a:lnTo>
                    <a:lnTo>
                      <a:pt x="93" y="136"/>
                    </a:lnTo>
                    <a:lnTo>
                      <a:pt x="97" y="145"/>
                    </a:lnTo>
                    <a:lnTo>
                      <a:pt x="131" y="208"/>
                    </a:lnTo>
                    <a:lnTo>
                      <a:pt x="204" y="208"/>
                    </a:lnTo>
                    <a:lnTo>
                      <a:pt x="173" y="148"/>
                    </a:lnTo>
                    <a:lnTo>
                      <a:pt x="171" y="145"/>
                    </a:lnTo>
                    <a:lnTo>
                      <a:pt x="168" y="140"/>
                    </a:lnTo>
                    <a:lnTo>
                      <a:pt x="159" y="129"/>
                    </a:lnTo>
                    <a:lnTo>
                      <a:pt x="156" y="125"/>
                    </a:lnTo>
                    <a:lnTo>
                      <a:pt x="153" y="12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35">
                <a:extLst>
                  <a:ext uri="{FF2B5EF4-FFF2-40B4-BE49-F238E27FC236}">
                    <a16:creationId xmlns:a16="http://schemas.microsoft.com/office/drawing/2014/main" id="{4531B646-0E58-4640-A7AF-4BD8FF6B6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9" y="5845"/>
                <a:ext cx="204" cy="208"/>
              </a:xfrm>
              <a:custGeom>
                <a:avLst/>
                <a:gdLst>
                  <a:gd name="T0" fmla="+- 0 11655 11469"/>
                  <a:gd name="T1" fmla="*/ T0 w 204"/>
                  <a:gd name="T2" fmla="+- 0 5887 5845"/>
                  <a:gd name="T3" fmla="*/ 5887 h 208"/>
                  <a:gd name="T4" fmla="+- 0 11573 11469"/>
                  <a:gd name="T5" fmla="*/ T4 w 204"/>
                  <a:gd name="T6" fmla="+- 0 5887 5845"/>
                  <a:gd name="T7" fmla="*/ 5887 h 208"/>
                  <a:gd name="T8" fmla="+- 0 11581 11469"/>
                  <a:gd name="T9" fmla="*/ T8 w 204"/>
                  <a:gd name="T10" fmla="+- 0 5889 5845"/>
                  <a:gd name="T11" fmla="*/ 5889 h 208"/>
                  <a:gd name="T12" fmla="+- 0 11589 11469"/>
                  <a:gd name="T13" fmla="*/ T12 w 204"/>
                  <a:gd name="T14" fmla="+- 0 5896 5845"/>
                  <a:gd name="T15" fmla="*/ 5896 h 208"/>
                  <a:gd name="T16" fmla="+- 0 11591 11469"/>
                  <a:gd name="T17" fmla="*/ T16 w 204"/>
                  <a:gd name="T18" fmla="+- 0 5901 5845"/>
                  <a:gd name="T19" fmla="*/ 5901 h 208"/>
                  <a:gd name="T20" fmla="+- 0 11591 11469"/>
                  <a:gd name="T21" fmla="*/ T20 w 204"/>
                  <a:gd name="T22" fmla="+- 0 5912 5845"/>
                  <a:gd name="T23" fmla="*/ 5912 h 208"/>
                  <a:gd name="T24" fmla="+- 0 11590 11469"/>
                  <a:gd name="T25" fmla="*/ T24 w 204"/>
                  <a:gd name="T26" fmla="+- 0 5916 5845"/>
                  <a:gd name="T27" fmla="*/ 5916 h 208"/>
                  <a:gd name="T28" fmla="+- 0 11587 11469"/>
                  <a:gd name="T29" fmla="*/ T28 w 204"/>
                  <a:gd name="T30" fmla="+- 0 5920 5845"/>
                  <a:gd name="T31" fmla="*/ 5920 h 208"/>
                  <a:gd name="T32" fmla="+- 0 11585 11469"/>
                  <a:gd name="T33" fmla="*/ T32 w 204"/>
                  <a:gd name="T34" fmla="+- 0 5923 5845"/>
                  <a:gd name="T35" fmla="*/ 5923 h 208"/>
                  <a:gd name="T36" fmla="+- 0 11581 11469"/>
                  <a:gd name="T37" fmla="*/ T36 w 204"/>
                  <a:gd name="T38" fmla="+- 0 5926 5845"/>
                  <a:gd name="T39" fmla="*/ 5926 h 208"/>
                  <a:gd name="T40" fmla="+- 0 11577 11469"/>
                  <a:gd name="T41" fmla="*/ T40 w 204"/>
                  <a:gd name="T42" fmla="+- 0 5926 5845"/>
                  <a:gd name="T43" fmla="*/ 5926 h 208"/>
                  <a:gd name="T44" fmla="+- 0 11569 11469"/>
                  <a:gd name="T45" fmla="*/ T44 w 204"/>
                  <a:gd name="T46" fmla="+- 0 5928 5845"/>
                  <a:gd name="T47" fmla="*/ 5928 h 208"/>
                  <a:gd name="T48" fmla="+- 0 11563 11469"/>
                  <a:gd name="T49" fmla="*/ T48 w 204"/>
                  <a:gd name="T50" fmla="+- 0 5929 5845"/>
                  <a:gd name="T51" fmla="*/ 5929 h 208"/>
                  <a:gd name="T52" fmla="+- 0 11650 11469"/>
                  <a:gd name="T53" fmla="*/ T52 w 204"/>
                  <a:gd name="T54" fmla="+- 0 5929 5845"/>
                  <a:gd name="T55" fmla="*/ 5929 h 208"/>
                  <a:gd name="T56" fmla="+- 0 11653 11469"/>
                  <a:gd name="T57" fmla="*/ T56 w 204"/>
                  <a:gd name="T58" fmla="+- 0 5924 5845"/>
                  <a:gd name="T59" fmla="*/ 5924 h 208"/>
                  <a:gd name="T60" fmla="+- 0 11656 11469"/>
                  <a:gd name="T61" fmla="*/ T60 w 204"/>
                  <a:gd name="T62" fmla="+- 0 5914 5845"/>
                  <a:gd name="T63" fmla="*/ 5914 h 208"/>
                  <a:gd name="T64" fmla="+- 0 11656 11469"/>
                  <a:gd name="T65" fmla="*/ T64 w 204"/>
                  <a:gd name="T66" fmla="+- 0 5889 5845"/>
                  <a:gd name="T67" fmla="*/ 5889 h 208"/>
                  <a:gd name="T68" fmla="+- 0 11655 11469"/>
                  <a:gd name="T69" fmla="*/ T68 w 204"/>
                  <a:gd name="T70" fmla="+- 0 5887 5845"/>
                  <a:gd name="T71" fmla="*/ 5887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204" h="208">
                    <a:moveTo>
                      <a:pt x="186" y="42"/>
                    </a:moveTo>
                    <a:lnTo>
                      <a:pt x="104" y="42"/>
                    </a:lnTo>
                    <a:lnTo>
                      <a:pt x="112" y="44"/>
                    </a:lnTo>
                    <a:lnTo>
                      <a:pt x="120" y="51"/>
                    </a:lnTo>
                    <a:lnTo>
                      <a:pt x="122" y="56"/>
                    </a:lnTo>
                    <a:lnTo>
                      <a:pt x="122" y="67"/>
                    </a:lnTo>
                    <a:lnTo>
                      <a:pt x="121" y="71"/>
                    </a:lnTo>
                    <a:lnTo>
                      <a:pt x="118" y="75"/>
                    </a:lnTo>
                    <a:lnTo>
                      <a:pt x="116" y="78"/>
                    </a:lnTo>
                    <a:lnTo>
                      <a:pt x="112" y="81"/>
                    </a:lnTo>
                    <a:lnTo>
                      <a:pt x="108" y="81"/>
                    </a:lnTo>
                    <a:lnTo>
                      <a:pt x="100" y="83"/>
                    </a:lnTo>
                    <a:lnTo>
                      <a:pt x="94" y="84"/>
                    </a:lnTo>
                    <a:lnTo>
                      <a:pt x="181" y="84"/>
                    </a:lnTo>
                    <a:lnTo>
                      <a:pt x="184" y="79"/>
                    </a:lnTo>
                    <a:lnTo>
                      <a:pt x="187" y="69"/>
                    </a:lnTo>
                    <a:lnTo>
                      <a:pt x="187" y="44"/>
                    </a:lnTo>
                    <a:lnTo>
                      <a:pt x="186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36">
              <a:extLst>
                <a:ext uri="{FF2B5EF4-FFF2-40B4-BE49-F238E27FC236}">
                  <a16:creationId xmlns:a16="http://schemas.microsoft.com/office/drawing/2014/main" id="{5FD84DE9-CD27-4A20-A899-9918AB6F1D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8" y="5845"/>
              <a:ext cx="2" cy="208"/>
              <a:chOff x="11728" y="5845"/>
              <a:chExt cx="2" cy="208"/>
            </a:xfrm>
          </p:grpSpPr>
          <p:sp>
            <p:nvSpPr>
              <p:cNvPr id="69" name="Freeform 37">
                <a:extLst>
                  <a:ext uri="{FF2B5EF4-FFF2-40B4-BE49-F238E27FC236}">
                    <a16:creationId xmlns:a16="http://schemas.microsoft.com/office/drawing/2014/main" id="{C5D5ECFE-AD67-45BC-A51F-B09FD0E6A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28" y="5845"/>
                <a:ext cx="2" cy="208"/>
              </a:xfrm>
              <a:custGeom>
                <a:avLst/>
                <a:gdLst>
                  <a:gd name="T0" fmla="+- 0 5845 5845"/>
                  <a:gd name="T1" fmla="*/ 5845 h 208"/>
                  <a:gd name="T2" fmla="+- 0 6053 5845"/>
                  <a:gd name="T3" fmla="*/ 6053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08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877FE6D5-870D-41CD-A701-11B5EEE2F6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2" y="5845"/>
              <a:ext cx="130" cy="208"/>
              <a:chOff x="11792" y="5845"/>
              <a:chExt cx="130" cy="208"/>
            </a:xfrm>
          </p:grpSpPr>
          <p:sp>
            <p:nvSpPr>
              <p:cNvPr id="67" name="Freeform 39">
                <a:extLst>
                  <a:ext uri="{FF2B5EF4-FFF2-40B4-BE49-F238E27FC236}">
                    <a16:creationId xmlns:a16="http://schemas.microsoft.com/office/drawing/2014/main" id="{FEAEDFA0-1545-4DDD-959E-E3CDCACBD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2" y="5845"/>
                <a:ext cx="130" cy="208"/>
              </a:xfrm>
              <a:custGeom>
                <a:avLst/>
                <a:gdLst>
                  <a:gd name="T0" fmla="+- 0 11921 11792"/>
                  <a:gd name="T1" fmla="*/ T0 w 130"/>
                  <a:gd name="T2" fmla="+- 0 5896 5845"/>
                  <a:gd name="T3" fmla="*/ 5896 h 208"/>
                  <a:gd name="T4" fmla="+- 0 11857 11792"/>
                  <a:gd name="T5" fmla="*/ T4 w 130"/>
                  <a:gd name="T6" fmla="+- 0 5896 5845"/>
                  <a:gd name="T7" fmla="*/ 5896 h 208"/>
                  <a:gd name="T8" fmla="+- 0 11857 11792"/>
                  <a:gd name="T9" fmla="*/ T8 w 130"/>
                  <a:gd name="T10" fmla="+- 0 6053 5845"/>
                  <a:gd name="T11" fmla="*/ 6053 h 208"/>
                  <a:gd name="T12" fmla="+- 0 11921 11792"/>
                  <a:gd name="T13" fmla="*/ T12 w 130"/>
                  <a:gd name="T14" fmla="+- 0 6053 5845"/>
                  <a:gd name="T15" fmla="*/ 6053 h 208"/>
                  <a:gd name="T16" fmla="+- 0 11921 11792"/>
                  <a:gd name="T17" fmla="*/ T16 w 130"/>
                  <a:gd name="T18" fmla="+- 0 5896 5845"/>
                  <a:gd name="T19" fmla="*/ 589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29" y="51"/>
                    </a:moveTo>
                    <a:lnTo>
                      <a:pt x="65" y="51"/>
                    </a:lnTo>
                    <a:lnTo>
                      <a:pt x="65" y="208"/>
                    </a:lnTo>
                    <a:lnTo>
                      <a:pt x="129" y="208"/>
                    </a:lnTo>
                    <a:lnTo>
                      <a:pt x="129" y="5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40">
                <a:extLst>
                  <a:ext uri="{FF2B5EF4-FFF2-40B4-BE49-F238E27FC236}">
                    <a16:creationId xmlns:a16="http://schemas.microsoft.com/office/drawing/2014/main" id="{D60B5A3A-F0BD-4AE8-9519-B402BF8B4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2" y="5845"/>
                <a:ext cx="130" cy="208"/>
              </a:xfrm>
              <a:custGeom>
                <a:avLst/>
                <a:gdLst>
                  <a:gd name="T0" fmla="+- 0 11987 11792"/>
                  <a:gd name="T1" fmla="*/ T0 w 130"/>
                  <a:gd name="T2" fmla="+- 0 5845 5845"/>
                  <a:gd name="T3" fmla="*/ 5845 h 208"/>
                  <a:gd name="T4" fmla="+- 0 11792 11792"/>
                  <a:gd name="T5" fmla="*/ T4 w 130"/>
                  <a:gd name="T6" fmla="+- 0 5845 5845"/>
                  <a:gd name="T7" fmla="*/ 5845 h 208"/>
                  <a:gd name="T8" fmla="+- 0 11792 11792"/>
                  <a:gd name="T9" fmla="*/ T8 w 130"/>
                  <a:gd name="T10" fmla="+- 0 5896 5845"/>
                  <a:gd name="T11" fmla="*/ 5896 h 208"/>
                  <a:gd name="T12" fmla="+- 0 11987 11792"/>
                  <a:gd name="T13" fmla="*/ T12 w 130"/>
                  <a:gd name="T14" fmla="+- 0 5896 5845"/>
                  <a:gd name="T15" fmla="*/ 5896 h 208"/>
                  <a:gd name="T16" fmla="+- 0 11987 11792"/>
                  <a:gd name="T17" fmla="*/ T16 w 130"/>
                  <a:gd name="T18" fmla="+- 0 5845 5845"/>
                  <a:gd name="T19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95" y="0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195" y="51"/>
                    </a:lnTo>
                    <a:lnTo>
                      <a:pt x="1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41">
              <a:extLst>
                <a:ext uri="{FF2B5EF4-FFF2-40B4-BE49-F238E27FC236}">
                  <a16:creationId xmlns:a16="http://schemas.microsoft.com/office/drawing/2014/main" id="{9C9889DE-365A-4A4E-B39E-852130F0EA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0" y="5845"/>
              <a:ext cx="2" cy="208"/>
              <a:chOff x="12050" y="5845"/>
              <a:chExt cx="2" cy="208"/>
            </a:xfrm>
          </p:grpSpPr>
          <p:sp>
            <p:nvSpPr>
              <p:cNvPr id="66" name="Freeform 42">
                <a:extLst>
                  <a:ext uri="{FF2B5EF4-FFF2-40B4-BE49-F238E27FC236}">
                    <a16:creationId xmlns:a16="http://schemas.microsoft.com/office/drawing/2014/main" id="{CF0819C9-435A-4DCF-BC07-CC1EC266B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0" y="5845"/>
                <a:ext cx="2" cy="208"/>
              </a:xfrm>
              <a:custGeom>
                <a:avLst/>
                <a:gdLst>
                  <a:gd name="T0" fmla="+- 0 5845 5845"/>
                  <a:gd name="T1" fmla="*/ 5845 h 208"/>
                  <a:gd name="T2" fmla="+- 0 6053 5845"/>
                  <a:gd name="T3" fmla="*/ 6053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10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43">
              <a:extLst>
                <a:ext uri="{FF2B5EF4-FFF2-40B4-BE49-F238E27FC236}">
                  <a16:creationId xmlns:a16="http://schemas.microsoft.com/office/drawing/2014/main" id="{279B5C7B-3C6B-4988-A8BB-4DBBEA31A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28" y="5845"/>
              <a:ext cx="234" cy="208"/>
              <a:chOff x="12128" y="5845"/>
              <a:chExt cx="234" cy="208"/>
            </a:xfrm>
          </p:grpSpPr>
          <p:sp>
            <p:nvSpPr>
              <p:cNvPr id="62" name="Freeform 44">
                <a:extLst>
                  <a:ext uri="{FF2B5EF4-FFF2-40B4-BE49-F238E27FC236}">
                    <a16:creationId xmlns:a16="http://schemas.microsoft.com/office/drawing/2014/main" id="{4E33E04B-B92F-4DDC-A7D6-D421E3E4E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212 12128"/>
                  <a:gd name="T1" fmla="*/ T0 w 234"/>
                  <a:gd name="T2" fmla="+- 0 5845 5845"/>
                  <a:gd name="T3" fmla="*/ 5845 h 208"/>
                  <a:gd name="T4" fmla="+- 0 12128 12128"/>
                  <a:gd name="T5" fmla="*/ T4 w 234"/>
                  <a:gd name="T6" fmla="+- 0 5845 5845"/>
                  <a:gd name="T7" fmla="*/ 5845 h 208"/>
                  <a:gd name="T8" fmla="+- 0 12128 12128"/>
                  <a:gd name="T9" fmla="*/ T8 w 234"/>
                  <a:gd name="T10" fmla="+- 0 6053 5845"/>
                  <a:gd name="T11" fmla="*/ 6053 h 208"/>
                  <a:gd name="T12" fmla="+- 0 12180 12128"/>
                  <a:gd name="T13" fmla="*/ T12 w 234"/>
                  <a:gd name="T14" fmla="+- 0 6053 5845"/>
                  <a:gd name="T15" fmla="*/ 6053 h 208"/>
                  <a:gd name="T16" fmla="+- 0 12180 12128"/>
                  <a:gd name="T17" fmla="*/ T16 w 234"/>
                  <a:gd name="T18" fmla="+- 0 5894 5845"/>
                  <a:gd name="T19" fmla="*/ 5894 h 208"/>
                  <a:gd name="T20" fmla="+- 0 12225 12128"/>
                  <a:gd name="T21" fmla="*/ T20 w 234"/>
                  <a:gd name="T22" fmla="+- 0 5894 5845"/>
                  <a:gd name="T23" fmla="*/ 5894 h 208"/>
                  <a:gd name="T24" fmla="+- 0 12212 1212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84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52" y="208"/>
                    </a:lnTo>
                    <a:lnTo>
                      <a:pt x="52" y="49"/>
                    </a:lnTo>
                    <a:lnTo>
                      <a:pt x="97" y="49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45">
                <a:extLst>
                  <a:ext uri="{FF2B5EF4-FFF2-40B4-BE49-F238E27FC236}">
                    <a16:creationId xmlns:a16="http://schemas.microsoft.com/office/drawing/2014/main" id="{CDB338B1-D229-4BE4-BE2C-6E90C1C61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225 12128"/>
                  <a:gd name="T1" fmla="*/ T0 w 234"/>
                  <a:gd name="T2" fmla="+- 0 5894 5845"/>
                  <a:gd name="T3" fmla="*/ 5894 h 208"/>
                  <a:gd name="T4" fmla="+- 0 12180 12128"/>
                  <a:gd name="T5" fmla="*/ T4 w 234"/>
                  <a:gd name="T6" fmla="+- 0 5894 5845"/>
                  <a:gd name="T7" fmla="*/ 5894 h 208"/>
                  <a:gd name="T8" fmla="+- 0 12221 12128"/>
                  <a:gd name="T9" fmla="*/ T8 w 234"/>
                  <a:gd name="T10" fmla="+- 0 6053 5845"/>
                  <a:gd name="T11" fmla="*/ 6053 h 208"/>
                  <a:gd name="T12" fmla="+- 0 12268 12128"/>
                  <a:gd name="T13" fmla="*/ T12 w 234"/>
                  <a:gd name="T14" fmla="+- 0 6053 5845"/>
                  <a:gd name="T15" fmla="*/ 6053 h 208"/>
                  <a:gd name="T16" fmla="+- 0 12289 12128"/>
                  <a:gd name="T17" fmla="*/ T16 w 234"/>
                  <a:gd name="T18" fmla="+- 0 5971 5845"/>
                  <a:gd name="T19" fmla="*/ 5971 h 208"/>
                  <a:gd name="T20" fmla="+- 0 12245 12128"/>
                  <a:gd name="T21" fmla="*/ T20 w 234"/>
                  <a:gd name="T22" fmla="+- 0 5971 5845"/>
                  <a:gd name="T23" fmla="*/ 5971 h 208"/>
                  <a:gd name="T24" fmla="+- 0 12225 12128"/>
                  <a:gd name="T25" fmla="*/ T24 w 234"/>
                  <a:gd name="T26" fmla="+- 0 5894 5845"/>
                  <a:gd name="T27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97" y="49"/>
                    </a:moveTo>
                    <a:lnTo>
                      <a:pt x="52" y="49"/>
                    </a:lnTo>
                    <a:lnTo>
                      <a:pt x="93" y="208"/>
                    </a:lnTo>
                    <a:lnTo>
                      <a:pt x="140" y="208"/>
                    </a:lnTo>
                    <a:lnTo>
                      <a:pt x="161" y="126"/>
                    </a:lnTo>
                    <a:lnTo>
                      <a:pt x="117" y="126"/>
                    </a:lnTo>
                    <a:lnTo>
                      <a:pt x="97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46">
                <a:extLst>
                  <a:ext uri="{FF2B5EF4-FFF2-40B4-BE49-F238E27FC236}">
                    <a16:creationId xmlns:a16="http://schemas.microsoft.com/office/drawing/2014/main" id="{06A53C22-CA38-4CDF-81FE-E740B690E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361 12128"/>
                  <a:gd name="T1" fmla="*/ T0 w 234"/>
                  <a:gd name="T2" fmla="+- 0 5894 5845"/>
                  <a:gd name="T3" fmla="*/ 5894 h 208"/>
                  <a:gd name="T4" fmla="+- 0 12309 12128"/>
                  <a:gd name="T5" fmla="*/ T4 w 234"/>
                  <a:gd name="T6" fmla="+- 0 5894 5845"/>
                  <a:gd name="T7" fmla="*/ 5894 h 208"/>
                  <a:gd name="T8" fmla="+- 0 12309 12128"/>
                  <a:gd name="T9" fmla="*/ T8 w 234"/>
                  <a:gd name="T10" fmla="+- 0 6053 5845"/>
                  <a:gd name="T11" fmla="*/ 6053 h 208"/>
                  <a:gd name="T12" fmla="+- 0 12361 12128"/>
                  <a:gd name="T13" fmla="*/ T12 w 234"/>
                  <a:gd name="T14" fmla="+- 0 6053 5845"/>
                  <a:gd name="T15" fmla="*/ 6053 h 208"/>
                  <a:gd name="T16" fmla="+- 0 12361 12128"/>
                  <a:gd name="T17" fmla="*/ T16 w 234"/>
                  <a:gd name="T18" fmla="+- 0 5894 5845"/>
                  <a:gd name="T19" fmla="*/ 589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4" h="208">
                    <a:moveTo>
                      <a:pt x="233" y="49"/>
                    </a:moveTo>
                    <a:lnTo>
                      <a:pt x="181" y="49"/>
                    </a:lnTo>
                    <a:lnTo>
                      <a:pt x="181" y="208"/>
                    </a:lnTo>
                    <a:lnTo>
                      <a:pt x="233" y="208"/>
                    </a:lnTo>
                    <a:lnTo>
                      <a:pt x="233" y="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47">
                <a:extLst>
                  <a:ext uri="{FF2B5EF4-FFF2-40B4-BE49-F238E27FC236}">
                    <a16:creationId xmlns:a16="http://schemas.microsoft.com/office/drawing/2014/main" id="{031060FC-F9A1-4404-88A7-AB516E45A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" y="5845"/>
                <a:ext cx="234" cy="208"/>
              </a:xfrm>
              <a:custGeom>
                <a:avLst/>
                <a:gdLst>
                  <a:gd name="T0" fmla="+- 0 12361 12128"/>
                  <a:gd name="T1" fmla="*/ T0 w 234"/>
                  <a:gd name="T2" fmla="+- 0 5845 5845"/>
                  <a:gd name="T3" fmla="*/ 5845 h 208"/>
                  <a:gd name="T4" fmla="+- 0 12277 12128"/>
                  <a:gd name="T5" fmla="*/ T4 w 234"/>
                  <a:gd name="T6" fmla="+- 0 5845 5845"/>
                  <a:gd name="T7" fmla="*/ 5845 h 208"/>
                  <a:gd name="T8" fmla="+- 0 12245 12128"/>
                  <a:gd name="T9" fmla="*/ T8 w 234"/>
                  <a:gd name="T10" fmla="+- 0 5971 5845"/>
                  <a:gd name="T11" fmla="*/ 5971 h 208"/>
                  <a:gd name="T12" fmla="+- 0 12289 12128"/>
                  <a:gd name="T13" fmla="*/ T12 w 234"/>
                  <a:gd name="T14" fmla="+- 0 5971 5845"/>
                  <a:gd name="T15" fmla="*/ 5971 h 208"/>
                  <a:gd name="T16" fmla="+- 0 12309 12128"/>
                  <a:gd name="T17" fmla="*/ T16 w 234"/>
                  <a:gd name="T18" fmla="+- 0 5894 5845"/>
                  <a:gd name="T19" fmla="*/ 5894 h 208"/>
                  <a:gd name="T20" fmla="+- 0 12361 12128"/>
                  <a:gd name="T21" fmla="*/ T20 w 234"/>
                  <a:gd name="T22" fmla="+- 0 5894 5845"/>
                  <a:gd name="T23" fmla="*/ 5894 h 208"/>
                  <a:gd name="T24" fmla="+- 0 12361 12128"/>
                  <a:gd name="T25" fmla="*/ T24 w 234"/>
                  <a:gd name="T26" fmla="+- 0 5845 5845"/>
                  <a:gd name="T27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34" h="208">
                    <a:moveTo>
                      <a:pt x="233" y="0"/>
                    </a:moveTo>
                    <a:lnTo>
                      <a:pt x="149" y="0"/>
                    </a:lnTo>
                    <a:lnTo>
                      <a:pt x="117" y="126"/>
                    </a:lnTo>
                    <a:lnTo>
                      <a:pt x="161" y="126"/>
                    </a:lnTo>
                    <a:lnTo>
                      <a:pt x="181" y="49"/>
                    </a:lnTo>
                    <a:lnTo>
                      <a:pt x="233" y="49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48">
              <a:extLst>
                <a:ext uri="{FF2B5EF4-FFF2-40B4-BE49-F238E27FC236}">
                  <a16:creationId xmlns:a16="http://schemas.microsoft.com/office/drawing/2014/main" id="{753754CD-03F7-45A1-BEDD-190E744F7F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02" y="5845"/>
              <a:ext cx="175" cy="208"/>
              <a:chOff x="12402" y="5845"/>
              <a:chExt cx="175" cy="208"/>
            </a:xfrm>
          </p:grpSpPr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39758325-D2E2-4FDD-AC9C-AE5F3D0B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2" y="5845"/>
                <a:ext cx="175" cy="208"/>
              </a:xfrm>
              <a:custGeom>
                <a:avLst/>
                <a:gdLst>
                  <a:gd name="T0" fmla="+- 0 12574 12402"/>
                  <a:gd name="T1" fmla="*/ T0 w 175"/>
                  <a:gd name="T2" fmla="+- 0 5845 5845"/>
                  <a:gd name="T3" fmla="*/ 5845 h 208"/>
                  <a:gd name="T4" fmla="+- 0 12402 12402"/>
                  <a:gd name="T5" fmla="*/ T4 w 175"/>
                  <a:gd name="T6" fmla="+- 0 5845 5845"/>
                  <a:gd name="T7" fmla="*/ 5845 h 208"/>
                  <a:gd name="T8" fmla="+- 0 12402 12402"/>
                  <a:gd name="T9" fmla="*/ T8 w 175"/>
                  <a:gd name="T10" fmla="+- 0 6053 5845"/>
                  <a:gd name="T11" fmla="*/ 6053 h 208"/>
                  <a:gd name="T12" fmla="+- 0 12577 12402"/>
                  <a:gd name="T13" fmla="*/ T12 w 175"/>
                  <a:gd name="T14" fmla="+- 0 6053 5845"/>
                  <a:gd name="T15" fmla="*/ 6053 h 208"/>
                  <a:gd name="T16" fmla="+- 0 12577 12402"/>
                  <a:gd name="T17" fmla="*/ T16 w 175"/>
                  <a:gd name="T18" fmla="+- 0 6006 5845"/>
                  <a:gd name="T19" fmla="*/ 6006 h 208"/>
                  <a:gd name="T20" fmla="+- 0 12466 12402"/>
                  <a:gd name="T21" fmla="*/ T20 w 175"/>
                  <a:gd name="T22" fmla="+- 0 6006 5845"/>
                  <a:gd name="T23" fmla="*/ 6006 h 208"/>
                  <a:gd name="T24" fmla="+- 0 12466 12402"/>
                  <a:gd name="T25" fmla="*/ T24 w 175"/>
                  <a:gd name="T26" fmla="+- 0 5965 5845"/>
                  <a:gd name="T27" fmla="*/ 5965 h 208"/>
                  <a:gd name="T28" fmla="+- 0 12566 12402"/>
                  <a:gd name="T29" fmla="*/ T28 w 175"/>
                  <a:gd name="T30" fmla="+- 0 5965 5845"/>
                  <a:gd name="T31" fmla="*/ 5965 h 208"/>
                  <a:gd name="T32" fmla="+- 0 12566 12402"/>
                  <a:gd name="T33" fmla="*/ T32 w 175"/>
                  <a:gd name="T34" fmla="+- 0 5922 5845"/>
                  <a:gd name="T35" fmla="*/ 5922 h 208"/>
                  <a:gd name="T36" fmla="+- 0 12466 12402"/>
                  <a:gd name="T37" fmla="*/ T36 w 175"/>
                  <a:gd name="T38" fmla="+- 0 5922 5845"/>
                  <a:gd name="T39" fmla="*/ 5922 h 208"/>
                  <a:gd name="T40" fmla="+- 0 12466 12402"/>
                  <a:gd name="T41" fmla="*/ T40 w 175"/>
                  <a:gd name="T42" fmla="+- 0 5889 5845"/>
                  <a:gd name="T43" fmla="*/ 5889 h 208"/>
                  <a:gd name="T44" fmla="+- 0 12574 12402"/>
                  <a:gd name="T45" fmla="*/ T44 w 175"/>
                  <a:gd name="T46" fmla="+- 0 5889 5845"/>
                  <a:gd name="T47" fmla="*/ 5889 h 208"/>
                  <a:gd name="T48" fmla="+- 0 12574 12402"/>
                  <a:gd name="T49" fmla="*/ T48 w 175"/>
                  <a:gd name="T50" fmla="+- 0 5845 5845"/>
                  <a:gd name="T51" fmla="*/ 584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5" h="208">
                    <a:moveTo>
                      <a:pt x="172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75" y="208"/>
                    </a:lnTo>
                    <a:lnTo>
                      <a:pt x="175" y="161"/>
                    </a:lnTo>
                    <a:lnTo>
                      <a:pt x="64" y="161"/>
                    </a:lnTo>
                    <a:lnTo>
                      <a:pt x="64" y="120"/>
                    </a:lnTo>
                    <a:lnTo>
                      <a:pt x="164" y="120"/>
                    </a:lnTo>
                    <a:lnTo>
                      <a:pt x="164" y="77"/>
                    </a:lnTo>
                    <a:lnTo>
                      <a:pt x="64" y="77"/>
                    </a:lnTo>
                    <a:lnTo>
                      <a:pt x="64" y="44"/>
                    </a:lnTo>
                    <a:lnTo>
                      <a:pt x="172" y="44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50">
              <a:extLst>
                <a:ext uri="{FF2B5EF4-FFF2-40B4-BE49-F238E27FC236}">
                  <a16:creationId xmlns:a16="http://schemas.microsoft.com/office/drawing/2014/main" id="{27ED6851-9895-4B68-BC44-F9AC0CB7C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9" y="6144"/>
              <a:ext cx="199" cy="211"/>
              <a:chOff x="10969" y="6144"/>
              <a:chExt cx="199" cy="211"/>
            </a:xfrm>
          </p:grpSpPr>
          <p:sp>
            <p:nvSpPr>
              <p:cNvPr id="59" name="Freeform 51">
                <a:extLst>
                  <a:ext uri="{FF2B5EF4-FFF2-40B4-BE49-F238E27FC236}">
                    <a16:creationId xmlns:a16="http://schemas.microsoft.com/office/drawing/2014/main" id="{A1F68BB9-51AF-4990-8C46-1A931B5B2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9" y="6144"/>
                <a:ext cx="199" cy="211"/>
              </a:xfrm>
              <a:custGeom>
                <a:avLst/>
                <a:gdLst>
                  <a:gd name="T0" fmla="+- 0 11033 10969"/>
                  <a:gd name="T1" fmla="*/ T0 w 199"/>
                  <a:gd name="T2" fmla="+- 0 6144 6144"/>
                  <a:gd name="T3" fmla="*/ 6144 h 211"/>
                  <a:gd name="T4" fmla="+- 0 10969 10969"/>
                  <a:gd name="T5" fmla="*/ T4 w 199"/>
                  <a:gd name="T6" fmla="+- 0 6144 6144"/>
                  <a:gd name="T7" fmla="*/ 6144 h 211"/>
                  <a:gd name="T8" fmla="+- 0 10969 10969"/>
                  <a:gd name="T9" fmla="*/ T8 w 199"/>
                  <a:gd name="T10" fmla="+- 0 6278 6144"/>
                  <a:gd name="T11" fmla="*/ 6278 h 211"/>
                  <a:gd name="T12" fmla="+- 0 10995 10969"/>
                  <a:gd name="T13" fmla="*/ T12 w 199"/>
                  <a:gd name="T14" fmla="+- 0 6335 6144"/>
                  <a:gd name="T15" fmla="*/ 6335 h 211"/>
                  <a:gd name="T16" fmla="+- 0 11052 10969"/>
                  <a:gd name="T17" fmla="*/ T16 w 199"/>
                  <a:gd name="T18" fmla="+- 0 6355 6144"/>
                  <a:gd name="T19" fmla="*/ 6355 h 211"/>
                  <a:gd name="T20" fmla="+- 0 11063 10969"/>
                  <a:gd name="T21" fmla="*/ T20 w 199"/>
                  <a:gd name="T22" fmla="+- 0 6355 6144"/>
                  <a:gd name="T23" fmla="*/ 6355 h 211"/>
                  <a:gd name="T24" fmla="+- 0 11079 10969"/>
                  <a:gd name="T25" fmla="*/ T24 w 199"/>
                  <a:gd name="T26" fmla="+- 0 6355 6144"/>
                  <a:gd name="T27" fmla="*/ 6355 h 211"/>
                  <a:gd name="T28" fmla="+- 0 11152 10969"/>
                  <a:gd name="T29" fmla="*/ T28 w 199"/>
                  <a:gd name="T30" fmla="+- 0 6323 6144"/>
                  <a:gd name="T31" fmla="*/ 6323 h 211"/>
                  <a:gd name="T32" fmla="+- 0 11160 10969"/>
                  <a:gd name="T33" fmla="*/ T32 w 199"/>
                  <a:gd name="T34" fmla="+- 0 6307 6144"/>
                  <a:gd name="T35" fmla="*/ 6307 h 211"/>
                  <a:gd name="T36" fmla="+- 0 11057 10969"/>
                  <a:gd name="T37" fmla="*/ T36 w 199"/>
                  <a:gd name="T38" fmla="+- 0 6307 6144"/>
                  <a:gd name="T39" fmla="*/ 6307 h 211"/>
                  <a:gd name="T40" fmla="+- 0 11048 10969"/>
                  <a:gd name="T41" fmla="*/ T40 w 199"/>
                  <a:gd name="T42" fmla="+- 0 6304 6144"/>
                  <a:gd name="T43" fmla="*/ 6304 h 211"/>
                  <a:gd name="T44" fmla="+- 0 11036 10969"/>
                  <a:gd name="T45" fmla="*/ T44 w 199"/>
                  <a:gd name="T46" fmla="+- 0 6291 6144"/>
                  <a:gd name="T47" fmla="*/ 6291 h 211"/>
                  <a:gd name="T48" fmla="+- 0 11033 10969"/>
                  <a:gd name="T49" fmla="*/ T48 w 199"/>
                  <a:gd name="T50" fmla="+- 0 6282 6144"/>
                  <a:gd name="T51" fmla="*/ 6282 h 211"/>
                  <a:gd name="T52" fmla="+- 0 11033 10969"/>
                  <a:gd name="T53" fmla="*/ T52 w 199"/>
                  <a:gd name="T54" fmla="+- 0 6144 6144"/>
                  <a:gd name="T55" fmla="*/ 6144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99" h="211">
                    <a:moveTo>
                      <a:pt x="64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26" y="191"/>
                    </a:lnTo>
                    <a:lnTo>
                      <a:pt x="83" y="211"/>
                    </a:lnTo>
                    <a:lnTo>
                      <a:pt x="94" y="211"/>
                    </a:lnTo>
                    <a:lnTo>
                      <a:pt x="110" y="211"/>
                    </a:lnTo>
                    <a:lnTo>
                      <a:pt x="183" y="179"/>
                    </a:lnTo>
                    <a:lnTo>
                      <a:pt x="191" y="163"/>
                    </a:lnTo>
                    <a:lnTo>
                      <a:pt x="88" y="163"/>
                    </a:lnTo>
                    <a:lnTo>
                      <a:pt x="79" y="160"/>
                    </a:lnTo>
                    <a:lnTo>
                      <a:pt x="67" y="147"/>
                    </a:lnTo>
                    <a:lnTo>
                      <a:pt x="64" y="138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2">
                <a:extLst>
                  <a:ext uri="{FF2B5EF4-FFF2-40B4-BE49-F238E27FC236}">
                    <a16:creationId xmlns:a16="http://schemas.microsoft.com/office/drawing/2014/main" id="{CB82BAE3-CC14-45F7-BCD3-013DEE3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9" y="6144"/>
                <a:ext cx="199" cy="211"/>
              </a:xfrm>
              <a:custGeom>
                <a:avLst/>
                <a:gdLst>
                  <a:gd name="T0" fmla="+- 0 11167 10969"/>
                  <a:gd name="T1" fmla="*/ T0 w 199"/>
                  <a:gd name="T2" fmla="+- 0 6144 6144"/>
                  <a:gd name="T3" fmla="*/ 6144 h 211"/>
                  <a:gd name="T4" fmla="+- 0 11103 10969"/>
                  <a:gd name="T5" fmla="*/ T4 w 199"/>
                  <a:gd name="T6" fmla="+- 0 6144 6144"/>
                  <a:gd name="T7" fmla="*/ 6144 h 211"/>
                  <a:gd name="T8" fmla="+- 0 11103 10969"/>
                  <a:gd name="T9" fmla="*/ T8 w 199"/>
                  <a:gd name="T10" fmla="+- 0 6282 6144"/>
                  <a:gd name="T11" fmla="*/ 6282 h 211"/>
                  <a:gd name="T12" fmla="+- 0 11100 10969"/>
                  <a:gd name="T13" fmla="*/ T12 w 199"/>
                  <a:gd name="T14" fmla="+- 0 6291 6144"/>
                  <a:gd name="T15" fmla="*/ 6291 h 211"/>
                  <a:gd name="T16" fmla="+- 0 11088 10969"/>
                  <a:gd name="T17" fmla="*/ T16 w 199"/>
                  <a:gd name="T18" fmla="+- 0 6304 6144"/>
                  <a:gd name="T19" fmla="*/ 6304 h 211"/>
                  <a:gd name="T20" fmla="+- 0 11079 10969"/>
                  <a:gd name="T21" fmla="*/ T20 w 199"/>
                  <a:gd name="T22" fmla="+- 0 6307 6144"/>
                  <a:gd name="T23" fmla="*/ 6307 h 211"/>
                  <a:gd name="T24" fmla="+- 0 11160 10969"/>
                  <a:gd name="T25" fmla="*/ T24 w 199"/>
                  <a:gd name="T26" fmla="+- 0 6307 6144"/>
                  <a:gd name="T27" fmla="*/ 6307 h 211"/>
                  <a:gd name="T28" fmla="+- 0 11166 10969"/>
                  <a:gd name="T29" fmla="*/ T28 w 199"/>
                  <a:gd name="T30" fmla="+- 0 6292 6144"/>
                  <a:gd name="T31" fmla="*/ 6292 h 211"/>
                  <a:gd name="T32" fmla="+- 0 11167 10969"/>
                  <a:gd name="T33" fmla="*/ T32 w 199"/>
                  <a:gd name="T34" fmla="+- 0 6280 6144"/>
                  <a:gd name="T35" fmla="*/ 6280 h 211"/>
                  <a:gd name="T36" fmla="+- 0 11167 10969"/>
                  <a:gd name="T37" fmla="*/ T36 w 199"/>
                  <a:gd name="T38" fmla="+- 0 6144 6144"/>
                  <a:gd name="T39" fmla="*/ 6144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99" h="211">
                    <a:moveTo>
                      <a:pt x="198" y="0"/>
                    </a:moveTo>
                    <a:lnTo>
                      <a:pt x="134" y="0"/>
                    </a:lnTo>
                    <a:lnTo>
                      <a:pt x="134" y="138"/>
                    </a:lnTo>
                    <a:lnTo>
                      <a:pt x="131" y="147"/>
                    </a:lnTo>
                    <a:lnTo>
                      <a:pt x="119" y="160"/>
                    </a:lnTo>
                    <a:lnTo>
                      <a:pt x="110" y="163"/>
                    </a:lnTo>
                    <a:lnTo>
                      <a:pt x="191" y="163"/>
                    </a:lnTo>
                    <a:lnTo>
                      <a:pt x="197" y="148"/>
                    </a:lnTo>
                    <a:lnTo>
                      <a:pt x="198" y="136"/>
                    </a:lnTo>
                    <a:lnTo>
                      <a:pt x="198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53">
              <a:extLst>
                <a:ext uri="{FF2B5EF4-FFF2-40B4-BE49-F238E27FC236}">
                  <a16:creationId xmlns:a16="http://schemas.microsoft.com/office/drawing/2014/main" id="{D26BEE52-34A2-4627-9D7B-50EE1A4422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10" y="6144"/>
              <a:ext cx="199" cy="208"/>
              <a:chOff x="11210" y="6144"/>
              <a:chExt cx="199" cy="208"/>
            </a:xfrm>
          </p:grpSpPr>
          <p:sp>
            <p:nvSpPr>
              <p:cNvPr id="56" name="Freeform 54">
                <a:extLst>
                  <a:ext uri="{FF2B5EF4-FFF2-40B4-BE49-F238E27FC236}">
                    <a16:creationId xmlns:a16="http://schemas.microsoft.com/office/drawing/2014/main" id="{7BBFC81C-7F0C-49A8-BF76-E8A4F6891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" y="6144"/>
                <a:ext cx="199" cy="208"/>
              </a:xfrm>
              <a:custGeom>
                <a:avLst/>
                <a:gdLst>
                  <a:gd name="T0" fmla="+- 0 11270 11210"/>
                  <a:gd name="T1" fmla="*/ T0 w 199"/>
                  <a:gd name="T2" fmla="+- 0 6144 6144"/>
                  <a:gd name="T3" fmla="*/ 6144 h 208"/>
                  <a:gd name="T4" fmla="+- 0 11210 11210"/>
                  <a:gd name="T5" fmla="*/ T4 w 199"/>
                  <a:gd name="T6" fmla="+- 0 6144 6144"/>
                  <a:gd name="T7" fmla="*/ 6144 h 208"/>
                  <a:gd name="T8" fmla="+- 0 11210 11210"/>
                  <a:gd name="T9" fmla="*/ T8 w 199"/>
                  <a:gd name="T10" fmla="+- 0 6352 6144"/>
                  <a:gd name="T11" fmla="*/ 6352 h 208"/>
                  <a:gd name="T12" fmla="+- 0 11271 11210"/>
                  <a:gd name="T13" fmla="*/ T12 w 199"/>
                  <a:gd name="T14" fmla="+- 0 6352 6144"/>
                  <a:gd name="T15" fmla="*/ 6352 h 208"/>
                  <a:gd name="T16" fmla="+- 0 11271 11210"/>
                  <a:gd name="T17" fmla="*/ T16 w 199"/>
                  <a:gd name="T18" fmla="+- 0 6238 6144"/>
                  <a:gd name="T19" fmla="*/ 6238 h 208"/>
                  <a:gd name="T20" fmla="+- 0 11334 11210"/>
                  <a:gd name="T21" fmla="*/ T20 w 199"/>
                  <a:gd name="T22" fmla="+- 0 6238 6144"/>
                  <a:gd name="T23" fmla="*/ 6238 h 208"/>
                  <a:gd name="T24" fmla="+- 0 11270 11210"/>
                  <a:gd name="T25" fmla="*/ T24 w 199"/>
                  <a:gd name="T26" fmla="+- 0 6144 6144"/>
                  <a:gd name="T27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9" h="208">
                    <a:moveTo>
                      <a:pt x="60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1" y="208"/>
                    </a:lnTo>
                    <a:lnTo>
                      <a:pt x="61" y="94"/>
                    </a:lnTo>
                    <a:lnTo>
                      <a:pt x="124" y="94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5">
                <a:extLst>
                  <a:ext uri="{FF2B5EF4-FFF2-40B4-BE49-F238E27FC236}">
                    <a16:creationId xmlns:a16="http://schemas.microsoft.com/office/drawing/2014/main" id="{D6D76374-BF17-4F8A-B344-A995FDEFC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" y="6144"/>
                <a:ext cx="199" cy="208"/>
              </a:xfrm>
              <a:custGeom>
                <a:avLst/>
                <a:gdLst>
                  <a:gd name="T0" fmla="+- 0 11334 11210"/>
                  <a:gd name="T1" fmla="*/ T0 w 199"/>
                  <a:gd name="T2" fmla="+- 0 6238 6144"/>
                  <a:gd name="T3" fmla="*/ 6238 h 208"/>
                  <a:gd name="T4" fmla="+- 0 11271 11210"/>
                  <a:gd name="T5" fmla="*/ T4 w 199"/>
                  <a:gd name="T6" fmla="+- 0 6238 6144"/>
                  <a:gd name="T7" fmla="*/ 6238 h 208"/>
                  <a:gd name="T8" fmla="+- 0 11348 11210"/>
                  <a:gd name="T9" fmla="*/ T8 w 199"/>
                  <a:gd name="T10" fmla="+- 0 6352 6144"/>
                  <a:gd name="T11" fmla="*/ 6352 h 208"/>
                  <a:gd name="T12" fmla="+- 0 11409 11210"/>
                  <a:gd name="T13" fmla="*/ T12 w 199"/>
                  <a:gd name="T14" fmla="+- 0 6352 6144"/>
                  <a:gd name="T15" fmla="*/ 6352 h 208"/>
                  <a:gd name="T16" fmla="+- 0 11409 11210"/>
                  <a:gd name="T17" fmla="*/ T16 w 199"/>
                  <a:gd name="T18" fmla="+- 0 6259 6144"/>
                  <a:gd name="T19" fmla="*/ 6259 h 208"/>
                  <a:gd name="T20" fmla="+- 0 11348 11210"/>
                  <a:gd name="T21" fmla="*/ T20 w 199"/>
                  <a:gd name="T22" fmla="+- 0 6259 6144"/>
                  <a:gd name="T23" fmla="*/ 6259 h 208"/>
                  <a:gd name="T24" fmla="+- 0 11334 11210"/>
                  <a:gd name="T25" fmla="*/ T24 w 199"/>
                  <a:gd name="T26" fmla="+- 0 6238 6144"/>
                  <a:gd name="T27" fmla="*/ 623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9" h="208">
                    <a:moveTo>
                      <a:pt x="124" y="94"/>
                    </a:moveTo>
                    <a:lnTo>
                      <a:pt x="61" y="94"/>
                    </a:lnTo>
                    <a:lnTo>
                      <a:pt x="138" y="208"/>
                    </a:lnTo>
                    <a:lnTo>
                      <a:pt x="199" y="208"/>
                    </a:lnTo>
                    <a:lnTo>
                      <a:pt x="199" y="115"/>
                    </a:lnTo>
                    <a:lnTo>
                      <a:pt x="138" y="115"/>
                    </a:lnTo>
                    <a:lnTo>
                      <a:pt x="124" y="9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6">
                <a:extLst>
                  <a:ext uri="{FF2B5EF4-FFF2-40B4-BE49-F238E27FC236}">
                    <a16:creationId xmlns:a16="http://schemas.microsoft.com/office/drawing/2014/main" id="{D0B7D948-1F93-4968-896B-228B4D182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" y="6144"/>
                <a:ext cx="199" cy="208"/>
              </a:xfrm>
              <a:custGeom>
                <a:avLst/>
                <a:gdLst>
                  <a:gd name="T0" fmla="+- 0 11409 11210"/>
                  <a:gd name="T1" fmla="*/ T0 w 199"/>
                  <a:gd name="T2" fmla="+- 0 6144 6144"/>
                  <a:gd name="T3" fmla="*/ 6144 h 208"/>
                  <a:gd name="T4" fmla="+- 0 11348 11210"/>
                  <a:gd name="T5" fmla="*/ T4 w 199"/>
                  <a:gd name="T6" fmla="+- 0 6144 6144"/>
                  <a:gd name="T7" fmla="*/ 6144 h 208"/>
                  <a:gd name="T8" fmla="+- 0 11348 11210"/>
                  <a:gd name="T9" fmla="*/ T8 w 199"/>
                  <a:gd name="T10" fmla="+- 0 6259 6144"/>
                  <a:gd name="T11" fmla="*/ 6259 h 208"/>
                  <a:gd name="T12" fmla="+- 0 11409 11210"/>
                  <a:gd name="T13" fmla="*/ T12 w 199"/>
                  <a:gd name="T14" fmla="+- 0 6259 6144"/>
                  <a:gd name="T15" fmla="*/ 6259 h 208"/>
                  <a:gd name="T16" fmla="+- 0 11409 11210"/>
                  <a:gd name="T17" fmla="*/ T16 w 199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9" h="208">
                    <a:moveTo>
                      <a:pt x="199" y="0"/>
                    </a:moveTo>
                    <a:lnTo>
                      <a:pt x="138" y="0"/>
                    </a:lnTo>
                    <a:lnTo>
                      <a:pt x="138" y="115"/>
                    </a:lnTo>
                    <a:lnTo>
                      <a:pt x="199" y="115"/>
                    </a:lnTo>
                    <a:lnTo>
                      <a:pt x="19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57">
              <a:extLst>
                <a:ext uri="{FF2B5EF4-FFF2-40B4-BE49-F238E27FC236}">
                  <a16:creationId xmlns:a16="http://schemas.microsoft.com/office/drawing/2014/main" id="{518E719F-A30C-4BE0-9577-2898701A6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6" y="6144"/>
              <a:ext cx="2" cy="208"/>
              <a:chOff x="11486" y="6144"/>
              <a:chExt cx="2" cy="208"/>
            </a:xfrm>
          </p:grpSpPr>
          <p:sp>
            <p:nvSpPr>
              <p:cNvPr id="55" name="Freeform 58">
                <a:extLst>
                  <a:ext uri="{FF2B5EF4-FFF2-40B4-BE49-F238E27FC236}">
                    <a16:creationId xmlns:a16="http://schemas.microsoft.com/office/drawing/2014/main" id="{BB893952-DF4C-491E-A7A8-A30FD56A1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86" y="6144"/>
                <a:ext cx="2" cy="208"/>
              </a:xfrm>
              <a:custGeom>
                <a:avLst/>
                <a:gdLst>
                  <a:gd name="T0" fmla="+- 0 6144 6144"/>
                  <a:gd name="T1" fmla="*/ 6144 h 208"/>
                  <a:gd name="T2" fmla="+- 0 6352 6144"/>
                  <a:gd name="T3" fmla="*/ 6352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10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59">
              <a:extLst>
                <a:ext uri="{FF2B5EF4-FFF2-40B4-BE49-F238E27FC236}">
                  <a16:creationId xmlns:a16="http://schemas.microsoft.com/office/drawing/2014/main" id="{88C38B67-E47A-4182-BD2B-B6BFFA376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44" y="6144"/>
              <a:ext cx="225" cy="208"/>
              <a:chOff x="11544" y="6144"/>
              <a:chExt cx="225" cy="208"/>
            </a:xfrm>
          </p:grpSpPr>
          <p:sp>
            <p:nvSpPr>
              <p:cNvPr id="53" name="Freeform 60">
                <a:extLst>
                  <a:ext uri="{FF2B5EF4-FFF2-40B4-BE49-F238E27FC236}">
                    <a16:creationId xmlns:a16="http://schemas.microsoft.com/office/drawing/2014/main" id="{F111E787-0DE3-4F35-BBF3-03F8014AC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4" y="6144"/>
                <a:ext cx="225" cy="208"/>
              </a:xfrm>
              <a:custGeom>
                <a:avLst/>
                <a:gdLst>
                  <a:gd name="T0" fmla="+- 0 11611 11544"/>
                  <a:gd name="T1" fmla="*/ T0 w 225"/>
                  <a:gd name="T2" fmla="+- 0 6144 6144"/>
                  <a:gd name="T3" fmla="*/ 6144 h 208"/>
                  <a:gd name="T4" fmla="+- 0 11544 11544"/>
                  <a:gd name="T5" fmla="*/ T4 w 225"/>
                  <a:gd name="T6" fmla="+- 0 6144 6144"/>
                  <a:gd name="T7" fmla="*/ 6144 h 208"/>
                  <a:gd name="T8" fmla="+- 0 11622 11544"/>
                  <a:gd name="T9" fmla="*/ T8 w 225"/>
                  <a:gd name="T10" fmla="+- 0 6352 6144"/>
                  <a:gd name="T11" fmla="*/ 6352 h 208"/>
                  <a:gd name="T12" fmla="+- 0 11692 11544"/>
                  <a:gd name="T13" fmla="*/ T12 w 225"/>
                  <a:gd name="T14" fmla="+- 0 6352 6144"/>
                  <a:gd name="T15" fmla="*/ 6352 h 208"/>
                  <a:gd name="T16" fmla="+- 0 11714 11544"/>
                  <a:gd name="T17" fmla="*/ T16 w 225"/>
                  <a:gd name="T18" fmla="+- 0 6294 6144"/>
                  <a:gd name="T19" fmla="*/ 6294 h 208"/>
                  <a:gd name="T20" fmla="+- 0 11658 11544"/>
                  <a:gd name="T21" fmla="*/ T20 w 225"/>
                  <a:gd name="T22" fmla="+- 0 6294 6144"/>
                  <a:gd name="T23" fmla="*/ 6294 h 208"/>
                  <a:gd name="T24" fmla="+- 0 11611 11544"/>
                  <a:gd name="T25" fmla="*/ T24 w 225"/>
                  <a:gd name="T26" fmla="+- 0 6144 6144"/>
                  <a:gd name="T27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25" h="208">
                    <a:moveTo>
                      <a:pt x="67" y="0"/>
                    </a:moveTo>
                    <a:lnTo>
                      <a:pt x="0" y="0"/>
                    </a:lnTo>
                    <a:lnTo>
                      <a:pt x="78" y="208"/>
                    </a:lnTo>
                    <a:lnTo>
                      <a:pt x="148" y="208"/>
                    </a:lnTo>
                    <a:lnTo>
                      <a:pt x="170" y="150"/>
                    </a:lnTo>
                    <a:lnTo>
                      <a:pt x="114" y="150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61">
                <a:extLst>
                  <a:ext uri="{FF2B5EF4-FFF2-40B4-BE49-F238E27FC236}">
                    <a16:creationId xmlns:a16="http://schemas.microsoft.com/office/drawing/2014/main" id="{1DC5525E-500F-4CDB-9FF2-B19E362D4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4" y="6144"/>
                <a:ext cx="225" cy="208"/>
              </a:xfrm>
              <a:custGeom>
                <a:avLst/>
                <a:gdLst>
                  <a:gd name="T0" fmla="+- 0 11769 11544"/>
                  <a:gd name="T1" fmla="*/ T0 w 225"/>
                  <a:gd name="T2" fmla="+- 0 6144 6144"/>
                  <a:gd name="T3" fmla="*/ 6144 h 208"/>
                  <a:gd name="T4" fmla="+- 0 11704 11544"/>
                  <a:gd name="T5" fmla="*/ T4 w 225"/>
                  <a:gd name="T6" fmla="+- 0 6144 6144"/>
                  <a:gd name="T7" fmla="*/ 6144 h 208"/>
                  <a:gd name="T8" fmla="+- 0 11658 11544"/>
                  <a:gd name="T9" fmla="*/ T8 w 225"/>
                  <a:gd name="T10" fmla="+- 0 6294 6144"/>
                  <a:gd name="T11" fmla="*/ 6294 h 208"/>
                  <a:gd name="T12" fmla="+- 0 11714 11544"/>
                  <a:gd name="T13" fmla="*/ T12 w 225"/>
                  <a:gd name="T14" fmla="+- 0 6294 6144"/>
                  <a:gd name="T15" fmla="*/ 6294 h 208"/>
                  <a:gd name="T16" fmla="+- 0 11769 11544"/>
                  <a:gd name="T17" fmla="*/ T16 w 225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5" h="208">
                    <a:moveTo>
                      <a:pt x="225" y="0"/>
                    </a:moveTo>
                    <a:lnTo>
                      <a:pt x="160" y="0"/>
                    </a:lnTo>
                    <a:lnTo>
                      <a:pt x="114" y="150"/>
                    </a:lnTo>
                    <a:lnTo>
                      <a:pt x="170" y="150"/>
                    </a:lnTo>
                    <a:lnTo>
                      <a:pt x="2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62">
              <a:extLst>
                <a:ext uri="{FF2B5EF4-FFF2-40B4-BE49-F238E27FC236}">
                  <a16:creationId xmlns:a16="http://schemas.microsoft.com/office/drawing/2014/main" id="{02D3A3D6-799D-44EC-AE4A-D29217B191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0" y="6144"/>
              <a:ext cx="175" cy="208"/>
              <a:chOff x="11790" y="6144"/>
              <a:chExt cx="175" cy="208"/>
            </a:xfrm>
          </p:grpSpPr>
          <p:sp>
            <p:nvSpPr>
              <p:cNvPr id="52" name="Freeform 63">
                <a:extLst>
                  <a:ext uri="{FF2B5EF4-FFF2-40B4-BE49-F238E27FC236}">
                    <a16:creationId xmlns:a16="http://schemas.microsoft.com/office/drawing/2014/main" id="{0674458D-8DDB-4B1D-8CA1-A0702EEC8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0" y="6144"/>
                <a:ext cx="175" cy="208"/>
              </a:xfrm>
              <a:custGeom>
                <a:avLst/>
                <a:gdLst>
                  <a:gd name="T0" fmla="+- 0 11962 11790"/>
                  <a:gd name="T1" fmla="*/ T0 w 175"/>
                  <a:gd name="T2" fmla="+- 0 6144 6144"/>
                  <a:gd name="T3" fmla="*/ 6144 h 208"/>
                  <a:gd name="T4" fmla="+- 0 11790 11790"/>
                  <a:gd name="T5" fmla="*/ T4 w 175"/>
                  <a:gd name="T6" fmla="+- 0 6144 6144"/>
                  <a:gd name="T7" fmla="*/ 6144 h 208"/>
                  <a:gd name="T8" fmla="+- 0 11790 11790"/>
                  <a:gd name="T9" fmla="*/ T8 w 175"/>
                  <a:gd name="T10" fmla="+- 0 6352 6144"/>
                  <a:gd name="T11" fmla="*/ 6352 h 208"/>
                  <a:gd name="T12" fmla="+- 0 11965 11790"/>
                  <a:gd name="T13" fmla="*/ T12 w 175"/>
                  <a:gd name="T14" fmla="+- 0 6352 6144"/>
                  <a:gd name="T15" fmla="*/ 6352 h 208"/>
                  <a:gd name="T16" fmla="+- 0 11965 11790"/>
                  <a:gd name="T17" fmla="*/ T16 w 175"/>
                  <a:gd name="T18" fmla="+- 0 6305 6144"/>
                  <a:gd name="T19" fmla="*/ 6305 h 208"/>
                  <a:gd name="T20" fmla="+- 0 11854 11790"/>
                  <a:gd name="T21" fmla="*/ T20 w 175"/>
                  <a:gd name="T22" fmla="+- 0 6305 6144"/>
                  <a:gd name="T23" fmla="*/ 6305 h 208"/>
                  <a:gd name="T24" fmla="+- 0 11854 11790"/>
                  <a:gd name="T25" fmla="*/ T24 w 175"/>
                  <a:gd name="T26" fmla="+- 0 6264 6144"/>
                  <a:gd name="T27" fmla="*/ 6264 h 208"/>
                  <a:gd name="T28" fmla="+- 0 11954 11790"/>
                  <a:gd name="T29" fmla="*/ T28 w 175"/>
                  <a:gd name="T30" fmla="+- 0 6264 6144"/>
                  <a:gd name="T31" fmla="*/ 6264 h 208"/>
                  <a:gd name="T32" fmla="+- 0 11954 11790"/>
                  <a:gd name="T33" fmla="*/ T32 w 175"/>
                  <a:gd name="T34" fmla="+- 0 6222 6144"/>
                  <a:gd name="T35" fmla="*/ 6222 h 208"/>
                  <a:gd name="T36" fmla="+- 0 11854 11790"/>
                  <a:gd name="T37" fmla="*/ T36 w 175"/>
                  <a:gd name="T38" fmla="+- 0 6222 6144"/>
                  <a:gd name="T39" fmla="*/ 6222 h 208"/>
                  <a:gd name="T40" fmla="+- 0 11854 11790"/>
                  <a:gd name="T41" fmla="*/ T40 w 175"/>
                  <a:gd name="T42" fmla="+- 0 6189 6144"/>
                  <a:gd name="T43" fmla="*/ 6189 h 208"/>
                  <a:gd name="T44" fmla="+- 0 11962 11790"/>
                  <a:gd name="T45" fmla="*/ T44 w 175"/>
                  <a:gd name="T46" fmla="+- 0 6189 6144"/>
                  <a:gd name="T47" fmla="*/ 6189 h 208"/>
                  <a:gd name="T48" fmla="+- 0 11962 11790"/>
                  <a:gd name="T49" fmla="*/ T48 w 175"/>
                  <a:gd name="T50" fmla="+- 0 6144 6144"/>
                  <a:gd name="T51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5" h="208">
                    <a:moveTo>
                      <a:pt x="172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175" y="208"/>
                    </a:lnTo>
                    <a:lnTo>
                      <a:pt x="175" y="161"/>
                    </a:lnTo>
                    <a:lnTo>
                      <a:pt x="64" y="161"/>
                    </a:lnTo>
                    <a:lnTo>
                      <a:pt x="64" y="120"/>
                    </a:lnTo>
                    <a:lnTo>
                      <a:pt x="164" y="120"/>
                    </a:lnTo>
                    <a:lnTo>
                      <a:pt x="164" y="78"/>
                    </a:lnTo>
                    <a:lnTo>
                      <a:pt x="64" y="78"/>
                    </a:lnTo>
                    <a:lnTo>
                      <a:pt x="64" y="45"/>
                    </a:lnTo>
                    <a:lnTo>
                      <a:pt x="172" y="45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64">
              <a:extLst>
                <a:ext uri="{FF2B5EF4-FFF2-40B4-BE49-F238E27FC236}">
                  <a16:creationId xmlns:a16="http://schemas.microsoft.com/office/drawing/2014/main" id="{3B5F505C-394E-40F8-B3BE-6CB68485F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0" y="6144"/>
              <a:ext cx="204" cy="208"/>
              <a:chOff x="12000" y="6144"/>
              <a:chExt cx="204" cy="208"/>
            </a:xfrm>
          </p:grpSpPr>
          <p:sp>
            <p:nvSpPr>
              <p:cNvPr id="49" name="Freeform 65">
                <a:extLst>
                  <a:ext uri="{FF2B5EF4-FFF2-40B4-BE49-F238E27FC236}">
                    <a16:creationId xmlns:a16="http://schemas.microsoft.com/office/drawing/2014/main" id="{BD138963-FE75-4D16-9A73-ABC7BEEF5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0" y="6144"/>
                <a:ext cx="204" cy="208"/>
              </a:xfrm>
              <a:custGeom>
                <a:avLst/>
                <a:gdLst>
                  <a:gd name="T0" fmla="+- 0 12107 12000"/>
                  <a:gd name="T1" fmla="*/ T0 w 204"/>
                  <a:gd name="T2" fmla="+- 0 6144 6144"/>
                  <a:gd name="T3" fmla="*/ 6144 h 208"/>
                  <a:gd name="T4" fmla="+- 0 12000 12000"/>
                  <a:gd name="T5" fmla="*/ T4 w 204"/>
                  <a:gd name="T6" fmla="+- 0 6144 6144"/>
                  <a:gd name="T7" fmla="*/ 6144 h 208"/>
                  <a:gd name="T8" fmla="+- 0 12000 12000"/>
                  <a:gd name="T9" fmla="*/ T8 w 204"/>
                  <a:gd name="T10" fmla="+- 0 6352 6144"/>
                  <a:gd name="T11" fmla="*/ 6352 h 208"/>
                  <a:gd name="T12" fmla="+- 0 12065 12000"/>
                  <a:gd name="T13" fmla="*/ T12 w 204"/>
                  <a:gd name="T14" fmla="+- 0 6352 6144"/>
                  <a:gd name="T15" fmla="*/ 6352 h 208"/>
                  <a:gd name="T16" fmla="+- 0 12065 12000"/>
                  <a:gd name="T17" fmla="*/ T16 w 204"/>
                  <a:gd name="T18" fmla="+- 0 6268 6144"/>
                  <a:gd name="T19" fmla="*/ 6268 h 208"/>
                  <a:gd name="T20" fmla="+- 0 12154 12000"/>
                  <a:gd name="T21" fmla="*/ T20 w 204"/>
                  <a:gd name="T22" fmla="+- 0 6268 6144"/>
                  <a:gd name="T23" fmla="*/ 6268 h 208"/>
                  <a:gd name="T24" fmla="+- 0 12151 12000"/>
                  <a:gd name="T25" fmla="*/ T24 w 204"/>
                  <a:gd name="T26" fmla="+- 0 6265 6144"/>
                  <a:gd name="T27" fmla="*/ 6265 h 208"/>
                  <a:gd name="T28" fmla="+- 0 12145 12000"/>
                  <a:gd name="T29" fmla="*/ T28 w 204"/>
                  <a:gd name="T30" fmla="+- 0 6263 6144"/>
                  <a:gd name="T31" fmla="*/ 6263 h 208"/>
                  <a:gd name="T32" fmla="+- 0 12137 12000"/>
                  <a:gd name="T33" fmla="*/ T32 w 204"/>
                  <a:gd name="T34" fmla="+- 0 6260 6144"/>
                  <a:gd name="T35" fmla="*/ 6260 h 208"/>
                  <a:gd name="T36" fmla="+- 0 12147 12000"/>
                  <a:gd name="T37" fmla="*/ T36 w 204"/>
                  <a:gd name="T38" fmla="+- 0 6258 6144"/>
                  <a:gd name="T39" fmla="*/ 6258 h 208"/>
                  <a:gd name="T40" fmla="+- 0 12155 12000"/>
                  <a:gd name="T41" fmla="*/ T40 w 204"/>
                  <a:gd name="T42" fmla="+- 0 6255 6144"/>
                  <a:gd name="T43" fmla="*/ 6255 h 208"/>
                  <a:gd name="T44" fmla="+- 0 12169 12000"/>
                  <a:gd name="T45" fmla="*/ T44 w 204"/>
                  <a:gd name="T46" fmla="+- 0 6247 6144"/>
                  <a:gd name="T47" fmla="*/ 6247 h 208"/>
                  <a:gd name="T48" fmla="+- 0 12175 12000"/>
                  <a:gd name="T49" fmla="*/ T48 w 204"/>
                  <a:gd name="T50" fmla="+- 0 6240 6144"/>
                  <a:gd name="T51" fmla="*/ 6240 h 208"/>
                  <a:gd name="T52" fmla="+- 0 12182 12000"/>
                  <a:gd name="T53" fmla="*/ T52 w 204"/>
                  <a:gd name="T54" fmla="+- 0 6228 6144"/>
                  <a:gd name="T55" fmla="*/ 6228 h 208"/>
                  <a:gd name="T56" fmla="+- 0 12065 12000"/>
                  <a:gd name="T57" fmla="*/ T56 w 204"/>
                  <a:gd name="T58" fmla="+- 0 6228 6144"/>
                  <a:gd name="T59" fmla="*/ 6228 h 208"/>
                  <a:gd name="T60" fmla="+- 0 12065 12000"/>
                  <a:gd name="T61" fmla="*/ T60 w 204"/>
                  <a:gd name="T62" fmla="+- 0 6186 6144"/>
                  <a:gd name="T63" fmla="*/ 6186 h 208"/>
                  <a:gd name="T64" fmla="+- 0 12187 12000"/>
                  <a:gd name="T65" fmla="*/ T64 w 204"/>
                  <a:gd name="T66" fmla="+- 0 6186 6144"/>
                  <a:gd name="T67" fmla="*/ 6186 h 208"/>
                  <a:gd name="T68" fmla="+- 0 12184 12000"/>
                  <a:gd name="T69" fmla="*/ T68 w 204"/>
                  <a:gd name="T70" fmla="+- 0 6177 6144"/>
                  <a:gd name="T71" fmla="*/ 6177 h 208"/>
                  <a:gd name="T72" fmla="+- 0 12172 12000"/>
                  <a:gd name="T73" fmla="*/ T72 w 204"/>
                  <a:gd name="T74" fmla="+- 0 6159 6144"/>
                  <a:gd name="T75" fmla="*/ 6159 h 208"/>
                  <a:gd name="T76" fmla="+- 0 12163 12000"/>
                  <a:gd name="T77" fmla="*/ T76 w 204"/>
                  <a:gd name="T78" fmla="+- 0 6153 6144"/>
                  <a:gd name="T79" fmla="*/ 6153 h 208"/>
                  <a:gd name="T80" fmla="+- 0 12149 12000"/>
                  <a:gd name="T81" fmla="*/ T80 w 204"/>
                  <a:gd name="T82" fmla="+- 0 6148 6144"/>
                  <a:gd name="T83" fmla="*/ 6148 h 208"/>
                  <a:gd name="T84" fmla="+- 0 12131 12000"/>
                  <a:gd name="T85" fmla="*/ T84 w 204"/>
                  <a:gd name="T86" fmla="+- 0 6145 6144"/>
                  <a:gd name="T87" fmla="*/ 6145 h 208"/>
                  <a:gd name="T88" fmla="+- 0 12107 12000"/>
                  <a:gd name="T89" fmla="*/ T88 w 204"/>
                  <a:gd name="T90" fmla="+- 0 6144 6144"/>
                  <a:gd name="T91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04" h="208">
                    <a:moveTo>
                      <a:pt x="107" y="0"/>
                    </a:moveTo>
                    <a:lnTo>
                      <a:pt x="0" y="0"/>
                    </a:lnTo>
                    <a:lnTo>
                      <a:pt x="0" y="208"/>
                    </a:lnTo>
                    <a:lnTo>
                      <a:pt x="65" y="208"/>
                    </a:lnTo>
                    <a:lnTo>
                      <a:pt x="65" y="124"/>
                    </a:lnTo>
                    <a:lnTo>
                      <a:pt x="154" y="124"/>
                    </a:lnTo>
                    <a:lnTo>
                      <a:pt x="151" y="121"/>
                    </a:lnTo>
                    <a:lnTo>
                      <a:pt x="145" y="119"/>
                    </a:lnTo>
                    <a:lnTo>
                      <a:pt x="137" y="116"/>
                    </a:lnTo>
                    <a:lnTo>
                      <a:pt x="147" y="114"/>
                    </a:lnTo>
                    <a:lnTo>
                      <a:pt x="155" y="111"/>
                    </a:lnTo>
                    <a:lnTo>
                      <a:pt x="169" y="103"/>
                    </a:lnTo>
                    <a:lnTo>
                      <a:pt x="175" y="96"/>
                    </a:lnTo>
                    <a:lnTo>
                      <a:pt x="182" y="84"/>
                    </a:lnTo>
                    <a:lnTo>
                      <a:pt x="65" y="84"/>
                    </a:lnTo>
                    <a:lnTo>
                      <a:pt x="65" y="42"/>
                    </a:lnTo>
                    <a:lnTo>
                      <a:pt x="187" y="42"/>
                    </a:lnTo>
                    <a:lnTo>
                      <a:pt x="184" y="33"/>
                    </a:lnTo>
                    <a:lnTo>
                      <a:pt x="172" y="15"/>
                    </a:lnTo>
                    <a:lnTo>
                      <a:pt x="163" y="9"/>
                    </a:lnTo>
                    <a:lnTo>
                      <a:pt x="149" y="4"/>
                    </a:lnTo>
                    <a:lnTo>
                      <a:pt x="131" y="1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66">
                <a:extLst>
                  <a:ext uri="{FF2B5EF4-FFF2-40B4-BE49-F238E27FC236}">
                    <a16:creationId xmlns:a16="http://schemas.microsoft.com/office/drawing/2014/main" id="{E3817A48-A0CA-4025-BF97-ED717FF54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0" y="6144"/>
                <a:ext cx="204" cy="208"/>
              </a:xfrm>
              <a:custGeom>
                <a:avLst/>
                <a:gdLst>
                  <a:gd name="T0" fmla="+- 0 12154 12000"/>
                  <a:gd name="T1" fmla="*/ T0 w 204"/>
                  <a:gd name="T2" fmla="+- 0 6268 6144"/>
                  <a:gd name="T3" fmla="*/ 6268 h 208"/>
                  <a:gd name="T4" fmla="+- 0 12076 12000"/>
                  <a:gd name="T5" fmla="*/ T4 w 204"/>
                  <a:gd name="T6" fmla="+- 0 6268 6144"/>
                  <a:gd name="T7" fmla="*/ 6268 h 208"/>
                  <a:gd name="T8" fmla="+- 0 12081 12000"/>
                  <a:gd name="T9" fmla="*/ T8 w 204"/>
                  <a:gd name="T10" fmla="+- 0 6269 6144"/>
                  <a:gd name="T11" fmla="*/ 6269 h 208"/>
                  <a:gd name="T12" fmla="+- 0 12086 12000"/>
                  <a:gd name="T13" fmla="*/ T12 w 204"/>
                  <a:gd name="T14" fmla="+- 0 6272 6144"/>
                  <a:gd name="T15" fmla="*/ 6272 h 208"/>
                  <a:gd name="T16" fmla="+- 0 12090 12000"/>
                  <a:gd name="T17" fmla="*/ T16 w 204"/>
                  <a:gd name="T18" fmla="+- 0 6275 6144"/>
                  <a:gd name="T19" fmla="*/ 6275 h 208"/>
                  <a:gd name="T20" fmla="+- 0 12093 12000"/>
                  <a:gd name="T21" fmla="*/ T20 w 204"/>
                  <a:gd name="T22" fmla="+- 0 6280 6144"/>
                  <a:gd name="T23" fmla="*/ 6280 h 208"/>
                  <a:gd name="T24" fmla="+- 0 12098 12000"/>
                  <a:gd name="T25" fmla="*/ T24 w 204"/>
                  <a:gd name="T26" fmla="+- 0 6289 6144"/>
                  <a:gd name="T27" fmla="*/ 6289 h 208"/>
                  <a:gd name="T28" fmla="+- 0 12132 12000"/>
                  <a:gd name="T29" fmla="*/ T28 w 204"/>
                  <a:gd name="T30" fmla="+- 0 6352 6144"/>
                  <a:gd name="T31" fmla="*/ 6352 h 208"/>
                  <a:gd name="T32" fmla="+- 0 12204 12000"/>
                  <a:gd name="T33" fmla="*/ T32 w 204"/>
                  <a:gd name="T34" fmla="+- 0 6352 6144"/>
                  <a:gd name="T35" fmla="*/ 6352 h 208"/>
                  <a:gd name="T36" fmla="+- 0 12173 12000"/>
                  <a:gd name="T37" fmla="*/ T36 w 204"/>
                  <a:gd name="T38" fmla="+- 0 6292 6144"/>
                  <a:gd name="T39" fmla="*/ 6292 h 208"/>
                  <a:gd name="T40" fmla="+- 0 12172 12000"/>
                  <a:gd name="T41" fmla="*/ T40 w 204"/>
                  <a:gd name="T42" fmla="+- 0 6289 6144"/>
                  <a:gd name="T43" fmla="*/ 6289 h 208"/>
                  <a:gd name="T44" fmla="+- 0 12169 12000"/>
                  <a:gd name="T45" fmla="*/ T44 w 204"/>
                  <a:gd name="T46" fmla="+- 0 6284 6144"/>
                  <a:gd name="T47" fmla="*/ 6284 h 208"/>
                  <a:gd name="T48" fmla="+- 0 12160 12000"/>
                  <a:gd name="T49" fmla="*/ T48 w 204"/>
                  <a:gd name="T50" fmla="+- 0 6273 6144"/>
                  <a:gd name="T51" fmla="*/ 6273 h 208"/>
                  <a:gd name="T52" fmla="+- 0 12157 12000"/>
                  <a:gd name="T53" fmla="*/ T52 w 204"/>
                  <a:gd name="T54" fmla="+- 0 6270 6144"/>
                  <a:gd name="T55" fmla="*/ 6270 h 208"/>
                  <a:gd name="T56" fmla="+- 0 12154 12000"/>
                  <a:gd name="T57" fmla="*/ T56 w 204"/>
                  <a:gd name="T58" fmla="+- 0 6268 6144"/>
                  <a:gd name="T59" fmla="*/ 6268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4" h="208">
                    <a:moveTo>
                      <a:pt x="154" y="124"/>
                    </a:moveTo>
                    <a:lnTo>
                      <a:pt x="76" y="124"/>
                    </a:lnTo>
                    <a:lnTo>
                      <a:pt x="81" y="125"/>
                    </a:lnTo>
                    <a:lnTo>
                      <a:pt x="86" y="128"/>
                    </a:lnTo>
                    <a:lnTo>
                      <a:pt x="90" y="131"/>
                    </a:lnTo>
                    <a:lnTo>
                      <a:pt x="93" y="136"/>
                    </a:lnTo>
                    <a:lnTo>
                      <a:pt x="98" y="145"/>
                    </a:lnTo>
                    <a:lnTo>
                      <a:pt x="132" y="208"/>
                    </a:lnTo>
                    <a:lnTo>
                      <a:pt x="204" y="208"/>
                    </a:lnTo>
                    <a:lnTo>
                      <a:pt x="173" y="148"/>
                    </a:lnTo>
                    <a:lnTo>
                      <a:pt x="172" y="145"/>
                    </a:lnTo>
                    <a:lnTo>
                      <a:pt x="169" y="140"/>
                    </a:lnTo>
                    <a:lnTo>
                      <a:pt x="160" y="129"/>
                    </a:lnTo>
                    <a:lnTo>
                      <a:pt x="157" y="126"/>
                    </a:lnTo>
                    <a:lnTo>
                      <a:pt x="154" y="12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67">
                <a:extLst>
                  <a:ext uri="{FF2B5EF4-FFF2-40B4-BE49-F238E27FC236}">
                    <a16:creationId xmlns:a16="http://schemas.microsoft.com/office/drawing/2014/main" id="{B85A5D20-4553-4533-BE91-F1E1F4AF8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0" y="6144"/>
                <a:ext cx="204" cy="208"/>
              </a:xfrm>
              <a:custGeom>
                <a:avLst/>
                <a:gdLst>
                  <a:gd name="T0" fmla="+- 0 12187 12000"/>
                  <a:gd name="T1" fmla="*/ T0 w 204"/>
                  <a:gd name="T2" fmla="+- 0 6186 6144"/>
                  <a:gd name="T3" fmla="*/ 6186 h 208"/>
                  <a:gd name="T4" fmla="+- 0 12105 12000"/>
                  <a:gd name="T5" fmla="*/ T4 w 204"/>
                  <a:gd name="T6" fmla="+- 0 6186 6144"/>
                  <a:gd name="T7" fmla="*/ 6186 h 208"/>
                  <a:gd name="T8" fmla="+- 0 12113 12000"/>
                  <a:gd name="T9" fmla="*/ T8 w 204"/>
                  <a:gd name="T10" fmla="+- 0 6188 6144"/>
                  <a:gd name="T11" fmla="*/ 6188 h 208"/>
                  <a:gd name="T12" fmla="+- 0 12121 12000"/>
                  <a:gd name="T13" fmla="*/ T12 w 204"/>
                  <a:gd name="T14" fmla="+- 0 6195 6144"/>
                  <a:gd name="T15" fmla="*/ 6195 h 208"/>
                  <a:gd name="T16" fmla="+- 0 12123 12000"/>
                  <a:gd name="T17" fmla="*/ T16 w 204"/>
                  <a:gd name="T18" fmla="+- 0 6200 6144"/>
                  <a:gd name="T19" fmla="*/ 6200 h 208"/>
                  <a:gd name="T20" fmla="+- 0 12123 12000"/>
                  <a:gd name="T21" fmla="*/ T20 w 204"/>
                  <a:gd name="T22" fmla="+- 0 6211 6144"/>
                  <a:gd name="T23" fmla="*/ 6211 h 208"/>
                  <a:gd name="T24" fmla="+- 0 12122 12000"/>
                  <a:gd name="T25" fmla="*/ T24 w 204"/>
                  <a:gd name="T26" fmla="+- 0 6215 6144"/>
                  <a:gd name="T27" fmla="*/ 6215 h 208"/>
                  <a:gd name="T28" fmla="+- 0 12116 12000"/>
                  <a:gd name="T29" fmla="*/ T28 w 204"/>
                  <a:gd name="T30" fmla="+- 0 6222 6144"/>
                  <a:gd name="T31" fmla="*/ 6222 h 208"/>
                  <a:gd name="T32" fmla="+- 0 12113 12000"/>
                  <a:gd name="T33" fmla="*/ T32 w 204"/>
                  <a:gd name="T34" fmla="+- 0 6225 6144"/>
                  <a:gd name="T35" fmla="*/ 6225 h 208"/>
                  <a:gd name="T36" fmla="+- 0 12109 12000"/>
                  <a:gd name="T37" fmla="*/ T36 w 204"/>
                  <a:gd name="T38" fmla="+- 0 6225 6144"/>
                  <a:gd name="T39" fmla="*/ 6225 h 208"/>
                  <a:gd name="T40" fmla="+- 0 12100 12000"/>
                  <a:gd name="T41" fmla="*/ T40 w 204"/>
                  <a:gd name="T42" fmla="+- 0 6227 6144"/>
                  <a:gd name="T43" fmla="*/ 6227 h 208"/>
                  <a:gd name="T44" fmla="+- 0 12095 12000"/>
                  <a:gd name="T45" fmla="*/ T44 w 204"/>
                  <a:gd name="T46" fmla="+- 0 6228 6144"/>
                  <a:gd name="T47" fmla="*/ 6228 h 208"/>
                  <a:gd name="T48" fmla="+- 0 12182 12000"/>
                  <a:gd name="T49" fmla="*/ T48 w 204"/>
                  <a:gd name="T50" fmla="+- 0 6228 6144"/>
                  <a:gd name="T51" fmla="*/ 6228 h 208"/>
                  <a:gd name="T52" fmla="+- 0 12185 12000"/>
                  <a:gd name="T53" fmla="*/ T52 w 204"/>
                  <a:gd name="T54" fmla="+- 0 6223 6144"/>
                  <a:gd name="T55" fmla="*/ 6223 h 208"/>
                  <a:gd name="T56" fmla="+- 0 12188 12000"/>
                  <a:gd name="T57" fmla="*/ T56 w 204"/>
                  <a:gd name="T58" fmla="+- 0 6213 6144"/>
                  <a:gd name="T59" fmla="*/ 6213 h 208"/>
                  <a:gd name="T60" fmla="+- 0 12188 12000"/>
                  <a:gd name="T61" fmla="*/ T60 w 204"/>
                  <a:gd name="T62" fmla="+- 0 6189 6144"/>
                  <a:gd name="T63" fmla="*/ 6189 h 208"/>
                  <a:gd name="T64" fmla="+- 0 12187 12000"/>
                  <a:gd name="T65" fmla="*/ T64 w 204"/>
                  <a:gd name="T66" fmla="+- 0 6186 6144"/>
                  <a:gd name="T67" fmla="*/ 6186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204" h="208">
                    <a:moveTo>
                      <a:pt x="187" y="42"/>
                    </a:moveTo>
                    <a:lnTo>
                      <a:pt x="105" y="42"/>
                    </a:lnTo>
                    <a:lnTo>
                      <a:pt x="113" y="44"/>
                    </a:lnTo>
                    <a:lnTo>
                      <a:pt x="121" y="51"/>
                    </a:lnTo>
                    <a:lnTo>
                      <a:pt x="123" y="56"/>
                    </a:lnTo>
                    <a:lnTo>
                      <a:pt x="123" y="67"/>
                    </a:lnTo>
                    <a:lnTo>
                      <a:pt x="122" y="71"/>
                    </a:lnTo>
                    <a:lnTo>
                      <a:pt x="116" y="78"/>
                    </a:lnTo>
                    <a:lnTo>
                      <a:pt x="113" y="81"/>
                    </a:lnTo>
                    <a:lnTo>
                      <a:pt x="109" y="81"/>
                    </a:lnTo>
                    <a:lnTo>
                      <a:pt x="100" y="83"/>
                    </a:lnTo>
                    <a:lnTo>
                      <a:pt x="95" y="84"/>
                    </a:lnTo>
                    <a:lnTo>
                      <a:pt x="182" y="84"/>
                    </a:lnTo>
                    <a:lnTo>
                      <a:pt x="185" y="79"/>
                    </a:lnTo>
                    <a:lnTo>
                      <a:pt x="188" y="69"/>
                    </a:lnTo>
                    <a:lnTo>
                      <a:pt x="188" y="45"/>
                    </a:lnTo>
                    <a:lnTo>
                      <a:pt x="187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68">
              <a:extLst>
                <a:ext uri="{FF2B5EF4-FFF2-40B4-BE49-F238E27FC236}">
                  <a16:creationId xmlns:a16="http://schemas.microsoft.com/office/drawing/2014/main" id="{4D0EBD4C-49F8-4E6F-8E15-E268C2FA3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4" y="6141"/>
              <a:ext cx="188" cy="214"/>
              <a:chOff x="12214" y="6141"/>
              <a:chExt cx="188" cy="214"/>
            </a:xfrm>
          </p:grpSpPr>
          <p:sp>
            <p:nvSpPr>
              <p:cNvPr id="46" name="Freeform 69">
                <a:extLst>
                  <a:ext uri="{FF2B5EF4-FFF2-40B4-BE49-F238E27FC236}">
                    <a16:creationId xmlns:a16="http://schemas.microsoft.com/office/drawing/2014/main" id="{F5E67EE2-AC84-4903-87FB-A3B88E359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" y="6141"/>
                <a:ext cx="188" cy="214"/>
              </a:xfrm>
              <a:custGeom>
                <a:avLst/>
                <a:gdLst>
                  <a:gd name="T0" fmla="+- 0 12275 12214"/>
                  <a:gd name="T1" fmla="*/ T0 w 188"/>
                  <a:gd name="T2" fmla="+- 0 6279 6141"/>
                  <a:gd name="T3" fmla="*/ 6279 h 214"/>
                  <a:gd name="T4" fmla="+- 0 12214 12214"/>
                  <a:gd name="T5" fmla="*/ T4 w 188"/>
                  <a:gd name="T6" fmla="+- 0 6283 6141"/>
                  <a:gd name="T7" fmla="*/ 6283 h 214"/>
                  <a:gd name="T8" fmla="+- 0 12214 12214"/>
                  <a:gd name="T9" fmla="*/ T8 w 188"/>
                  <a:gd name="T10" fmla="+- 0 6285 6141"/>
                  <a:gd name="T11" fmla="*/ 6285 h 214"/>
                  <a:gd name="T12" fmla="+- 0 12218 12214"/>
                  <a:gd name="T13" fmla="*/ T12 w 188"/>
                  <a:gd name="T14" fmla="+- 0 6304 6141"/>
                  <a:gd name="T15" fmla="*/ 6304 h 214"/>
                  <a:gd name="T16" fmla="+- 0 12271 12214"/>
                  <a:gd name="T17" fmla="*/ T16 w 188"/>
                  <a:gd name="T18" fmla="+- 0 6351 6141"/>
                  <a:gd name="T19" fmla="*/ 6351 h 214"/>
                  <a:gd name="T20" fmla="+- 0 12323 12214"/>
                  <a:gd name="T21" fmla="*/ T20 w 188"/>
                  <a:gd name="T22" fmla="+- 0 6355 6141"/>
                  <a:gd name="T23" fmla="*/ 6355 h 214"/>
                  <a:gd name="T24" fmla="+- 0 12343 12214"/>
                  <a:gd name="T25" fmla="*/ T24 w 188"/>
                  <a:gd name="T26" fmla="+- 0 6352 6141"/>
                  <a:gd name="T27" fmla="*/ 6352 h 214"/>
                  <a:gd name="T28" fmla="+- 0 12360 12214"/>
                  <a:gd name="T29" fmla="*/ T28 w 188"/>
                  <a:gd name="T30" fmla="+- 0 6347 6141"/>
                  <a:gd name="T31" fmla="*/ 6347 h 214"/>
                  <a:gd name="T32" fmla="+- 0 12378 12214"/>
                  <a:gd name="T33" fmla="*/ T32 w 188"/>
                  <a:gd name="T34" fmla="+- 0 6336 6141"/>
                  <a:gd name="T35" fmla="*/ 6336 h 214"/>
                  <a:gd name="T36" fmla="+- 0 12391 12214"/>
                  <a:gd name="T37" fmla="*/ T36 w 188"/>
                  <a:gd name="T38" fmla="+- 0 6321 6141"/>
                  <a:gd name="T39" fmla="*/ 6321 h 214"/>
                  <a:gd name="T40" fmla="+- 0 12395 12214"/>
                  <a:gd name="T41" fmla="*/ T40 w 188"/>
                  <a:gd name="T42" fmla="+- 0 6315 6141"/>
                  <a:gd name="T43" fmla="*/ 6315 h 214"/>
                  <a:gd name="T44" fmla="+- 0 12299 12214"/>
                  <a:gd name="T45" fmla="*/ T44 w 188"/>
                  <a:gd name="T46" fmla="+- 0 6315 6141"/>
                  <a:gd name="T47" fmla="*/ 6315 h 214"/>
                  <a:gd name="T48" fmla="+- 0 12290 12214"/>
                  <a:gd name="T49" fmla="*/ T48 w 188"/>
                  <a:gd name="T50" fmla="+- 0 6310 6141"/>
                  <a:gd name="T51" fmla="*/ 6310 h 214"/>
                  <a:gd name="T52" fmla="+- 0 12279 12214"/>
                  <a:gd name="T53" fmla="*/ T52 w 188"/>
                  <a:gd name="T54" fmla="+- 0 6297 6141"/>
                  <a:gd name="T55" fmla="*/ 6297 h 214"/>
                  <a:gd name="T56" fmla="+- 0 12276 12214"/>
                  <a:gd name="T57" fmla="*/ T56 w 188"/>
                  <a:gd name="T58" fmla="+- 0 6289 6141"/>
                  <a:gd name="T59" fmla="*/ 6289 h 214"/>
                  <a:gd name="T60" fmla="+- 0 12275 12214"/>
                  <a:gd name="T61" fmla="*/ T60 w 188"/>
                  <a:gd name="T62" fmla="+- 0 6279 6141"/>
                  <a:gd name="T63" fmla="*/ 6279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88" h="214">
                    <a:moveTo>
                      <a:pt x="61" y="138"/>
                    </a:moveTo>
                    <a:lnTo>
                      <a:pt x="0" y="142"/>
                    </a:lnTo>
                    <a:lnTo>
                      <a:pt x="0" y="144"/>
                    </a:lnTo>
                    <a:lnTo>
                      <a:pt x="4" y="163"/>
                    </a:lnTo>
                    <a:lnTo>
                      <a:pt x="57" y="210"/>
                    </a:lnTo>
                    <a:lnTo>
                      <a:pt x="109" y="214"/>
                    </a:lnTo>
                    <a:lnTo>
                      <a:pt x="129" y="211"/>
                    </a:lnTo>
                    <a:lnTo>
                      <a:pt x="146" y="206"/>
                    </a:lnTo>
                    <a:lnTo>
                      <a:pt x="164" y="195"/>
                    </a:lnTo>
                    <a:lnTo>
                      <a:pt x="177" y="180"/>
                    </a:lnTo>
                    <a:lnTo>
                      <a:pt x="181" y="174"/>
                    </a:lnTo>
                    <a:lnTo>
                      <a:pt x="85" y="174"/>
                    </a:lnTo>
                    <a:lnTo>
                      <a:pt x="76" y="169"/>
                    </a:lnTo>
                    <a:lnTo>
                      <a:pt x="65" y="156"/>
                    </a:lnTo>
                    <a:lnTo>
                      <a:pt x="62" y="148"/>
                    </a:lnTo>
                    <a:lnTo>
                      <a:pt x="61" y="1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70">
                <a:extLst>
                  <a:ext uri="{FF2B5EF4-FFF2-40B4-BE49-F238E27FC236}">
                    <a16:creationId xmlns:a16="http://schemas.microsoft.com/office/drawing/2014/main" id="{490DE0A2-5A36-4F01-8749-B57BCB348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" y="6141"/>
                <a:ext cx="188" cy="214"/>
              </a:xfrm>
              <a:custGeom>
                <a:avLst/>
                <a:gdLst>
                  <a:gd name="T0" fmla="+- 0 12296 12214"/>
                  <a:gd name="T1" fmla="*/ T0 w 188"/>
                  <a:gd name="T2" fmla="+- 0 6141 6141"/>
                  <a:gd name="T3" fmla="*/ 6141 h 214"/>
                  <a:gd name="T4" fmla="+- 0 12237 12214"/>
                  <a:gd name="T5" fmla="*/ T4 w 188"/>
                  <a:gd name="T6" fmla="+- 0 6162 6141"/>
                  <a:gd name="T7" fmla="*/ 6162 h 214"/>
                  <a:gd name="T8" fmla="+- 0 12222 12214"/>
                  <a:gd name="T9" fmla="*/ T8 w 188"/>
                  <a:gd name="T10" fmla="+- 0 6197 6141"/>
                  <a:gd name="T11" fmla="*/ 6197 h 214"/>
                  <a:gd name="T12" fmla="+- 0 12222 12214"/>
                  <a:gd name="T13" fmla="*/ T12 w 188"/>
                  <a:gd name="T14" fmla="+- 0 6209 6141"/>
                  <a:gd name="T15" fmla="*/ 6209 h 214"/>
                  <a:gd name="T16" fmla="+- 0 12276 12214"/>
                  <a:gd name="T17" fmla="*/ T16 w 188"/>
                  <a:gd name="T18" fmla="+- 0 6260 6141"/>
                  <a:gd name="T19" fmla="*/ 6260 h 214"/>
                  <a:gd name="T20" fmla="+- 0 12317 12214"/>
                  <a:gd name="T21" fmla="*/ T20 w 188"/>
                  <a:gd name="T22" fmla="+- 0 6270 6141"/>
                  <a:gd name="T23" fmla="*/ 6270 h 214"/>
                  <a:gd name="T24" fmla="+- 0 12328 12214"/>
                  <a:gd name="T25" fmla="*/ T24 w 188"/>
                  <a:gd name="T26" fmla="+- 0 6274 6141"/>
                  <a:gd name="T27" fmla="*/ 6274 h 214"/>
                  <a:gd name="T28" fmla="+- 0 12338 12214"/>
                  <a:gd name="T29" fmla="*/ T28 w 188"/>
                  <a:gd name="T30" fmla="+- 0 6283 6141"/>
                  <a:gd name="T31" fmla="*/ 6283 h 214"/>
                  <a:gd name="T32" fmla="+- 0 12340 12214"/>
                  <a:gd name="T33" fmla="*/ T32 w 188"/>
                  <a:gd name="T34" fmla="+- 0 6288 6141"/>
                  <a:gd name="T35" fmla="*/ 6288 h 214"/>
                  <a:gd name="T36" fmla="+- 0 12340 12214"/>
                  <a:gd name="T37" fmla="*/ T36 w 188"/>
                  <a:gd name="T38" fmla="+- 0 6299 6141"/>
                  <a:gd name="T39" fmla="*/ 6299 h 214"/>
                  <a:gd name="T40" fmla="+- 0 12337 12214"/>
                  <a:gd name="T41" fmla="*/ T40 w 188"/>
                  <a:gd name="T42" fmla="+- 0 6304 6141"/>
                  <a:gd name="T43" fmla="*/ 6304 h 214"/>
                  <a:gd name="T44" fmla="+- 0 12327 12214"/>
                  <a:gd name="T45" fmla="*/ T44 w 188"/>
                  <a:gd name="T46" fmla="+- 0 6312 6141"/>
                  <a:gd name="T47" fmla="*/ 6312 h 214"/>
                  <a:gd name="T48" fmla="+- 0 12320 12214"/>
                  <a:gd name="T49" fmla="*/ T48 w 188"/>
                  <a:gd name="T50" fmla="+- 0 6315 6141"/>
                  <a:gd name="T51" fmla="*/ 6315 h 214"/>
                  <a:gd name="T52" fmla="+- 0 12395 12214"/>
                  <a:gd name="T53" fmla="*/ T52 w 188"/>
                  <a:gd name="T54" fmla="+- 0 6315 6141"/>
                  <a:gd name="T55" fmla="*/ 6315 h 214"/>
                  <a:gd name="T56" fmla="+- 0 12399 12214"/>
                  <a:gd name="T57" fmla="*/ T56 w 188"/>
                  <a:gd name="T58" fmla="+- 0 6310 6141"/>
                  <a:gd name="T59" fmla="*/ 6310 h 214"/>
                  <a:gd name="T60" fmla="+- 0 12402 12214"/>
                  <a:gd name="T61" fmla="*/ T60 w 188"/>
                  <a:gd name="T62" fmla="+- 0 6298 6141"/>
                  <a:gd name="T63" fmla="*/ 6298 h 214"/>
                  <a:gd name="T64" fmla="+- 0 12402 12214"/>
                  <a:gd name="T65" fmla="*/ T64 w 188"/>
                  <a:gd name="T66" fmla="+- 0 6273 6141"/>
                  <a:gd name="T67" fmla="*/ 6273 h 214"/>
                  <a:gd name="T68" fmla="+- 0 12351 12214"/>
                  <a:gd name="T69" fmla="*/ T68 w 188"/>
                  <a:gd name="T70" fmla="+- 0 6224 6141"/>
                  <a:gd name="T71" fmla="*/ 6224 h 214"/>
                  <a:gd name="T72" fmla="+- 0 12296 12214"/>
                  <a:gd name="T73" fmla="*/ T72 w 188"/>
                  <a:gd name="T74" fmla="+- 0 6210 6141"/>
                  <a:gd name="T75" fmla="*/ 6210 h 214"/>
                  <a:gd name="T76" fmla="+- 0 12289 12214"/>
                  <a:gd name="T77" fmla="*/ T76 w 188"/>
                  <a:gd name="T78" fmla="+- 0 6207 6141"/>
                  <a:gd name="T79" fmla="*/ 6207 h 214"/>
                  <a:gd name="T80" fmla="+- 0 12286 12214"/>
                  <a:gd name="T81" fmla="*/ T80 w 188"/>
                  <a:gd name="T82" fmla="+- 0 6205 6141"/>
                  <a:gd name="T83" fmla="*/ 6205 h 214"/>
                  <a:gd name="T84" fmla="+- 0 12283 12214"/>
                  <a:gd name="T85" fmla="*/ T84 w 188"/>
                  <a:gd name="T86" fmla="+- 0 6202 6141"/>
                  <a:gd name="T87" fmla="*/ 6202 h 214"/>
                  <a:gd name="T88" fmla="+- 0 12281 12214"/>
                  <a:gd name="T89" fmla="*/ T88 w 188"/>
                  <a:gd name="T90" fmla="+- 0 6199 6141"/>
                  <a:gd name="T91" fmla="*/ 6199 h 214"/>
                  <a:gd name="T92" fmla="+- 0 12281 12214"/>
                  <a:gd name="T93" fmla="*/ T92 w 188"/>
                  <a:gd name="T94" fmla="+- 0 6191 6141"/>
                  <a:gd name="T95" fmla="*/ 6191 h 214"/>
                  <a:gd name="T96" fmla="+- 0 12283 12214"/>
                  <a:gd name="T97" fmla="*/ T96 w 188"/>
                  <a:gd name="T98" fmla="+- 0 6187 6141"/>
                  <a:gd name="T99" fmla="*/ 6187 h 214"/>
                  <a:gd name="T100" fmla="+- 0 12290 12214"/>
                  <a:gd name="T101" fmla="*/ T100 w 188"/>
                  <a:gd name="T102" fmla="+- 0 6181 6141"/>
                  <a:gd name="T103" fmla="*/ 6181 h 214"/>
                  <a:gd name="T104" fmla="+- 0 12296 12214"/>
                  <a:gd name="T105" fmla="*/ T104 w 188"/>
                  <a:gd name="T106" fmla="+- 0 6179 6141"/>
                  <a:gd name="T107" fmla="*/ 6179 h 214"/>
                  <a:gd name="T108" fmla="+- 0 12389 12214"/>
                  <a:gd name="T109" fmla="*/ T108 w 188"/>
                  <a:gd name="T110" fmla="+- 0 6179 6141"/>
                  <a:gd name="T111" fmla="*/ 6179 h 214"/>
                  <a:gd name="T112" fmla="+- 0 12379 12214"/>
                  <a:gd name="T113" fmla="*/ T112 w 188"/>
                  <a:gd name="T114" fmla="+- 0 6165 6141"/>
                  <a:gd name="T115" fmla="*/ 6165 h 214"/>
                  <a:gd name="T116" fmla="+- 0 12361 12214"/>
                  <a:gd name="T117" fmla="*/ T116 w 188"/>
                  <a:gd name="T118" fmla="+- 0 6150 6141"/>
                  <a:gd name="T119" fmla="*/ 6150 h 214"/>
                  <a:gd name="T120" fmla="+- 0 12345 12214"/>
                  <a:gd name="T121" fmla="*/ T120 w 188"/>
                  <a:gd name="T122" fmla="+- 0 6145 6141"/>
                  <a:gd name="T123" fmla="*/ 6145 h 214"/>
                  <a:gd name="T124" fmla="+- 0 12324 12214"/>
                  <a:gd name="T125" fmla="*/ T124 w 188"/>
                  <a:gd name="T126" fmla="+- 0 6142 6141"/>
                  <a:gd name="T127" fmla="*/ 6142 h 214"/>
                  <a:gd name="T128" fmla="+- 0 12296 12214"/>
                  <a:gd name="T129" fmla="*/ T128 w 188"/>
                  <a:gd name="T130" fmla="+- 0 6141 6141"/>
                  <a:gd name="T131" fmla="*/ 6141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188" h="214">
                    <a:moveTo>
                      <a:pt x="82" y="0"/>
                    </a:moveTo>
                    <a:lnTo>
                      <a:pt x="23" y="21"/>
                    </a:lnTo>
                    <a:lnTo>
                      <a:pt x="8" y="56"/>
                    </a:lnTo>
                    <a:lnTo>
                      <a:pt x="8" y="68"/>
                    </a:lnTo>
                    <a:lnTo>
                      <a:pt x="62" y="119"/>
                    </a:lnTo>
                    <a:lnTo>
                      <a:pt x="103" y="129"/>
                    </a:lnTo>
                    <a:lnTo>
                      <a:pt x="114" y="133"/>
                    </a:lnTo>
                    <a:lnTo>
                      <a:pt x="124" y="142"/>
                    </a:lnTo>
                    <a:lnTo>
                      <a:pt x="126" y="147"/>
                    </a:lnTo>
                    <a:lnTo>
                      <a:pt x="126" y="158"/>
                    </a:lnTo>
                    <a:lnTo>
                      <a:pt x="123" y="163"/>
                    </a:lnTo>
                    <a:lnTo>
                      <a:pt x="113" y="171"/>
                    </a:lnTo>
                    <a:lnTo>
                      <a:pt x="106" y="174"/>
                    </a:lnTo>
                    <a:lnTo>
                      <a:pt x="181" y="174"/>
                    </a:lnTo>
                    <a:lnTo>
                      <a:pt x="185" y="169"/>
                    </a:lnTo>
                    <a:lnTo>
                      <a:pt x="188" y="157"/>
                    </a:lnTo>
                    <a:lnTo>
                      <a:pt x="188" y="132"/>
                    </a:lnTo>
                    <a:lnTo>
                      <a:pt x="137" y="83"/>
                    </a:lnTo>
                    <a:lnTo>
                      <a:pt x="82" y="69"/>
                    </a:lnTo>
                    <a:lnTo>
                      <a:pt x="75" y="66"/>
                    </a:lnTo>
                    <a:lnTo>
                      <a:pt x="72" y="64"/>
                    </a:lnTo>
                    <a:lnTo>
                      <a:pt x="69" y="61"/>
                    </a:lnTo>
                    <a:lnTo>
                      <a:pt x="67" y="58"/>
                    </a:lnTo>
                    <a:lnTo>
                      <a:pt x="67" y="50"/>
                    </a:lnTo>
                    <a:lnTo>
                      <a:pt x="69" y="46"/>
                    </a:lnTo>
                    <a:lnTo>
                      <a:pt x="76" y="40"/>
                    </a:lnTo>
                    <a:lnTo>
                      <a:pt x="82" y="38"/>
                    </a:lnTo>
                    <a:lnTo>
                      <a:pt x="175" y="38"/>
                    </a:lnTo>
                    <a:lnTo>
                      <a:pt x="165" y="24"/>
                    </a:lnTo>
                    <a:lnTo>
                      <a:pt x="147" y="9"/>
                    </a:lnTo>
                    <a:lnTo>
                      <a:pt x="131" y="4"/>
                    </a:lnTo>
                    <a:lnTo>
                      <a:pt x="110" y="1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71">
                <a:extLst>
                  <a:ext uri="{FF2B5EF4-FFF2-40B4-BE49-F238E27FC236}">
                    <a16:creationId xmlns:a16="http://schemas.microsoft.com/office/drawing/2014/main" id="{4C37C3CA-0739-440D-9FEF-EC1BF7EEC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4" y="6141"/>
                <a:ext cx="188" cy="214"/>
              </a:xfrm>
              <a:custGeom>
                <a:avLst/>
                <a:gdLst>
                  <a:gd name="T0" fmla="+- 0 12389 12214"/>
                  <a:gd name="T1" fmla="*/ T0 w 188"/>
                  <a:gd name="T2" fmla="+- 0 6179 6141"/>
                  <a:gd name="T3" fmla="*/ 6179 h 214"/>
                  <a:gd name="T4" fmla="+- 0 12313 12214"/>
                  <a:gd name="T5" fmla="*/ T4 w 188"/>
                  <a:gd name="T6" fmla="+- 0 6179 6141"/>
                  <a:gd name="T7" fmla="*/ 6179 h 214"/>
                  <a:gd name="T8" fmla="+- 0 12320 12214"/>
                  <a:gd name="T9" fmla="*/ T8 w 188"/>
                  <a:gd name="T10" fmla="+- 0 6181 6141"/>
                  <a:gd name="T11" fmla="*/ 6181 h 214"/>
                  <a:gd name="T12" fmla="+- 0 12330 12214"/>
                  <a:gd name="T13" fmla="*/ T12 w 188"/>
                  <a:gd name="T14" fmla="+- 0 6190 6141"/>
                  <a:gd name="T15" fmla="*/ 6190 h 214"/>
                  <a:gd name="T16" fmla="+- 0 12333 12214"/>
                  <a:gd name="T17" fmla="*/ T16 w 188"/>
                  <a:gd name="T18" fmla="+- 0 6197 6141"/>
                  <a:gd name="T19" fmla="*/ 6197 h 214"/>
                  <a:gd name="T20" fmla="+- 0 12335 12214"/>
                  <a:gd name="T21" fmla="*/ T20 w 188"/>
                  <a:gd name="T22" fmla="+- 0 6206 6141"/>
                  <a:gd name="T23" fmla="*/ 6206 h 214"/>
                  <a:gd name="T24" fmla="+- 0 12395 12214"/>
                  <a:gd name="T25" fmla="*/ T24 w 188"/>
                  <a:gd name="T26" fmla="+- 0 6199 6141"/>
                  <a:gd name="T27" fmla="*/ 6199 h 214"/>
                  <a:gd name="T28" fmla="+- 0 12390 12214"/>
                  <a:gd name="T29" fmla="*/ T28 w 188"/>
                  <a:gd name="T30" fmla="+- 0 6181 6141"/>
                  <a:gd name="T31" fmla="*/ 6181 h 214"/>
                  <a:gd name="T32" fmla="+- 0 12390 12214"/>
                  <a:gd name="T33" fmla="*/ T32 w 188"/>
                  <a:gd name="T34" fmla="+- 0 6181 6141"/>
                  <a:gd name="T35" fmla="*/ 6181 h 214"/>
                  <a:gd name="T36" fmla="+- 0 12389 12214"/>
                  <a:gd name="T37" fmla="*/ T36 w 188"/>
                  <a:gd name="T38" fmla="+- 0 6179 6141"/>
                  <a:gd name="T39" fmla="*/ 6179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88" h="214">
                    <a:moveTo>
                      <a:pt x="175" y="38"/>
                    </a:moveTo>
                    <a:lnTo>
                      <a:pt x="99" y="38"/>
                    </a:lnTo>
                    <a:lnTo>
                      <a:pt x="106" y="40"/>
                    </a:lnTo>
                    <a:lnTo>
                      <a:pt x="116" y="49"/>
                    </a:lnTo>
                    <a:lnTo>
                      <a:pt x="119" y="56"/>
                    </a:lnTo>
                    <a:lnTo>
                      <a:pt x="121" y="65"/>
                    </a:lnTo>
                    <a:lnTo>
                      <a:pt x="181" y="58"/>
                    </a:lnTo>
                    <a:lnTo>
                      <a:pt x="176" y="40"/>
                    </a:lnTo>
                    <a:lnTo>
                      <a:pt x="175" y="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72">
              <a:extLst>
                <a:ext uri="{FF2B5EF4-FFF2-40B4-BE49-F238E27FC236}">
                  <a16:creationId xmlns:a16="http://schemas.microsoft.com/office/drawing/2014/main" id="{B591FC85-B75F-416B-AACB-1966F0DB3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9" y="6144"/>
              <a:ext cx="2" cy="208"/>
              <a:chOff x="12469" y="6144"/>
              <a:chExt cx="2" cy="208"/>
            </a:xfrm>
          </p:grpSpPr>
          <p:sp>
            <p:nvSpPr>
              <p:cNvPr id="45" name="Freeform 73">
                <a:extLst>
                  <a:ext uri="{FF2B5EF4-FFF2-40B4-BE49-F238E27FC236}">
                    <a16:creationId xmlns:a16="http://schemas.microsoft.com/office/drawing/2014/main" id="{DBD9988A-19D9-4D26-BF7A-3350A6574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9" y="6144"/>
                <a:ext cx="2" cy="208"/>
              </a:xfrm>
              <a:custGeom>
                <a:avLst/>
                <a:gdLst>
                  <a:gd name="T0" fmla="+- 0 6144 6144"/>
                  <a:gd name="T1" fmla="*/ 6144 h 208"/>
                  <a:gd name="T2" fmla="+- 0 6352 6144"/>
                  <a:gd name="T3" fmla="*/ 6352 h 20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08"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42101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74">
              <a:extLst>
                <a:ext uri="{FF2B5EF4-FFF2-40B4-BE49-F238E27FC236}">
                  <a16:creationId xmlns:a16="http://schemas.microsoft.com/office/drawing/2014/main" id="{686F2D99-B3A8-4D3E-A599-8ECD735AF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33" y="6144"/>
              <a:ext cx="130" cy="208"/>
              <a:chOff x="12533" y="6144"/>
              <a:chExt cx="130" cy="208"/>
            </a:xfrm>
          </p:grpSpPr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4DEF50B1-212E-43D2-A7D1-7F4D0ABDB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3" y="6144"/>
                <a:ext cx="130" cy="208"/>
              </a:xfrm>
              <a:custGeom>
                <a:avLst/>
                <a:gdLst>
                  <a:gd name="T0" fmla="+- 0 12662 12533"/>
                  <a:gd name="T1" fmla="*/ T0 w 130"/>
                  <a:gd name="T2" fmla="+- 0 6195 6144"/>
                  <a:gd name="T3" fmla="*/ 6195 h 208"/>
                  <a:gd name="T4" fmla="+- 0 12598 12533"/>
                  <a:gd name="T5" fmla="*/ T4 w 130"/>
                  <a:gd name="T6" fmla="+- 0 6195 6144"/>
                  <a:gd name="T7" fmla="*/ 6195 h 208"/>
                  <a:gd name="T8" fmla="+- 0 12598 12533"/>
                  <a:gd name="T9" fmla="*/ T8 w 130"/>
                  <a:gd name="T10" fmla="+- 0 6352 6144"/>
                  <a:gd name="T11" fmla="*/ 6352 h 208"/>
                  <a:gd name="T12" fmla="+- 0 12662 12533"/>
                  <a:gd name="T13" fmla="*/ T12 w 130"/>
                  <a:gd name="T14" fmla="+- 0 6352 6144"/>
                  <a:gd name="T15" fmla="*/ 6352 h 208"/>
                  <a:gd name="T16" fmla="+- 0 12662 12533"/>
                  <a:gd name="T17" fmla="*/ T16 w 130"/>
                  <a:gd name="T18" fmla="+- 0 6195 6144"/>
                  <a:gd name="T19" fmla="*/ 6195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29" y="51"/>
                    </a:moveTo>
                    <a:lnTo>
                      <a:pt x="65" y="51"/>
                    </a:lnTo>
                    <a:lnTo>
                      <a:pt x="65" y="208"/>
                    </a:lnTo>
                    <a:lnTo>
                      <a:pt x="129" y="208"/>
                    </a:lnTo>
                    <a:lnTo>
                      <a:pt x="129" y="5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30E45B7F-3E8D-44EA-BBEA-C6E98C22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3" y="6144"/>
                <a:ext cx="130" cy="208"/>
              </a:xfrm>
              <a:custGeom>
                <a:avLst/>
                <a:gdLst>
                  <a:gd name="T0" fmla="+- 0 12728 12533"/>
                  <a:gd name="T1" fmla="*/ T0 w 130"/>
                  <a:gd name="T2" fmla="+- 0 6144 6144"/>
                  <a:gd name="T3" fmla="*/ 6144 h 208"/>
                  <a:gd name="T4" fmla="+- 0 12533 12533"/>
                  <a:gd name="T5" fmla="*/ T4 w 130"/>
                  <a:gd name="T6" fmla="+- 0 6144 6144"/>
                  <a:gd name="T7" fmla="*/ 6144 h 208"/>
                  <a:gd name="T8" fmla="+- 0 12533 12533"/>
                  <a:gd name="T9" fmla="*/ T8 w 130"/>
                  <a:gd name="T10" fmla="+- 0 6195 6144"/>
                  <a:gd name="T11" fmla="*/ 6195 h 208"/>
                  <a:gd name="T12" fmla="+- 0 12728 12533"/>
                  <a:gd name="T13" fmla="*/ T12 w 130"/>
                  <a:gd name="T14" fmla="+- 0 6195 6144"/>
                  <a:gd name="T15" fmla="*/ 6195 h 208"/>
                  <a:gd name="T16" fmla="+- 0 12728 12533"/>
                  <a:gd name="T17" fmla="*/ T16 w 130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208">
                    <a:moveTo>
                      <a:pt x="195" y="0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195" y="51"/>
                    </a:lnTo>
                    <a:lnTo>
                      <a:pt x="19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77">
              <a:extLst>
                <a:ext uri="{FF2B5EF4-FFF2-40B4-BE49-F238E27FC236}">
                  <a16:creationId xmlns:a16="http://schemas.microsoft.com/office/drawing/2014/main" id="{8A45BEA7-861C-4BE0-A103-9B1F70AC7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36" y="6144"/>
              <a:ext cx="226" cy="208"/>
              <a:chOff x="12736" y="6144"/>
              <a:chExt cx="226" cy="208"/>
            </a:xfrm>
          </p:grpSpPr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C8E93694-BFC6-4388-8C02-C706FB76B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6" y="6144"/>
                <a:ext cx="226" cy="208"/>
              </a:xfrm>
              <a:custGeom>
                <a:avLst/>
                <a:gdLst>
                  <a:gd name="T0" fmla="+- 0 12807 12736"/>
                  <a:gd name="T1" fmla="*/ T0 w 226"/>
                  <a:gd name="T2" fmla="+- 0 6144 6144"/>
                  <a:gd name="T3" fmla="*/ 6144 h 208"/>
                  <a:gd name="T4" fmla="+- 0 12736 12736"/>
                  <a:gd name="T5" fmla="*/ T4 w 226"/>
                  <a:gd name="T6" fmla="+- 0 6144 6144"/>
                  <a:gd name="T7" fmla="*/ 6144 h 208"/>
                  <a:gd name="T8" fmla="+- 0 12817 12736"/>
                  <a:gd name="T9" fmla="*/ T8 w 226"/>
                  <a:gd name="T10" fmla="+- 0 6265 6144"/>
                  <a:gd name="T11" fmla="*/ 6265 h 208"/>
                  <a:gd name="T12" fmla="+- 0 12817 12736"/>
                  <a:gd name="T13" fmla="*/ T12 w 226"/>
                  <a:gd name="T14" fmla="+- 0 6352 6144"/>
                  <a:gd name="T15" fmla="*/ 6352 h 208"/>
                  <a:gd name="T16" fmla="+- 0 12881 12736"/>
                  <a:gd name="T17" fmla="*/ T16 w 226"/>
                  <a:gd name="T18" fmla="+- 0 6352 6144"/>
                  <a:gd name="T19" fmla="*/ 6352 h 208"/>
                  <a:gd name="T20" fmla="+- 0 12881 12736"/>
                  <a:gd name="T21" fmla="*/ T20 w 226"/>
                  <a:gd name="T22" fmla="+- 0 6265 6144"/>
                  <a:gd name="T23" fmla="*/ 6265 h 208"/>
                  <a:gd name="T24" fmla="+- 0 12915 12736"/>
                  <a:gd name="T25" fmla="*/ T24 w 226"/>
                  <a:gd name="T26" fmla="+- 0 6214 6144"/>
                  <a:gd name="T27" fmla="*/ 6214 h 208"/>
                  <a:gd name="T28" fmla="+- 0 12849 12736"/>
                  <a:gd name="T29" fmla="*/ T28 w 226"/>
                  <a:gd name="T30" fmla="+- 0 6214 6144"/>
                  <a:gd name="T31" fmla="*/ 6214 h 208"/>
                  <a:gd name="T32" fmla="+- 0 12807 12736"/>
                  <a:gd name="T33" fmla="*/ T32 w 226"/>
                  <a:gd name="T34" fmla="+- 0 6144 6144"/>
                  <a:gd name="T35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6" h="208">
                    <a:moveTo>
                      <a:pt x="71" y="0"/>
                    </a:moveTo>
                    <a:lnTo>
                      <a:pt x="0" y="0"/>
                    </a:lnTo>
                    <a:lnTo>
                      <a:pt x="81" y="121"/>
                    </a:lnTo>
                    <a:lnTo>
                      <a:pt x="81" y="208"/>
                    </a:lnTo>
                    <a:lnTo>
                      <a:pt x="145" y="208"/>
                    </a:lnTo>
                    <a:lnTo>
                      <a:pt x="145" y="121"/>
                    </a:lnTo>
                    <a:lnTo>
                      <a:pt x="179" y="70"/>
                    </a:lnTo>
                    <a:lnTo>
                      <a:pt x="113" y="70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827BC0D8-F9F0-46C3-A219-9E9781EAB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6" y="6144"/>
                <a:ext cx="226" cy="208"/>
              </a:xfrm>
              <a:custGeom>
                <a:avLst/>
                <a:gdLst>
                  <a:gd name="T0" fmla="+- 0 12962 12736"/>
                  <a:gd name="T1" fmla="*/ T0 w 226"/>
                  <a:gd name="T2" fmla="+- 0 6144 6144"/>
                  <a:gd name="T3" fmla="*/ 6144 h 208"/>
                  <a:gd name="T4" fmla="+- 0 12891 12736"/>
                  <a:gd name="T5" fmla="*/ T4 w 226"/>
                  <a:gd name="T6" fmla="+- 0 6144 6144"/>
                  <a:gd name="T7" fmla="*/ 6144 h 208"/>
                  <a:gd name="T8" fmla="+- 0 12849 12736"/>
                  <a:gd name="T9" fmla="*/ T8 w 226"/>
                  <a:gd name="T10" fmla="+- 0 6214 6144"/>
                  <a:gd name="T11" fmla="*/ 6214 h 208"/>
                  <a:gd name="T12" fmla="+- 0 12915 12736"/>
                  <a:gd name="T13" fmla="*/ T12 w 226"/>
                  <a:gd name="T14" fmla="+- 0 6214 6144"/>
                  <a:gd name="T15" fmla="*/ 6214 h 208"/>
                  <a:gd name="T16" fmla="+- 0 12962 12736"/>
                  <a:gd name="T17" fmla="*/ T16 w 226"/>
                  <a:gd name="T18" fmla="+- 0 6144 6144"/>
                  <a:gd name="T19" fmla="*/ 6144 h 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6" h="208">
                    <a:moveTo>
                      <a:pt x="226" y="0"/>
                    </a:moveTo>
                    <a:lnTo>
                      <a:pt x="155" y="0"/>
                    </a:lnTo>
                    <a:lnTo>
                      <a:pt x="113" y="70"/>
                    </a:lnTo>
                    <a:lnTo>
                      <a:pt x="179" y="70"/>
                    </a:lnTo>
                    <a:lnTo>
                      <a:pt x="22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DD5114-6284-47F9-832E-BC53768F46B5}"/>
              </a:ext>
            </a:extLst>
          </p:cNvPr>
          <p:cNvSpPr txBox="1"/>
          <p:nvPr/>
        </p:nvSpPr>
        <p:spPr>
          <a:xfrm>
            <a:off x="5033128" y="5029200"/>
            <a:ext cx="616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Gill Sans Nova Cond XBd" panose="020B0A06020104020203" pitchFamily="34" charset="0"/>
              </a:rPr>
              <a:t>Thank you for your attention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F4B670-8865-C865-7024-D2B58CEC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Prof. Raphael Baumler - WMU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9764-632B-6E51-1F24-E3F7F137FE37}"/>
              </a:ext>
            </a:extLst>
          </p:cNvPr>
          <p:cNvSpPr txBox="1"/>
          <p:nvPr/>
        </p:nvSpPr>
        <p:spPr>
          <a:xfrm>
            <a:off x="5219187" y="2588575"/>
            <a:ext cx="6985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/>
                <a:latin typeface="Bitter"/>
              </a:rPr>
              <a:t>“It's said that a wise person learns from his mistakes, a wiser one learns from others' mistakes, but the wisest person of all learns from others' successes.”</a:t>
            </a:r>
            <a:br>
              <a:rPr lang="en-US" sz="2400" b="1" i="1" dirty="0">
                <a:solidFill>
                  <a:schemeClr val="bg1"/>
                </a:solidFill>
                <a:effectLst/>
                <a:latin typeface="Bitter"/>
              </a:rPr>
            </a:br>
            <a:r>
              <a:rPr lang="en-US" sz="2400" b="1" dirty="0">
                <a:solidFill>
                  <a:schemeClr val="bg1"/>
                </a:solidFill>
                <a:effectLst/>
                <a:latin typeface="Signika"/>
              </a:rPr>
              <a:t>— </a:t>
            </a:r>
            <a:r>
              <a:rPr lang="en-US" sz="2400" b="1" dirty="0">
                <a:solidFill>
                  <a:schemeClr val="bg1"/>
                </a:solidFill>
                <a:effectLst/>
                <a:latin typeface="Bitter"/>
              </a:rPr>
              <a:t>John C Maxwell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3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B361-20D2-37D4-F9D6-DDA01F18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1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- </a:t>
            </a:r>
            <a:r>
              <a:rPr lang="en-US" sz="6000" dirty="0"/>
              <a:t>Learning mechanisms (reminder)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78B8D-E176-20CF-94DC-956459455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4E166-CC6F-2944-9154-DCC52A1A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116559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2CE5E-4A2A-1BDB-5A88-BF0B0EE7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Prof. Raphael Baumler - WMU </a:t>
            </a:r>
            <a:endParaRPr lang="en-US" noProof="0" dirty="0"/>
          </a:p>
        </p:txBody>
      </p:sp>
      <p:pic>
        <p:nvPicPr>
          <p:cNvPr id="6" name="Picture 2" descr="https://upload.wikimedia.org/wikipedia/commons/thumb/e/ed/Ideal_feedback_model.svg/2560px-Ideal_feedback_model.svg.png">
            <a:extLst>
              <a:ext uri="{FF2B5EF4-FFF2-40B4-BE49-F238E27FC236}">
                <a16:creationId xmlns:a16="http://schemas.microsoft.com/office/drawing/2014/main" id="{1D16325B-5EC3-DF14-5472-110334D8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67" y="1436267"/>
            <a:ext cx="7772400" cy="31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6FAF0-245A-F639-7D18-416268A9CE74}"/>
              </a:ext>
            </a:extLst>
          </p:cNvPr>
          <p:cNvSpPr txBox="1"/>
          <p:nvPr/>
        </p:nvSpPr>
        <p:spPr>
          <a:xfrm>
            <a:off x="8556173" y="2554849"/>
            <a:ext cx="205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Acceptable safety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B383E-6A67-45B2-5774-05CC0BF2AE64}"/>
              </a:ext>
            </a:extLst>
          </p:cNvPr>
          <p:cNvSpPr txBox="1"/>
          <p:nvPr/>
        </p:nvSpPr>
        <p:spPr>
          <a:xfrm>
            <a:off x="5533644" y="3352800"/>
            <a:ext cx="1211046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85DD1-BD40-BB2D-AE2C-071022C30EF1}"/>
              </a:ext>
            </a:extLst>
          </p:cNvPr>
          <p:cNvSpPr txBox="1"/>
          <p:nvPr/>
        </p:nvSpPr>
        <p:spPr>
          <a:xfrm>
            <a:off x="1524001" y="4572555"/>
            <a:ext cx="3172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Adjustment of system conduct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3C3708-25DA-B37E-AE53-74F1A22A55E1}"/>
              </a:ext>
            </a:extLst>
          </p:cNvPr>
          <p:cNvSpPr txBox="1"/>
          <p:nvPr/>
        </p:nvSpPr>
        <p:spPr>
          <a:xfrm>
            <a:off x="5181600" y="4479026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Collecting data from past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347B2-6AEE-AD82-3E71-453EED2AD6E7}"/>
              </a:ext>
            </a:extLst>
          </p:cNvPr>
          <p:cNvSpPr txBox="1"/>
          <p:nvPr/>
        </p:nvSpPr>
        <p:spPr>
          <a:xfrm>
            <a:off x="5588824" y="1749620"/>
            <a:ext cx="1676400" cy="126188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System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(Ship)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B6F593-4C06-221D-A931-2A7A05082910}"/>
              </a:ext>
            </a:extLst>
          </p:cNvPr>
          <p:cNvCxnSpPr>
            <a:cxnSpLocks/>
          </p:cNvCxnSpPr>
          <p:nvPr/>
        </p:nvCxnSpPr>
        <p:spPr>
          <a:xfrm flipV="1">
            <a:off x="2667001" y="2782795"/>
            <a:ext cx="1449891" cy="163971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FECD67E-AECF-097A-AEE4-5DB3C728884D}"/>
              </a:ext>
            </a:extLst>
          </p:cNvPr>
          <p:cNvSpPr/>
          <p:nvPr/>
        </p:nvSpPr>
        <p:spPr>
          <a:xfrm>
            <a:off x="7543800" y="2438401"/>
            <a:ext cx="457200" cy="1984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C4686-D195-B17C-643F-949E3EE878C2}"/>
              </a:ext>
            </a:extLst>
          </p:cNvPr>
          <p:cNvSpPr/>
          <p:nvPr/>
        </p:nvSpPr>
        <p:spPr>
          <a:xfrm>
            <a:off x="4419600" y="3105034"/>
            <a:ext cx="3505200" cy="2328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126C3C-BB7F-E795-0DB7-B4ACAB9A9588}"/>
              </a:ext>
            </a:extLst>
          </p:cNvPr>
          <p:cNvSpPr/>
          <p:nvPr/>
        </p:nvSpPr>
        <p:spPr>
          <a:xfrm>
            <a:off x="4332514" y="2843741"/>
            <a:ext cx="457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58FC8-502A-FDED-22A8-7D454AD7AA4C}"/>
              </a:ext>
            </a:extLst>
          </p:cNvPr>
          <p:cNvSpPr txBox="1"/>
          <p:nvPr/>
        </p:nvSpPr>
        <p:spPr>
          <a:xfrm>
            <a:off x="8064334" y="1022696"/>
            <a:ext cx="269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(e.g., safe transport work)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2BB731-C3C9-D88F-63E3-27C735311188}"/>
              </a:ext>
            </a:extLst>
          </p:cNvPr>
          <p:cNvSpPr txBox="1"/>
          <p:nvPr/>
        </p:nvSpPr>
        <p:spPr>
          <a:xfrm>
            <a:off x="1553688" y="952433"/>
            <a:ext cx="198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(e.g. instructions, supplies, energy)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035978-AD2E-C740-558A-72A9DEB35272}"/>
              </a:ext>
            </a:extLst>
          </p:cNvPr>
          <p:cNvSpPr txBox="1"/>
          <p:nvPr/>
        </p:nvSpPr>
        <p:spPr>
          <a:xfrm>
            <a:off x="5588824" y="207949"/>
            <a:ext cx="2253917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Ships are sociotechnical system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584FF7-E5B3-4554-66F9-1A6BD4C8C893}"/>
              </a:ext>
            </a:extLst>
          </p:cNvPr>
          <p:cNvSpPr/>
          <p:nvPr/>
        </p:nvSpPr>
        <p:spPr>
          <a:xfrm>
            <a:off x="11723" y="11691"/>
            <a:ext cx="4337538" cy="8703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FEEDBACK PRINCIPLE IN SHORT</a:t>
            </a:r>
          </a:p>
        </p:txBody>
      </p:sp>
    </p:spTree>
    <p:extLst>
      <p:ext uri="{BB962C8B-B14F-4D97-AF65-F5344CB8AC3E}">
        <p14:creationId xmlns:p14="http://schemas.microsoft.com/office/powerpoint/2010/main" val="23255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 animBg="1"/>
      <p:bldP spid="18" grpId="0" animBg="1"/>
      <p:bldP spid="19" grpId="0" animBg="1"/>
      <p:bldP spid="20" grpId="0"/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CC7B8-13CD-88F2-0019-9833F24C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Prof. Raphael Baumler - WMU 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7E7DB-E40B-0137-2261-1EC19C63D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905000"/>
            <a:ext cx="6374475" cy="205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B8550-504C-850F-7211-39A85417B623}"/>
              </a:ext>
            </a:extLst>
          </p:cNvPr>
          <p:cNvSpPr txBox="1"/>
          <p:nvPr/>
        </p:nvSpPr>
        <p:spPr>
          <a:xfrm>
            <a:off x="3417277" y="5256768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Research current environments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Research internal system functioning (strengths and weaknesses)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8A6D28-BE4A-5DA6-494D-E21AF2017A24}"/>
              </a:ext>
            </a:extLst>
          </p:cNvPr>
          <p:cNvCxnSpPr>
            <a:cxnSpLocks/>
          </p:cNvCxnSpPr>
          <p:nvPr/>
        </p:nvCxnSpPr>
        <p:spPr>
          <a:xfrm flipV="1">
            <a:off x="7785564" y="3810000"/>
            <a:ext cx="0" cy="15841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AD2E50-7776-57F8-2CD5-281ACC74FD56}"/>
              </a:ext>
            </a:extLst>
          </p:cNvPr>
          <p:cNvSpPr txBox="1"/>
          <p:nvPr/>
        </p:nvSpPr>
        <p:spPr>
          <a:xfrm>
            <a:off x="3048002" y="1503133"/>
            <a:ext cx="2362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External disturbance (environments)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C61D2-3EC0-56B2-56A4-7CC3555DFA6E}"/>
              </a:ext>
            </a:extLst>
          </p:cNvPr>
          <p:cNvSpPr/>
          <p:nvPr/>
        </p:nvSpPr>
        <p:spPr>
          <a:xfrm>
            <a:off x="2514600" y="2286000"/>
            <a:ext cx="3200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DC3F1-4894-D586-68C8-EB8372D1FC59}"/>
              </a:ext>
            </a:extLst>
          </p:cNvPr>
          <p:cNvSpPr txBox="1"/>
          <p:nvPr/>
        </p:nvSpPr>
        <p:spPr>
          <a:xfrm>
            <a:off x="5549446" y="1587669"/>
            <a:ext cx="428035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Research identifies external/Internal disturbances and potentially impacting the system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2C4AE4-3C41-6AB8-C1A6-644963EF3B4C}"/>
              </a:ext>
            </a:extLst>
          </p:cNvPr>
          <p:cNvCxnSpPr>
            <a:cxnSpLocks/>
          </p:cNvCxnSpPr>
          <p:nvPr/>
        </p:nvCxnSpPr>
        <p:spPr>
          <a:xfrm flipV="1">
            <a:off x="4533902" y="2765793"/>
            <a:ext cx="1194263" cy="24139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E6B455-FB17-EBE7-4021-6BC93A62ABC7}"/>
              </a:ext>
            </a:extLst>
          </p:cNvPr>
          <p:cNvCxnSpPr>
            <a:cxnSpLocks/>
          </p:cNvCxnSpPr>
          <p:nvPr/>
        </p:nvCxnSpPr>
        <p:spPr>
          <a:xfrm>
            <a:off x="2514600" y="1196226"/>
            <a:ext cx="779216" cy="116597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93222B-A2E2-ACC9-4760-675FF22AF0D5}"/>
              </a:ext>
            </a:extLst>
          </p:cNvPr>
          <p:cNvSpPr txBox="1"/>
          <p:nvPr/>
        </p:nvSpPr>
        <p:spPr>
          <a:xfrm>
            <a:off x="1667794" y="180564"/>
            <a:ext cx="442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Anticipation by adjustments and preparation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1C0CF-D4D8-9135-C9A3-278AE39B1846}"/>
              </a:ext>
            </a:extLst>
          </p:cNvPr>
          <p:cNvSpPr/>
          <p:nvPr/>
        </p:nvSpPr>
        <p:spPr>
          <a:xfrm>
            <a:off x="7420708" y="0"/>
            <a:ext cx="4771292" cy="8703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FEEDFORWARD PRINCIPLE IN SHORT</a:t>
            </a:r>
          </a:p>
        </p:txBody>
      </p:sp>
      <p:sp>
        <p:nvSpPr>
          <p:cNvPr id="3" name="U-Turn Arrow 2">
            <a:extLst>
              <a:ext uri="{FF2B5EF4-FFF2-40B4-BE49-F238E27FC236}">
                <a16:creationId xmlns:a16="http://schemas.microsoft.com/office/drawing/2014/main" id="{77B69546-0323-8397-81E8-43B31B02E780}"/>
              </a:ext>
            </a:extLst>
          </p:cNvPr>
          <p:cNvSpPr/>
          <p:nvPr/>
        </p:nvSpPr>
        <p:spPr>
          <a:xfrm rot="16200000">
            <a:off x="93795" y="3092516"/>
            <a:ext cx="3337751" cy="2188570"/>
          </a:xfrm>
          <a:prstGeom prst="uturnArrow">
            <a:avLst>
              <a:gd name="adj1" fmla="val 12025"/>
              <a:gd name="adj2" fmla="val 9948"/>
              <a:gd name="adj3" fmla="val 57311"/>
              <a:gd name="adj4" fmla="val 43750"/>
              <a:gd name="adj5" fmla="val 100000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1252A-1470-3774-7CCE-0A1546419705}"/>
              </a:ext>
            </a:extLst>
          </p:cNvPr>
          <p:cNvSpPr txBox="1"/>
          <p:nvPr/>
        </p:nvSpPr>
        <p:spPr>
          <a:xfrm>
            <a:off x="441078" y="3972776"/>
            <a:ext cx="1628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Research feeds adjustments</a:t>
            </a:r>
          </a:p>
        </p:txBody>
      </p:sp>
    </p:spTree>
    <p:extLst>
      <p:ext uri="{BB962C8B-B14F-4D97-AF65-F5344CB8AC3E}">
        <p14:creationId xmlns:p14="http://schemas.microsoft.com/office/powerpoint/2010/main" val="1138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7" grpId="0" animBg="1"/>
      <p:bldP spid="24" grpId="0"/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0DF4-202A-A116-5DE0-9C3FA072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47" y="1233055"/>
            <a:ext cx="9286962" cy="4017818"/>
          </a:xfrm>
        </p:spPr>
        <p:txBody>
          <a:bodyPr>
            <a:noAutofit/>
          </a:bodyPr>
          <a:lstStyle/>
          <a:p>
            <a:r>
              <a:rPr lang="en-US" sz="4800" dirty="0"/>
              <a:t>Feedforward and feedback are necessary for system learning BUT both demand </a:t>
            </a:r>
            <a:r>
              <a:rPr lang="en-US" sz="4800" b="1" u="sng" dirty="0"/>
              <a:t>AVAILABLE</a:t>
            </a:r>
            <a:r>
              <a:rPr lang="en-US" sz="4800" b="1" dirty="0"/>
              <a:t> </a:t>
            </a:r>
            <a:r>
              <a:rPr lang="en-US" sz="4800" dirty="0"/>
              <a:t>and </a:t>
            </a:r>
            <a:r>
              <a:rPr lang="en-US" sz="4800" b="1" u="sng" dirty="0"/>
              <a:t>RELIABLE</a:t>
            </a:r>
            <a:r>
              <a:rPr lang="en-US" sz="4800" b="1" dirty="0"/>
              <a:t> </a:t>
            </a:r>
            <a:r>
              <a:rPr lang="en-US" sz="4800" dirty="0"/>
              <a:t>data and information flows.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CBFC9-40B8-3C2E-D905-75EE46FC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240332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BBAD-8395-7292-CA00-C17EE9FD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- Unreliable data in shipping (examples)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AD4F7-68A6-3C94-F97F-048007A97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AA5F5-C5CB-E950-764C-D43AC442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</p:spTree>
    <p:extLst>
      <p:ext uri="{BB962C8B-B14F-4D97-AF65-F5344CB8AC3E}">
        <p14:creationId xmlns:p14="http://schemas.microsoft.com/office/powerpoint/2010/main" val="277457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70E9-85E9-B547-A6C7-3AB7930B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" y="-2714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Post-accident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2C224-20A0-464A-9CD7-F63CB648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829" y="-621836"/>
            <a:ext cx="4985226" cy="3410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74656-BE04-924E-B8BA-ADF578CB1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686" y="3796441"/>
            <a:ext cx="5270500" cy="3041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FD4971-3BB3-8143-8A1F-78103FC8A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66" y="705696"/>
            <a:ext cx="5221080" cy="2213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D6A51-102B-2C41-BDF8-E97982840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665" y="732625"/>
            <a:ext cx="4928990" cy="2568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E71A6-85A5-5740-BBF5-2552E11AF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296" y="1561493"/>
            <a:ext cx="4069443" cy="19035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2AAA8-318E-F647-96DB-CCB213E0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FE37C-076A-4040-5D52-19560082F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521" y="1888639"/>
            <a:ext cx="6647792" cy="2175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58225-0F3D-A0C0-2C85-35FC2C402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" y="2479850"/>
            <a:ext cx="5765524" cy="2068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77E3E-0730-7948-8825-752D75C84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0688" y="5664531"/>
            <a:ext cx="5270500" cy="21138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E16BEA-91F0-6C80-6C8E-AE8CD03B285A}"/>
              </a:ext>
            </a:extLst>
          </p:cNvPr>
          <p:cNvSpPr txBox="1"/>
          <p:nvPr/>
        </p:nvSpPr>
        <p:spPr>
          <a:xfrm>
            <a:off x="547687" y="3103923"/>
            <a:ext cx="11096626" cy="206264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“</a:t>
            </a:r>
            <a:r>
              <a:rPr lang="en-US" sz="3200" b="1" dirty="0">
                <a:solidFill>
                  <a:srgbClr val="FFFF00"/>
                </a:solidFill>
              </a:rPr>
              <a:t>Nearly 40% of very serious casualties do not result in a flag state investigation being published</a:t>
            </a:r>
            <a:r>
              <a:rPr lang="en-US" sz="3200" dirty="0">
                <a:solidFill>
                  <a:schemeClr val="bg1"/>
                </a:solidFill>
              </a:rPr>
              <a:t>, and even when governments do manage to file the mandatory reports, many of them fail to meet the basic standards set out for reporting” (LL, 26 July 2022)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F65955-74EE-F404-594B-1DA4F875E4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1750" y="5215420"/>
            <a:ext cx="5878820" cy="22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0708-07AF-364F-9712-02C285E3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-57573"/>
            <a:ext cx="5425786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Incidents and near-misses reporting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9E5DA-AB71-3B4E-AD01-8770AA04C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252" y="4106716"/>
            <a:ext cx="2061891" cy="2516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22900-D1EF-3149-9B05-74AD68E2A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953" y="5459311"/>
            <a:ext cx="1803776" cy="58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ECC2F-AF2B-3E4B-98CC-FD23B7210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89" y="-207227"/>
            <a:ext cx="4947541" cy="416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33C01-C957-6E43-8338-F3DD957CA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660" y="4060193"/>
            <a:ext cx="5985652" cy="2857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284FF-B068-4D43-9D4E-AF1E7425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509" y="4033111"/>
            <a:ext cx="4702199" cy="17788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6B329-68A3-7946-92C5-F9C1C8E37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2" y="1143003"/>
            <a:ext cx="2933570" cy="16895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12503-953A-635B-CE83-BD757162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Raphael Baumler - WMU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F9E083-F00C-7D47-066A-1BBE9A2409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5644" y="-621937"/>
            <a:ext cx="3636025" cy="1616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C14BA-C2F1-7844-A996-DC2D709F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2222" y="1043561"/>
            <a:ext cx="3242726" cy="13781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F6C95-C2EB-3244-BADD-FA5EAF5B0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8911" y="1677175"/>
            <a:ext cx="3918360" cy="1993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6DCC3D-A704-C1CD-FE1C-D57F758A4C83}"/>
              </a:ext>
            </a:extLst>
          </p:cNvPr>
          <p:cNvSpPr/>
          <p:nvPr/>
        </p:nvSpPr>
        <p:spPr>
          <a:xfrm>
            <a:off x="737590" y="2555411"/>
            <a:ext cx="8991600" cy="2034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AdvPS405B6"/>
              </a:rPr>
              <a:t>“[…] </a:t>
            </a:r>
            <a:r>
              <a:rPr lang="en-US" sz="2400" b="1" dirty="0">
                <a:solidFill>
                  <a:srgbClr val="FFFF00"/>
                </a:solidFill>
                <a:effectLst/>
                <a:latin typeface="AdvPS405B6"/>
              </a:rPr>
              <a:t>ineffective regulatory infrastructure</a:t>
            </a:r>
            <a:r>
              <a:rPr lang="en-US" sz="2400" dirty="0">
                <a:effectLst/>
                <a:latin typeface="AdvPS405B6"/>
              </a:rPr>
              <a:t>, </a:t>
            </a:r>
            <a:r>
              <a:rPr lang="en-US" sz="2400" b="1" dirty="0">
                <a:solidFill>
                  <a:srgbClr val="FFFF00"/>
                </a:solidFill>
                <a:effectLst/>
                <a:latin typeface="AdvPS405B6"/>
              </a:rPr>
              <a:t>weak employment practices</a:t>
            </a:r>
            <a:r>
              <a:rPr lang="en-US" sz="2400" dirty="0">
                <a:effectLst/>
                <a:latin typeface="AdvPS405B6"/>
              </a:rPr>
              <a:t>, the </a:t>
            </a:r>
            <a:r>
              <a:rPr lang="en-US" sz="2400" b="1" dirty="0">
                <a:solidFill>
                  <a:srgbClr val="FFFF00"/>
                </a:solidFill>
                <a:effectLst/>
                <a:latin typeface="AdvPS405B6"/>
              </a:rPr>
              <a:t>absence of trade union support </a:t>
            </a:r>
            <a:r>
              <a:rPr lang="en-US" sz="2400" dirty="0">
                <a:effectLst/>
                <a:latin typeface="AdvPS405B6"/>
              </a:rPr>
              <a:t>and </a:t>
            </a:r>
            <a:r>
              <a:rPr lang="en-US" sz="2400" b="1" dirty="0">
                <a:solidFill>
                  <a:srgbClr val="FFFF00"/>
                </a:solidFill>
                <a:effectLst/>
                <a:latin typeface="AdvPS405B6"/>
              </a:rPr>
              <a:t>lack of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dvPS405B6"/>
              </a:rPr>
              <a:t>organisational</a:t>
            </a:r>
            <a:r>
              <a:rPr lang="en-US" sz="2400" b="1" dirty="0">
                <a:solidFill>
                  <a:srgbClr val="FFFF00"/>
                </a:solidFill>
                <a:effectLst/>
                <a:latin typeface="AdvPS405B6"/>
              </a:rPr>
              <a:t> trust </a:t>
            </a:r>
            <a:r>
              <a:rPr lang="en-US" sz="2400" dirty="0">
                <a:effectLst/>
                <a:latin typeface="AdvPS405B6"/>
              </a:rPr>
              <a:t>were the key underlying concerns which made </a:t>
            </a:r>
            <a:r>
              <a:rPr lang="en-US" sz="2400" b="1" dirty="0">
                <a:solidFill>
                  <a:srgbClr val="FFFF00"/>
                </a:solidFill>
                <a:effectLst/>
                <a:latin typeface="AdvPS405B6"/>
              </a:rPr>
              <a:t>incident reporting notably ineffective </a:t>
            </a:r>
            <a:r>
              <a:rPr lang="en-US" sz="2400" dirty="0">
                <a:effectLst/>
                <a:latin typeface="AdvPS405B6"/>
              </a:rPr>
              <a:t>in the shipping context.” (Bhattacharya, 2011)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E34DA4-1C65-8E17-1427-4479A3DDF6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1083" y="5386706"/>
            <a:ext cx="3630917" cy="13948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D96133-AF23-D7E4-2C76-E86EF3C3E8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7438" y="5325266"/>
            <a:ext cx="3630917" cy="14458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412F66-2712-2A3C-0103-E86ED5B8F2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4233" y="1259035"/>
            <a:ext cx="3239758" cy="10487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1363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ED194B9F7C15044CBD43C025EAD2ECAB00962D3FD91EC6E144B0DE5030BFA5D0D6" ma:contentTypeVersion="9990" ma:contentTypeDescription="" ma:contentTypeScope="" ma:versionID="f4afc2419ea7e51b0e33d483c04e2aa1">
  <xsd:schema xmlns:xsd="http://www.w3.org/2001/XMLSchema" xmlns:xs="http://www.w3.org/2001/XMLSchema" xmlns:p="http://schemas.microsoft.com/office/2006/metadata/properties" xmlns:ns2="49592fe1-76b3-425e-9982-488f19897f48" targetNamespace="http://schemas.microsoft.com/office/2006/metadata/properties" ma:root="true" ma:fieldsID="7ee8537cffddb9075a3258c18a202a39" ns2:_="">
    <xsd:import namespace="49592fe1-76b3-425e-9982-488f19897f48"/>
    <xsd:element name="properties">
      <xsd:complexType>
        <xsd:sequence>
          <xsd:element name="documentManagement">
            <xsd:complexType>
              <xsd:all>
                <xsd:element ref="ns2:Project_x0020_Code" minOccurs="0"/>
                <xsd:element ref="ns2:TaxCatchAllLabel" minOccurs="0"/>
                <xsd:element ref="ns2:TaxCatchAll" minOccurs="0"/>
                <xsd:element ref="ns2:gf147c1d654543abacff4a31dfc45623" minOccurs="0"/>
                <xsd:element ref="ns2:g337828d867743cab065af36c4e1a31c" minOccurs="0"/>
                <xsd:element ref="ns2:h70713ed90ce4adeabe454f2aabfa4ef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92fe1-76b3-425e-9982-488f19897f48" elementFormDefault="qualified">
    <xsd:import namespace="http://schemas.microsoft.com/office/2006/documentManagement/types"/>
    <xsd:import namespace="http://schemas.microsoft.com/office/infopath/2007/PartnerControls"/>
    <xsd:element name="Project_x0020_Code" ma:index="4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  <xsd:element name="TaxCatchAllLabel" ma:index="8" nillable="true" ma:displayName="Taxonomy Catch All Column1" ma:hidden="true" ma:list="{231ca8cd-8f79-4212-96ee-cded153de817}" ma:internalName="TaxCatchAllLabel" ma:readOnly="true" ma:showField="CatchAllDataLabel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231ca8cd-8f79-4212-96ee-cded153de817}" ma:internalName="TaxCatchAll" ma:readOnly="false" ma:showField="CatchAllData" ma:web="7193f14e-91dd-4b01-ae21-f47ab7629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f147c1d654543abacff4a31dfc45623" ma:index="10" ma:taxonomy="true" ma:internalName="gf147c1d654543abacff4a31dfc45623" ma:taxonomyFieldName="Origin_x002d_Author" ma:displayName="Origin-Author" ma:readOnly="false" ma:default="3;#ERA|8287c6ea-6f12-4bfd-9fc9-6825fce534f5" ma:fieldId="{0f147c1d-6545-43ab-acff-4a31dfc45623}" ma:sspId="ec698c8c-469b-4390-ad13-30cd69364034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7828d867743cab065af36c4e1a31c" ma:index="11" ma:taxonomy="true" ma:internalName="g337828d867743cab065af36c4e1a31c" ma:taxonomyFieldName="Process" ma:displayName="Process" ma:indexed="true" ma:readOnly="false" ma:fieldId="{0337828d-8677-43ca-b065-af36c4e1a31c}" ma:sspId="ec698c8c-469b-4390-ad13-30cd69364034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2" ma:taxonomy="true" ma:internalName="h70713ed90ce4adeabe454f2aabfa4ef" ma:taxonomyFieldName="Document_x0020_type" ma:displayName="Document type" ma:readOnly="false" ma:fieldId="{170713ed-90ce-4ade-abe4-54f2aabfa4ef}" ma:sspId="ec698c8c-469b-4390-ad13-30cd69364034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ec698c8c-469b-4390-ad13-30cd69364034" ContentTypeId="0x010100ED194B9F7C15044CBD43C025EAD2ECAB" PreviousValue="false" LastSyncTimeStamp="2023-01-11T08:54:23.803Z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9592fe1-76b3-425e-9982-488f19897f48">EXTID-1026668339-5</_dlc_DocId>
    <TaxCatchAll xmlns="49592fe1-76b3-425e-9982-488f19897f48">
      <Value>3</Value>
      <Value>199</Value>
      <Value>99</Value>
    </TaxCatchAll>
    <gf147c1d654543abacff4a31dfc45623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Project_x0020_Code xmlns="49592fe1-76b3-425e-9982-488f19897f48">004SST1088</Project_x0020_Code>
    <_dlc_DocIdUrl xmlns="49592fe1-76b3-425e-9982-488f19897f48">
      <Url>https://eraeuropaeu.sharepoint.com/sites/SCult/_layouts/15/DocIdRedir.aspx?ID=EXTID-1026668339-5</Url>
      <Description>EXTID-1026668339-5</Description>
    </_dlc_DocIdUrl>
    <g337828d867743cab065af36c4e1a31c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 - Dissemination of Railway Activities</TermName>
          <TermId xmlns="http://schemas.microsoft.com/office/infopath/2007/PartnerControls">dcaddc21-558f-4a25-831f-055f3345f696</TermId>
        </TermInfo>
      </Terms>
    </g337828d867743cab065af36c4e1a31c>
    <h70713ed90ce4adeabe454f2aabfa4ef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</documentManagement>
</p:properties>
</file>

<file path=customXml/itemProps1.xml><?xml version="1.0" encoding="utf-8"?>
<ds:datastoreItem xmlns:ds="http://schemas.openxmlformats.org/officeDocument/2006/customXml" ds:itemID="{ADE90CF2-43FC-435C-B016-E833F58452E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944FF86-44F1-4DD8-B1F5-DEC15423D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92fe1-76b3-425e-9982-488f19897f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E29B8E-F0D4-46AB-B225-3622CC6C8DC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A693E87-7ACE-4627-9140-D4DA741E5BEC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F32B2884-63C4-486B-B517-78441B3A3BEB}"/>
</file>

<file path=docProps/app.xml><?xml version="1.0" encoding="utf-8"?>
<Properties xmlns="http://schemas.openxmlformats.org/officeDocument/2006/extended-properties" xmlns:vt="http://schemas.openxmlformats.org/officeDocument/2006/docPropsVTypes">
  <TotalTime>33027</TotalTime>
  <Words>927</Words>
  <Application>Microsoft Office PowerPoint</Application>
  <PresentationFormat>Widescreen</PresentationFormat>
  <Paragraphs>117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Strengthening safety learning culture in shipping </vt:lpstr>
      <vt:lpstr>Safety Learning culture –  an indicator of safety culture</vt:lpstr>
      <vt:lpstr>1- Learning mechanisms (reminder)</vt:lpstr>
      <vt:lpstr>PowerPoint Presentation</vt:lpstr>
      <vt:lpstr>PowerPoint Presentation</vt:lpstr>
      <vt:lpstr>Feedforward and feedback are necessary for system learning BUT both demand AVAILABLE and RELIABLE data and information flows. </vt:lpstr>
      <vt:lpstr>2- Unreliable data in shipping (examples)</vt:lpstr>
      <vt:lpstr>Post-accident data</vt:lpstr>
      <vt:lpstr>Incidents and near-misses reporting</vt:lpstr>
      <vt:lpstr>Other broken feedbacks</vt:lpstr>
      <vt:lpstr>PowerPoint Presentation</vt:lpstr>
      <vt:lpstr>US Whistleblower policy</vt:lpstr>
      <vt:lpstr>4- Navigating towards a safety Learning</vt:lpstr>
      <vt:lpstr>PowerPoint Presentation</vt:lpstr>
      <vt:lpstr>Safety Learning Culture: pre-requisites towards safety culture</vt:lpstr>
      <vt:lpstr>From the Fear to the Trust Loops (a cultural shift for shipping)</vt:lpstr>
      <vt:lpstr>Conclusion</vt:lpstr>
      <vt:lpstr>Need for Safety Learning Culture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culture and emerging topics</dc:title>
  <dc:creator>Microsoft Office User</dc:creator>
  <cp:lastModifiedBy>Microsoft Office User</cp:lastModifiedBy>
  <cp:revision>209</cp:revision>
  <dcterms:created xsi:type="dcterms:W3CDTF">2022-03-15T12:21:29Z</dcterms:created>
  <dcterms:modified xsi:type="dcterms:W3CDTF">2023-09-05T06:51:28Z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0x010100ED194B9F7C15044CBD43C025EAD2ECAB00962D3FD91EC6E144B0DE5030BFA5D0D6</vt:lpwstr>
  </property>
  <property fmtid="{D5CDD505-2E9C-101B-9397-08002B2CF9AE}" pid="3" name="_dlc_DocIdItemGuid">
    <vt:lpwstr>090937a0-9a12-4f7e-8d64-b41f4e461bf0</vt:lpwstr>
  </property>
  <property fmtid="{D5CDD505-2E9C-101B-9397-08002B2CF9AE}" pid="4" name="Document type">
    <vt:lpwstr>99;#Presentation|d69afb93-d8c7-4c9e-870f-5298841c2f8f</vt:lpwstr>
  </property>
  <property fmtid="{D5CDD505-2E9C-101B-9397-08002B2CF9AE}" pid="5" name="Process">
    <vt:lpwstr>199;#DRA - Dissemination of Railway Activities|dcaddc21-558f-4a25-831f-055f3345f696</vt:lpwstr>
  </property>
  <property fmtid="{D5CDD505-2E9C-101B-9397-08002B2CF9AE}" pid="6" name="Origin-Author">
    <vt:lpwstr>3;#ERA|8287c6ea-6f12-4bfd-9fc9-6825fce534f5</vt:lpwstr>
  </property>
</Properties>
</file>