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1"/>
  </p:notesMasterIdLst>
  <p:handoutMasterIdLst>
    <p:handoutMasterId r:id="rId22"/>
  </p:handoutMasterIdLst>
  <p:sldIdLst>
    <p:sldId id="671" r:id="rId7"/>
    <p:sldId id="675" r:id="rId8"/>
    <p:sldId id="674" r:id="rId9"/>
    <p:sldId id="673" r:id="rId10"/>
    <p:sldId id="684" r:id="rId11"/>
    <p:sldId id="683" r:id="rId12"/>
    <p:sldId id="676" r:id="rId13"/>
    <p:sldId id="678" r:id="rId14"/>
    <p:sldId id="681" r:id="rId15"/>
    <p:sldId id="680" r:id="rId16"/>
    <p:sldId id="679" r:id="rId17"/>
    <p:sldId id="682" r:id="rId18"/>
    <p:sldId id="689" r:id="rId19"/>
    <p:sldId id="672" r:id="rId20"/>
  </p:sldIdLst>
  <p:sldSz cx="24384000" cy="13716000"/>
  <p:notesSz cx="6669088" cy="9926638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40" userDrawn="1">
          <p15:clr>
            <a:srgbClr val="A4A3A4"/>
          </p15:clr>
        </p15:guide>
        <p15:guide id="2" orient="horz" pos="499" userDrawn="1">
          <p15:clr>
            <a:srgbClr val="A4A3A4"/>
          </p15:clr>
        </p15:guide>
        <p15:guide id="3" pos="14275" userDrawn="1">
          <p15:clr>
            <a:srgbClr val="A4A3A4"/>
          </p15:clr>
        </p15:guide>
        <p15:guide id="4" pos="7679" userDrawn="1">
          <p15:clr>
            <a:srgbClr val="A4A3A4"/>
          </p15:clr>
        </p15:guide>
        <p15:guide id="5" pos="1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0F21"/>
    <a:srgbClr val="575756"/>
    <a:srgbClr val="62B576"/>
    <a:srgbClr val="000000"/>
    <a:srgbClr val="B78B02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F08AC-5E4A-29C6-0D47-941C17B1051C}" v="3" dt="2023-09-21T10:58:41.476"/>
    <p1510:client id="{F65E8504-A064-4CF9-85D3-88BE2AB02FB2}" v="5" dt="2023-09-18T08:40:29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772" autoAdjust="0"/>
  </p:normalViewPr>
  <p:slideViewPr>
    <p:cSldViewPr snapToGrid="0" snapToObjects="1">
      <p:cViewPr varScale="1">
        <p:scale>
          <a:sx n="48" d="100"/>
          <a:sy n="48" d="100"/>
        </p:scale>
        <p:origin x="1152" y="54"/>
      </p:cViewPr>
      <p:guideLst>
        <p:guide orient="horz" pos="8140"/>
        <p:guide orient="horz" pos="499"/>
        <p:guide pos="14275"/>
        <p:guide pos="7679"/>
        <p:guide pos="1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PINELLI Fabrizio" userId="S::fabrizio.carpinelli@era.europa.eu::da3f4596-c4b2-4ef0-9559-baf91f475a29" providerId="AD" clId="Web-{8F1F08AC-5E4A-29C6-0D47-941C17B1051C}"/>
    <pc:docChg chg="delSld">
      <pc:chgData name="CARPINELLI Fabrizio" userId="S::fabrizio.carpinelli@era.europa.eu::da3f4596-c4b2-4ef0-9559-baf91f475a29" providerId="AD" clId="Web-{8F1F08AC-5E4A-29C6-0D47-941C17B1051C}" dt="2023-09-21T10:58:41.476" v="2"/>
      <pc:docMkLst>
        <pc:docMk/>
      </pc:docMkLst>
      <pc:sldChg chg="del">
        <pc:chgData name="CARPINELLI Fabrizio" userId="S::fabrizio.carpinelli@era.europa.eu::da3f4596-c4b2-4ef0-9559-baf91f475a29" providerId="AD" clId="Web-{8F1F08AC-5E4A-29C6-0D47-941C17B1051C}" dt="2023-09-21T10:58:39.944" v="1"/>
        <pc:sldMkLst>
          <pc:docMk/>
          <pc:sldMk cId="590238035" sldId="685"/>
        </pc:sldMkLst>
      </pc:sldChg>
      <pc:sldChg chg="del">
        <pc:chgData name="CARPINELLI Fabrizio" userId="S::fabrizio.carpinelli@era.europa.eu::da3f4596-c4b2-4ef0-9559-baf91f475a29" providerId="AD" clId="Web-{8F1F08AC-5E4A-29C6-0D47-941C17B1051C}" dt="2023-09-21T10:58:38.444" v="0"/>
        <pc:sldMkLst>
          <pc:docMk/>
          <pc:sldMk cId="2148547515" sldId="687"/>
        </pc:sldMkLst>
      </pc:sldChg>
      <pc:sldChg chg="del">
        <pc:chgData name="CARPINELLI Fabrizio" userId="S::fabrizio.carpinelli@era.europa.eu::da3f4596-c4b2-4ef0-9559-baf91f475a29" providerId="AD" clId="Web-{8F1F08AC-5E4A-29C6-0D47-941C17B1051C}" dt="2023-09-21T10:58:41.476" v="2"/>
        <pc:sldMkLst>
          <pc:docMk/>
          <pc:sldMk cId="3097745628" sldId="688"/>
        </pc:sldMkLst>
      </pc:sldChg>
    </pc:docChg>
  </pc:docChgLst>
  <pc:docChgLst>
    <pc:chgData name="PAPILLAULT Virginie" userId="eec70644-9241-45e0-8fe8-9bed138d8528" providerId="ADAL" clId="{F65E8504-A064-4CF9-85D3-88BE2AB02FB2}"/>
    <pc:docChg chg="custSel modSld sldOrd">
      <pc:chgData name="PAPILLAULT Virginie" userId="eec70644-9241-45e0-8fe8-9bed138d8528" providerId="ADAL" clId="{F65E8504-A064-4CF9-85D3-88BE2AB02FB2}" dt="2023-09-18T08:40:50.123" v="17" actId="478"/>
      <pc:docMkLst>
        <pc:docMk/>
      </pc:docMkLst>
      <pc:sldChg chg="modSp">
        <pc:chgData name="PAPILLAULT Virginie" userId="eec70644-9241-45e0-8fe8-9bed138d8528" providerId="ADAL" clId="{F65E8504-A064-4CF9-85D3-88BE2AB02FB2}" dt="2023-09-18T08:00:50.309" v="2" actId="20577"/>
        <pc:sldMkLst>
          <pc:docMk/>
          <pc:sldMk cId="3396057741" sldId="676"/>
        </pc:sldMkLst>
        <pc:graphicFrameChg chg="mod">
          <ac:chgData name="PAPILLAULT Virginie" userId="eec70644-9241-45e0-8fe8-9bed138d8528" providerId="ADAL" clId="{F65E8504-A064-4CF9-85D3-88BE2AB02FB2}" dt="2023-09-18T08:00:50.309" v="2" actId="20577"/>
          <ac:graphicFrameMkLst>
            <pc:docMk/>
            <pc:sldMk cId="3396057741" sldId="676"/>
            <ac:graphicFrameMk id="22" creationId="{13F7DB95-4B57-A370-8EE4-7B8869513B71}"/>
          </ac:graphicFrameMkLst>
        </pc:graphicFrameChg>
      </pc:sldChg>
      <pc:sldChg chg="addSp delSp modSp mod ord">
        <pc:chgData name="PAPILLAULT Virginie" userId="eec70644-9241-45e0-8fe8-9bed138d8528" providerId="ADAL" clId="{F65E8504-A064-4CF9-85D3-88BE2AB02FB2}" dt="2023-09-18T08:40:50.123" v="17" actId="478"/>
        <pc:sldMkLst>
          <pc:docMk/>
          <pc:sldMk cId="323181858" sldId="682"/>
        </pc:sldMkLst>
        <pc:spChg chg="mod">
          <ac:chgData name="PAPILLAULT Virginie" userId="eec70644-9241-45e0-8fe8-9bed138d8528" providerId="ADAL" clId="{F65E8504-A064-4CF9-85D3-88BE2AB02FB2}" dt="2023-09-18T08:39:28.220" v="10" actId="20577"/>
          <ac:spMkLst>
            <pc:docMk/>
            <pc:sldMk cId="323181858" sldId="682"/>
            <ac:spMk id="23" creationId="{BC1E2996-DBD3-5451-03C8-AFBB65C6ABB4}"/>
          </ac:spMkLst>
        </pc:spChg>
        <pc:picChg chg="add del mod">
          <ac:chgData name="PAPILLAULT Virginie" userId="eec70644-9241-45e0-8fe8-9bed138d8528" providerId="ADAL" clId="{F65E8504-A064-4CF9-85D3-88BE2AB02FB2}" dt="2023-09-18T08:40:50.123" v="17" actId="478"/>
          <ac:picMkLst>
            <pc:docMk/>
            <pc:sldMk cId="323181858" sldId="682"/>
            <ac:picMk id="5" creationId="{51DB04FB-E4CA-F66F-2A50-ACB18816DFB6}"/>
          </ac:picMkLst>
        </pc:picChg>
      </pc:sldChg>
      <pc:sldChg chg="ord">
        <pc:chgData name="PAPILLAULT Virginie" userId="eec70644-9241-45e0-8fe8-9bed138d8528" providerId="ADAL" clId="{F65E8504-A064-4CF9-85D3-88BE2AB02FB2}" dt="2023-09-18T08:39:13.938" v="4"/>
        <pc:sldMkLst>
          <pc:docMk/>
          <pc:sldMk cId="3406941740" sldId="68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39024-FDD0-4A46-8774-CDEC03C6446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0E3981-64DC-4B14-BA8D-B2EFC3763E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600" dirty="0">
              <a:latin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fr-FR" sz="3600" b="1" dirty="0">
              <a:latin typeface="Calibri" panose="020F0502020204030204" pitchFamily="34" charset="0"/>
              <a:cs typeface="Calibri" panose="020F0502020204030204" pitchFamily="34" charset="0"/>
            </a:rPr>
            <a:t>major </a:t>
          </a:r>
          <a:r>
            <a:rPr lang="fr-FR" sz="3600" b="1" dirty="0" err="1">
              <a:latin typeface="Calibri" panose="020F0502020204030204" pitchFamily="34" charset="0"/>
              <a:cs typeface="Calibri" panose="020F0502020204030204" pitchFamily="34" charset="0"/>
            </a:rPr>
            <a:t>decision</a:t>
          </a:r>
          <a:r>
            <a:rPr lang="fr-FR" sz="36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3600" dirty="0">
              <a:latin typeface="Calibri" panose="020F0502020204030204" pitchFamily="34" charset="0"/>
              <a:cs typeface="Calibri" panose="020F0502020204030204" pitchFamily="34" charset="0"/>
            </a:rPr>
            <a:t>for the Host </a:t>
          </a:r>
          <a:r>
            <a:rPr lang="fr-FR" sz="3600" dirty="0" err="1">
              <a:latin typeface="Calibri" panose="020F0502020204030204" pitchFamily="34" charset="0"/>
              <a:cs typeface="Calibri" panose="020F0502020204030204" pitchFamily="34" charset="0"/>
            </a:rPr>
            <a:t>companies</a:t>
          </a:r>
          <a:r>
            <a:rPr lang="fr-FR" sz="36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fr-FR" sz="3600" dirty="0" err="1">
              <a:latin typeface="Calibri" panose="020F0502020204030204" pitchFamily="34" charset="0"/>
              <a:cs typeface="Calibri" panose="020F0502020204030204" pitchFamily="34" charset="0"/>
            </a:rPr>
            <a:t>with</a:t>
          </a:r>
          <a:r>
            <a:rPr lang="fr-FR" sz="36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fr-FR" sz="3600" dirty="0" err="1">
              <a:latin typeface="Calibri" panose="020F0502020204030204" pitchFamily="34" charset="0"/>
              <a:cs typeface="Calibri" panose="020F0502020204030204" pitchFamily="34" charset="0"/>
            </a:rPr>
            <a:t>core</a:t>
          </a:r>
          <a:r>
            <a:rPr lang="fr-FR" sz="3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3600" dirty="0" err="1">
              <a:latin typeface="Calibri" panose="020F0502020204030204" pitchFamily="34" charset="0"/>
              <a:cs typeface="Calibri" panose="020F0502020204030204" pitchFamily="34" charset="0"/>
            </a:rPr>
            <a:t>strong</a:t>
          </a:r>
          <a:r>
            <a:rPr lang="fr-FR" sz="3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3600" dirty="0" err="1">
              <a:latin typeface="Calibri" panose="020F0502020204030204" pitchFamily="34" charset="0"/>
              <a:cs typeface="Calibri" panose="020F0502020204030204" pitchFamily="34" charset="0"/>
            </a:rPr>
            <a:t>commitment</a:t>
          </a:r>
          <a:r>
            <a:rPr lang="fr-FR" sz="36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3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EF92A9A-B68D-46DE-B427-342DCB61C9E7}" type="parTrans" cxnId="{BD425EDB-4AD8-459F-848F-FAA022B7C29D}">
      <dgm:prSet/>
      <dgm:spPr/>
      <dgm:t>
        <a:bodyPr/>
        <a:lstStyle/>
        <a:p>
          <a:endParaRPr lang="en-US"/>
        </a:p>
      </dgm:t>
    </dgm:pt>
    <dgm:pt modelId="{266C06F4-ADE6-4301-97FF-D8BB65C23FF3}" type="sibTrans" cxnId="{BD425EDB-4AD8-459F-848F-FAA022B7C29D}">
      <dgm:prSet/>
      <dgm:spPr/>
      <dgm:t>
        <a:bodyPr/>
        <a:lstStyle/>
        <a:p>
          <a:endParaRPr lang="en-US"/>
        </a:p>
      </dgm:t>
    </dgm:pt>
    <dgm:pt modelId="{2CC6C2E5-F174-4136-8513-AE130D941ABB}">
      <dgm:prSet custT="1"/>
      <dgm:spPr>
        <a:noFill/>
        <a:ln>
          <a:noFill/>
        </a:ln>
        <a:effectLst/>
      </dgm:spPr>
      <dgm:t>
        <a:bodyPr spcFirstLastPara="0" vert="horz" wrap="square" lIns="140931" tIns="140931" rIns="140931" bIns="140931" numCol="1" spcCol="1270" anchor="ctr" anchorCtr="0"/>
        <a:lstStyle/>
        <a:p>
          <a:pPr>
            <a:lnSpc>
              <a:spcPct val="100000"/>
            </a:lnSpc>
          </a:pP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 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Tool/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Methodology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for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finding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out 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how staff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perceive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and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feel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safety 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their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daily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work</a:t>
          </a:r>
          <a:endParaRPr lang="en-US" sz="3600" kern="1200" dirty="0">
            <a:solidFill>
              <a:srgbClr val="4E5759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A70EA4F3-8E22-44F8-8347-1283C8CB9A9D}" type="parTrans" cxnId="{90C707CF-3665-405D-BE97-9FF72FBE59E3}">
      <dgm:prSet/>
      <dgm:spPr/>
      <dgm:t>
        <a:bodyPr/>
        <a:lstStyle/>
        <a:p>
          <a:endParaRPr lang="en-US"/>
        </a:p>
      </dgm:t>
    </dgm:pt>
    <dgm:pt modelId="{751B6A62-BA5F-4BFB-9900-0088613CE57B}" type="sibTrans" cxnId="{90C707CF-3665-405D-BE97-9FF72FBE59E3}">
      <dgm:prSet/>
      <dgm:spPr/>
      <dgm:t>
        <a:bodyPr/>
        <a:lstStyle/>
        <a:p>
          <a:endParaRPr lang="en-US"/>
        </a:p>
      </dgm:t>
    </dgm:pt>
    <dgm:pt modelId="{7A7E694C-64CA-4BD2-8B3D-27A40A2E4790}">
      <dgm:prSet custT="1"/>
      <dgm:spPr>
        <a:noFill/>
        <a:ln>
          <a:noFill/>
        </a:ln>
        <a:effectLst/>
      </dgm:spPr>
      <dgm:t>
        <a:bodyPr spcFirstLastPara="0" vert="horz" wrap="square" lIns="140931" tIns="140931" rIns="140931" bIns="140931" numCol="1" spcCol="1270" anchor="ctr" anchorCtr="0"/>
        <a:lstStyle/>
        <a:p>
          <a:pPr>
            <a:lnSpc>
              <a:spcPct val="100000"/>
            </a:lnSpc>
          </a:pP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6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days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 site at the Host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Company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; </a:t>
          </a:r>
          <a:endParaRPr lang="en-US" sz="3600" kern="1200" dirty="0">
            <a:solidFill>
              <a:srgbClr val="4E5759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579C610F-0B05-4DA0-A889-E9A0CBB863BC}" type="parTrans" cxnId="{EDDF31BA-0D52-4036-9B2A-6CA92C9A8FA4}">
      <dgm:prSet/>
      <dgm:spPr/>
      <dgm:t>
        <a:bodyPr/>
        <a:lstStyle/>
        <a:p>
          <a:endParaRPr lang="en-US"/>
        </a:p>
      </dgm:t>
    </dgm:pt>
    <dgm:pt modelId="{7AA0421D-4C14-4DD7-A45E-AC8A3C0C1D98}" type="sibTrans" cxnId="{EDDF31BA-0D52-4036-9B2A-6CA92C9A8FA4}">
      <dgm:prSet/>
      <dgm:spPr/>
      <dgm:t>
        <a:bodyPr/>
        <a:lstStyle/>
        <a:p>
          <a:endParaRPr lang="en-US"/>
        </a:p>
      </dgm:t>
    </dgm:pt>
    <dgm:pt modelId="{4A0AEACE-30B6-4EB1-874C-39F1FAD6CB89}">
      <dgm:prSet custT="1"/>
      <dgm:spPr>
        <a:noFill/>
        <a:ln>
          <a:noFill/>
        </a:ln>
        <a:effectLst/>
      </dgm:spPr>
      <dgm:t>
        <a:bodyPr spcFirstLastPara="0" vert="horz" wrap="square" lIns="140931" tIns="140931" rIns="140931" bIns="140931" numCol="1" spcCol="1270" anchor="ctr" anchorCtr="0"/>
        <a:lstStyle/>
        <a:p>
          <a:pPr>
            <a:lnSpc>
              <a:spcPct val="100000"/>
            </a:lnSpc>
          </a:pP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 Peer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Reviews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conducted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at ÖBB, CFL and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Infrabel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</a:t>
          </a:r>
          <a:endParaRPr lang="en-US" sz="3600" kern="1200" dirty="0">
            <a:solidFill>
              <a:srgbClr val="4E5759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42A3BDCD-A226-4223-9404-6ECB4AE1492E}" type="parTrans" cxnId="{355F3311-8309-496B-B8B7-AD0B044F6779}">
      <dgm:prSet/>
      <dgm:spPr/>
      <dgm:t>
        <a:bodyPr/>
        <a:lstStyle/>
        <a:p>
          <a:endParaRPr lang="en-US"/>
        </a:p>
      </dgm:t>
    </dgm:pt>
    <dgm:pt modelId="{94463D23-7E56-4675-B79A-482EFE018F55}" type="sibTrans" cxnId="{355F3311-8309-496B-B8B7-AD0B044F6779}">
      <dgm:prSet/>
      <dgm:spPr/>
      <dgm:t>
        <a:bodyPr/>
        <a:lstStyle/>
        <a:p>
          <a:endParaRPr lang="en-US"/>
        </a:p>
      </dgm:t>
    </dgm:pt>
    <dgm:pt modelId="{33EDD0CA-635E-4043-8FD8-F4B9BCE4897E}">
      <dgm:prSet custT="1"/>
      <dgm:spPr>
        <a:noFill/>
        <a:ln>
          <a:noFill/>
        </a:ln>
        <a:effectLst/>
      </dgm:spPr>
      <dgm:t>
        <a:bodyPr spcFirstLastPara="0" vert="horz" wrap="square" lIns="140931" tIns="140931" rIns="140931" bIns="140931" numCol="1" spcCol="1270" anchor="ctr" anchorCtr="0"/>
        <a:lstStyle/>
        <a:p>
          <a:pPr>
            <a:lnSpc>
              <a:spcPct val="100000"/>
            </a:lnSpc>
          </a:pP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experienced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Peer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Review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Team</a:t>
          </a:r>
          <a:endParaRPr lang="en-US" sz="3600" kern="1200" dirty="0">
            <a:solidFill>
              <a:srgbClr val="4E5759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96ED843C-30F3-4ED2-A52D-F58E9A12DAAC}" type="parTrans" cxnId="{D62D20B6-660E-4A34-A282-CE53EF664D5A}">
      <dgm:prSet/>
      <dgm:spPr/>
      <dgm:t>
        <a:bodyPr/>
        <a:lstStyle/>
        <a:p>
          <a:endParaRPr lang="en-US"/>
        </a:p>
      </dgm:t>
    </dgm:pt>
    <dgm:pt modelId="{2D510DD7-9A19-42F9-98D1-638674B72B0D}" type="sibTrans" cxnId="{D62D20B6-660E-4A34-A282-CE53EF664D5A}">
      <dgm:prSet/>
      <dgm:spPr/>
      <dgm:t>
        <a:bodyPr/>
        <a:lstStyle/>
        <a:p>
          <a:endParaRPr lang="en-US"/>
        </a:p>
      </dgm:t>
    </dgm:pt>
    <dgm:pt modelId="{52E5D716-5F79-4671-AAA1-4F81C6B521FF}" type="pres">
      <dgm:prSet presAssocID="{94D39024-FDD0-4A46-8774-CDEC03C64465}" presName="root" presStyleCnt="0">
        <dgm:presLayoutVars>
          <dgm:dir/>
          <dgm:resizeHandles val="exact"/>
        </dgm:presLayoutVars>
      </dgm:prSet>
      <dgm:spPr/>
    </dgm:pt>
    <dgm:pt modelId="{D4E89A9E-2394-436E-ADA1-09DCC42011DA}" type="pres">
      <dgm:prSet presAssocID="{E50E3981-64DC-4B14-BA8D-B2EFC3763EDE}" presName="compNode" presStyleCnt="0"/>
      <dgm:spPr/>
    </dgm:pt>
    <dgm:pt modelId="{A2CB69CB-24D8-4133-B20A-5372F33103CE}" type="pres">
      <dgm:prSet presAssocID="{E50E3981-64DC-4B14-BA8D-B2EFC3763EDE}" presName="bgRect" presStyleLbl="bgShp" presStyleIdx="0" presStyleCnt="5"/>
      <dgm:spPr>
        <a:xfrm>
          <a:off x="0" y="3125"/>
          <a:ext cx="21030327" cy="1331634"/>
        </a:xfrm>
        <a:prstGeom prst="roundRect">
          <a:avLst>
            <a:gd name="adj" fmla="val 10000"/>
          </a:avLst>
        </a:prstGeom>
        <a:noFill/>
        <a:ln>
          <a:noFill/>
        </a:ln>
        <a:effectLst/>
      </dgm:spPr>
    </dgm:pt>
    <dgm:pt modelId="{EA92695A-91C6-4645-906A-1A8E45A88A00}" type="pres">
      <dgm:prSet presAssocID="{E50E3981-64DC-4B14-BA8D-B2EFC3763ED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ignée de main"/>
        </a:ext>
      </dgm:extLst>
    </dgm:pt>
    <dgm:pt modelId="{09B8F2A1-8C50-42A2-8FF3-A4B5CCDA2E26}" type="pres">
      <dgm:prSet presAssocID="{E50E3981-64DC-4B14-BA8D-B2EFC3763EDE}" presName="spaceRect" presStyleCnt="0"/>
      <dgm:spPr/>
    </dgm:pt>
    <dgm:pt modelId="{A674D954-6D54-4484-918C-D7A3726320C8}" type="pres">
      <dgm:prSet presAssocID="{E50E3981-64DC-4B14-BA8D-B2EFC3763EDE}" presName="parTx" presStyleLbl="revTx" presStyleIdx="0" presStyleCnt="5">
        <dgm:presLayoutVars>
          <dgm:chMax val="0"/>
          <dgm:chPref val="0"/>
        </dgm:presLayoutVars>
      </dgm:prSet>
      <dgm:spPr/>
    </dgm:pt>
    <dgm:pt modelId="{A50C160A-7BBD-45E7-B4BF-967B81526422}" type="pres">
      <dgm:prSet presAssocID="{266C06F4-ADE6-4301-97FF-D8BB65C23FF3}" presName="sibTrans" presStyleCnt="0"/>
      <dgm:spPr/>
    </dgm:pt>
    <dgm:pt modelId="{62B1E5C8-A620-4D16-81A1-6E2AA330AE33}" type="pres">
      <dgm:prSet presAssocID="{2CC6C2E5-F174-4136-8513-AE130D941ABB}" presName="compNode" presStyleCnt="0"/>
      <dgm:spPr/>
    </dgm:pt>
    <dgm:pt modelId="{BA57FA5B-071F-4CC8-A5D6-7D6D89FA19BE}" type="pres">
      <dgm:prSet presAssocID="{2CC6C2E5-F174-4136-8513-AE130D941ABB}" presName="bgRect" presStyleLbl="bgShp" presStyleIdx="1" presStyleCnt="5"/>
      <dgm:spPr>
        <a:xfrm>
          <a:off x="0" y="1667668"/>
          <a:ext cx="21030327" cy="1331634"/>
        </a:xfrm>
        <a:prstGeom prst="roundRect">
          <a:avLst>
            <a:gd name="adj" fmla="val 10000"/>
          </a:avLst>
        </a:prstGeom>
        <a:noFill/>
        <a:ln>
          <a:noFill/>
        </a:ln>
        <a:effectLst/>
      </dgm:spPr>
    </dgm:pt>
    <dgm:pt modelId="{B8EEFE10-19C5-49AF-A93F-B5752B1772A5}" type="pres">
      <dgm:prSet presAssocID="{2CC6C2E5-F174-4136-8513-AE130D941AB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utils"/>
        </a:ext>
      </dgm:extLst>
    </dgm:pt>
    <dgm:pt modelId="{9BB73765-6E5A-41F7-AF73-7C5185079083}" type="pres">
      <dgm:prSet presAssocID="{2CC6C2E5-F174-4136-8513-AE130D941ABB}" presName="spaceRect" presStyleCnt="0"/>
      <dgm:spPr/>
    </dgm:pt>
    <dgm:pt modelId="{5C9EF2B2-4DC2-40A1-9236-C353DD2476C8}" type="pres">
      <dgm:prSet presAssocID="{2CC6C2E5-F174-4136-8513-AE130D941ABB}" presName="parTx" presStyleLbl="revTx" presStyleIdx="1" presStyleCnt="5">
        <dgm:presLayoutVars>
          <dgm:chMax val="0"/>
          <dgm:chPref val="0"/>
        </dgm:presLayoutVars>
      </dgm:prSet>
      <dgm:spPr>
        <a:xfrm>
          <a:off x="1538037" y="1667668"/>
          <a:ext cx="19492289" cy="1331634"/>
        </a:xfrm>
        <a:prstGeom prst="rect">
          <a:avLst/>
        </a:prstGeom>
      </dgm:spPr>
    </dgm:pt>
    <dgm:pt modelId="{19787733-15E5-4289-8D08-2DF895EEF52D}" type="pres">
      <dgm:prSet presAssocID="{751B6A62-BA5F-4BFB-9900-0088613CE57B}" presName="sibTrans" presStyleCnt="0"/>
      <dgm:spPr/>
    </dgm:pt>
    <dgm:pt modelId="{DB7015BF-31E6-4E75-BDB9-E87C9287E7AA}" type="pres">
      <dgm:prSet presAssocID="{7A7E694C-64CA-4BD2-8B3D-27A40A2E4790}" presName="compNode" presStyleCnt="0"/>
      <dgm:spPr/>
    </dgm:pt>
    <dgm:pt modelId="{9C7540C0-DEFD-489E-A396-FFF013970674}" type="pres">
      <dgm:prSet presAssocID="{7A7E694C-64CA-4BD2-8B3D-27A40A2E4790}" presName="bgRect" presStyleLbl="bgShp" presStyleIdx="2" presStyleCnt="5" custLinFactNeighborX="0" custLinFactNeighborY="1493"/>
      <dgm:spPr>
        <a:xfrm>
          <a:off x="0" y="3352092"/>
          <a:ext cx="21030327" cy="1331634"/>
        </a:xfrm>
        <a:prstGeom prst="roundRect">
          <a:avLst>
            <a:gd name="adj" fmla="val 10000"/>
          </a:avLst>
        </a:prstGeom>
        <a:noFill/>
        <a:ln>
          <a:noFill/>
        </a:ln>
        <a:effectLst/>
      </dgm:spPr>
    </dgm:pt>
    <dgm:pt modelId="{1B3D3DD3-398C-425D-8179-2F658FDEC0F4}" type="pres">
      <dgm:prSet presAssocID="{7A7E694C-64CA-4BD2-8B3D-27A40A2E479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eur"/>
        </a:ext>
      </dgm:extLst>
    </dgm:pt>
    <dgm:pt modelId="{A59E2FEE-1AF5-40A0-9BD7-22587EC7C1BF}" type="pres">
      <dgm:prSet presAssocID="{7A7E694C-64CA-4BD2-8B3D-27A40A2E4790}" presName="spaceRect" presStyleCnt="0"/>
      <dgm:spPr/>
    </dgm:pt>
    <dgm:pt modelId="{43E7F4EA-6B47-4A9F-BC4A-9252266DC196}" type="pres">
      <dgm:prSet presAssocID="{7A7E694C-64CA-4BD2-8B3D-27A40A2E4790}" presName="parTx" presStyleLbl="revTx" presStyleIdx="2" presStyleCnt="5">
        <dgm:presLayoutVars>
          <dgm:chMax val="0"/>
          <dgm:chPref val="0"/>
        </dgm:presLayoutVars>
      </dgm:prSet>
      <dgm:spPr>
        <a:xfrm>
          <a:off x="1538037" y="3332211"/>
          <a:ext cx="19492289" cy="1331634"/>
        </a:xfrm>
        <a:prstGeom prst="rect">
          <a:avLst/>
        </a:prstGeom>
      </dgm:spPr>
    </dgm:pt>
    <dgm:pt modelId="{5B075A42-1909-474C-858A-CA80A06617F3}" type="pres">
      <dgm:prSet presAssocID="{7AA0421D-4C14-4DD7-A45E-AC8A3C0C1D98}" presName="sibTrans" presStyleCnt="0"/>
      <dgm:spPr/>
    </dgm:pt>
    <dgm:pt modelId="{AD4D2E1B-94AE-4C56-A76E-D325AD3824DE}" type="pres">
      <dgm:prSet presAssocID="{4A0AEACE-30B6-4EB1-874C-39F1FAD6CB89}" presName="compNode" presStyleCnt="0"/>
      <dgm:spPr/>
    </dgm:pt>
    <dgm:pt modelId="{67CD02E6-AF3C-448D-8A4D-1FAE831B3BA4}" type="pres">
      <dgm:prSet presAssocID="{4A0AEACE-30B6-4EB1-874C-39F1FAD6CB89}" presName="bgRect" presStyleLbl="bgShp" presStyleIdx="3" presStyleCnt="5"/>
      <dgm:spPr>
        <a:xfrm>
          <a:off x="0" y="4996754"/>
          <a:ext cx="21030327" cy="1331634"/>
        </a:xfrm>
        <a:prstGeom prst="roundRect">
          <a:avLst>
            <a:gd name="adj" fmla="val 10000"/>
          </a:avLst>
        </a:prstGeom>
        <a:noFill/>
        <a:ln>
          <a:noFill/>
        </a:ln>
        <a:effectLst/>
      </dgm:spPr>
    </dgm:pt>
    <dgm:pt modelId="{53805D10-8518-47EF-8CF7-A04CDE8AA5B0}" type="pres">
      <dgm:prSet presAssocID="{4A0AEACE-30B6-4EB1-874C-39F1FAD6CB8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1543DFB3-4511-4A71-8B7D-C419E464AF7E}" type="pres">
      <dgm:prSet presAssocID="{4A0AEACE-30B6-4EB1-874C-39F1FAD6CB89}" presName="spaceRect" presStyleCnt="0"/>
      <dgm:spPr/>
    </dgm:pt>
    <dgm:pt modelId="{9A04D919-D156-41D5-97EE-DE1AE2F833B4}" type="pres">
      <dgm:prSet presAssocID="{4A0AEACE-30B6-4EB1-874C-39F1FAD6CB89}" presName="parTx" presStyleLbl="revTx" presStyleIdx="3" presStyleCnt="5">
        <dgm:presLayoutVars>
          <dgm:chMax val="0"/>
          <dgm:chPref val="0"/>
        </dgm:presLayoutVars>
      </dgm:prSet>
      <dgm:spPr>
        <a:xfrm>
          <a:off x="1538037" y="4996754"/>
          <a:ext cx="19492289" cy="1331634"/>
        </a:xfrm>
        <a:prstGeom prst="rect">
          <a:avLst/>
        </a:prstGeom>
      </dgm:spPr>
    </dgm:pt>
    <dgm:pt modelId="{FB7ED7A8-5698-4FB9-958F-F7D8B63FD4B5}" type="pres">
      <dgm:prSet presAssocID="{94463D23-7E56-4675-B79A-482EFE018F55}" presName="sibTrans" presStyleCnt="0"/>
      <dgm:spPr/>
    </dgm:pt>
    <dgm:pt modelId="{EC19DBC7-C66B-448F-82A1-C8E248B91DCA}" type="pres">
      <dgm:prSet presAssocID="{33EDD0CA-635E-4043-8FD8-F4B9BCE4897E}" presName="compNode" presStyleCnt="0"/>
      <dgm:spPr/>
    </dgm:pt>
    <dgm:pt modelId="{67E5B3EA-3B43-4538-8BD8-8F4A3A4B4CCF}" type="pres">
      <dgm:prSet presAssocID="{33EDD0CA-635E-4043-8FD8-F4B9BCE4897E}" presName="bgRect" presStyleLbl="bgShp" presStyleIdx="4" presStyleCnt="5"/>
      <dgm:spPr>
        <a:xfrm>
          <a:off x="0" y="6661298"/>
          <a:ext cx="21030327" cy="1331634"/>
        </a:xfrm>
        <a:prstGeom prst="roundRect">
          <a:avLst>
            <a:gd name="adj" fmla="val 10000"/>
          </a:avLst>
        </a:prstGeom>
        <a:noFill/>
        <a:ln>
          <a:noFill/>
        </a:ln>
        <a:effectLst/>
      </dgm:spPr>
    </dgm:pt>
    <dgm:pt modelId="{C86307E2-50FB-4FA7-BC11-FDD65E43E682}" type="pres">
      <dgm:prSet presAssocID="{33EDD0CA-635E-4043-8FD8-F4B9BCE4897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ilisateurs"/>
        </a:ext>
      </dgm:extLst>
    </dgm:pt>
    <dgm:pt modelId="{1ED0A3FB-CE59-47CB-828F-12F0472ED086}" type="pres">
      <dgm:prSet presAssocID="{33EDD0CA-635E-4043-8FD8-F4B9BCE4897E}" presName="spaceRect" presStyleCnt="0"/>
      <dgm:spPr/>
    </dgm:pt>
    <dgm:pt modelId="{549E5ECD-BD01-4A69-9AAC-BA747956C793}" type="pres">
      <dgm:prSet presAssocID="{33EDD0CA-635E-4043-8FD8-F4B9BCE4897E}" presName="parTx" presStyleLbl="revTx" presStyleIdx="4" presStyleCnt="5">
        <dgm:presLayoutVars>
          <dgm:chMax val="0"/>
          <dgm:chPref val="0"/>
        </dgm:presLayoutVars>
      </dgm:prSet>
      <dgm:spPr>
        <a:xfrm>
          <a:off x="1538037" y="6661298"/>
          <a:ext cx="19492289" cy="1331634"/>
        </a:xfrm>
        <a:prstGeom prst="rect">
          <a:avLst/>
        </a:prstGeom>
      </dgm:spPr>
    </dgm:pt>
  </dgm:ptLst>
  <dgm:cxnLst>
    <dgm:cxn modelId="{355F3311-8309-496B-B8B7-AD0B044F6779}" srcId="{94D39024-FDD0-4A46-8774-CDEC03C64465}" destId="{4A0AEACE-30B6-4EB1-874C-39F1FAD6CB89}" srcOrd="3" destOrd="0" parTransId="{42A3BDCD-A226-4223-9404-6ECB4AE1492E}" sibTransId="{94463D23-7E56-4675-B79A-482EFE018F55}"/>
    <dgm:cxn modelId="{56C69C20-611D-4178-A583-662D8B2B7ECD}" type="presOf" srcId="{94D39024-FDD0-4A46-8774-CDEC03C64465}" destId="{52E5D716-5F79-4671-AAA1-4F81C6B521FF}" srcOrd="0" destOrd="0" presId="urn:microsoft.com/office/officeart/2018/2/layout/IconVerticalSolidList"/>
    <dgm:cxn modelId="{70408461-5068-4BBE-B7E7-2D508F9BFDCE}" type="presOf" srcId="{E50E3981-64DC-4B14-BA8D-B2EFC3763EDE}" destId="{A674D954-6D54-4484-918C-D7A3726320C8}" srcOrd="0" destOrd="0" presId="urn:microsoft.com/office/officeart/2018/2/layout/IconVerticalSolidList"/>
    <dgm:cxn modelId="{9401234E-1835-40B1-BE54-DF75DDD6E37F}" type="presOf" srcId="{4A0AEACE-30B6-4EB1-874C-39F1FAD6CB89}" destId="{9A04D919-D156-41D5-97EE-DE1AE2F833B4}" srcOrd="0" destOrd="0" presId="urn:microsoft.com/office/officeart/2018/2/layout/IconVerticalSolidList"/>
    <dgm:cxn modelId="{36711673-8D47-4F0F-8F36-A2559B68B398}" type="presOf" srcId="{7A7E694C-64CA-4BD2-8B3D-27A40A2E4790}" destId="{43E7F4EA-6B47-4A9F-BC4A-9252266DC196}" srcOrd="0" destOrd="0" presId="urn:microsoft.com/office/officeart/2018/2/layout/IconVerticalSolidList"/>
    <dgm:cxn modelId="{25F37158-982A-4E0B-9CF9-EE2C2C1DDFAA}" type="presOf" srcId="{33EDD0CA-635E-4043-8FD8-F4B9BCE4897E}" destId="{549E5ECD-BD01-4A69-9AAC-BA747956C793}" srcOrd="0" destOrd="0" presId="urn:microsoft.com/office/officeart/2018/2/layout/IconVerticalSolidList"/>
    <dgm:cxn modelId="{DFA8B593-A202-466C-8A5C-770C0704F39C}" type="presOf" srcId="{2CC6C2E5-F174-4136-8513-AE130D941ABB}" destId="{5C9EF2B2-4DC2-40A1-9236-C353DD2476C8}" srcOrd="0" destOrd="0" presId="urn:microsoft.com/office/officeart/2018/2/layout/IconVerticalSolidList"/>
    <dgm:cxn modelId="{D62D20B6-660E-4A34-A282-CE53EF664D5A}" srcId="{94D39024-FDD0-4A46-8774-CDEC03C64465}" destId="{33EDD0CA-635E-4043-8FD8-F4B9BCE4897E}" srcOrd="4" destOrd="0" parTransId="{96ED843C-30F3-4ED2-A52D-F58E9A12DAAC}" sibTransId="{2D510DD7-9A19-42F9-98D1-638674B72B0D}"/>
    <dgm:cxn modelId="{EDDF31BA-0D52-4036-9B2A-6CA92C9A8FA4}" srcId="{94D39024-FDD0-4A46-8774-CDEC03C64465}" destId="{7A7E694C-64CA-4BD2-8B3D-27A40A2E4790}" srcOrd="2" destOrd="0" parTransId="{579C610F-0B05-4DA0-A889-E9A0CBB863BC}" sibTransId="{7AA0421D-4C14-4DD7-A45E-AC8A3C0C1D98}"/>
    <dgm:cxn modelId="{90C707CF-3665-405D-BE97-9FF72FBE59E3}" srcId="{94D39024-FDD0-4A46-8774-CDEC03C64465}" destId="{2CC6C2E5-F174-4136-8513-AE130D941ABB}" srcOrd="1" destOrd="0" parTransId="{A70EA4F3-8E22-44F8-8347-1283C8CB9A9D}" sibTransId="{751B6A62-BA5F-4BFB-9900-0088613CE57B}"/>
    <dgm:cxn modelId="{BD425EDB-4AD8-459F-848F-FAA022B7C29D}" srcId="{94D39024-FDD0-4A46-8774-CDEC03C64465}" destId="{E50E3981-64DC-4B14-BA8D-B2EFC3763EDE}" srcOrd="0" destOrd="0" parTransId="{AEF92A9A-B68D-46DE-B427-342DCB61C9E7}" sibTransId="{266C06F4-ADE6-4301-97FF-D8BB65C23FF3}"/>
    <dgm:cxn modelId="{3935A322-77AC-4FE8-A1A8-7305AC3961C1}" type="presParOf" srcId="{52E5D716-5F79-4671-AAA1-4F81C6B521FF}" destId="{D4E89A9E-2394-436E-ADA1-09DCC42011DA}" srcOrd="0" destOrd="0" presId="urn:microsoft.com/office/officeart/2018/2/layout/IconVerticalSolidList"/>
    <dgm:cxn modelId="{5D5B198C-AAC4-43B6-AAD9-880A73963F8F}" type="presParOf" srcId="{D4E89A9E-2394-436E-ADA1-09DCC42011DA}" destId="{A2CB69CB-24D8-4133-B20A-5372F33103CE}" srcOrd="0" destOrd="0" presId="urn:microsoft.com/office/officeart/2018/2/layout/IconVerticalSolidList"/>
    <dgm:cxn modelId="{0336F39F-1D3A-425D-9F42-EA926F3CF146}" type="presParOf" srcId="{D4E89A9E-2394-436E-ADA1-09DCC42011DA}" destId="{EA92695A-91C6-4645-906A-1A8E45A88A00}" srcOrd="1" destOrd="0" presId="urn:microsoft.com/office/officeart/2018/2/layout/IconVerticalSolidList"/>
    <dgm:cxn modelId="{EC80A1F2-5DF7-4FA7-96E5-3696F7D05379}" type="presParOf" srcId="{D4E89A9E-2394-436E-ADA1-09DCC42011DA}" destId="{09B8F2A1-8C50-42A2-8FF3-A4B5CCDA2E26}" srcOrd="2" destOrd="0" presId="urn:microsoft.com/office/officeart/2018/2/layout/IconVerticalSolidList"/>
    <dgm:cxn modelId="{582ADB0D-F637-4E1F-8158-D3ECDA06F4F0}" type="presParOf" srcId="{D4E89A9E-2394-436E-ADA1-09DCC42011DA}" destId="{A674D954-6D54-4484-918C-D7A3726320C8}" srcOrd="3" destOrd="0" presId="urn:microsoft.com/office/officeart/2018/2/layout/IconVerticalSolidList"/>
    <dgm:cxn modelId="{51F90F11-19B0-4362-976F-2C81A0023947}" type="presParOf" srcId="{52E5D716-5F79-4671-AAA1-4F81C6B521FF}" destId="{A50C160A-7BBD-45E7-B4BF-967B81526422}" srcOrd="1" destOrd="0" presId="urn:microsoft.com/office/officeart/2018/2/layout/IconVerticalSolidList"/>
    <dgm:cxn modelId="{F94B3AA5-CD38-4ED1-91CC-42EDD8DE4033}" type="presParOf" srcId="{52E5D716-5F79-4671-AAA1-4F81C6B521FF}" destId="{62B1E5C8-A620-4D16-81A1-6E2AA330AE33}" srcOrd="2" destOrd="0" presId="urn:microsoft.com/office/officeart/2018/2/layout/IconVerticalSolidList"/>
    <dgm:cxn modelId="{02472E80-F196-4138-98AE-90248805155E}" type="presParOf" srcId="{62B1E5C8-A620-4D16-81A1-6E2AA330AE33}" destId="{BA57FA5B-071F-4CC8-A5D6-7D6D89FA19BE}" srcOrd="0" destOrd="0" presId="urn:microsoft.com/office/officeart/2018/2/layout/IconVerticalSolidList"/>
    <dgm:cxn modelId="{A2CA4A91-3F38-42AE-887E-A5B4598C385C}" type="presParOf" srcId="{62B1E5C8-A620-4D16-81A1-6E2AA330AE33}" destId="{B8EEFE10-19C5-49AF-A93F-B5752B1772A5}" srcOrd="1" destOrd="0" presId="urn:microsoft.com/office/officeart/2018/2/layout/IconVerticalSolidList"/>
    <dgm:cxn modelId="{60CA519A-B915-4FC6-BF68-EE556A4F85C1}" type="presParOf" srcId="{62B1E5C8-A620-4D16-81A1-6E2AA330AE33}" destId="{9BB73765-6E5A-41F7-AF73-7C5185079083}" srcOrd="2" destOrd="0" presId="urn:microsoft.com/office/officeart/2018/2/layout/IconVerticalSolidList"/>
    <dgm:cxn modelId="{5AD0B821-9768-467F-B879-5F0EEF67EEDC}" type="presParOf" srcId="{62B1E5C8-A620-4D16-81A1-6E2AA330AE33}" destId="{5C9EF2B2-4DC2-40A1-9236-C353DD2476C8}" srcOrd="3" destOrd="0" presId="urn:microsoft.com/office/officeart/2018/2/layout/IconVerticalSolidList"/>
    <dgm:cxn modelId="{3DA7ED9F-8980-43CC-B88E-6E73EDEA172C}" type="presParOf" srcId="{52E5D716-5F79-4671-AAA1-4F81C6B521FF}" destId="{19787733-15E5-4289-8D08-2DF895EEF52D}" srcOrd="3" destOrd="0" presId="urn:microsoft.com/office/officeart/2018/2/layout/IconVerticalSolidList"/>
    <dgm:cxn modelId="{429A9F43-4E42-494B-AB22-10D7F1439F01}" type="presParOf" srcId="{52E5D716-5F79-4671-AAA1-4F81C6B521FF}" destId="{DB7015BF-31E6-4E75-BDB9-E87C9287E7AA}" srcOrd="4" destOrd="0" presId="urn:microsoft.com/office/officeart/2018/2/layout/IconVerticalSolidList"/>
    <dgm:cxn modelId="{CB86E261-DCF6-4ABC-800E-1D624C1DA934}" type="presParOf" srcId="{DB7015BF-31E6-4E75-BDB9-E87C9287E7AA}" destId="{9C7540C0-DEFD-489E-A396-FFF013970674}" srcOrd="0" destOrd="0" presId="urn:microsoft.com/office/officeart/2018/2/layout/IconVerticalSolidList"/>
    <dgm:cxn modelId="{93F11888-B173-45DC-ABE3-103B925EE5B6}" type="presParOf" srcId="{DB7015BF-31E6-4E75-BDB9-E87C9287E7AA}" destId="{1B3D3DD3-398C-425D-8179-2F658FDEC0F4}" srcOrd="1" destOrd="0" presId="urn:microsoft.com/office/officeart/2018/2/layout/IconVerticalSolidList"/>
    <dgm:cxn modelId="{F5E95387-6D4C-4328-93B3-26E5C92BD63F}" type="presParOf" srcId="{DB7015BF-31E6-4E75-BDB9-E87C9287E7AA}" destId="{A59E2FEE-1AF5-40A0-9BD7-22587EC7C1BF}" srcOrd="2" destOrd="0" presId="urn:microsoft.com/office/officeart/2018/2/layout/IconVerticalSolidList"/>
    <dgm:cxn modelId="{273C3481-D34B-4B74-A5BB-F0F7D8FCBA96}" type="presParOf" srcId="{DB7015BF-31E6-4E75-BDB9-E87C9287E7AA}" destId="{43E7F4EA-6B47-4A9F-BC4A-9252266DC196}" srcOrd="3" destOrd="0" presId="urn:microsoft.com/office/officeart/2018/2/layout/IconVerticalSolidList"/>
    <dgm:cxn modelId="{B6265214-95A0-4AC9-9058-F39381EF43E6}" type="presParOf" srcId="{52E5D716-5F79-4671-AAA1-4F81C6B521FF}" destId="{5B075A42-1909-474C-858A-CA80A06617F3}" srcOrd="5" destOrd="0" presId="urn:microsoft.com/office/officeart/2018/2/layout/IconVerticalSolidList"/>
    <dgm:cxn modelId="{A58BB899-74CA-46A7-9E4D-02012B390997}" type="presParOf" srcId="{52E5D716-5F79-4671-AAA1-4F81C6B521FF}" destId="{AD4D2E1B-94AE-4C56-A76E-D325AD3824DE}" srcOrd="6" destOrd="0" presId="urn:microsoft.com/office/officeart/2018/2/layout/IconVerticalSolidList"/>
    <dgm:cxn modelId="{FF8F6B16-BF92-496B-991A-05BD6731D5D1}" type="presParOf" srcId="{AD4D2E1B-94AE-4C56-A76E-D325AD3824DE}" destId="{67CD02E6-AF3C-448D-8A4D-1FAE831B3BA4}" srcOrd="0" destOrd="0" presId="urn:microsoft.com/office/officeart/2018/2/layout/IconVerticalSolidList"/>
    <dgm:cxn modelId="{ED2B4DF0-B1F9-4852-A048-CBE49DB89225}" type="presParOf" srcId="{AD4D2E1B-94AE-4C56-A76E-D325AD3824DE}" destId="{53805D10-8518-47EF-8CF7-A04CDE8AA5B0}" srcOrd="1" destOrd="0" presId="urn:microsoft.com/office/officeart/2018/2/layout/IconVerticalSolidList"/>
    <dgm:cxn modelId="{DC276D83-20D1-485A-B44C-678A6D3E1A63}" type="presParOf" srcId="{AD4D2E1B-94AE-4C56-A76E-D325AD3824DE}" destId="{1543DFB3-4511-4A71-8B7D-C419E464AF7E}" srcOrd="2" destOrd="0" presId="urn:microsoft.com/office/officeart/2018/2/layout/IconVerticalSolidList"/>
    <dgm:cxn modelId="{B835F3D6-47F3-42CB-AD61-D99A233A5B90}" type="presParOf" srcId="{AD4D2E1B-94AE-4C56-A76E-D325AD3824DE}" destId="{9A04D919-D156-41D5-97EE-DE1AE2F833B4}" srcOrd="3" destOrd="0" presId="urn:microsoft.com/office/officeart/2018/2/layout/IconVerticalSolidList"/>
    <dgm:cxn modelId="{CAC0481F-E7E6-4283-9A73-73023CF997D1}" type="presParOf" srcId="{52E5D716-5F79-4671-AAA1-4F81C6B521FF}" destId="{FB7ED7A8-5698-4FB9-958F-F7D8B63FD4B5}" srcOrd="7" destOrd="0" presId="urn:microsoft.com/office/officeart/2018/2/layout/IconVerticalSolidList"/>
    <dgm:cxn modelId="{A20C7528-7482-4B89-9FED-232F70EFAA31}" type="presParOf" srcId="{52E5D716-5F79-4671-AAA1-4F81C6B521FF}" destId="{EC19DBC7-C66B-448F-82A1-C8E248B91DCA}" srcOrd="8" destOrd="0" presId="urn:microsoft.com/office/officeart/2018/2/layout/IconVerticalSolidList"/>
    <dgm:cxn modelId="{2F270A85-1627-446F-8F14-AD77C0AB8E1C}" type="presParOf" srcId="{EC19DBC7-C66B-448F-82A1-C8E248B91DCA}" destId="{67E5B3EA-3B43-4538-8BD8-8F4A3A4B4CCF}" srcOrd="0" destOrd="0" presId="urn:microsoft.com/office/officeart/2018/2/layout/IconVerticalSolidList"/>
    <dgm:cxn modelId="{CC9842D7-D23A-4EA7-9227-DA5251075276}" type="presParOf" srcId="{EC19DBC7-C66B-448F-82A1-C8E248B91DCA}" destId="{C86307E2-50FB-4FA7-BC11-FDD65E43E682}" srcOrd="1" destOrd="0" presId="urn:microsoft.com/office/officeart/2018/2/layout/IconVerticalSolidList"/>
    <dgm:cxn modelId="{D8981CEA-A414-4BE9-B1E0-00F62F35F5CE}" type="presParOf" srcId="{EC19DBC7-C66B-448F-82A1-C8E248B91DCA}" destId="{1ED0A3FB-CE59-47CB-828F-12F0472ED086}" srcOrd="2" destOrd="0" presId="urn:microsoft.com/office/officeart/2018/2/layout/IconVerticalSolidList"/>
    <dgm:cxn modelId="{DA33A569-9603-4F4C-83C6-8E78FDF2F19E}" type="presParOf" srcId="{EC19DBC7-C66B-448F-82A1-C8E248B91DCA}" destId="{549E5ECD-BD01-4A69-9AAC-BA747956C7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B69CB-24D8-4133-B20A-5372F33103CE}">
      <dsp:nvSpPr>
        <dsp:cNvPr id="0" name=""/>
        <dsp:cNvSpPr/>
      </dsp:nvSpPr>
      <dsp:spPr>
        <a:xfrm>
          <a:off x="0" y="7547"/>
          <a:ext cx="21030327" cy="160758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2695A-91C6-4645-906A-1A8E45A88A00}">
      <dsp:nvSpPr>
        <dsp:cNvPr id="0" name=""/>
        <dsp:cNvSpPr/>
      </dsp:nvSpPr>
      <dsp:spPr>
        <a:xfrm>
          <a:off x="486294" y="369253"/>
          <a:ext cx="884171" cy="8841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4D954-6D54-4484-918C-D7A3726320C8}">
      <dsp:nvSpPr>
        <dsp:cNvPr id="0" name=""/>
        <dsp:cNvSpPr/>
      </dsp:nvSpPr>
      <dsp:spPr>
        <a:xfrm>
          <a:off x="1856759" y="7547"/>
          <a:ext cx="19173567" cy="160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136" tIns="170136" rIns="170136" bIns="170136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latin typeface="Calibri" panose="020F0502020204030204" pitchFamily="34" charset="0"/>
              <a:cs typeface="Calibri" panose="020F0502020204030204" pitchFamily="34" charset="0"/>
            </a:rPr>
            <a:t>A </a:t>
          </a:r>
          <a:r>
            <a:rPr lang="fr-FR" sz="3600" b="1" kern="1200" dirty="0">
              <a:latin typeface="Calibri" panose="020F0502020204030204" pitchFamily="34" charset="0"/>
              <a:cs typeface="Calibri" panose="020F0502020204030204" pitchFamily="34" charset="0"/>
            </a:rPr>
            <a:t>major </a:t>
          </a:r>
          <a:r>
            <a:rPr lang="fr-FR" sz="36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decision</a:t>
          </a:r>
          <a:r>
            <a:rPr lang="fr-FR" sz="36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3600" kern="1200" dirty="0">
              <a:latin typeface="Calibri" panose="020F0502020204030204" pitchFamily="34" charset="0"/>
              <a:cs typeface="Calibri" panose="020F0502020204030204" pitchFamily="34" charset="0"/>
            </a:rPr>
            <a:t>for the Host </a:t>
          </a:r>
          <a:r>
            <a:rPr lang="fr-FR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companies</a:t>
          </a:r>
          <a:r>
            <a:rPr lang="fr-FR" sz="36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fr-FR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with</a:t>
          </a:r>
          <a:r>
            <a:rPr lang="fr-FR" sz="3600" kern="12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fr-FR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core</a:t>
          </a:r>
          <a:r>
            <a:rPr lang="fr-FR" sz="3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strong</a:t>
          </a:r>
          <a:r>
            <a:rPr lang="fr-FR" sz="3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fr-FR" sz="3600" kern="1200" dirty="0" err="1">
              <a:latin typeface="Calibri" panose="020F0502020204030204" pitchFamily="34" charset="0"/>
              <a:cs typeface="Calibri" panose="020F0502020204030204" pitchFamily="34" charset="0"/>
            </a:rPr>
            <a:t>commitment</a:t>
          </a:r>
          <a:r>
            <a:rPr lang="fr-FR" sz="36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3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56759" y="7547"/>
        <a:ext cx="19173567" cy="1607584"/>
      </dsp:txXfrm>
    </dsp:sp>
    <dsp:sp modelId="{BA57FA5B-071F-4CC8-A5D6-7D6D89FA19BE}">
      <dsp:nvSpPr>
        <dsp:cNvPr id="0" name=""/>
        <dsp:cNvSpPr/>
      </dsp:nvSpPr>
      <dsp:spPr>
        <a:xfrm>
          <a:off x="0" y="2017027"/>
          <a:ext cx="21030327" cy="160758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EFE10-19C5-49AF-A93F-B5752B1772A5}">
      <dsp:nvSpPr>
        <dsp:cNvPr id="0" name=""/>
        <dsp:cNvSpPr/>
      </dsp:nvSpPr>
      <dsp:spPr>
        <a:xfrm>
          <a:off x="486294" y="2378734"/>
          <a:ext cx="884171" cy="8841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EF2B2-4DC2-40A1-9236-C353DD2476C8}">
      <dsp:nvSpPr>
        <dsp:cNvPr id="0" name=""/>
        <dsp:cNvSpPr/>
      </dsp:nvSpPr>
      <dsp:spPr>
        <a:xfrm>
          <a:off x="1856759" y="2017027"/>
          <a:ext cx="19173567" cy="160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1" tIns="140931" rIns="140931" bIns="140931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 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Tool/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Methodology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for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finding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out 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how staff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perceive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and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feel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safety 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their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daily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work</a:t>
          </a:r>
          <a:endParaRPr lang="en-US" sz="3600" kern="1200" dirty="0">
            <a:solidFill>
              <a:srgbClr val="4E5759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856759" y="2017027"/>
        <a:ext cx="19173567" cy="1607584"/>
      </dsp:txXfrm>
    </dsp:sp>
    <dsp:sp modelId="{9C7540C0-DEFD-489E-A396-FFF013970674}">
      <dsp:nvSpPr>
        <dsp:cNvPr id="0" name=""/>
        <dsp:cNvSpPr/>
      </dsp:nvSpPr>
      <dsp:spPr>
        <a:xfrm>
          <a:off x="0" y="4050509"/>
          <a:ext cx="21030327" cy="160758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D3DD3-398C-425D-8179-2F658FDEC0F4}">
      <dsp:nvSpPr>
        <dsp:cNvPr id="0" name=""/>
        <dsp:cNvSpPr/>
      </dsp:nvSpPr>
      <dsp:spPr>
        <a:xfrm>
          <a:off x="486294" y="4388214"/>
          <a:ext cx="884171" cy="8841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7F4EA-6B47-4A9F-BC4A-9252266DC196}">
      <dsp:nvSpPr>
        <dsp:cNvPr id="0" name=""/>
        <dsp:cNvSpPr/>
      </dsp:nvSpPr>
      <dsp:spPr>
        <a:xfrm>
          <a:off x="1856759" y="4026508"/>
          <a:ext cx="19173567" cy="160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1" tIns="140931" rIns="140931" bIns="140931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6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days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on site at the Host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Company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; </a:t>
          </a:r>
          <a:endParaRPr lang="en-US" sz="3600" kern="1200" dirty="0">
            <a:solidFill>
              <a:srgbClr val="4E5759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856759" y="4026508"/>
        <a:ext cx="19173567" cy="1607584"/>
      </dsp:txXfrm>
    </dsp:sp>
    <dsp:sp modelId="{67CD02E6-AF3C-448D-8A4D-1FAE831B3BA4}">
      <dsp:nvSpPr>
        <dsp:cNvPr id="0" name=""/>
        <dsp:cNvSpPr/>
      </dsp:nvSpPr>
      <dsp:spPr>
        <a:xfrm>
          <a:off x="0" y="6035988"/>
          <a:ext cx="21030327" cy="160758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05D10-8518-47EF-8CF7-A04CDE8AA5B0}">
      <dsp:nvSpPr>
        <dsp:cNvPr id="0" name=""/>
        <dsp:cNvSpPr/>
      </dsp:nvSpPr>
      <dsp:spPr>
        <a:xfrm>
          <a:off x="486294" y="6397695"/>
          <a:ext cx="884171" cy="8841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4D919-D156-41D5-97EE-DE1AE2F833B4}">
      <dsp:nvSpPr>
        <dsp:cNvPr id="0" name=""/>
        <dsp:cNvSpPr/>
      </dsp:nvSpPr>
      <dsp:spPr>
        <a:xfrm>
          <a:off x="1856759" y="6035988"/>
          <a:ext cx="19173567" cy="160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1" tIns="140931" rIns="140931" bIns="140931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3 Peer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Reviews</a:t>
          </a:r>
          <a:r>
            <a:rPr lang="fr-FR" sz="3600" b="1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conducted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at ÖBB, CFL and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Infrabel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,</a:t>
          </a:r>
          <a:endParaRPr lang="en-US" sz="3600" kern="1200" dirty="0">
            <a:solidFill>
              <a:srgbClr val="4E5759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856759" y="6035988"/>
        <a:ext cx="19173567" cy="1607584"/>
      </dsp:txXfrm>
    </dsp:sp>
    <dsp:sp modelId="{67E5B3EA-3B43-4538-8BD8-8F4A3A4B4CCF}">
      <dsp:nvSpPr>
        <dsp:cNvPr id="0" name=""/>
        <dsp:cNvSpPr/>
      </dsp:nvSpPr>
      <dsp:spPr>
        <a:xfrm>
          <a:off x="0" y="8045469"/>
          <a:ext cx="21030327" cy="160758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6307E2-50FB-4FA7-BC11-FDD65E43E682}">
      <dsp:nvSpPr>
        <dsp:cNvPr id="0" name=""/>
        <dsp:cNvSpPr/>
      </dsp:nvSpPr>
      <dsp:spPr>
        <a:xfrm>
          <a:off x="486294" y="8407175"/>
          <a:ext cx="884171" cy="8841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E5ECD-BD01-4A69-9AAC-BA747956C793}">
      <dsp:nvSpPr>
        <dsp:cNvPr id="0" name=""/>
        <dsp:cNvSpPr/>
      </dsp:nvSpPr>
      <dsp:spPr>
        <a:xfrm>
          <a:off x="1856759" y="8045469"/>
          <a:ext cx="19173567" cy="1607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31" tIns="140931" rIns="140931" bIns="140931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An </a:t>
          </a:r>
          <a:r>
            <a:rPr lang="fr-FR" sz="3600" b="1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experienced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Peer </a:t>
          </a:r>
          <a:r>
            <a:rPr lang="fr-FR" sz="3600" kern="1200" dirty="0" err="1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Review</a:t>
          </a:r>
          <a:r>
            <a:rPr lang="fr-FR" sz="3600" kern="1200" dirty="0">
              <a:solidFill>
                <a:srgbClr val="4E5759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Team</a:t>
          </a:r>
          <a:endParaRPr lang="en-US" sz="3600" kern="1200" dirty="0">
            <a:solidFill>
              <a:srgbClr val="4E5759">
                <a:hueOff val="0"/>
                <a:satOff val="0"/>
                <a:lumOff val="0"/>
                <a:alphaOff val="0"/>
              </a:srgbClr>
            </a:solidFill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1856759" y="8045469"/>
        <a:ext cx="19173567" cy="160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aleway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aleway"/>
              </a:defRPr>
            </a:lvl1pPr>
          </a:lstStyle>
          <a:p>
            <a:fld id="{EFC10EE1-B198-C942-8235-326C972CBB30}" type="datetimeFigureOut">
              <a:rPr lang="en-US" smtClean="0"/>
              <a:pPr/>
              <a:t>9/21/2023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aleway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aleway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Raleway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19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64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5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904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07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217" rtl="0" eaLnBrk="1" latinLnBrk="0" hangingPunct="1"/>
            <a:endParaRPr lang="fr-F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5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96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13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5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70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95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8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13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1st p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QUADRI.png">
            <a:extLst>
              <a:ext uri="{FF2B5EF4-FFF2-40B4-BE49-F238E27FC236}">
                <a16:creationId xmlns:a16="http://schemas.microsoft.com/office/drawing/2014/main" id="{EE1B69AE-A0A5-4519-9DF4-68D7D546D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1455" y="1081782"/>
            <a:ext cx="5268669" cy="2275099"/>
          </a:xfrm>
          <a:prstGeom prst="rect">
            <a:avLst/>
          </a:prstGeom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475DA46-B9A2-42D1-92CF-2F7FD9B7541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5" y="12278531"/>
            <a:ext cx="19901329" cy="542378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67B1E7-742F-43B8-A6A8-6A1D11974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795" y="11657069"/>
            <a:ext cx="19901329" cy="598574"/>
          </a:xfrm>
        </p:spPr>
        <p:txBody>
          <a:bodyPr>
            <a:noAutofit/>
          </a:bodyPr>
          <a:lstStyle>
            <a:lvl1pPr marL="0" indent="0" algn="r">
              <a:buNone/>
              <a:defRPr sz="3600" b="1">
                <a:solidFill>
                  <a:schemeClr val="bg2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 dirty="0"/>
              <a:t>First </a:t>
            </a:r>
            <a:r>
              <a:rPr lang="fr-FR" dirty="0" err="1"/>
              <a:t>name</a:t>
            </a:r>
            <a:r>
              <a:rPr lang="fr-FR" dirty="0"/>
              <a:t> </a:t>
            </a:r>
            <a:r>
              <a:rPr lang="fr-FR" dirty="0" err="1"/>
              <a:t>Surname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C1D480B-7545-434D-B327-0F18F71CE3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48795" y="2244725"/>
            <a:ext cx="17605400" cy="4775200"/>
          </a:xfrm>
        </p:spPr>
        <p:txBody>
          <a:bodyPr anchor="b">
            <a:normAutofit/>
          </a:bodyPr>
          <a:lstStyle>
            <a:lvl1pPr algn="ctr">
              <a:defRPr sz="8800" b="1" cap="all" baseline="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62DC76FA-45FA-4FCE-B426-1403B0E69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795" y="7204082"/>
            <a:ext cx="17605400" cy="3311525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7" indent="0" algn="ctr">
              <a:buNone/>
              <a:defRPr sz="2000"/>
            </a:lvl2pPr>
            <a:lvl3pPr marL="914415" indent="0" algn="ctr">
              <a:buNone/>
              <a:defRPr sz="1800"/>
            </a:lvl3pPr>
            <a:lvl4pPr marL="1371622" indent="0" algn="ctr">
              <a:buNone/>
              <a:defRPr sz="1600"/>
            </a:lvl4pPr>
            <a:lvl5pPr marL="1828831" indent="0" algn="ctr">
              <a:buNone/>
              <a:defRPr sz="1600"/>
            </a:lvl5pPr>
            <a:lvl6pPr marL="2286038" indent="0" algn="ctr">
              <a:buNone/>
              <a:defRPr sz="1600"/>
            </a:lvl6pPr>
            <a:lvl7pPr marL="2743246" indent="0" algn="ctr">
              <a:buNone/>
              <a:defRPr sz="1600"/>
            </a:lvl7pPr>
            <a:lvl8pPr marL="3200453" indent="0" algn="ctr">
              <a:buNone/>
              <a:defRPr sz="1600"/>
            </a:lvl8pPr>
            <a:lvl9pPr marL="3657661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7E36999-5730-44DF-B8C6-9DAF62E4EE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9588" y="12840594"/>
            <a:ext cx="19900900" cy="576263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fr-FR" dirty="0"/>
              <a:t>Event, Date</a:t>
            </a:r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p:transition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No Number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p:transition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No Number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793403"/>
      </p:ext>
    </p:extLst>
  </p:cSld>
  <p:clrMapOvr>
    <a:masterClrMapping/>
  </p:clrMapOvr>
  <p:transition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355540" y="6858000"/>
            <a:ext cx="12068143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5699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/>
            </a:lvl1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1956991" y="0"/>
            <a:ext cx="398550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892905503"/>
      </p:ext>
    </p:extLst>
  </p:cSld>
  <p:clrMapOvr>
    <a:masterClrMapping/>
  </p:clrMapOvr>
  <p:transition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LOGO_QUADRI.png">
            <a:extLst>
              <a:ext uri="{FF2B5EF4-FFF2-40B4-BE49-F238E27FC236}">
                <a16:creationId xmlns:a16="http://schemas.microsoft.com/office/drawing/2014/main" id="{7871FDFC-66CD-49E4-AE06-6FA217D00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25247" y="665237"/>
            <a:ext cx="4789698" cy="2068272"/>
          </a:xfrm>
          <a:prstGeom prst="rect">
            <a:avLst/>
          </a:prstGeom>
        </p:spPr>
      </p:pic>
      <p:pic>
        <p:nvPicPr>
          <p:cNvPr id="10" name="Image 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71347910-4735-4A4C-9856-18318AE12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48" y="4565673"/>
            <a:ext cx="9644901" cy="4543200"/>
          </a:xfrm>
          <a:prstGeom prst="rect">
            <a:avLst/>
          </a:prstGeom>
        </p:spPr>
      </p:pic>
      <p:sp>
        <p:nvSpPr>
          <p:cNvPr id="5" name="TextBox 54">
            <a:extLst>
              <a:ext uri="{FF2B5EF4-FFF2-40B4-BE49-F238E27FC236}">
                <a16:creationId xmlns:a16="http://schemas.microsoft.com/office/drawing/2014/main" id="{E73F68BC-BCAC-47AE-A886-44CAF3287D95}"/>
              </a:ext>
            </a:extLst>
          </p:cNvPr>
          <p:cNvSpPr txBox="1"/>
          <p:nvPr userDrawn="1"/>
        </p:nvSpPr>
        <p:spPr>
          <a:xfrm>
            <a:off x="6545984" y="3243017"/>
            <a:ext cx="11292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575756"/>
                </a:solidFill>
                <a:latin typeface="Arial Black" panose="020B0A04020102020204" pitchFamily="34" charset="0"/>
                <a:cs typeface="Raleway"/>
              </a:rPr>
              <a:t>Stay in touch with UIC: </a:t>
            </a: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03C81352-0069-4FFC-B00E-292D35DA23DA}"/>
              </a:ext>
            </a:extLst>
          </p:cNvPr>
          <p:cNvSpPr>
            <a:spLocks/>
          </p:cNvSpPr>
          <p:nvPr userDrawn="1"/>
        </p:nvSpPr>
        <p:spPr bwMode="auto">
          <a:xfrm>
            <a:off x="9745809" y="11940994"/>
            <a:ext cx="13702025" cy="15866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789" tIns="50789" rIns="50789" bIns="50789" anchor="ctr"/>
          <a:lstStyle/>
          <a:p>
            <a:pPr algn="r">
              <a:defRPr/>
            </a:pPr>
            <a:r>
              <a:rPr lang="en-US" sz="4400" b="1" dirty="0">
                <a:solidFill>
                  <a:srgbClr val="62B576"/>
                </a:solidFill>
                <a:latin typeface="Arial Black" panose="020B0A04020102020204" pitchFamily="34" charset="0"/>
                <a:cs typeface="Raleway"/>
              </a:rPr>
              <a:t>Thank you for </a:t>
            </a:r>
            <a:r>
              <a:rPr lang="en-US" sz="4400" b="1">
                <a:solidFill>
                  <a:srgbClr val="62B576"/>
                </a:solidFill>
                <a:latin typeface="Arial Black" panose="020B0A04020102020204" pitchFamily="34" charset="0"/>
                <a:cs typeface="Raleway"/>
              </a:rPr>
              <a:t>your attention</a:t>
            </a:r>
            <a:r>
              <a:rPr lang="en-US" sz="4400" b="1" dirty="0">
                <a:solidFill>
                  <a:srgbClr val="62B576"/>
                </a:solidFill>
                <a:latin typeface="Arial Black" panose="020B0A04020102020204" pitchFamily="34" charset="0"/>
                <a:cs typeface="Raleway"/>
              </a:rPr>
              <a:t>.</a:t>
            </a:r>
            <a:endParaRPr lang="es-ES" sz="4400" dirty="0">
              <a:solidFill>
                <a:srgbClr val="62B576"/>
              </a:solidFill>
              <a:latin typeface="Arial Black" panose="020B0A04020102020204" pitchFamily="34" charset="0"/>
              <a:cs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32172175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Defaul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/>
          <p:cNvSpPr/>
          <p:nvPr userDrawn="1"/>
        </p:nvSpPr>
        <p:spPr>
          <a:xfrm>
            <a:off x="23082823" y="811398"/>
            <a:ext cx="713162" cy="7129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917364" y="819685"/>
            <a:ext cx="1082876" cy="615645"/>
          </a:xfrm>
          <a:prstGeom prst="rect">
            <a:avLst/>
          </a:prstGeom>
          <a:noFill/>
          <a:effectLst>
            <a:outerShdw sx="1000" sy="1000" algn="ctr" rotWithShape="0">
              <a:schemeClr val="bg2"/>
            </a:outerShdw>
          </a:effectLst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1" b="1" smtClean="0">
                <a:solidFill>
                  <a:schemeClr val="bg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1" dirty="0">
              <a:solidFill>
                <a:schemeClr val="bg2"/>
              </a:solidFill>
              <a:latin typeface="Raleway Light"/>
              <a:cs typeface="Raleway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136CA8-CC35-4BAF-BF4E-8B4C24FA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7B8BC83F-2B7F-416F-8DB8-51F4BB5D4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6839" y="2693324"/>
            <a:ext cx="21030327" cy="96606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p:transition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Defaul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/>
          <p:cNvSpPr/>
          <p:nvPr userDrawn="1"/>
        </p:nvSpPr>
        <p:spPr>
          <a:xfrm>
            <a:off x="23082823" y="811398"/>
            <a:ext cx="713162" cy="7129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917364" y="819685"/>
            <a:ext cx="1082876" cy="615645"/>
          </a:xfrm>
          <a:prstGeom prst="rect">
            <a:avLst/>
          </a:prstGeom>
          <a:noFill/>
          <a:effectLst>
            <a:outerShdw sx="1000" sy="1000" algn="ctr" rotWithShape="0">
              <a:schemeClr val="bg2"/>
            </a:outerShdw>
          </a:effectLst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1" b="1" smtClean="0">
                <a:solidFill>
                  <a:schemeClr val="bg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1" dirty="0">
              <a:solidFill>
                <a:schemeClr val="bg2"/>
              </a:solidFill>
              <a:latin typeface="Raleway Light"/>
              <a:cs typeface="Raleway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92CA55-560F-4F34-9E56-F8A6162E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9539E9F9-3AEB-451E-8069-B32ABFA36A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6839" y="2793076"/>
            <a:ext cx="21030327" cy="95608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Default light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/>
          <p:cNvSpPr/>
          <p:nvPr userDrawn="1"/>
        </p:nvSpPr>
        <p:spPr>
          <a:xfrm>
            <a:off x="23082823" y="811398"/>
            <a:ext cx="713162" cy="7129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917364" y="819685"/>
            <a:ext cx="1082876" cy="615645"/>
          </a:xfrm>
          <a:prstGeom prst="rect">
            <a:avLst/>
          </a:prstGeom>
          <a:noFill/>
          <a:effectLst>
            <a:outerShdw sx="1000" sy="1000" algn="ctr" rotWithShape="0">
              <a:schemeClr val="bg2"/>
            </a:outerShdw>
          </a:effectLst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1" b="1" smtClean="0">
                <a:solidFill>
                  <a:schemeClr val="bg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1" dirty="0">
              <a:solidFill>
                <a:schemeClr val="bg2"/>
              </a:solidFill>
              <a:latin typeface="Raleway Light"/>
              <a:cs typeface="Raleway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D136CA8-CC35-4BAF-BF4E-8B4C24FA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7B8BC83F-2B7F-416F-8DB8-51F4BB5D46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6839" y="3241960"/>
            <a:ext cx="10260000" cy="96606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BAC96E-3890-48C9-BD88-8C308357396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47161" y="3241959"/>
            <a:ext cx="10260000" cy="96606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64753360"/>
      </p:ext>
    </p:extLst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Default dark_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/>
          <p:cNvSpPr/>
          <p:nvPr userDrawn="1"/>
        </p:nvSpPr>
        <p:spPr>
          <a:xfrm>
            <a:off x="23082823" y="811398"/>
            <a:ext cx="713162" cy="7129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917364" y="819685"/>
            <a:ext cx="1082876" cy="615645"/>
          </a:xfrm>
          <a:prstGeom prst="rect">
            <a:avLst/>
          </a:prstGeom>
          <a:noFill/>
          <a:effectLst>
            <a:outerShdw sx="1000" sy="1000" algn="ctr" rotWithShape="0">
              <a:schemeClr val="bg2"/>
            </a:outerShdw>
          </a:effectLst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1" b="1" smtClean="0">
                <a:solidFill>
                  <a:schemeClr val="bg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1" dirty="0">
              <a:solidFill>
                <a:schemeClr val="bg2"/>
              </a:solidFill>
              <a:latin typeface="Raleway Light"/>
              <a:cs typeface="Raleway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92CA55-560F-4F34-9E56-F8A6162E7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611FEA-C315-447D-89F8-4CFBDE652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76839" y="3241960"/>
            <a:ext cx="10260000" cy="966060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099E0D4E-1489-4C05-9989-FF091723725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447161" y="3241959"/>
            <a:ext cx="10260000" cy="966060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9150190"/>
      </p:ext>
    </p:extLst>
  </p:cSld>
  <p:clrMapOvr>
    <a:masterClrMapping/>
  </p:clrMapOvr>
  <p:transition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Graphic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/>
          <p:cNvSpPr/>
          <p:nvPr userDrawn="1"/>
        </p:nvSpPr>
        <p:spPr>
          <a:xfrm>
            <a:off x="23082823" y="811398"/>
            <a:ext cx="713162" cy="7129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917364" y="819685"/>
            <a:ext cx="1082876" cy="615645"/>
          </a:xfrm>
          <a:prstGeom prst="rect">
            <a:avLst/>
          </a:prstGeom>
          <a:noFill/>
          <a:effectLst>
            <a:outerShdw sx="1000" sy="1000" algn="ctr" rotWithShape="0">
              <a:schemeClr val="bg2"/>
            </a:outerShdw>
          </a:effectLst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1" b="1" smtClean="0">
                <a:solidFill>
                  <a:schemeClr val="bg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1" dirty="0">
              <a:solidFill>
                <a:schemeClr val="bg2"/>
              </a:solidFill>
              <a:latin typeface="Raleway Light"/>
              <a:cs typeface="Raleway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666463-6671-4230-A7DC-07839DED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p:transition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Graphics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ardrop 13"/>
          <p:cNvSpPr/>
          <p:nvPr userDrawn="1"/>
        </p:nvSpPr>
        <p:spPr>
          <a:xfrm>
            <a:off x="23082823" y="811398"/>
            <a:ext cx="713162" cy="71295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2917364" y="819685"/>
            <a:ext cx="1082876" cy="615645"/>
          </a:xfrm>
          <a:prstGeom prst="rect">
            <a:avLst/>
          </a:prstGeom>
          <a:noFill/>
          <a:effectLst>
            <a:outerShdw sx="1000" sy="1000" algn="ctr" rotWithShape="0">
              <a:schemeClr val="bg2"/>
            </a:outerShdw>
          </a:effectLst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801" b="1" smtClean="0">
                <a:solidFill>
                  <a:schemeClr val="bg2"/>
                </a:solidFill>
                <a:latin typeface="Raleway Light"/>
                <a:cs typeface="Raleway Light"/>
              </a:rPr>
              <a:pPr algn="ctr"/>
              <a:t>‹#›</a:t>
            </a:fld>
            <a:endParaRPr lang="id-ID" sz="2801" dirty="0">
              <a:solidFill>
                <a:schemeClr val="bg2"/>
              </a:solidFill>
              <a:latin typeface="Raleway Light"/>
              <a:cs typeface="Raleway Ligh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EE1AAB7-840D-442D-B824-58EE45EA9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  <p:transition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Titl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38BEE-98E3-4E81-8801-E470E5F4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6" y="4297047"/>
            <a:ext cx="21030327" cy="512190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8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018665"/>
      </p:ext>
    </p:extLst>
  </p:cSld>
  <p:clrMapOvr>
    <a:masterClrMapping/>
  </p:clrMapOvr>
  <p:transition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C_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1177F-493D-4106-ACA0-B515EAD0D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6" y="4297047"/>
            <a:ext cx="21030327" cy="5121906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80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482267"/>
      </p:ext>
    </p:extLst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7F64891-1A32-4E16-AC05-917B5EA2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9" y="730254"/>
            <a:ext cx="21030327" cy="15474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380766-3B07-4F85-9A0B-CD08A6CBF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839" y="2743200"/>
            <a:ext cx="21030327" cy="961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59F2E-B5EE-4420-862A-4322BA2CBC67}"/>
              </a:ext>
            </a:extLst>
          </p:cNvPr>
          <p:cNvSpPr/>
          <p:nvPr/>
        </p:nvSpPr>
        <p:spPr>
          <a:xfrm>
            <a:off x="0" y="13522004"/>
            <a:ext cx="24384000" cy="193996"/>
          </a:xfrm>
          <a:prstGeom prst="rect">
            <a:avLst/>
          </a:prstGeom>
          <a:gradFill flip="none" rotWithShape="1">
            <a:gsLst>
              <a:gs pos="32000">
                <a:schemeClr val="accent2"/>
              </a:gs>
              <a:gs pos="100000">
                <a:schemeClr val="accent1"/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852" tIns="121926" rIns="243852" bIns="121926"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657" r:id="rId2"/>
    <p:sldLayoutId id="2147483776" r:id="rId3"/>
    <p:sldLayoutId id="2147483799" r:id="rId4"/>
    <p:sldLayoutId id="2147483800" r:id="rId5"/>
    <p:sldLayoutId id="2147483779" r:id="rId6"/>
    <p:sldLayoutId id="2147483780" r:id="rId7"/>
    <p:sldLayoutId id="2147483797" r:id="rId8"/>
    <p:sldLayoutId id="2147483798" r:id="rId9"/>
    <p:sldLayoutId id="2147483777" r:id="rId10"/>
    <p:sldLayoutId id="2147483795" r:id="rId11"/>
    <p:sldLayoutId id="2147483781" r:id="rId12"/>
    <p:sldLayoutId id="2147483796" r:id="rId13"/>
  </p:sldLayoutIdLst>
  <p:transition advClick="0">
    <p:fade/>
  </p:transition>
  <p:hf hdr="0" ftr="0" dt="0"/>
  <p:txStyles>
    <p:titleStyle>
      <a:lvl1pPr algn="l" defTabSz="182846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18284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lang="en-US" sz="48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371349" indent="-457116" algn="l" defTabSz="1828464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285580" indent="-457116" algn="l" defTabSz="1828464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itchFamily="34" charset="0"/>
        <a:buChar char="-"/>
        <a:defRPr lang="en-US" sz="48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199813" indent="-457116" algn="l" defTabSz="1828464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Wingdings" pitchFamily="2" charset="2"/>
        <a:buChar char="§"/>
        <a:defRPr lang="en-US" sz="4400" kern="1200" dirty="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114046" indent="-457116" algn="l" defTabSz="1828464" rtl="0" eaLnBrk="1" latinLnBrk="0" hangingPunct="1">
        <a:lnSpc>
          <a:spcPct val="100000"/>
        </a:lnSpc>
        <a:spcBef>
          <a:spcPts val="0"/>
        </a:spcBef>
        <a:buClr>
          <a:schemeClr val="accent1"/>
        </a:buClr>
        <a:buFont typeface="Arial" pitchFamily="34" charset="0"/>
        <a:buChar char="-"/>
        <a:defRPr lang="en-US" sz="4400" kern="1200" dirty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028277" indent="-457116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510" indent="-457116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741" indent="-457116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975" indent="-457116" algn="l" defTabSz="18284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33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64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97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28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162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94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626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858" algn="l" defTabSz="182846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ning2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ic-my.sharepoint.com/:v:/r/personal/papillault_uic_org/Documents/Bureau/ERA%20Safety%20Days%202023/20%20September%20-%20session%201.3-%20Twinning%20II/1.3.%20Papillault.%20Video%20Kochutnig.mp4?csf=1&amp;web=1&amp;e=mQBN6Q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ic-my.sharepoint.com/:v:/r/personal/papillault_uic_org/Documents/Bureau/ERA%20Safety%20Days%202023/20%20September%20-%20session%201.3-%20Twinning%20II/1.3.%20Papillault.Video-Vincent%20Vanhoutte.mp4?csf=1&amp;web=1&amp;e=Tvunh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ic-my.sharepoint.com/:v:/r/personal/papillault_uic_org/Documents/Bureau/ERA%20Safety%20Days%202023/20%20September%20-%20session%201.3-%20Twinning%20II/1.3.%20Papillault-Davenne.mp4?csf=1&amp;web=1&amp;e=zBZzb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uic.org/IMG/pdf/safety_peer_review_handbook_15-09-23.pdf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ning2.e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nning2.e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E2A37E3-3D9B-4304-AAF2-862CFDC7A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Manager - Human &amp;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Safety Culture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118F66-BC92-49BF-B06F-56E5D14BBB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Virginie Papillault, UIC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C978C60-0197-475C-BBF1-54CF99A133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4850" y="5640853"/>
            <a:ext cx="19759447" cy="1967646"/>
          </a:xfrm>
        </p:spPr>
        <p:txBody>
          <a:bodyPr>
            <a:normAutofit/>
          </a:bodyPr>
          <a:lstStyle/>
          <a:p>
            <a:r>
              <a:rPr lang="en-US" sz="60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fostering cooperation between railway stakeholders to improve safety culture </a:t>
            </a:r>
            <a:endParaRPr lang="fr-F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521B0062-FD7A-4446-AB39-C656847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1874" y="8406848"/>
            <a:ext cx="17605400" cy="1698378"/>
          </a:xfrm>
        </p:spPr>
        <p:txBody>
          <a:bodyPr/>
          <a:lstStyle/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Lessons learned from the Twinning II EU Project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DFEF955-0D15-4CC4-BF76-494B837EA6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ERA </a:t>
            </a:r>
            <a:r>
              <a:rPr lang="fr-FR">
                <a:latin typeface="Calibri" panose="020F0502020204030204" pitchFamily="34" charset="0"/>
                <a:cs typeface="Calibri" panose="020F0502020204030204" pitchFamily="34" charset="0"/>
              </a:rPr>
              <a:t>SAFETY DAYS -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2023</a:t>
            </a:r>
          </a:p>
        </p:txBody>
      </p:sp>
      <p:pic>
        <p:nvPicPr>
          <p:cNvPr id="8" name="Image 7" descr="Une image contenant Police, logo, Graphique, texte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F9D3B41D-F2DB-6DF0-87E3-39BB4C6E98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12" y="1124618"/>
            <a:ext cx="4103552" cy="2214930"/>
          </a:xfrm>
          <a:prstGeom prst="rect">
            <a:avLst/>
          </a:prstGeom>
        </p:spPr>
      </p:pic>
      <p:pic>
        <p:nvPicPr>
          <p:cNvPr id="9" name="Image 8" descr="Une image contenant capture d’écran, jaune, Bleu électrique, Bleu Majorelle&#10;&#10;Description générée automatiquement">
            <a:extLst>
              <a:ext uri="{FF2B5EF4-FFF2-40B4-BE49-F238E27FC236}">
                <a16:creationId xmlns:a16="http://schemas.microsoft.com/office/drawing/2014/main" id="{0CB8C822-FEE4-329E-7AFB-EBD094677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3" y="12558754"/>
            <a:ext cx="1150983" cy="787515"/>
          </a:xfrm>
          <a:prstGeom prst="rect">
            <a:avLst/>
          </a:prstGeom>
          <a:noFill/>
        </p:spPr>
      </p:pic>
      <p:sp>
        <p:nvSpPr>
          <p:cNvPr id="10" name="Zone de texte 1">
            <a:extLst>
              <a:ext uri="{FF2B5EF4-FFF2-40B4-BE49-F238E27FC236}">
                <a16:creationId xmlns:a16="http://schemas.microsoft.com/office/drawing/2014/main" id="{02474FAC-839C-F3C4-3AE5-3FCC9929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006" y="12601954"/>
            <a:ext cx="5906142" cy="68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rot="0" vert="horz" wrap="square" lIns="50800" tIns="50800" rIns="50800" bIns="50800" anchor="ctr" anchorCtr="0" upright="1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>
                <a:solidFill>
                  <a:schemeClr val="bg2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leading to this application has received funding from the European Commission number MOVE/C4/SUB/2020-62/SI2.862249</a:t>
            </a:r>
            <a:endParaRPr lang="fr-FR" sz="1200" dirty="0">
              <a:solidFill>
                <a:schemeClr val="bg2">
                  <a:lumMod val="8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11293"/>
      </p:ext>
    </p:extLst>
  </p:cSld>
  <p:clrMapOvr>
    <a:masterClrMapping/>
  </p:clrMapOvr>
  <p:transition advClick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5647-6FC0-4C37-8EB6-235A5FDD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Feed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back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Twinning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II Peer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actors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60FFE9-B0A4-F8EA-1780-21CB699C8FE8}"/>
              </a:ext>
            </a:extLst>
          </p:cNvPr>
          <p:cNvSpPr txBox="1"/>
          <p:nvPr/>
        </p:nvSpPr>
        <p:spPr>
          <a:xfrm>
            <a:off x="2133601" y="5158153"/>
            <a:ext cx="20573565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 defTabSz="18284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Testimonial by Ludwig Koschutnig </a:t>
            </a: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</a:rPr>
              <a:t>- ÖBB Infrastructure (Host </a:t>
            </a:r>
            <a:r>
              <a:rPr lang="fr-FR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85800" indent="-685800" defTabSz="182846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defTabSz="18284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</a:rPr>
              <a:t>Testimonial by Neil Blakeley - Irish Rail (Team Leader and </a:t>
            </a:r>
            <a:r>
              <a:rPr lang="fr-FR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Reviewer</a:t>
            </a: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685800" indent="-685800" defTabSz="182846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defTabSz="18284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Testimonial by Vincent Vanhoutte </a:t>
            </a: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Infrabel</a:t>
            </a: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</a:rPr>
              <a:t> (Host </a:t>
            </a:r>
            <a:r>
              <a:rPr lang="fr-FR" sz="4800" dirty="0" err="1">
                <a:latin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  <a:p>
            <a:pPr marL="685800" indent="-685800" defTabSz="182846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sz="4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89411"/>
      </p:ext>
    </p:extLst>
  </p:cSld>
  <p:clrMapOvr>
    <a:masterClrMapping/>
  </p:clrMapOvr>
  <p:transition advClick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DF0F98D-B78E-10B6-E332-1024357B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90" y="718636"/>
            <a:ext cx="21030327" cy="1547433"/>
          </a:xfrm>
        </p:spPr>
        <p:txBody>
          <a:bodyPr>
            <a:normAutofit/>
          </a:bodyPr>
          <a:lstStyle/>
          <a:p>
            <a:pPr algn="l"/>
            <a:r>
              <a:rPr lang="fr-FR" sz="6000" b="1" dirty="0">
                <a:latin typeface="Calibri" panose="020F0502020204030204" pitchFamily="34" charset="0"/>
                <a:cs typeface="Calibri" panose="020F0502020204030204" pitchFamily="34" charset="0"/>
              </a:rPr>
              <a:t>Follow up of the </a:t>
            </a:r>
            <a:r>
              <a:rPr lang="fr-FR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Twinning</a:t>
            </a:r>
            <a:r>
              <a:rPr lang="fr-FR" sz="6000" b="1" dirty="0">
                <a:latin typeface="Calibri" panose="020F0502020204030204" pitchFamily="34" charset="0"/>
                <a:cs typeface="Calibri" panose="020F0502020204030204" pitchFamily="34" charset="0"/>
              </a:rPr>
              <a:t> II European </a:t>
            </a:r>
            <a:r>
              <a:rPr lang="fr-FR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r>
              <a:rPr lang="fr-FR" sz="6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D567CCD-19F8-A152-5B7D-E7B42B4DDE2D}"/>
              </a:ext>
            </a:extLst>
          </p:cNvPr>
          <p:cNvSpPr txBox="1"/>
          <p:nvPr/>
        </p:nvSpPr>
        <p:spPr>
          <a:xfrm>
            <a:off x="4145116" y="6637288"/>
            <a:ext cx="16093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Words </a:t>
            </a:r>
            <a:r>
              <a:rPr lang="fr-FR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from</a:t>
            </a:r>
            <a:r>
              <a:rPr lang="fr-FR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François </a:t>
            </a:r>
            <a:r>
              <a:rPr lang="fr-FR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Davenne</a:t>
            </a:r>
            <a:r>
              <a:rPr lang="fr-FR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fr-FR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5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</a:t>
            </a:r>
            <a:r>
              <a:rPr lang="fr-FR" sz="5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General of UIC) </a:t>
            </a:r>
          </a:p>
        </p:txBody>
      </p:sp>
    </p:spTree>
    <p:extLst>
      <p:ext uri="{BB962C8B-B14F-4D97-AF65-F5344CB8AC3E}">
        <p14:creationId xmlns:p14="http://schemas.microsoft.com/office/powerpoint/2010/main" val="3315744139"/>
      </p:ext>
    </p:extLst>
  </p:cSld>
  <p:clrMapOvr>
    <a:masterClrMapping/>
  </p:clrMapOvr>
  <p:transition advClick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5647-6FC0-4C37-8EB6-235A5FDD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9" y="730254"/>
            <a:ext cx="21030327" cy="1547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kern="1200" dirty="0">
                <a:latin typeface="Calibri" panose="020F0502020204030204" pitchFamily="34" charset="0"/>
                <a:cs typeface="Calibri" panose="020F0502020204030204" pitchFamily="34" charset="0"/>
              </a:rPr>
              <a:t>Follow up of </a:t>
            </a:r>
            <a:r>
              <a:rPr lang="fr-FR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Twinning</a:t>
            </a:r>
            <a:r>
              <a:rPr lang="fr-FR" kern="1200" dirty="0">
                <a:latin typeface="Calibri" panose="020F0502020204030204" pitchFamily="34" charset="0"/>
                <a:cs typeface="Calibri" panose="020F0502020204030204" pitchFamily="34" charset="0"/>
              </a:rPr>
              <a:t> II European </a:t>
            </a:r>
            <a:r>
              <a:rPr lang="fr-FR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  <a:endParaRPr lang="fr-FR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CA22C00-F99B-2215-5AD3-E47841AB25F3}"/>
              </a:ext>
            </a:extLst>
          </p:cNvPr>
          <p:cNvSpPr txBox="1"/>
          <p:nvPr/>
        </p:nvSpPr>
        <p:spPr>
          <a:xfrm>
            <a:off x="1249291" y="6330900"/>
            <a:ext cx="7486758" cy="2683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1828464">
              <a:spcAft>
                <a:spcPts val="600"/>
              </a:spcAft>
            </a:pP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How to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conduct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a Peer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Reviews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in the future</a:t>
            </a:r>
            <a:r>
              <a:rPr lang="fr-FR" sz="48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CC8707AE-E3E3-8E8F-AFD4-93FE8628C0AA}"/>
              </a:ext>
            </a:extLst>
          </p:cNvPr>
          <p:cNvSpPr/>
          <p:nvPr/>
        </p:nvSpPr>
        <p:spPr>
          <a:xfrm>
            <a:off x="9405257" y="2842483"/>
            <a:ext cx="1959429" cy="9175346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6C6CDA3-17B6-BBB8-5C6F-6E12D4F56BA7}"/>
              </a:ext>
            </a:extLst>
          </p:cNvPr>
          <p:cNvSpPr/>
          <p:nvPr/>
        </p:nvSpPr>
        <p:spPr>
          <a:xfrm>
            <a:off x="13594169" y="3020308"/>
            <a:ext cx="8854781" cy="158449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08A3EB-413E-A233-838C-5FAA6E3E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628" y="5509397"/>
            <a:ext cx="8766507" cy="1585097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56839A9-FC37-466E-B20B-BDB73BD7DEB1}"/>
              </a:ext>
            </a:extLst>
          </p:cNvPr>
          <p:cNvSpPr/>
          <p:nvPr/>
        </p:nvSpPr>
        <p:spPr>
          <a:xfrm>
            <a:off x="13594170" y="10330892"/>
            <a:ext cx="8766508" cy="158449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0DC35CE-87D7-91D6-BD99-D160A0394E71}"/>
              </a:ext>
            </a:extLst>
          </p:cNvPr>
          <p:cNvSpPr/>
          <p:nvPr/>
        </p:nvSpPr>
        <p:spPr>
          <a:xfrm>
            <a:off x="13594628" y="7927720"/>
            <a:ext cx="8766049" cy="1584497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>
              <a:lnSpc>
                <a:spcPct val="10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Coordination of future Peer Reviews in Europe &amp; internationally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(UIC) 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4353D70-8131-026C-95F0-01FDB259F55C}"/>
              </a:ext>
            </a:extLst>
          </p:cNvPr>
          <p:cNvGrpSpPr/>
          <p:nvPr/>
        </p:nvGrpSpPr>
        <p:grpSpPr>
          <a:xfrm>
            <a:off x="13506181" y="3176946"/>
            <a:ext cx="9529373" cy="2030138"/>
            <a:chOff x="484348" y="8722"/>
            <a:chExt cx="9529373" cy="203013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E7D684-4C83-DD50-D61D-29367E9B9237}"/>
                </a:ext>
              </a:extLst>
            </p:cNvPr>
            <p:cNvSpPr/>
            <p:nvPr/>
          </p:nvSpPr>
          <p:spPr>
            <a:xfrm>
              <a:off x="1830947" y="8722"/>
              <a:ext cx="8182774" cy="20301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02C761E0-3911-C820-CF33-4AD2C9CEEEB1}"/>
                </a:ext>
              </a:extLst>
            </p:cNvPr>
            <p:cNvSpPr txBox="1"/>
            <p:nvPr/>
          </p:nvSpPr>
          <p:spPr>
            <a:xfrm>
              <a:off x="484348" y="8722"/>
              <a:ext cx="9192866" cy="2030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856" tIns="214856" rIns="214856" bIns="214856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Safety Culture Peer </a:t>
              </a:r>
              <a:r>
                <a:rPr lang="fr-FR" sz="44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Review</a:t>
              </a:r>
              <a:r>
                <a:rPr lang="fr-FR" sz="4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44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Handbook</a:t>
              </a:r>
              <a:endParaRPr lang="fr-FR" sz="44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ctr" defTabSz="1778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(UIC &amp; ERA)</a:t>
              </a:r>
              <a:endParaRPr lang="fr-FR" sz="30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0" indent="0" algn="l" defTabSz="1778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36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n-US" sz="36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BF48D980-6B98-82BB-CDAD-6BB490C31244}"/>
              </a:ext>
            </a:extLst>
          </p:cNvPr>
          <p:cNvGrpSpPr/>
          <p:nvPr/>
        </p:nvGrpSpPr>
        <p:grpSpPr>
          <a:xfrm>
            <a:off x="13744717" y="5315370"/>
            <a:ext cx="8962449" cy="2030138"/>
            <a:chOff x="1051272" y="2258988"/>
            <a:chExt cx="8962449" cy="203013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4AF25E-5DEA-3179-2A6E-75EA21859CEB}"/>
                </a:ext>
              </a:extLst>
            </p:cNvPr>
            <p:cNvSpPr/>
            <p:nvPr/>
          </p:nvSpPr>
          <p:spPr>
            <a:xfrm>
              <a:off x="1830947" y="2258988"/>
              <a:ext cx="8182774" cy="20301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4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F4D38580-0D0B-B120-DF0C-6BDF362E7ECC}"/>
                </a:ext>
              </a:extLst>
            </p:cNvPr>
            <p:cNvSpPr txBox="1"/>
            <p:nvPr/>
          </p:nvSpPr>
          <p:spPr>
            <a:xfrm>
              <a:off x="1051272" y="2258988"/>
              <a:ext cx="8766507" cy="2030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856" tIns="214856" rIns="214856" bIns="214856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An experienced Team of Reviewers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EA6F025-435D-BCFB-9F09-861D28E60BFA}"/>
              </a:ext>
            </a:extLst>
          </p:cNvPr>
          <p:cNvGrpSpPr/>
          <p:nvPr/>
        </p:nvGrpSpPr>
        <p:grpSpPr>
          <a:xfrm>
            <a:off x="14005533" y="10075513"/>
            <a:ext cx="8574658" cy="2519993"/>
            <a:chOff x="1830947" y="4803235"/>
            <a:chExt cx="8574658" cy="25199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9329CC-2925-5D59-C8BB-1988E425DDB1}"/>
                </a:ext>
              </a:extLst>
            </p:cNvPr>
            <p:cNvSpPr/>
            <p:nvPr/>
          </p:nvSpPr>
          <p:spPr>
            <a:xfrm>
              <a:off x="1830947" y="5293090"/>
              <a:ext cx="8182774" cy="20301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FR" sz="44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C1E2996-DBD3-5451-03C8-AFBB65C6ABB4}"/>
                </a:ext>
              </a:extLst>
            </p:cNvPr>
            <p:cNvSpPr txBox="1"/>
            <p:nvPr/>
          </p:nvSpPr>
          <p:spPr>
            <a:xfrm>
              <a:off x="2222831" y="4803235"/>
              <a:ext cx="8182774" cy="2030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4856" tIns="214856" rIns="214856" bIns="214856" numCol="1" spcCol="1270" anchor="ctr" anchorCtr="0">
              <a:noAutofit/>
            </a:bodyPr>
            <a:lstStyle/>
            <a:p>
              <a:pPr marL="0" lvl="0" indent="0" algn="l" defTabSz="1778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4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Safety Leadership Training and </a:t>
              </a:r>
              <a:r>
                <a:rPr lang="fr-FR" sz="4400" kern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methodology</a:t>
              </a:r>
              <a:r>
                <a:rPr lang="fr-FR" sz="44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 support </a:t>
              </a:r>
              <a:r>
                <a:rPr lang="fr-FR" sz="30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(ERA)</a:t>
              </a:r>
            </a:p>
          </p:txBody>
        </p:sp>
      </p:grpSp>
      <p:pic>
        <p:nvPicPr>
          <p:cNvPr id="4" name="Picture 2" descr="Coordination - Icônes gens gratuites">
            <a:extLst>
              <a:ext uri="{FF2B5EF4-FFF2-40B4-BE49-F238E27FC236}">
                <a16:creationId xmlns:a16="http://schemas.microsoft.com/office/drawing/2014/main" id="{56F92058-B8F3-8799-3D32-ED471C4E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894" y="8102341"/>
            <a:ext cx="1123481" cy="112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raining - Free business icons">
            <a:extLst>
              <a:ext uri="{FF2B5EF4-FFF2-40B4-BE49-F238E27FC236}">
                <a16:creationId xmlns:a16="http://schemas.microsoft.com/office/drawing/2014/main" id="{FD469816-D5B6-344E-695F-A65B68B4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375" y="10547140"/>
            <a:ext cx="1152000" cy="11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Manual book - Free education icons">
            <a:extLst>
              <a:ext uri="{FF2B5EF4-FFF2-40B4-BE49-F238E27FC236}">
                <a16:creationId xmlns:a16="http://schemas.microsoft.com/office/drawing/2014/main" id="{D5FE6123-829B-F368-6E13-7640C28C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375" y="3254556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Équipe - Icônes la mise en réseau gratuites">
            <a:extLst>
              <a:ext uri="{FF2B5EF4-FFF2-40B4-BE49-F238E27FC236}">
                <a16:creationId xmlns:a16="http://schemas.microsoft.com/office/drawing/2014/main" id="{562FCD29-035D-3A94-B405-FA0175F6B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428" y="5697782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1858"/>
      </p:ext>
    </p:extLst>
  </p:cSld>
  <p:clrMapOvr>
    <a:masterClrMapping/>
  </p:clrMapOvr>
  <p:transition advClick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hlinkClick r:id="rId2"/>
            <a:extLst>
              <a:ext uri="{FF2B5EF4-FFF2-40B4-BE49-F238E27FC236}">
                <a16:creationId xmlns:a16="http://schemas.microsoft.com/office/drawing/2014/main" id="{397C2FFE-69D6-0654-ADF1-BBCFCC66F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249" t="12556" r="44584" b="3914"/>
          <a:stretch/>
        </p:blipFill>
        <p:spPr>
          <a:xfrm>
            <a:off x="12842240" y="1371739"/>
            <a:ext cx="7823200" cy="109725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 6" descr="Une image contenant motif, capture d’écran, papier d’emballage, conception&#10;&#10;Description générée automatiquement">
            <a:extLst>
              <a:ext uri="{FF2B5EF4-FFF2-40B4-BE49-F238E27FC236}">
                <a16:creationId xmlns:a16="http://schemas.microsoft.com/office/drawing/2014/main" id="{05194C78-AB6F-A864-B244-251B09748E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556" y="3192352"/>
            <a:ext cx="6829472" cy="682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41740"/>
      </p:ext>
    </p:extLst>
  </p:cSld>
  <p:clrMapOvr>
    <a:masterClrMapping/>
  </p:clrMapOvr>
  <p:transition advClick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  <a:extLst>
              <a:ext uri="{FF2B5EF4-FFF2-40B4-BE49-F238E27FC236}">
                <a16:creationId xmlns:a16="http://schemas.microsoft.com/office/drawing/2014/main" id="{54FC9444-C885-3A22-14BE-2F2CA3623A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93" y="1077123"/>
            <a:ext cx="3645724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37446"/>
      </p:ext>
    </p:extLst>
  </p:cSld>
  <p:clrMapOvr>
    <a:masterClrMapping/>
  </p:clrMapOvr>
  <p:transition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4">
            <a:extLst>
              <a:ext uri="{FF2B5EF4-FFF2-40B4-BE49-F238E27FC236}">
                <a16:creationId xmlns:a16="http://schemas.microsoft.com/office/drawing/2014/main" id="{FB7F2777-6983-6618-0D3B-7D299196AD3A}"/>
              </a:ext>
            </a:extLst>
          </p:cNvPr>
          <p:cNvSpPr/>
          <p:nvPr/>
        </p:nvSpPr>
        <p:spPr>
          <a:xfrm>
            <a:off x="12847699" y="5927290"/>
            <a:ext cx="2667000" cy="1642251"/>
          </a:xfrm>
          <a:custGeom>
            <a:avLst/>
            <a:gdLst/>
            <a:ahLst/>
            <a:cxnLst/>
            <a:rect l="l" t="t" r="r" b="b"/>
            <a:pathLst>
              <a:path w="5334000" h="3867150">
                <a:moveTo>
                  <a:pt x="5333999" y="3867149"/>
                </a:moveTo>
                <a:lnTo>
                  <a:pt x="0" y="3867149"/>
                </a:lnTo>
                <a:lnTo>
                  <a:pt x="0" y="0"/>
                </a:lnTo>
                <a:lnTo>
                  <a:pt x="5333999" y="0"/>
                </a:lnTo>
                <a:lnTo>
                  <a:pt x="5333999" y="386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900" kern="1200">
              <a:solidFill>
                <a:srgbClr val="4E5759"/>
              </a:solidFill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155647-6FC0-4C37-8EB6-235A5FDD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16" y="730254"/>
            <a:ext cx="21030327" cy="1547433"/>
          </a:xfrm>
        </p:spPr>
        <p:txBody>
          <a:bodyPr/>
          <a:lstStyle/>
          <a:p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Twinning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II European Project: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facts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and figures </a:t>
            </a:r>
          </a:p>
        </p:txBody>
      </p:sp>
      <p:sp>
        <p:nvSpPr>
          <p:cNvPr id="16" name="object 19">
            <a:extLst>
              <a:ext uri="{FF2B5EF4-FFF2-40B4-BE49-F238E27FC236}">
                <a16:creationId xmlns:a16="http://schemas.microsoft.com/office/drawing/2014/main" id="{EB7309D4-7AF7-6B14-92D1-B3CECE402CDB}"/>
              </a:ext>
            </a:extLst>
          </p:cNvPr>
          <p:cNvSpPr/>
          <p:nvPr/>
        </p:nvSpPr>
        <p:spPr>
          <a:xfrm>
            <a:off x="11301510" y="6966773"/>
            <a:ext cx="511175" cy="594995"/>
          </a:xfrm>
          <a:custGeom>
            <a:avLst/>
            <a:gdLst/>
            <a:ahLst/>
            <a:cxnLst/>
            <a:rect l="l" t="t" r="r" b="b"/>
            <a:pathLst>
              <a:path w="1022350" h="1189989">
                <a:moveTo>
                  <a:pt x="458495" y="1189990"/>
                </a:moveTo>
                <a:lnTo>
                  <a:pt x="455575" y="1189990"/>
                </a:lnTo>
                <a:lnTo>
                  <a:pt x="405996" y="1187450"/>
                </a:lnTo>
                <a:lnTo>
                  <a:pt x="357913" y="1179830"/>
                </a:lnTo>
                <a:lnTo>
                  <a:pt x="311613" y="1168400"/>
                </a:lnTo>
                <a:lnTo>
                  <a:pt x="267385" y="1151890"/>
                </a:lnTo>
                <a:lnTo>
                  <a:pt x="225516" y="1132840"/>
                </a:lnTo>
                <a:lnTo>
                  <a:pt x="186295" y="1108710"/>
                </a:lnTo>
                <a:lnTo>
                  <a:pt x="150010" y="1080770"/>
                </a:lnTo>
                <a:lnTo>
                  <a:pt x="116949" y="1050290"/>
                </a:lnTo>
                <a:lnTo>
                  <a:pt x="87400" y="1017270"/>
                </a:lnTo>
                <a:lnTo>
                  <a:pt x="61651" y="980440"/>
                </a:lnTo>
                <a:lnTo>
                  <a:pt x="39992" y="942340"/>
                </a:lnTo>
                <a:lnTo>
                  <a:pt x="22708" y="901700"/>
                </a:lnTo>
                <a:lnTo>
                  <a:pt x="10090" y="858520"/>
                </a:lnTo>
                <a:lnTo>
                  <a:pt x="2424" y="812800"/>
                </a:lnTo>
                <a:lnTo>
                  <a:pt x="0" y="767080"/>
                </a:lnTo>
                <a:lnTo>
                  <a:pt x="1391" y="732790"/>
                </a:lnTo>
                <a:lnTo>
                  <a:pt x="12936" y="665480"/>
                </a:lnTo>
                <a:lnTo>
                  <a:pt x="32374" y="607060"/>
                </a:lnTo>
                <a:lnTo>
                  <a:pt x="58064" y="558800"/>
                </a:lnTo>
                <a:lnTo>
                  <a:pt x="74469" y="534670"/>
                </a:lnTo>
                <a:lnTo>
                  <a:pt x="64658" y="502920"/>
                </a:lnTo>
                <a:lnTo>
                  <a:pt x="57311" y="471170"/>
                </a:lnTo>
                <a:lnTo>
                  <a:pt x="52703" y="438150"/>
                </a:lnTo>
                <a:lnTo>
                  <a:pt x="51106" y="402590"/>
                </a:lnTo>
                <a:lnTo>
                  <a:pt x="52497" y="369570"/>
                </a:lnTo>
                <a:lnTo>
                  <a:pt x="56764" y="335280"/>
                </a:lnTo>
                <a:lnTo>
                  <a:pt x="64042" y="302260"/>
                </a:lnTo>
                <a:lnTo>
                  <a:pt x="74469" y="267970"/>
                </a:lnTo>
                <a:lnTo>
                  <a:pt x="74469" y="266700"/>
                </a:lnTo>
                <a:lnTo>
                  <a:pt x="90360" y="226060"/>
                </a:lnTo>
                <a:lnTo>
                  <a:pt x="112255" y="187960"/>
                </a:lnTo>
                <a:lnTo>
                  <a:pt x="139713" y="151130"/>
                </a:lnTo>
                <a:lnTo>
                  <a:pt x="172291" y="119380"/>
                </a:lnTo>
                <a:lnTo>
                  <a:pt x="209549" y="88900"/>
                </a:lnTo>
                <a:lnTo>
                  <a:pt x="251046" y="63500"/>
                </a:lnTo>
                <a:lnTo>
                  <a:pt x="296341" y="40640"/>
                </a:lnTo>
                <a:lnTo>
                  <a:pt x="344993" y="22860"/>
                </a:lnTo>
                <a:lnTo>
                  <a:pt x="396561" y="10160"/>
                </a:lnTo>
                <a:lnTo>
                  <a:pt x="450604" y="2540"/>
                </a:lnTo>
                <a:lnTo>
                  <a:pt x="506681" y="0"/>
                </a:lnTo>
                <a:lnTo>
                  <a:pt x="558826" y="1270"/>
                </a:lnTo>
                <a:lnTo>
                  <a:pt x="609171" y="8890"/>
                </a:lnTo>
                <a:lnTo>
                  <a:pt x="657376" y="20320"/>
                </a:lnTo>
                <a:lnTo>
                  <a:pt x="703102" y="35560"/>
                </a:lnTo>
                <a:lnTo>
                  <a:pt x="746009" y="54610"/>
                </a:lnTo>
                <a:lnTo>
                  <a:pt x="785758" y="76200"/>
                </a:lnTo>
                <a:lnTo>
                  <a:pt x="822008" y="102870"/>
                </a:lnTo>
                <a:lnTo>
                  <a:pt x="854420" y="130810"/>
                </a:lnTo>
                <a:lnTo>
                  <a:pt x="882654" y="162560"/>
                </a:lnTo>
                <a:lnTo>
                  <a:pt x="538805" y="162560"/>
                </a:lnTo>
                <a:lnTo>
                  <a:pt x="490362" y="168910"/>
                </a:lnTo>
                <a:lnTo>
                  <a:pt x="445984" y="185420"/>
                </a:lnTo>
                <a:lnTo>
                  <a:pt x="407284" y="210820"/>
                </a:lnTo>
                <a:lnTo>
                  <a:pt x="375873" y="242570"/>
                </a:lnTo>
                <a:lnTo>
                  <a:pt x="353362" y="281940"/>
                </a:lnTo>
                <a:lnTo>
                  <a:pt x="302256" y="281940"/>
                </a:lnTo>
                <a:lnTo>
                  <a:pt x="302256" y="331470"/>
                </a:lnTo>
                <a:lnTo>
                  <a:pt x="340221" y="331470"/>
                </a:lnTo>
                <a:lnTo>
                  <a:pt x="338761" y="337820"/>
                </a:lnTo>
                <a:lnTo>
                  <a:pt x="338761" y="364490"/>
                </a:lnTo>
                <a:lnTo>
                  <a:pt x="340221" y="372110"/>
                </a:lnTo>
                <a:lnTo>
                  <a:pt x="302256" y="372110"/>
                </a:lnTo>
                <a:lnTo>
                  <a:pt x="302256" y="421640"/>
                </a:lnTo>
                <a:lnTo>
                  <a:pt x="353363" y="421640"/>
                </a:lnTo>
                <a:lnTo>
                  <a:pt x="375733" y="461010"/>
                </a:lnTo>
                <a:lnTo>
                  <a:pt x="406864" y="494030"/>
                </a:lnTo>
                <a:lnTo>
                  <a:pt x="445354" y="518160"/>
                </a:lnTo>
                <a:lnTo>
                  <a:pt x="469287" y="527050"/>
                </a:lnTo>
                <a:lnTo>
                  <a:pt x="124115" y="527050"/>
                </a:lnTo>
                <a:lnTo>
                  <a:pt x="143462" y="568960"/>
                </a:lnTo>
                <a:lnTo>
                  <a:pt x="168285" y="608330"/>
                </a:lnTo>
                <a:lnTo>
                  <a:pt x="198036" y="643890"/>
                </a:lnTo>
                <a:lnTo>
                  <a:pt x="232168" y="676910"/>
                </a:lnTo>
                <a:lnTo>
                  <a:pt x="281814" y="676910"/>
                </a:lnTo>
                <a:lnTo>
                  <a:pt x="281814" y="713740"/>
                </a:lnTo>
                <a:lnTo>
                  <a:pt x="298743" y="722630"/>
                </a:lnTo>
                <a:lnTo>
                  <a:pt x="316493" y="731520"/>
                </a:lnTo>
                <a:lnTo>
                  <a:pt x="334791" y="740410"/>
                </a:lnTo>
                <a:lnTo>
                  <a:pt x="353363" y="748030"/>
                </a:lnTo>
                <a:lnTo>
                  <a:pt x="401548" y="748030"/>
                </a:lnTo>
                <a:lnTo>
                  <a:pt x="401548" y="763270"/>
                </a:lnTo>
                <a:lnTo>
                  <a:pt x="417154" y="767080"/>
                </a:lnTo>
                <a:lnTo>
                  <a:pt x="183982" y="767080"/>
                </a:lnTo>
                <a:lnTo>
                  <a:pt x="203329" y="808990"/>
                </a:lnTo>
                <a:lnTo>
                  <a:pt x="228152" y="848360"/>
                </a:lnTo>
                <a:lnTo>
                  <a:pt x="257903" y="883920"/>
                </a:lnTo>
                <a:lnTo>
                  <a:pt x="267858" y="892810"/>
                </a:lnTo>
                <a:lnTo>
                  <a:pt x="71548" y="892810"/>
                </a:lnTo>
                <a:lnTo>
                  <a:pt x="90896" y="934720"/>
                </a:lnTo>
                <a:lnTo>
                  <a:pt x="115719" y="974090"/>
                </a:lnTo>
                <a:lnTo>
                  <a:pt x="145470" y="1009650"/>
                </a:lnTo>
                <a:lnTo>
                  <a:pt x="179601" y="1042670"/>
                </a:lnTo>
                <a:lnTo>
                  <a:pt x="229247" y="1042670"/>
                </a:lnTo>
                <a:lnTo>
                  <a:pt x="229247" y="1076960"/>
                </a:lnTo>
                <a:lnTo>
                  <a:pt x="246176" y="1087120"/>
                </a:lnTo>
                <a:lnTo>
                  <a:pt x="263927" y="1096010"/>
                </a:lnTo>
                <a:lnTo>
                  <a:pt x="282224" y="1104900"/>
                </a:lnTo>
                <a:lnTo>
                  <a:pt x="300796" y="1112520"/>
                </a:lnTo>
                <a:lnTo>
                  <a:pt x="350442" y="1112520"/>
                </a:lnTo>
                <a:lnTo>
                  <a:pt x="350442" y="1129030"/>
                </a:lnTo>
                <a:lnTo>
                  <a:pt x="390962" y="1136650"/>
                </a:lnTo>
                <a:lnTo>
                  <a:pt x="412043" y="1139190"/>
                </a:lnTo>
                <a:lnTo>
                  <a:pt x="433672" y="1140460"/>
                </a:lnTo>
                <a:lnTo>
                  <a:pt x="667812" y="1140460"/>
                </a:lnTo>
                <a:lnTo>
                  <a:pt x="641894" y="1153160"/>
                </a:lnTo>
                <a:lnTo>
                  <a:pt x="598322" y="1168400"/>
                </a:lnTo>
                <a:lnTo>
                  <a:pt x="552998" y="1179830"/>
                </a:lnTo>
                <a:lnTo>
                  <a:pt x="506272" y="1187450"/>
                </a:lnTo>
                <a:lnTo>
                  <a:pt x="458495" y="1189990"/>
                </a:lnTo>
                <a:close/>
              </a:path>
              <a:path w="1022350" h="1189989">
                <a:moveTo>
                  <a:pt x="921329" y="226060"/>
                </a:moveTo>
                <a:lnTo>
                  <a:pt x="605973" y="226060"/>
                </a:lnTo>
                <a:lnTo>
                  <a:pt x="624956" y="181610"/>
                </a:lnTo>
                <a:lnTo>
                  <a:pt x="604718" y="173990"/>
                </a:lnTo>
                <a:lnTo>
                  <a:pt x="583523" y="167640"/>
                </a:lnTo>
                <a:lnTo>
                  <a:pt x="561506" y="163830"/>
                </a:lnTo>
                <a:lnTo>
                  <a:pt x="538805" y="162560"/>
                </a:lnTo>
                <a:lnTo>
                  <a:pt x="882654" y="162560"/>
                </a:lnTo>
                <a:lnTo>
                  <a:pt x="906371" y="196850"/>
                </a:lnTo>
                <a:lnTo>
                  <a:pt x="921329" y="226060"/>
                </a:lnTo>
                <a:close/>
              </a:path>
              <a:path w="1022350" h="1189989">
                <a:moveTo>
                  <a:pt x="556031" y="490220"/>
                </a:moveTo>
                <a:lnTo>
                  <a:pt x="538805" y="490220"/>
                </a:lnTo>
                <a:lnTo>
                  <a:pt x="498787" y="486410"/>
                </a:lnTo>
                <a:lnTo>
                  <a:pt x="462876" y="472440"/>
                </a:lnTo>
                <a:lnTo>
                  <a:pt x="432440" y="449580"/>
                </a:lnTo>
                <a:lnTo>
                  <a:pt x="408849" y="421640"/>
                </a:lnTo>
                <a:lnTo>
                  <a:pt x="582610" y="421640"/>
                </a:lnTo>
                <a:lnTo>
                  <a:pt x="582610" y="372110"/>
                </a:lnTo>
                <a:lnTo>
                  <a:pt x="389867" y="372110"/>
                </a:lnTo>
                <a:lnTo>
                  <a:pt x="389867" y="367030"/>
                </a:lnTo>
                <a:lnTo>
                  <a:pt x="388407" y="359410"/>
                </a:lnTo>
                <a:lnTo>
                  <a:pt x="388407" y="337820"/>
                </a:lnTo>
                <a:lnTo>
                  <a:pt x="389867" y="330200"/>
                </a:lnTo>
                <a:lnTo>
                  <a:pt x="584071" y="330200"/>
                </a:lnTo>
                <a:lnTo>
                  <a:pt x="584071" y="280670"/>
                </a:lnTo>
                <a:lnTo>
                  <a:pt x="410309" y="280670"/>
                </a:lnTo>
                <a:lnTo>
                  <a:pt x="433900" y="252730"/>
                </a:lnTo>
                <a:lnTo>
                  <a:pt x="464336" y="229870"/>
                </a:lnTo>
                <a:lnTo>
                  <a:pt x="500247" y="215900"/>
                </a:lnTo>
                <a:lnTo>
                  <a:pt x="540265" y="210820"/>
                </a:lnTo>
                <a:lnTo>
                  <a:pt x="556898" y="212090"/>
                </a:lnTo>
                <a:lnTo>
                  <a:pt x="590162" y="219710"/>
                </a:lnTo>
                <a:lnTo>
                  <a:pt x="605973" y="226060"/>
                </a:lnTo>
                <a:lnTo>
                  <a:pt x="921329" y="226060"/>
                </a:lnTo>
                <a:lnTo>
                  <a:pt x="925231" y="233680"/>
                </a:lnTo>
                <a:lnTo>
                  <a:pt x="938894" y="271780"/>
                </a:lnTo>
                <a:lnTo>
                  <a:pt x="940354" y="273050"/>
                </a:lnTo>
                <a:lnTo>
                  <a:pt x="940354" y="274320"/>
                </a:lnTo>
                <a:lnTo>
                  <a:pt x="949936" y="306070"/>
                </a:lnTo>
                <a:lnTo>
                  <a:pt x="956781" y="337820"/>
                </a:lnTo>
                <a:lnTo>
                  <a:pt x="960888" y="370840"/>
                </a:lnTo>
                <a:lnTo>
                  <a:pt x="962257" y="402590"/>
                </a:lnTo>
                <a:lnTo>
                  <a:pt x="962257" y="410210"/>
                </a:lnTo>
                <a:lnTo>
                  <a:pt x="960796" y="419100"/>
                </a:lnTo>
                <a:lnTo>
                  <a:pt x="960796" y="427990"/>
                </a:lnTo>
                <a:lnTo>
                  <a:pt x="972888" y="448310"/>
                </a:lnTo>
                <a:lnTo>
                  <a:pt x="983064" y="468630"/>
                </a:lnTo>
                <a:lnTo>
                  <a:pt x="986797" y="477520"/>
                </a:lnTo>
                <a:lnTo>
                  <a:pt x="603053" y="477520"/>
                </a:lnTo>
                <a:lnTo>
                  <a:pt x="588291" y="483870"/>
                </a:lnTo>
                <a:lnTo>
                  <a:pt x="572572" y="487680"/>
                </a:lnTo>
                <a:lnTo>
                  <a:pt x="556031" y="490220"/>
                </a:lnTo>
                <a:close/>
              </a:path>
              <a:path w="1022350" h="1189989">
                <a:moveTo>
                  <a:pt x="880178" y="541020"/>
                </a:moveTo>
                <a:lnTo>
                  <a:pt x="538805" y="541020"/>
                </a:lnTo>
                <a:lnTo>
                  <a:pt x="560662" y="539750"/>
                </a:lnTo>
                <a:lnTo>
                  <a:pt x="582245" y="535940"/>
                </a:lnTo>
                <a:lnTo>
                  <a:pt x="603281" y="530860"/>
                </a:lnTo>
                <a:lnTo>
                  <a:pt x="623495" y="523240"/>
                </a:lnTo>
                <a:lnTo>
                  <a:pt x="603053" y="477520"/>
                </a:lnTo>
                <a:lnTo>
                  <a:pt x="986797" y="477520"/>
                </a:lnTo>
                <a:lnTo>
                  <a:pt x="991597" y="488950"/>
                </a:lnTo>
                <a:lnTo>
                  <a:pt x="998761" y="509270"/>
                </a:lnTo>
                <a:lnTo>
                  <a:pt x="998761" y="511810"/>
                </a:lnTo>
                <a:lnTo>
                  <a:pt x="1000221" y="513080"/>
                </a:lnTo>
                <a:lnTo>
                  <a:pt x="1000221" y="514350"/>
                </a:lnTo>
                <a:lnTo>
                  <a:pt x="1004437" y="528320"/>
                </a:lnTo>
                <a:lnTo>
                  <a:pt x="890708" y="528320"/>
                </a:lnTo>
                <a:lnTo>
                  <a:pt x="880178" y="541020"/>
                </a:lnTo>
                <a:close/>
              </a:path>
              <a:path w="1022350" h="1189989">
                <a:moveTo>
                  <a:pt x="281814" y="676910"/>
                </a:moveTo>
                <a:lnTo>
                  <a:pt x="232168" y="676910"/>
                </a:lnTo>
                <a:lnTo>
                  <a:pt x="232168" y="624840"/>
                </a:lnTo>
                <a:lnTo>
                  <a:pt x="200705" y="604520"/>
                </a:lnTo>
                <a:lnTo>
                  <a:pt x="172118" y="580390"/>
                </a:lnTo>
                <a:lnTo>
                  <a:pt x="146542" y="554990"/>
                </a:lnTo>
                <a:lnTo>
                  <a:pt x="124115" y="527050"/>
                </a:lnTo>
                <a:lnTo>
                  <a:pt x="469287" y="527050"/>
                </a:lnTo>
                <a:lnTo>
                  <a:pt x="489802" y="534670"/>
                </a:lnTo>
                <a:lnTo>
                  <a:pt x="538805" y="541020"/>
                </a:lnTo>
                <a:lnTo>
                  <a:pt x="880178" y="541020"/>
                </a:lnTo>
                <a:lnTo>
                  <a:pt x="877019" y="544830"/>
                </a:lnTo>
                <a:lnTo>
                  <a:pt x="862234" y="561340"/>
                </a:lnTo>
                <a:lnTo>
                  <a:pt x="846355" y="576580"/>
                </a:lnTo>
                <a:lnTo>
                  <a:pt x="829380" y="591820"/>
                </a:lnTo>
                <a:lnTo>
                  <a:pt x="829380" y="627380"/>
                </a:lnTo>
                <a:lnTo>
                  <a:pt x="781195" y="627380"/>
                </a:lnTo>
                <a:lnTo>
                  <a:pt x="759429" y="638810"/>
                </a:lnTo>
                <a:lnTo>
                  <a:pt x="751991" y="642620"/>
                </a:lnTo>
                <a:lnTo>
                  <a:pt x="751991" y="652780"/>
                </a:lnTo>
                <a:lnTo>
                  <a:pt x="281814" y="652780"/>
                </a:lnTo>
                <a:lnTo>
                  <a:pt x="281814" y="676910"/>
                </a:lnTo>
                <a:close/>
              </a:path>
              <a:path w="1022350" h="1189989">
                <a:moveTo>
                  <a:pt x="1021631" y="631190"/>
                </a:moveTo>
                <a:lnTo>
                  <a:pt x="829380" y="631190"/>
                </a:lnTo>
                <a:lnTo>
                  <a:pt x="847998" y="607060"/>
                </a:lnTo>
                <a:lnTo>
                  <a:pt x="864425" y="581660"/>
                </a:lnTo>
                <a:lnTo>
                  <a:pt x="878661" y="556260"/>
                </a:lnTo>
                <a:lnTo>
                  <a:pt x="890708" y="528320"/>
                </a:lnTo>
                <a:lnTo>
                  <a:pt x="1004437" y="528320"/>
                </a:lnTo>
                <a:lnTo>
                  <a:pt x="1009804" y="546100"/>
                </a:lnTo>
                <a:lnTo>
                  <a:pt x="1016648" y="577850"/>
                </a:lnTo>
                <a:lnTo>
                  <a:pt x="1020755" y="610870"/>
                </a:lnTo>
                <a:lnTo>
                  <a:pt x="1021631" y="631190"/>
                </a:lnTo>
                <a:close/>
              </a:path>
              <a:path w="1022350" h="1189989">
                <a:moveTo>
                  <a:pt x="1017384" y="701040"/>
                </a:moveTo>
                <a:lnTo>
                  <a:pt x="751991" y="701040"/>
                </a:lnTo>
                <a:lnTo>
                  <a:pt x="759634" y="695960"/>
                </a:lnTo>
                <a:lnTo>
                  <a:pt x="767140" y="690880"/>
                </a:lnTo>
                <a:lnTo>
                  <a:pt x="774373" y="684530"/>
                </a:lnTo>
                <a:lnTo>
                  <a:pt x="781195" y="679450"/>
                </a:lnTo>
                <a:lnTo>
                  <a:pt x="781195" y="627380"/>
                </a:lnTo>
                <a:lnTo>
                  <a:pt x="829380" y="627380"/>
                </a:lnTo>
                <a:lnTo>
                  <a:pt x="829380" y="631190"/>
                </a:lnTo>
                <a:lnTo>
                  <a:pt x="1021631" y="631190"/>
                </a:lnTo>
                <a:lnTo>
                  <a:pt x="1022124" y="642620"/>
                </a:lnTo>
                <a:lnTo>
                  <a:pt x="1018880" y="693420"/>
                </a:lnTo>
                <a:lnTo>
                  <a:pt x="1017384" y="701040"/>
                </a:lnTo>
                <a:close/>
              </a:path>
              <a:path w="1022350" h="1189989">
                <a:moveTo>
                  <a:pt x="281814" y="652780"/>
                </a:moveTo>
                <a:close/>
              </a:path>
              <a:path w="1022350" h="1189989">
                <a:moveTo>
                  <a:pt x="401548" y="748030"/>
                </a:moveTo>
                <a:lnTo>
                  <a:pt x="353363" y="748030"/>
                </a:lnTo>
                <a:lnTo>
                  <a:pt x="353363" y="679450"/>
                </a:lnTo>
                <a:lnTo>
                  <a:pt x="334996" y="674370"/>
                </a:lnTo>
                <a:lnTo>
                  <a:pt x="317041" y="668020"/>
                </a:lnTo>
                <a:lnTo>
                  <a:pt x="281814" y="652780"/>
                </a:lnTo>
                <a:lnTo>
                  <a:pt x="751991" y="652780"/>
                </a:lnTo>
                <a:lnTo>
                  <a:pt x="751991" y="666750"/>
                </a:lnTo>
                <a:lnTo>
                  <a:pt x="702345" y="666750"/>
                </a:lnTo>
                <a:lnTo>
                  <a:pt x="662966" y="679450"/>
                </a:lnTo>
                <a:lnTo>
                  <a:pt x="621670" y="690880"/>
                </a:lnTo>
                <a:lnTo>
                  <a:pt x="401548" y="690880"/>
                </a:lnTo>
                <a:lnTo>
                  <a:pt x="401548" y="748030"/>
                </a:lnTo>
                <a:close/>
              </a:path>
              <a:path w="1022350" h="1189989">
                <a:moveTo>
                  <a:pt x="943731" y="775970"/>
                </a:moveTo>
                <a:lnTo>
                  <a:pt x="534425" y="775970"/>
                </a:lnTo>
                <a:lnTo>
                  <a:pt x="578732" y="770890"/>
                </a:lnTo>
                <a:lnTo>
                  <a:pt x="621670" y="760730"/>
                </a:lnTo>
                <a:lnTo>
                  <a:pt x="662966" y="748030"/>
                </a:lnTo>
                <a:lnTo>
                  <a:pt x="702345" y="730250"/>
                </a:lnTo>
                <a:lnTo>
                  <a:pt x="702345" y="666750"/>
                </a:lnTo>
                <a:lnTo>
                  <a:pt x="751991" y="666750"/>
                </a:lnTo>
                <a:lnTo>
                  <a:pt x="751991" y="701040"/>
                </a:lnTo>
                <a:lnTo>
                  <a:pt x="1017384" y="701040"/>
                </a:lnTo>
                <a:lnTo>
                  <a:pt x="1009404" y="741680"/>
                </a:lnTo>
                <a:lnTo>
                  <a:pt x="1000889" y="767080"/>
                </a:lnTo>
                <a:lnTo>
                  <a:pt x="950575" y="767080"/>
                </a:lnTo>
                <a:lnTo>
                  <a:pt x="943731" y="775970"/>
                </a:lnTo>
                <a:close/>
              </a:path>
              <a:path w="1022350" h="1189989">
                <a:moveTo>
                  <a:pt x="534425" y="775970"/>
                </a:moveTo>
                <a:lnTo>
                  <a:pt x="484779" y="775970"/>
                </a:lnTo>
                <a:lnTo>
                  <a:pt x="484779" y="701040"/>
                </a:lnTo>
                <a:lnTo>
                  <a:pt x="442068" y="698500"/>
                </a:lnTo>
                <a:lnTo>
                  <a:pt x="401548" y="690880"/>
                </a:lnTo>
                <a:lnTo>
                  <a:pt x="621670" y="690880"/>
                </a:lnTo>
                <a:lnTo>
                  <a:pt x="578732" y="697230"/>
                </a:lnTo>
                <a:lnTo>
                  <a:pt x="534425" y="701040"/>
                </a:lnTo>
                <a:lnTo>
                  <a:pt x="534425" y="775970"/>
                </a:lnTo>
                <a:close/>
              </a:path>
              <a:path w="1022350" h="1189989">
                <a:moveTo>
                  <a:pt x="341681" y="914400"/>
                </a:moveTo>
                <a:lnTo>
                  <a:pt x="292035" y="914400"/>
                </a:lnTo>
                <a:lnTo>
                  <a:pt x="292035" y="863600"/>
                </a:lnTo>
                <a:lnTo>
                  <a:pt x="260573" y="843280"/>
                </a:lnTo>
                <a:lnTo>
                  <a:pt x="231985" y="820420"/>
                </a:lnTo>
                <a:lnTo>
                  <a:pt x="206409" y="795020"/>
                </a:lnTo>
                <a:lnTo>
                  <a:pt x="183982" y="767080"/>
                </a:lnTo>
                <a:lnTo>
                  <a:pt x="417154" y="767080"/>
                </a:lnTo>
                <a:lnTo>
                  <a:pt x="422356" y="768350"/>
                </a:lnTo>
                <a:lnTo>
                  <a:pt x="443163" y="772160"/>
                </a:lnTo>
                <a:lnTo>
                  <a:pt x="463971" y="774700"/>
                </a:lnTo>
                <a:lnTo>
                  <a:pt x="484779" y="775970"/>
                </a:lnTo>
                <a:lnTo>
                  <a:pt x="943731" y="775970"/>
                </a:lnTo>
                <a:lnTo>
                  <a:pt x="936886" y="784860"/>
                </a:lnTo>
                <a:lnTo>
                  <a:pt x="906222" y="816610"/>
                </a:lnTo>
                <a:lnTo>
                  <a:pt x="889248" y="831850"/>
                </a:lnTo>
                <a:lnTo>
                  <a:pt x="889248" y="866140"/>
                </a:lnTo>
                <a:lnTo>
                  <a:pt x="841062" y="866140"/>
                </a:lnTo>
                <a:lnTo>
                  <a:pt x="826460" y="875030"/>
                </a:lnTo>
                <a:lnTo>
                  <a:pt x="819296" y="878840"/>
                </a:lnTo>
                <a:lnTo>
                  <a:pt x="811858" y="882650"/>
                </a:lnTo>
                <a:lnTo>
                  <a:pt x="811858" y="891540"/>
                </a:lnTo>
                <a:lnTo>
                  <a:pt x="341681" y="891540"/>
                </a:lnTo>
                <a:lnTo>
                  <a:pt x="341681" y="914400"/>
                </a:lnTo>
                <a:close/>
              </a:path>
              <a:path w="1022350" h="1189989">
                <a:moveTo>
                  <a:pt x="949764" y="869950"/>
                </a:moveTo>
                <a:lnTo>
                  <a:pt x="889248" y="869950"/>
                </a:lnTo>
                <a:lnTo>
                  <a:pt x="907865" y="845820"/>
                </a:lnTo>
                <a:lnTo>
                  <a:pt x="924292" y="820420"/>
                </a:lnTo>
                <a:lnTo>
                  <a:pt x="938529" y="793750"/>
                </a:lnTo>
                <a:lnTo>
                  <a:pt x="950575" y="767080"/>
                </a:lnTo>
                <a:lnTo>
                  <a:pt x="1000889" y="767080"/>
                </a:lnTo>
                <a:lnTo>
                  <a:pt x="994078" y="787400"/>
                </a:lnTo>
                <a:lnTo>
                  <a:pt x="973287" y="831850"/>
                </a:lnTo>
                <a:lnTo>
                  <a:pt x="949764" y="869950"/>
                </a:lnTo>
                <a:close/>
              </a:path>
              <a:path w="1022350" h="1189989">
                <a:moveTo>
                  <a:pt x="888177" y="941070"/>
                </a:moveTo>
                <a:lnTo>
                  <a:pt x="811858" y="941070"/>
                </a:lnTo>
                <a:lnTo>
                  <a:pt x="819501" y="935990"/>
                </a:lnTo>
                <a:lnTo>
                  <a:pt x="827008" y="930910"/>
                </a:lnTo>
                <a:lnTo>
                  <a:pt x="834240" y="924560"/>
                </a:lnTo>
                <a:lnTo>
                  <a:pt x="841062" y="919480"/>
                </a:lnTo>
                <a:lnTo>
                  <a:pt x="841062" y="866140"/>
                </a:lnTo>
                <a:lnTo>
                  <a:pt x="889248" y="866140"/>
                </a:lnTo>
                <a:lnTo>
                  <a:pt x="889248" y="869950"/>
                </a:lnTo>
                <a:lnTo>
                  <a:pt x="949764" y="869950"/>
                </a:lnTo>
                <a:lnTo>
                  <a:pt x="947412" y="873760"/>
                </a:lnTo>
                <a:lnTo>
                  <a:pt x="916838" y="911860"/>
                </a:lnTo>
                <a:lnTo>
                  <a:pt x="888177" y="941070"/>
                </a:lnTo>
                <a:close/>
              </a:path>
              <a:path w="1022350" h="1189989">
                <a:moveTo>
                  <a:pt x="461416" y="986790"/>
                </a:moveTo>
                <a:lnTo>
                  <a:pt x="413230" y="986790"/>
                </a:lnTo>
                <a:lnTo>
                  <a:pt x="413230" y="918210"/>
                </a:lnTo>
                <a:lnTo>
                  <a:pt x="394864" y="911860"/>
                </a:lnTo>
                <a:lnTo>
                  <a:pt x="359226" y="899160"/>
                </a:lnTo>
                <a:lnTo>
                  <a:pt x="341681" y="891540"/>
                </a:lnTo>
                <a:lnTo>
                  <a:pt x="811858" y="891540"/>
                </a:lnTo>
                <a:lnTo>
                  <a:pt x="811858" y="904240"/>
                </a:lnTo>
                <a:lnTo>
                  <a:pt x="762212" y="904240"/>
                </a:lnTo>
                <a:lnTo>
                  <a:pt x="722833" y="918210"/>
                </a:lnTo>
                <a:lnTo>
                  <a:pt x="681537" y="928370"/>
                </a:lnTo>
                <a:lnTo>
                  <a:pt x="674381" y="929640"/>
                </a:lnTo>
                <a:lnTo>
                  <a:pt x="461416" y="929640"/>
                </a:lnTo>
                <a:lnTo>
                  <a:pt x="461416" y="986790"/>
                </a:lnTo>
                <a:close/>
              </a:path>
              <a:path w="1022350" h="1189989">
                <a:moveTo>
                  <a:pt x="229247" y="1042670"/>
                </a:moveTo>
                <a:lnTo>
                  <a:pt x="179601" y="1042670"/>
                </a:lnTo>
                <a:lnTo>
                  <a:pt x="179601" y="990600"/>
                </a:lnTo>
                <a:lnTo>
                  <a:pt x="148960" y="970280"/>
                </a:lnTo>
                <a:lnTo>
                  <a:pt x="120647" y="946150"/>
                </a:lnTo>
                <a:lnTo>
                  <a:pt x="94797" y="920750"/>
                </a:lnTo>
                <a:lnTo>
                  <a:pt x="71548" y="892810"/>
                </a:lnTo>
                <a:lnTo>
                  <a:pt x="267858" y="892810"/>
                </a:lnTo>
                <a:lnTo>
                  <a:pt x="292035" y="914400"/>
                </a:lnTo>
                <a:lnTo>
                  <a:pt x="341681" y="914400"/>
                </a:lnTo>
                <a:lnTo>
                  <a:pt x="341681" y="951230"/>
                </a:lnTo>
                <a:lnTo>
                  <a:pt x="358405" y="961390"/>
                </a:lnTo>
                <a:lnTo>
                  <a:pt x="375813" y="971550"/>
                </a:lnTo>
                <a:lnTo>
                  <a:pt x="394042" y="979170"/>
                </a:lnTo>
                <a:lnTo>
                  <a:pt x="413230" y="986790"/>
                </a:lnTo>
                <a:lnTo>
                  <a:pt x="461416" y="986790"/>
                </a:lnTo>
                <a:lnTo>
                  <a:pt x="461416" y="1000760"/>
                </a:lnTo>
                <a:lnTo>
                  <a:pt x="481402" y="1005840"/>
                </a:lnTo>
                <a:lnTo>
                  <a:pt x="544646" y="1013460"/>
                </a:lnTo>
                <a:lnTo>
                  <a:pt x="594292" y="1013460"/>
                </a:lnTo>
                <a:lnTo>
                  <a:pt x="594292" y="1014730"/>
                </a:lnTo>
                <a:lnTo>
                  <a:pt x="824993" y="1014730"/>
                </a:lnTo>
                <a:lnTo>
                  <a:pt x="823115" y="1017270"/>
                </a:lnTo>
                <a:lnTo>
                  <a:pt x="229247" y="1017270"/>
                </a:lnTo>
                <a:lnTo>
                  <a:pt x="229247" y="1042670"/>
                </a:lnTo>
                <a:close/>
              </a:path>
              <a:path w="1022350" h="1189989">
                <a:moveTo>
                  <a:pt x="824993" y="1014730"/>
                </a:moveTo>
                <a:lnTo>
                  <a:pt x="594292" y="1014730"/>
                </a:lnTo>
                <a:lnTo>
                  <a:pt x="638599" y="1009650"/>
                </a:lnTo>
                <a:lnTo>
                  <a:pt x="681537" y="999490"/>
                </a:lnTo>
                <a:lnTo>
                  <a:pt x="722833" y="985520"/>
                </a:lnTo>
                <a:lnTo>
                  <a:pt x="762212" y="969010"/>
                </a:lnTo>
                <a:lnTo>
                  <a:pt x="762212" y="904240"/>
                </a:lnTo>
                <a:lnTo>
                  <a:pt x="811858" y="904240"/>
                </a:lnTo>
                <a:lnTo>
                  <a:pt x="811858" y="941070"/>
                </a:lnTo>
                <a:lnTo>
                  <a:pt x="888177" y="941070"/>
                </a:lnTo>
                <a:lnTo>
                  <a:pt x="881947" y="947420"/>
                </a:lnTo>
                <a:lnTo>
                  <a:pt x="880487" y="947420"/>
                </a:lnTo>
                <a:lnTo>
                  <a:pt x="880487" y="948690"/>
                </a:lnTo>
                <a:lnTo>
                  <a:pt x="879026" y="948690"/>
                </a:lnTo>
                <a:lnTo>
                  <a:pt x="868075" y="958850"/>
                </a:lnTo>
                <a:lnTo>
                  <a:pt x="862599" y="962660"/>
                </a:lnTo>
                <a:lnTo>
                  <a:pt x="857124" y="967740"/>
                </a:lnTo>
                <a:lnTo>
                  <a:pt x="851283" y="979170"/>
                </a:lnTo>
                <a:lnTo>
                  <a:pt x="824993" y="1014730"/>
                </a:lnTo>
                <a:close/>
              </a:path>
              <a:path w="1022350" h="1189989">
                <a:moveTo>
                  <a:pt x="594292" y="1013460"/>
                </a:moveTo>
                <a:lnTo>
                  <a:pt x="544646" y="1013460"/>
                </a:lnTo>
                <a:lnTo>
                  <a:pt x="544646" y="938530"/>
                </a:lnTo>
                <a:lnTo>
                  <a:pt x="501936" y="935990"/>
                </a:lnTo>
                <a:lnTo>
                  <a:pt x="481402" y="933450"/>
                </a:lnTo>
                <a:lnTo>
                  <a:pt x="461416" y="929640"/>
                </a:lnTo>
                <a:lnTo>
                  <a:pt x="674381" y="929640"/>
                </a:lnTo>
                <a:lnTo>
                  <a:pt x="638599" y="935990"/>
                </a:lnTo>
                <a:lnTo>
                  <a:pt x="594292" y="939800"/>
                </a:lnTo>
                <a:lnTo>
                  <a:pt x="594292" y="1013460"/>
                </a:lnTo>
                <a:close/>
              </a:path>
              <a:path w="1022350" h="1189989">
                <a:moveTo>
                  <a:pt x="350442" y="1112520"/>
                </a:moveTo>
                <a:lnTo>
                  <a:pt x="300796" y="1112520"/>
                </a:lnTo>
                <a:lnTo>
                  <a:pt x="300796" y="1043940"/>
                </a:lnTo>
                <a:lnTo>
                  <a:pt x="282430" y="1037590"/>
                </a:lnTo>
                <a:lnTo>
                  <a:pt x="246792" y="1024890"/>
                </a:lnTo>
                <a:lnTo>
                  <a:pt x="229247" y="1017270"/>
                </a:lnTo>
                <a:lnTo>
                  <a:pt x="823115" y="1017270"/>
                </a:lnTo>
                <a:lnTo>
                  <a:pt x="814665" y="1028700"/>
                </a:lnTo>
                <a:lnTo>
                  <a:pt x="813421" y="1029970"/>
                </a:lnTo>
                <a:lnTo>
                  <a:pt x="743230" y="1029970"/>
                </a:lnTo>
                <a:lnTo>
                  <a:pt x="732279" y="1035050"/>
                </a:lnTo>
                <a:lnTo>
                  <a:pt x="721327" y="1038860"/>
                </a:lnTo>
                <a:lnTo>
                  <a:pt x="710376" y="1041400"/>
                </a:lnTo>
                <a:lnTo>
                  <a:pt x="699425" y="1045210"/>
                </a:lnTo>
                <a:lnTo>
                  <a:pt x="699425" y="1056640"/>
                </a:lnTo>
                <a:lnTo>
                  <a:pt x="350442" y="1056640"/>
                </a:lnTo>
                <a:lnTo>
                  <a:pt x="350442" y="1112520"/>
                </a:lnTo>
                <a:close/>
              </a:path>
              <a:path w="1022350" h="1189989">
                <a:moveTo>
                  <a:pt x="778605" y="1065530"/>
                </a:moveTo>
                <a:lnTo>
                  <a:pt x="699425" y="1065530"/>
                </a:lnTo>
                <a:lnTo>
                  <a:pt x="711197" y="1057910"/>
                </a:lnTo>
                <a:lnTo>
                  <a:pt x="722422" y="1049020"/>
                </a:lnTo>
                <a:lnTo>
                  <a:pt x="733100" y="1040130"/>
                </a:lnTo>
                <a:lnTo>
                  <a:pt x="743230" y="1029970"/>
                </a:lnTo>
                <a:lnTo>
                  <a:pt x="813421" y="1029970"/>
                </a:lnTo>
                <a:lnTo>
                  <a:pt x="778605" y="1065530"/>
                </a:lnTo>
                <a:close/>
              </a:path>
              <a:path w="1022350" h="1189989">
                <a:moveTo>
                  <a:pt x="483318" y="1140460"/>
                </a:moveTo>
                <a:lnTo>
                  <a:pt x="433672" y="1140460"/>
                </a:lnTo>
                <a:lnTo>
                  <a:pt x="433672" y="1066800"/>
                </a:lnTo>
                <a:lnTo>
                  <a:pt x="390962" y="1064260"/>
                </a:lnTo>
                <a:lnTo>
                  <a:pt x="350442" y="1056640"/>
                </a:lnTo>
                <a:lnTo>
                  <a:pt x="483318" y="1056640"/>
                </a:lnTo>
                <a:lnTo>
                  <a:pt x="483318" y="1140460"/>
                </a:lnTo>
                <a:close/>
              </a:path>
              <a:path w="1022350" h="1189989">
                <a:moveTo>
                  <a:pt x="591486" y="1064260"/>
                </a:moveTo>
                <a:lnTo>
                  <a:pt x="546357" y="1064260"/>
                </a:lnTo>
                <a:lnTo>
                  <a:pt x="525116" y="1061720"/>
                </a:lnTo>
                <a:lnTo>
                  <a:pt x="504149" y="1060450"/>
                </a:lnTo>
                <a:lnTo>
                  <a:pt x="483318" y="1056640"/>
                </a:lnTo>
                <a:lnTo>
                  <a:pt x="651239" y="1056640"/>
                </a:lnTo>
                <a:lnTo>
                  <a:pt x="631504" y="1060450"/>
                </a:lnTo>
                <a:lnTo>
                  <a:pt x="611631" y="1061720"/>
                </a:lnTo>
                <a:lnTo>
                  <a:pt x="591486" y="1064260"/>
                </a:lnTo>
                <a:close/>
              </a:path>
              <a:path w="1022350" h="1189989">
                <a:moveTo>
                  <a:pt x="667812" y="1140460"/>
                </a:moveTo>
                <a:lnTo>
                  <a:pt x="483318" y="1140460"/>
                </a:lnTo>
                <a:lnTo>
                  <a:pt x="527626" y="1135380"/>
                </a:lnTo>
                <a:lnTo>
                  <a:pt x="570564" y="1125220"/>
                </a:lnTo>
                <a:lnTo>
                  <a:pt x="611860" y="1112520"/>
                </a:lnTo>
                <a:lnTo>
                  <a:pt x="651239" y="1094740"/>
                </a:lnTo>
                <a:lnTo>
                  <a:pt x="651239" y="1056640"/>
                </a:lnTo>
                <a:lnTo>
                  <a:pt x="699425" y="1056640"/>
                </a:lnTo>
                <a:lnTo>
                  <a:pt x="699425" y="1065530"/>
                </a:lnTo>
                <a:lnTo>
                  <a:pt x="778605" y="1065530"/>
                </a:lnTo>
                <a:lnTo>
                  <a:pt x="777362" y="1066800"/>
                </a:lnTo>
                <a:lnTo>
                  <a:pt x="735404" y="1101090"/>
                </a:lnTo>
                <a:lnTo>
                  <a:pt x="689203" y="1130300"/>
                </a:lnTo>
                <a:lnTo>
                  <a:pt x="687743" y="1131570"/>
                </a:lnTo>
                <a:lnTo>
                  <a:pt x="684823" y="1131570"/>
                </a:lnTo>
                <a:lnTo>
                  <a:pt x="683363" y="1132840"/>
                </a:lnTo>
                <a:lnTo>
                  <a:pt x="667812" y="1140460"/>
                </a:lnTo>
                <a:close/>
              </a:path>
            </a:pathLst>
          </a:custGeom>
          <a:solidFill>
            <a:srgbClr val="81BED9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900" kern="1200">
              <a:solidFill>
                <a:srgbClr val="4E5759"/>
              </a:solidFill>
              <a:ea typeface="+mn-ea"/>
              <a:cs typeface="+mn-cs"/>
            </a:endParaRPr>
          </a:p>
        </p:txBody>
      </p:sp>
      <p:pic>
        <p:nvPicPr>
          <p:cNvPr id="17" name="object 39">
            <a:extLst>
              <a:ext uri="{FF2B5EF4-FFF2-40B4-BE49-F238E27FC236}">
                <a16:creationId xmlns:a16="http://schemas.microsoft.com/office/drawing/2014/main" id="{E8B933E0-5955-FDD5-F5E1-009526DAE1E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4877" y="8839019"/>
            <a:ext cx="571651" cy="570724"/>
          </a:xfrm>
          <a:prstGeom prst="rect">
            <a:avLst/>
          </a:prstGeom>
        </p:spPr>
      </p:pic>
      <p:sp>
        <p:nvSpPr>
          <p:cNvPr id="26" name="object 4">
            <a:extLst>
              <a:ext uri="{FF2B5EF4-FFF2-40B4-BE49-F238E27FC236}">
                <a16:creationId xmlns:a16="http://schemas.microsoft.com/office/drawing/2014/main" id="{6ADE58F0-E998-E735-C240-F8D96F54F5EF}"/>
              </a:ext>
            </a:extLst>
          </p:cNvPr>
          <p:cNvSpPr/>
          <p:nvPr/>
        </p:nvSpPr>
        <p:spPr>
          <a:xfrm>
            <a:off x="9854672" y="5948880"/>
            <a:ext cx="2667000" cy="1642251"/>
          </a:xfrm>
          <a:custGeom>
            <a:avLst/>
            <a:gdLst/>
            <a:ahLst/>
            <a:cxnLst/>
            <a:rect l="l" t="t" r="r" b="b"/>
            <a:pathLst>
              <a:path w="5334000" h="3867150">
                <a:moveTo>
                  <a:pt x="5333999" y="3867149"/>
                </a:moveTo>
                <a:lnTo>
                  <a:pt x="0" y="3867149"/>
                </a:lnTo>
                <a:lnTo>
                  <a:pt x="0" y="0"/>
                </a:lnTo>
                <a:lnTo>
                  <a:pt x="5333999" y="0"/>
                </a:lnTo>
                <a:lnTo>
                  <a:pt x="5333999" y="386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900" kern="1200">
              <a:solidFill>
                <a:srgbClr val="4E5759"/>
              </a:solidFill>
              <a:ea typeface="+mn-ea"/>
              <a:cs typeface="+mn-cs"/>
            </a:endParaRPr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CBB96D0B-899A-15A3-A2E2-827081085A04}"/>
              </a:ext>
            </a:extLst>
          </p:cNvPr>
          <p:cNvSpPr/>
          <p:nvPr/>
        </p:nvSpPr>
        <p:spPr>
          <a:xfrm>
            <a:off x="6998944" y="5948880"/>
            <a:ext cx="2667000" cy="1642251"/>
          </a:xfrm>
          <a:custGeom>
            <a:avLst/>
            <a:gdLst/>
            <a:ahLst/>
            <a:cxnLst/>
            <a:rect l="l" t="t" r="r" b="b"/>
            <a:pathLst>
              <a:path w="5334000" h="3867150">
                <a:moveTo>
                  <a:pt x="5333999" y="3867149"/>
                </a:moveTo>
                <a:lnTo>
                  <a:pt x="0" y="3867149"/>
                </a:lnTo>
                <a:lnTo>
                  <a:pt x="0" y="0"/>
                </a:lnTo>
                <a:lnTo>
                  <a:pt x="5333999" y="0"/>
                </a:lnTo>
                <a:lnTo>
                  <a:pt x="5333999" y="386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900" kern="1200" dirty="0">
              <a:solidFill>
                <a:srgbClr val="4E5759"/>
              </a:solidFill>
              <a:ea typeface="+mn-ea"/>
              <a:cs typeface="+mn-cs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79550C8A-F93A-9346-AE5A-B0EE94AD5FFA}"/>
              </a:ext>
            </a:extLst>
          </p:cNvPr>
          <p:cNvSpPr/>
          <p:nvPr/>
        </p:nvSpPr>
        <p:spPr>
          <a:xfrm>
            <a:off x="3219440" y="2759343"/>
            <a:ext cx="2667000" cy="1642251"/>
          </a:xfrm>
          <a:custGeom>
            <a:avLst/>
            <a:gdLst/>
            <a:ahLst/>
            <a:cxnLst/>
            <a:rect l="l" t="t" r="r" b="b"/>
            <a:pathLst>
              <a:path w="5334000" h="3867150">
                <a:moveTo>
                  <a:pt x="5333999" y="3867149"/>
                </a:moveTo>
                <a:lnTo>
                  <a:pt x="0" y="3867149"/>
                </a:lnTo>
                <a:lnTo>
                  <a:pt x="0" y="0"/>
                </a:lnTo>
                <a:lnTo>
                  <a:pt x="5333999" y="0"/>
                </a:lnTo>
                <a:lnTo>
                  <a:pt x="5333999" y="386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900" kern="1200">
              <a:solidFill>
                <a:srgbClr val="4E5759"/>
              </a:solidFill>
              <a:ea typeface="+mn-ea"/>
              <a:cs typeface="+mn-cs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3FF506E0-1405-EC70-51D7-9115838531A9}"/>
              </a:ext>
            </a:extLst>
          </p:cNvPr>
          <p:cNvSpPr/>
          <p:nvPr/>
        </p:nvSpPr>
        <p:spPr>
          <a:xfrm>
            <a:off x="6998944" y="7761787"/>
            <a:ext cx="2667000" cy="1642251"/>
          </a:xfrm>
          <a:custGeom>
            <a:avLst/>
            <a:gdLst/>
            <a:ahLst/>
            <a:cxnLst/>
            <a:rect l="l" t="t" r="r" b="b"/>
            <a:pathLst>
              <a:path w="5334000" h="3867150">
                <a:moveTo>
                  <a:pt x="5333999" y="3867149"/>
                </a:moveTo>
                <a:lnTo>
                  <a:pt x="0" y="3867149"/>
                </a:lnTo>
                <a:lnTo>
                  <a:pt x="0" y="0"/>
                </a:lnTo>
                <a:lnTo>
                  <a:pt x="5333999" y="0"/>
                </a:lnTo>
                <a:lnTo>
                  <a:pt x="5333999" y="386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900" kern="1200">
              <a:solidFill>
                <a:srgbClr val="4E5759"/>
              </a:solidFill>
              <a:ea typeface="+mn-ea"/>
              <a:cs typeface="+mn-cs"/>
            </a:endParaRPr>
          </a:p>
        </p:txBody>
      </p:sp>
      <p:grpSp>
        <p:nvGrpSpPr>
          <p:cNvPr id="44" name="object 12">
            <a:extLst>
              <a:ext uri="{FF2B5EF4-FFF2-40B4-BE49-F238E27FC236}">
                <a16:creationId xmlns:a16="http://schemas.microsoft.com/office/drawing/2014/main" id="{9402B77A-6984-1978-6C16-BB9B2519004F}"/>
              </a:ext>
            </a:extLst>
          </p:cNvPr>
          <p:cNvGrpSpPr/>
          <p:nvPr/>
        </p:nvGrpSpPr>
        <p:grpSpPr>
          <a:xfrm>
            <a:off x="2420995" y="3289654"/>
            <a:ext cx="1031557" cy="166052"/>
            <a:chOff x="2256704" y="4653066"/>
            <a:chExt cx="2063114" cy="332105"/>
          </a:xfrm>
        </p:grpSpPr>
        <p:sp>
          <p:nvSpPr>
            <p:cNvPr id="45" name="object 13">
              <a:extLst>
                <a:ext uri="{FF2B5EF4-FFF2-40B4-BE49-F238E27FC236}">
                  <a16:creationId xmlns:a16="http://schemas.microsoft.com/office/drawing/2014/main" id="{FF2A15C1-5AB0-4F0D-6A0D-B3AD56D38114}"/>
                </a:ext>
              </a:extLst>
            </p:cNvPr>
            <p:cNvSpPr/>
            <p:nvPr/>
          </p:nvSpPr>
          <p:spPr>
            <a:xfrm>
              <a:off x="2256701" y="4658994"/>
              <a:ext cx="1056005" cy="320040"/>
            </a:xfrm>
            <a:custGeom>
              <a:avLst/>
              <a:gdLst/>
              <a:ahLst/>
              <a:cxnLst/>
              <a:rect l="l" t="t" r="r" b="b"/>
              <a:pathLst>
                <a:path w="1056004" h="320039">
                  <a:moveTo>
                    <a:pt x="749655" y="558"/>
                  </a:moveTo>
                  <a:lnTo>
                    <a:pt x="685507" y="558"/>
                  </a:lnTo>
                  <a:lnTo>
                    <a:pt x="626618" y="673"/>
                  </a:lnTo>
                  <a:lnTo>
                    <a:pt x="568985" y="271513"/>
                  </a:lnTo>
                  <a:lnTo>
                    <a:pt x="514223" y="5232"/>
                  </a:lnTo>
                  <a:lnTo>
                    <a:pt x="424116" y="5232"/>
                  </a:lnTo>
                  <a:lnTo>
                    <a:pt x="367398" y="270484"/>
                  </a:lnTo>
                  <a:lnTo>
                    <a:pt x="313537" y="558"/>
                  </a:lnTo>
                  <a:lnTo>
                    <a:pt x="281520" y="558"/>
                  </a:lnTo>
                  <a:lnTo>
                    <a:pt x="281520" y="0"/>
                  </a:lnTo>
                  <a:lnTo>
                    <a:pt x="0" y="0"/>
                  </a:lnTo>
                  <a:lnTo>
                    <a:pt x="0" y="50673"/>
                  </a:lnTo>
                  <a:lnTo>
                    <a:pt x="108623" y="50673"/>
                  </a:lnTo>
                  <a:lnTo>
                    <a:pt x="108623" y="319265"/>
                  </a:lnTo>
                  <a:lnTo>
                    <a:pt x="172770" y="319265"/>
                  </a:lnTo>
                  <a:lnTo>
                    <a:pt x="172770" y="50673"/>
                  </a:lnTo>
                  <a:lnTo>
                    <a:pt x="256984" y="50673"/>
                  </a:lnTo>
                  <a:lnTo>
                    <a:pt x="324739" y="319532"/>
                  </a:lnTo>
                  <a:lnTo>
                    <a:pt x="410159" y="319532"/>
                  </a:lnTo>
                  <a:lnTo>
                    <a:pt x="467791" y="54165"/>
                  </a:lnTo>
                  <a:lnTo>
                    <a:pt x="522566" y="319532"/>
                  </a:lnTo>
                  <a:lnTo>
                    <a:pt x="607529" y="319532"/>
                  </a:lnTo>
                  <a:lnTo>
                    <a:pt x="685507" y="27292"/>
                  </a:lnTo>
                  <a:lnTo>
                    <a:pt x="685507" y="319532"/>
                  </a:lnTo>
                  <a:lnTo>
                    <a:pt x="749655" y="319532"/>
                  </a:lnTo>
                  <a:lnTo>
                    <a:pt x="749655" y="558"/>
                  </a:lnTo>
                  <a:close/>
                </a:path>
                <a:path w="1056004" h="320039">
                  <a:moveTo>
                    <a:pt x="1055992" y="319532"/>
                  </a:moveTo>
                  <a:lnTo>
                    <a:pt x="1055535" y="558"/>
                  </a:lnTo>
                  <a:lnTo>
                    <a:pt x="991958" y="558"/>
                  </a:lnTo>
                  <a:lnTo>
                    <a:pt x="992060" y="169456"/>
                  </a:lnTo>
                  <a:lnTo>
                    <a:pt x="992416" y="194614"/>
                  </a:lnTo>
                  <a:lnTo>
                    <a:pt x="993114" y="221094"/>
                  </a:lnTo>
                  <a:lnTo>
                    <a:pt x="994244" y="247383"/>
                  </a:lnTo>
                  <a:lnTo>
                    <a:pt x="859548" y="558"/>
                  </a:lnTo>
                  <a:lnTo>
                    <a:pt x="774585" y="558"/>
                  </a:lnTo>
                  <a:lnTo>
                    <a:pt x="774585" y="319532"/>
                  </a:lnTo>
                  <a:lnTo>
                    <a:pt x="838733" y="319532"/>
                  </a:lnTo>
                  <a:lnTo>
                    <a:pt x="838631" y="153644"/>
                  </a:lnTo>
                  <a:lnTo>
                    <a:pt x="838276" y="129349"/>
                  </a:lnTo>
                  <a:lnTo>
                    <a:pt x="837577" y="103568"/>
                  </a:lnTo>
                  <a:lnTo>
                    <a:pt x="836447" y="77381"/>
                  </a:lnTo>
                  <a:lnTo>
                    <a:pt x="968400" y="319532"/>
                  </a:lnTo>
                  <a:lnTo>
                    <a:pt x="1055992" y="319532"/>
                  </a:lnTo>
                  <a:close/>
                </a:path>
              </a:pathLst>
            </a:custGeom>
            <a:solidFill>
              <a:srgbClr val="423D67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  <a:defRPr/>
              </a:pPr>
              <a:endParaRPr sz="900" kern="1200">
                <a:solidFill>
                  <a:srgbClr val="4E5759"/>
                </a:solidFill>
                <a:ea typeface="+mn-ea"/>
                <a:cs typeface="+mn-cs"/>
              </a:endParaRPr>
            </a:p>
          </p:txBody>
        </p:sp>
        <p:sp>
          <p:nvSpPr>
            <p:cNvPr id="46" name="object 14">
              <a:extLst>
                <a:ext uri="{FF2B5EF4-FFF2-40B4-BE49-F238E27FC236}">
                  <a16:creationId xmlns:a16="http://schemas.microsoft.com/office/drawing/2014/main" id="{5C85E1D7-2DDB-3E7A-9D79-0F63E82BB512}"/>
                </a:ext>
              </a:extLst>
            </p:cNvPr>
            <p:cNvSpPr/>
            <p:nvPr/>
          </p:nvSpPr>
          <p:spPr>
            <a:xfrm>
              <a:off x="3337852" y="4653076"/>
              <a:ext cx="981710" cy="332105"/>
            </a:xfrm>
            <a:custGeom>
              <a:avLst/>
              <a:gdLst/>
              <a:ahLst/>
              <a:cxnLst/>
              <a:rect l="l" t="t" r="r" b="b"/>
              <a:pathLst>
                <a:path w="981710" h="332104">
                  <a:moveTo>
                    <a:pt x="281406" y="325450"/>
                  </a:moveTo>
                  <a:lnTo>
                    <a:pt x="280949" y="6477"/>
                  </a:lnTo>
                  <a:lnTo>
                    <a:pt x="217373" y="6477"/>
                  </a:lnTo>
                  <a:lnTo>
                    <a:pt x="217474" y="175374"/>
                  </a:lnTo>
                  <a:lnTo>
                    <a:pt x="217830" y="200533"/>
                  </a:lnTo>
                  <a:lnTo>
                    <a:pt x="218528" y="227012"/>
                  </a:lnTo>
                  <a:lnTo>
                    <a:pt x="219659" y="253301"/>
                  </a:lnTo>
                  <a:lnTo>
                    <a:pt x="84963" y="6477"/>
                  </a:lnTo>
                  <a:lnTo>
                    <a:pt x="0" y="6477"/>
                  </a:lnTo>
                  <a:lnTo>
                    <a:pt x="0" y="325450"/>
                  </a:lnTo>
                  <a:lnTo>
                    <a:pt x="64147" y="325450"/>
                  </a:lnTo>
                  <a:lnTo>
                    <a:pt x="64046" y="159562"/>
                  </a:lnTo>
                  <a:lnTo>
                    <a:pt x="63690" y="135267"/>
                  </a:lnTo>
                  <a:lnTo>
                    <a:pt x="62992" y="109486"/>
                  </a:lnTo>
                  <a:lnTo>
                    <a:pt x="61861" y="83299"/>
                  </a:lnTo>
                  <a:lnTo>
                    <a:pt x="193814" y="325450"/>
                  </a:lnTo>
                  <a:lnTo>
                    <a:pt x="281406" y="325450"/>
                  </a:lnTo>
                  <a:close/>
                </a:path>
                <a:path w="981710" h="332104">
                  <a:moveTo>
                    <a:pt x="370827" y="6477"/>
                  </a:moveTo>
                  <a:lnTo>
                    <a:pt x="306679" y="6477"/>
                  </a:lnTo>
                  <a:lnTo>
                    <a:pt x="306679" y="325450"/>
                  </a:lnTo>
                  <a:lnTo>
                    <a:pt x="370827" y="325450"/>
                  </a:lnTo>
                  <a:lnTo>
                    <a:pt x="370827" y="6477"/>
                  </a:lnTo>
                  <a:close/>
                </a:path>
                <a:path w="981710" h="332104">
                  <a:moveTo>
                    <a:pt x="677049" y="325450"/>
                  </a:moveTo>
                  <a:lnTo>
                    <a:pt x="676592" y="6477"/>
                  </a:lnTo>
                  <a:lnTo>
                    <a:pt x="613016" y="6477"/>
                  </a:lnTo>
                  <a:lnTo>
                    <a:pt x="613117" y="175374"/>
                  </a:lnTo>
                  <a:lnTo>
                    <a:pt x="613473" y="200533"/>
                  </a:lnTo>
                  <a:lnTo>
                    <a:pt x="614172" y="227012"/>
                  </a:lnTo>
                  <a:lnTo>
                    <a:pt x="615302" y="253301"/>
                  </a:lnTo>
                  <a:lnTo>
                    <a:pt x="480606" y="6477"/>
                  </a:lnTo>
                  <a:lnTo>
                    <a:pt x="395643" y="6477"/>
                  </a:lnTo>
                  <a:lnTo>
                    <a:pt x="395643" y="325450"/>
                  </a:lnTo>
                  <a:lnTo>
                    <a:pt x="459790" y="325450"/>
                  </a:lnTo>
                  <a:lnTo>
                    <a:pt x="459689" y="159562"/>
                  </a:lnTo>
                  <a:lnTo>
                    <a:pt x="459333" y="135267"/>
                  </a:lnTo>
                  <a:lnTo>
                    <a:pt x="458635" y="109486"/>
                  </a:lnTo>
                  <a:lnTo>
                    <a:pt x="457504" y="83299"/>
                  </a:lnTo>
                  <a:lnTo>
                    <a:pt x="589457" y="325450"/>
                  </a:lnTo>
                  <a:lnTo>
                    <a:pt x="677049" y="325450"/>
                  </a:lnTo>
                  <a:close/>
                </a:path>
                <a:path w="981710" h="332104">
                  <a:moveTo>
                    <a:pt x="981443" y="114706"/>
                  </a:moveTo>
                  <a:lnTo>
                    <a:pt x="969276" y="66294"/>
                  </a:lnTo>
                  <a:lnTo>
                    <a:pt x="943025" y="31419"/>
                  </a:lnTo>
                  <a:lnTo>
                    <a:pt x="901166" y="8343"/>
                  </a:lnTo>
                  <a:lnTo>
                    <a:pt x="842632" y="0"/>
                  </a:lnTo>
                  <a:lnTo>
                    <a:pt x="799795" y="5384"/>
                  </a:lnTo>
                  <a:lnTo>
                    <a:pt x="761847" y="20980"/>
                  </a:lnTo>
                  <a:lnTo>
                    <a:pt x="730046" y="45885"/>
                  </a:lnTo>
                  <a:lnTo>
                    <a:pt x="705726" y="79235"/>
                  </a:lnTo>
                  <a:lnTo>
                    <a:pt x="690181" y="120142"/>
                  </a:lnTo>
                  <a:lnTo>
                    <a:pt x="684707" y="167728"/>
                  </a:lnTo>
                  <a:lnTo>
                    <a:pt x="691261" y="223685"/>
                  </a:lnTo>
                  <a:lnTo>
                    <a:pt x="710184" y="269240"/>
                  </a:lnTo>
                  <a:lnTo>
                    <a:pt x="740359" y="303225"/>
                  </a:lnTo>
                  <a:lnTo>
                    <a:pt x="780681" y="324485"/>
                  </a:lnTo>
                  <a:lnTo>
                    <a:pt x="830046" y="331825"/>
                  </a:lnTo>
                  <a:lnTo>
                    <a:pt x="854544" y="330250"/>
                  </a:lnTo>
                  <a:lnTo>
                    <a:pt x="875474" y="325475"/>
                  </a:lnTo>
                  <a:lnTo>
                    <a:pt x="893178" y="317423"/>
                  </a:lnTo>
                  <a:lnTo>
                    <a:pt x="908037" y="305993"/>
                  </a:lnTo>
                  <a:lnTo>
                    <a:pt x="922439" y="273672"/>
                  </a:lnTo>
                  <a:lnTo>
                    <a:pt x="926668" y="325450"/>
                  </a:lnTo>
                  <a:lnTo>
                    <a:pt x="978242" y="325450"/>
                  </a:lnTo>
                  <a:lnTo>
                    <a:pt x="978242" y="162725"/>
                  </a:lnTo>
                  <a:lnTo>
                    <a:pt x="849033" y="162725"/>
                  </a:lnTo>
                  <a:lnTo>
                    <a:pt x="849033" y="212674"/>
                  </a:lnTo>
                  <a:lnTo>
                    <a:pt x="916838" y="212674"/>
                  </a:lnTo>
                  <a:lnTo>
                    <a:pt x="907846" y="242798"/>
                  </a:lnTo>
                  <a:lnTo>
                    <a:pt x="891336" y="265341"/>
                  </a:lnTo>
                  <a:lnTo>
                    <a:pt x="868311" y="279476"/>
                  </a:lnTo>
                  <a:lnTo>
                    <a:pt x="839762" y="284365"/>
                  </a:lnTo>
                  <a:lnTo>
                    <a:pt x="804938" y="276783"/>
                  </a:lnTo>
                  <a:lnTo>
                    <a:pt x="777265" y="254114"/>
                  </a:lnTo>
                  <a:lnTo>
                    <a:pt x="759002" y="216535"/>
                  </a:lnTo>
                  <a:lnTo>
                    <a:pt x="752411" y="164198"/>
                  </a:lnTo>
                  <a:lnTo>
                    <a:pt x="759028" y="115366"/>
                  </a:lnTo>
                  <a:lnTo>
                    <a:pt x="777494" y="78714"/>
                  </a:lnTo>
                  <a:lnTo>
                    <a:pt x="805713" y="55676"/>
                  </a:lnTo>
                  <a:lnTo>
                    <a:pt x="841603" y="47675"/>
                  </a:lnTo>
                  <a:lnTo>
                    <a:pt x="870216" y="51904"/>
                  </a:lnTo>
                  <a:lnTo>
                    <a:pt x="892073" y="64135"/>
                  </a:lnTo>
                  <a:lnTo>
                    <a:pt x="907376" y="83731"/>
                  </a:lnTo>
                  <a:lnTo>
                    <a:pt x="916381" y="110032"/>
                  </a:lnTo>
                  <a:lnTo>
                    <a:pt x="917295" y="114706"/>
                  </a:lnTo>
                  <a:lnTo>
                    <a:pt x="981443" y="114706"/>
                  </a:lnTo>
                  <a:close/>
                </a:path>
              </a:pathLst>
            </a:custGeom>
            <a:solidFill>
              <a:srgbClr val="81BED9"/>
            </a:solidFill>
          </p:spPr>
          <p:txBody>
            <a:bodyPr wrap="square" lIns="0" tIns="0" rIns="0" bIns="0" rtlCol="0"/>
            <a:lstStyle/>
            <a:p>
              <a:pPr defTabSz="685800">
                <a:buClrTx/>
                <a:defRPr/>
              </a:pPr>
              <a:endParaRPr sz="900" kern="1200">
                <a:solidFill>
                  <a:srgbClr val="4E5759"/>
                </a:solidFill>
                <a:ea typeface="+mn-ea"/>
                <a:cs typeface="+mn-cs"/>
              </a:endParaRPr>
            </a:p>
          </p:txBody>
        </p:sp>
      </p:grpSp>
      <p:sp>
        <p:nvSpPr>
          <p:cNvPr id="47" name="object 5">
            <a:extLst>
              <a:ext uri="{FF2B5EF4-FFF2-40B4-BE49-F238E27FC236}">
                <a16:creationId xmlns:a16="http://schemas.microsoft.com/office/drawing/2014/main" id="{0E4B8929-2D3C-2265-DB41-80823F692BC8}"/>
              </a:ext>
            </a:extLst>
          </p:cNvPr>
          <p:cNvSpPr/>
          <p:nvPr/>
        </p:nvSpPr>
        <p:spPr>
          <a:xfrm>
            <a:off x="1808754" y="2110447"/>
            <a:ext cx="2667000" cy="1642251"/>
          </a:xfrm>
          <a:custGeom>
            <a:avLst/>
            <a:gdLst/>
            <a:ahLst/>
            <a:cxnLst/>
            <a:rect l="l" t="t" r="r" b="b"/>
            <a:pathLst>
              <a:path w="5334000" h="3867150">
                <a:moveTo>
                  <a:pt x="5333999" y="3867149"/>
                </a:moveTo>
                <a:lnTo>
                  <a:pt x="0" y="3867149"/>
                </a:lnTo>
                <a:lnTo>
                  <a:pt x="0" y="0"/>
                </a:lnTo>
                <a:lnTo>
                  <a:pt x="5333999" y="0"/>
                </a:lnTo>
                <a:lnTo>
                  <a:pt x="5333999" y="386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900" kern="1200" dirty="0">
              <a:solidFill>
                <a:srgbClr val="4E5759"/>
              </a:solidFill>
              <a:ea typeface="+mn-ea"/>
              <a:cs typeface="+mn-cs"/>
            </a:endParaRPr>
          </a:p>
        </p:txBody>
      </p:sp>
      <p:sp>
        <p:nvSpPr>
          <p:cNvPr id="52" name="object 4">
            <a:extLst>
              <a:ext uri="{FF2B5EF4-FFF2-40B4-BE49-F238E27FC236}">
                <a16:creationId xmlns:a16="http://schemas.microsoft.com/office/drawing/2014/main" id="{5F0DFCD8-099F-53B1-5434-1029455029EB}"/>
              </a:ext>
            </a:extLst>
          </p:cNvPr>
          <p:cNvSpPr/>
          <p:nvPr/>
        </p:nvSpPr>
        <p:spPr>
          <a:xfrm>
            <a:off x="12822947" y="5961693"/>
            <a:ext cx="2667000" cy="1642251"/>
          </a:xfrm>
          <a:custGeom>
            <a:avLst/>
            <a:gdLst/>
            <a:ahLst/>
            <a:cxnLst/>
            <a:rect l="l" t="t" r="r" b="b"/>
            <a:pathLst>
              <a:path w="5334000" h="3867150">
                <a:moveTo>
                  <a:pt x="5333999" y="3867149"/>
                </a:moveTo>
                <a:lnTo>
                  <a:pt x="0" y="3867149"/>
                </a:lnTo>
                <a:lnTo>
                  <a:pt x="0" y="0"/>
                </a:lnTo>
                <a:lnTo>
                  <a:pt x="5333999" y="0"/>
                </a:lnTo>
                <a:lnTo>
                  <a:pt x="5333999" y="38671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685800">
              <a:buClrTx/>
              <a:defRPr/>
            </a:pPr>
            <a:endParaRPr sz="900" kern="1200">
              <a:solidFill>
                <a:srgbClr val="4E5759"/>
              </a:solidFill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C3E94B-87C4-94F8-29F4-0BD963686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494" t="15498" r="34909" b="5936"/>
          <a:stretch/>
        </p:blipFill>
        <p:spPr>
          <a:xfrm>
            <a:off x="2961569" y="3292618"/>
            <a:ext cx="18581580" cy="89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06775"/>
      </p:ext>
    </p:extLst>
  </p:cSld>
  <p:clrMapOvr>
    <a:masterClrMapping/>
  </p:clrMapOvr>
  <p:transition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ECFD70B-7F2A-D6A3-22DA-AD6632232F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" t="26981" r="61722" b="11887"/>
          <a:stretch/>
        </p:blipFill>
        <p:spPr>
          <a:xfrm>
            <a:off x="1875691" y="3062377"/>
            <a:ext cx="20602762" cy="9609350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DF0F98D-B78E-10B6-E332-1024357B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990" y="718636"/>
            <a:ext cx="21030327" cy="1547433"/>
          </a:xfrm>
        </p:spPr>
        <p:txBody>
          <a:bodyPr>
            <a:normAutofit/>
          </a:bodyPr>
          <a:lstStyle/>
          <a:p>
            <a:pPr algn="l"/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Twinning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II Consortium and Advisory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Board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80DA4A-F1CB-2DBC-9A0A-23396B01BEF3}"/>
              </a:ext>
            </a:extLst>
          </p:cNvPr>
          <p:cNvSpPr/>
          <p:nvPr/>
        </p:nvSpPr>
        <p:spPr>
          <a:xfrm>
            <a:off x="4493622" y="4153989"/>
            <a:ext cx="1071155" cy="705394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5289344"/>
      </p:ext>
    </p:extLst>
  </p:cSld>
  <p:clrMapOvr>
    <a:masterClrMapping/>
  </p:clrMapOvr>
  <p:transition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5647-6FC0-4C37-8EB6-235A5FDD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9" y="730254"/>
            <a:ext cx="21030327" cy="1547433"/>
          </a:xfrm>
        </p:spPr>
        <p:txBody>
          <a:bodyPr anchor="ctr">
            <a:normAutofit/>
          </a:bodyPr>
          <a:lstStyle/>
          <a:p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Twinning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II European Project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62F4ED6-6BD7-73F6-DD4B-EB7EF61F7C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5411" y="3334421"/>
            <a:ext cx="10319657" cy="8680795"/>
          </a:xfrm>
        </p:spPr>
        <p:txBody>
          <a:bodyPr>
            <a:normAutofit fontScale="85000" lnSpcReduction="20000"/>
          </a:bodyPr>
          <a:lstStyle/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5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5200" b="1" dirty="0">
                <a:latin typeface="Calibri" panose="020F0502020204030204" pitchFamily="34" charset="0"/>
                <a:cs typeface="Calibri" panose="020F0502020204030204" pitchFamily="34" charset="0"/>
              </a:rPr>
              <a:t>Improvement of the safety culture in the European rail sector:</a:t>
            </a:r>
          </a:p>
          <a:p>
            <a:endParaRPr lang="en-US" sz="5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57149" lvl="1" indent="-685800">
              <a:lnSpc>
                <a:spcPct val="130000"/>
              </a:lnSpc>
            </a:pP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Strengths and areas for improvement of safety culture,</a:t>
            </a:r>
          </a:p>
          <a:p>
            <a:pPr marL="2057149" lvl="1" indent="-685800">
              <a:lnSpc>
                <a:spcPct val="130000"/>
              </a:lnSpc>
              <a:defRPr/>
            </a:pPr>
            <a:r>
              <a:rPr lang="en-US" sz="5200" dirty="0">
                <a:latin typeface="Calibri" panose="020F0502020204030204" pitchFamily="34" charset="0"/>
                <a:cs typeface="Calibri" panose="020F0502020204030204" pitchFamily="34" charset="0"/>
              </a:rPr>
              <a:t>Methods, recommendations and suggestions,</a:t>
            </a:r>
            <a:endParaRPr lang="fr-FR"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57149" lvl="1" indent="-685800">
              <a:lnSpc>
                <a:spcPct val="130000"/>
              </a:lnSpc>
            </a:pPr>
            <a:r>
              <a:rPr lang="en-GB" sz="5200" dirty="0">
                <a:latin typeface="Calibri" panose="020F0502020204030204" pitchFamily="34" charset="0"/>
                <a:cs typeface="Calibri" panose="020F0502020204030204" pitchFamily="34" charset="0"/>
              </a:rPr>
              <a:t>Practical experience.</a:t>
            </a:r>
            <a:endParaRPr lang="fr-FR" sz="5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B619B2E-325E-8CB8-328A-80C6196068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112625" y="3334421"/>
            <a:ext cx="10064615" cy="8680796"/>
          </a:xfrm>
        </p:spPr>
        <p:txBody>
          <a:bodyPr>
            <a:normAutofit/>
          </a:bodyPr>
          <a:lstStyle/>
          <a:p>
            <a:pPr marL="2057149" lvl="1" indent="-685800">
              <a:lnSpc>
                <a:spcPct val="11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57149" lvl="1" indent="-685800">
              <a:lnSpc>
                <a:spcPct val="110000"/>
              </a:lnSpc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buNone/>
            </a:pP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057149" lvl="1" indent="-685800">
              <a:lnSpc>
                <a:spcPct val="11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Peer Review exercises,</a:t>
            </a:r>
          </a:p>
          <a:p>
            <a:pPr marL="2057149" lvl="1" indent="-685800">
              <a:lnSpc>
                <a:spcPct val="11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Sharing knowledge on safety,</a:t>
            </a:r>
          </a:p>
          <a:p>
            <a:pPr marL="2057149" lvl="1" indent="-685800">
              <a:lnSpc>
                <a:spcPct val="11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Development of safety awareness/culture,</a:t>
            </a:r>
          </a:p>
          <a:p>
            <a:pPr marL="2057149" lvl="1" indent="-685800">
              <a:lnSpc>
                <a:spcPct val="110000"/>
              </a:lnSpc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Exchanges of technical failures and </a:t>
            </a:r>
            <a:r>
              <a:rPr lang="en-US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organisational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aspects </a:t>
            </a:r>
          </a:p>
        </p:txBody>
      </p:sp>
      <p:pic>
        <p:nvPicPr>
          <p:cNvPr id="12" name="Picture 2" descr="Objectif - Icônes loisirs et temps libre gratuites">
            <a:extLst>
              <a:ext uri="{FF2B5EF4-FFF2-40B4-BE49-F238E27FC236}">
                <a16:creationId xmlns:a16="http://schemas.microsoft.com/office/drawing/2014/main" id="{79968A13-F59A-1FD9-683B-509ABAF98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932" y="3493720"/>
            <a:ext cx="2107700" cy="210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Rechercher Symbole Dicône De Loupe Vecteurs libres de droits et plus  d'images vectorielles de Loupe - Loupe, Icône, Compte-fil - iStock">
            <a:extLst>
              <a:ext uri="{FF2B5EF4-FFF2-40B4-BE49-F238E27FC236}">
                <a16:creationId xmlns:a16="http://schemas.microsoft.com/office/drawing/2014/main" id="{4D413EEE-A9A0-45DD-0421-9BF403D62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89" y="3334421"/>
            <a:ext cx="2426299" cy="24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11559"/>
      </p:ext>
    </p:extLst>
  </p:cSld>
  <p:clrMapOvr>
    <a:masterClrMapping/>
  </p:clrMapOvr>
  <p:transition advClick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5647-6FC0-4C37-8EB6-235A5FDD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Structure of the Twinning II European Project 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hlinkClick r:id="rId3"/>
            <a:extLst>
              <a:ext uri="{FF2B5EF4-FFF2-40B4-BE49-F238E27FC236}">
                <a16:creationId xmlns:a16="http://schemas.microsoft.com/office/drawing/2014/main" id="{D25D36D5-C468-3F72-3CFD-063D26B66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42" t="17706" r="34135" b="6153"/>
          <a:stretch/>
        </p:blipFill>
        <p:spPr>
          <a:xfrm>
            <a:off x="1010576" y="2607053"/>
            <a:ext cx="22362847" cy="1000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56276"/>
      </p:ext>
    </p:extLst>
  </p:cSld>
  <p:clrMapOvr>
    <a:masterClrMapping/>
  </p:clrMapOvr>
  <p:transition advClick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155647-6FC0-4C37-8EB6-235A5FDD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Key actors of the Peer Review</a:t>
            </a:r>
            <a:r>
              <a:rPr lang="en-GB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F203C6-206A-E64D-3F34-DBC5DC1AB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50" t="55620" r="35725" b="8400"/>
          <a:stretch/>
        </p:blipFill>
        <p:spPr>
          <a:xfrm>
            <a:off x="2505455" y="2688336"/>
            <a:ext cx="19641313" cy="1009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10612"/>
      </p:ext>
    </p:extLst>
  </p:cSld>
  <p:clrMapOvr>
    <a:masterClrMapping/>
  </p:clrMapOvr>
  <p:transition advClick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3DF20-3B9F-9FA9-DE83-26003CBF6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9" y="730254"/>
            <a:ext cx="21030327" cy="1547433"/>
          </a:xfrm>
        </p:spPr>
        <p:txBody>
          <a:bodyPr anchor="ctr">
            <a:normAutofit/>
          </a:bodyPr>
          <a:lstStyle/>
          <a:p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a Peer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in practice? </a:t>
            </a:r>
          </a:p>
        </p:txBody>
      </p:sp>
      <p:graphicFrame>
        <p:nvGraphicFramePr>
          <p:cNvPr id="22" name="Espace réservé du contenu 2">
            <a:extLst>
              <a:ext uri="{FF2B5EF4-FFF2-40B4-BE49-F238E27FC236}">
                <a16:creationId xmlns:a16="http://schemas.microsoft.com/office/drawing/2014/main" id="{13F7DB95-4B57-A370-8EE4-7B8869513B7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78650052"/>
              </p:ext>
            </p:extLst>
          </p:nvPr>
        </p:nvGraphicFramePr>
        <p:xfrm>
          <a:off x="1676839" y="2693324"/>
          <a:ext cx="21030327" cy="966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6057741"/>
      </p:ext>
    </p:extLst>
  </p:cSld>
  <p:clrMapOvr>
    <a:masterClrMapping/>
  </p:clrMapOvr>
  <p:transition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AA850-AE82-2FC5-12CB-6ABD7F73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9" y="730254"/>
            <a:ext cx="21030327" cy="1547433"/>
          </a:xfrm>
        </p:spPr>
        <p:txBody>
          <a:bodyPr>
            <a:normAutofit/>
          </a:bodyPr>
          <a:lstStyle/>
          <a:p>
            <a:pPr algn="l"/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of Peer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 Timeline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553D21-316A-A9B1-E05C-468A212DA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101" y="2680409"/>
            <a:ext cx="19201797" cy="99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04613"/>
      </p:ext>
    </p:extLst>
  </p:cSld>
  <p:clrMapOvr>
    <a:masterClrMapping/>
  </p:clrMapOvr>
  <p:transition advClick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36FC4B55-83B7-FEB2-7AFE-E0D8A4C26CA4}"/>
              </a:ext>
            </a:extLst>
          </p:cNvPr>
          <p:cNvSpPr/>
          <p:nvPr/>
        </p:nvSpPr>
        <p:spPr>
          <a:xfrm>
            <a:off x="2405962" y="4842891"/>
            <a:ext cx="9381847" cy="7700291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6757BC4F-6561-7BBA-D9D5-1EB1ED4B4259}"/>
              </a:ext>
            </a:extLst>
          </p:cNvPr>
          <p:cNvSpPr/>
          <p:nvPr/>
        </p:nvSpPr>
        <p:spPr>
          <a:xfrm>
            <a:off x="13353867" y="5621847"/>
            <a:ext cx="8786192" cy="5672708"/>
          </a:xfrm>
          <a:prstGeom prst="round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DF0F98D-B78E-10B6-E332-1024357B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839" y="416744"/>
            <a:ext cx="21030327" cy="1547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Benefits</a:t>
            </a:r>
            <a:r>
              <a:rPr lang="fr-FR" kern="12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conducting</a:t>
            </a:r>
            <a:r>
              <a:rPr lang="fr-FR" kern="1200" dirty="0">
                <a:latin typeface="Calibri" panose="020F0502020204030204" pitchFamily="34" charset="0"/>
                <a:cs typeface="Calibri" panose="020F0502020204030204" pitchFamily="34" charset="0"/>
              </a:rPr>
              <a:t> a Peer </a:t>
            </a:r>
            <a:r>
              <a:rPr lang="fr-FR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fr-FR" kern="12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AE16F0E-CE2F-235B-9998-B65B76B16ABF}"/>
              </a:ext>
            </a:extLst>
          </p:cNvPr>
          <p:cNvSpPr txBox="1"/>
          <p:nvPr/>
        </p:nvSpPr>
        <p:spPr>
          <a:xfrm>
            <a:off x="1932000" y="5069774"/>
            <a:ext cx="10260000" cy="725602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685800" indent="-685800" defTabSz="182846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4800" dirty="0" smtClean="0"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371349" indent="-457116" defTabSz="1828464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en-US" sz="4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5580" indent="-457116" defTabSz="1828464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-"/>
              <a:defRPr lang="en-US" sz="4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199813" indent="-457116" defTabSz="1828464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itchFamily="2" charset="2"/>
              <a:buChar char="§"/>
              <a:defRPr lang="en-US" sz="44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4114046" indent="-457116" defTabSz="1828464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Char char="-"/>
              <a:def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5028277" indent="-457116" defTabSz="182846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lvl6pPr>
            <a:lvl7pPr marL="5942510" indent="-457116" defTabSz="182846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lvl7pPr>
            <a:lvl8pPr marL="6856741" indent="-457116" defTabSz="182846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lvl8pPr>
            <a:lvl9pPr marL="7770975" indent="-457116" defTabSz="182846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fr-FR" sz="6000" dirty="0"/>
              <a:t>For Host </a:t>
            </a:r>
            <a:r>
              <a:rPr lang="fr-FR" sz="6000" dirty="0" err="1"/>
              <a:t>Companies</a:t>
            </a:r>
            <a:endParaRPr lang="fr-FR" sz="6000" dirty="0"/>
          </a:p>
          <a:p>
            <a:pPr marL="0" indent="0" algn="ctr">
              <a:buNone/>
            </a:pPr>
            <a:endParaRPr lang="fr-FR" sz="4400" dirty="0"/>
          </a:p>
          <a:p>
            <a:pPr lvl="1"/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strengths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 areas of </a:t>
            </a:r>
            <a:r>
              <a:rPr lang="fr-F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improvements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914233" lvl="1" indent="0">
              <a:buNone/>
            </a:pPr>
            <a:endParaRPr lang="fr-F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Inspire from exchanges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Peer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Reviewers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, on 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good practices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driving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lang="fr-F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/>
            <a:endParaRPr lang="fr-F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proactive management 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F217686-0918-FF9C-6A04-8B2EB028E6B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353867" y="5963479"/>
            <a:ext cx="8786192" cy="4989444"/>
          </a:xfrm>
        </p:spPr>
        <p:txBody>
          <a:bodyPr>
            <a:normAutofit lnSpcReduction="10000"/>
          </a:bodyPr>
          <a:lstStyle/>
          <a:p>
            <a:pPr marL="0" lvl="1" indent="0" algn="ctr">
              <a:spcAft>
                <a:spcPts val="600"/>
              </a:spcAft>
              <a:buNone/>
            </a:pPr>
            <a:r>
              <a:rPr lang="fr-FR" sz="6000" dirty="0">
                <a:latin typeface="Calibri" panose="020F0502020204030204" pitchFamily="34" charset="0"/>
                <a:cs typeface="Calibri" panose="020F0502020204030204" pitchFamily="34" charset="0"/>
              </a:rPr>
              <a:t>For Team of </a:t>
            </a:r>
            <a:r>
              <a:rPr lang="fr-FR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Reviewers</a:t>
            </a:r>
            <a:endParaRPr lang="fr-FR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 algn="ctr">
              <a:spcAft>
                <a:spcPts val="600"/>
              </a:spcAft>
              <a:buNone/>
            </a:pPr>
            <a:endParaRPr lang="fr-F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good practices on </a:t>
            </a:r>
            <a:r>
              <a:rPr lang="fr-F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safety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233" lvl="1" indent="0">
              <a:buNone/>
            </a:pPr>
            <a:endParaRPr lang="fr-FR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Identify</a:t>
            </a:r>
            <a:r>
              <a:rPr lang="fr-FR" sz="4400" dirty="0">
                <a:latin typeface="Calibri" panose="020F0502020204030204" pitchFamily="34" charset="0"/>
                <a:cs typeface="Calibri" panose="020F0502020204030204" pitchFamily="34" charset="0"/>
              </a:rPr>
              <a:t> good practices in </a:t>
            </a:r>
            <a:r>
              <a:rPr lang="fr-FR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driving</a:t>
            </a:r>
            <a:r>
              <a:rPr lang="fr-FR" sz="4400" b="1" dirty="0">
                <a:latin typeface="Calibri" panose="020F0502020204030204" pitchFamily="34" charset="0"/>
                <a:cs typeface="Calibri" panose="020F0502020204030204" pitchFamily="34" charset="0"/>
              </a:rPr>
              <a:t> change </a:t>
            </a:r>
          </a:p>
          <a:p>
            <a:endParaRPr lang="en-US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9F2162A-1216-0BEA-F353-F3931C3A11F0}"/>
              </a:ext>
            </a:extLst>
          </p:cNvPr>
          <p:cNvSpPr/>
          <p:nvPr/>
        </p:nvSpPr>
        <p:spPr>
          <a:xfrm>
            <a:off x="1932000" y="2095568"/>
            <a:ext cx="20646450" cy="19071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</a:t>
            </a:r>
            <a:r>
              <a:rPr lang="en-US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Systemic view of safety </a:t>
            </a:r>
          </a:p>
          <a:p>
            <a:pPr marR="0" lvl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-&gt;</a:t>
            </a:r>
            <a:r>
              <a:rPr lang="fr-FR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Positive </a:t>
            </a:r>
            <a:r>
              <a:rPr lang="fr-FR" sz="4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fr-FR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Safety Culture for Host </a:t>
            </a:r>
            <a:r>
              <a:rPr lang="fr-FR" sz="4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Company</a:t>
            </a:r>
            <a:r>
              <a:rPr lang="fr-FR" sz="4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Team of </a:t>
            </a:r>
            <a:r>
              <a:rPr lang="fr-FR" sz="4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Reviewers</a:t>
            </a:r>
            <a:endParaRPr lang="fr-FR" sz="4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80054"/>
      </p:ext>
    </p:extLst>
  </p:cSld>
  <p:clrMapOvr>
    <a:masterClrMapping/>
  </p:clrMapOvr>
  <p:transition advClick="0">
    <p:fade/>
  </p:transition>
</p:sld>
</file>

<file path=ppt/theme/theme1.xml><?xml version="1.0" encoding="utf-8"?>
<a:theme xmlns:a="http://schemas.openxmlformats.org/drawingml/2006/main" name="UIC_Powerpoint_presentation_2019_16-9">
  <a:themeElements>
    <a:clrScheme name="UIC light">
      <a:dk1>
        <a:srgbClr val="4E5759"/>
      </a:dk1>
      <a:lt1>
        <a:srgbClr val="8EB6C9"/>
      </a:lt1>
      <a:dk2>
        <a:srgbClr val="4E5759"/>
      </a:dk2>
      <a:lt2>
        <a:srgbClr val="FFFFFF"/>
      </a:lt2>
      <a:accent1>
        <a:srgbClr val="0090D4"/>
      </a:accent1>
      <a:accent2>
        <a:srgbClr val="62B576"/>
      </a:accent2>
      <a:accent3>
        <a:srgbClr val="8EB6C9"/>
      </a:accent3>
      <a:accent4>
        <a:srgbClr val="B34E1E"/>
      </a:accent4>
      <a:accent5>
        <a:srgbClr val="485054"/>
      </a:accent5>
      <a:accent6>
        <a:srgbClr val="A0B2BA"/>
      </a:accent6>
      <a:hlink>
        <a:srgbClr val="00B0F0"/>
      </a:hlink>
      <a:folHlink>
        <a:srgbClr val="00B0F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C_Powerpoint_presentation_2023_16-9" id="{D11AD5A8-C8CB-4D7F-9200-5DA673BF9643}" vid="{CE6EFD6E-7BAA-48C6-8A2F-6D81B3F3F5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RA_Document" ma:contentTypeID="0x010100ED194B9F7C15044CBD43C025EAD2ECAB00962D3FD91EC6E144B0DE5030BFA5D0D6" ma:contentTypeVersion="9990" ma:contentTypeDescription="" ma:contentTypeScope="" ma:versionID="f4afc2419ea7e51b0e33d483c04e2aa1">
  <xsd:schema xmlns:xsd="http://www.w3.org/2001/XMLSchema" xmlns:xs="http://www.w3.org/2001/XMLSchema" xmlns:p="http://schemas.microsoft.com/office/2006/metadata/properties" xmlns:ns2="49592fe1-76b3-425e-9982-488f19897f48" targetNamespace="http://schemas.microsoft.com/office/2006/metadata/properties" ma:root="true" ma:fieldsID="7ee8537cffddb9075a3258c18a202a39" ns2:_="">
    <xsd:import namespace="49592fe1-76b3-425e-9982-488f19897f48"/>
    <xsd:element name="properties">
      <xsd:complexType>
        <xsd:sequence>
          <xsd:element name="documentManagement">
            <xsd:complexType>
              <xsd:all>
                <xsd:element ref="ns2:Project_x0020_Code" minOccurs="0"/>
                <xsd:element ref="ns2:TaxCatchAllLabel" minOccurs="0"/>
                <xsd:element ref="ns2:TaxCatchAll" minOccurs="0"/>
                <xsd:element ref="ns2:gf147c1d654543abacff4a31dfc45623" minOccurs="0"/>
                <xsd:element ref="ns2:g337828d867743cab065af36c4e1a31c" minOccurs="0"/>
                <xsd:element ref="ns2:h70713ed90ce4adeabe454f2aabfa4ef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92fe1-76b3-425e-9982-488f19897f48" elementFormDefault="qualified">
    <xsd:import namespace="http://schemas.microsoft.com/office/2006/documentManagement/types"/>
    <xsd:import namespace="http://schemas.microsoft.com/office/infopath/2007/PartnerControls"/>
    <xsd:element name="Project_x0020_Code" ma:index="4" nillable="true" ma:displayName="Project Code" ma:description="Only if the project code exists" ma:internalName="Project_x0020_Code" ma:readOnly="false">
      <xsd:simpleType>
        <xsd:restriction base="dms:Text">
          <xsd:maxLength value="255"/>
        </xsd:restriction>
      </xsd:simpleType>
    </xsd:element>
    <xsd:element name="TaxCatchAllLabel" ma:index="8" nillable="true" ma:displayName="Taxonomy Catch All Column1" ma:hidden="true" ma:list="{231ca8cd-8f79-4212-96ee-cded153de817}" ma:internalName="TaxCatchAllLabel" ma:readOnly="true" ma:showField="CatchAllDataLabel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9" nillable="true" ma:displayName="Taxonomy Catch All Column" ma:hidden="true" ma:list="{231ca8cd-8f79-4212-96ee-cded153de817}" ma:internalName="TaxCatchAll" ma:readOnly="false" ma:showField="CatchAllData" ma:web="7193f14e-91dd-4b01-ae21-f47ab7629d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f147c1d654543abacff4a31dfc45623" ma:index="10" ma:taxonomy="true" ma:internalName="gf147c1d654543abacff4a31dfc45623" ma:taxonomyFieldName="Origin_x002d_Author" ma:displayName="Origin-Author" ma:readOnly="false" ma:default="3;#ERA|8287c6ea-6f12-4bfd-9fc9-6825fce534f5" ma:fieldId="{0f147c1d-6545-43ab-acff-4a31dfc45623}" ma:sspId="ec698c8c-469b-4390-ad13-30cd69364034" ma:termSetId="3bd325ee-ad60-4d4f-86e3-57acc14312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337828d867743cab065af36c4e1a31c" ma:index="11" ma:taxonomy="true" ma:internalName="g337828d867743cab065af36c4e1a31c" ma:taxonomyFieldName="Process" ma:displayName="Process" ma:indexed="true" ma:readOnly="false" ma:fieldId="{0337828d-8677-43ca-b065-af36c4e1a31c}" ma:sspId="ec698c8c-469b-4390-ad13-30cd69364034" ma:termSetId="41c32b1e-eebd-43d7-92b4-2a0b44ea66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70713ed90ce4adeabe454f2aabfa4ef" ma:index="12" ma:taxonomy="true" ma:internalName="h70713ed90ce4adeabe454f2aabfa4ef" ma:taxonomyFieldName="Document_x0020_type" ma:displayName="Document type" ma:readOnly="false" ma:fieldId="{170713ed-90ce-4ade-abe4-54f2aabfa4ef}" ma:sspId="ec698c8c-469b-4390-ad13-30cd69364034" ma:termSetId="07ece8fb-22f7-4a45-9bd0-d78559e8cd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92fe1-76b3-425e-9982-488f19897f48">
      <Value>3</Value>
      <Value>199</Value>
      <Value>99</Value>
    </TaxCatchAll>
    <gf147c1d654543abacff4a31dfc45623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ERA</TermName>
          <TermId xmlns="http://schemas.microsoft.com/office/infopath/2007/PartnerControls">8287c6ea-6f12-4bfd-9fc9-6825fce534f5</TermId>
        </TermInfo>
      </Terms>
    </gf147c1d654543abacff4a31dfc45623>
    <g337828d867743cab065af36c4e1a31c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 - Dissemination of Railway Activities</TermName>
          <TermId xmlns="http://schemas.microsoft.com/office/infopath/2007/PartnerControls">dcaddc21-558f-4a25-831f-055f3345f696</TermId>
        </TermInfo>
      </Terms>
    </g337828d867743cab065af36c4e1a31c>
    <Project_x0020_Code xmlns="49592fe1-76b3-425e-9982-488f19897f48">004SST1088</Project_x0020_Code>
    <h70713ed90ce4adeabe454f2aabfa4ef xmlns="49592fe1-76b3-425e-9982-488f19897f4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d69afb93-d8c7-4c9e-870f-5298841c2f8f</TermId>
        </TermInfo>
      </Terms>
    </h70713ed90ce4adeabe454f2aabfa4ef>
    <_dlc_DocId xmlns="49592fe1-76b3-425e-9982-488f19897f48">EXTID-1026668339-43</_dlc_DocId>
    <_dlc_DocIdUrl xmlns="49592fe1-76b3-425e-9982-488f19897f48">
      <Url>https://eraeuropaeu.sharepoint.com/sites/SCult/_layouts/15/DocIdRedir.aspx?ID=EXTID-1026668339-43</Url>
      <Description>EXTID-1026668339-43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ec698c8c-469b-4390-ad13-30cd69364034" ContentTypeId="0x010100ED194B9F7C15044CBD43C025EAD2ECAB" PreviousValue="false" LastSyncTimeStamp="2023-01-11T08:54:23.803Z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7EDCBC2-A024-4BF0-9243-34E5E8992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592fe1-76b3-425e-9982-488f19897f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0314A3-EC4D-4DAD-B548-59BFAAA7AA50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7a8fd952-5e9b-4e14-9630-f5d670dce592"/>
    <ds:schemaRef ds:uri="3e43af98-a00c-4ff3-bcff-cf714e4b2bc1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49592fe1-76b3-425e-9982-488f19897f48"/>
  </ds:schemaRefs>
</ds:datastoreItem>
</file>

<file path=customXml/itemProps3.xml><?xml version="1.0" encoding="utf-8"?>
<ds:datastoreItem xmlns:ds="http://schemas.openxmlformats.org/officeDocument/2006/customXml" ds:itemID="{AD3D90FE-D94F-47BB-A581-0EB40057E17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7DD4CC3-E005-43D1-84E9-7C2D4699B6AC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DD8F0E44-D1CE-45DC-905B-6E6B1C3D072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UIC_Powerpoint_presentation_2023_16-9 (3)</Template>
  <TotalTime>1068</TotalTime>
  <Words>429</Words>
  <Application>Microsoft Office PowerPoint</Application>
  <PresentationFormat>Custom</PresentationFormat>
  <Paragraphs>85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UIC_Powerpoint_presentation_2019_16-9</vt:lpstr>
      <vt:lpstr>fostering cooperation between railway stakeholders to improve safety culture </vt:lpstr>
      <vt:lpstr>Twinning II European Project: facts and figures </vt:lpstr>
      <vt:lpstr>Twinning II Consortium and Advisory Board  </vt:lpstr>
      <vt:lpstr>Overview of Twinning II European Project </vt:lpstr>
      <vt:lpstr>Structure of the Twinning II European Project  </vt:lpstr>
      <vt:lpstr>Key actors of the Peer Review </vt:lpstr>
      <vt:lpstr>What is a Peer Review in practice? </vt:lpstr>
      <vt:lpstr>An example of Peer Review Timeline </vt:lpstr>
      <vt:lpstr>Benefits of conducting a Peer Review? </vt:lpstr>
      <vt:lpstr>Feed back experience from Twinning II Peer Review actors </vt:lpstr>
      <vt:lpstr>Follow up of the Twinning II European project  </vt:lpstr>
      <vt:lpstr>Follow up of Twinning II European project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PAPILLAULT Virginie</dc:creator>
  <cp:lastModifiedBy>PAPILLAULT Virginie</cp:lastModifiedBy>
  <cp:revision>9</cp:revision>
  <cp:lastPrinted>2023-09-14T08:42:38Z</cp:lastPrinted>
  <dcterms:created xsi:type="dcterms:W3CDTF">2023-09-04T08:58:03Z</dcterms:created>
  <dcterms:modified xsi:type="dcterms:W3CDTF">2023-09-21T10:58:47Z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0x010100ED194B9F7C15044CBD43C025EAD2ECAB00962D3FD91EC6E144B0DE5030BFA5D0D6</vt:lpwstr>
  </property>
  <property fmtid="{D5CDD505-2E9C-101B-9397-08002B2CF9AE}" pid="3" name="MediaServiceImageTags">
    <vt:lpwstr/>
  </property>
  <property fmtid="{D5CDD505-2E9C-101B-9397-08002B2CF9AE}" pid="4" name="_dlc_DocIdItemGuid">
    <vt:lpwstr>5d879eac-1466-4526-820d-f864c508090d</vt:lpwstr>
  </property>
  <property fmtid="{D5CDD505-2E9C-101B-9397-08002B2CF9AE}" pid="5" name="Origin-Author">
    <vt:lpwstr>3;#ERA|8287c6ea-6f12-4bfd-9fc9-6825fce534f5</vt:lpwstr>
  </property>
  <property fmtid="{D5CDD505-2E9C-101B-9397-08002B2CF9AE}" pid="6" name="Document type">
    <vt:lpwstr>99;#Presentation|d69afb93-d8c7-4c9e-870f-5298841c2f8f</vt:lpwstr>
  </property>
  <property fmtid="{D5CDD505-2E9C-101B-9397-08002B2CF9AE}" pid="7" name="Process">
    <vt:lpwstr>199;#DRA - Dissemination of Railway Activities|dcaddc21-558f-4a25-831f-055f3345f696</vt:lpwstr>
  </property>
</Properties>
</file>