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658" r:id="rId7"/>
  </p:sldMasterIdLst>
  <p:notesMasterIdLst>
    <p:notesMasterId r:id="rId19"/>
  </p:notesMasterIdLst>
  <p:handoutMasterIdLst>
    <p:handoutMasterId r:id="rId20"/>
  </p:handoutMasterIdLst>
  <p:sldIdLst>
    <p:sldId id="256" r:id="rId8"/>
    <p:sldId id="271" r:id="rId9"/>
    <p:sldId id="586" r:id="rId10"/>
    <p:sldId id="587" r:id="rId11"/>
    <p:sldId id="589" r:id="rId12"/>
    <p:sldId id="588" r:id="rId13"/>
    <p:sldId id="590" r:id="rId14"/>
    <p:sldId id="591" r:id="rId15"/>
    <p:sldId id="592" r:id="rId16"/>
    <p:sldId id="583" r:id="rId17"/>
    <p:sldId id="500" r:id="rId18"/>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4B7D"/>
    <a:srgbClr val="787878"/>
    <a:srgbClr val="F2F2F2"/>
    <a:srgbClr val="004494"/>
    <a:srgbClr val="C730A0"/>
    <a:srgbClr val="C76C48"/>
    <a:srgbClr val="FFE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138ABD-B31B-F1EA-4540-21DE7EBBB45A}" v="1" dt="2023-09-18T18:03:09.152"/>
    <p1510:client id="{8F631994-1BB6-2700-CCCB-5C8A5886BC2A}" v="6" dt="2023-09-16T09:44:57.384"/>
    <p1510:client id="{EB26F724-A6A6-42E6-B377-E642180E620E}" v="117" dt="2023-09-12T07:54:54.168"/>
    <p1510:client id="{FFBDB0A5-1413-3561-FB1F-9477492186D7}" v="2" dt="2023-09-12T15:28:11.6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72" autoAdjust="0"/>
    <p:restoredTop sz="88074" autoAdjust="0"/>
  </p:normalViewPr>
  <p:slideViewPr>
    <p:cSldViewPr snapToGrid="0">
      <p:cViewPr varScale="1">
        <p:scale>
          <a:sx n="72" d="100"/>
          <a:sy n="72" d="100"/>
        </p:scale>
        <p:origin x="54" y="2832"/>
      </p:cViewPr>
      <p:guideLst>
        <p:guide pos="3840"/>
        <p:guide orient="horz" pos="2160"/>
      </p:guideLst>
    </p:cSldViewPr>
  </p:slideViewPr>
  <p:outlineViewPr>
    <p:cViewPr>
      <p:scale>
        <a:sx n="33" d="100"/>
        <a:sy n="33" d="100"/>
      </p:scale>
      <p:origin x="0" y="-3127"/>
    </p:cViewPr>
  </p:outlineViewPr>
  <p:notesTextViewPr>
    <p:cViewPr>
      <p:scale>
        <a:sx n="3" d="2"/>
        <a:sy n="3" d="2"/>
      </p:scale>
      <p:origin x="0" y="0"/>
    </p:cViewPr>
  </p:notesTextViewPr>
  <p:sorterViewPr>
    <p:cViewPr>
      <p:scale>
        <a:sx n="100" d="100"/>
        <a:sy n="100" d="100"/>
      </p:scale>
      <p:origin x="0" y="-6977"/>
    </p:cViewPr>
  </p:sorterViewPr>
  <p:notesViewPr>
    <p:cSldViewPr snapToGrid="0">
      <p:cViewPr varScale="1">
        <p:scale>
          <a:sx n="36" d="100"/>
          <a:sy n="36" d="100"/>
        </p:scale>
        <p:origin x="2469"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LINA Grégory" userId="S::gregory.rolina@era.europa.eu::14142f31-094f-486b-9145-fbfbe598f772" providerId="AD" clId="Web-{25138ABD-B31B-F1EA-4540-21DE7EBBB45A}"/>
    <pc:docChg chg="modSld">
      <pc:chgData name="ROLINA Grégory" userId="S::gregory.rolina@era.europa.eu::14142f31-094f-486b-9145-fbfbe598f772" providerId="AD" clId="Web-{25138ABD-B31B-F1EA-4540-21DE7EBBB45A}" dt="2023-09-18T18:03:09.152" v="0" actId="1076"/>
      <pc:docMkLst>
        <pc:docMk/>
      </pc:docMkLst>
      <pc:sldChg chg="modSp">
        <pc:chgData name="ROLINA Grégory" userId="S::gregory.rolina@era.europa.eu::14142f31-094f-486b-9145-fbfbe598f772" providerId="AD" clId="Web-{25138ABD-B31B-F1EA-4540-21DE7EBBB45A}" dt="2023-09-18T18:03:09.152" v="0" actId="1076"/>
        <pc:sldMkLst>
          <pc:docMk/>
          <pc:sldMk cId="2755957300" sldId="256"/>
        </pc:sldMkLst>
        <pc:picChg chg="mod">
          <ac:chgData name="ROLINA Grégory" userId="S::gregory.rolina@era.europa.eu::14142f31-094f-486b-9145-fbfbe598f772" providerId="AD" clId="Web-{25138ABD-B31B-F1EA-4540-21DE7EBBB45A}" dt="2023-09-18T18:03:09.152" v="0" actId="1076"/>
          <ac:picMkLst>
            <pc:docMk/>
            <pc:sldMk cId="2755957300" sldId="256"/>
            <ac:picMk id="6" creationId="{B5A583E2-7E64-6E45-B251-8067ADC94AD2}"/>
          </ac:picMkLst>
        </pc:picChg>
      </pc:sldChg>
    </pc:docChg>
  </pc:docChgLst>
  <pc:docChgLst>
    <pc:chgData name="DREWS Kim" userId="S::kim.drews@era.europa.eu::bf873da7-5af0-4126-86d6-6d3faae8ec4b" providerId="AD" clId="Web-{8F631994-1BB6-2700-CCCB-5C8A5886BC2A}"/>
    <pc:docChg chg="modSld">
      <pc:chgData name="DREWS Kim" userId="S::kim.drews@era.europa.eu::bf873da7-5af0-4126-86d6-6d3faae8ec4b" providerId="AD" clId="Web-{8F631994-1BB6-2700-CCCB-5C8A5886BC2A}" dt="2023-09-16T09:44:57.384" v="4"/>
      <pc:docMkLst>
        <pc:docMk/>
      </pc:docMkLst>
      <pc:sldChg chg="addSp delSp modSp">
        <pc:chgData name="DREWS Kim" userId="S::kim.drews@era.europa.eu::bf873da7-5af0-4126-86d6-6d3faae8ec4b" providerId="AD" clId="Web-{8F631994-1BB6-2700-CCCB-5C8A5886BC2A}" dt="2023-09-16T09:44:57.384" v="4"/>
        <pc:sldMkLst>
          <pc:docMk/>
          <pc:sldMk cId="4020478973" sldId="588"/>
        </pc:sldMkLst>
        <pc:picChg chg="add mod">
          <ac:chgData name="DREWS Kim" userId="S::kim.drews@era.europa.eu::bf873da7-5af0-4126-86d6-6d3faae8ec4b" providerId="AD" clId="Web-{8F631994-1BB6-2700-CCCB-5C8A5886BC2A}" dt="2023-09-16T09:44:51.025" v="3" actId="1076"/>
          <ac:picMkLst>
            <pc:docMk/>
            <pc:sldMk cId="4020478973" sldId="588"/>
            <ac:picMk id="3" creationId="{36EC2B12-9EC5-DD65-B8FF-FA096F9A9A44}"/>
          </ac:picMkLst>
        </pc:picChg>
        <pc:picChg chg="del">
          <ac:chgData name="DREWS Kim" userId="S::kim.drews@era.europa.eu::bf873da7-5af0-4126-86d6-6d3faae8ec4b" providerId="AD" clId="Web-{8F631994-1BB6-2700-CCCB-5C8A5886BC2A}" dt="2023-09-16T09:44:57.384" v="4"/>
          <ac:picMkLst>
            <pc:docMk/>
            <pc:sldMk cId="4020478973" sldId="588"/>
            <ac:picMk id="6" creationId="{2CC12B38-712A-DC94-F2DC-8C0B92835ACA}"/>
          </ac:picMkLst>
        </pc:picChg>
      </pc:sldChg>
    </pc:docChg>
  </pc:docChgLst>
  <pc:docChgLst>
    <pc:chgData name="ROLINA Grégory" userId="S::gregory.rolina@era.europa.eu::14142f31-094f-486b-9145-fbfbe598f772" providerId="AD" clId="Web-{FFBDB0A5-1413-3561-FB1F-9477492186D7}"/>
    <pc:docChg chg="modSld">
      <pc:chgData name="ROLINA Grégory" userId="S::gregory.rolina@era.europa.eu::14142f31-094f-486b-9145-fbfbe598f772" providerId="AD" clId="Web-{FFBDB0A5-1413-3561-FB1F-9477492186D7}" dt="2023-09-12T15:28:09.934" v="0" actId="20577"/>
      <pc:docMkLst>
        <pc:docMk/>
      </pc:docMkLst>
      <pc:sldChg chg="modSp">
        <pc:chgData name="ROLINA Grégory" userId="S::gregory.rolina@era.europa.eu::14142f31-094f-486b-9145-fbfbe598f772" providerId="AD" clId="Web-{FFBDB0A5-1413-3561-FB1F-9477492186D7}" dt="2023-09-12T15:28:09.934" v="0" actId="20577"/>
        <pc:sldMkLst>
          <pc:docMk/>
          <pc:sldMk cId="4020478973" sldId="588"/>
        </pc:sldMkLst>
        <pc:spChg chg="mod">
          <ac:chgData name="ROLINA Grégory" userId="S::gregory.rolina@era.europa.eu::14142f31-094f-486b-9145-fbfbe598f772" providerId="AD" clId="Web-{FFBDB0A5-1413-3561-FB1F-9477492186D7}" dt="2023-09-12T15:28:09.934" v="0" actId="20577"/>
          <ac:spMkLst>
            <pc:docMk/>
            <pc:sldMk cId="4020478973" sldId="588"/>
            <ac:spMk id="2" creationId="{CACE1665-EE23-BD43-4216-251986966827}"/>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image" Target="../media/image18.jpeg"/><Relationship Id="rId4"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image" Target="../media/image18.jpeg"/><Relationship Id="rId4"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C60A0D-2EB0-4E08-BD98-64423DCC9E06}"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GB"/>
        </a:p>
      </dgm:t>
    </dgm:pt>
    <dgm:pt modelId="{978214AA-95DB-4C9F-9C31-B7C03074D563}">
      <dgm:prSet phldrT="[Text]"/>
      <dgm:spPr/>
      <dgm:t>
        <a:bodyPr/>
        <a:lstStyle/>
        <a:p>
          <a:r>
            <a:rPr lang="en-US" dirty="0"/>
            <a:t>Data Collection</a:t>
          </a:r>
          <a:endParaRPr lang="en-GB" dirty="0"/>
        </a:p>
      </dgm:t>
    </dgm:pt>
    <dgm:pt modelId="{2241DCA4-DD1C-4191-8F24-3C751AF31826}" type="parTrans" cxnId="{B0F29DE6-EF5B-4F54-9FA2-7D9907836C5F}">
      <dgm:prSet/>
      <dgm:spPr/>
      <dgm:t>
        <a:bodyPr/>
        <a:lstStyle/>
        <a:p>
          <a:endParaRPr lang="en-GB"/>
        </a:p>
      </dgm:t>
    </dgm:pt>
    <dgm:pt modelId="{A2552116-C3EC-4837-9652-37D254C6DF7F}" type="sibTrans" cxnId="{B0F29DE6-EF5B-4F54-9FA2-7D9907836C5F}">
      <dgm:prSet/>
      <dgm:spPr/>
      <dgm:t>
        <a:bodyPr/>
        <a:lstStyle/>
        <a:p>
          <a:endParaRPr lang="en-GB"/>
        </a:p>
      </dgm:t>
    </dgm:pt>
    <dgm:pt modelId="{2D73C2AD-081A-4E7F-9B22-4DADA93BDD06}">
      <dgm:prSet phldrT="[Text]"/>
      <dgm:spPr/>
      <dgm:t>
        <a:bodyPr/>
        <a:lstStyle/>
        <a:p>
          <a:r>
            <a:rPr lang="en-US" dirty="0"/>
            <a:t>Document review</a:t>
          </a:r>
          <a:endParaRPr lang="en-GB" dirty="0"/>
        </a:p>
      </dgm:t>
    </dgm:pt>
    <dgm:pt modelId="{054FE2A3-0B00-4B06-9415-7CC4BA64778E}" type="parTrans" cxnId="{AF9C1654-DC3D-4406-94D4-A2A500D047C5}">
      <dgm:prSet/>
      <dgm:spPr/>
      <dgm:t>
        <a:bodyPr/>
        <a:lstStyle/>
        <a:p>
          <a:endParaRPr lang="en-GB"/>
        </a:p>
      </dgm:t>
    </dgm:pt>
    <dgm:pt modelId="{CBE96356-10C4-432B-83C5-6751FD7C79AC}" type="sibTrans" cxnId="{AF9C1654-DC3D-4406-94D4-A2A500D047C5}">
      <dgm:prSet/>
      <dgm:spPr/>
      <dgm:t>
        <a:bodyPr/>
        <a:lstStyle/>
        <a:p>
          <a:endParaRPr lang="en-GB"/>
        </a:p>
      </dgm:t>
    </dgm:pt>
    <dgm:pt modelId="{21D16B19-8656-4530-867E-21ACC20D4424}">
      <dgm:prSet phldrT="[Text]"/>
      <dgm:spPr/>
      <dgm:t>
        <a:bodyPr/>
        <a:lstStyle/>
        <a:p>
          <a:r>
            <a:rPr lang="en-US" dirty="0"/>
            <a:t>Safety climate survey</a:t>
          </a:r>
          <a:endParaRPr lang="en-GB" dirty="0"/>
        </a:p>
      </dgm:t>
    </dgm:pt>
    <dgm:pt modelId="{E929F4AC-8A25-44A9-9733-A22331173AC2}" type="parTrans" cxnId="{1C1679BE-5569-4857-A4E3-C3BD4847C347}">
      <dgm:prSet/>
      <dgm:spPr/>
      <dgm:t>
        <a:bodyPr/>
        <a:lstStyle/>
        <a:p>
          <a:endParaRPr lang="en-GB"/>
        </a:p>
      </dgm:t>
    </dgm:pt>
    <dgm:pt modelId="{14C32305-35C4-4E11-AFFF-0026A8BBE9EC}" type="sibTrans" cxnId="{1C1679BE-5569-4857-A4E3-C3BD4847C347}">
      <dgm:prSet/>
      <dgm:spPr/>
      <dgm:t>
        <a:bodyPr/>
        <a:lstStyle/>
        <a:p>
          <a:endParaRPr lang="en-GB"/>
        </a:p>
      </dgm:t>
    </dgm:pt>
    <dgm:pt modelId="{8242F0AB-F763-4419-B3FF-DE8C7582B787}">
      <dgm:prSet phldrT="[Text]"/>
      <dgm:spPr/>
      <dgm:t>
        <a:bodyPr/>
        <a:lstStyle/>
        <a:p>
          <a:r>
            <a:rPr lang="en-US" dirty="0"/>
            <a:t>Individual interviews and focus groups</a:t>
          </a:r>
          <a:endParaRPr lang="en-GB" dirty="0"/>
        </a:p>
      </dgm:t>
    </dgm:pt>
    <dgm:pt modelId="{14599E84-61A0-4A23-9650-8CF3717F6D2B}" type="parTrans" cxnId="{EDC9303F-CD71-4B05-B796-CBE4A2D869FD}">
      <dgm:prSet/>
      <dgm:spPr/>
      <dgm:t>
        <a:bodyPr/>
        <a:lstStyle/>
        <a:p>
          <a:endParaRPr lang="en-GB"/>
        </a:p>
      </dgm:t>
    </dgm:pt>
    <dgm:pt modelId="{120A14E5-E745-4B5A-9A5C-C1005E6E55BC}" type="sibTrans" cxnId="{EDC9303F-CD71-4B05-B796-CBE4A2D869FD}">
      <dgm:prSet/>
      <dgm:spPr/>
      <dgm:t>
        <a:bodyPr/>
        <a:lstStyle/>
        <a:p>
          <a:endParaRPr lang="en-GB"/>
        </a:p>
      </dgm:t>
    </dgm:pt>
    <dgm:pt modelId="{EC171B31-65C0-40AF-AD2E-BFB9B8E0F17A}">
      <dgm:prSet phldrT="[Text]"/>
      <dgm:spPr/>
      <dgm:t>
        <a:bodyPr/>
        <a:lstStyle/>
        <a:p>
          <a:r>
            <a:rPr lang="en-US" dirty="0"/>
            <a:t>Observations</a:t>
          </a:r>
          <a:endParaRPr lang="en-GB" dirty="0"/>
        </a:p>
      </dgm:t>
    </dgm:pt>
    <dgm:pt modelId="{CB99EF4A-4B9B-441C-9D5E-DF379DBD5D0F}" type="parTrans" cxnId="{7DA37DF6-B538-4614-87E9-56C40F31DEA0}">
      <dgm:prSet/>
      <dgm:spPr/>
      <dgm:t>
        <a:bodyPr/>
        <a:lstStyle/>
        <a:p>
          <a:endParaRPr lang="en-GB"/>
        </a:p>
      </dgm:t>
    </dgm:pt>
    <dgm:pt modelId="{266722C0-550B-4105-883C-8DC045E3F0DE}" type="sibTrans" cxnId="{7DA37DF6-B538-4614-87E9-56C40F31DEA0}">
      <dgm:prSet/>
      <dgm:spPr/>
      <dgm:t>
        <a:bodyPr/>
        <a:lstStyle/>
        <a:p>
          <a:endParaRPr lang="en-GB"/>
        </a:p>
      </dgm:t>
    </dgm:pt>
    <dgm:pt modelId="{90206E8F-C3A6-4F5D-9B30-B354D41CFFF4}" type="pres">
      <dgm:prSet presAssocID="{ACC60A0D-2EB0-4E08-BD98-64423DCC9E06}" presName="Name0" presStyleCnt="0">
        <dgm:presLayoutVars>
          <dgm:chMax val="1"/>
          <dgm:chPref val="1"/>
          <dgm:dir/>
          <dgm:resizeHandles/>
        </dgm:presLayoutVars>
      </dgm:prSet>
      <dgm:spPr/>
    </dgm:pt>
    <dgm:pt modelId="{08AC9FAC-E5F5-4170-BF5C-A2CA76D12587}" type="pres">
      <dgm:prSet presAssocID="{978214AA-95DB-4C9F-9C31-B7C03074D563}" presName="Parent" presStyleLbl="node1" presStyleIdx="0" presStyleCnt="2" custScaleX="77203" custScaleY="78011">
        <dgm:presLayoutVars>
          <dgm:chMax val="4"/>
          <dgm:chPref val="3"/>
        </dgm:presLayoutVars>
      </dgm:prSet>
      <dgm:spPr/>
    </dgm:pt>
    <dgm:pt modelId="{CBCAE9C0-569E-0D4B-AE43-108A003686FA}" type="pres">
      <dgm:prSet presAssocID="{21D16B19-8656-4530-867E-21ACC20D4424}" presName="Accent" presStyleLbl="node1" presStyleIdx="1" presStyleCnt="2"/>
      <dgm:spPr/>
    </dgm:pt>
    <dgm:pt modelId="{824A6F40-C7AA-9145-AFFA-B83E6D2E0ADA}" type="pres">
      <dgm:prSet presAssocID="{21D16B19-8656-4530-867E-21ACC20D4424}" presName="Image1" presStyleLbl="fgImgPlace1" presStyleIdx="0" presStyleCnt="4"/>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EBA3EA93-EC64-7249-94C5-B4652110C46C}" type="pres">
      <dgm:prSet presAssocID="{21D16B19-8656-4530-867E-21ACC20D4424}" presName="Child1" presStyleLbl="revTx" presStyleIdx="0" presStyleCnt="4">
        <dgm:presLayoutVars>
          <dgm:chMax val="0"/>
          <dgm:chPref val="0"/>
          <dgm:bulletEnabled val="1"/>
        </dgm:presLayoutVars>
      </dgm:prSet>
      <dgm:spPr/>
    </dgm:pt>
    <dgm:pt modelId="{5FD90D7D-4D66-CA49-862C-3F318862232D}" type="pres">
      <dgm:prSet presAssocID="{2D73C2AD-081A-4E7F-9B22-4DADA93BDD06}" presName="Image2" presStyleCnt="0"/>
      <dgm:spPr/>
    </dgm:pt>
    <dgm:pt modelId="{D9F155C5-B180-A246-B18B-7EAD85DFE60E}" type="pres">
      <dgm:prSet presAssocID="{2D73C2AD-081A-4E7F-9B22-4DADA93BDD06}" presName="Image" presStyleLbl="fgImgPlace1" presStyleIdx="1" presStyleCnt="4"/>
      <dgm:spPr>
        <a:blipFill>
          <a:blip xmlns:r="http://schemas.openxmlformats.org/officeDocument/2006/relationships" r:embed="rId2" cstate="screen">
            <a:extLst>
              <a:ext uri="{28A0092B-C50C-407E-A947-70E740481C1C}">
                <a14:useLocalDpi xmlns:a14="http://schemas.microsoft.com/office/drawing/2010/main"/>
              </a:ext>
            </a:extLst>
          </a:blip>
          <a:stretch>
            <a:fillRect l="25738" t="11388"/>
          </a:stretch>
        </a:blipFill>
      </dgm:spPr>
    </dgm:pt>
    <dgm:pt modelId="{6D838CB6-371E-1D4C-B555-46A7CCF34539}" type="pres">
      <dgm:prSet presAssocID="{2D73C2AD-081A-4E7F-9B22-4DADA93BDD06}" presName="Child2" presStyleLbl="revTx" presStyleIdx="1" presStyleCnt="4">
        <dgm:presLayoutVars>
          <dgm:chMax val="0"/>
          <dgm:chPref val="0"/>
          <dgm:bulletEnabled val="1"/>
        </dgm:presLayoutVars>
      </dgm:prSet>
      <dgm:spPr/>
    </dgm:pt>
    <dgm:pt modelId="{896CA317-1FEA-BD47-A589-188D0D89C270}" type="pres">
      <dgm:prSet presAssocID="{EC171B31-65C0-40AF-AD2E-BFB9B8E0F17A}" presName="Image3" presStyleCnt="0"/>
      <dgm:spPr/>
    </dgm:pt>
    <dgm:pt modelId="{B8F73092-6055-46D3-BB9A-EE9070E5C1DF}" type="pres">
      <dgm:prSet presAssocID="{EC171B31-65C0-40AF-AD2E-BFB9B8E0F17A}" presName="Image" presStyleLbl="fgImgPlace1" presStyleIdx="2" presStyleCnt="4"/>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A41ABF8E-0539-D146-BF36-8995D4EAF32A}" type="pres">
      <dgm:prSet presAssocID="{EC171B31-65C0-40AF-AD2E-BFB9B8E0F17A}" presName="Child3" presStyleLbl="revTx" presStyleIdx="2" presStyleCnt="4">
        <dgm:presLayoutVars>
          <dgm:chMax val="0"/>
          <dgm:chPref val="0"/>
          <dgm:bulletEnabled val="1"/>
        </dgm:presLayoutVars>
      </dgm:prSet>
      <dgm:spPr/>
    </dgm:pt>
    <dgm:pt modelId="{D7441803-709D-E242-826B-8802232CF294}" type="pres">
      <dgm:prSet presAssocID="{8242F0AB-F763-4419-B3FF-DE8C7582B787}" presName="Image4" presStyleCnt="0"/>
      <dgm:spPr/>
    </dgm:pt>
    <dgm:pt modelId="{DC9137C2-8E3A-47A1-BEB6-A6A04E4B31F5}" type="pres">
      <dgm:prSet presAssocID="{8242F0AB-F763-4419-B3FF-DE8C7582B787}" presName="Image" presStyleLbl="fgImgPlace1" presStyleIdx="3" presStyleCnt="4"/>
      <dgm:spPr>
        <a:blipFill dpi="0" rotWithShape="1">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pt>
    <dgm:pt modelId="{838AC962-0F65-FA44-A5D8-0B76CD8BA746}" type="pres">
      <dgm:prSet presAssocID="{8242F0AB-F763-4419-B3FF-DE8C7582B787}" presName="Child4" presStyleLbl="revTx" presStyleIdx="3" presStyleCnt="4" custScaleX="116203">
        <dgm:presLayoutVars>
          <dgm:chMax val="0"/>
          <dgm:chPref val="0"/>
          <dgm:bulletEnabled val="1"/>
        </dgm:presLayoutVars>
      </dgm:prSet>
      <dgm:spPr/>
    </dgm:pt>
  </dgm:ptLst>
  <dgm:cxnLst>
    <dgm:cxn modelId="{3998D80A-6BFF-4B5B-82B7-7E223D49A985}" type="presOf" srcId="{EC171B31-65C0-40AF-AD2E-BFB9B8E0F17A}" destId="{A41ABF8E-0539-D146-BF36-8995D4EAF32A}" srcOrd="0" destOrd="0" presId="urn:microsoft.com/office/officeart/2011/layout/RadialPictureList"/>
    <dgm:cxn modelId="{EDC9303F-CD71-4B05-B796-CBE4A2D869FD}" srcId="{978214AA-95DB-4C9F-9C31-B7C03074D563}" destId="{8242F0AB-F763-4419-B3FF-DE8C7582B787}" srcOrd="3" destOrd="0" parTransId="{14599E84-61A0-4A23-9650-8CF3717F6D2B}" sibTransId="{120A14E5-E745-4B5A-9A5C-C1005E6E55BC}"/>
    <dgm:cxn modelId="{AF9C1654-DC3D-4406-94D4-A2A500D047C5}" srcId="{978214AA-95DB-4C9F-9C31-B7C03074D563}" destId="{2D73C2AD-081A-4E7F-9B22-4DADA93BDD06}" srcOrd="1" destOrd="0" parTransId="{054FE2A3-0B00-4B06-9415-7CC4BA64778E}" sibTransId="{CBE96356-10C4-432B-83C5-6751FD7C79AC}"/>
    <dgm:cxn modelId="{29751D78-F058-45C4-A9AB-A59F9BD3638F}" type="presOf" srcId="{8242F0AB-F763-4419-B3FF-DE8C7582B787}" destId="{838AC962-0F65-FA44-A5D8-0B76CD8BA746}" srcOrd="0" destOrd="0" presId="urn:microsoft.com/office/officeart/2011/layout/RadialPictureList"/>
    <dgm:cxn modelId="{84D82678-D2BF-4E0E-8555-1E98055D179D}" type="presOf" srcId="{ACC60A0D-2EB0-4E08-BD98-64423DCC9E06}" destId="{90206E8F-C3A6-4F5D-9B30-B354D41CFFF4}" srcOrd="0" destOrd="0" presId="urn:microsoft.com/office/officeart/2011/layout/RadialPictureList"/>
    <dgm:cxn modelId="{AB92498C-FE42-46DD-8F2F-774CDB65E23D}" type="presOf" srcId="{2D73C2AD-081A-4E7F-9B22-4DADA93BDD06}" destId="{6D838CB6-371E-1D4C-B555-46A7CCF34539}" srcOrd="0" destOrd="0" presId="urn:microsoft.com/office/officeart/2011/layout/RadialPictureList"/>
    <dgm:cxn modelId="{56E0619F-F9F0-4260-893D-9955993C6BE4}" type="presOf" srcId="{21D16B19-8656-4530-867E-21ACC20D4424}" destId="{EBA3EA93-EC64-7249-94C5-B4652110C46C}" srcOrd="0" destOrd="0" presId="urn:microsoft.com/office/officeart/2011/layout/RadialPictureList"/>
    <dgm:cxn modelId="{1C1679BE-5569-4857-A4E3-C3BD4847C347}" srcId="{978214AA-95DB-4C9F-9C31-B7C03074D563}" destId="{21D16B19-8656-4530-867E-21ACC20D4424}" srcOrd="0" destOrd="0" parTransId="{E929F4AC-8A25-44A9-9733-A22331173AC2}" sibTransId="{14C32305-35C4-4E11-AFFF-0026A8BBE9EC}"/>
    <dgm:cxn modelId="{B0F29DE6-EF5B-4F54-9FA2-7D9907836C5F}" srcId="{ACC60A0D-2EB0-4E08-BD98-64423DCC9E06}" destId="{978214AA-95DB-4C9F-9C31-B7C03074D563}" srcOrd="0" destOrd="0" parTransId="{2241DCA4-DD1C-4191-8F24-3C751AF31826}" sibTransId="{A2552116-C3EC-4837-9652-37D254C6DF7F}"/>
    <dgm:cxn modelId="{788AA1EE-2A6C-4773-94E1-E8547B109712}" type="presOf" srcId="{978214AA-95DB-4C9F-9C31-B7C03074D563}" destId="{08AC9FAC-E5F5-4170-BF5C-A2CA76D12587}" srcOrd="0" destOrd="0" presId="urn:microsoft.com/office/officeart/2011/layout/RadialPictureList"/>
    <dgm:cxn modelId="{7DA37DF6-B538-4614-87E9-56C40F31DEA0}" srcId="{978214AA-95DB-4C9F-9C31-B7C03074D563}" destId="{EC171B31-65C0-40AF-AD2E-BFB9B8E0F17A}" srcOrd="2" destOrd="0" parTransId="{CB99EF4A-4B9B-441C-9D5E-DF379DBD5D0F}" sibTransId="{266722C0-550B-4105-883C-8DC045E3F0DE}"/>
    <dgm:cxn modelId="{B9A4C8D8-C647-43A4-8512-58815C04D3D8}" type="presParOf" srcId="{90206E8F-C3A6-4F5D-9B30-B354D41CFFF4}" destId="{08AC9FAC-E5F5-4170-BF5C-A2CA76D12587}" srcOrd="0" destOrd="0" presId="urn:microsoft.com/office/officeart/2011/layout/RadialPictureList"/>
    <dgm:cxn modelId="{1909E87B-9701-45FE-927D-5C0B0E5A54D3}" type="presParOf" srcId="{90206E8F-C3A6-4F5D-9B30-B354D41CFFF4}" destId="{CBCAE9C0-569E-0D4B-AE43-108A003686FA}" srcOrd="1" destOrd="0" presId="urn:microsoft.com/office/officeart/2011/layout/RadialPictureList"/>
    <dgm:cxn modelId="{E573113D-F62E-4C55-8FC0-884FABA65E94}" type="presParOf" srcId="{90206E8F-C3A6-4F5D-9B30-B354D41CFFF4}" destId="{824A6F40-C7AA-9145-AFFA-B83E6D2E0ADA}" srcOrd="2" destOrd="0" presId="urn:microsoft.com/office/officeart/2011/layout/RadialPictureList"/>
    <dgm:cxn modelId="{C7D72F16-9ACD-4D39-8C6A-D8A079BB7070}" type="presParOf" srcId="{90206E8F-C3A6-4F5D-9B30-B354D41CFFF4}" destId="{EBA3EA93-EC64-7249-94C5-B4652110C46C}" srcOrd="3" destOrd="0" presId="urn:microsoft.com/office/officeart/2011/layout/RadialPictureList"/>
    <dgm:cxn modelId="{AB31776F-669C-4A85-88AA-51D3A8221B81}" type="presParOf" srcId="{90206E8F-C3A6-4F5D-9B30-B354D41CFFF4}" destId="{5FD90D7D-4D66-CA49-862C-3F318862232D}" srcOrd="4" destOrd="0" presId="urn:microsoft.com/office/officeart/2011/layout/RadialPictureList"/>
    <dgm:cxn modelId="{F37696D3-5311-4880-8257-0942C66CF9B2}" type="presParOf" srcId="{5FD90D7D-4D66-CA49-862C-3F318862232D}" destId="{D9F155C5-B180-A246-B18B-7EAD85DFE60E}" srcOrd="0" destOrd="0" presId="urn:microsoft.com/office/officeart/2011/layout/RadialPictureList"/>
    <dgm:cxn modelId="{9996B410-813E-4CC5-A3EE-94385019566C}" type="presParOf" srcId="{90206E8F-C3A6-4F5D-9B30-B354D41CFFF4}" destId="{6D838CB6-371E-1D4C-B555-46A7CCF34539}" srcOrd="5" destOrd="0" presId="urn:microsoft.com/office/officeart/2011/layout/RadialPictureList"/>
    <dgm:cxn modelId="{63215C02-3878-4707-92FF-A12DF9F42965}" type="presParOf" srcId="{90206E8F-C3A6-4F5D-9B30-B354D41CFFF4}" destId="{896CA317-1FEA-BD47-A589-188D0D89C270}" srcOrd="6" destOrd="0" presId="urn:microsoft.com/office/officeart/2011/layout/RadialPictureList"/>
    <dgm:cxn modelId="{6C452147-03C2-4BB5-B12E-7CCE3EB21900}" type="presParOf" srcId="{896CA317-1FEA-BD47-A589-188D0D89C270}" destId="{B8F73092-6055-46D3-BB9A-EE9070E5C1DF}" srcOrd="0" destOrd="0" presId="urn:microsoft.com/office/officeart/2011/layout/RadialPictureList"/>
    <dgm:cxn modelId="{0279D21B-7692-4643-A355-83E662078386}" type="presParOf" srcId="{90206E8F-C3A6-4F5D-9B30-B354D41CFFF4}" destId="{A41ABF8E-0539-D146-BF36-8995D4EAF32A}" srcOrd="7" destOrd="0" presId="urn:microsoft.com/office/officeart/2011/layout/RadialPictureList"/>
    <dgm:cxn modelId="{57760999-B3D2-4BDA-AE34-82C24191857E}" type="presParOf" srcId="{90206E8F-C3A6-4F5D-9B30-B354D41CFFF4}" destId="{D7441803-709D-E242-826B-8802232CF294}" srcOrd="8" destOrd="0" presId="urn:microsoft.com/office/officeart/2011/layout/RadialPictureList"/>
    <dgm:cxn modelId="{8C3DF608-96C9-425E-877D-3CF5B25A3B20}" type="presParOf" srcId="{D7441803-709D-E242-826B-8802232CF294}" destId="{DC9137C2-8E3A-47A1-BEB6-A6A04E4B31F5}" srcOrd="0" destOrd="0" presId="urn:microsoft.com/office/officeart/2011/layout/RadialPictureList"/>
    <dgm:cxn modelId="{357648DE-B235-44D3-97DE-56A3FDBFB2BE}" type="presParOf" srcId="{90206E8F-C3A6-4F5D-9B30-B354D41CFFF4}" destId="{838AC962-0F65-FA44-A5D8-0B76CD8BA746}" srcOrd="9"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AC9FAC-E5F5-4170-BF5C-A2CA76D12587}">
      <dsp:nvSpPr>
        <dsp:cNvPr id="0" name=""/>
        <dsp:cNvSpPr/>
      </dsp:nvSpPr>
      <dsp:spPr>
        <a:xfrm>
          <a:off x="1302081" y="1497893"/>
          <a:ext cx="1545098" cy="15611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Data Collection</a:t>
          </a:r>
          <a:endParaRPr lang="en-GB" sz="2000" kern="1200" dirty="0"/>
        </a:p>
      </dsp:txBody>
      <dsp:txXfrm>
        <a:off x="1528355" y="1726515"/>
        <a:ext cx="1092550" cy="1103885"/>
      </dsp:txXfrm>
    </dsp:sp>
    <dsp:sp modelId="{CBCAE9C0-569E-0D4B-AE43-108A003686FA}">
      <dsp:nvSpPr>
        <dsp:cNvPr id="0" name=""/>
        <dsp:cNvSpPr/>
      </dsp:nvSpPr>
      <dsp:spPr>
        <a:xfrm>
          <a:off x="42143" y="165049"/>
          <a:ext cx="4033831" cy="4204871"/>
        </a:xfrm>
        <a:prstGeom prst="blockArc">
          <a:avLst>
            <a:gd name="adj1" fmla="val 16509444"/>
            <a:gd name="adj2" fmla="val 5088054"/>
            <a:gd name="adj3" fmla="val 52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4A6F40-C7AA-9145-AFFA-B83E6D2E0ADA}">
      <dsp:nvSpPr>
        <dsp:cNvPr id="0" name=""/>
        <dsp:cNvSpPr/>
      </dsp:nvSpPr>
      <dsp:spPr>
        <a:xfrm>
          <a:off x="2539417" y="0"/>
          <a:ext cx="1072358" cy="1072134"/>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A3EA93-EC64-7249-94C5-B4652110C46C}">
      <dsp:nvSpPr>
        <dsp:cNvPr id="0" name=""/>
        <dsp:cNvSpPr/>
      </dsp:nvSpPr>
      <dsp:spPr>
        <a:xfrm>
          <a:off x="3693451" y="13716"/>
          <a:ext cx="1435491" cy="1037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l" defTabSz="844550">
            <a:lnSpc>
              <a:spcPct val="90000"/>
            </a:lnSpc>
            <a:spcBef>
              <a:spcPct val="0"/>
            </a:spcBef>
            <a:spcAft>
              <a:spcPct val="10000"/>
            </a:spcAft>
            <a:buNone/>
          </a:pPr>
          <a:r>
            <a:rPr lang="en-US" sz="1900" kern="1200" dirty="0"/>
            <a:t>Safety climate survey</a:t>
          </a:r>
          <a:endParaRPr lang="en-GB" sz="1900" kern="1200" dirty="0"/>
        </a:p>
      </dsp:txBody>
      <dsp:txXfrm>
        <a:off x="3693451" y="13716"/>
        <a:ext cx="1435491" cy="1037844"/>
      </dsp:txXfrm>
    </dsp:sp>
    <dsp:sp modelId="{D9F155C5-B180-A246-B18B-7EAD85DFE60E}">
      <dsp:nvSpPr>
        <dsp:cNvPr id="0" name=""/>
        <dsp:cNvSpPr/>
      </dsp:nvSpPr>
      <dsp:spPr>
        <a:xfrm>
          <a:off x="3331494" y="998525"/>
          <a:ext cx="1072358" cy="1072134"/>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tretch>
            <a:fillRect l="25738" t="11388"/>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838CB6-371E-1D4C-B555-46A7CCF34539}">
      <dsp:nvSpPr>
        <dsp:cNvPr id="0" name=""/>
        <dsp:cNvSpPr/>
      </dsp:nvSpPr>
      <dsp:spPr>
        <a:xfrm>
          <a:off x="4482590" y="1017270"/>
          <a:ext cx="1435491" cy="1037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l" defTabSz="844550">
            <a:lnSpc>
              <a:spcPct val="90000"/>
            </a:lnSpc>
            <a:spcBef>
              <a:spcPct val="0"/>
            </a:spcBef>
            <a:spcAft>
              <a:spcPct val="10000"/>
            </a:spcAft>
            <a:buNone/>
          </a:pPr>
          <a:r>
            <a:rPr lang="en-US" sz="1900" kern="1200" dirty="0"/>
            <a:t>Document review</a:t>
          </a:r>
          <a:endParaRPr lang="en-GB" sz="1900" kern="1200" dirty="0"/>
        </a:p>
      </dsp:txBody>
      <dsp:txXfrm>
        <a:off x="4482590" y="1017270"/>
        <a:ext cx="1435491" cy="1037844"/>
      </dsp:txXfrm>
    </dsp:sp>
    <dsp:sp modelId="{B8F73092-6055-46D3-BB9A-EE9070E5C1DF}">
      <dsp:nvSpPr>
        <dsp:cNvPr id="0" name=""/>
        <dsp:cNvSpPr/>
      </dsp:nvSpPr>
      <dsp:spPr>
        <a:xfrm>
          <a:off x="3327380" y="2466595"/>
          <a:ext cx="1072358" cy="1072134"/>
        </a:xfrm>
        <a:prstGeom prst="ellipse">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1ABF8E-0539-D146-BF36-8995D4EAF32A}">
      <dsp:nvSpPr>
        <dsp:cNvPr id="0" name=""/>
        <dsp:cNvSpPr/>
      </dsp:nvSpPr>
      <dsp:spPr>
        <a:xfrm>
          <a:off x="4482590" y="2483969"/>
          <a:ext cx="1435491" cy="1037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l" defTabSz="844550">
            <a:lnSpc>
              <a:spcPct val="90000"/>
            </a:lnSpc>
            <a:spcBef>
              <a:spcPct val="0"/>
            </a:spcBef>
            <a:spcAft>
              <a:spcPct val="10000"/>
            </a:spcAft>
            <a:buNone/>
          </a:pPr>
          <a:r>
            <a:rPr lang="en-US" sz="1900" kern="1200" dirty="0"/>
            <a:t>Observations</a:t>
          </a:r>
          <a:endParaRPr lang="en-GB" sz="1900" kern="1200" dirty="0"/>
        </a:p>
      </dsp:txBody>
      <dsp:txXfrm>
        <a:off x="4482590" y="2483969"/>
        <a:ext cx="1435491" cy="1037844"/>
      </dsp:txXfrm>
    </dsp:sp>
    <dsp:sp modelId="{DC9137C2-8E3A-47A1-BEB6-A6A04E4B31F5}">
      <dsp:nvSpPr>
        <dsp:cNvPr id="0" name=""/>
        <dsp:cNvSpPr/>
      </dsp:nvSpPr>
      <dsp:spPr>
        <a:xfrm>
          <a:off x="2539417" y="3499868"/>
          <a:ext cx="1072358" cy="1072134"/>
        </a:xfrm>
        <a:prstGeom prst="ellipse">
          <a:avLst/>
        </a:prstGeom>
        <a:blipFill dpi="0" rotWithShape="1">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8AC962-0F65-FA44-A5D8-0B76CD8BA746}">
      <dsp:nvSpPr>
        <dsp:cNvPr id="0" name=""/>
        <dsp:cNvSpPr/>
      </dsp:nvSpPr>
      <dsp:spPr>
        <a:xfrm>
          <a:off x="3577155" y="3521813"/>
          <a:ext cx="1668084" cy="1037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l" defTabSz="844550">
            <a:lnSpc>
              <a:spcPct val="90000"/>
            </a:lnSpc>
            <a:spcBef>
              <a:spcPct val="0"/>
            </a:spcBef>
            <a:spcAft>
              <a:spcPct val="10000"/>
            </a:spcAft>
            <a:buNone/>
          </a:pPr>
          <a:r>
            <a:rPr lang="en-US" sz="1900" kern="1200" dirty="0"/>
            <a:t>Individual interviews and focus groups</a:t>
          </a:r>
          <a:endParaRPr lang="en-GB" sz="1900" kern="1200" dirty="0"/>
        </a:p>
      </dsp:txBody>
      <dsp:txXfrm>
        <a:off x="3577155" y="3521813"/>
        <a:ext cx="1668084" cy="1037844"/>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9D7756-2951-42C2-B02E-D90428094462}" type="datetimeFigureOut">
              <a:rPr lang="id-ID" smtClean="0"/>
              <a:t>18/09/2023</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F184F7-3F6F-4590-AF71-E6C43F6C6E9E}" type="slidenum">
              <a:rPr lang="id-ID" smtClean="0"/>
              <a:t>‹N°›</a:t>
            </a:fld>
            <a:endParaRPr lang="id-ID"/>
          </a:p>
        </p:txBody>
      </p:sp>
    </p:spTree>
    <p:extLst>
      <p:ext uri="{BB962C8B-B14F-4D97-AF65-F5344CB8AC3E}">
        <p14:creationId xmlns:p14="http://schemas.microsoft.com/office/powerpoint/2010/main" val="3963319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82809-8603-4B8D-85C0-5D95F6FAC86A}" type="datetimeFigureOut">
              <a:rPr lang="id-ID" smtClean="0"/>
              <a:t>18/09/2023</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78A28A-3C3B-4DCC-8038-AED859F2296D}" type="slidenum">
              <a:rPr lang="id-ID" smtClean="0"/>
              <a:t>‹N°›</a:t>
            </a:fld>
            <a:endParaRPr lang="id-ID"/>
          </a:p>
        </p:txBody>
      </p:sp>
    </p:spTree>
    <p:extLst>
      <p:ext uri="{BB962C8B-B14F-4D97-AF65-F5344CB8AC3E}">
        <p14:creationId xmlns:p14="http://schemas.microsoft.com/office/powerpoint/2010/main" val="2079743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78A28A-3C3B-4DCC-8038-AED859F2296D}" type="slidenum">
              <a:rPr lang="id-ID" smtClean="0"/>
              <a:t>1</a:t>
            </a:fld>
            <a:endParaRPr lang="id-ID"/>
          </a:p>
        </p:txBody>
      </p:sp>
    </p:spTree>
    <p:extLst>
      <p:ext uri="{BB962C8B-B14F-4D97-AF65-F5344CB8AC3E}">
        <p14:creationId xmlns:p14="http://schemas.microsoft.com/office/powerpoint/2010/main" val="3442610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alibri" panose="020F0502020204030204" pitchFamily="34" charset="0"/>
                <a:ea typeface="Calibri" panose="020F0502020204030204" pitchFamily="34" charset="0"/>
              </a:rPr>
              <a:t>How can safety culture peer reviews contribute to shared learning - establishing and testing a methodology for European railways</a:t>
            </a:r>
          </a:p>
          <a:p>
            <a:r>
              <a:rPr lang="en-GB" sz="1200" dirty="0">
                <a:effectLst/>
                <a:latin typeface="Calibri" panose="020F0502020204030204" pitchFamily="34" charset="0"/>
                <a:ea typeface="Calibri" panose="020F0502020204030204" pitchFamily="34" charset="0"/>
              </a:rPr>
              <a:t>The presentation will outline how the Peer Review came to life and what the process is like. Unfolding the development through the last 4 years from the early testing in 2019, the long wait during Corona lockdown to the training of reviewers and test of the methodology in Peer Review pilots and the Twinning programme.</a:t>
            </a:r>
          </a:p>
          <a:p>
            <a:endParaRPr lang="en-GB" dirty="0"/>
          </a:p>
        </p:txBody>
      </p:sp>
      <p:sp>
        <p:nvSpPr>
          <p:cNvPr id="4" name="Slide Number Placeholder 3"/>
          <p:cNvSpPr>
            <a:spLocks noGrp="1"/>
          </p:cNvSpPr>
          <p:nvPr>
            <p:ph type="sldNum" sz="quarter" idx="5"/>
          </p:nvPr>
        </p:nvSpPr>
        <p:spPr/>
        <p:txBody>
          <a:bodyPr/>
          <a:lstStyle/>
          <a:p>
            <a:fld id="{3578A28A-3C3B-4DCC-8038-AED859F2296D}" type="slidenum">
              <a:rPr lang="id-ID" smtClean="0"/>
              <a:t>2</a:t>
            </a:fld>
            <a:endParaRPr lang="id-ID"/>
          </a:p>
        </p:txBody>
      </p:sp>
    </p:spTree>
    <p:extLst>
      <p:ext uri="{BB962C8B-B14F-4D97-AF65-F5344CB8AC3E}">
        <p14:creationId xmlns:p14="http://schemas.microsoft.com/office/powerpoint/2010/main" val="59984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Dummy </a:t>
            </a:r>
            <a:r>
              <a:rPr lang="da-DK" dirty="0" err="1"/>
              <a:t>report</a:t>
            </a:r>
            <a:r>
              <a:rPr lang="da-DK" dirty="0"/>
              <a:t> - </a:t>
            </a:r>
            <a:endParaRPr lang="en-GB" dirty="0"/>
          </a:p>
        </p:txBody>
      </p:sp>
      <p:sp>
        <p:nvSpPr>
          <p:cNvPr id="4" name="Slide Number Placeholder 3"/>
          <p:cNvSpPr>
            <a:spLocks noGrp="1"/>
          </p:cNvSpPr>
          <p:nvPr>
            <p:ph type="sldNum" sz="quarter" idx="5"/>
          </p:nvPr>
        </p:nvSpPr>
        <p:spPr/>
        <p:txBody>
          <a:bodyPr/>
          <a:lstStyle/>
          <a:p>
            <a:fld id="{3578A28A-3C3B-4DCC-8038-AED859F2296D}" type="slidenum">
              <a:rPr lang="id-ID" smtClean="0"/>
              <a:t>9</a:t>
            </a:fld>
            <a:endParaRPr lang="id-ID"/>
          </a:p>
        </p:txBody>
      </p:sp>
    </p:spTree>
    <p:extLst>
      <p:ext uri="{BB962C8B-B14F-4D97-AF65-F5344CB8AC3E}">
        <p14:creationId xmlns:p14="http://schemas.microsoft.com/office/powerpoint/2010/main" val="2577380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78A28A-3C3B-4DCC-8038-AED859F2296D}" type="slidenum">
              <a:rPr lang="id-ID" smtClean="0"/>
              <a:t>11</a:t>
            </a:fld>
            <a:endParaRPr lang="id-ID"/>
          </a:p>
        </p:txBody>
      </p:sp>
    </p:spTree>
    <p:extLst>
      <p:ext uri="{BB962C8B-B14F-4D97-AF65-F5344CB8AC3E}">
        <p14:creationId xmlns:p14="http://schemas.microsoft.com/office/powerpoint/2010/main" val="1344966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8A636AE-7B8B-4755-BBAE-05B2A7C5C610}" type="datetime1">
              <a:rPr lang="id-ID" smtClean="0"/>
              <a:t>18/09/2023</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469DCAB-2F4C-4855-A2DD-8F41E74CAF44}" type="slidenum">
              <a:rPr lang="id-ID" smtClean="0"/>
              <a:t>‹N°›</a:t>
            </a:fld>
            <a:endParaRPr lang="id-ID"/>
          </a:p>
        </p:txBody>
      </p:sp>
      <p:sp>
        <p:nvSpPr>
          <p:cNvPr id="8" name="Picture Placeholder 7"/>
          <p:cNvSpPr>
            <a:spLocks noGrp="1"/>
          </p:cNvSpPr>
          <p:nvPr>
            <p:ph type="pic" sz="quarter" idx="13"/>
          </p:nvPr>
        </p:nvSpPr>
        <p:spPr>
          <a:xfrm>
            <a:off x="0" y="0"/>
            <a:ext cx="12192000" cy="6858000"/>
          </a:xfrm>
        </p:spPr>
        <p:txBody>
          <a:bodyPr/>
          <a:lstStyle/>
          <a:p>
            <a:endParaRPr lang="id-ID"/>
          </a:p>
        </p:txBody>
      </p:sp>
    </p:spTree>
    <p:extLst>
      <p:ext uri="{BB962C8B-B14F-4D97-AF65-F5344CB8AC3E}">
        <p14:creationId xmlns:p14="http://schemas.microsoft.com/office/powerpoint/2010/main" val="524147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8A636AE-7B8B-4755-BBAE-05B2A7C5C610}" type="datetime1">
              <a:rPr lang="id-ID" smtClean="0"/>
              <a:t>18/09/2023</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469DCAB-2F4C-4855-A2DD-8F41E74CAF44}" type="slidenum">
              <a:rPr lang="id-ID" smtClean="0"/>
              <a:t>‹N°›</a:t>
            </a:fld>
            <a:endParaRPr lang="id-ID"/>
          </a:p>
        </p:txBody>
      </p:sp>
      <p:sp>
        <p:nvSpPr>
          <p:cNvPr id="8" name="Picture Placeholder 7"/>
          <p:cNvSpPr>
            <a:spLocks noGrp="1"/>
          </p:cNvSpPr>
          <p:nvPr>
            <p:ph type="pic" sz="quarter" idx="13"/>
          </p:nvPr>
        </p:nvSpPr>
        <p:spPr>
          <a:xfrm>
            <a:off x="0" y="0"/>
            <a:ext cx="12192000" cy="6858000"/>
          </a:xfrm>
        </p:spPr>
        <p:txBody>
          <a:bodyPr/>
          <a:lstStyle/>
          <a:p>
            <a:endParaRPr lang="id-ID" dirty="0"/>
          </a:p>
        </p:txBody>
      </p:sp>
      <p:sp>
        <p:nvSpPr>
          <p:cNvPr id="11" name="Rectangle 5">
            <a:extLst>
              <a:ext uri="{FF2B5EF4-FFF2-40B4-BE49-F238E27FC236}">
                <a16:creationId xmlns:a16="http://schemas.microsoft.com/office/drawing/2014/main" id="{D3B50A03-711A-894D-BB4C-C085042B6BFD}"/>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Slide Number Placeholder 4">
            <a:extLst>
              <a:ext uri="{FF2B5EF4-FFF2-40B4-BE49-F238E27FC236}">
                <a16:creationId xmlns:a16="http://schemas.microsoft.com/office/drawing/2014/main" id="{827EF9A5-7B98-EA4B-BAEB-ACD12C16B143}"/>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‹N°›</a:t>
            </a:fld>
            <a:endParaRPr lang="id-ID" dirty="0">
              <a:solidFill>
                <a:srgbClr val="364B7D"/>
              </a:solidFill>
            </a:endParaRPr>
          </a:p>
        </p:txBody>
      </p:sp>
    </p:spTree>
    <p:extLst>
      <p:ext uri="{BB962C8B-B14F-4D97-AF65-F5344CB8AC3E}">
        <p14:creationId xmlns:p14="http://schemas.microsoft.com/office/powerpoint/2010/main" val="158054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endParaRPr lang="id-ID"/>
          </a:p>
        </p:txBody>
      </p:sp>
      <p:sp>
        <p:nvSpPr>
          <p:cNvPr id="9" name="Title 1"/>
          <p:cNvSpPr>
            <a:spLocks noGrp="1"/>
          </p:cNvSpPr>
          <p:nvPr>
            <p:ph type="title"/>
          </p:nvPr>
        </p:nvSpPr>
        <p:spPr>
          <a:xfrm>
            <a:off x="1419730" y="509287"/>
            <a:ext cx="10515600" cy="1273215"/>
          </a:xfrm>
        </p:spPr>
        <p:txBody>
          <a:bodyPr>
            <a:normAutofit/>
          </a:bodyPr>
          <a:lstStyle>
            <a:lvl1pPr>
              <a:defRPr sz="4800">
                <a:solidFill>
                  <a:schemeClr val="bg2"/>
                </a:solidFill>
              </a:defRPr>
            </a:lvl1pPr>
          </a:lstStyle>
          <a:p>
            <a:r>
              <a:rPr lang="en-US" dirty="0"/>
              <a:t>Click to edit Master title style</a:t>
            </a:r>
            <a:endParaRPr lang="id-ID" dirty="0"/>
          </a:p>
        </p:txBody>
      </p:sp>
      <p:sp>
        <p:nvSpPr>
          <p:cNvPr id="10" name="Rectangle 5">
            <a:extLst>
              <a:ext uri="{FF2B5EF4-FFF2-40B4-BE49-F238E27FC236}">
                <a16:creationId xmlns:a16="http://schemas.microsoft.com/office/drawing/2014/main" id="{9D0D9337-26A8-094A-9D59-DC2E7F1AAB53}"/>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1" name="Slide Number Placeholder 4">
            <a:extLst>
              <a:ext uri="{FF2B5EF4-FFF2-40B4-BE49-F238E27FC236}">
                <a16:creationId xmlns:a16="http://schemas.microsoft.com/office/drawing/2014/main" id="{728E26AE-61D9-4744-BB97-74075405698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‹N°›</a:t>
            </a:fld>
            <a:endParaRPr lang="id-ID" dirty="0">
              <a:solidFill>
                <a:srgbClr val="364B7D"/>
              </a:solidFill>
            </a:endParaRPr>
          </a:p>
        </p:txBody>
      </p:sp>
    </p:spTree>
    <p:extLst>
      <p:ext uri="{BB962C8B-B14F-4D97-AF65-F5344CB8AC3E}">
        <p14:creationId xmlns:p14="http://schemas.microsoft.com/office/powerpoint/2010/main" val="388253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18/09/2023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endParaRPr lang="id-ID"/>
          </a:p>
        </p:txBody>
      </p:sp>
      <p:sp>
        <p:nvSpPr>
          <p:cNvPr id="13" name="Rectangle 5">
            <a:extLst>
              <a:ext uri="{FF2B5EF4-FFF2-40B4-BE49-F238E27FC236}">
                <a16:creationId xmlns:a16="http://schemas.microsoft.com/office/drawing/2014/main" id="{16C1DF48-359F-7546-B528-B6FD4C829300}"/>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4" name="Slide Number Placeholder 4">
            <a:extLst>
              <a:ext uri="{FF2B5EF4-FFF2-40B4-BE49-F238E27FC236}">
                <a16:creationId xmlns:a16="http://schemas.microsoft.com/office/drawing/2014/main" id="{38E2C6DE-55B9-3D49-AF5C-D641DC2D638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‹N°›</a:t>
            </a:fld>
            <a:endParaRPr lang="id-ID" dirty="0">
              <a:solidFill>
                <a:srgbClr val="364B7D"/>
              </a:solidFill>
            </a:endParaRPr>
          </a:p>
        </p:txBody>
      </p:sp>
    </p:spTree>
    <p:extLst>
      <p:ext uri="{BB962C8B-B14F-4D97-AF65-F5344CB8AC3E}">
        <p14:creationId xmlns:p14="http://schemas.microsoft.com/office/powerpoint/2010/main" val="132786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18/09/2023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endParaRPr lang="id-ID"/>
          </a:p>
        </p:txBody>
      </p:sp>
      <p:sp>
        <p:nvSpPr>
          <p:cNvPr id="11" name="Rectangle 5">
            <a:extLst>
              <a:ext uri="{FF2B5EF4-FFF2-40B4-BE49-F238E27FC236}">
                <a16:creationId xmlns:a16="http://schemas.microsoft.com/office/drawing/2014/main" id="{3B8BBEA8-7C0E-7F48-B32E-F2BA93C87792}"/>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Slide Number Placeholder 4">
            <a:extLst>
              <a:ext uri="{FF2B5EF4-FFF2-40B4-BE49-F238E27FC236}">
                <a16:creationId xmlns:a16="http://schemas.microsoft.com/office/drawing/2014/main" id="{203A3D35-ADDD-F240-B370-119486337D14}"/>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‹N°›</a:t>
            </a:fld>
            <a:endParaRPr lang="id-ID" dirty="0">
              <a:solidFill>
                <a:srgbClr val="364B7D"/>
              </a:solidFill>
            </a:endParaRPr>
          </a:p>
        </p:txBody>
      </p:sp>
    </p:spTree>
    <p:extLst>
      <p:ext uri="{BB962C8B-B14F-4D97-AF65-F5344CB8AC3E}">
        <p14:creationId xmlns:p14="http://schemas.microsoft.com/office/powerpoint/2010/main" val="44251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18/09/2023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8153400" y="0"/>
            <a:ext cx="4038601" cy="6858000"/>
          </a:xfrm>
        </p:spPr>
        <p:txBody>
          <a:bodyPr/>
          <a:lstStyle/>
          <a:p>
            <a:endParaRPr lang="id-ID"/>
          </a:p>
        </p:txBody>
      </p:sp>
      <p:sp>
        <p:nvSpPr>
          <p:cNvPr id="13" name="Rectangle 5">
            <a:extLst>
              <a:ext uri="{FF2B5EF4-FFF2-40B4-BE49-F238E27FC236}">
                <a16:creationId xmlns:a16="http://schemas.microsoft.com/office/drawing/2014/main" id="{D04C83A6-5AC3-0D42-A9B6-074B40480457}"/>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4" name="Slide Number Placeholder 4">
            <a:extLst>
              <a:ext uri="{FF2B5EF4-FFF2-40B4-BE49-F238E27FC236}">
                <a16:creationId xmlns:a16="http://schemas.microsoft.com/office/drawing/2014/main" id="{8379BEA9-2DAE-AA42-81A5-E2B33D77819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‹N°›</a:t>
            </a:fld>
            <a:endParaRPr lang="id-ID" dirty="0">
              <a:solidFill>
                <a:srgbClr val="364B7D"/>
              </a:solidFill>
            </a:endParaRPr>
          </a:p>
        </p:txBody>
      </p:sp>
    </p:spTree>
    <p:extLst>
      <p:ext uri="{BB962C8B-B14F-4D97-AF65-F5344CB8AC3E}">
        <p14:creationId xmlns:p14="http://schemas.microsoft.com/office/powerpoint/2010/main" val="267994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18/09/2023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7945120" y="0"/>
            <a:ext cx="4246881" cy="6858000"/>
          </a:xfrm>
        </p:spPr>
        <p:txBody>
          <a:bodyPr/>
          <a:lstStyle/>
          <a:p>
            <a:endParaRPr lang="id-ID"/>
          </a:p>
        </p:txBody>
      </p:sp>
      <p:sp>
        <p:nvSpPr>
          <p:cNvPr id="13" name="Rectangle 5">
            <a:extLst>
              <a:ext uri="{FF2B5EF4-FFF2-40B4-BE49-F238E27FC236}">
                <a16:creationId xmlns:a16="http://schemas.microsoft.com/office/drawing/2014/main" id="{A2936E54-6B0B-2C49-A98E-72BCFFDE99DF}"/>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4" name="Slide Number Placeholder 4">
            <a:extLst>
              <a:ext uri="{FF2B5EF4-FFF2-40B4-BE49-F238E27FC236}">
                <a16:creationId xmlns:a16="http://schemas.microsoft.com/office/drawing/2014/main" id="{955FE8EE-AEDC-D448-8B18-6AEBB4FAD6AE}"/>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‹N°›</a:t>
            </a:fld>
            <a:endParaRPr lang="id-ID" dirty="0">
              <a:solidFill>
                <a:srgbClr val="364B7D"/>
              </a:solidFill>
            </a:endParaRPr>
          </a:p>
        </p:txBody>
      </p:sp>
    </p:spTree>
    <p:extLst>
      <p:ext uri="{BB962C8B-B14F-4D97-AF65-F5344CB8AC3E}">
        <p14:creationId xmlns:p14="http://schemas.microsoft.com/office/powerpoint/2010/main" val="335337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18/09/2023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1" name="Rectangle 5">
            <a:extLst>
              <a:ext uri="{FF2B5EF4-FFF2-40B4-BE49-F238E27FC236}">
                <a16:creationId xmlns:a16="http://schemas.microsoft.com/office/drawing/2014/main" id="{812D2C6D-98DA-E34F-ACAE-E98486FC9129}"/>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Slide Number Placeholder 4">
            <a:extLst>
              <a:ext uri="{FF2B5EF4-FFF2-40B4-BE49-F238E27FC236}">
                <a16:creationId xmlns:a16="http://schemas.microsoft.com/office/drawing/2014/main" id="{A87A6F23-E16C-AF47-85FB-6029690F7A59}"/>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‹N°›</a:t>
            </a:fld>
            <a:endParaRPr lang="id-ID" dirty="0">
              <a:solidFill>
                <a:srgbClr val="364B7D"/>
              </a:solidFill>
            </a:endParaRPr>
          </a:p>
        </p:txBody>
      </p:sp>
    </p:spTree>
    <p:extLst>
      <p:ext uri="{BB962C8B-B14F-4D97-AF65-F5344CB8AC3E}">
        <p14:creationId xmlns:p14="http://schemas.microsoft.com/office/powerpoint/2010/main" val="300016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18/09/2023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2" name="Picture Placeholder 4"/>
          <p:cNvSpPr>
            <a:spLocks noGrp="1"/>
          </p:cNvSpPr>
          <p:nvPr>
            <p:ph type="pic" sz="quarter" idx="13"/>
          </p:nvPr>
        </p:nvSpPr>
        <p:spPr>
          <a:xfrm>
            <a:off x="-2" y="3501016"/>
            <a:ext cx="2520000" cy="2340000"/>
          </a:xfrm>
          <a:prstGeom prst="rect">
            <a:avLst/>
          </a:prstGeom>
          <a:noFill/>
        </p:spPr>
      </p:sp>
      <p:sp>
        <p:nvSpPr>
          <p:cNvPr id="13" name="Picture Placeholder 5"/>
          <p:cNvSpPr>
            <a:spLocks noGrp="1"/>
          </p:cNvSpPr>
          <p:nvPr>
            <p:ph type="pic" sz="quarter" idx="14"/>
          </p:nvPr>
        </p:nvSpPr>
        <p:spPr>
          <a:xfrm>
            <a:off x="2519998" y="3501016"/>
            <a:ext cx="2520000" cy="2340000"/>
          </a:xfrm>
          <a:prstGeom prst="rect">
            <a:avLst/>
          </a:prstGeom>
          <a:noFill/>
        </p:spPr>
      </p:sp>
      <p:sp>
        <p:nvSpPr>
          <p:cNvPr id="14" name="Picture Placeholder 6"/>
          <p:cNvSpPr>
            <a:spLocks noGrp="1"/>
          </p:cNvSpPr>
          <p:nvPr>
            <p:ph type="pic" sz="quarter" idx="15"/>
          </p:nvPr>
        </p:nvSpPr>
        <p:spPr>
          <a:xfrm>
            <a:off x="9672000" y="3501016"/>
            <a:ext cx="2520000" cy="2340000"/>
          </a:xfrm>
          <a:prstGeom prst="rect">
            <a:avLst/>
          </a:prstGeom>
          <a:noFill/>
        </p:spPr>
      </p:sp>
      <p:sp>
        <p:nvSpPr>
          <p:cNvPr id="15" name="Picture Placeholder 5"/>
          <p:cNvSpPr>
            <a:spLocks noGrp="1"/>
          </p:cNvSpPr>
          <p:nvPr>
            <p:ph type="pic" sz="quarter" idx="16"/>
          </p:nvPr>
        </p:nvSpPr>
        <p:spPr>
          <a:xfrm>
            <a:off x="5039998" y="1899433"/>
            <a:ext cx="4632002" cy="2799500"/>
          </a:xfrm>
          <a:prstGeom prst="rect">
            <a:avLst/>
          </a:prstGeom>
          <a:noFill/>
        </p:spPr>
        <p:txBody>
          <a:bodyPr/>
          <a:lstStyle/>
          <a:p>
            <a:endParaRPr lang="id-ID" dirty="0"/>
          </a:p>
        </p:txBody>
      </p:sp>
      <p:sp>
        <p:nvSpPr>
          <p:cNvPr id="19" name="Rectangle 5">
            <a:extLst>
              <a:ext uri="{FF2B5EF4-FFF2-40B4-BE49-F238E27FC236}">
                <a16:creationId xmlns:a16="http://schemas.microsoft.com/office/drawing/2014/main" id="{B4BCEA0A-800A-8043-B6B4-F28E1EF1C36E}"/>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0" name="Slide Number Placeholder 4">
            <a:extLst>
              <a:ext uri="{FF2B5EF4-FFF2-40B4-BE49-F238E27FC236}">
                <a16:creationId xmlns:a16="http://schemas.microsoft.com/office/drawing/2014/main" id="{98BEF4F9-1277-CD4A-80BC-026EEB22A59F}"/>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‹N°›</a:t>
            </a:fld>
            <a:endParaRPr lang="id-ID" dirty="0">
              <a:solidFill>
                <a:srgbClr val="364B7D"/>
              </a:solidFill>
            </a:endParaRPr>
          </a:p>
        </p:txBody>
      </p:sp>
    </p:spTree>
    <p:extLst>
      <p:ext uri="{BB962C8B-B14F-4D97-AF65-F5344CB8AC3E}">
        <p14:creationId xmlns:p14="http://schemas.microsoft.com/office/powerpoint/2010/main" val="213196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18/09/2023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6" name="Picture Placeholder 13"/>
          <p:cNvSpPr>
            <a:spLocks noGrp="1"/>
          </p:cNvSpPr>
          <p:nvPr>
            <p:ph type="pic" sz="quarter" idx="19"/>
          </p:nvPr>
        </p:nvSpPr>
        <p:spPr>
          <a:xfrm>
            <a:off x="10061562" y="1672683"/>
            <a:ext cx="2130438" cy="1561171"/>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7" name="Picture Placeholder 13"/>
          <p:cNvSpPr>
            <a:spLocks noGrp="1"/>
          </p:cNvSpPr>
          <p:nvPr>
            <p:ph type="pic" sz="quarter" idx="20"/>
          </p:nvPr>
        </p:nvSpPr>
        <p:spPr>
          <a:xfrm>
            <a:off x="5611608" y="3376961"/>
            <a:ext cx="1505265" cy="1529576"/>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8" name="Picture Placeholder 13"/>
          <p:cNvSpPr>
            <a:spLocks noGrp="1"/>
          </p:cNvSpPr>
          <p:nvPr>
            <p:ph type="pic" sz="quarter" idx="21"/>
          </p:nvPr>
        </p:nvSpPr>
        <p:spPr>
          <a:xfrm>
            <a:off x="7273030" y="3376961"/>
            <a:ext cx="2654682" cy="3481039"/>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9" name="Picture Placeholder 13"/>
          <p:cNvSpPr>
            <a:spLocks noGrp="1"/>
          </p:cNvSpPr>
          <p:nvPr>
            <p:ph type="pic" sz="quarter" idx="22"/>
          </p:nvPr>
        </p:nvSpPr>
        <p:spPr>
          <a:xfrm>
            <a:off x="5611608" y="-11151"/>
            <a:ext cx="4293796" cy="3245005"/>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5" name="Rectangle 5">
            <a:extLst>
              <a:ext uri="{FF2B5EF4-FFF2-40B4-BE49-F238E27FC236}">
                <a16:creationId xmlns:a16="http://schemas.microsoft.com/office/drawing/2014/main" id="{762EBF39-40C8-DC45-B9F8-2DC26C5E6F43}"/>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0" name="Slide Number Placeholder 4">
            <a:extLst>
              <a:ext uri="{FF2B5EF4-FFF2-40B4-BE49-F238E27FC236}">
                <a16:creationId xmlns:a16="http://schemas.microsoft.com/office/drawing/2014/main" id="{F0CA2C18-378C-CF4D-A5AF-AAEFCA215965}"/>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‹N°›</a:t>
            </a:fld>
            <a:endParaRPr lang="id-ID" dirty="0">
              <a:solidFill>
                <a:srgbClr val="364B7D"/>
              </a:solidFill>
            </a:endParaRPr>
          </a:p>
        </p:txBody>
      </p:sp>
    </p:spTree>
    <p:extLst>
      <p:ext uri="{BB962C8B-B14F-4D97-AF65-F5344CB8AC3E}">
        <p14:creationId xmlns:p14="http://schemas.microsoft.com/office/powerpoint/2010/main" val="172488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2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endParaRPr lang="id-ID"/>
          </a:p>
        </p:txBody>
      </p:sp>
      <p:sp>
        <p:nvSpPr>
          <p:cNvPr id="9" name="Title 1"/>
          <p:cNvSpPr>
            <a:spLocks noGrp="1"/>
          </p:cNvSpPr>
          <p:nvPr>
            <p:ph type="title"/>
          </p:nvPr>
        </p:nvSpPr>
        <p:spPr>
          <a:xfrm>
            <a:off x="1419730" y="509287"/>
            <a:ext cx="10515600" cy="1273215"/>
          </a:xfrm>
        </p:spPr>
        <p:txBody>
          <a:bodyPr>
            <a:normAutofit/>
          </a:bodyPr>
          <a:lstStyle>
            <a:lvl1pPr>
              <a:defRPr sz="4800">
                <a:solidFill>
                  <a:schemeClr val="bg2"/>
                </a:solidFill>
              </a:defRPr>
            </a:lvl1pPr>
          </a:lstStyle>
          <a:p>
            <a:r>
              <a:rPr lang="en-US" dirty="0"/>
              <a:t>Click to edit Master title style</a:t>
            </a:r>
            <a:endParaRPr lang="id-ID" dirty="0"/>
          </a:p>
        </p:txBody>
      </p:sp>
    </p:spTree>
    <p:extLst>
      <p:ext uri="{BB962C8B-B14F-4D97-AF65-F5344CB8AC3E}">
        <p14:creationId xmlns:p14="http://schemas.microsoft.com/office/powerpoint/2010/main" val="27449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18/09/2023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endParaRPr lang="id-ID"/>
          </a:p>
        </p:txBody>
      </p:sp>
      <p:sp>
        <p:nvSpPr>
          <p:cNvPr id="9" name="Rectangle 5">
            <a:extLst>
              <a:ext uri="{FF2B5EF4-FFF2-40B4-BE49-F238E27FC236}">
                <a16:creationId xmlns:a16="http://schemas.microsoft.com/office/drawing/2014/main" id="{0FA93914-4A7B-6E40-861D-8E50B17A0961}"/>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0" name="Slide Number Placeholder 4">
            <a:extLst>
              <a:ext uri="{FF2B5EF4-FFF2-40B4-BE49-F238E27FC236}">
                <a16:creationId xmlns:a16="http://schemas.microsoft.com/office/drawing/2014/main" id="{DBB4B44D-8B4C-9E43-B8F3-C3FDFAF5AC9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‹N°›</a:t>
            </a:fld>
            <a:endParaRPr lang="id-ID" dirty="0">
              <a:solidFill>
                <a:schemeClr val="bg1"/>
              </a:solidFill>
            </a:endParaRPr>
          </a:p>
        </p:txBody>
      </p:sp>
    </p:spTree>
    <p:extLst>
      <p:ext uri="{BB962C8B-B14F-4D97-AF65-F5344CB8AC3E}">
        <p14:creationId xmlns:p14="http://schemas.microsoft.com/office/powerpoint/2010/main" val="25215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18/09/2023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8153400" y="0"/>
            <a:ext cx="4038601" cy="6858000"/>
          </a:xfrm>
        </p:spPr>
        <p:txBody>
          <a:bodyPr/>
          <a:lstStyle/>
          <a:p>
            <a:endParaRPr lang="id-ID"/>
          </a:p>
        </p:txBody>
      </p:sp>
      <p:sp>
        <p:nvSpPr>
          <p:cNvPr id="11" name="Rectangle 5">
            <a:extLst>
              <a:ext uri="{FF2B5EF4-FFF2-40B4-BE49-F238E27FC236}">
                <a16:creationId xmlns:a16="http://schemas.microsoft.com/office/drawing/2014/main" id="{AF4456C5-9F63-684D-B3A3-DDE39CEA4186}"/>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Slide Number Placeholder 4">
            <a:extLst>
              <a:ext uri="{FF2B5EF4-FFF2-40B4-BE49-F238E27FC236}">
                <a16:creationId xmlns:a16="http://schemas.microsoft.com/office/drawing/2014/main" id="{236C7E82-3AD0-164E-8AE2-C933F1F6162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‹N°›</a:t>
            </a:fld>
            <a:endParaRPr lang="id-ID" dirty="0">
              <a:solidFill>
                <a:schemeClr val="bg1"/>
              </a:solidFill>
            </a:endParaRPr>
          </a:p>
        </p:txBody>
      </p:sp>
    </p:spTree>
    <p:extLst>
      <p:ext uri="{BB962C8B-B14F-4D97-AF65-F5344CB8AC3E}">
        <p14:creationId xmlns:p14="http://schemas.microsoft.com/office/powerpoint/2010/main" val="202276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18/09/2023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7945120" y="0"/>
            <a:ext cx="4246881" cy="6858000"/>
          </a:xfrm>
        </p:spPr>
        <p:txBody>
          <a:bodyPr/>
          <a:lstStyle/>
          <a:p>
            <a:endParaRPr lang="id-ID"/>
          </a:p>
        </p:txBody>
      </p:sp>
      <p:sp>
        <p:nvSpPr>
          <p:cNvPr id="11" name="Rectangle 5">
            <a:extLst>
              <a:ext uri="{FF2B5EF4-FFF2-40B4-BE49-F238E27FC236}">
                <a16:creationId xmlns:a16="http://schemas.microsoft.com/office/drawing/2014/main" id="{0472C2EB-7065-884B-9975-384935F8F141}"/>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Slide Number Placeholder 4">
            <a:extLst>
              <a:ext uri="{FF2B5EF4-FFF2-40B4-BE49-F238E27FC236}">
                <a16:creationId xmlns:a16="http://schemas.microsoft.com/office/drawing/2014/main" id="{D4241B84-B4FE-C043-8E74-4DDA76FD4B30}"/>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‹N°›</a:t>
            </a:fld>
            <a:endParaRPr lang="id-ID" dirty="0">
              <a:solidFill>
                <a:schemeClr val="bg1"/>
              </a:solidFill>
            </a:endParaRPr>
          </a:p>
        </p:txBody>
      </p:sp>
    </p:spTree>
    <p:extLst>
      <p:ext uri="{BB962C8B-B14F-4D97-AF65-F5344CB8AC3E}">
        <p14:creationId xmlns:p14="http://schemas.microsoft.com/office/powerpoint/2010/main" val="258685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18/09/2023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9" name="Rectangle 5">
            <a:extLst>
              <a:ext uri="{FF2B5EF4-FFF2-40B4-BE49-F238E27FC236}">
                <a16:creationId xmlns:a16="http://schemas.microsoft.com/office/drawing/2014/main" id="{5C559505-F142-3E49-BFAE-C4B3CAB844FD}"/>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0" name="Slide Number Placeholder 4">
            <a:extLst>
              <a:ext uri="{FF2B5EF4-FFF2-40B4-BE49-F238E27FC236}">
                <a16:creationId xmlns:a16="http://schemas.microsoft.com/office/drawing/2014/main" id="{3CD9C362-B877-9E47-B363-517D1D61543A}"/>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‹N°›</a:t>
            </a:fld>
            <a:endParaRPr lang="id-ID" dirty="0">
              <a:solidFill>
                <a:schemeClr val="bg1"/>
              </a:solidFill>
            </a:endParaRPr>
          </a:p>
        </p:txBody>
      </p:sp>
    </p:spTree>
    <p:extLst>
      <p:ext uri="{BB962C8B-B14F-4D97-AF65-F5344CB8AC3E}">
        <p14:creationId xmlns:p14="http://schemas.microsoft.com/office/powerpoint/2010/main" val="287838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18/09/2023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2" name="Picture Placeholder 4"/>
          <p:cNvSpPr>
            <a:spLocks noGrp="1"/>
          </p:cNvSpPr>
          <p:nvPr>
            <p:ph type="pic" sz="quarter" idx="13"/>
          </p:nvPr>
        </p:nvSpPr>
        <p:spPr>
          <a:xfrm>
            <a:off x="-2" y="3501016"/>
            <a:ext cx="2520000" cy="2340000"/>
          </a:xfrm>
          <a:prstGeom prst="rect">
            <a:avLst/>
          </a:prstGeom>
          <a:noFill/>
        </p:spPr>
      </p:sp>
      <p:sp>
        <p:nvSpPr>
          <p:cNvPr id="13" name="Picture Placeholder 5"/>
          <p:cNvSpPr>
            <a:spLocks noGrp="1"/>
          </p:cNvSpPr>
          <p:nvPr>
            <p:ph type="pic" sz="quarter" idx="14"/>
          </p:nvPr>
        </p:nvSpPr>
        <p:spPr>
          <a:xfrm>
            <a:off x="2519998" y="3501016"/>
            <a:ext cx="2520000" cy="2340000"/>
          </a:xfrm>
          <a:prstGeom prst="rect">
            <a:avLst/>
          </a:prstGeom>
          <a:noFill/>
        </p:spPr>
      </p:sp>
      <p:sp>
        <p:nvSpPr>
          <p:cNvPr id="14" name="Picture Placeholder 6"/>
          <p:cNvSpPr>
            <a:spLocks noGrp="1"/>
          </p:cNvSpPr>
          <p:nvPr>
            <p:ph type="pic" sz="quarter" idx="15"/>
          </p:nvPr>
        </p:nvSpPr>
        <p:spPr>
          <a:xfrm>
            <a:off x="9672000" y="3501016"/>
            <a:ext cx="2520000" cy="2340000"/>
          </a:xfrm>
          <a:prstGeom prst="rect">
            <a:avLst/>
          </a:prstGeom>
          <a:noFill/>
        </p:spPr>
      </p:sp>
      <p:sp>
        <p:nvSpPr>
          <p:cNvPr id="15" name="Picture Placeholder 5"/>
          <p:cNvSpPr>
            <a:spLocks noGrp="1"/>
          </p:cNvSpPr>
          <p:nvPr>
            <p:ph type="pic" sz="quarter" idx="16"/>
          </p:nvPr>
        </p:nvSpPr>
        <p:spPr>
          <a:xfrm>
            <a:off x="5039998" y="1899433"/>
            <a:ext cx="4632002" cy="2799500"/>
          </a:xfrm>
          <a:prstGeom prst="rect">
            <a:avLst/>
          </a:prstGeom>
          <a:noFill/>
        </p:spPr>
        <p:txBody>
          <a:bodyPr/>
          <a:lstStyle/>
          <a:p>
            <a:endParaRPr lang="id-ID" dirty="0"/>
          </a:p>
        </p:txBody>
      </p:sp>
      <p:sp>
        <p:nvSpPr>
          <p:cNvPr id="17" name="Rectangle 5">
            <a:extLst>
              <a:ext uri="{FF2B5EF4-FFF2-40B4-BE49-F238E27FC236}">
                <a16:creationId xmlns:a16="http://schemas.microsoft.com/office/drawing/2014/main" id="{BCA99C90-5C4D-1647-8248-3EE558FDC1BE}"/>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8" name="Slide Number Placeholder 4">
            <a:extLst>
              <a:ext uri="{FF2B5EF4-FFF2-40B4-BE49-F238E27FC236}">
                <a16:creationId xmlns:a16="http://schemas.microsoft.com/office/drawing/2014/main" id="{EDF07EB7-1DA9-F749-A10C-8C328173934F}"/>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‹N°›</a:t>
            </a:fld>
            <a:endParaRPr lang="id-ID" dirty="0">
              <a:solidFill>
                <a:schemeClr val="bg1"/>
              </a:solidFill>
            </a:endParaRPr>
          </a:p>
        </p:txBody>
      </p:sp>
    </p:spTree>
    <p:extLst>
      <p:ext uri="{BB962C8B-B14F-4D97-AF65-F5344CB8AC3E}">
        <p14:creationId xmlns:p14="http://schemas.microsoft.com/office/powerpoint/2010/main" val="424188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P spid="18"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18/09/2023</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6" name="Picture Placeholder 13"/>
          <p:cNvSpPr>
            <a:spLocks noGrp="1"/>
          </p:cNvSpPr>
          <p:nvPr>
            <p:ph type="pic" sz="quarter" idx="19"/>
          </p:nvPr>
        </p:nvSpPr>
        <p:spPr>
          <a:xfrm>
            <a:off x="10061562" y="1672683"/>
            <a:ext cx="2130438" cy="1561171"/>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7" name="Picture Placeholder 13"/>
          <p:cNvSpPr>
            <a:spLocks noGrp="1"/>
          </p:cNvSpPr>
          <p:nvPr>
            <p:ph type="pic" sz="quarter" idx="20"/>
          </p:nvPr>
        </p:nvSpPr>
        <p:spPr>
          <a:xfrm>
            <a:off x="5611608" y="3376961"/>
            <a:ext cx="1505265" cy="1529576"/>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8" name="Picture Placeholder 13"/>
          <p:cNvSpPr>
            <a:spLocks noGrp="1"/>
          </p:cNvSpPr>
          <p:nvPr>
            <p:ph type="pic" sz="quarter" idx="21"/>
          </p:nvPr>
        </p:nvSpPr>
        <p:spPr>
          <a:xfrm>
            <a:off x="7273030" y="3376961"/>
            <a:ext cx="2654682" cy="3481039"/>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9" name="Picture Placeholder 13"/>
          <p:cNvSpPr>
            <a:spLocks noGrp="1"/>
          </p:cNvSpPr>
          <p:nvPr>
            <p:ph type="pic" sz="quarter" idx="22"/>
          </p:nvPr>
        </p:nvSpPr>
        <p:spPr>
          <a:xfrm>
            <a:off x="5611608" y="-11151"/>
            <a:ext cx="4293796" cy="3245005"/>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dirty="0"/>
          </a:p>
        </p:txBody>
      </p:sp>
      <p:sp>
        <p:nvSpPr>
          <p:cNvPr id="13" name="Rectangle 5">
            <a:extLst>
              <a:ext uri="{FF2B5EF4-FFF2-40B4-BE49-F238E27FC236}">
                <a16:creationId xmlns:a16="http://schemas.microsoft.com/office/drawing/2014/main" id="{18BF1518-E847-7341-A15D-45627DB3DADD}"/>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4" name="Slide Number Placeholder 4">
            <a:extLst>
              <a:ext uri="{FF2B5EF4-FFF2-40B4-BE49-F238E27FC236}">
                <a16:creationId xmlns:a16="http://schemas.microsoft.com/office/drawing/2014/main" id="{75EEAB81-282F-004A-AB99-F5DF36859E66}"/>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‹N°›</a:t>
            </a:fld>
            <a:endParaRPr lang="id-ID" dirty="0">
              <a:solidFill>
                <a:schemeClr val="bg1"/>
              </a:solidFill>
            </a:endParaRPr>
          </a:p>
        </p:txBody>
      </p:sp>
    </p:spTree>
    <p:extLst>
      <p:ext uri="{BB962C8B-B14F-4D97-AF65-F5344CB8AC3E}">
        <p14:creationId xmlns:p14="http://schemas.microsoft.com/office/powerpoint/2010/main" val="303147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42FA7FF-343F-4B15-8C07-71F25E92F617}" type="slidenum">
              <a:rPr lang="en-US" smtClean="0"/>
              <a:t>‹N°›</a:t>
            </a:fld>
            <a:endParaRPr lang="en-US"/>
          </a:p>
        </p:txBody>
      </p:sp>
    </p:spTree>
    <p:extLst>
      <p:ext uri="{BB962C8B-B14F-4D97-AF65-F5344CB8AC3E}">
        <p14:creationId xmlns:p14="http://schemas.microsoft.com/office/powerpoint/2010/main" val="4055797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emf"/><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4323"/>
            <a:ext cx="10515600" cy="1325563"/>
          </a:xfrm>
          <a:prstGeom prst="rect">
            <a:avLst/>
          </a:prstGeom>
        </p:spPr>
        <p:txBody>
          <a:bodyPr vert="horz" lIns="91440" tIns="45720" rIns="91440" bIns="45720" rtlCol="0" anchor="ctr">
            <a:normAutofit/>
          </a:bodyPr>
          <a:lstStyle/>
          <a:p>
            <a:r>
              <a:rPr lang="en-US" dirty="0"/>
              <a:t>Click to edit Master title style</a:t>
            </a:r>
            <a:endParaRPr lang="id-ID"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d-ID" dirty="0"/>
          </a:p>
        </p:txBody>
      </p:sp>
      <p:pic>
        <p:nvPicPr>
          <p:cNvPr id="4" name="Immagine 3">
            <a:extLst>
              <a:ext uri="{FF2B5EF4-FFF2-40B4-BE49-F238E27FC236}">
                <a16:creationId xmlns:a16="http://schemas.microsoft.com/office/drawing/2014/main" id="{E86ECB1A-693F-2041-AC72-F644481AEFFD}"/>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450975" y="150674"/>
            <a:ext cx="1485900" cy="901700"/>
          </a:xfrm>
          <a:prstGeom prst="rect">
            <a:avLst/>
          </a:prstGeom>
        </p:spPr>
      </p:pic>
    </p:spTree>
    <p:extLst>
      <p:ext uri="{BB962C8B-B14F-4D97-AF65-F5344CB8AC3E}">
        <p14:creationId xmlns:p14="http://schemas.microsoft.com/office/powerpoint/2010/main" val="466285783"/>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3" r:id="rId5"/>
    <p:sldLayoutId id="2147483652" r:id="rId6"/>
    <p:sldLayoutId id="2147483656" r:id="rId7"/>
    <p:sldLayoutId id="2147483654" r:id="rId8"/>
    <p:sldLayoutId id="2147483668" r:id="rId9"/>
  </p:sldLayoutIdLst>
  <p:hf hdr="0" ftr="0" dt="0"/>
  <p:txStyles>
    <p:titleStyle>
      <a:lvl1pPr algn="l" defTabSz="914400" rtl="0" eaLnBrk="1" latinLnBrk="0" hangingPunct="1">
        <a:lnSpc>
          <a:spcPct val="90000"/>
        </a:lnSpc>
        <a:spcBef>
          <a:spcPct val="0"/>
        </a:spcBef>
        <a:buNone/>
        <a:defRPr sz="4400" kern="1200">
          <a:solidFill>
            <a:schemeClr val="tx1">
              <a:lumMod val="50000"/>
              <a:lumOff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1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64B7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4323"/>
            <a:ext cx="10515600" cy="1325563"/>
          </a:xfrm>
          <a:prstGeom prst="rect">
            <a:avLst/>
          </a:prstGeom>
        </p:spPr>
        <p:txBody>
          <a:bodyPr vert="horz" lIns="91440" tIns="45720" rIns="91440" bIns="45720" rtlCol="0" anchor="ctr">
            <a:normAutofit/>
          </a:bodyPr>
          <a:lstStyle/>
          <a:p>
            <a:r>
              <a:rPr lang="en-US" dirty="0"/>
              <a:t>Click to edit Master title style</a:t>
            </a:r>
            <a:endParaRPr lang="id-ID"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d-ID" dirty="0"/>
          </a:p>
        </p:txBody>
      </p:sp>
      <p:pic>
        <p:nvPicPr>
          <p:cNvPr id="5" name="Immagine 4">
            <a:extLst>
              <a:ext uri="{FF2B5EF4-FFF2-40B4-BE49-F238E27FC236}">
                <a16:creationId xmlns:a16="http://schemas.microsoft.com/office/drawing/2014/main" id="{B74E196B-AC53-B446-A793-EFB48626EB95}"/>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450975" y="152400"/>
            <a:ext cx="1485900" cy="901700"/>
          </a:xfrm>
          <a:prstGeom prst="rect">
            <a:avLst/>
          </a:prstGeom>
        </p:spPr>
      </p:pic>
    </p:spTree>
    <p:extLst>
      <p:ext uri="{BB962C8B-B14F-4D97-AF65-F5344CB8AC3E}">
        <p14:creationId xmlns:p14="http://schemas.microsoft.com/office/powerpoint/2010/main" val="86917024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ftr="0" dt="0"/>
  <p:txStyles>
    <p:titleStyle>
      <a:lvl1pPr algn="l" defTabSz="914400" rtl="0" eaLnBrk="1" latinLnBrk="0" hangingPunct="1">
        <a:lnSpc>
          <a:spcPct val="90000"/>
        </a:lnSpc>
        <a:spcBef>
          <a:spcPct val="0"/>
        </a:spcBef>
        <a:buNone/>
        <a:defRPr sz="4400" kern="1200">
          <a:solidFill>
            <a:schemeClr val="tx1">
              <a:lumMod val="50000"/>
              <a:lumOff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14" userDrawn="1">
          <p15:clr>
            <a:srgbClr val="F26B43"/>
          </p15:clr>
        </p15:guide>
        <p15:guide id="2" orient="horz" pos="9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4.jpeg"/><Relationship Id="rId7" Type="http://schemas.openxmlformats.org/officeDocument/2006/relationships/hyperlink" Target="https://www.linkedin.com/company/european-railway-agency"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5.emf"/><Relationship Id="rId5" Type="http://schemas.openxmlformats.org/officeDocument/2006/relationships/hyperlink" Target="https://twitter.com/ERA_railways" TargetMode="External"/><Relationship Id="rId10" Type="http://schemas.openxmlformats.org/officeDocument/2006/relationships/image" Target="../media/image27.emf"/><Relationship Id="rId4" Type="http://schemas.openxmlformats.org/officeDocument/2006/relationships/hyperlink" Target="mailto:bart.accou@era.europa.eu" TargetMode="External"/><Relationship Id="rId9" Type="http://schemas.openxmlformats.org/officeDocument/2006/relationships/hyperlink" Target="https://www.youtube.com/channel/UCFfzjb2UuoOxFJd12AL6ly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a:extLst>
              <a:ext uri="{FF2B5EF4-FFF2-40B4-BE49-F238E27FC236}">
                <a16:creationId xmlns:a16="http://schemas.microsoft.com/office/drawing/2014/main" id="{B5A583E2-7E64-6E45-B251-8067ADC94AD2}"/>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109182" y="-134056"/>
            <a:ext cx="12301182" cy="6858000"/>
          </a:xfrm>
        </p:spPr>
      </p:pic>
      <p:sp>
        <p:nvSpPr>
          <p:cNvPr id="7" name="Rectangle 6"/>
          <p:cNvSpPr/>
          <p:nvPr/>
        </p:nvSpPr>
        <p:spPr>
          <a:xfrm>
            <a:off x="566085" y="-40577"/>
            <a:ext cx="6247598" cy="6466693"/>
          </a:xfrm>
          <a:prstGeom prst="rect">
            <a:avLst/>
          </a:prstGeom>
          <a:solidFill>
            <a:srgbClr val="364B7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 name="Title 3"/>
          <p:cNvSpPr>
            <a:spLocks noGrp="1"/>
          </p:cNvSpPr>
          <p:nvPr>
            <p:ph type="ctrTitle"/>
          </p:nvPr>
        </p:nvSpPr>
        <p:spPr>
          <a:xfrm>
            <a:off x="674169" y="391307"/>
            <a:ext cx="6375560" cy="1790263"/>
          </a:xfrm>
        </p:spPr>
        <p:txBody>
          <a:bodyPr>
            <a:noAutofit/>
          </a:bodyPr>
          <a:lstStyle/>
          <a:p>
            <a:pPr algn="l">
              <a:lnSpc>
                <a:spcPct val="100000"/>
              </a:lnSpc>
            </a:pPr>
            <a:r>
              <a:rPr lang="en-GB" sz="3700" dirty="0">
                <a:solidFill>
                  <a:schemeClr val="bg1"/>
                </a:solidFill>
                <a:latin typeface="Calibri" panose="020F0502020204030204" pitchFamily="34" charset="0"/>
                <a:ea typeface="Times New Roman" panose="02020603050405020304" pitchFamily="18" charset="0"/>
              </a:rPr>
              <a:t>Safety Culture Peer Reviews</a:t>
            </a:r>
            <a:br>
              <a:rPr lang="en-GB" sz="3500" dirty="0">
                <a:solidFill>
                  <a:schemeClr val="bg1"/>
                </a:solidFill>
                <a:effectLst/>
                <a:latin typeface="Calibri" panose="020F0502020204030204" pitchFamily="34" charset="0"/>
                <a:ea typeface="Times New Roman" panose="02020603050405020304" pitchFamily="18" charset="0"/>
              </a:rPr>
            </a:br>
            <a:r>
              <a:rPr lang="en-GB" sz="3500" dirty="0">
                <a:solidFill>
                  <a:schemeClr val="bg1"/>
                </a:solidFill>
                <a:latin typeface="Calibri" panose="020F0502020204030204" pitchFamily="34" charset="0"/>
                <a:ea typeface="Times New Roman" panose="02020603050405020304" pitchFamily="18" charset="0"/>
              </a:rPr>
              <a:t>- </a:t>
            </a:r>
            <a:r>
              <a:rPr lang="en-US" sz="3200" dirty="0">
                <a:solidFill>
                  <a:schemeClr val="bg1"/>
                </a:solidFill>
                <a:effectLst/>
                <a:latin typeface="Calibri" panose="020F0502020204030204" pitchFamily="34" charset="0"/>
                <a:ea typeface="+mn-ea"/>
                <a:cs typeface="+mn-cs"/>
              </a:rPr>
              <a:t>supporting shared learning within the Single European Railway Area</a:t>
            </a:r>
            <a:endParaRPr lang="id-ID" sz="3200" dirty="0">
              <a:solidFill>
                <a:schemeClr val="bg1"/>
              </a:solidFill>
              <a:cs typeface="Calibri" panose="020F0502020204030204" pitchFamily="34" charset="0"/>
            </a:endParaRPr>
          </a:p>
        </p:txBody>
      </p:sp>
      <p:cxnSp>
        <p:nvCxnSpPr>
          <p:cNvPr id="9" name="Straight Connector 8"/>
          <p:cNvCxnSpPr>
            <a:cxnSpLocks/>
          </p:cNvCxnSpPr>
          <p:nvPr/>
        </p:nvCxnSpPr>
        <p:spPr>
          <a:xfrm>
            <a:off x="761294" y="3429000"/>
            <a:ext cx="585718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12"/>
          </p:nvPr>
        </p:nvSpPr>
        <p:spPr/>
        <p:txBody>
          <a:bodyPr/>
          <a:lstStyle/>
          <a:p>
            <a:fld id="{5469DCAB-2F4C-4855-A2DD-8F41E74CAF44}" type="slidenum">
              <a:rPr lang="id-ID" smtClean="0"/>
              <a:t>1</a:t>
            </a:fld>
            <a:endParaRPr lang="id-ID"/>
          </a:p>
        </p:txBody>
      </p:sp>
      <p:pic>
        <p:nvPicPr>
          <p:cNvPr id="17" name="Immagine 16">
            <a:extLst>
              <a:ext uri="{FF2B5EF4-FFF2-40B4-BE49-F238E27FC236}">
                <a16:creationId xmlns:a16="http://schemas.microsoft.com/office/drawing/2014/main" id="{48FEC4E6-5CB0-B749-9EB0-C0FF1A6864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294" y="3825307"/>
            <a:ext cx="3570104" cy="2215657"/>
          </a:xfrm>
          <a:prstGeom prst="rect">
            <a:avLst/>
          </a:prstGeom>
        </p:spPr>
      </p:pic>
      <p:sp>
        <p:nvSpPr>
          <p:cNvPr id="5" name="TextBox 4">
            <a:extLst>
              <a:ext uri="{FF2B5EF4-FFF2-40B4-BE49-F238E27FC236}">
                <a16:creationId xmlns:a16="http://schemas.microsoft.com/office/drawing/2014/main" id="{DEA2C302-CD19-428A-893B-2D44B448B423}"/>
              </a:ext>
            </a:extLst>
          </p:cNvPr>
          <p:cNvSpPr txBox="1"/>
          <p:nvPr/>
        </p:nvSpPr>
        <p:spPr>
          <a:xfrm>
            <a:off x="674169" y="2332098"/>
            <a:ext cx="5944306" cy="1138773"/>
          </a:xfrm>
          <a:prstGeom prst="rect">
            <a:avLst/>
          </a:prstGeom>
          <a:noFill/>
        </p:spPr>
        <p:txBody>
          <a:bodyPr wrap="square" rtlCol="0">
            <a:spAutoFit/>
          </a:bodyPr>
          <a:lstStyle/>
          <a:p>
            <a:r>
              <a:rPr lang="en-US" sz="2400" dirty="0">
                <a:solidFill>
                  <a:schemeClr val="bg1"/>
                </a:solidFill>
                <a:latin typeface="+mj-lt"/>
              </a:rPr>
              <a:t>Kim DREWS | ERA Safety &amp; Operations Unit</a:t>
            </a:r>
          </a:p>
          <a:p>
            <a:r>
              <a:rPr lang="en-US" sz="2400" dirty="0">
                <a:solidFill>
                  <a:schemeClr val="bg1"/>
                </a:solidFill>
                <a:latin typeface="+mj-lt"/>
              </a:rPr>
              <a:t>Safety days| 20 September 2023</a:t>
            </a:r>
          </a:p>
          <a:p>
            <a:r>
              <a:rPr lang="en-US" sz="2000" dirty="0">
                <a:solidFill>
                  <a:schemeClr val="bg1"/>
                </a:solidFill>
                <a:latin typeface="+mj-lt"/>
              </a:rPr>
              <a:t>kim.drews@era.europa.eu</a:t>
            </a:r>
          </a:p>
        </p:txBody>
      </p:sp>
    </p:spTree>
    <p:extLst>
      <p:ext uri="{BB962C8B-B14F-4D97-AF65-F5344CB8AC3E}">
        <p14:creationId xmlns:p14="http://schemas.microsoft.com/office/powerpoint/2010/main" val="2755957300"/>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3F29321B-332B-3948-8FA0-4947A5B4711C}"/>
              </a:ext>
            </a:extLst>
          </p:cNvPr>
          <p:cNvSpPr/>
          <p:nvPr/>
        </p:nvSpPr>
        <p:spPr>
          <a:xfrm>
            <a:off x="7928753" y="0"/>
            <a:ext cx="22464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Title 4">
            <a:extLst>
              <a:ext uri="{FF2B5EF4-FFF2-40B4-BE49-F238E27FC236}">
                <a16:creationId xmlns:a16="http://schemas.microsoft.com/office/drawing/2014/main" id="{FBE093D7-F0AF-9A48-9376-363DC00D7033}"/>
              </a:ext>
            </a:extLst>
          </p:cNvPr>
          <p:cNvSpPr>
            <a:spLocks noGrp="1"/>
          </p:cNvSpPr>
          <p:nvPr>
            <p:ph type="title"/>
          </p:nvPr>
        </p:nvSpPr>
        <p:spPr>
          <a:xfrm>
            <a:off x="540773" y="1554526"/>
            <a:ext cx="7059562" cy="2565188"/>
          </a:xfrm>
        </p:spPr>
        <p:txBody>
          <a:bodyPr lIns="0" tIns="0" rIns="0" bIns="0">
            <a:noAutofit/>
          </a:bodyPr>
          <a:lstStyle/>
          <a:p>
            <a:r>
              <a:rPr lang="en-US" sz="3600" dirty="0">
                <a:solidFill>
                  <a:schemeClr val="bg1"/>
                </a:solidFill>
              </a:rPr>
              <a:t>Closing meeting and final report</a:t>
            </a:r>
            <a:br>
              <a:rPr lang="en-US" sz="2400" dirty="0">
                <a:solidFill>
                  <a:schemeClr val="bg1"/>
                </a:solidFill>
              </a:rPr>
            </a:br>
            <a:br>
              <a:rPr lang="en-US" sz="2400" dirty="0">
                <a:solidFill>
                  <a:schemeClr val="bg1"/>
                </a:solidFill>
              </a:rPr>
            </a:br>
            <a:r>
              <a:rPr lang="en-US" sz="2400" dirty="0">
                <a:solidFill>
                  <a:schemeClr val="bg1"/>
                </a:solidFill>
              </a:rPr>
              <a:t>- Verbal feedback with explanation and discussion of the most important safety culture markers from the review</a:t>
            </a:r>
            <a:br>
              <a:rPr lang="en-US" sz="2400" dirty="0">
                <a:solidFill>
                  <a:schemeClr val="bg1"/>
                </a:solidFill>
              </a:rPr>
            </a:br>
            <a:r>
              <a:rPr lang="en-US" sz="2400" dirty="0">
                <a:solidFill>
                  <a:schemeClr val="bg1"/>
                </a:solidFill>
              </a:rPr>
              <a:t>- Written report with all markers and highlights</a:t>
            </a:r>
            <a:endParaRPr lang="id-ID" sz="2400" dirty="0">
              <a:solidFill>
                <a:schemeClr val="bg1"/>
              </a:solidFill>
              <a:latin typeface="+mn-lt"/>
            </a:endParaRPr>
          </a:p>
        </p:txBody>
      </p:sp>
      <p:pic>
        <p:nvPicPr>
          <p:cNvPr id="20" name="Picture 19" descr="A picture containing blur&#10;&#10;Description automatically generated">
            <a:extLst>
              <a:ext uri="{FF2B5EF4-FFF2-40B4-BE49-F238E27FC236}">
                <a16:creationId xmlns:a16="http://schemas.microsoft.com/office/drawing/2014/main" id="{CF38D381-8CC9-4B3A-8D27-55FF3693772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464"/>
          <a:stretch/>
        </p:blipFill>
        <p:spPr>
          <a:xfrm>
            <a:off x="8153400" y="-1"/>
            <a:ext cx="4179954" cy="7038753"/>
          </a:xfrm>
          <a:prstGeom prst="rect">
            <a:avLst/>
          </a:prstGeom>
        </p:spPr>
      </p:pic>
    </p:spTree>
    <p:extLst>
      <p:ext uri="{BB962C8B-B14F-4D97-AF65-F5344CB8AC3E}">
        <p14:creationId xmlns:p14="http://schemas.microsoft.com/office/powerpoint/2010/main" val="3182673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Trains on the railway tracks&#10;&#10;Description automatically generated with medium confidence">
            <a:extLst>
              <a:ext uri="{FF2B5EF4-FFF2-40B4-BE49-F238E27FC236}">
                <a16:creationId xmlns:a16="http://schemas.microsoft.com/office/drawing/2014/main" id="{B60F2404-30E0-4285-A277-D6747703198E}"/>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30480" y="-90205"/>
            <a:ext cx="12192000" cy="6858000"/>
          </a:xfrm>
        </p:spPr>
      </p:pic>
      <p:sp>
        <p:nvSpPr>
          <p:cNvPr id="12" name="Rettangolo 11">
            <a:extLst>
              <a:ext uri="{FF2B5EF4-FFF2-40B4-BE49-F238E27FC236}">
                <a16:creationId xmlns:a16="http://schemas.microsoft.com/office/drawing/2014/main" id="{A6B2F688-CA06-E64C-9CB5-AAC1CB5F9EFB}"/>
              </a:ext>
            </a:extLst>
          </p:cNvPr>
          <p:cNvSpPr/>
          <p:nvPr/>
        </p:nvSpPr>
        <p:spPr>
          <a:xfrm>
            <a:off x="-30480" y="5799541"/>
            <a:ext cx="6126480" cy="991815"/>
          </a:xfrm>
          <a:prstGeom prst="rect">
            <a:avLst/>
          </a:prstGeom>
          <a:solidFill>
            <a:srgbClr val="364B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p:cNvSpPr/>
          <p:nvPr/>
        </p:nvSpPr>
        <p:spPr>
          <a:xfrm>
            <a:off x="0" y="1093718"/>
            <a:ext cx="6126480" cy="4764474"/>
          </a:xfrm>
          <a:prstGeom prst="rect">
            <a:avLst/>
          </a:prstGeom>
          <a:solidFill>
            <a:srgbClr val="364B7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p:cNvSpPr>
            <a:spLocks noGrp="1"/>
          </p:cNvSpPr>
          <p:nvPr>
            <p:ph type="ctrTitle"/>
          </p:nvPr>
        </p:nvSpPr>
        <p:spPr>
          <a:xfrm>
            <a:off x="213360" y="1197928"/>
            <a:ext cx="9144000" cy="2387600"/>
          </a:xfrm>
        </p:spPr>
        <p:txBody>
          <a:bodyPr anchor="ctr">
            <a:noAutofit/>
          </a:bodyPr>
          <a:lstStyle/>
          <a:p>
            <a:pPr algn="l"/>
            <a:r>
              <a:rPr lang="id-ID" sz="8800" dirty="0">
                <a:solidFill>
                  <a:schemeClr val="bg1"/>
                </a:solidFill>
              </a:rPr>
              <a:t>THANK YOU</a:t>
            </a:r>
          </a:p>
        </p:txBody>
      </p:sp>
      <p:sp>
        <p:nvSpPr>
          <p:cNvPr id="2" name="Subtitle 1"/>
          <p:cNvSpPr>
            <a:spLocks noGrp="1"/>
          </p:cNvSpPr>
          <p:nvPr>
            <p:ph type="subTitle" idx="1"/>
          </p:nvPr>
        </p:nvSpPr>
        <p:spPr>
          <a:xfrm>
            <a:off x="385374" y="3007895"/>
            <a:ext cx="5321462" cy="2751361"/>
          </a:xfrm>
        </p:spPr>
        <p:txBody>
          <a:bodyPr>
            <a:noAutofit/>
          </a:bodyPr>
          <a:lstStyle/>
          <a:p>
            <a:pPr algn="l"/>
            <a:r>
              <a:rPr lang="en-US" sz="2800" dirty="0">
                <a:solidFill>
                  <a:schemeClr val="bg1"/>
                </a:solidFill>
                <a:hlinkClick r:id="rId4">
                  <a:extLst>
                    <a:ext uri="{A12FA001-AC4F-418D-AE19-62706E023703}">
                      <ahyp:hlinkClr xmlns:ahyp="http://schemas.microsoft.com/office/drawing/2018/hyperlinkcolor" val="tx"/>
                    </a:ext>
                  </a:extLst>
                </a:hlinkClick>
              </a:rPr>
              <a:t>kim.drews@era.europa.eu</a:t>
            </a:r>
            <a:endParaRPr lang="en-US" sz="2800" dirty="0">
              <a:solidFill>
                <a:schemeClr val="bg1"/>
              </a:solidFill>
            </a:endParaRPr>
          </a:p>
          <a:p>
            <a:pPr algn="l"/>
            <a:endParaRPr lang="en-US" sz="2800" dirty="0">
              <a:solidFill>
                <a:schemeClr val="bg1"/>
              </a:solidFill>
            </a:endParaRPr>
          </a:p>
          <a:p>
            <a:pPr algn="l"/>
            <a:r>
              <a:rPr lang="en-US" sz="2800" dirty="0">
                <a:solidFill>
                  <a:schemeClr val="bg1"/>
                </a:solidFill>
              </a:rPr>
              <a:t>Moving Europe towards a sustainable and safe railway system without frontiers.</a:t>
            </a:r>
          </a:p>
          <a:p>
            <a:pPr algn="l">
              <a:lnSpc>
                <a:spcPct val="120000"/>
              </a:lnSpc>
            </a:pPr>
            <a:endParaRPr lang="id-ID" sz="1400" dirty="0">
              <a:solidFill>
                <a:schemeClr val="bg1"/>
              </a:solidFill>
            </a:endParaRPr>
          </a:p>
        </p:txBody>
      </p:sp>
      <p:cxnSp>
        <p:nvCxnSpPr>
          <p:cNvPr id="7" name="Straight Connector 6"/>
          <p:cNvCxnSpPr/>
          <p:nvPr/>
        </p:nvCxnSpPr>
        <p:spPr>
          <a:xfrm>
            <a:off x="385374" y="3585528"/>
            <a:ext cx="5070546"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Immagine 7">
            <a:hlinkClick r:id="rId5"/>
            <a:extLst>
              <a:ext uri="{FF2B5EF4-FFF2-40B4-BE49-F238E27FC236}">
                <a16:creationId xmlns:a16="http://schemas.microsoft.com/office/drawing/2014/main" id="{CBA59573-2D0E-8A47-BC3D-195F43AF6E4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86959" y="6191024"/>
            <a:ext cx="301457" cy="247096"/>
          </a:xfrm>
          <a:prstGeom prst="rect">
            <a:avLst/>
          </a:prstGeom>
        </p:spPr>
      </p:pic>
      <p:pic>
        <p:nvPicPr>
          <p:cNvPr id="10" name="Immagine 9">
            <a:hlinkClick r:id="rId7"/>
            <a:extLst>
              <a:ext uri="{FF2B5EF4-FFF2-40B4-BE49-F238E27FC236}">
                <a16:creationId xmlns:a16="http://schemas.microsoft.com/office/drawing/2014/main" id="{01788A02-A2F3-6D49-8C17-D7C928B38EC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075711" y="6151391"/>
            <a:ext cx="281689" cy="281689"/>
          </a:xfrm>
          <a:prstGeom prst="rect">
            <a:avLst/>
          </a:prstGeom>
        </p:spPr>
      </p:pic>
      <p:pic>
        <p:nvPicPr>
          <p:cNvPr id="11" name="Immagine 10">
            <a:hlinkClick r:id="rId9"/>
            <a:extLst>
              <a:ext uri="{FF2B5EF4-FFF2-40B4-BE49-F238E27FC236}">
                <a16:creationId xmlns:a16="http://schemas.microsoft.com/office/drawing/2014/main" id="{CAF26962-E59B-DE48-97D6-340D8FDC7BF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52127" y="6191835"/>
            <a:ext cx="355818" cy="247096"/>
          </a:xfrm>
          <a:prstGeom prst="rect">
            <a:avLst/>
          </a:prstGeom>
        </p:spPr>
      </p:pic>
      <p:sp>
        <p:nvSpPr>
          <p:cNvPr id="13" name="Subtitle 1">
            <a:extLst>
              <a:ext uri="{FF2B5EF4-FFF2-40B4-BE49-F238E27FC236}">
                <a16:creationId xmlns:a16="http://schemas.microsoft.com/office/drawing/2014/main" id="{7BEA18BC-A7DE-4B31-9CD9-DAE150E3D988}"/>
              </a:ext>
            </a:extLst>
          </p:cNvPr>
          <p:cNvSpPr txBox="1">
            <a:spLocks/>
          </p:cNvSpPr>
          <p:nvPr/>
        </p:nvSpPr>
        <p:spPr>
          <a:xfrm>
            <a:off x="402509" y="6086389"/>
            <a:ext cx="5321462" cy="188052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lumMod val="50000"/>
                    <a:lumOff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50000"/>
                    <a:lumOff val="50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50000"/>
                    <a:lumOff val="50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50000"/>
                    <a:lumOff val="50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50000"/>
                    <a:lumOff val="50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Follow us:</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id-ID"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5511619"/>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671" y="181968"/>
            <a:ext cx="10515600" cy="1325563"/>
          </a:xfrm>
        </p:spPr>
        <p:txBody>
          <a:bodyPr/>
          <a:lstStyle/>
          <a:p>
            <a:pPr algn="r"/>
            <a:r>
              <a:rPr lang="en-US" dirty="0"/>
              <a:t>Background</a:t>
            </a:r>
          </a:p>
        </p:txBody>
      </p:sp>
      <p:sp>
        <p:nvSpPr>
          <p:cNvPr id="3" name="Content Placeholder 2"/>
          <p:cNvSpPr>
            <a:spLocks noGrp="1"/>
          </p:cNvSpPr>
          <p:nvPr>
            <p:ph idx="1"/>
          </p:nvPr>
        </p:nvSpPr>
        <p:spPr>
          <a:xfrm>
            <a:off x="771525" y="1375739"/>
            <a:ext cx="10515600" cy="4351338"/>
          </a:xfrm>
        </p:spPr>
        <p:txBody>
          <a:bodyPr/>
          <a:lstStyle/>
          <a:p>
            <a:r>
              <a:rPr lang="en-US" sz="2200" dirty="0"/>
              <a:t>European Railway Safety Culture Model was developed under the ERA HOF Network in 2018</a:t>
            </a:r>
            <a:endParaRPr lang="da-DK" sz="2200" dirty="0"/>
          </a:p>
          <a:p>
            <a:pPr lvl="1"/>
            <a:r>
              <a:rPr lang="da-DK" sz="2000" dirty="0"/>
              <a:t>To </a:t>
            </a:r>
            <a:r>
              <a:rPr lang="da-DK" sz="2000" dirty="0" err="1"/>
              <a:t>raise</a:t>
            </a:r>
            <a:r>
              <a:rPr lang="da-DK" sz="2000" dirty="0"/>
              <a:t> </a:t>
            </a:r>
            <a:r>
              <a:rPr lang="da-DK" sz="2000" dirty="0" err="1"/>
              <a:t>awareness</a:t>
            </a:r>
            <a:r>
              <a:rPr lang="da-DK" sz="2000" dirty="0"/>
              <a:t> of </a:t>
            </a:r>
            <a:r>
              <a:rPr lang="da-DK" sz="2000" dirty="0" err="1"/>
              <a:t>safety</a:t>
            </a:r>
            <a:r>
              <a:rPr lang="da-DK" sz="2000" dirty="0"/>
              <a:t> </a:t>
            </a:r>
            <a:r>
              <a:rPr lang="da-DK" sz="2000" dirty="0" err="1"/>
              <a:t>culture</a:t>
            </a:r>
            <a:endParaRPr lang="da-DK" sz="2000" dirty="0"/>
          </a:p>
          <a:p>
            <a:pPr lvl="1"/>
            <a:r>
              <a:rPr lang="da-DK" sz="2000" dirty="0"/>
              <a:t>A framework to support a </a:t>
            </a:r>
            <a:r>
              <a:rPr lang="da-DK" sz="2000" dirty="0" err="1"/>
              <a:t>shared</a:t>
            </a:r>
            <a:r>
              <a:rPr lang="da-DK" sz="2000" dirty="0"/>
              <a:t> </a:t>
            </a:r>
            <a:r>
              <a:rPr lang="da-DK" sz="2000" dirty="0" err="1"/>
              <a:t>understanding</a:t>
            </a:r>
            <a:r>
              <a:rPr lang="da-DK" sz="2000" dirty="0"/>
              <a:t> of </a:t>
            </a:r>
            <a:r>
              <a:rPr lang="da-DK" sz="2000" dirty="0" err="1"/>
              <a:t>safety</a:t>
            </a:r>
            <a:r>
              <a:rPr lang="da-DK" sz="2000" dirty="0"/>
              <a:t> </a:t>
            </a:r>
            <a:r>
              <a:rPr lang="da-DK" sz="2000" dirty="0" err="1"/>
              <a:t>culture</a:t>
            </a:r>
            <a:endParaRPr lang="da-DK" sz="2000" dirty="0"/>
          </a:p>
          <a:p>
            <a:pPr lvl="1"/>
            <a:r>
              <a:rPr lang="da-DK" sz="2000" dirty="0"/>
              <a:t>A model to support the </a:t>
            </a:r>
            <a:r>
              <a:rPr lang="da-DK" sz="2000" dirty="0" err="1"/>
              <a:t>sector</a:t>
            </a:r>
            <a:r>
              <a:rPr lang="da-DK" sz="2000" dirty="0"/>
              <a:t> in the </a:t>
            </a:r>
            <a:r>
              <a:rPr lang="da-DK" sz="2000" dirty="0" err="1"/>
              <a:t>development</a:t>
            </a:r>
            <a:r>
              <a:rPr lang="da-DK" sz="2000" dirty="0"/>
              <a:t> of </a:t>
            </a:r>
            <a:r>
              <a:rPr lang="da-DK" sz="2000" dirty="0" err="1"/>
              <a:t>safety</a:t>
            </a:r>
            <a:r>
              <a:rPr lang="da-DK" sz="2000" dirty="0"/>
              <a:t> </a:t>
            </a:r>
            <a:r>
              <a:rPr lang="da-DK" sz="2000" dirty="0" err="1"/>
              <a:t>culture</a:t>
            </a:r>
            <a:endParaRPr lang="da-DK" sz="2000" dirty="0"/>
          </a:p>
          <a:p>
            <a:endParaRPr lang="da-DK" dirty="0"/>
          </a:p>
          <a:p>
            <a:pPr marL="457200" lvl="1" indent="0">
              <a:buNone/>
            </a:pPr>
            <a:endParaRPr lang="en-US" dirty="0"/>
          </a:p>
          <a:p>
            <a:pPr marL="457200" lvl="1" indent="0">
              <a:buNone/>
            </a:pPr>
            <a:endParaRPr lang="en-US" dirty="0"/>
          </a:p>
        </p:txBody>
      </p:sp>
      <p:pic>
        <p:nvPicPr>
          <p:cNvPr id="4" name="Picture 3"/>
          <p:cNvPicPr>
            <a:picLocks noChangeAspect="1"/>
          </p:cNvPicPr>
          <p:nvPr/>
        </p:nvPicPr>
        <p:blipFill>
          <a:blip r:embed="rId3"/>
          <a:stretch>
            <a:fillRect/>
          </a:stretch>
        </p:blipFill>
        <p:spPr>
          <a:xfrm>
            <a:off x="6907859" y="3551408"/>
            <a:ext cx="5001800" cy="2953819"/>
          </a:xfrm>
          <a:prstGeom prst="rect">
            <a:avLst/>
          </a:prstGeom>
        </p:spPr>
      </p:pic>
      <p:pic>
        <p:nvPicPr>
          <p:cNvPr id="5" name="Picture 4"/>
          <p:cNvPicPr>
            <a:picLocks noChangeAspect="1"/>
          </p:cNvPicPr>
          <p:nvPr/>
        </p:nvPicPr>
        <p:blipFill>
          <a:blip r:embed="rId4"/>
          <a:stretch>
            <a:fillRect/>
          </a:stretch>
        </p:blipFill>
        <p:spPr>
          <a:xfrm>
            <a:off x="733425" y="3551409"/>
            <a:ext cx="5295900" cy="2953819"/>
          </a:xfrm>
          <a:prstGeom prst="rect">
            <a:avLst/>
          </a:prstGeom>
        </p:spPr>
      </p:pic>
      <p:sp>
        <p:nvSpPr>
          <p:cNvPr id="6" name="Slide Number Placeholder 5"/>
          <p:cNvSpPr>
            <a:spLocks noGrp="1"/>
          </p:cNvSpPr>
          <p:nvPr>
            <p:ph type="sldNum" sz="quarter" idx="12"/>
          </p:nvPr>
        </p:nvSpPr>
        <p:spPr/>
        <p:txBody>
          <a:bodyPr/>
          <a:lstStyle/>
          <a:p>
            <a:fld id="{C42FA7FF-343F-4B15-8C07-71F25E92F617}" type="slidenum">
              <a:rPr lang="en-US" smtClean="0"/>
              <a:t>2</a:t>
            </a:fld>
            <a:endParaRPr lang="en-US"/>
          </a:p>
        </p:txBody>
      </p:sp>
      <p:sp>
        <p:nvSpPr>
          <p:cNvPr id="8" name="TextBox 7">
            <a:extLst>
              <a:ext uri="{FF2B5EF4-FFF2-40B4-BE49-F238E27FC236}">
                <a16:creationId xmlns:a16="http://schemas.microsoft.com/office/drawing/2014/main" id="{983F0B7F-B6BE-C4F4-5DA0-F5D1FDB07FAD}"/>
              </a:ext>
            </a:extLst>
          </p:cNvPr>
          <p:cNvSpPr txBox="1"/>
          <p:nvPr/>
        </p:nvSpPr>
        <p:spPr>
          <a:xfrm>
            <a:off x="7308650" y="6416736"/>
            <a:ext cx="4149925" cy="369332"/>
          </a:xfrm>
          <a:prstGeom prst="rect">
            <a:avLst/>
          </a:prstGeom>
          <a:noFill/>
        </p:spPr>
        <p:txBody>
          <a:bodyPr wrap="square">
            <a:spAutoFit/>
          </a:bodyPr>
          <a:lstStyle/>
          <a:p>
            <a:pPr algn="ctr"/>
            <a:r>
              <a:rPr lang="en-US" dirty="0">
                <a:solidFill>
                  <a:schemeClr val="tx1">
                    <a:lumMod val="50000"/>
                    <a:lumOff val="50000"/>
                  </a:schemeClr>
                </a:solidFill>
              </a:rPr>
              <a:t>ERA-SCM</a:t>
            </a:r>
            <a:endParaRPr lang="en-GB" dirty="0">
              <a:solidFill>
                <a:schemeClr val="tx1">
                  <a:lumMod val="50000"/>
                  <a:lumOff val="50000"/>
                </a:schemeClr>
              </a:solidFill>
            </a:endParaRPr>
          </a:p>
        </p:txBody>
      </p:sp>
    </p:spTree>
    <p:extLst>
      <p:ext uri="{BB962C8B-B14F-4D97-AF65-F5344CB8AC3E}">
        <p14:creationId xmlns:p14="http://schemas.microsoft.com/office/powerpoint/2010/main" val="1882070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8AC2B-5F04-5226-7A85-C9CDD81FED79}"/>
              </a:ext>
            </a:extLst>
          </p:cNvPr>
          <p:cNvSpPr>
            <a:spLocks noGrp="1"/>
          </p:cNvSpPr>
          <p:nvPr>
            <p:ph type="title"/>
          </p:nvPr>
        </p:nvSpPr>
        <p:spPr>
          <a:xfrm>
            <a:off x="1360737" y="303094"/>
            <a:ext cx="10515600" cy="1273215"/>
          </a:xfrm>
        </p:spPr>
        <p:txBody>
          <a:bodyPr/>
          <a:lstStyle/>
          <a:p>
            <a:pPr algn="r"/>
            <a:r>
              <a:rPr lang="en-US" dirty="0"/>
              <a:t>Partnering with NJ</a:t>
            </a:r>
            <a:endParaRPr lang="en-GB" dirty="0"/>
          </a:p>
        </p:txBody>
      </p:sp>
      <p:sp>
        <p:nvSpPr>
          <p:cNvPr id="3" name="Content Placeholder 3">
            <a:extLst>
              <a:ext uri="{FF2B5EF4-FFF2-40B4-BE49-F238E27FC236}">
                <a16:creationId xmlns:a16="http://schemas.microsoft.com/office/drawing/2014/main" id="{063CFE51-C4BA-F7FC-3FB7-15F6FDDBECC5}"/>
              </a:ext>
            </a:extLst>
          </p:cNvPr>
          <p:cNvSpPr txBox="1">
            <a:spLocks/>
          </p:cNvSpPr>
          <p:nvPr/>
        </p:nvSpPr>
        <p:spPr>
          <a:xfrm>
            <a:off x="467782" y="3708229"/>
            <a:ext cx="7993996" cy="227105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NJ - small IM, RU and ECM with 120 staff</a:t>
            </a:r>
          </a:p>
          <a:p>
            <a:r>
              <a:rPr lang="en-US" sz="2200" dirty="0"/>
              <a:t>Fast growth</a:t>
            </a:r>
            <a:r>
              <a:rPr lang="en-US" sz="2000" dirty="0"/>
              <a:t>	</a:t>
            </a:r>
          </a:p>
          <a:p>
            <a:pPr lvl="1"/>
            <a:r>
              <a:rPr lang="en-US" sz="2200" dirty="0"/>
              <a:t>19 to 70 drivers in few years</a:t>
            </a:r>
          </a:p>
          <a:p>
            <a:pPr lvl="1"/>
            <a:r>
              <a:rPr lang="en-US" sz="2200" dirty="0"/>
              <a:t>2 to 4 lines in operation</a:t>
            </a:r>
          </a:p>
          <a:p>
            <a:pPr lvl="1"/>
            <a:r>
              <a:rPr lang="en-US" sz="2200" dirty="0"/>
              <a:t>“Old” staff, DSB staff, BDK staff, new staff</a:t>
            </a:r>
          </a:p>
          <a:p>
            <a:pPr lvl="1"/>
            <a:r>
              <a:rPr lang="en-US" sz="2200" dirty="0"/>
              <a:t>Strong whish to work on safety culture</a:t>
            </a:r>
          </a:p>
        </p:txBody>
      </p:sp>
      <p:pic>
        <p:nvPicPr>
          <p:cNvPr id="4" name="Picture 3">
            <a:extLst>
              <a:ext uri="{FF2B5EF4-FFF2-40B4-BE49-F238E27FC236}">
                <a16:creationId xmlns:a16="http://schemas.microsoft.com/office/drawing/2014/main" id="{0478B2C2-0669-3DFF-90A4-C70AA61E603C}"/>
              </a:ext>
            </a:extLst>
          </p:cNvPr>
          <p:cNvPicPr>
            <a:picLocks noChangeAspect="1"/>
          </p:cNvPicPr>
          <p:nvPr/>
        </p:nvPicPr>
        <p:blipFill>
          <a:blip r:embed="rId2"/>
          <a:stretch>
            <a:fillRect/>
          </a:stretch>
        </p:blipFill>
        <p:spPr>
          <a:xfrm>
            <a:off x="6636774" y="3977611"/>
            <a:ext cx="4936626" cy="2286360"/>
          </a:xfrm>
          <a:prstGeom prst="rect">
            <a:avLst/>
          </a:prstGeom>
        </p:spPr>
      </p:pic>
      <p:sp>
        <p:nvSpPr>
          <p:cNvPr id="5" name="Rectangle 4">
            <a:extLst>
              <a:ext uri="{FF2B5EF4-FFF2-40B4-BE49-F238E27FC236}">
                <a16:creationId xmlns:a16="http://schemas.microsoft.com/office/drawing/2014/main" id="{613A10FC-56A6-F98B-C77C-686F42A515A2}"/>
              </a:ext>
            </a:extLst>
          </p:cNvPr>
          <p:cNvSpPr/>
          <p:nvPr/>
        </p:nvSpPr>
        <p:spPr>
          <a:xfrm>
            <a:off x="526650" y="1846497"/>
            <a:ext cx="8410873" cy="1446550"/>
          </a:xfrm>
          <a:prstGeom prst="rect">
            <a:avLst/>
          </a:prstGeom>
        </p:spPr>
        <p:txBody>
          <a:bodyPr wrap="square">
            <a:spAutoFit/>
          </a:bodyPr>
          <a:lstStyle/>
          <a:p>
            <a:r>
              <a:rPr lang="en-US" sz="2200" dirty="0">
                <a:solidFill>
                  <a:schemeClr val="tx1">
                    <a:lumMod val="50000"/>
                    <a:lumOff val="50000"/>
                  </a:schemeClr>
                </a:solidFill>
              </a:rPr>
              <a:t>Partnering with NJ in 2019 to test the model as the basis for a full safety culture assessment</a:t>
            </a:r>
          </a:p>
          <a:p>
            <a:pPr marL="800100" lvl="1" indent="-342900">
              <a:buFont typeface="Arial" panose="020B0604020202020204" pitchFamily="34" charset="0"/>
              <a:buChar char="•"/>
            </a:pPr>
            <a:r>
              <a:rPr lang="en-US" sz="2200" dirty="0">
                <a:solidFill>
                  <a:schemeClr val="tx1">
                    <a:lumMod val="50000"/>
                    <a:lumOff val="50000"/>
                  </a:schemeClr>
                </a:solidFill>
              </a:rPr>
              <a:t>To validate and improve the model</a:t>
            </a:r>
          </a:p>
          <a:p>
            <a:pPr marL="800100" lvl="1" indent="-342900">
              <a:buFont typeface="Arial" panose="020B0604020202020204" pitchFamily="34" charset="0"/>
              <a:buChar char="•"/>
            </a:pPr>
            <a:r>
              <a:rPr lang="en-US" sz="2200" dirty="0">
                <a:solidFill>
                  <a:schemeClr val="tx1">
                    <a:lumMod val="50000"/>
                    <a:lumOff val="50000"/>
                  </a:schemeClr>
                </a:solidFill>
              </a:rPr>
              <a:t>Develop Safety Culture Review methodology – inspired by WANO</a:t>
            </a:r>
          </a:p>
        </p:txBody>
      </p:sp>
      <p:pic>
        <p:nvPicPr>
          <p:cNvPr id="7" name="Picture 6">
            <a:extLst>
              <a:ext uri="{FF2B5EF4-FFF2-40B4-BE49-F238E27FC236}">
                <a16:creationId xmlns:a16="http://schemas.microsoft.com/office/drawing/2014/main" id="{2844FD83-355D-7780-664D-A742194D867E}"/>
              </a:ext>
            </a:extLst>
          </p:cNvPr>
          <p:cNvPicPr>
            <a:picLocks noChangeAspect="1"/>
          </p:cNvPicPr>
          <p:nvPr/>
        </p:nvPicPr>
        <p:blipFill>
          <a:blip r:embed="rId3"/>
          <a:stretch>
            <a:fillRect/>
          </a:stretch>
        </p:blipFill>
        <p:spPr>
          <a:xfrm>
            <a:off x="9490493" y="2816773"/>
            <a:ext cx="2082907" cy="476274"/>
          </a:xfrm>
          <a:prstGeom prst="rect">
            <a:avLst/>
          </a:prstGeom>
        </p:spPr>
      </p:pic>
    </p:spTree>
    <p:extLst>
      <p:ext uri="{BB962C8B-B14F-4D97-AF65-F5344CB8AC3E}">
        <p14:creationId xmlns:p14="http://schemas.microsoft.com/office/powerpoint/2010/main" val="261302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A19D2-5825-90B9-3FDE-88E450F5A967}"/>
              </a:ext>
            </a:extLst>
          </p:cNvPr>
          <p:cNvSpPr>
            <a:spLocks noGrp="1"/>
          </p:cNvSpPr>
          <p:nvPr>
            <p:ph type="title"/>
          </p:nvPr>
        </p:nvSpPr>
        <p:spPr>
          <a:xfrm>
            <a:off x="1337186" y="202085"/>
            <a:ext cx="10515600" cy="1273215"/>
          </a:xfrm>
        </p:spPr>
        <p:txBody>
          <a:bodyPr/>
          <a:lstStyle/>
          <a:p>
            <a:pPr algn="r"/>
            <a:r>
              <a:rPr lang="da-DK" dirty="0"/>
              <a:t>Evaluation of the </a:t>
            </a:r>
            <a:r>
              <a:rPr lang="da-DK" dirty="0" err="1"/>
              <a:t>methodology</a:t>
            </a:r>
            <a:endParaRPr lang="en-GB" dirty="0"/>
          </a:p>
        </p:txBody>
      </p:sp>
      <p:sp>
        <p:nvSpPr>
          <p:cNvPr id="4" name="TextBox 3">
            <a:extLst>
              <a:ext uri="{FF2B5EF4-FFF2-40B4-BE49-F238E27FC236}">
                <a16:creationId xmlns:a16="http://schemas.microsoft.com/office/drawing/2014/main" id="{B3DD7B3E-F3E3-74E6-A84C-7D0DD101B16D}"/>
              </a:ext>
            </a:extLst>
          </p:cNvPr>
          <p:cNvSpPr txBox="1"/>
          <p:nvPr/>
        </p:nvSpPr>
        <p:spPr>
          <a:xfrm>
            <a:off x="449290" y="3133904"/>
            <a:ext cx="7634536" cy="3724096"/>
          </a:xfrm>
          <a:prstGeom prst="rect">
            <a:avLst/>
          </a:prstGeom>
          <a:noFill/>
        </p:spPr>
        <p:txBody>
          <a:bodyPr wrap="square">
            <a:spAutoFit/>
          </a:bodyPr>
          <a:lstStyle/>
          <a:p>
            <a:endParaRPr lang="en-US" sz="2200" dirty="0">
              <a:solidFill>
                <a:schemeClr val="tx1">
                  <a:lumMod val="50000"/>
                  <a:lumOff val="50000"/>
                </a:schemeClr>
              </a:solidFill>
            </a:endParaRPr>
          </a:p>
          <a:p>
            <a:r>
              <a:rPr lang="en-US" sz="2200" dirty="0">
                <a:solidFill>
                  <a:schemeClr val="tx1">
                    <a:lumMod val="50000"/>
                    <a:lumOff val="50000"/>
                  </a:schemeClr>
                </a:solidFill>
              </a:rPr>
              <a:t>Very positive feedback:</a:t>
            </a:r>
          </a:p>
          <a:p>
            <a:pPr lvl="1">
              <a:spcAft>
                <a:spcPts val="1200"/>
              </a:spcAft>
            </a:pPr>
            <a:r>
              <a:rPr lang="en-US" sz="2200" dirty="0">
                <a:solidFill>
                  <a:schemeClr val="tx1">
                    <a:lumMod val="50000"/>
                    <a:lumOff val="50000"/>
                  </a:schemeClr>
                </a:solidFill>
              </a:rPr>
              <a:t>“we couldn’t have had a better result anywhere”</a:t>
            </a:r>
          </a:p>
          <a:p>
            <a:pPr lvl="1">
              <a:spcAft>
                <a:spcPts val="1200"/>
              </a:spcAft>
            </a:pPr>
            <a:r>
              <a:rPr lang="en-US" sz="2200" dirty="0">
                <a:solidFill>
                  <a:schemeClr val="tx1">
                    <a:lumMod val="50000"/>
                    <a:lumOff val="50000"/>
                  </a:schemeClr>
                </a:solidFill>
              </a:rPr>
              <a:t>“using the model and going through the process means that that we can speak about and structure our SC work better. The SC model has helped us a lot - before doing this, we wanted to do more on SC, but it was very “fluffy””</a:t>
            </a:r>
          </a:p>
          <a:p>
            <a:pPr lvl="1"/>
            <a:r>
              <a:rPr lang="en-US" sz="2200" dirty="0">
                <a:solidFill>
                  <a:schemeClr val="tx1">
                    <a:lumMod val="50000"/>
                    <a:lumOff val="50000"/>
                  </a:schemeClr>
                </a:solidFill>
              </a:rPr>
              <a:t>“this assessment has given us more learnings than any “normal” supervision”</a:t>
            </a:r>
          </a:p>
          <a:p>
            <a:pPr lvl="1"/>
            <a:endParaRPr lang="en-US" dirty="0"/>
          </a:p>
        </p:txBody>
      </p:sp>
      <p:pic>
        <p:nvPicPr>
          <p:cNvPr id="5" name="Billede 2">
            <a:extLst>
              <a:ext uri="{FF2B5EF4-FFF2-40B4-BE49-F238E27FC236}">
                <a16:creationId xmlns:a16="http://schemas.microsoft.com/office/drawing/2014/main" id="{86516583-66C4-2DD4-508D-06A77D91B29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407" r="5079" b="14429"/>
          <a:stretch/>
        </p:blipFill>
        <p:spPr>
          <a:xfrm>
            <a:off x="8719930" y="4368657"/>
            <a:ext cx="3472070" cy="2489343"/>
          </a:xfrm>
          <a:prstGeom prst="rect">
            <a:avLst/>
          </a:prstGeom>
        </p:spPr>
      </p:pic>
      <p:sp>
        <p:nvSpPr>
          <p:cNvPr id="6" name="TextBox 5">
            <a:extLst>
              <a:ext uri="{FF2B5EF4-FFF2-40B4-BE49-F238E27FC236}">
                <a16:creationId xmlns:a16="http://schemas.microsoft.com/office/drawing/2014/main" id="{B265C732-C623-AB42-D157-9F80F78AF319}"/>
              </a:ext>
            </a:extLst>
          </p:cNvPr>
          <p:cNvSpPr txBox="1"/>
          <p:nvPr/>
        </p:nvSpPr>
        <p:spPr>
          <a:xfrm>
            <a:off x="449290" y="1475300"/>
            <a:ext cx="10209516" cy="1723549"/>
          </a:xfrm>
          <a:prstGeom prst="rect">
            <a:avLst/>
          </a:prstGeom>
          <a:noFill/>
        </p:spPr>
        <p:txBody>
          <a:bodyPr wrap="square">
            <a:spAutoFit/>
          </a:bodyPr>
          <a:lstStyle/>
          <a:p>
            <a:r>
              <a:rPr lang="en-US" sz="2200" dirty="0">
                <a:solidFill>
                  <a:schemeClr val="tx1">
                    <a:lumMod val="50000"/>
                    <a:lumOff val="50000"/>
                  </a:schemeClr>
                </a:solidFill>
              </a:rPr>
              <a:t>The model provided a good basis for discussion and evaluation</a:t>
            </a:r>
          </a:p>
          <a:p>
            <a:r>
              <a:rPr lang="en-US" sz="2200" dirty="0">
                <a:solidFill>
                  <a:schemeClr val="tx1">
                    <a:lumMod val="50000"/>
                    <a:lumOff val="50000"/>
                  </a:schemeClr>
                </a:solidFill>
              </a:rPr>
              <a:t>Captured many opportunities for NJ improvements – known and unknown</a:t>
            </a:r>
          </a:p>
          <a:p>
            <a:r>
              <a:rPr lang="en-US" sz="2200" dirty="0">
                <a:solidFill>
                  <a:schemeClr val="tx1">
                    <a:lumMod val="50000"/>
                    <a:lumOff val="50000"/>
                  </a:schemeClr>
                </a:solidFill>
              </a:rPr>
              <a:t>Provided basis for improvements on the SC model and the questions used in the questionnaire</a:t>
            </a:r>
          </a:p>
          <a:p>
            <a:pPr lvl="1"/>
            <a:endParaRPr lang="en-US" dirty="0"/>
          </a:p>
        </p:txBody>
      </p:sp>
    </p:spTree>
    <p:extLst>
      <p:ext uri="{BB962C8B-B14F-4D97-AF65-F5344CB8AC3E}">
        <p14:creationId xmlns:p14="http://schemas.microsoft.com/office/powerpoint/2010/main" val="1164224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3A40B-55DE-7CB0-4168-E6223C64DB32}"/>
              </a:ext>
            </a:extLst>
          </p:cNvPr>
          <p:cNvSpPr>
            <a:spLocks noGrp="1"/>
          </p:cNvSpPr>
          <p:nvPr>
            <p:ph type="title"/>
          </p:nvPr>
        </p:nvSpPr>
        <p:spPr>
          <a:xfrm>
            <a:off x="1437015" y="219778"/>
            <a:ext cx="10515600" cy="1273215"/>
          </a:xfrm>
        </p:spPr>
        <p:txBody>
          <a:bodyPr/>
          <a:lstStyle/>
          <a:p>
            <a:pPr algn="r"/>
            <a:r>
              <a:rPr lang="da-DK" dirty="0" err="1"/>
              <a:t>Continued</a:t>
            </a:r>
            <a:r>
              <a:rPr lang="da-DK" dirty="0"/>
              <a:t> </a:t>
            </a:r>
            <a:r>
              <a:rPr lang="da-DK" dirty="0" err="1"/>
              <a:t>development</a:t>
            </a:r>
            <a:r>
              <a:rPr lang="da-DK" dirty="0"/>
              <a:t> </a:t>
            </a:r>
            <a:endParaRPr lang="en-GB" dirty="0"/>
          </a:p>
        </p:txBody>
      </p:sp>
      <p:sp>
        <p:nvSpPr>
          <p:cNvPr id="3" name="Content Placeholder 2">
            <a:extLst>
              <a:ext uri="{FF2B5EF4-FFF2-40B4-BE49-F238E27FC236}">
                <a16:creationId xmlns:a16="http://schemas.microsoft.com/office/drawing/2014/main" id="{C22F28DC-D877-F151-AFBA-F4DCACA96360}"/>
              </a:ext>
            </a:extLst>
          </p:cNvPr>
          <p:cNvSpPr txBox="1">
            <a:spLocks/>
          </p:cNvSpPr>
          <p:nvPr/>
        </p:nvSpPr>
        <p:spPr>
          <a:xfrm>
            <a:off x="366246" y="1758763"/>
            <a:ext cx="10515600" cy="40381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dirty="0"/>
              <a:t>Support from CER and members</a:t>
            </a:r>
          </a:p>
          <a:p>
            <a:pPr lvl="1"/>
            <a:r>
              <a:rPr lang="en-GB" dirty="0"/>
              <a:t>Agreement on four pilot reviews 2020/2021</a:t>
            </a:r>
          </a:p>
          <a:p>
            <a:pPr lvl="1"/>
            <a:r>
              <a:rPr lang="en-GB" dirty="0"/>
              <a:t>Formalising the methodology</a:t>
            </a:r>
          </a:p>
          <a:p>
            <a:pPr lvl="1"/>
            <a:r>
              <a:rPr lang="en-GB" dirty="0"/>
              <a:t>Producing training material for Reviewers and Team Leaders</a:t>
            </a:r>
          </a:p>
          <a:p>
            <a:pPr lvl="1"/>
            <a:r>
              <a:rPr lang="en-GB" dirty="0"/>
              <a:t>Planning of training and Reviews</a:t>
            </a:r>
          </a:p>
          <a:p>
            <a:pPr lvl="1"/>
            <a:endParaRPr lang="en-GB" dirty="0"/>
          </a:p>
          <a:p>
            <a:pPr lvl="1"/>
            <a:endParaRPr lang="en-GB" dirty="0"/>
          </a:p>
          <a:p>
            <a:pPr lvl="1"/>
            <a:endParaRPr lang="en-GB" dirty="0"/>
          </a:p>
          <a:p>
            <a:pPr lvl="1"/>
            <a:endParaRPr lang="en-GB" dirty="0"/>
          </a:p>
          <a:p>
            <a:pPr lvl="1"/>
            <a:endParaRPr lang="en-GB" dirty="0"/>
          </a:p>
          <a:p>
            <a:pPr lvl="1"/>
            <a:r>
              <a:rPr lang="en-GB" dirty="0"/>
              <a:t>Reviews @ Trenitalia and SNCF in 2022</a:t>
            </a:r>
          </a:p>
        </p:txBody>
      </p:sp>
      <p:pic>
        <p:nvPicPr>
          <p:cNvPr id="5" name="Picture 4">
            <a:extLst>
              <a:ext uri="{FF2B5EF4-FFF2-40B4-BE49-F238E27FC236}">
                <a16:creationId xmlns:a16="http://schemas.microsoft.com/office/drawing/2014/main" id="{DB8BCD14-06DB-60C5-8486-BB245BC4BF57}"/>
              </a:ext>
            </a:extLst>
          </p:cNvPr>
          <p:cNvPicPr>
            <a:picLocks noChangeAspect="1"/>
          </p:cNvPicPr>
          <p:nvPr/>
        </p:nvPicPr>
        <p:blipFill>
          <a:blip r:embed="rId2"/>
          <a:stretch>
            <a:fillRect/>
          </a:stretch>
        </p:blipFill>
        <p:spPr>
          <a:xfrm>
            <a:off x="9269901" y="2575179"/>
            <a:ext cx="1726981" cy="599522"/>
          </a:xfrm>
          <a:prstGeom prst="rect">
            <a:avLst/>
          </a:prstGeom>
        </p:spPr>
      </p:pic>
      <p:pic>
        <p:nvPicPr>
          <p:cNvPr id="6" name="Picture 5">
            <a:extLst>
              <a:ext uri="{FF2B5EF4-FFF2-40B4-BE49-F238E27FC236}">
                <a16:creationId xmlns:a16="http://schemas.microsoft.com/office/drawing/2014/main" id="{FB5B7205-2D04-B7DB-5454-5AA5B9B19D47}"/>
              </a:ext>
            </a:extLst>
          </p:cNvPr>
          <p:cNvPicPr>
            <a:picLocks noChangeAspect="1"/>
          </p:cNvPicPr>
          <p:nvPr/>
        </p:nvPicPr>
        <p:blipFill>
          <a:blip r:embed="rId3"/>
          <a:stretch>
            <a:fillRect/>
          </a:stretch>
        </p:blipFill>
        <p:spPr>
          <a:xfrm>
            <a:off x="9269901" y="1752314"/>
            <a:ext cx="1383172" cy="561652"/>
          </a:xfrm>
          <a:prstGeom prst="rect">
            <a:avLst/>
          </a:prstGeom>
        </p:spPr>
      </p:pic>
      <p:pic>
        <p:nvPicPr>
          <p:cNvPr id="8" name="Picture 7">
            <a:extLst>
              <a:ext uri="{FF2B5EF4-FFF2-40B4-BE49-F238E27FC236}">
                <a16:creationId xmlns:a16="http://schemas.microsoft.com/office/drawing/2014/main" id="{776BD9A5-DCF6-7D45-7843-31A8E34736D0}"/>
              </a:ext>
            </a:extLst>
          </p:cNvPr>
          <p:cNvPicPr>
            <a:picLocks noChangeAspect="1"/>
          </p:cNvPicPr>
          <p:nvPr/>
        </p:nvPicPr>
        <p:blipFill>
          <a:blip r:embed="rId4"/>
          <a:stretch>
            <a:fillRect/>
          </a:stretch>
        </p:blipFill>
        <p:spPr>
          <a:xfrm>
            <a:off x="9305991" y="3435914"/>
            <a:ext cx="889282" cy="561652"/>
          </a:xfrm>
          <a:prstGeom prst="rect">
            <a:avLst/>
          </a:prstGeom>
        </p:spPr>
      </p:pic>
      <p:pic>
        <p:nvPicPr>
          <p:cNvPr id="9" name="Picture 8">
            <a:extLst>
              <a:ext uri="{FF2B5EF4-FFF2-40B4-BE49-F238E27FC236}">
                <a16:creationId xmlns:a16="http://schemas.microsoft.com/office/drawing/2014/main" id="{EF322BEB-37F5-31FE-CAED-68C5B551A47F}"/>
              </a:ext>
            </a:extLst>
          </p:cNvPr>
          <p:cNvPicPr>
            <a:picLocks noChangeAspect="1"/>
          </p:cNvPicPr>
          <p:nvPr/>
        </p:nvPicPr>
        <p:blipFill>
          <a:blip r:embed="rId5"/>
          <a:stretch>
            <a:fillRect/>
          </a:stretch>
        </p:blipFill>
        <p:spPr>
          <a:xfrm>
            <a:off x="9275417" y="4866448"/>
            <a:ext cx="1839712" cy="268291"/>
          </a:xfrm>
          <a:prstGeom prst="rect">
            <a:avLst/>
          </a:prstGeom>
        </p:spPr>
      </p:pic>
      <p:pic>
        <p:nvPicPr>
          <p:cNvPr id="10" name="Picture 9">
            <a:extLst>
              <a:ext uri="{FF2B5EF4-FFF2-40B4-BE49-F238E27FC236}">
                <a16:creationId xmlns:a16="http://schemas.microsoft.com/office/drawing/2014/main" id="{537C0C8F-798B-4AD4-7C2F-AAE621A8B89E}"/>
              </a:ext>
            </a:extLst>
          </p:cNvPr>
          <p:cNvPicPr>
            <a:picLocks noChangeAspect="1"/>
          </p:cNvPicPr>
          <p:nvPr/>
        </p:nvPicPr>
        <p:blipFill>
          <a:blip r:embed="rId6"/>
          <a:stretch>
            <a:fillRect/>
          </a:stretch>
        </p:blipFill>
        <p:spPr>
          <a:xfrm>
            <a:off x="9269901" y="4258779"/>
            <a:ext cx="764241" cy="346456"/>
          </a:xfrm>
          <a:prstGeom prst="rect">
            <a:avLst/>
          </a:prstGeom>
        </p:spPr>
      </p:pic>
      <p:pic>
        <p:nvPicPr>
          <p:cNvPr id="11" name="Picture 10" descr="A close-up of a virus&#10;&#10;Description automatically generated">
            <a:extLst>
              <a:ext uri="{FF2B5EF4-FFF2-40B4-BE49-F238E27FC236}">
                <a16:creationId xmlns:a16="http://schemas.microsoft.com/office/drawing/2014/main" id="{6F5AA3B6-AC89-7A8F-0CD9-2623E9B84652}"/>
              </a:ext>
            </a:extLst>
          </p:cNvPr>
          <p:cNvPicPr>
            <a:picLocks noChangeAspect="1"/>
          </p:cNvPicPr>
          <p:nvPr/>
        </p:nvPicPr>
        <p:blipFill rotWithShape="1">
          <a:blip r:embed="rId7">
            <a:extLst>
              <a:ext uri="{28A0092B-C50C-407E-A947-70E740481C1C}">
                <a14:useLocalDpi xmlns:a14="http://schemas.microsoft.com/office/drawing/2010/main" val="0"/>
              </a:ext>
            </a:extLst>
          </a:blip>
          <a:srcRect l="18454" r="18278"/>
          <a:stretch/>
        </p:blipFill>
        <p:spPr>
          <a:xfrm>
            <a:off x="1895116" y="3997566"/>
            <a:ext cx="1617498" cy="1438057"/>
          </a:xfrm>
          <a:prstGeom prst="rect">
            <a:avLst/>
          </a:prstGeom>
        </p:spPr>
      </p:pic>
    </p:spTree>
    <p:extLst>
      <p:ext uri="{BB962C8B-B14F-4D97-AF65-F5344CB8AC3E}">
        <p14:creationId xmlns:p14="http://schemas.microsoft.com/office/powerpoint/2010/main" val="233034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B4E7339A-6CED-08AC-C924-FE782A778FC3}"/>
              </a:ext>
            </a:extLst>
          </p:cNvPr>
          <p:cNvSpPr txBox="1">
            <a:spLocks/>
          </p:cNvSpPr>
          <p:nvPr/>
        </p:nvSpPr>
        <p:spPr>
          <a:xfrm>
            <a:off x="366246" y="1758763"/>
            <a:ext cx="10515600" cy="40381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dirty="0"/>
              <a:t>18 months project granted by the European Commission. (Jan 2022-Jun 2023)</a:t>
            </a:r>
          </a:p>
          <a:p>
            <a:pPr lvl="1"/>
            <a:r>
              <a:rPr lang="en-GB" dirty="0"/>
              <a:t>Aims at improving safety culture in the European rail sector</a:t>
            </a:r>
          </a:p>
          <a:p>
            <a:pPr lvl="1"/>
            <a:r>
              <a:rPr lang="en-GB" dirty="0"/>
              <a:t>Coordinated by UIC</a:t>
            </a:r>
          </a:p>
          <a:p>
            <a:pPr lvl="1"/>
            <a:endParaRPr lang="en-GB" dirty="0"/>
          </a:p>
          <a:p>
            <a:pPr lvl="1"/>
            <a:r>
              <a:rPr lang="en-GB" dirty="0"/>
              <a:t>Obvious to use the ERA Peer Review Methodology</a:t>
            </a:r>
          </a:p>
          <a:p>
            <a:pPr lvl="1"/>
            <a:r>
              <a:rPr lang="en-GB" dirty="0"/>
              <a:t>Improve, validate and formalise the methodology</a:t>
            </a:r>
          </a:p>
          <a:p>
            <a:pPr lvl="1"/>
            <a:r>
              <a:rPr lang="en-GB" dirty="0"/>
              <a:t>ERA provided methodology, training of reviewers and support onsite</a:t>
            </a:r>
          </a:p>
        </p:txBody>
      </p:sp>
      <p:sp>
        <p:nvSpPr>
          <p:cNvPr id="2" name="Title 1">
            <a:extLst>
              <a:ext uri="{FF2B5EF4-FFF2-40B4-BE49-F238E27FC236}">
                <a16:creationId xmlns:a16="http://schemas.microsoft.com/office/drawing/2014/main" id="{CACE1665-EE23-BD43-4216-251986966827}"/>
              </a:ext>
            </a:extLst>
          </p:cNvPr>
          <p:cNvSpPr>
            <a:spLocks noGrp="1"/>
          </p:cNvSpPr>
          <p:nvPr>
            <p:ph type="title"/>
          </p:nvPr>
        </p:nvSpPr>
        <p:spPr>
          <a:xfrm>
            <a:off x="1419730" y="165159"/>
            <a:ext cx="10515600" cy="1273215"/>
          </a:xfrm>
        </p:spPr>
        <p:txBody>
          <a:bodyPr>
            <a:normAutofit/>
          </a:bodyPr>
          <a:lstStyle/>
          <a:p>
            <a:pPr algn="r"/>
            <a:r>
              <a:rPr lang="da-DK" sz="4400" dirty="0" err="1"/>
              <a:t>Opportunity</a:t>
            </a:r>
            <a:r>
              <a:rPr lang="da-DK" sz="4400" dirty="0"/>
              <a:t> to join with TWINNING II</a:t>
            </a:r>
            <a:endParaRPr lang="en-GB" sz="4400" dirty="0"/>
          </a:p>
        </p:txBody>
      </p:sp>
      <p:pic>
        <p:nvPicPr>
          <p:cNvPr id="3" name="Picture 2" descr="A group of logos of different brands&#10;&#10;Description automatically generated">
            <a:extLst>
              <a:ext uri="{FF2B5EF4-FFF2-40B4-BE49-F238E27FC236}">
                <a16:creationId xmlns:a16="http://schemas.microsoft.com/office/drawing/2014/main" id="{36EC2B12-9EC5-DD65-B8FF-FA096F9A9A44}"/>
              </a:ext>
            </a:extLst>
          </p:cNvPr>
          <p:cNvPicPr>
            <a:picLocks noChangeAspect="1"/>
          </p:cNvPicPr>
          <p:nvPr/>
        </p:nvPicPr>
        <p:blipFill>
          <a:blip r:embed="rId2"/>
          <a:stretch>
            <a:fillRect/>
          </a:stretch>
        </p:blipFill>
        <p:spPr>
          <a:xfrm>
            <a:off x="2895600" y="5413222"/>
            <a:ext cx="6296025" cy="1175057"/>
          </a:xfrm>
          <a:prstGeom prst="rect">
            <a:avLst/>
          </a:prstGeom>
        </p:spPr>
      </p:pic>
    </p:spTree>
    <p:extLst>
      <p:ext uri="{BB962C8B-B14F-4D97-AF65-F5344CB8AC3E}">
        <p14:creationId xmlns:p14="http://schemas.microsoft.com/office/powerpoint/2010/main" val="4020478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0B923-B4CF-225E-1B52-B64A6064C396}"/>
              </a:ext>
            </a:extLst>
          </p:cNvPr>
          <p:cNvSpPr>
            <a:spLocks noGrp="1"/>
          </p:cNvSpPr>
          <p:nvPr>
            <p:ph type="title"/>
          </p:nvPr>
        </p:nvSpPr>
        <p:spPr>
          <a:xfrm>
            <a:off x="1331240" y="0"/>
            <a:ext cx="10515600" cy="1273215"/>
          </a:xfrm>
        </p:spPr>
        <p:txBody>
          <a:bodyPr/>
          <a:lstStyle/>
          <a:p>
            <a:pPr algn="r"/>
            <a:r>
              <a:rPr lang="da-DK" dirty="0"/>
              <a:t>Status and </a:t>
            </a:r>
            <a:r>
              <a:rPr lang="da-DK" dirty="0" err="1"/>
              <a:t>next</a:t>
            </a:r>
            <a:r>
              <a:rPr lang="da-DK" dirty="0"/>
              <a:t> steps</a:t>
            </a:r>
            <a:endParaRPr lang="en-GB" dirty="0"/>
          </a:p>
        </p:txBody>
      </p:sp>
      <p:sp>
        <p:nvSpPr>
          <p:cNvPr id="3" name="Content Placeholder 2">
            <a:extLst>
              <a:ext uri="{FF2B5EF4-FFF2-40B4-BE49-F238E27FC236}">
                <a16:creationId xmlns:a16="http://schemas.microsoft.com/office/drawing/2014/main" id="{0A1D5555-A5EB-6A44-20FB-730A129C6E9B}"/>
              </a:ext>
            </a:extLst>
          </p:cNvPr>
          <p:cNvSpPr txBox="1">
            <a:spLocks/>
          </p:cNvSpPr>
          <p:nvPr/>
        </p:nvSpPr>
        <p:spPr>
          <a:xfrm>
            <a:off x="366246" y="1758763"/>
            <a:ext cx="10515600" cy="40381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dirty="0"/>
              <a:t>6 Peer Reviews conducted – NJ, Trenitalia, SNCF, ÖBB Infra, CFL, Infrabel</a:t>
            </a:r>
          </a:p>
          <a:p>
            <a:pPr lvl="1"/>
            <a:r>
              <a:rPr lang="en-GB" dirty="0"/>
              <a:t>Last Review Pilot planned @ ÖBB </a:t>
            </a:r>
            <a:r>
              <a:rPr lang="en-GB" dirty="0" err="1"/>
              <a:t>Produktion</a:t>
            </a:r>
            <a:r>
              <a:rPr lang="en-GB" dirty="0"/>
              <a:t> 8-13 October 2023  </a:t>
            </a:r>
          </a:p>
          <a:p>
            <a:pPr lvl="1"/>
            <a:r>
              <a:rPr lang="en-GB" dirty="0"/>
              <a:t>Collaboration between UIC and ERA to set up a steering board to run and continuously develop the methodology</a:t>
            </a:r>
          </a:p>
          <a:p>
            <a:pPr lvl="2"/>
            <a:r>
              <a:rPr lang="en-GB" dirty="0"/>
              <a:t>UIC to coordinate and participate in future reviews</a:t>
            </a:r>
          </a:p>
          <a:p>
            <a:pPr lvl="2"/>
            <a:r>
              <a:rPr lang="en-GB" dirty="0"/>
              <a:t>ERA to provide training of reviewers, reporting tool and surveys (chargeable service) on request</a:t>
            </a:r>
          </a:p>
          <a:p>
            <a:pPr lvl="2"/>
            <a:r>
              <a:rPr lang="en-GB" dirty="0"/>
              <a:t>Peer Review open to all organisations</a:t>
            </a:r>
          </a:p>
        </p:txBody>
      </p:sp>
    </p:spTree>
    <p:extLst>
      <p:ext uri="{BB962C8B-B14F-4D97-AF65-F5344CB8AC3E}">
        <p14:creationId xmlns:p14="http://schemas.microsoft.com/office/powerpoint/2010/main" val="1742398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28CF4-DEBC-B79C-4259-25BACC53CFD2}"/>
              </a:ext>
            </a:extLst>
          </p:cNvPr>
          <p:cNvSpPr>
            <a:spLocks noGrp="1"/>
          </p:cNvSpPr>
          <p:nvPr>
            <p:ph type="title"/>
          </p:nvPr>
        </p:nvSpPr>
        <p:spPr>
          <a:xfrm>
            <a:off x="1313713" y="89846"/>
            <a:ext cx="10515600" cy="1273215"/>
          </a:xfrm>
        </p:spPr>
        <p:txBody>
          <a:bodyPr/>
          <a:lstStyle/>
          <a:p>
            <a:pPr algn="r"/>
            <a:r>
              <a:rPr lang="da-DK" dirty="0"/>
              <a:t>How to…</a:t>
            </a:r>
            <a:endParaRPr lang="en-GB" dirty="0"/>
          </a:p>
        </p:txBody>
      </p:sp>
      <p:pic>
        <p:nvPicPr>
          <p:cNvPr id="14" name="Picture 13">
            <a:extLst>
              <a:ext uri="{FF2B5EF4-FFF2-40B4-BE49-F238E27FC236}">
                <a16:creationId xmlns:a16="http://schemas.microsoft.com/office/drawing/2014/main" id="{A0E4AE15-E5BD-453A-DBE8-81CB3CEF622E}"/>
              </a:ext>
            </a:extLst>
          </p:cNvPr>
          <p:cNvPicPr>
            <a:picLocks noChangeAspect="1"/>
          </p:cNvPicPr>
          <p:nvPr/>
        </p:nvPicPr>
        <p:blipFill>
          <a:blip r:embed="rId2"/>
          <a:stretch>
            <a:fillRect/>
          </a:stretch>
        </p:blipFill>
        <p:spPr>
          <a:xfrm>
            <a:off x="155834" y="2761857"/>
            <a:ext cx="4266664" cy="4006297"/>
          </a:xfrm>
          <a:prstGeom prst="rect">
            <a:avLst/>
          </a:prstGeom>
        </p:spPr>
      </p:pic>
      <p:graphicFrame>
        <p:nvGraphicFramePr>
          <p:cNvPr id="16" name="Diagram 15">
            <a:extLst>
              <a:ext uri="{FF2B5EF4-FFF2-40B4-BE49-F238E27FC236}">
                <a16:creationId xmlns:a16="http://schemas.microsoft.com/office/drawing/2014/main" id="{9FE8A5E2-B175-622A-B283-E1E05F942EB0}"/>
              </a:ext>
            </a:extLst>
          </p:cNvPr>
          <p:cNvGraphicFramePr/>
          <p:nvPr>
            <p:extLst>
              <p:ext uri="{D42A27DB-BD31-4B8C-83A1-F6EECF244321}">
                <p14:modId xmlns:p14="http://schemas.microsoft.com/office/powerpoint/2010/main" val="2885015660"/>
              </p:ext>
            </p:extLst>
          </p:nvPr>
        </p:nvGraphicFramePr>
        <p:xfrm>
          <a:off x="3358342" y="1587728"/>
          <a:ext cx="5960226" cy="45720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8" name="Groupe 15">
            <a:extLst>
              <a:ext uri="{FF2B5EF4-FFF2-40B4-BE49-F238E27FC236}">
                <a16:creationId xmlns:a16="http://schemas.microsoft.com/office/drawing/2014/main" id="{7EC198D5-8F53-2A3A-54FA-6C9747A57D10}"/>
              </a:ext>
            </a:extLst>
          </p:cNvPr>
          <p:cNvGrpSpPr/>
          <p:nvPr/>
        </p:nvGrpSpPr>
        <p:grpSpPr>
          <a:xfrm>
            <a:off x="9401692" y="1646059"/>
            <a:ext cx="1861074" cy="4497046"/>
            <a:chOff x="6634533" y="1725070"/>
            <a:chExt cx="1861074" cy="4497046"/>
          </a:xfrm>
        </p:grpSpPr>
        <p:sp>
          <p:nvSpPr>
            <p:cNvPr id="19" name="Triangle rectangle 11">
              <a:extLst>
                <a:ext uri="{FF2B5EF4-FFF2-40B4-BE49-F238E27FC236}">
                  <a16:creationId xmlns:a16="http://schemas.microsoft.com/office/drawing/2014/main" id="{E1F8B940-57BD-0FDB-D296-241028297C55}"/>
                </a:ext>
              </a:extLst>
            </p:cNvPr>
            <p:cNvSpPr/>
            <p:nvPr/>
          </p:nvSpPr>
          <p:spPr>
            <a:xfrm>
              <a:off x="6634533" y="1725071"/>
              <a:ext cx="1861074" cy="4497045"/>
            </a:xfrm>
            <a:prstGeom prst="rtTriangle">
              <a:avLst/>
            </a:prstGeom>
            <a:gradFill flip="none" rotWithShape="1">
              <a:gsLst>
                <a:gs pos="0">
                  <a:schemeClr val="accent1">
                    <a:lumMod val="5000"/>
                    <a:lumOff val="95000"/>
                  </a:schemeClr>
                </a:gs>
                <a:gs pos="49000">
                  <a:schemeClr val="accent1">
                    <a:lumMod val="45000"/>
                    <a:lumOff val="55000"/>
                  </a:schemeClr>
                </a:gs>
                <a:gs pos="100000">
                  <a:srgbClr val="002060"/>
                </a:gs>
                <a:gs pos="100000">
                  <a:schemeClr val="accent1">
                    <a:lumMod val="30000"/>
                    <a:lumOff val="7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riangle rectangle 12">
              <a:extLst>
                <a:ext uri="{FF2B5EF4-FFF2-40B4-BE49-F238E27FC236}">
                  <a16:creationId xmlns:a16="http://schemas.microsoft.com/office/drawing/2014/main" id="{8D29691C-DC8C-8F34-8FF2-E7304241F0BF}"/>
                </a:ext>
              </a:extLst>
            </p:cNvPr>
            <p:cNvSpPr/>
            <p:nvPr/>
          </p:nvSpPr>
          <p:spPr>
            <a:xfrm rot="10800000">
              <a:off x="6634533" y="1725070"/>
              <a:ext cx="1861074" cy="4497045"/>
            </a:xfrm>
            <a:prstGeom prst="rtTriangle">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ZoneTexte 13">
              <a:extLst>
                <a:ext uri="{FF2B5EF4-FFF2-40B4-BE49-F238E27FC236}">
                  <a16:creationId xmlns:a16="http://schemas.microsoft.com/office/drawing/2014/main" id="{4BB9126F-C4C7-D763-C0F4-5BC3969CB41D}"/>
                </a:ext>
              </a:extLst>
            </p:cNvPr>
            <p:cNvSpPr txBox="1"/>
            <p:nvPr/>
          </p:nvSpPr>
          <p:spPr>
            <a:xfrm>
              <a:off x="6849687" y="1762295"/>
              <a:ext cx="1386342" cy="369332"/>
            </a:xfrm>
            <a:prstGeom prst="rect">
              <a:avLst/>
            </a:prstGeom>
            <a:noFill/>
          </p:spPr>
          <p:txBody>
            <a:bodyPr wrap="none" rtlCol="0">
              <a:spAutoFit/>
            </a:bodyPr>
            <a:lstStyle/>
            <a:p>
              <a:r>
                <a:rPr lang="en-GB" b="1" dirty="0"/>
                <a:t>Quantitative</a:t>
              </a:r>
            </a:p>
          </p:txBody>
        </p:sp>
        <p:sp>
          <p:nvSpPr>
            <p:cNvPr id="22" name="ZoneTexte 14">
              <a:extLst>
                <a:ext uri="{FF2B5EF4-FFF2-40B4-BE49-F238E27FC236}">
                  <a16:creationId xmlns:a16="http://schemas.microsoft.com/office/drawing/2014/main" id="{538E7872-773C-6E83-867F-76FEACAB06CA}"/>
                </a:ext>
              </a:extLst>
            </p:cNvPr>
            <p:cNvSpPr txBox="1"/>
            <p:nvPr/>
          </p:nvSpPr>
          <p:spPr>
            <a:xfrm>
              <a:off x="6949017" y="5771495"/>
              <a:ext cx="1240981" cy="369332"/>
            </a:xfrm>
            <a:prstGeom prst="rect">
              <a:avLst/>
            </a:prstGeom>
            <a:noFill/>
          </p:spPr>
          <p:txBody>
            <a:bodyPr wrap="none" rtlCol="0">
              <a:spAutoFit/>
            </a:bodyPr>
            <a:lstStyle/>
            <a:p>
              <a:r>
                <a:rPr lang="en-GB" b="1" dirty="0">
                  <a:solidFill>
                    <a:schemeClr val="bg1"/>
                  </a:solidFill>
                </a:rPr>
                <a:t>Qualitative</a:t>
              </a:r>
            </a:p>
          </p:txBody>
        </p:sp>
      </p:grpSp>
      <p:grpSp>
        <p:nvGrpSpPr>
          <p:cNvPr id="23" name="Group 22">
            <a:extLst>
              <a:ext uri="{FF2B5EF4-FFF2-40B4-BE49-F238E27FC236}">
                <a16:creationId xmlns:a16="http://schemas.microsoft.com/office/drawing/2014/main" id="{39DC3477-9507-02FD-AF86-550F62073FF6}"/>
              </a:ext>
            </a:extLst>
          </p:cNvPr>
          <p:cNvGrpSpPr/>
          <p:nvPr/>
        </p:nvGrpSpPr>
        <p:grpSpPr>
          <a:xfrm>
            <a:off x="3167266" y="795132"/>
            <a:ext cx="1696278" cy="2223750"/>
            <a:chOff x="2040835" y="808383"/>
            <a:chExt cx="1696278" cy="2223750"/>
          </a:xfrm>
        </p:grpSpPr>
        <p:pic>
          <p:nvPicPr>
            <p:cNvPr id="15" name="Picture 14">
              <a:extLst>
                <a:ext uri="{FF2B5EF4-FFF2-40B4-BE49-F238E27FC236}">
                  <a16:creationId xmlns:a16="http://schemas.microsoft.com/office/drawing/2014/main" id="{86EA497E-D1A4-A550-FAE6-24BF28DC246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1970" t="7291" r="34867" b="13023"/>
            <a:stretch/>
          </p:blipFill>
          <p:spPr>
            <a:xfrm>
              <a:off x="2040835" y="808383"/>
              <a:ext cx="1696278" cy="2223750"/>
            </a:xfrm>
            <a:prstGeom prst="rect">
              <a:avLst/>
            </a:prstGeom>
          </p:spPr>
        </p:pic>
        <p:sp>
          <p:nvSpPr>
            <p:cNvPr id="17" name="Rectangle 16">
              <a:extLst>
                <a:ext uri="{FF2B5EF4-FFF2-40B4-BE49-F238E27FC236}">
                  <a16:creationId xmlns:a16="http://schemas.microsoft.com/office/drawing/2014/main" id="{20DB9068-7D6A-FE1C-B456-4376CE10E1A4}"/>
                </a:ext>
              </a:extLst>
            </p:cNvPr>
            <p:cNvSpPr/>
            <p:nvPr/>
          </p:nvSpPr>
          <p:spPr>
            <a:xfrm>
              <a:off x="3093765" y="2329730"/>
              <a:ext cx="643348" cy="689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1505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E3D92F0-765C-D570-2B87-AAD3A9D2CC2B}"/>
              </a:ext>
            </a:extLst>
          </p:cNvPr>
          <p:cNvGrpSpPr/>
          <p:nvPr/>
        </p:nvGrpSpPr>
        <p:grpSpPr>
          <a:xfrm>
            <a:off x="8027789" y="4961643"/>
            <a:ext cx="864384" cy="1095662"/>
            <a:chOff x="2040835" y="808383"/>
            <a:chExt cx="1696278" cy="2223750"/>
          </a:xfrm>
        </p:grpSpPr>
        <p:pic>
          <p:nvPicPr>
            <p:cNvPr id="16" name="Picture 15">
              <a:extLst>
                <a:ext uri="{FF2B5EF4-FFF2-40B4-BE49-F238E27FC236}">
                  <a16:creationId xmlns:a16="http://schemas.microsoft.com/office/drawing/2014/main" id="{7D5FF04A-5439-323C-D1FA-485CBA2774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970" t="7291" r="34867" b="13023"/>
            <a:stretch/>
          </p:blipFill>
          <p:spPr>
            <a:xfrm>
              <a:off x="2040835" y="808383"/>
              <a:ext cx="1696278" cy="2223750"/>
            </a:xfrm>
            <a:prstGeom prst="rect">
              <a:avLst/>
            </a:prstGeom>
          </p:spPr>
        </p:pic>
        <p:sp>
          <p:nvSpPr>
            <p:cNvPr id="17" name="Rectangle 16">
              <a:extLst>
                <a:ext uri="{FF2B5EF4-FFF2-40B4-BE49-F238E27FC236}">
                  <a16:creationId xmlns:a16="http://schemas.microsoft.com/office/drawing/2014/main" id="{B8CBEDBA-3A92-12B7-45E9-360F0DE1EB05}"/>
                </a:ext>
              </a:extLst>
            </p:cNvPr>
            <p:cNvSpPr/>
            <p:nvPr/>
          </p:nvSpPr>
          <p:spPr>
            <a:xfrm>
              <a:off x="3093765" y="2329730"/>
              <a:ext cx="643348" cy="689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itle 1">
            <a:extLst>
              <a:ext uri="{FF2B5EF4-FFF2-40B4-BE49-F238E27FC236}">
                <a16:creationId xmlns:a16="http://schemas.microsoft.com/office/drawing/2014/main" id="{944A4598-7650-C5A0-A8B2-E65A7B68B145}"/>
              </a:ext>
            </a:extLst>
          </p:cNvPr>
          <p:cNvSpPr>
            <a:spLocks noGrp="1"/>
          </p:cNvSpPr>
          <p:nvPr>
            <p:ph type="title"/>
          </p:nvPr>
        </p:nvSpPr>
        <p:spPr>
          <a:xfrm>
            <a:off x="1313713" y="89846"/>
            <a:ext cx="10515600" cy="1273215"/>
          </a:xfrm>
        </p:spPr>
        <p:txBody>
          <a:bodyPr/>
          <a:lstStyle/>
          <a:p>
            <a:pPr algn="r"/>
            <a:r>
              <a:rPr lang="da-DK" dirty="0"/>
              <a:t>How to…</a:t>
            </a:r>
            <a:endParaRPr lang="en-GB" dirty="0"/>
          </a:p>
        </p:txBody>
      </p:sp>
      <p:graphicFrame>
        <p:nvGraphicFramePr>
          <p:cNvPr id="6" name="Table 5">
            <a:extLst>
              <a:ext uri="{FF2B5EF4-FFF2-40B4-BE49-F238E27FC236}">
                <a16:creationId xmlns:a16="http://schemas.microsoft.com/office/drawing/2014/main" id="{C772F9D7-6299-DDC6-8567-FC1AB72B8471}"/>
              </a:ext>
            </a:extLst>
          </p:cNvPr>
          <p:cNvGraphicFramePr>
            <a:graphicFrameLocks noGrp="1"/>
          </p:cNvGraphicFramePr>
          <p:nvPr>
            <p:extLst>
              <p:ext uri="{D42A27DB-BD31-4B8C-83A1-F6EECF244321}">
                <p14:modId xmlns:p14="http://schemas.microsoft.com/office/powerpoint/2010/main" val="3393867113"/>
              </p:ext>
            </p:extLst>
          </p:nvPr>
        </p:nvGraphicFramePr>
        <p:xfrm>
          <a:off x="437321" y="1376117"/>
          <a:ext cx="11317358" cy="2377440"/>
        </p:xfrm>
        <a:graphic>
          <a:graphicData uri="http://schemas.openxmlformats.org/drawingml/2006/table">
            <a:tbl>
              <a:tblPr/>
              <a:tblGrid>
                <a:gridCol w="1384229">
                  <a:extLst>
                    <a:ext uri="{9D8B030D-6E8A-4147-A177-3AD203B41FA5}">
                      <a16:colId xmlns:a16="http://schemas.microsoft.com/office/drawing/2014/main" val="237847823"/>
                    </a:ext>
                  </a:extLst>
                </a:gridCol>
                <a:gridCol w="1461131">
                  <a:extLst>
                    <a:ext uri="{9D8B030D-6E8A-4147-A177-3AD203B41FA5}">
                      <a16:colId xmlns:a16="http://schemas.microsoft.com/office/drawing/2014/main" val="2855809458"/>
                    </a:ext>
                  </a:extLst>
                </a:gridCol>
                <a:gridCol w="1890349">
                  <a:extLst>
                    <a:ext uri="{9D8B030D-6E8A-4147-A177-3AD203B41FA5}">
                      <a16:colId xmlns:a16="http://schemas.microsoft.com/office/drawing/2014/main" val="2829491808"/>
                    </a:ext>
                  </a:extLst>
                </a:gridCol>
                <a:gridCol w="1681122">
                  <a:extLst>
                    <a:ext uri="{9D8B030D-6E8A-4147-A177-3AD203B41FA5}">
                      <a16:colId xmlns:a16="http://schemas.microsoft.com/office/drawing/2014/main" val="2399235026"/>
                    </a:ext>
                  </a:extLst>
                </a:gridCol>
                <a:gridCol w="1670135">
                  <a:extLst>
                    <a:ext uri="{9D8B030D-6E8A-4147-A177-3AD203B41FA5}">
                      <a16:colId xmlns:a16="http://schemas.microsoft.com/office/drawing/2014/main" val="2600509712"/>
                    </a:ext>
                  </a:extLst>
                </a:gridCol>
                <a:gridCol w="1538557">
                  <a:extLst>
                    <a:ext uri="{9D8B030D-6E8A-4147-A177-3AD203B41FA5}">
                      <a16:colId xmlns:a16="http://schemas.microsoft.com/office/drawing/2014/main" val="2048062390"/>
                    </a:ext>
                  </a:extLst>
                </a:gridCol>
                <a:gridCol w="1691835">
                  <a:extLst>
                    <a:ext uri="{9D8B030D-6E8A-4147-A177-3AD203B41FA5}">
                      <a16:colId xmlns:a16="http://schemas.microsoft.com/office/drawing/2014/main" val="239239829"/>
                    </a:ext>
                  </a:extLst>
                </a:gridCol>
              </a:tblGrid>
              <a:tr h="361950">
                <a:tc>
                  <a:txBody>
                    <a:bodyPr/>
                    <a:lstStyle/>
                    <a:p>
                      <a:pPr algn="l" fontAlgn="base"/>
                      <a:r>
                        <a:rPr lang="en-GB" sz="1800" b="1" i="0">
                          <a:solidFill>
                            <a:srgbClr val="FFFFFF"/>
                          </a:solidFill>
                          <a:effectLst/>
                          <a:latin typeface="Calibri" panose="020F0502020204030204" pitchFamily="34" charset="0"/>
                        </a:rPr>
                        <a:t>Time​</a:t>
                      </a:r>
                      <a:endParaRPr lang="en-GB" b="1" i="0">
                        <a:solidFill>
                          <a:srgbClr val="FFFFFF"/>
                        </a:solidFill>
                        <a:effectLst/>
                      </a:endParaRPr>
                    </a:p>
                  </a:txBody>
                  <a:tcP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5B9BD5"/>
                    </a:solidFill>
                  </a:tcPr>
                </a:tc>
                <a:tc>
                  <a:txBody>
                    <a:bodyPr/>
                    <a:lstStyle/>
                    <a:p>
                      <a:pPr algn="l" fontAlgn="base"/>
                      <a:r>
                        <a:rPr lang="en-GB" sz="1800" b="1" i="0">
                          <a:solidFill>
                            <a:srgbClr val="FFFFFF"/>
                          </a:solidFill>
                          <a:effectLst/>
                          <a:latin typeface="Calibri" panose="020F0502020204030204" pitchFamily="34" charset="0"/>
                        </a:rPr>
                        <a:t>SUNDAY​</a:t>
                      </a:r>
                      <a:endParaRPr lang="en-GB" b="1" i="0">
                        <a:solidFill>
                          <a:srgbClr val="FFFFFF"/>
                        </a:solidFill>
                        <a:effectLst/>
                      </a:endParaRPr>
                    </a:p>
                  </a:txBody>
                  <a:tcP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5B9BD5"/>
                    </a:solidFill>
                  </a:tcPr>
                </a:tc>
                <a:tc>
                  <a:txBody>
                    <a:bodyPr/>
                    <a:lstStyle/>
                    <a:p>
                      <a:pPr algn="l" fontAlgn="base"/>
                      <a:r>
                        <a:rPr lang="en-GB" sz="1800" b="1" i="0">
                          <a:solidFill>
                            <a:srgbClr val="FFFFFF"/>
                          </a:solidFill>
                          <a:effectLst/>
                          <a:latin typeface="Calibri" panose="020F0502020204030204" pitchFamily="34" charset="0"/>
                        </a:rPr>
                        <a:t>MONDAY​</a:t>
                      </a:r>
                      <a:endParaRPr lang="en-GB" b="1" i="0">
                        <a:solidFill>
                          <a:srgbClr val="FFFFFF"/>
                        </a:solidFill>
                        <a:effectLst/>
                      </a:endParaRPr>
                    </a:p>
                  </a:txBody>
                  <a:tcP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5B9BD5"/>
                    </a:solidFill>
                  </a:tcPr>
                </a:tc>
                <a:tc>
                  <a:txBody>
                    <a:bodyPr/>
                    <a:lstStyle/>
                    <a:p>
                      <a:pPr algn="l" fontAlgn="base"/>
                      <a:r>
                        <a:rPr lang="en-GB" sz="1800" b="1" i="0">
                          <a:solidFill>
                            <a:srgbClr val="FFFFFF"/>
                          </a:solidFill>
                          <a:effectLst/>
                          <a:latin typeface="Calibri" panose="020F0502020204030204" pitchFamily="34" charset="0"/>
                        </a:rPr>
                        <a:t>TUESDAY​</a:t>
                      </a:r>
                      <a:endParaRPr lang="en-GB" b="1" i="0">
                        <a:solidFill>
                          <a:srgbClr val="FFFFFF"/>
                        </a:solidFill>
                        <a:effectLst/>
                      </a:endParaRPr>
                    </a:p>
                  </a:txBody>
                  <a:tcP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5B9BD5"/>
                    </a:solidFill>
                  </a:tcPr>
                </a:tc>
                <a:tc>
                  <a:txBody>
                    <a:bodyPr/>
                    <a:lstStyle/>
                    <a:p>
                      <a:pPr algn="l" fontAlgn="base"/>
                      <a:r>
                        <a:rPr lang="en-GB" sz="1800" b="1" i="0">
                          <a:solidFill>
                            <a:srgbClr val="FFFFFF"/>
                          </a:solidFill>
                          <a:effectLst/>
                          <a:latin typeface="Calibri" panose="020F0502020204030204" pitchFamily="34" charset="0"/>
                        </a:rPr>
                        <a:t>WEDNESDAY​</a:t>
                      </a:r>
                      <a:endParaRPr lang="en-GB" b="1" i="0">
                        <a:solidFill>
                          <a:srgbClr val="FFFFFF"/>
                        </a:solidFill>
                        <a:effectLst/>
                      </a:endParaRPr>
                    </a:p>
                  </a:txBody>
                  <a:tcP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5B9BD5"/>
                    </a:solidFill>
                  </a:tcPr>
                </a:tc>
                <a:tc>
                  <a:txBody>
                    <a:bodyPr/>
                    <a:lstStyle/>
                    <a:p>
                      <a:pPr algn="l" fontAlgn="base"/>
                      <a:r>
                        <a:rPr lang="en-GB" sz="1800" b="1" i="0">
                          <a:solidFill>
                            <a:srgbClr val="FFFFFF"/>
                          </a:solidFill>
                          <a:effectLst/>
                          <a:latin typeface="Calibri" panose="020F0502020204030204" pitchFamily="34" charset="0"/>
                        </a:rPr>
                        <a:t>THURSDAY​</a:t>
                      </a:r>
                      <a:endParaRPr lang="en-GB" b="1" i="0">
                        <a:solidFill>
                          <a:srgbClr val="FFFFFF"/>
                        </a:solidFill>
                        <a:effectLst/>
                      </a:endParaRPr>
                    </a:p>
                  </a:txBody>
                  <a:tcP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5B9BD5"/>
                    </a:solidFill>
                  </a:tcPr>
                </a:tc>
                <a:tc>
                  <a:txBody>
                    <a:bodyPr/>
                    <a:lstStyle/>
                    <a:p>
                      <a:pPr algn="l" fontAlgn="base"/>
                      <a:r>
                        <a:rPr lang="en-GB" sz="1800" b="1" i="0">
                          <a:solidFill>
                            <a:srgbClr val="FFFFFF"/>
                          </a:solidFill>
                          <a:effectLst/>
                          <a:latin typeface="Calibri" panose="020F0502020204030204" pitchFamily="34" charset="0"/>
                        </a:rPr>
                        <a:t>FRIDAY​</a:t>
                      </a:r>
                      <a:endParaRPr lang="en-GB" b="1" i="0">
                        <a:solidFill>
                          <a:srgbClr val="FFFFFF"/>
                        </a:solidFill>
                        <a:effectLst/>
                      </a:endParaRPr>
                    </a:p>
                  </a:txBody>
                  <a:tcP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1128627567"/>
                  </a:ext>
                </a:extLst>
              </a:tr>
              <a:tr h="361950">
                <a:tc>
                  <a:txBody>
                    <a:bodyPr/>
                    <a:lstStyle/>
                    <a:p>
                      <a:pPr algn="l" fontAlgn="base"/>
                      <a:r>
                        <a:rPr lang="en-GB" sz="1800" b="1" i="0">
                          <a:solidFill>
                            <a:srgbClr val="002060"/>
                          </a:solidFill>
                          <a:effectLst/>
                          <a:latin typeface="Calibri" panose="020F0502020204030204" pitchFamily="34" charset="0"/>
                        </a:rPr>
                        <a:t>Morning</a:t>
                      </a:r>
                      <a:r>
                        <a:rPr lang="en-GB" sz="1800" b="0" i="0">
                          <a:solidFill>
                            <a:srgbClr val="002060"/>
                          </a:solidFill>
                          <a:effectLst/>
                          <a:latin typeface="Calibri" panose="020F0502020204030204" pitchFamily="34" charset="0"/>
                        </a:rPr>
                        <a:t>​</a:t>
                      </a:r>
                      <a:endParaRPr lang="en-GB" b="0" i="0">
                        <a:solidFill>
                          <a:srgbClr val="000000"/>
                        </a:solidFill>
                        <a:effectLst/>
                      </a:endParaRPr>
                    </a:p>
                  </a:txBody>
                  <a:tcP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D2DEEF"/>
                    </a:solidFill>
                  </a:tcPr>
                </a:tc>
                <a:tc>
                  <a:txBody>
                    <a:bodyPr/>
                    <a:lstStyle/>
                    <a:p>
                      <a:pPr algn="ctr" fontAlgn="base"/>
                      <a:r>
                        <a:rPr lang="en-GB" sz="1800" b="0" i="0">
                          <a:solidFill>
                            <a:srgbClr val="000000"/>
                          </a:solidFill>
                          <a:effectLst/>
                          <a:latin typeface="Calibri" panose="020F0502020204030204" pitchFamily="34" charset="0"/>
                        </a:rPr>
                        <a:t>----​</a:t>
                      </a:r>
                      <a:endParaRPr lang="en-GB" b="0" i="0">
                        <a:solidFill>
                          <a:srgbClr val="000000"/>
                        </a:solidFill>
                        <a:effectLst/>
                      </a:endParaRPr>
                    </a:p>
                  </a:txBody>
                  <a:tcP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D2DEEF"/>
                    </a:solidFill>
                  </a:tcPr>
                </a:tc>
                <a:tc>
                  <a:txBody>
                    <a:bodyPr/>
                    <a:lstStyle/>
                    <a:p>
                      <a:pPr algn="ctr" fontAlgn="base"/>
                      <a:r>
                        <a:rPr lang="en-GB" sz="1800" b="0" i="0" dirty="0">
                          <a:solidFill>
                            <a:srgbClr val="000000"/>
                          </a:solidFill>
                          <a:effectLst/>
                          <a:latin typeface="Calibri" panose="020F0502020204030204" pitchFamily="34" charset="0"/>
                        </a:rPr>
                        <a:t>Opening Meeting​</a:t>
                      </a:r>
                      <a:endParaRPr lang="en-GB" b="0" i="0" dirty="0">
                        <a:solidFill>
                          <a:srgbClr val="000000"/>
                        </a:solidFill>
                        <a:effectLst/>
                      </a:endParaRPr>
                    </a:p>
                  </a:txBody>
                  <a:tcP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D2DEEF"/>
                    </a:solidFill>
                  </a:tcPr>
                </a:tc>
                <a:tc>
                  <a:txBody>
                    <a:bodyPr/>
                    <a:lstStyle/>
                    <a:p>
                      <a:pPr algn="ctr" fontAlgn="base"/>
                      <a:r>
                        <a:rPr lang="da-DK" sz="1800" b="0" i="0" dirty="0">
                          <a:solidFill>
                            <a:schemeClr val="bg2">
                              <a:lumMod val="50000"/>
                            </a:schemeClr>
                          </a:solidFill>
                          <a:effectLst/>
                          <a:latin typeface="Calibri" panose="020F0502020204030204" pitchFamily="34" charset="0"/>
                        </a:rPr>
                        <a:t>Data Collection​</a:t>
                      </a:r>
                      <a:endParaRPr lang="da-DK" b="0" i="0" dirty="0">
                        <a:solidFill>
                          <a:schemeClr val="bg2">
                            <a:lumMod val="50000"/>
                          </a:schemeClr>
                        </a:solidFill>
                        <a:effectLst/>
                      </a:endParaRPr>
                    </a:p>
                  </a:txBody>
                  <a:tcP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D2DEEF"/>
                    </a:solidFill>
                  </a:tcPr>
                </a:tc>
                <a:tc>
                  <a:txBody>
                    <a:bodyPr/>
                    <a:lstStyle/>
                    <a:p>
                      <a:pPr algn="ctr" fontAlgn="base"/>
                      <a:r>
                        <a:rPr lang="da-DK" sz="1800" b="0" i="0" dirty="0">
                          <a:solidFill>
                            <a:schemeClr val="bg2">
                              <a:lumMod val="50000"/>
                            </a:schemeClr>
                          </a:solidFill>
                          <a:effectLst/>
                          <a:latin typeface="Calibri" panose="020F0502020204030204" pitchFamily="34" charset="0"/>
                        </a:rPr>
                        <a:t>Data Collection​</a:t>
                      </a:r>
                      <a:endParaRPr lang="da-DK" b="0" i="0" dirty="0">
                        <a:solidFill>
                          <a:schemeClr val="bg2">
                            <a:lumMod val="50000"/>
                          </a:schemeClr>
                        </a:solidFill>
                        <a:effectLst/>
                      </a:endParaRPr>
                    </a:p>
                  </a:txBody>
                  <a:tcP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D2DEEF"/>
                    </a:solidFill>
                  </a:tcPr>
                </a:tc>
                <a:tc rowSpan="2">
                  <a:txBody>
                    <a:bodyPr/>
                    <a:lstStyle/>
                    <a:p>
                      <a:pPr algn="ctr" fontAlgn="base"/>
                      <a:r>
                        <a:rPr lang="en-GB" sz="1800" b="0" i="0" dirty="0">
                          <a:solidFill>
                            <a:srgbClr val="000000"/>
                          </a:solidFill>
                          <a:effectLst/>
                          <a:latin typeface="Calibri" panose="020F0502020204030204" pitchFamily="34" charset="0"/>
                        </a:rPr>
                        <a:t>Produce Final Report​</a:t>
                      </a:r>
                      <a:endParaRPr lang="en-GB" b="0" i="0" dirty="0">
                        <a:solidFill>
                          <a:srgbClr val="000000"/>
                        </a:solidFill>
                        <a:effectLst/>
                      </a:endParaRPr>
                    </a:p>
                  </a:txBody>
                  <a:tcP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D2DEEF"/>
                    </a:solidFill>
                  </a:tcPr>
                </a:tc>
                <a:tc>
                  <a:txBody>
                    <a:bodyPr/>
                    <a:lstStyle/>
                    <a:p>
                      <a:pPr algn="ctr" fontAlgn="base"/>
                      <a:r>
                        <a:rPr lang="en-GB" sz="1800" b="0" i="0" dirty="0">
                          <a:solidFill>
                            <a:srgbClr val="000000"/>
                          </a:solidFill>
                          <a:effectLst/>
                          <a:latin typeface="Calibri" panose="020F0502020204030204" pitchFamily="34" charset="0"/>
                        </a:rPr>
                        <a:t>Closing Meeting​</a:t>
                      </a:r>
                      <a:endParaRPr lang="en-GB" b="0" i="0" dirty="0">
                        <a:solidFill>
                          <a:srgbClr val="000000"/>
                        </a:solidFill>
                        <a:effectLst/>
                      </a:endParaRPr>
                    </a:p>
                  </a:txBody>
                  <a:tcP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3690475328"/>
                  </a:ext>
                </a:extLst>
              </a:tr>
              <a:tr h="361950">
                <a:tc>
                  <a:txBody>
                    <a:bodyPr/>
                    <a:lstStyle/>
                    <a:p>
                      <a:pPr algn="l" fontAlgn="base"/>
                      <a:r>
                        <a:rPr lang="en-GB" sz="1800" b="1" i="0">
                          <a:solidFill>
                            <a:srgbClr val="002060"/>
                          </a:solidFill>
                          <a:effectLst/>
                          <a:latin typeface="Calibri" panose="020F0502020204030204" pitchFamily="34" charset="0"/>
                        </a:rPr>
                        <a:t>Midday</a:t>
                      </a:r>
                      <a:r>
                        <a:rPr lang="en-GB" sz="1800" b="0" i="0">
                          <a:solidFill>
                            <a:srgbClr val="002060"/>
                          </a:solidFill>
                          <a:effectLst/>
                          <a:latin typeface="Calibri" panose="020F0502020204030204" pitchFamily="34" charset="0"/>
                        </a:rPr>
                        <a:t>​</a:t>
                      </a:r>
                      <a:endParaRPr lang="en-GB" b="0" i="0">
                        <a:solidFill>
                          <a:srgbClr val="000000"/>
                        </a:solidFill>
                        <a:effectLst/>
                      </a:endParaRPr>
                    </a:p>
                  </a:txBody>
                  <a:tcP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AEFF7"/>
                    </a:solidFill>
                  </a:tcPr>
                </a:tc>
                <a:tc>
                  <a:txBody>
                    <a:bodyPr/>
                    <a:lstStyle/>
                    <a:p>
                      <a:pPr algn="ctr" fontAlgn="base"/>
                      <a:r>
                        <a:rPr lang="en-GB" sz="1800" b="0" i="0">
                          <a:solidFill>
                            <a:srgbClr val="000000"/>
                          </a:solidFill>
                          <a:effectLst/>
                          <a:latin typeface="Calibri" panose="020F0502020204030204" pitchFamily="34" charset="0"/>
                        </a:rPr>
                        <a:t>----​</a:t>
                      </a:r>
                      <a:endParaRPr lang="en-GB" b="0" i="0">
                        <a:solidFill>
                          <a:srgbClr val="000000"/>
                        </a:solidFill>
                        <a:effectLst/>
                      </a:endParaRPr>
                    </a:p>
                  </a:txBody>
                  <a:tcP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AEFF7"/>
                    </a:solidFill>
                  </a:tcPr>
                </a:tc>
                <a:tc>
                  <a:txBody>
                    <a:bodyPr/>
                    <a:lstStyle/>
                    <a:p>
                      <a:pPr algn="ctr" fontAlgn="base"/>
                      <a:r>
                        <a:rPr lang="da-DK" sz="1800" b="0" i="0" dirty="0">
                          <a:solidFill>
                            <a:schemeClr val="bg2">
                              <a:lumMod val="50000"/>
                            </a:schemeClr>
                          </a:solidFill>
                          <a:effectLst/>
                          <a:latin typeface="Calibri" panose="020F0502020204030204" pitchFamily="34" charset="0"/>
                        </a:rPr>
                        <a:t>Data Collection</a:t>
                      </a:r>
                      <a:r>
                        <a:rPr lang="da-DK" sz="1800" b="0" i="0" dirty="0">
                          <a:solidFill>
                            <a:srgbClr val="000000"/>
                          </a:solidFill>
                          <a:effectLst/>
                          <a:latin typeface="Calibri" panose="020F0502020204030204" pitchFamily="34" charset="0"/>
                        </a:rPr>
                        <a:t>​</a:t>
                      </a:r>
                      <a:endParaRPr lang="da-DK" b="0" i="0" dirty="0">
                        <a:solidFill>
                          <a:srgbClr val="000000"/>
                        </a:solidFill>
                        <a:effectLst/>
                      </a:endParaRPr>
                    </a:p>
                  </a:txBody>
                  <a:tcP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AEFF7"/>
                    </a:solidFill>
                  </a:tcPr>
                </a:tc>
                <a:tc>
                  <a:txBody>
                    <a:bodyPr/>
                    <a:lstStyle/>
                    <a:p>
                      <a:pPr algn="ctr" fontAlgn="base"/>
                      <a:r>
                        <a:rPr lang="da-DK" sz="1800" b="0" i="0" dirty="0">
                          <a:solidFill>
                            <a:schemeClr val="bg2">
                              <a:lumMod val="50000"/>
                            </a:schemeClr>
                          </a:solidFill>
                          <a:effectLst/>
                          <a:latin typeface="Calibri" panose="020F0502020204030204" pitchFamily="34" charset="0"/>
                        </a:rPr>
                        <a:t>Data Collection​</a:t>
                      </a:r>
                      <a:endParaRPr lang="da-DK" b="0" i="0" dirty="0">
                        <a:solidFill>
                          <a:schemeClr val="bg2">
                            <a:lumMod val="50000"/>
                          </a:schemeClr>
                        </a:solidFill>
                        <a:effectLst/>
                      </a:endParaRPr>
                    </a:p>
                  </a:txBody>
                  <a:tcP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AEFF7"/>
                    </a:solidFill>
                  </a:tcPr>
                </a:tc>
                <a:tc>
                  <a:txBody>
                    <a:bodyPr/>
                    <a:lstStyle/>
                    <a:p>
                      <a:pPr algn="ctr" fontAlgn="base"/>
                      <a:r>
                        <a:rPr lang="da-DK" sz="1800" b="0" i="0" dirty="0">
                          <a:solidFill>
                            <a:schemeClr val="bg2">
                              <a:lumMod val="50000"/>
                            </a:schemeClr>
                          </a:solidFill>
                          <a:effectLst/>
                          <a:latin typeface="Calibri" panose="020F0502020204030204" pitchFamily="34" charset="0"/>
                        </a:rPr>
                        <a:t>Data Collection​</a:t>
                      </a:r>
                      <a:endParaRPr lang="da-DK" b="0" i="0" dirty="0">
                        <a:solidFill>
                          <a:schemeClr val="bg2">
                            <a:lumMod val="50000"/>
                          </a:schemeClr>
                        </a:solidFill>
                        <a:effectLst/>
                      </a:endParaRPr>
                    </a:p>
                  </a:txBody>
                  <a:tcP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AEFF7"/>
                    </a:solidFill>
                  </a:tcPr>
                </a:tc>
                <a:tc vMerge="1">
                  <a:txBody>
                    <a:bodyPr/>
                    <a:lstStyle/>
                    <a:p>
                      <a:endParaRPr lang="en-GB"/>
                    </a:p>
                  </a:txBody>
                  <a:tcPr/>
                </a:tc>
                <a:tc>
                  <a:txBody>
                    <a:bodyPr/>
                    <a:lstStyle/>
                    <a:p>
                      <a:pPr algn="ctr" fontAlgn="base"/>
                      <a:r>
                        <a:rPr lang="en-GB" sz="1800" b="0" i="0">
                          <a:solidFill>
                            <a:srgbClr val="000000"/>
                          </a:solidFill>
                          <a:effectLst/>
                          <a:latin typeface="Calibri" panose="020F0502020204030204" pitchFamily="34" charset="0"/>
                        </a:rPr>
                        <a:t>Goodbye​</a:t>
                      </a:r>
                      <a:endParaRPr lang="en-GB" b="0" i="0">
                        <a:solidFill>
                          <a:srgbClr val="000000"/>
                        </a:solidFill>
                        <a:effectLst/>
                      </a:endParaRPr>
                    </a:p>
                  </a:txBody>
                  <a:tcP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536729909"/>
                  </a:ext>
                </a:extLst>
              </a:tr>
              <a:tr h="361950">
                <a:tc>
                  <a:txBody>
                    <a:bodyPr/>
                    <a:lstStyle/>
                    <a:p>
                      <a:pPr algn="l" fontAlgn="base"/>
                      <a:r>
                        <a:rPr lang="en-GB" sz="1800" b="1" i="0">
                          <a:solidFill>
                            <a:srgbClr val="002060"/>
                          </a:solidFill>
                          <a:effectLst/>
                          <a:latin typeface="Calibri" panose="020F0502020204030204" pitchFamily="34" charset="0"/>
                        </a:rPr>
                        <a:t>Afternoon</a:t>
                      </a:r>
                      <a:r>
                        <a:rPr lang="en-GB" sz="1800" b="0" i="0">
                          <a:solidFill>
                            <a:srgbClr val="002060"/>
                          </a:solidFill>
                          <a:effectLst/>
                          <a:latin typeface="Calibri" panose="020F0502020204030204" pitchFamily="34" charset="0"/>
                        </a:rPr>
                        <a:t>​</a:t>
                      </a:r>
                      <a:endParaRPr lang="en-GB" b="0" i="0">
                        <a:solidFill>
                          <a:srgbClr val="000000"/>
                        </a:solidFill>
                        <a:effectLst/>
                      </a:endParaRPr>
                    </a:p>
                  </a:txBody>
                  <a:tcP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D2DEEF"/>
                    </a:solidFill>
                  </a:tcPr>
                </a:tc>
                <a:tc>
                  <a:txBody>
                    <a:bodyPr/>
                    <a:lstStyle/>
                    <a:p>
                      <a:pPr algn="ctr" fontAlgn="base"/>
                      <a:r>
                        <a:rPr lang="en-GB" sz="1800" b="0" i="0">
                          <a:solidFill>
                            <a:srgbClr val="000000"/>
                          </a:solidFill>
                          <a:effectLst/>
                          <a:latin typeface="Calibri" panose="020F0502020204030204" pitchFamily="34" charset="0"/>
                        </a:rPr>
                        <a:t>Welcome​</a:t>
                      </a:r>
                      <a:endParaRPr lang="en-GB" b="0" i="0">
                        <a:solidFill>
                          <a:srgbClr val="000000"/>
                        </a:solidFill>
                        <a:effectLst/>
                      </a:endParaRPr>
                    </a:p>
                  </a:txBody>
                  <a:tcP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D2DEEF"/>
                    </a:solidFill>
                  </a:tcPr>
                </a:tc>
                <a:tc>
                  <a:txBody>
                    <a:bodyPr/>
                    <a:lstStyle/>
                    <a:p>
                      <a:pPr algn="ctr" fontAlgn="base"/>
                      <a:r>
                        <a:rPr lang="en-GB" sz="1800" b="0" i="0">
                          <a:solidFill>
                            <a:srgbClr val="000000"/>
                          </a:solidFill>
                          <a:effectLst/>
                          <a:latin typeface="Calibri" panose="020F0502020204030204" pitchFamily="34" charset="0"/>
                        </a:rPr>
                        <a:t>Team debrief​</a:t>
                      </a:r>
                      <a:endParaRPr lang="en-GB" b="0" i="0">
                        <a:solidFill>
                          <a:srgbClr val="000000"/>
                        </a:solidFill>
                        <a:effectLst/>
                      </a:endParaRPr>
                    </a:p>
                  </a:txBody>
                  <a:tcP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D2DEEF"/>
                    </a:solidFill>
                  </a:tcPr>
                </a:tc>
                <a:tc>
                  <a:txBody>
                    <a:bodyPr/>
                    <a:lstStyle/>
                    <a:p>
                      <a:pPr algn="ctr" fontAlgn="base"/>
                      <a:r>
                        <a:rPr lang="en-GB" sz="1800" b="0" i="0">
                          <a:solidFill>
                            <a:srgbClr val="000000"/>
                          </a:solidFill>
                          <a:effectLst/>
                          <a:latin typeface="Calibri" panose="020F0502020204030204" pitchFamily="34" charset="0"/>
                        </a:rPr>
                        <a:t>Team debrief​</a:t>
                      </a:r>
                      <a:endParaRPr lang="en-GB" b="0" i="0">
                        <a:solidFill>
                          <a:srgbClr val="000000"/>
                        </a:solidFill>
                        <a:effectLst/>
                      </a:endParaRPr>
                    </a:p>
                  </a:txBody>
                  <a:tcP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D2DEEF"/>
                    </a:solidFill>
                  </a:tcPr>
                </a:tc>
                <a:tc>
                  <a:txBody>
                    <a:bodyPr/>
                    <a:lstStyle/>
                    <a:p>
                      <a:pPr algn="ctr" fontAlgn="base"/>
                      <a:r>
                        <a:rPr lang="en-GB" sz="1800" b="0" i="0">
                          <a:solidFill>
                            <a:srgbClr val="000000"/>
                          </a:solidFill>
                          <a:effectLst/>
                          <a:latin typeface="Calibri" panose="020F0502020204030204" pitchFamily="34" charset="0"/>
                        </a:rPr>
                        <a:t>Team debrief​</a:t>
                      </a:r>
                      <a:endParaRPr lang="en-GB" b="0" i="0">
                        <a:solidFill>
                          <a:srgbClr val="000000"/>
                        </a:solidFill>
                        <a:effectLst/>
                      </a:endParaRPr>
                    </a:p>
                  </a:txBody>
                  <a:tcP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D2DEEF"/>
                    </a:solidFill>
                  </a:tcPr>
                </a:tc>
                <a:tc>
                  <a:txBody>
                    <a:bodyPr/>
                    <a:lstStyle/>
                    <a:p>
                      <a:pPr algn="ctr" fontAlgn="base"/>
                      <a:r>
                        <a:rPr lang="en-GB" sz="1800" b="0" i="0">
                          <a:solidFill>
                            <a:srgbClr val="000000"/>
                          </a:solidFill>
                          <a:effectLst/>
                          <a:latin typeface="Calibri" panose="020F0502020204030204" pitchFamily="34" charset="0"/>
                        </a:rPr>
                        <a:t>Brief mgm​</a:t>
                      </a:r>
                      <a:endParaRPr lang="en-GB" b="0" i="0">
                        <a:solidFill>
                          <a:srgbClr val="000000"/>
                        </a:solidFill>
                        <a:effectLst/>
                      </a:endParaRPr>
                    </a:p>
                  </a:txBody>
                  <a:tcP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D2DEEF"/>
                    </a:solidFill>
                  </a:tcPr>
                </a:tc>
                <a:tc>
                  <a:txBody>
                    <a:bodyPr/>
                    <a:lstStyle/>
                    <a:p>
                      <a:pPr algn="ctr" fontAlgn="base"/>
                      <a:r>
                        <a:rPr lang="en-GB" sz="1800" b="0" i="0">
                          <a:solidFill>
                            <a:srgbClr val="000000"/>
                          </a:solidFill>
                          <a:effectLst/>
                          <a:latin typeface="Calibri" panose="020F0502020204030204" pitchFamily="34" charset="0"/>
                        </a:rPr>
                        <a:t>----​</a:t>
                      </a:r>
                      <a:endParaRPr lang="en-GB" b="0" i="0">
                        <a:solidFill>
                          <a:srgbClr val="000000"/>
                        </a:solidFill>
                        <a:effectLst/>
                      </a:endParaRPr>
                    </a:p>
                  </a:txBody>
                  <a:tcP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3473364496"/>
                  </a:ext>
                </a:extLst>
              </a:tr>
              <a:tr h="361950">
                <a:tc>
                  <a:txBody>
                    <a:bodyPr/>
                    <a:lstStyle/>
                    <a:p>
                      <a:pPr algn="l" fontAlgn="base"/>
                      <a:r>
                        <a:rPr lang="en-GB" sz="1800" b="1" i="0">
                          <a:solidFill>
                            <a:srgbClr val="002060"/>
                          </a:solidFill>
                          <a:effectLst/>
                          <a:latin typeface="Calibri" panose="020F0502020204030204" pitchFamily="34" charset="0"/>
                        </a:rPr>
                        <a:t>Evening</a:t>
                      </a:r>
                      <a:r>
                        <a:rPr lang="en-GB" sz="1800" b="0" i="0">
                          <a:solidFill>
                            <a:srgbClr val="002060"/>
                          </a:solidFill>
                          <a:effectLst/>
                          <a:latin typeface="Calibri" panose="020F0502020204030204" pitchFamily="34" charset="0"/>
                        </a:rPr>
                        <a:t>​</a:t>
                      </a:r>
                      <a:endParaRPr lang="en-GB" b="0" i="0">
                        <a:solidFill>
                          <a:srgbClr val="000000"/>
                        </a:solidFill>
                        <a:effectLst/>
                      </a:endParaRPr>
                    </a:p>
                  </a:txBody>
                  <a:tcP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AEFF7"/>
                    </a:solidFill>
                  </a:tcPr>
                </a:tc>
                <a:tc>
                  <a:txBody>
                    <a:bodyPr/>
                    <a:lstStyle/>
                    <a:p>
                      <a:pPr algn="ctr" fontAlgn="base"/>
                      <a:r>
                        <a:rPr lang="en-GB" sz="1800" b="0" i="0" dirty="0">
                          <a:solidFill>
                            <a:srgbClr val="000000"/>
                          </a:solidFill>
                          <a:effectLst/>
                          <a:latin typeface="Calibri" panose="020F0502020204030204" pitchFamily="34" charset="0"/>
                        </a:rPr>
                        <a:t>Document </a:t>
                      </a:r>
                      <a:br>
                        <a:rPr lang="en-GB" sz="1800" b="0" i="0" dirty="0">
                          <a:solidFill>
                            <a:srgbClr val="000000"/>
                          </a:solidFill>
                          <a:effectLst/>
                          <a:latin typeface="Calibri" panose="020F0502020204030204" pitchFamily="34" charset="0"/>
                        </a:rPr>
                      </a:br>
                      <a:r>
                        <a:rPr lang="en-GB" sz="1800" b="0" i="0" dirty="0">
                          <a:solidFill>
                            <a:srgbClr val="000000"/>
                          </a:solidFill>
                          <a:effectLst/>
                          <a:latin typeface="Calibri" panose="020F0502020204030204" pitchFamily="34" charset="0"/>
                        </a:rPr>
                        <a:t>findings and </a:t>
                      </a:r>
                      <a:br>
                        <a:rPr lang="en-GB" sz="1800" b="0" i="0" dirty="0">
                          <a:solidFill>
                            <a:srgbClr val="000000"/>
                          </a:solidFill>
                          <a:effectLst/>
                          <a:latin typeface="Calibri" panose="020F0502020204030204" pitchFamily="34" charset="0"/>
                        </a:rPr>
                      </a:br>
                      <a:r>
                        <a:rPr lang="en-GB" sz="1800" b="0" i="0" dirty="0">
                          <a:solidFill>
                            <a:srgbClr val="000000"/>
                          </a:solidFill>
                          <a:effectLst/>
                          <a:latin typeface="Calibri" panose="020F0502020204030204" pitchFamily="34" charset="0"/>
                        </a:rPr>
                        <a:t>preparation.​</a:t>
                      </a:r>
                      <a:endParaRPr lang="en-GB" b="0" i="0" dirty="0">
                        <a:solidFill>
                          <a:srgbClr val="000000"/>
                        </a:solidFill>
                        <a:effectLst/>
                      </a:endParaRPr>
                    </a:p>
                  </a:txBody>
                  <a:tcP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AEFF7"/>
                    </a:solidFill>
                  </a:tcPr>
                </a:tc>
                <a:tc>
                  <a:txBody>
                    <a:bodyPr/>
                    <a:lstStyle/>
                    <a:p>
                      <a:pPr algn="ctr" fontAlgn="base"/>
                      <a:r>
                        <a:rPr lang="en-GB" sz="1800" b="0" i="0" dirty="0">
                          <a:solidFill>
                            <a:schemeClr val="bg2">
                              <a:lumMod val="50000"/>
                            </a:schemeClr>
                          </a:solidFill>
                          <a:effectLst/>
                          <a:latin typeface="Calibri" panose="020F0502020204030204" pitchFamily="34" charset="0"/>
                        </a:rPr>
                        <a:t>Optional data collection</a:t>
                      </a:r>
                      <a:r>
                        <a:rPr lang="en-GB" sz="1800" b="0" i="0" dirty="0">
                          <a:solidFill>
                            <a:srgbClr val="000000"/>
                          </a:solidFill>
                          <a:effectLst/>
                          <a:latin typeface="Calibri" panose="020F0502020204030204" pitchFamily="34" charset="0"/>
                        </a:rPr>
                        <a:t>​</a:t>
                      </a:r>
                      <a:endParaRPr lang="en-GB" b="0" i="0" dirty="0">
                        <a:solidFill>
                          <a:srgbClr val="000000"/>
                        </a:solidFill>
                        <a:effectLst/>
                      </a:endParaRPr>
                    </a:p>
                  </a:txBody>
                  <a:tcP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AEFF7"/>
                    </a:solidFill>
                  </a:tcPr>
                </a:tc>
                <a:tc>
                  <a:txBody>
                    <a:bodyPr/>
                    <a:lstStyle/>
                    <a:p>
                      <a:pPr algn="ctr" fontAlgn="base"/>
                      <a:r>
                        <a:rPr lang="en-GB" sz="1800" b="0" i="0" dirty="0">
                          <a:solidFill>
                            <a:schemeClr val="bg2">
                              <a:lumMod val="50000"/>
                            </a:schemeClr>
                          </a:solidFill>
                          <a:effectLst/>
                          <a:latin typeface="Calibri" panose="020F0502020204030204" pitchFamily="34" charset="0"/>
                        </a:rPr>
                        <a:t>Optional Data Collection</a:t>
                      </a:r>
                      <a:r>
                        <a:rPr lang="en-GB" sz="1800" b="0" i="0" dirty="0">
                          <a:solidFill>
                            <a:srgbClr val="000000"/>
                          </a:solidFill>
                          <a:effectLst/>
                          <a:latin typeface="Calibri" panose="020F0502020204030204" pitchFamily="34" charset="0"/>
                        </a:rPr>
                        <a:t>​</a:t>
                      </a:r>
                      <a:endParaRPr lang="en-GB" b="0" i="0" dirty="0">
                        <a:solidFill>
                          <a:srgbClr val="000000"/>
                        </a:solidFill>
                        <a:effectLst/>
                      </a:endParaRPr>
                    </a:p>
                  </a:txBody>
                  <a:tcP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AEFF7"/>
                    </a:solidFill>
                  </a:tcPr>
                </a:tc>
                <a:tc>
                  <a:txBody>
                    <a:bodyPr/>
                    <a:lstStyle/>
                    <a:p>
                      <a:pPr algn="ctr" fontAlgn="base"/>
                      <a:r>
                        <a:rPr lang="en-GB" sz="1800" b="0" i="0" dirty="0">
                          <a:solidFill>
                            <a:schemeClr val="bg2">
                              <a:lumMod val="50000"/>
                            </a:schemeClr>
                          </a:solidFill>
                          <a:effectLst/>
                          <a:latin typeface="Calibri" panose="020F0502020204030204" pitchFamily="34" charset="0"/>
                        </a:rPr>
                        <a:t>Optional Data Collection</a:t>
                      </a:r>
                      <a:r>
                        <a:rPr lang="en-GB" sz="1800" b="0" i="0" dirty="0">
                          <a:solidFill>
                            <a:srgbClr val="000000"/>
                          </a:solidFill>
                          <a:effectLst/>
                          <a:latin typeface="Calibri" panose="020F0502020204030204" pitchFamily="34" charset="0"/>
                        </a:rPr>
                        <a:t>​</a:t>
                      </a:r>
                      <a:endParaRPr lang="en-GB" b="0" i="0" dirty="0">
                        <a:solidFill>
                          <a:srgbClr val="000000"/>
                        </a:solidFill>
                        <a:effectLst/>
                      </a:endParaRPr>
                    </a:p>
                  </a:txBody>
                  <a:tcP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AEFF7"/>
                    </a:solidFill>
                  </a:tcPr>
                </a:tc>
                <a:tc>
                  <a:txBody>
                    <a:bodyPr/>
                    <a:lstStyle/>
                    <a:p>
                      <a:pPr algn="ctr" fontAlgn="auto"/>
                      <a:r>
                        <a:rPr lang="en-GB" sz="1800" b="0" i="0">
                          <a:solidFill>
                            <a:srgbClr val="000000"/>
                          </a:solidFill>
                          <a:effectLst/>
                          <a:latin typeface="Calibri" panose="020F0502020204030204" pitchFamily="34" charset="0"/>
                        </a:rPr>
                        <a:t>​</a:t>
                      </a:r>
                    </a:p>
                    <a:p>
                      <a:pPr algn="ctr" fontAlgn="base"/>
                      <a:r>
                        <a:rPr lang="en-GB" sz="1800" b="0" i="0">
                          <a:solidFill>
                            <a:srgbClr val="000000"/>
                          </a:solidFill>
                          <a:effectLst/>
                          <a:latin typeface="Calibri" panose="020F0502020204030204" pitchFamily="34" charset="0"/>
                        </a:rPr>
                        <a:t>----​</a:t>
                      </a:r>
                      <a:endParaRPr lang="en-GB" b="0" i="0">
                        <a:solidFill>
                          <a:srgbClr val="000000"/>
                        </a:solidFill>
                        <a:effectLst/>
                      </a:endParaRPr>
                    </a:p>
                  </a:txBody>
                  <a:tcP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AEFF7"/>
                    </a:solidFill>
                  </a:tcPr>
                </a:tc>
                <a:tc>
                  <a:txBody>
                    <a:bodyPr/>
                    <a:lstStyle/>
                    <a:p>
                      <a:pPr algn="ctr" fontAlgn="auto"/>
                      <a:r>
                        <a:rPr lang="en-GB" sz="1800" b="0" i="0" dirty="0">
                          <a:solidFill>
                            <a:srgbClr val="000000"/>
                          </a:solidFill>
                          <a:effectLst/>
                          <a:latin typeface="Calibri" panose="020F0502020204030204" pitchFamily="34" charset="0"/>
                        </a:rPr>
                        <a:t>​</a:t>
                      </a:r>
                    </a:p>
                    <a:p>
                      <a:pPr algn="ctr" fontAlgn="base"/>
                      <a:r>
                        <a:rPr lang="en-GB" sz="1800" b="0" i="0" dirty="0">
                          <a:solidFill>
                            <a:srgbClr val="000000"/>
                          </a:solidFill>
                          <a:effectLst/>
                          <a:latin typeface="Calibri" panose="020F0502020204030204" pitchFamily="34" charset="0"/>
                        </a:rPr>
                        <a:t>----​</a:t>
                      </a:r>
                      <a:endParaRPr lang="en-GB" b="0" i="0" dirty="0">
                        <a:solidFill>
                          <a:srgbClr val="000000"/>
                        </a:solidFill>
                        <a:effectLst/>
                      </a:endParaRPr>
                    </a:p>
                  </a:txBody>
                  <a:tcP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885885616"/>
                  </a:ext>
                </a:extLst>
              </a:tr>
            </a:tbl>
          </a:graphicData>
        </a:graphic>
      </p:graphicFrame>
      <p:sp>
        <p:nvSpPr>
          <p:cNvPr id="7" name="Rectangle 1">
            <a:extLst>
              <a:ext uri="{FF2B5EF4-FFF2-40B4-BE49-F238E27FC236}">
                <a16:creationId xmlns:a16="http://schemas.microsoft.com/office/drawing/2014/main" id="{DE04CA8D-7241-A17E-8E6E-0B6D2474AF03}"/>
              </a:ext>
            </a:extLst>
          </p:cNvPr>
          <p:cNvSpPr>
            <a:spLocks noChangeArrowheads="1"/>
          </p:cNvSpPr>
          <p:nvPr/>
        </p:nvSpPr>
        <p:spPr bwMode="auto">
          <a:xfrm>
            <a:off x="884903" y="303799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8" name="Group 7">
            <a:extLst>
              <a:ext uri="{FF2B5EF4-FFF2-40B4-BE49-F238E27FC236}">
                <a16:creationId xmlns:a16="http://schemas.microsoft.com/office/drawing/2014/main" id="{220C693F-7B26-BE55-1A90-59E9887AA623}"/>
              </a:ext>
            </a:extLst>
          </p:cNvPr>
          <p:cNvGrpSpPr/>
          <p:nvPr/>
        </p:nvGrpSpPr>
        <p:grpSpPr>
          <a:xfrm>
            <a:off x="7232206" y="5153774"/>
            <a:ext cx="864384" cy="1095662"/>
            <a:chOff x="2040835" y="808383"/>
            <a:chExt cx="1696278" cy="2223750"/>
          </a:xfrm>
        </p:grpSpPr>
        <p:pic>
          <p:nvPicPr>
            <p:cNvPr id="9" name="Picture 8">
              <a:extLst>
                <a:ext uri="{FF2B5EF4-FFF2-40B4-BE49-F238E27FC236}">
                  <a16:creationId xmlns:a16="http://schemas.microsoft.com/office/drawing/2014/main" id="{EA215221-73CA-A106-211E-33F3860018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970" t="7291" r="34867" b="13023"/>
            <a:stretch/>
          </p:blipFill>
          <p:spPr>
            <a:xfrm>
              <a:off x="2040835" y="808383"/>
              <a:ext cx="1696278" cy="2223750"/>
            </a:xfrm>
            <a:prstGeom prst="rect">
              <a:avLst/>
            </a:prstGeom>
          </p:spPr>
        </p:pic>
        <p:sp>
          <p:nvSpPr>
            <p:cNvPr id="10" name="Rectangle 9">
              <a:extLst>
                <a:ext uri="{FF2B5EF4-FFF2-40B4-BE49-F238E27FC236}">
                  <a16:creationId xmlns:a16="http://schemas.microsoft.com/office/drawing/2014/main" id="{15C0F2E5-2BD5-52AA-C250-B31545BF16E8}"/>
                </a:ext>
              </a:extLst>
            </p:cNvPr>
            <p:cNvSpPr/>
            <p:nvPr/>
          </p:nvSpPr>
          <p:spPr>
            <a:xfrm>
              <a:off x="3093765" y="2329730"/>
              <a:ext cx="643348" cy="689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A0898F9B-87C4-9D26-9F04-CB1F0E2ADC47}"/>
              </a:ext>
            </a:extLst>
          </p:cNvPr>
          <p:cNvSpPr txBox="1"/>
          <p:nvPr/>
        </p:nvSpPr>
        <p:spPr>
          <a:xfrm>
            <a:off x="437321" y="4104601"/>
            <a:ext cx="6851375" cy="1446550"/>
          </a:xfrm>
          <a:prstGeom prst="rect">
            <a:avLst/>
          </a:prstGeom>
          <a:noFill/>
        </p:spPr>
        <p:txBody>
          <a:bodyPr wrap="square">
            <a:spAutoFit/>
          </a:bodyPr>
          <a:lstStyle/>
          <a:p>
            <a:r>
              <a:rPr lang="en-US" sz="2200" dirty="0">
                <a:solidFill>
                  <a:schemeClr val="tx1">
                    <a:lumMod val="50000"/>
                    <a:lumOff val="50000"/>
                  </a:schemeClr>
                </a:solidFill>
              </a:rPr>
              <a:t>Review team:</a:t>
            </a:r>
          </a:p>
          <a:p>
            <a:r>
              <a:rPr lang="en-US" sz="2200" dirty="0">
                <a:solidFill>
                  <a:schemeClr val="tx1">
                    <a:lumMod val="50000"/>
                    <a:lumOff val="50000"/>
                  </a:schemeClr>
                </a:solidFill>
              </a:rPr>
              <a:t>One Team Leader and 2-3 teams of 2-3 trained reviewers, producing a snapshot in time of STRENGTHS and AREAS FOR IMPROVEMENT within a specified area</a:t>
            </a:r>
          </a:p>
        </p:txBody>
      </p:sp>
      <p:grpSp>
        <p:nvGrpSpPr>
          <p:cNvPr id="12" name="Group 11">
            <a:extLst>
              <a:ext uri="{FF2B5EF4-FFF2-40B4-BE49-F238E27FC236}">
                <a16:creationId xmlns:a16="http://schemas.microsoft.com/office/drawing/2014/main" id="{CFEF50B6-F3C0-3A1C-2178-5E061B0829BA}"/>
              </a:ext>
            </a:extLst>
          </p:cNvPr>
          <p:cNvGrpSpPr/>
          <p:nvPr/>
        </p:nvGrpSpPr>
        <p:grpSpPr>
          <a:xfrm>
            <a:off x="7897314" y="5672492"/>
            <a:ext cx="864384" cy="1095662"/>
            <a:chOff x="2040835" y="808383"/>
            <a:chExt cx="1696278" cy="2223750"/>
          </a:xfrm>
        </p:grpSpPr>
        <p:pic>
          <p:nvPicPr>
            <p:cNvPr id="13" name="Picture 12">
              <a:extLst>
                <a:ext uri="{FF2B5EF4-FFF2-40B4-BE49-F238E27FC236}">
                  <a16:creationId xmlns:a16="http://schemas.microsoft.com/office/drawing/2014/main" id="{DB5151D2-F98E-6DC2-8282-F37C286466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970" t="7291" r="34867" b="13023"/>
            <a:stretch/>
          </p:blipFill>
          <p:spPr>
            <a:xfrm>
              <a:off x="2040835" y="808383"/>
              <a:ext cx="1696278" cy="2223750"/>
            </a:xfrm>
            <a:prstGeom prst="rect">
              <a:avLst/>
            </a:prstGeom>
          </p:spPr>
        </p:pic>
        <p:sp>
          <p:nvSpPr>
            <p:cNvPr id="14" name="Rectangle 13">
              <a:extLst>
                <a:ext uri="{FF2B5EF4-FFF2-40B4-BE49-F238E27FC236}">
                  <a16:creationId xmlns:a16="http://schemas.microsoft.com/office/drawing/2014/main" id="{AD97F342-416D-D552-3B19-09A8B419E81B}"/>
                </a:ext>
              </a:extLst>
            </p:cNvPr>
            <p:cNvSpPr/>
            <p:nvPr/>
          </p:nvSpPr>
          <p:spPr>
            <a:xfrm>
              <a:off x="3093765" y="2329730"/>
              <a:ext cx="643348" cy="689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68A8EE1-0F94-A3AB-70C5-3E7157D6F907}"/>
              </a:ext>
            </a:extLst>
          </p:cNvPr>
          <p:cNvGrpSpPr/>
          <p:nvPr/>
        </p:nvGrpSpPr>
        <p:grpSpPr>
          <a:xfrm>
            <a:off x="9876471" y="4902011"/>
            <a:ext cx="864384" cy="1095662"/>
            <a:chOff x="2040835" y="808383"/>
            <a:chExt cx="1696278" cy="2223750"/>
          </a:xfrm>
        </p:grpSpPr>
        <p:pic>
          <p:nvPicPr>
            <p:cNvPr id="19" name="Picture 18">
              <a:extLst>
                <a:ext uri="{FF2B5EF4-FFF2-40B4-BE49-F238E27FC236}">
                  <a16:creationId xmlns:a16="http://schemas.microsoft.com/office/drawing/2014/main" id="{FFE78E4D-B342-2623-AE2E-8B2B6BB09A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970" t="7291" r="34867" b="13023"/>
            <a:stretch/>
          </p:blipFill>
          <p:spPr>
            <a:xfrm>
              <a:off x="2040835" y="808383"/>
              <a:ext cx="1696278" cy="2223750"/>
            </a:xfrm>
            <a:prstGeom prst="rect">
              <a:avLst/>
            </a:prstGeom>
          </p:spPr>
        </p:pic>
        <p:sp>
          <p:nvSpPr>
            <p:cNvPr id="20" name="Rectangle 19">
              <a:extLst>
                <a:ext uri="{FF2B5EF4-FFF2-40B4-BE49-F238E27FC236}">
                  <a16:creationId xmlns:a16="http://schemas.microsoft.com/office/drawing/2014/main" id="{71C8AEF5-5B51-304D-C837-6C7136274CFA}"/>
                </a:ext>
              </a:extLst>
            </p:cNvPr>
            <p:cNvSpPr/>
            <p:nvPr/>
          </p:nvSpPr>
          <p:spPr>
            <a:xfrm>
              <a:off x="3093765" y="2329730"/>
              <a:ext cx="643348" cy="689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D1461C3C-B44F-BBC2-6F54-9F60DEEE8B2E}"/>
              </a:ext>
            </a:extLst>
          </p:cNvPr>
          <p:cNvGrpSpPr/>
          <p:nvPr/>
        </p:nvGrpSpPr>
        <p:grpSpPr>
          <a:xfrm>
            <a:off x="9080888" y="5094142"/>
            <a:ext cx="864384" cy="1095662"/>
            <a:chOff x="2040835" y="808383"/>
            <a:chExt cx="1696278" cy="2223750"/>
          </a:xfrm>
        </p:grpSpPr>
        <p:pic>
          <p:nvPicPr>
            <p:cNvPr id="22" name="Picture 21">
              <a:extLst>
                <a:ext uri="{FF2B5EF4-FFF2-40B4-BE49-F238E27FC236}">
                  <a16:creationId xmlns:a16="http://schemas.microsoft.com/office/drawing/2014/main" id="{69EB770F-B97C-724E-2168-2C82AC7222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970" t="7291" r="34867" b="13023"/>
            <a:stretch/>
          </p:blipFill>
          <p:spPr>
            <a:xfrm>
              <a:off x="2040835" y="808383"/>
              <a:ext cx="1696278" cy="2223750"/>
            </a:xfrm>
            <a:prstGeom prst="rect">
              <a:avLst/>
            </a:prstGeom>
          </p:spPr>
        </p:pic>
        <p:sp>
          <p:nvSpPr>
            <p:cNvPr id="23" name="Rectangle 22">
              <a:extLst>
                <a:ext uri="{FF2B5EF4-FFF2-40B4-BE49-F238E27FC236}">
                  <a16:creationId xmlns:a16="http://schemas.microsoft.com/office/drawing/2014/main" id="{18ECF066-56E4-2F35-0C37-A55B312609D7}"/>
                </a:ext>
              </a:extLst>
            </p:cNvPr>
            <p:cNvSpPr/>
            <p:nvPr/>
          </p:nvSpPr>
          <p:spPr>
            <a:xfrm>
              <a:off x="3093765" y="2329730"/>
              <a:ext cx="643348" cy="689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60EC2B5D-1655-D1F8-0957-05D7410B0550}"/>
              </a:ext>
            </a:extLst>
          </p:cNvPr>
          <p:cNvGrpSpPr/>
          <p:nvPr/>
        </p:nvGrpSpPr>
        <p:grpSpPr>
          <a:xfrm>
            <a:off x="9745996" y="5612860"/>
            <a:ext cx="864384" cy="1095662"/>
            <a:chOff x="2040835" y="808383"/>
            <a:chExt cx="1696278" cy="2223750"/>
          </a:xfrm>
        </p:grpSpPr>
        <p:pic>
          <p:nvPicPr>
            <p:cNvPr id="25" name="Picture 24">
              <a:extLst>
                <a:ext uri="{FF2B5EF4-FFF2-40B4-BE49-F238E27FC236}">
                  <a16:creationId xmlns:a16="http://schemas.microsoft.com/office/drawing/2014/main" id="{6BDC2D9B-8153-D357-2E68-B4090CCF56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970" t="7291" r="34867" b="13023"/>
            <a:stretch/>
          </p:blipFill>
          <p:spPr>
            <a:xfrm>
              <a:off x="2040835" y="808383"/>
              <a:ext cx="1696278" cy="2223750"/>
            </a:xfrm>
            <a:prstGeom prst="rect">
              <a:avLst/>
            </a:prstGeom>
          </p:spPr>
        </p:pic>
        <p:sp>
          <p:nvSpPr>
            <p:cNvPr id="26" name="Rectangle 25">
              <a:extLst>
                <a:ext uri="{FF2B5EF4-FFF2-40B4-BE49-F238E27FC236}">
                  <a16:creationId xmlns:a16="http://schemas.microsoft.com/office/drawing/2014/main" id="{DCAD8696-2326-C615-9EFA-34902D89858A}"/>
                </a:ext>
              </a:extLst>
            </p:cNvPr>
            <p:cNvSpPr/>
            <p:nvPr/>
          </p:nvSpPr>
          <p:spPr>
            <a:xfrm>
              <a:off x="3093765" y="2329730"/>
              <a:ext cx="643348" cy="689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6230691"/>
      </p:ext>
    </p:extLst>
  </p:cSld>
  <p:clrMapOvr>
    <a:masterClrMapping/>
  </p:clrMapOvr>
</p:sld>
</file>

<file path=ppt/theme/theme1.xml><?xml version="1.0" encoding="utf-8"?>
<a:theme xmlns:a="http://schemas.openxmlformats.org/drawingml/2006/main" name="Office Theme">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9592fe1-76b3-425e-9982-488f19897f48">
      <Value>5</Value>
      <Value>3</Value>
      <Value>99</Value>
    </TaxCatchAll>
    <gf147c1d654543abacff4a31dfc45623 xmlns="49592fe1-76b3-425e-9982-488f19897f48">
      <Terms xmlns="http://schemas.microsoft.com/office/infopath/2007/PartnerControls">
        <TermInfo xmlns="http://schemas.microsoft.com/office/infopath/2007/PartnerControls">
          <TermName xmlns="http://schemas.microsoft.com/office/infopath/2007/PartnerControls">ERA</TermName>
          <TermId xmlns="http://schemas.microsoft.com/office/infopath/2007/PartnerControls">8287c6ea-6f12-4bfd-9fc9-6825fce534f5</TermId>
        </TermInfo>
      </Terms>
    </gf147c1d654543abacff4a31dfc45623>
    <g337828d867743cab065af36c4e1a31c xmlns="49592fe1-76b3-425e-9982-488f19897f48">
      <Terms xmlns="http://schemas.microsoft.com/office/infopath/2007/PartnerControls">
        <TermInfo xmlns="http://schemas.microsoft.com/office/infopath/2007/PartnerControls">
          <TermName xmlns="http://schemas.microsoft.com/office/infopath/2007/PartnerControls">PPS - Programme, Project and Service Management</TermName>
          <TermId xmlns="http://schemas.microsoft.com/office/infopath/2007/PartnerControls">90370d85-ae52-41af-ab33-79e5ba08dbb7</TermId>
        </TermInfo>
      </Terms>
    </g337828d867743cab065af36c4e1a31c>
    <Project_x0020_Code xmlns="49592fe1-76b3-425e-9982-488f19897f48">004SST1088</Project_x0020_Code>
    <h70713ed90ce4adeabe454f2aabfa4ef xmlns="49592fe1-76b3-425e-9982-488f19897f48">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d69afb93-d8c7-4c9e-870f-5298841c2f8f</TermId>
        </TermInfo>
      </Terms>
    </h70713ed90ce4adeabe454f2aabfa4ef>
    <_dlc_DocId xmlns="49592fe1-76b3-425e-9982-488f19897f48">EXTID-1026668339-31</_dlc_DocId>
    <_dlc_DocIdUrl xmlns="49592fe1-76b3-425e-9982-488f19897f48">
      <Url>https://eraeuropaeu.sharepoint.com/sites/SCult/_layouts/15/DocIdRedir.aspx?ID=EXTID-1026668339-31</Url>
      <Description>EXTID-1026668339-31</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SharedContentType xmlns="Microsoft.SharePoint.Taxonomy.ContentTypeSync" SourceId="ec698c8c-469b-4390-ad13-30cd69364034" ContentTypeId="0x010100ED194B9F7C15044CBD43C025EAD2ECAB" PreviousValue="false" LastSyncTimeStamp="2023-01-11T08:54:23.803Z"/>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ERA_Document" ma:contentTypeID="0x010100ED194B9F7C15044CBD43C025EAD2ECAB00962D3FD91EC6E144B0DE5030BFA5D0D6" ma:contentTypeVersion="9990" ma:contentTypeDescription="" ma:contentTypeScope="" ma:versionID="f4afc2419ea7e51b0e33d483c04e2aa1">
  <xsd:schema xmlns:xsd="http://www.w3.org/2001/XMLSchema" xmlns:xs="http://www.w3.org/2001/XMLSchema" xmlns:p="http://schemas.microsoft.com/office/2006/metadata/properties" xmlns:ns2="49592fe1-76b3-425e-9982-488f19897f48" targetNamespace="http://schemas.microsoft.com/office/2006/metadata/properties" ma:root="true" ma:fieldsID="7ee8537cffddb9075a3258c18a202a39" ns2:_="">
    <xsd:import namespace="49592fe1-76b3-425e-9982-488f19897f48"/>
    <xsd:element name="properties">
      <xsd:complexType>
        <xsd:sequence>
          <xsd:element name="documentManagement">
            <xsd:complexType>
              <xsd:all>
                <xsd:element ref="ns2:Project_x0020_Code" minOccurs="0"/>
                <xsd:element ref="ns2:TaxCatchAllLabel" minOccurs="0"/>
                <xsd:element ref="ns2:TaxCatchAll" minOccurs="0"/>
                <xsd:element ref="ns2:gf147c1d654543abacff4a31dfc45623" minOccurs="0"/>
                <xsd:element ref="ns2:g337828d867743cab065af36c4e1a31c" minOccurs="0"/>
                <xsd:element ref="ns2:h70713ed90ce4adeabe454f2aabfa4ef"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592fe1-76b3-425e-9982-488f19897f48" elementFormDefault="qualified">
    <xsd:import namespace="http://schemas.microsoft.com/office/2006/documentManagement/types"/>
    <xsd:import namespace="http://schemas.microsoft.com/office/infopath/2007/PartnerControls"/>
    <xsd:element name="Project_x0020_Code" ma:index="4" nillable="true" ma:displayName="Project Code" ma:description="Only if the project code exists" ma:internalName="Project_x0020_Code" ma:readOnly="false">
      <xsd:simpleType>
        <xsd:restriction base="dms:Text">
          <xsd:maxLength value="255"/>
        </xsd:restriction>
      </xsd:simpleType>
    </xsd:element>
    <xsd:element name="TaxCatchAllLabel" ma:index="8" nillable="true" ma:displayName="Taxonomy Catch All Column1" ma:hidden="true" ma:list="{231ca8cd-8f79-4212-96ee-cded153de817}" ma:internalName="TaxCatchAllLabel" ma:readOnly="true" ma:showField="CatchAllDataLabel" ma:web="7193f14e-91dd-4b01-ae21-f47ab7629d50">
      <xsd:complexType>
        <xsd:complexContent>
          <xsd:extension base="dms:MultiChoiceLookup">
            <xsd:sequence>
              <xsd:element name="Value" type="dms:Lookup" maxOccurs="unbounded" minOccurs="0" nillable="true"/>
            </xsd:sequence>
          </xsd:extension>
        </xsd:complexContent>
      </xsd:complexType>
    </xsd:element>
    <xsd:element name="TaxCatchAll" ma:index="9" nillable="true" ma:displayName="Taxonomy Catch All Column" ma:hidden="true" ma:list="{231ca8cd-8f79-4212-96ee-cded153de817}" ma:internalName="TaxCatchAll" ma:readOnly="false" ma:showField="CatchAllData" ma:web="7193f14e-91dd-4b01-ae21-f47ab7629d50">
      <xsd:complexType>
        <xsd:complexContent>
          <xsd:extension base="dms:MultiChoiceLookup">
            <xsd:sequence>
              <xsd:element name="Value" type="dms:Lookup" maxOccurs="unbounded" minOccurs="0" nillable="true"/>
            </xsd:sequence>
          </xsd:extension>
        </xsd:complexContent>
      </xsd:complexType>
    </xsd:element>
    <xsd:element name="gf147c1d654543abacff4a31dfc45623" ma:index="10" ma:taxonomy="true" ma:internalName="gf147c1d654543abacff4a31dfc45623" ma:taxonomyFieldName="Origin_x002d_Author" ma:displayName="Origin-Author" ma:readOnly="false" ma:default="3;#ERA|8287c6ea-6f12-4bfd-9fc9-6825fce534f5" ma:fieldId="{0f147c1d-6545-43ab-acff-4a31dfc45623}" ma:sspId="ec698c8c-469b-4390-ad13-30cd69364034" ma:termSetId="3bd325ee-ad60-4d4f-86e3-57acc143124f" ma:anchorId="00000000-0000-0000-0000-000000000000" ma:open="false" ma:isKeyword="false">
      <xsd:complexType>
        <xsd:sequence>
          <xsd:element ref="pc:Terms" minOccurs="0" maxOccurs="1"/>
        </xsd:sequence>
      </xsd:complexType>
    </xsd:element>
    <xsd:element name="g337828d867743cab065af36c4e1a31c" ma:index="11" ma:taxonomy="true" ma:internalName="g337828d867743cab065af36c4e1a31c" ma:taxonomyFieldName="Process" ma:displayName="Process" ma:indexed="true" ma:readOnly="false" ma:fieldId="{0337828d-8677-43ca-b065-af36c4e1a31c}" ma:sspId="ec698c8c-469b-4390-ad13-30cd69364034" ma:termSetId="41c32b1e-eebd-43d7-92b4-2a0b44ea6647" ma:anchorId="00000000-0000-0000-0000-000000000000" ma:open="false" ma:isKeyword="false">
      <xsd:complexType>
        <xsd:sequence>
          <xsd:element ref="pc:Terms" minOccurs="0" maxOccurs="1"/>
        </xsd:sequence>
      </xsd:complexType>
    </xsd:element>
    <xsd:element name="h70713ed90ce4adeabe454f2aabfa4ef" ma:index="12" ma:taxonomy="true" ma:internalName="h70713ed90ce4adeabe454f2aabfa4ef" ma:taxonomyFieldName="Document_x0020_type" ma:displayName="Document type" ma:readOnly="false" ma:fieldId="{170713ed-90ce-4ade-abe4-54f2aabfa4ef}" ma:sspId="ec698c8c-469b-4390-ad13-30cd69364034" ma:termSetId="07ece8fb-22f7-4a45-9bd0-d78559e8cddf" ma:anchorId="00000000-0000-0000-0000-000000000000" ma:open="false" ma:isKeyword="false">
      <xsd:complexType>
        <xsd:sequence>
          <xsd:element ref="pc:Terms" minOccurs="0" maxOccurs="1"/>
        </xsd:sequence>
      </xsd:complexType>
    </xsd:element>
    <xsd:element name="_dlc_DocId" ma:index="17" nillable="true" ma:displayName="Document ID Value" ma:description="The value of the document ID assigned to this item."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B39E0C-6064-4517-88EB-37448B7E5485}">
  <ds:schemaRefs>
    <ds:schemaRef ds:uri="http://schemas.microsoft.com/office/2006/documentManagement/types"/>
    <ds:schemaRef ds:uri="http://www.w3.org/XML/1998/namespace"/>
    <ds:schemaRef ds:uri="http://purl.org/dc/elements/1.1/"/>
    <ds:schemaRef ds:uri="43ab27ea-5570-4825-a4f6-b792c5be4dd9"/>
    <ds:schemaRef ds:uri="49592fe1-76b3-425e-9982-488f19897f48"/>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DED1E4C5-BBE5-4048-80BB-6A8FE828ADA9}">
  <ds:schemaRefs>
    <ds:schemaRef ds:uri="http://schemas.microsoft.com/sharepoint/events"/>
  </ds:schemaRefs>
</ds:datastoreItem>
</file>

<file path=customXml/itemProps3.xml><?xml version="1.0" encoding="utf-8"?>
<ds:datastoreItem xmlns:ds="http://schemas.openxmlformats.org/officeDocument/2006/customXml" ds:itemID="{5AF5C108-6FC7-4A68-AB25-D0587E8E5CC2}">
  <ds:schemaRefs>
    <ds:schemaRef ds:uri="Microsoft.SharePoint.Taxonomy.ContentTypeSync"/>
  </ds:schemaRefs>
</ds:datastoreItem>
</file>

<file path=customXml/itemProps4.xml><?xml version="1.0" encoding="utf-8"?>
<ds:datastoreItem xmlns:ds="http://schemas.openxmlformats.org/officeDocument/2006/customXml" ds:itemID="{D0BCF16F-1139-45CB-84FD-787C44ADEDE0}">
  <ds:schemaRefs>
    <ds:schemaRef ds:uri="http://schemas.microsoft.com/sharepoint/v3/contenttype/forms"/>
  </ds:schemaRefs>
</ds:datastoreItem>
</file>

<file path=customXml/itemProps5.xml><?xml version="1.0" encoding="utf-8"?>
<ds:datastoreItem xmlns:ds="http://schemas.openxmlformats.org/officeDocument/2006/customXml" ds:itemID="{C53606D2-7A85-4817-9B96-6DC19FAAC7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592fe1-76b3-425e-9982-488f19897f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33466</TotalTime>
  <Words>749</Words>
  <Application>Microsoft Office PowerPoint</Application>
  <PresentationFormat>Grand écran</PresentationFormat>
  <Paragraphs>120</Paragraphs>
  <Slides>11</Slides>
  <Notes>4</Notes>
  <HiddenSlides>0</HiddenSlides>
  <MMClips>0</MMClips>
  <ScaleCrop>false</ScaleCrop>
  <HeadingPairs>
    <vt:vector size="4" baseType="variant">
      <vt:variant>
        <vt:lpstr>Thème</vt:lpstr>
      </vt:variant>
      <vt:variant>
        <vt:i4>2</vt:i4>
      </vt:variant>
      <vt:variant>
        <vt:lpstr>Titres des diapositives</vt:lpstr>
      </vt:variant>
      <vt:variant>
        <vt:i4>11</vt:i4>
      </vt:variant>
    </vt:vector>
  </HeadingPairs>
  <TitlesOfParts>
    <vt:vector size="13" baseType="lpstr">
      <vt:lpstr>Office Theme</vt:lpstr>
      <vt:lpstr>1_Office Theme</vt:lpstr>
      <vt:lpstr>Safety Culture Peer Reviews - supporting shared learning within the Single European Railway Area</vt:lpstr>
      <vt:lpstr>Background</vt:lpstr>
      <vt:lpstr>Partnering with NJ</vt:lpstr>
      <vt:lpstr>Evaluation of the methodology</vt:lpstr>
      <vt:lpstr>Continued development </vt:lpstr>
      <vt:lpstr>Opportunity to join with TWINNING II</vt:lpstr>
      <vt:lpstr>Status and next steps</vt:lpstr>
      <vt:lpstr>How to…</vt:lpstr>
      <vt:lpstr>How to…</vt:lpstr>
      <vt:lpstr>Closing meeting and final report  - Verbal feedback with explanation and discussion of the most important safety culture markers from the review - Written report with all markers and highlights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RejekiLancar</dc:creator>
  <cp:lastModifiedBy>DREWS Kim</cp:lastModifiedBy>
  <cp:revision>76</cp:revision>
  <dcterms:created xsi:type="dcterms:W3CDTF">2016-10-10T14:48:34Z</dcterms:created>
  <dcterms:modified xsi:type="dcterms:W3CDTF">2023-09-18T18:03:09Z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ecb2063-a7a0-4054-964b-fd0a358f17e8_Enabled">
    <vt:lpwstr>True</vt:lpwstr>
  </property>
  <property fmtid="{D5CDD505-2E9C-101B-9397-08002B2CF9AE}" pid="3" name="MSIP_Label_3ecb2063-a7a0-4054-964b-fd0a358f17e8_SiteId">
    <vt:lpwstr>25faedbb-f440-4315-83ee-6f7beb5e73f7</vt:lpwstr>
  </property>
  <property fmtid="{D5CDD505-2E9C-101B-9397-08002B2CF9AE}" pid="4" name="MSIP_Label_3ecb2063-a7a0-4054-964b-fd0a358f17e8_Owner">
    <vt:lpwstr>bart.accou@era.europa.eu</vt:lpwstr>
  </property>
  <property fmtid="{D5CDD505-2E9C-101B-9397-08002B2CF9AE}" pid="5" name="MSIP_Label_3ecb2063-a7a0-4054-964b-fd0a358f17e8_SetDate">
    <vt:lpwstr>2022-07-13T10:07:31.6362543Z</vt:lpwstr>
  </property>
  <property fmtid="{D5CDD505-2E9C-101B-9397-08002B2CF9AE}" pid="6" name="MSIP_Label_3ecb2063-a7a0-4054-964b-fd0a358f17e8_Name">
    <vt:lpwstr>Public</vt:lpwstr>
  </property>
  <property fmtid="{D5CDD505-2E9C-101B-9397-08002B2CF9AE}" pid="7" name="MSIP_Label_3ecb2063-a7a0-4054-964b-fd0a358f17e8_Application">
    <vt:lpwstr>Microsoft Azure Information Protection</vt:lpwstr>
  </property>
  <property fmtid="{D5CDD505-2E9C-101B-9397-08002B2CF9AE}" pid="8" name="MSIP_Label_3ecb2063-a7a0-4054-964b-fd0a358f17e8_ActionId">
    <vt:lpwstr>a8c9ecad-e974-4313-89c8-98b7dfe03968</vt:lpwstr>
  </property>
  <property fmtid="{D5CDD505-2E9C-101B-9397-08002B2CF9AE}" pid="9" name="MSIP_Label_3ecb2063-a7a0-4054-964b-fd0a358f17e8_Extended_MSFT_Method">
    <vt:lpwstr>Manual</vt:lpwstr>
  </property>
  <property fmtid="{D5CDD505-2E9C-101B-9397-08002B2CF9AE}" pid="10" name="Sensitivity">
    <vt:lpwstr>Public</vt:lpwstr>
  </property>
  <property fmtid="{D5CDD505-2E9C-101B-9397-08002B2CF9AE}" pid="11" name="ContentTypeId">
    <vt:lpwstr>0x010100ED194B9F7C15044CBD43C025EAD2ECAB00962D3FD91EC6E144B0DE5030BFA5D0D6</vt:lpwstr>
  </property>
  <property fmtid="{D5CDD505-2E9C-101B-9397-08002B2CF9AE}" pid="12" name="_dlc_DocIdItemGuid">
    <vt:lpwstr>eaedefa3-ce20-4ecd-aef5-362bd6ef2ef6</vt:lpwstr>
  </property>
  <property fmtid="{D5CDD505-2E9C-101B-9397-08002B2CF9AE}" pid="13" name="ABS">
    <vt:lpwstr/>
  </property>
  <property fmtid="{D5CDD505-2E9C-101B-9397-08002B2CF9AE}" pid="14" name="SafetyCultureTopic">
    <vt:lpwstr>125;#Just Culture|7c8abe5b-eb5f-400b-a3ed-270757d18d13</vt:lpwstr>
  </property>
  <property fmtid="{D5CDD505-2E9C-101B-9397-08002B2CF9AE}" pid="15" name="Document type">
    <vt:lpwstr>99;#Presentation|d69afb93-d8c7-4c9e-870f-5298841c2f8f</vt:lpwstr>
  </property>
  <property fmtid="{D5CDD505-2E9C-101B-9397-08002B2CF9AE}" pid="16" name="Origin-Author">
    <vt:lpwstr>3;#ERA|8287c6ea-6f12-4bfd-9fc9-6825fce534f5</vt:lpwstr>
  </property>
  <property fmtid="{D5CDD505-2E9C-101B-9397-08002B2CF9AE}" pid="17" name="d6a99a24ad8d40daa6faef244685dc83">
    <vt:lpwstr/>
  </property>
  <property fmtid="{D5CDD505-2E9C-101B-9397-08002B2CF9AE}" pid="18" name="Process">
    <vt:lpwstr>5;#PPS - Programme, Project and Service Management|90370d85-ae52-41af-ab33-79e5ba08dbb7</vt:lpwstr>
  </property>
</Properties>
</file>