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58" r:id="rId7"/>
  </p:sldMasterIdLst>
  <p:notesMasterIdLst>
    <p:notesMasterId r:id="rId15"/>
  </p:notesMasterIdLst>
  <p:handoutMasterIdLst>
    <p:handoutMasterId r:id="rId16"/>
  </p:handoutMasterIdLst>
  <p:sldIdLst>
    <p:sldId id="256" r:id="rId8"/>
    <p:sldId id="1074" r:id="rId9"/>
    <p:sldId id="1073" r:id="rId10"/>
    <p:sldId id="443" r:id="rId11"/>
    <p:sldId id="1075" r:id="rId12"/>
    <p:sldId id="1076" r:id="rId13"/>
    <p:sldId id="1071" r:id="rId1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UT Cristina" initials="VC" lastIdx="1" clrIdx="0">
    <p:extLst>
      <p:ext uri="{19B8F6BF-5375-455C-9EA6-DF929625EA0E}">
        <p15:presenceInfo xmlns:p15="http://schemas.microsoft.com/office/powerpoint/2012/main" userId="S::cristina.vladut@era.europa.eu::952fa010-49a9-4b1c-87f7-f4fc14e4ca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30A0"/>
    <a:srgbClr val="629DD1"/>
    <a:srgbClr val="0E58C4"/>
    <a:srgbClr val="4A66AC"/>
    <a:srgbClr val="364B7D"/>
    <a:srgbClr val="004494"/>
    <a:srgbClr val="787878"/>
    <a:srgbClr val="C76C48"/>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D23ED-BA61-46B3-9601-3082408711AB}" v="214" dt="2023-09-17T11:07:26.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2" autoAdjust="0"/>
    <p:restoredTop sz="94660"/>
  </p:normalViewPr>
  <p:slideViewPr>
    <p:cSldViewPr snapToGrid="0">
      <p:cViewPr varScale="1">
        <p:scale>
          <a:sx n="117" d="100"/>
          <a:sy n="117" d="100"/>
        </p:scale>
        <p:origin x="108" y="1026"/>
      </p:cViewPr>
      <p:guideLst>
        <p:guide pos="3840"/>
        <p:guide orient="horz" pos="2160"/>
      </p:guideLst>
    </p:cSldViewPr>
  </p:slideViewPr>
  <p:notesTextViewPr>
    <p:cViewPr>
      <p:scale>
        <a:sx n="3" d="2"/>
        <a:sy n="3" d="2"/>
      </p:scale>
      <p:origin x="0" y="0"/>
    </p:cViewPr>
  </p:notesTextViewPr>
  <p:notesViewPr>
    <p:cSldViewPr snapToGrid="0">
      <p:cViewPr varScale="1">
        <p:scale>
          <a:sx n="95" d="100"/>
          <a:sy n="95" d="100"/>
        </p:scale>
        <p:origin x="404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BENAUS Max" userId="504e7c38-4c08-471a-a0da-deb10a53f359" providerId="ADAL" clId="{19BD23ED-BA61-46B3-9601-3082408711AB}"/>
    <pc:docChg chg="undo custSel addSld delSld modSld sldOrd delMainMaster">
      <pc:chgData name="OBENAUS Max" userId="504e7c38-4c08-471a-a0da-deb10a53f359" providerId="ADAL" clId="{19BD23ED-BA61-46B3-9601-3082408711AB}" dt="2023-09-17T11:08:54.926" v="689" actId="14100"/>
      <pc:docMkLst>
        <pc:docMk/>
      </pc:docMkLst>
      <pc:sldChg chg="modSp">
        <pc:chgData name="OBENAUS Max" userId="504e7c38-4c08-471a-a0da-deb10a53f359" providerId="ADAL" clId="{19BD23ED-BA61-46B3-9601-3082408711AB}" dt="2023-09-15T14:47:48.539" v="195" actId="207"/>
        <pc:sldMkLst>
          <pc:docMk/>
          <pc:sldMk cId="2755957300" sldId="256"/>
        </pc:sldMkLst>
        <pc:spChg chg="mod">
          <ac:chgData name="OBENAUS Max" userId="504e7c38-4c08-471a-a0da-deb10a53f359" providerId="ADAL" clId="{19BD23ED-BA61-46B3-9601-3082408711AB}" dt="2023-09-15T14:47:48.539" v="195" actId="207"/>
          <ac:spMkLst>
            <pc:docMk/>
            <pc:sldMk cId="2755957300" sldId="256"/>
            <ac:spMk id="4" creationId="{00000000-0000-0000-0000-000000000000}"/>
          </ac:spMkLst>
        </pc:spChg>
      </pc:sldChg>
      <pc:sldChg chg="del">
        <pc:chgData name="OBENAUS Max" userId="504e7c38-4c08-471a-a0da-deb10a53f359" providerId="ADAL" clId="{19BD23ED-BA61-46B3-9601-3082408711AB}" dt="2023-09-15T14:48:10.025" v="196" actId="47"/>
        <pc:sldMkLst>
          <pc:docMk/>
          <pc:sldMk cId="3081359497" sldId="258"/>
        </pc:sldMkLst>
      </pc:sldChg>
      <pc:sldChg chg="del">
        <pc:chgData name="OBENAUS Max" userId="504e7c38-4c08-471a-a0da-deb10a53f359" providerId="ADAL" clId="{19BD23ED-BA61-46B3-9601-3082408711AB}" dt="2023-09-15T14:48:10.025" v="196" actId="47"/>
        <pc:sldMkLst>
          <pc:docMk/>
          <pc:sldMk cId="2441969996" sldId="269"/>
        </pc:sldMkLst>
      </pc:sldChg>
      <pc:sldChg chg="del">
        <pc:chgData name="OBENAUS Max" userId="504e7c38-4c08-471a-a0da-deb10a53f359" providerId="ADAL" clId="{19BD23ED-BA61-46B3-9601-3082408711AB}" dt="2023-09-15T14:48:31.568" v="198" actId="47"/>
        <pc:sldMkLst>
          <pc:docMk/>
          <pc:sldMk cId="4172753164" sldId="270"/>
        </pc:sldMkLst>
      </pc:sldChg>
      <pc:sldChg chg="del">
        <pc:chgData name="OBENAUS Max" userId="504e7c38-4c08-471a-a0da-deb10a53f359" providerId="ADAL" clId="{19BD23ED-BA61-46B3-9601-3082408711AB}" dt="2023-09-15T14:48:10.025" v="196" actId="47"/>
        <pc:sldMkLst>
          <pc:docMk/>
          <pc:sldMk cId="821105445" sldId="277"/>
        </pc:sldMkLst>
      </pc:sldChg>
      <pc:sldChg chg="del">
        <pc:chgData name="OBENAUS Max" userId="504e7c38-4c08-471a-a0da-deb10a53f359" providerId="ADAL" clId="{19BD23ED-BA61-46B3-9601-3082408711AB}" dt="2023-09-17T08:48:17.732" v="356" actId="47"/>
        <pc:sldMkLst>
          <pc:docMk/>
          <pc:sldMk cId="4243844204" sldId="279"/>
        </pc:sldMkLst>
      </pc:sldChg>
      <pc:sldChg chg="del">
        <pc:chgData name="OBENAUS Max" userId="504e7c38-4c08-471a-a0da-deb10a53f359" providerId="ADAL" clId="{19BD23ED-BA61-46B3-9601-3082408711AB}" dt="2023-09-15T14:48:10.025" v="196" actId="47"/>
        <pc:sldMkLst>
          <pc:docMk/>
          <pc:sldMk cId="4214973626" sldId="285"/>
        </pc:sldMkLst>
      </pc:sldChg>
      <pc:sldChg chg="del">
        <pc:chgData name="OBENAUS Max" userId="504e7c38-4c08-471a-a0da-deb10a53f359" providerId="ADAL" clId="{19BD23ED-BA61-46B3-9601-3082408711AB}" dt="2023-09-15T14:48:10.025" v="196" actId="47"/>
        <pc:sldMkLst>
          <pc:docMk/>
          <pc:sldMk cId="2387872367" sldId="286"/>
        </pc:sldMkLst>
      </pc:sldChg>
      <pc:sldChg chg="del">
        <pc:chgData name="OBENAUS Max" userId="504e7c38-4c08-471a-a0da-deb10a53f359" providerId="ADAL" clId="{19BD23ED-BA61-46B3-9601-3082408711AB}" dt="2023-09-15T14:48:10.025" v="196" actId="47"/>
        <pc:sldMkLst>
          <pc:docMk/>
          <pc:sldMk cId="3224153381" sldId="287"/>
        </pc:sldMkLst>
      </pc:sldChg>
      <pc:sldChg chg="del">
        <pc:chgData name="OBENAUS Max" userId="504e7c38-4c08-471a-a0da-deb10a53f359" providerId="ADAL" clId="{19BD23ED-BA61-46B3-9601-3082408711AB}" dt="2023-09-15T14:48:10.025" v="196" actId="47"/>
        <pc:sldMkLst>
          <pc:docMk/>
          <pc:sldMk cId="705154180" sldId="288"/>
        </pc:sldMkLst>
      </pc:sldChg>
      <pc:sldChg chg="del">
        <pc:chgData name="OBENAUS Max" userId="504e7c38-4c08-471a-a0da-deb10a53f359" providerId="ADAL" clId="{19BD23ED-BA61-46B3-9601-3082408711AB}" dt="2023-09-15T14:48:10.025" v="196" actId="47"/>
        <pc:sldMkLst>
          <pc:docMk/>
          <pc:sldMk cId="1328247776" sldId="289"/>
        </pc:sldMkLst>
      </pc:sldChg>
      <pc:sldChg chg="del">
        <pc:chgData name="OBENAUS Max" userId="504e7c38-4c08-471a-a0da-deb10a53f359" providerId="ADAL" clId="{19BD23ED-BA61-46B3-9601-3082408711AB}" dt="2023-09-17T10:46:23.361" v="460" actId="2696"/>
        <pc:sldMkLst>
          <pc:docMk/>
          <pc:sldMk cId="3631560594" sldId="290"/>
        </pc:sldMkLst>
      </pc:sldChg>
      <pc:sldChg chg="del">
        <pc:chgData name="OBENAUS Max" userId="504e7c38-4c08-471a-a0da-deb10a53f359" providerId="ADAL" clId="{19BD23ED-BA61-46B3-9601-3082408711AB}" dt="2023-09-15T14:48:10.025" v="196" actId="47"/>
        <pc:sldMkLst>
          <pc:docMk/>
          <pc:sldMk cId="1552294028" sldId="353"/>
        </pc:sldMkLst>
      </pc:sldChg>
      <pc:sldChg chg="del">
        <pc:chgData name="OBENAUS Max" userId="504e7c38-4c08-471a-a0da-deb10a53f359" providerId="ADAL" clId="{19BD23ED-BA61-46B3-9601-3082408711AB}" dt="2023-09-15T14:48:32.731" v="199" actId="47"/>
        <pc:sldMkLst>
          <pc:docMk/>
          <pc:sldMk cId="3647644716" sldId="354"/>
        </pc:sldMkLst>
      </pc:sldChg>
      <pc:sldChg chg="del">
        <pc:chgData name="OBENAUS Max" userId="504e7c38-4c08-471a-a0da-deb10a53f359" providerId="ADAL" clId="{19BD23ED-BA61-46B3-9601-3082408711AB}" dt="2023-09-15T14:48:10.025" v="196" actId="47"/>
        <pc:sldMkLst>
          <pc:docMk/>
          <pc:sldMk cId="4199534322" sldId="355"/>
        </pc:sldMkLst>
      </pc:sldChg>
      <pc:sldChg chg="modSp mod">
        <pc:chgData name="OBENAUS Max" userId="504e7c38-4c08-471a-a0da-deb10a53f359" providerId="ADAL" clId="{19BD23ED-BA61-46B3-9601-3082408711AB}" dt="2023-09-17T10:08:00.622" v="392" actId="20577"/>
        <pc:sldMkLst>
          <pc:docMk/>
          <pc:sldMk cId="1306617908" sldId="443"/>
        </pc:sldMkLst>
        <pc:spChg chg="mod">
          <ac:chgData name="OBENAUS Max" userId="504e7c38-4c08-471a-a0da-deb10a53f359" providerId="ADAL" clId="{19BD23ED-BA61-46B3-9601-3082408711AB}" dt="2023-09-17T09:23:32.514" v="378" actId="1076"/>
          <ac:spMkLst>
            <pc:docMk/>
            <pc:sldMk cId="1306617908" sldId="443"/>
            <ac:spMk id="2" creationId="{F5B21E40-6D72-4A18-8B0B-08093CA9C78B}"/>
          </ac:spMkLst>
        </pc:spChg>
        <pc:spChg chg="mod">
          <ac:chgData name="OBENAUS Max" userId="504e7c38-4c08-471a-a0da-deb10a53f359" providerId="ADAL" clId="{19BD23ED-BA61-46B3-9601-3082408711AB}" dt="2023-09-17T09:23:59.738" v="379" actId="1076"/>
          <ac:spMkLst>
            <pc:docMk/>
            <pc:sldMk cId="1306617908" sldId="443"/>
            <ac:spMk id="4" creationId="{CA8597E5-3386-4C66-8248-628336414E6C}"/>
          </ac:spMkLst>
        </pc:spChg>
        <pc:spChg chg="mod">
          <ac:chgData name="OBENAUS Max" userId="504e7c38-4c08-471a-a0da-deb10a53f359" providerId="ADAL" clId="{19BD23ED-BA61-46B3-9601-3082408711AB}" dt="2023-09-17T09:23:59.738" v="379" actId="1076"/>
          <ac:spMkLst>
            <pc:docMk/>
            <pc:sldMk cId="1306617908" sldId="443"/>
            <ac:spMk id="6" creationId="{8B3D13AF-A16B-4560-9D69-3901AAD8B6EB}"/>
          </ac:spMkLst>
        </pc:spChg>
        <pc:spChg chg="mod">
          <ac:chgData name="OBENAUS Max" userId="504e7c38-4c08-471a-a0da-deb10a53f359" providerId="ADAL" clId="{19BD23ED-BA61-46B3-9601-3082408711AB}" dt="2023-09-17T09:23:59.738" v="379" actId="1076"/>
          <ac:spMkLst>
            <pc:docMk/>
            <pc:sldMk cId="1306617908" sldId="443"/>
            <ac:spMk id="7" creationId="{4F83F9C1-AD80-4D86-A4DF-7F9202DB0D18}"/>
          </ac:spMkLst>
        </pc:spChg>
        <pc:spChg chg="mod">
          <ac:chgData name="OBENAUS Max" userId="504e7c38-4c08-471a-a0da-deb10a53f359" providerId="ADAL" clId="{19BD23ED-BA61-46B3-9601-3082408711AB}" dt="2023-09-17T09:23:59.738" v="379" actId="1076"/>
          <ac:spMkLst>
            <pc:docMk/>
            <pc:sldMk cId="1306617908" sldId="443"/>
            <ac:spMk id="8" creationId="{CB5E7A8C-7F24-4E66-B698-B0CDE4AFB74F}"/>
          </ac:spMkLst>
        </pc:spChg>
        <pc:graphicFrameChg chg="mod">
          <ac:chgData name="OBENAUS Max" userId="504e7c38-4c08-471a-a0da-deb10a53f359" providerId="ADAL" clId="{19BD23ED-BA61-46B3-9601-3082408711AB}" dt="2023-09-17T10:08:00.622" v="392" actId="20577"/>
          <ac:graphicFrameMkLst>
            <pc:docMk/>
            <pc:sldMk cId="1306617908" sldId="443"/>
            <ac:graphicFrameMk id="5" creationId="{1EE3221E-6D9F-465B-89CD-6AC0B8E10E99}"/>
          </ac:graphicFrameMkLst>
        </pc:graphicFrameChg>
      </pc:sldChg>
      <pc:sldChg chg="del">
        <pc:chgData name="OBENAUS Max" userId="504e7c38-4c08-471a-a0da-deb10a53f359" providerId="ADAL" clId="{19BD23ED-BA61-46B3-9601-3082408711AB}" dt="2023-09-15T14:48:15.029" v="197" actId="47"/>
        <pc:sldMkLst>
          <pc:docMk/>
          <pc:sldMk cId="3098054006" sldId="1057"/>
        </pc:sldMkLst>
      </pc:sldChg>
      <pc:sldChg chg="addSp delSp modSp new del mod setBg">
        <pc:chgData name="OBENAUS Max" userId="504e7c38-4c08-471a-a0da-deb10a53f359" providerId="ADAL" clId="{19BD23ED-BA61-46B3-9601-3082408711AB}" dt="2023-09-17T09:59:39.883" v="391" actId="2696"/>
        <pc:sldMkLst>
          <pc:docMk/>
          <pc:sldMk cId="1418553864" sldId="1072"/>
        </pc:sldMkLst>
        <pc:spChg chg="del">
          <ac:chgData name="OBENAUS Max" userId="504e7c38-4c08-471a-a0da-deb10a53f359" providerId="ADAL" clId="{19BD23ED-BA61-46B3-9601-3082408711AB}" dt="2023-09-15T14:49:26.157" v="201" actId="478"/>
          <ac:spMkLst>
            <pc:docMk/>
            <pc:sldMk cId="1418553864" sldId="1072"/>
            <ac:spMk id="2" creationId="{354C29EF-98F9-5424-3DC8-3E844768A552}"/>
          </ac:spMkLst>
        </pc:spChg>
        <pc:spChg chg="add">
          <ac:chgData name="OBENAUS Max" userId="504e7c38-4c08-471a-a0da-deb10a53f359" providerId="ADAL" clId="{19BD23ED-BA61-46B3-9601-3082408711AB}" dt="2023-09-15T14:49:36.816" v="203" actId="26606"/>
          <ac:spMkLst>
            <pc:docMk/>
            <pc:sldMk cId="1418553864" sldId="1072"/>
            <ac:spMk id="8" creationId="{42A4FC2C-047E-45A5-965D-8E1E3BF09BC6}"/>
          </ac:spMkLst>
        </pc:spChg>
        <pc:picChg chg="add mod">
          <ac:chgData name="OBENAUS Max" userId="504e7c38-4c08-471a-a0da-deb10a53f359" providerId="ADAL" clId="{19BD23ED-BA61-46B3-9601-3082408711AB}" dt="2023-09-17T09:59:19.476" v="387" actId="14100"/>
          <ac:picMkLst>
            <pc:docMk/>
            <pc:sldMk cId="1418553864" sldId="1072"/>
            <ac:picMk id="3" creationId="{52FE119B-287D-C23B-0DFF-F04290CC819D}"/>
          </ac:picMkLst>
        </pc:picChg>
      </pc:sldChg>
      <pc:sldChg chg="del">
        <pc:chgData name="OBENAUS Max" userId="504e7c38-4c08-471a-a0da-deb10a53f359" providerId="ADAL" clId="{19BD23ED-BA61-46B3-9601-3082408711AB}" dt="2023-09-15T14:48:10.025" v="196" actId="47"/>
        <pc:sldMkLst>
          <pc:docMk/>
          <pc:sldMk cId="3788160072" sldId="1072"/>
        </pc:sldMkLst>
      </pc:sldChg>
      <pc:sldChg chg="addSp delSp modSp add mod ord">
        <pc:chgData name="OBENAUS Max" userId="504e7c38-4c08-471a-a0da-deb10a53f359" providerId="ADAL" clId="{19BD23ED-BA61-46B3-9601-3082408711AB}" dt="2023-09-17T09:59:32.085" v="390" actId="1076"/>
        <pc:sldMkLst>
          <pc:docMk/>
          <pc:sldMk cId="1689110302" sldId="1073"/>
        </pc:sldMkLst>
        <pc:spChg chg="add mod">
          <ac:chgData name="OBENAUS Max" userId="504e7c38-4c08-471a-a0da-deb10a53f359" providerId="ADAL" clId="{19BD23ED-BA61-46B3-9601-3082408711AB}" dt="2023-09-17T08:39:32.211" v="308" actId="1036"/>
          <ac:spMkLst>
            <pc:docMk/>
            <pc:sldMk cId="1689110302" sldId="1073"/>
            <ac:spMk id="2" creationId="{BD1197E4-FD79-A0C9-E322-239128E6FAD9}"/>
          </ac:spMkLst>
        </pc:spChg>
        <pc:picChg chg="del">
          <ac:chgData name="OBENAUS Max" userId="504e7c38-4c08-471a-a0da-deb10a53f359" providerId="ADAL" clId="{19BD23ED-BA61-46B3-9601-3082408711AB}" dt="2023-09-17T08:24:32.217" v="205" actId="478"/>
          <ac:picMkLst>
            <pc:docMk/>
            <pc:sldMk cId="1689110302" sldId="1073"/>
            <ac:picMk id="3" creationId="{52FE119B-287D-C23B-0DFF-F04290CC819D}"/>
          </ac:picMkLst>
        </pc:picChg>
        <pc:picChg chg="add del mod">
          <ac:chgData name="OBENAUS Max" userId="504e7c38-4c08-471a-a0da-deb10a53f359" providerId="ADAL" clId="{19BD23ED-BA61-46B3-9601-3082408711AB}" dt="2023-09-17T08:30:09.578" v="220" actId="478"/>
          <ac:picMkLst>
            <pc:docMk/>
            <pc:sldMk cId="1689110302" sldId="1073"/>
            <ac:picMk id="5" creationId="{A33EACB9-5693-D564-0496-58C67E71E7E8}"/>
          </ac:picMkLst>
        </pc:picChg>
        <pc:picChg chg="add mod">
          <ac:chgData name="OBENAUS Max" userId="504e7c38-4c08-471a-a0da-deb10a53f359" providerId="ADAL" clId="{19BD23ED-BA61-46B3-9601-3082408711AB}" dt="2023-09-17T09:59:32.085" v="390" actId="1076"/>
          <ac:picMkLst>
            <pc:docMk/>
            <pc:sldMk cId="1689110302" sldId="1073"/>
            <ac:picMk id="6" creationId="{BFB5ACB0-049E-FD10-F072-0C9C2082C31A}"/>
          </ac:picMkLst>
        </pc:picChg>
      </pc:sldChg>
      <pc:sldChg chg="addSp modSp new mod ord">
        <pc:chgData name="OBENAUS Max" userId="504e7c38-4c08-471a-a0da-deb10a53f359" providerId="ADAL" clId="{19BD23ED-BA61-46B3-9601-3082408711AB}" dt="2023-09-17T09:30:02.662" v="384" actId="14100"/>
        <pc:sldMkLst>
          <pc:docMk/>
          <pc:sldMk cId="3545685735" sldId="1074"/>
        </pc:sldMkLst>
        <pc:spChg chg="mod">
          <ac:chgData name="OBENAUS Max" userId="504e7c38-4c08-471a-a0da-deb10a53f359" providerId="ADAL" clId="{19BD23ED-BA61-46B3-9601-3082408711AB}" dt="2023-09-17T08:44:57.625" v="350" actId="20577"/>
          <ac:spMkLst>
            <pc:docMk/>
            <pc:sldMk cId="3545685735" sldId="1074"/>
            <ac:spMk id="2" creationId="{F1CD139C-13DD-2AD5-BD76-9D19F953E581}"/>
          </ac:spMkLst>
        </pc:spChg>
        <pc:spChg chg="add mod">
          <ac:chgData name="OBENAUS Max" userId="504e7c38-4c08-471a-a0da-deb10a53f359" providerId="ADAL" clId="{19BD23ED-BA61-46B3-9601-3082408711AB}" dt="2023-09-17T09:30:02.662" v="384" actId="14100"/>
          <ac:spMkLst>
            <pc:docMk/>
            <pc:sldMk cId="3545685735" sldId="1074"/>
            <ac:spMk id="4" creationId="{48C07E57-C650-7E1B-B9E2-8F3F5BC20ECE}"/>
          </ac:spMkLst>
        </pc:spChg>
        <pc:picChg chg="add mod">
          <ac:chgData name="OBENAUS Max" userId="504e7c38-4c08-471a-a0da-deb10a53f359" providerId="ADAL" clId="{19BD23ED-BA61-46B3-9601-3082408711AB}" dt="2023-09-17T08:46:25.862" v="353" actId="14100"/>
          <ac:picMkLst>
            <pc:docMk/>
            <pc:sldMk cId="3545685735" sldId="1074"/>
            <ac:picMk id="5" creationId="{8230DD7E-B076-61E2-04FE-0522340D3ACD}"/>
          </ac:picMkLst>
        </pc:picChg>
        <pc:picChg chg="add mod">
          <ac:chgData name="OBENAUS Max" userId="504e7c38-4c08-471a-a0da-deb10a53f359" providerId="ADAL" clId="{19BD23ED-BA61-46B3-9601-3082408711AB}" dt="2023-09-17T08:46:37.550" v="355" actId="1076"/>
          <ac:picMkLst>
            <pc:docMk/>
            <pc:sldMk cId="3545685735" sldId="1074"/>
            <ac:picMk id="7" creationId="{9ACBAEC5-7478-89AC-8DFC-636BB9253C44}"/>
          </ac:picMkLst>
        </pc:picChg>
      </pc:sldChg>
      <pc:sldChg chg="addSp delSp modSp add mod ord">
        <pc:chgData name="OBENAUS Max" userId="504e7c38-4c08-471a-a0da-deb10a53f359" providerId="ADAL" clId="{19BD23ED-BA61-46B3-9601-3082408711AB}" dt="2023-09-17T10:24:38.360" v="456" actId="207"/>
        <pc:sldMkLst>
          <pc:docMk/>
          <pc:sldMk cId="4015311888" sldId="1075"/>
        </pc:sldMkLst>
        <pc:spChg chg="mod">
          <ac:chgData name="OBENAUS Max" userId="504e7c38-4c08-471a-a0da-deb10a53f359" providerId="ADAL" clId="{19BD23ED-BA61-46B3-9601-3082408711AB}" dt="2023-09-17T10:13:34.555" v="429" actId="1076"/>
          <ac:spMkLst>
            <pc:docMk/>
            <pc:sldMk cId="4015311888" sldId="1075"/>
            <ac:spMk id="2" creationId="{BD1197E4-FD79-A0C9-E322-239128E6FAD9}"/>
          </ac:spMkLst>
        </pc:spChg>
        <pc:spChg chg="add mod">
          <ac:chgData name="OBENAUS Max" userId="504e7c38-4c08-471a-a0da-deb10a53f359" providerId="ADAL" clId="{19BD23ED-BA61-46B3-9601-3082408711AB}" dt="2023-09-17T10:24:38.360" v="456" actId="207"/>
          <ac:spMkLst>
            <pc:docMk/>
            <pc:sldMk cId="4015311888" sldId="1075"/>
            <ac:spMk id="5" creationId="{E96CF178-0BF8-1BFB-C9EC-283991A35DCE}"/>
          </ac:spMkLst>
        </pc:spChg>
        <pc:picChg chg="add mod ord">
          <ac:chgData name="OBENAUS Max" userId="504e7c38-4c08-471a-a0da-deb10a53f359" providerId="ADAL" clId="{19BD23ED-BA61-46B3-9601-3082408711AB}" dt="2023-09-17T10:13:19.899" v="428" actId="1076"/>
          <ac:picMkLst>
            <pc:docMk/>
            <pc:sldMk cId="4015311888" sldId="1075"/>
            <ac:picMk id="4" creationId="{F00926CA-C1E6-87BE-147F-F2189D1AC982}"/>
          </ac:picMkLst>
        </pc:picChg>
        <pc:picChg chg="del">
          <ac:chgData name="OBENAUS Max" userId="504e7c38-4c08-471a-a0da-deb10a53f359" providerId="ADAL" clId="{19BD23ED-BA61-46B3-9601-3082408711AB}" dt="2023-09-17T10:09:47.451" v="410" actId="478"/>
          <ac:picMkLst>
            <pc:docMk/>
            <pc:sldMk cId="4015311888" sldId="1075"/>
            <ac:picMk id="6" creationId="{BFB5ACB0-049E-FD10-F072-0C9C2082C31A}"/>
          </ac:picMkLst>
        </pc:picChg>
      </pc:sldChg>
      <pc:sldChg chg="addSp delSp modSp add mod ord">
        <pc:chgData name="OBENAUS Max" userId="504e7c38-4c08-471a-a0da-deb10a53f359" providerId="ADAL" clId="{19BD23ED-BA61-46B3-9601-3082408711AB}" dt="2023-09-17T11:08:54.926" v="689" actId="14100"/>
        <pc:sldMkLst>
          <pc:docMk/>
          <pc:sldMk cId="121357212" sldId="1076"/>
        </pc:sldMkLst>
        <pc:spChg chg="add mod">
          <ac:chgData name="OBENAUS Max" userId="504e7c38-4c08-471a-a0da-deb10a53f359" providerId="ADAL" clId="{19BD23ED-BA61-46B3-9601-3082408711AB}" dt="2023-09-17T11:08:54.926" v="689" actId="14100"/>
          <ac:spMkLst>
            <pc:docMk/>
            <pc:sldMk cId="121357212" sldId="1076"/>
            <ac:spMk id="3" creationId="{182E084F-7CA0-D3E0-C9C6-96E0AF27EE56}"/>
          </ac:spMkLst>
        </pc:spChg>
        <pc:spChg chg="add mod">
          <ac:chgData name="OBENAUS Max" userId="504e7c38-4c08-471a-a0da-deb10a53f359" providerId="ADAL" clId="{19BD23ED-BA61-46B3-9601-3082408711AB}" dt="2023-09-17T10:53:54.336" v="535" actId="208"/>
          <ac:spMkLst>
            <pc:docMk/>
            <pc:sldMk cId="121357212" sldId="1076"/>
            <ac:spMk id="4" creationId="{E3A4FAC4-27D8-2A09-421D-3F0E5A58FC80}"/>
          </ac:spMkLst>
        </pc:spChg>
        <pc:spChg chg="add mod">
          <ac:chgData name="OBENAUS Max" userId="504e7c38-4c08-471a-a0da-deb10a53f359" providerId="ADAL" clId="{19BD23ED-BA61-46B3-9601-3082408711AB}" dt="2023-09-17T11:08:25.174" v="681" actId="1076"/>
          <ac:spMkLst>
            <pc:docMk/>
            <pc:sldMk cId="121357212" sldId="1076"/>
            <ac:spMk id="14" creationId="{B5F2EC29-93EC-1C4E-1866-006DFE5A5BA4}"/>
          </ac:spMkLst>
        </pc:spChg>
        <pc:spChg chg="add mod">
          <ac:chgData name="OBENAUS Max" userId="504e7c38-4c08-471a-a0da-deb10a53f359" providerId="ADAL" clId="{19BD23ED-BA61-46B3-9601-3082408711AB}" dt="2023-09-17T11:08:36.255" v="683" actId="1076"/>
          <ac:spMkLst>
            <pc:docMk/>
            <pc:sldMk cId="121357212" sldId="1076"/>
            <ac:spMk id="15" creationId="{4926C8A5-D30E-E81B-0F34-698C20346D15}"/>
          </ac:spMkLst>
        </pc:spChg>
        <pc:spChg chg="add mod">
          <ac:chgData name="OBENAUS Max" userId="504e7c38-4c08-471a-a0da-deb10a53f359" providerId="ADAL" clId="{19BD23ED-BA61-46B3-9601-3082408711AB}" dt="2023-09-17T11:08:30.910" v="682" actId="1076"/>
          <ac:spMkLst>
            <pc:docMk/>
            <pc:sldMk cId="121357212" sldId="1076"/>
            <ac:spMk id="16" creationId="{A479902C-4555-DEE7-96BB-CE2B1192667A}"/>
          </ac:spMkLst>
        </pc:spChg>
        <pc:spChg chg="add mod">
          <ac:chgData name="OBENAUS Max" userId="504e7c38-4c08-471a-a0da-deb10a53f359" providerId="ADAL" clId="{19BD23ED-BA61-46B3-9601-3082408711AB}" dt="2023-09-17T11:08:41.781" v="684" actId="1076"/>
          <ac:spMkLst>
            <pc:docMk/>
            <pc:sldMk cId="121357212" sldId="1076"/>
            <ac:spMk id="17" creationId="{28D2D198-CA81-FA25-543E-931E64D23B70}"/>
          </ac:spMkLst>
        </pc:spChg>
        <pc:grpChg chg="add mod">
          <ac:chgData name="OBENAUS Max" userId="504e7c38-4c08-471a-a0da-deb10a53f359" providerId="ADAL" clId="{19BD23ED-BA61-46B3-9601-3082408711AB}" dt="2023-09-17T11:02:36.850" v="595" actId="1076"/>
          <ac:grpSpMkLst>
            <pc:docMk/>
            <pc:sldMk cId="121357212" sldId="1076"/>
            <ac:grpSpMk id="13" creationId="{D5120DB7-8D11-C95A-D572-4217B96E048B}"/>
          </ac:grpSpMkLst>
        </pc:grpChg>
        <pc:picChg chg="del">
          <ac:chgData name="OBENAUS Max" userId="504e7c38-4c08-471a-a0da-deb10a53f359" providerId="ADAL" clId="{19BD23ED-BA61-46B3-9601-3082408711AB}" dt="2023-09-17T10:46:27.221" v="461" actId="478"/>
          <ac:picMkLst>
            <pc:docMk/>
            <pc:sldMk cId="121357212" sldId="1076"/>
            <ac:picMk id="6" creationId="{BFB5ACB0-049E-FD10-F072-0C9C2082C31A}"/>
          </ac:picMkLst>
        </pc:picChg>
        <pc:picChg chg="add mod">
          <ac:chgData name="OBENAUS Max" userId="504e7c38-4c08-471a-a0da-deb10a53f359" providerId="ADAL" clId="{19BD23ED-BA61-46B3-9601-3082408711AB}" dt="2023-09-17T10:53:54.336" v="535" actId="208"/>
          <ac:picMkLst>
            <pc:docMk/>
            <pc:sldMk cId="121357212" sldId="1076"/>
            <ac:picMk id="7" creationId="{DFB0DEEC-99E3-F508-A70D-34EF7BDFA055}"/>
          </ac:picMkLst>
        </pc:picChg>
        <pc:picChg chg="add mod">
          <ac:chgData name="OBENAUS Max" userId="504e7c38-4c08-471a-a0da-deb10a53f359" providerId="ADAL" clId="{19BD23ED-BA61-46B3-9601-3082408711AB}" dt="2023-09-17T10:53:54.336" v="535" actId="208"/>
          <ac:picMkLst>
            <pc:docMk/>
            <pc:sldMk cId="121357212" sldId="1076"/>
            <ac:picMk id="10" creationId="{303DB6C6-A795-71A2-EAED-D158922EE75D}"/>
          </ac:picMkLst>
        </pc:picChg>
        <pc:picChg chg="add mod">
          <ac:chgData name="OBENAUS Max" userId="504e7c38-4c08-471a-a0da-deb10a53f359" providerId="ADAL" clId="{19BD23ED-BA61-46B3-9601-3082408711AB}" dt="2023-09-17T10:53:54.336" v="535" actId="208"/>
          <ac:picMkLst>
            <pc:docMk/>
            <pc:sldMk cId="121357212" sldId="1076"/>
            <ac:picMk id="12" creationId="{B9EF0E6A-8EC7-32B0-E492-FE919A6C2BEB}"/>
          </ac:picMkLst>
        </pc:picChg>
      </pc:sldChg>
      <pc:sldMasterChg chg="delSldLayout">
        <pc:chgData name="OBENAUS Max" userId="504e7c38-4c08-471a-a0da-deb10a53f359" providerId="ADAL" clId="{19BD23ED-BA61-46B3-9601-3082408711AB}" dt="2023-09-17T08:48:17.732" v="356" actId="47"/>
        <pc:sldMasterMkLst>
          <pc:docMk/>
          <pc:sldMasterMk cId="466285783" sldId="2147483648"/>
        </pc:sldMasterMkLst>
        <pc:sldLayoutChg chg="del">
          <pc:chgData name="OBENAUS Max" userId="504e7c38-4c08-471a-a0da-deb10a53f359" providerId="ADAL" clId="{19BD23ED-BA61-46B3-9601-3082408711AB}" dt="2023-09-17T08:48:17.732" v="356" actId="47"/>
          <pc:sldLayoutMkLst>
            <pc:docMk/>
            <pc:sldMasterMk cId="466285783" sldId="2147483648"/>
            <pc:sldLayoutMk cId="493128003" sldId="2147483668"/>
          </pc:sldLayoutMkLst>
        </pc:sldLayoutChg>
      </pc:sldMasterChg>
      <pc:sldMasterChg chg="del delSldLayout">
        <pc:chgData name="OBENAUS Max" userId="504e7c38-4c08-471a-a0da-deb10a53f359" providerId="ADAL" clId="{19BD23ED-BA61-46B3-9601-3082408711AB}" dt="2023-09-15T14:48:32.731" v="199" actId="47"/>
        <pc:sldMasterMkLst>
          <pc:docMk/>
          <pc:sldMasterMk cId="2747424251" sldId="2147483669"/>
        </pc:sldMasterMkLst>
        <pc:sldLayoutChg chg="del">
          <pc:chgData name="OBENAUS Max" userId="504e7c38-4c08-471a-a0da-deb10a53f359" providerId="ADAL" clId="{19BD23ED-BA61-46B3-9601-3082408711AB}" dt="2023-09-15T14:48:32.731" v="199" actId="47"/>
          <pc:sldLayoutMkLst>
            <pc:docMk/>
            <pc:sldMasterMk cId="2747424251" sldId="2147483669"/>
            <pc:sldLayoutMk cId="3851137079" sldId="2147483670"/>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2206692743" sldId="2147483671"/>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928331569" sldId="2147483672"/>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2497492284" sldId="2147483673"/>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254783581" sldId="2147483674"/>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2776384459" sldId="2147483675"/>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931328810" sldId="2147483676"/>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2664126951" sldId="2147483677"/>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1342719053" sldId="2147483678"/>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3035596443" sldId="2147483679"/>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3702949252" sldId="2147483680"/>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2920950919" sldId="2147483681"/>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1589425933" sldId="2147483682"/>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2775129393" sldId="2147483683"/>
          </pc:sldLayoutMkLst>
        </pc:sldLayoutChg>
        <pc:sldLayoutChg chg="del">
          <pc:chgData name="OBENAUS Max" userId="504e7c38-4c08-471a-a0da-deb10a53f359" providerId="ADAL" clId="{19BD23ED-BA61-46B3-9601-3082408711AB}" dt="2023-09-15T14:48:32.731" v="199" actId="47"/>
          <pc:sldLayoutMkLst>
            <pc:docMk/>
            <pc:sldMasterMk cId="2747424251" sldId="2147483669"/>
            <pc:sldLayoutMk cId="4012893973" sldId="21474836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5EA39-7FC8-4390-9A8F-F907C9DF593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3F7DFBB-2D55-411A-A06B-AD44D9D9AF72}">
      <dgm:prSet phldrT="[Text]" custT="1"/>
      <dgm:spPr>
        <a:solidFill>
          <a:srgbClr val="00B050"/>
        </a:solidFill>
      </dgm:spPr>
      <dgm:t>
        <a:bodyPr/>
        <a:lstStyle/>
        <a:p>
          <a:r>
            <a:rPr lang="en-US" sz="1000" b="1" dirty="0">
              <a:latin typeface="Arial Black" panose="020B0A04020102020204" pitchFamily="34" charset="0"/>
            </a:rPr>
            <a:t>CSM ASLP</a:t>
          </a:r>
        </a:p>
        <a:p>
          <a:r>
            <a:rPr lang="en-US" sz="1600" b="1" dirty="0"/>
            <a:t>(RCM)</a:t>
          </a:r>
        </a:p>
      </dgm:t>
    </dgm:pt>
    <dgm:pt modelId="{954D79FD-E975-4739-AEF2-30498B5393E0}" type="parTrans" cxnId="{84D5AA57-130F-4EBD-B5AF-02177BE51CB0}">
      <dgm:prSet/>
      <dgm:spPr/>
      <dgm:t>
        <a:bodyPr/>
        <a:lstStyle/>
        <a:p>
          <a:endParaRPr lang="en-US"/>
        </a:p>
      </dgm:t>
    </dgm:pt>
    <dgm:pt modelId="{26527979-B6B6-470C-A527-93A10F8DFB4F}" type="sibTrans" cxnId="{84D5AA57-130F-4EBD-B5AF-02177BE51CB0}">
      <dgm:prSet/>
      <dgm:spPr/>
      <dgm:t>
        <a:bodyPr/>
        <a:lstStyle/>
        <a:p>
          <a:endParaRPr lang="en-US" dirty="0"/>
        </a:p>
      </dgm:t>
    </dgm:pt>
    <dgm:pt modelId="{2FA2463B-FC4D-49F2-B6C0-ACEA67881594}">
      <dgm:prSet phldrT="[Text]" custT="1"/>
      <dgm:spPr>
        <a:noFill/>
        <a:ln>
          <a:noFill/>
        </a:ln>
        <a:effectLst/>
      </dgm:spPr>
      <dgm:t>
        <a:bodyPr spcFirstLastPara="0" vert="horz" wrap="square" lIns="34290" tIns="34290" rIns="34290" bIns="34290" numCol="1" spcCol="1270" anchor="ctr" anchorCtr="0"/>
        <a:lstStyle/>
        <a:p>
          <a:pPr marL="0" lvl="0" defTabSz="400050">
            <a:lnSpc>
              <a:spcPct val="90000"/>
            </a:lnSpc>
            <a:spcBef>
              <a:spcPct val="0"/>
            </a:spcBef>
            <a:spcAft>
              <a:spcPct val="35000"/>
            </a:spcAft>
            <a:buNone/>
          </a:pPr>
          <a:r>
            <a:rPr lang="en-GB" sz="900" b="1" kern="1200" noProof="0" dirty="0">
              <a:solidFill>
                <a:prstClr val="black">
                  <a:hueOff val="0"/>
                  <a:satOff val="0"/>
                  <a:lumOff val="0"/>
                  <a:alphaOff val="0"/>
                </a:prstClr>
              </a:solidFill>
              <a:latin typeface="Arial Black" panose="020B0A04020102020204" pitchFamily="34" charset="0"/>
              <a:ea typeface="+mn-ea"/>
              <a:cs typeface="+mn-cs"/>
            </a:rPr>
            <a:t>Harmonised description of RCMs</a:t>
          </a:r>
        </a:p>
        <a:p>
          <a:pPr marL="0" marR="0" lvl="0" indent="0" defTabSz="914400" eaLnBrk="1" fontAlgn="auto" latinLnBrk="0" hangingPunct="1">
            <a:lnSpc>
              <a:spcPct val="100000"/>
            </a:lnSpc>
            <a:spcBef>
              <a:spcPts val="0"/>
            </a:spcBef>
            <a:spcAft>
              <a:spcPts val="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Reference list of Risk Control Measures (RCMs)</a:t>
          </a:r>
        </a:p>
      </dgm:t>
    </dgm:pt>
    <dgm:pt modelId="{1EF52F4C-CA1B-4B06-954D-DEE322638546}" type="parTrans" cxnId="{A88936B4-64B9-4F2C-8C60-8793C9BA1E71}">
      <dgm:prSet/>
      <dgm:spPr/>
      <dgm:t>
        <a:bodyPr/>
        <a:lstStyle/>
        <a:p>
          <a:endParaRPr lang="en-US"/>
        </a:p>
      </dgm:t>
    </dgm:pt>
    <dgm:pt modelId="{775F18D8-ACC8-44F3-8B51-29CC225F8F0B}" type="sibTrans" cxnId="{A88936B4-64B9-4F2C-8C60-8793C9BA1E71}">
      <dgm:prSet/>
      <dgm:spPr/>
      <dgm:t>
        <a:bodyPr/>
        <a:lstStyle/>
        <a:p>
          <a:endParaRPr lang="en-US"/>
        </a:p>
      </dgm:t>
    </dgm:pt>
    <dgm:pt modelId="{831552CA-45CD-4838-848A-25D20DDC1573}">
      <dgm:prSet phldrT="[Text]" custT="1"/>
      <dgm:spPr>
        <a:solidFill>
          <a:srgbClr val="00B050"/>
        </a:solidFill>
      </dgm:spPr>
      <dgm:t>
        <a:bodyPr/>
        <a:lstStyle/>
        <a:p>
          <a:r>
            <a:rPr lang="en-US" sz="1000" b="1" kern="1200" dirty="0">
              <a:latin typeface="Arial Black" panose="020B0A04020102020204" pitchFamily="34" charset="0"/>
            </a:rPr>
            <a:t>CSM ASLP</a:t>
          </a:r>
        </a:p>
        <a:p>
          <a:r>
            <a:rPr lang="en-US" sz="1600" b="1" kern="1200" dirty="0">
              <a:solidFill>
                <a:prstClr val="white"/>
              </a:solidFill>
              <a:latin typeface="Calibri"/>
              <a:ea typeface="+mn-ea"/>
              <a:cs typeface="+mn-cs"/>
            </a:rPr>
            <a:t>(SP)</a:t>
          </a:r>
        </a:p>
      </dgm:t>
    </dgm:pt>
    <dgm:pt modelId="{68F60A52-A858-430A-95FA-DF8B3BE38E08}" type="parTrans" cxnId="{52ACF1AC-E2B2-4E21-8FC3-D651FE3B8D26}">
      <dgm:prSet/>
      <dgm:spPr/>
      <dgm:t>
        <a:bodyPr/>
        <a:lstStyle/>
        <a:p>
          <a:endParaRPr lang="en-US"/>
        </a:p>
      </dgm:t>
    </dgm:pt>
    <dgm:pt modelId="{0FE8152A-EEC8-4388-BD6F-BC29CD691211}" type="sibTrans" cxnId="{52ACF1AC-E2B2-4E21-8FC3-D651FE3B8D26}">
      <dgm:prSet/>
      <dgm:spPr/>
      <dgm:t>
        <a:bodyPr/>
        <a:lstStyle/>
        <a:p>
          <a:endParaRPr lang="en-US" dirty="0"/>
        </a:p>
      </dgm:t>
    </dgm:pt>
    <dgm:pt modelId="{82A12C37-7F7D-4F85-854C-510904E26EE6}">
      <dgm:prSet phldrT="[Text]" custT="1"/>
      <dgm:spPr/>
      <dgm:t>
        <a:bodyPr/>
        <a:lstStyle/>
        <a:p>
          <a:r>
            <a:rPr lang="en-US" sz="900" b="1" kern="1200" dirty="0">
              <a:solidFill>
                <a:prstClr val="black">
                  <a:hueOff val="0"/>
                  <a:satOff val="0"/>
                  <a:lumOff val="0"/>
                  <a:alphaOff val="0"/>
                </a:prstClr>
              </a:solidFill>
              <a:latin typeface="Arial Black" panose="020B0A04020102020204" pitchFamily="34" charset="0"/>
              <a:ea typeface="+mn-ea"/>
              <a:cs typeface="+mn-cs"/>
            </a:rPr>
            <a:t>Assessment of operator’s maturity on RCMs</a:t>
          </a:r>
        </a:p>
        <a:p>
          <a:r>
            <a:rPr lang="en-US" sz="900" b="1" kern="1200" dirty="0">
              <a:solidFill>
                <a:prstClr val="black">
                  <a:hueOff val="0"/>
                  <a:satOff val="0"/>
                  <a:lumOff val="0"/>
                  <a:alphaOff val="0"/>
                </a:prstClr>
              </a:solidFill>
              <a:latin typeface="Arial Black" panose="020B0A04020102020204" pitchFamily="34" charset="0"/>
              <a:ea typeface="+mn-ea"/>
              <a:cs typeface="+mn-cs"/>
            </a:rPr>
            <a:t>RCM performance oversight</a:t>
          </a:r>
        </a:p>
        <a:p>
          <a:r>
            <a:rPr lang="en-US" sz="900" b="1" kern="1200" dirty="0">
              <a:solidFill>
                <a:prstClr val="black">
                  <a:hueOff val="0"/>
                  <a:satOff val="0"/>
                  <a:lumOff val="0"/>
                  <a:alphaOff val="0"/>
                </a:prstClr>
              </a:solidFill>
              <a:latin typeface="Arial Black" panose="020B0A04020102020204" pitchFamily="34" charset="0"/>
              <a:ea typeface="+mn-ea"/>
              <a:cs typeface="+mn-cs"/>
            </a:rPr>
            <a:t>Support to definition of performance targets</a:t>
          </a:r>
        </a:p>
      </dgm:t>
    </dgm:pt>
    <dgm:pt modelId="{CBD6E8E6-5AF2-4E1E-8F57-E7D9010569E6}" type="parTrans" cxnId="{6B00518A-9989-4C30-AD30-76215F6ACE99}">
      <dgm:prSet/>
      <dgm:spPr/>
      <dgm:t>
        <a:bodyPr/>
        <a:lstStyle/>
        <a:p>
          <a:endParaRPr lang="en-US"/>
        </a:p>
      </dgm:t>
    </dgm:pt>
    <dgm:pt modelId="{858BC85F-6958-47FC-8CD9-1D61B7729037}" type="sibTrans" cxnId="{6B00518A-9989-4C30-AD30-76215F6ACE99}">
      <dgm:prSet/>
      <dgm:spPr/>
      <dgm:t>
        <a:bodyPr/>
        <a:lstStyle/>
        <a:p>
          <a:endParaRPr lang="en-US"/>
        </a:p>
      </dgm:t>
    </dgm:pt>
    <dgm:pt modelId="{81BA7222-02A3-4592-B110-4C745CD6ED8D}">
      <dgm:prSet phldrT="[Text]" custT="1"/>
      <dgm:spPr>
        <a:solidFill>
          <a:srgbClr val="00B050"/>
        </a:solidFill>
      </dgm:spPr>
      <dgm:t>
        <a:bodyPr/>
        <a:lstStyle/>
        <a:p>
          <a:pPr marL="0" lvl="0" algn="ctr" defTabSz="444500">
            <a:lnSpc>
              <a:spcPct val="90000"/>
            </a:lnSpc>
            <a:spcBef>
              <a:spcPct val="0"/>
            </a:spcBef>
            <a:spcAft>
              <a:spcPct val="35000"/>
            </a:spcAft>
          </a:pPr>
          <a:r>
            <a:rPr lang="en-US" sz="1000" b="1" kern="1200" dirty="0">
              <a:latin typeface="Arial Black" panose="020B0A04020102020204" pitchFamily="34" charset="0"/>
            </a:rPr>
            <a:t>CSM ASLP</a:t>
          </a:r>
        </a:p>
        <a:p>
          <a:pPr marL="0" lvl="0" algn="ctr" defTabSz="444500">
            <a:lnSpc>
              <a:spcPct val="90000"/>
            </a:lnSpc>
            <a:spcBef>
              <a:spcPct val="0"/>
            </a:spcBef>
            <a:spcAft>
              <a:spcPct val="35000"/>
            </a:spcAft>
          </a:pPr>
          <a:r>
            <a:rPr lang="en-US" sz="1000" b="1" kern="1200" dirty="0">
              <a:solidFill>
                <a:prstClr val="white"/>
              </a:solidFill>
              <a:latin typeface="Calibri"/>
              <a:ea typeface="+mn-ea"/>
              <a:cs typeface="+mn-cs"/>
            </a:rPr>
            <a:t>(Scenarios)</a:t>
          </a:r>
          <a:endParaRPr lang="en-US" sz="1600" b="1" kern="1200" dirty="0">
            <a:solidFill>
              <a:prstClr val="white"/>
            </a:solidFill>
            <a:latin typeface="Calibri"/>
            <a:ea typeface="+mn-ea"/>
            <a:cs typeface="+mn-cs"/>
          </a:endParaRPr>
        </a:p>
      </dgm:t>
    </dgm:pt>
    <dgm:pt modelId="{C3F1A224-4534-4659-81C3-2B092F300CFC}" type="parTrans" cxnId="{FA7FDBB4-8891-4A1E-AFC3-248873FE882B}">
      <dgm:prSet/>
      <dgm:spPr/>
      <dgm:t>
        <a:bodyPr/>
        <a:lstStyle/>
        <a:p>
          <a:endParaRPr lang="en-US"/>
        </a:p>
      </dgm:t>
    </dgm:pt>
    <dgm:pt modelId="{AD3D0FAC-A713-4741-A36A-9003D66FBFF1}" type="sibTrans" cxnId="{FA7FDBB4-8891-4A1E-AFC3-248873FE882B}">
      <dgm:prSet/>
      <dgm:spPr/>
      <dgm:t>
        <a:bodyPr/>
        <a:lstStyle/>
        <a:p>
          <a:endParaRPr lang="en-US" dirty="0"/>
        </a:p>
      </dgm:t>
    </dgm:pt>
    <dgm:pt modelId="{14B53FE8-F588-4450-9282-4DDF57720456}">
      <dgm:prSet phldrT="[Text]" custT="1"/>
      <dgm:spPr/>
      <dgm:t>
        <a:bodyPr/>
        <a:lstStyle/>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Assessment of operators’ safety level</a:t>
          </a:r>
        </a:p>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Safety level oversight</a:t>
          </a:r>
        </a:p>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Support to definition of safety level targets</a:t>
          </a:r>
        </a:p>
      </dgm:t>
    </dgm:pt>
    <dgm:pt modelId="{53F652D7-53CC-4308-9595-3BD7323FB670}" type="parTrans" cxnId="{EC6465B6-506F-4823-AE29-1B4FAA92F91C}">
      <dgm:prSet/>
      <dgm:spPr/>
      <dgm:t>
        <a:bodyPr/>
        <a:lstStyle/>
        <a:p>
          <a:endParaRPr lang="en-US"/>
        </a:p>
      </dgm:t>
    </dgm:pt>
    <dgm:pt modelId="{BA291908-0D2F-4F7A-9D8C-F46665D0FF02}" type="sibTrans" cxnId="{EC6465B6-506F-4823-AE29-1B4FAA92F91C}">
      <dgm:prSet/>
      <dgm:spPr/>
      <dgm:t>
        <a:bodyPr/>
        <a:lstStyle/>
        <a:p>
          <a:endParaRPr lang="en-US"/>
        </a:p>
      </dgm:t>
    </dgm:pt>
    <dgm:pt modelId="{D5D85E6A-D069-4B92-BB4C-14B97B4DA499}">
      <dgm:prSet phldrT="[Text]" custT="1"/>
      <dgm:spPr>
        <a:solidFill>
          <a:srgbClr val="00B050"/>
        </a:solidFill>
      </dgm:spPr>
      <dgm:t>
        <a:bodyPr/>
        <a:lstStyle/>
        <a:p>
          <a:r>
            <a:rPr lang="en-US" sz="1000" b="1" kern="1200" dirty="0">
              <a:latin typeface="Arial Black" panose="020B0A04020102020204" pitchFamily="34" charset="0"/>
            </a:rPr>
            <a:t>CSM ASLP</a:t>
          </a:r>
        </a:p>
        <a:p>
          <a:r>
            <a:rPr lang="en-US" sz="1600" b="1" kern="1200" dirty="0">
              <a:solidFill>
                <a:prstClr val="white"/>
              </a:solidFill>
              <a:latin typeface="Calibri"/>
              <a:ea typeface="+mn-ea"/>
              <a:cs typeface="+mn-cs"/>
            </a:rPr>
            <a:t>(ISS)</a:t>
          </a:r>
        </a:p>
      </dgm:t>
    </dgm:pt>
    <dgm:pt modelId="{6113BAEA-FC14-4E56-802C-601D6A386978}" type="parTrans" cxnId="{BCED79E6-5ADC-42D5-B15E-0A01361D47E4}">
      <dgm:prSet/>
      <dgm:spPr/>
      <dgm:t>
        <a:bodyPr/>
        <a:lstStyle/>
        <a:p>
          <a:endParaRPr lang="en-US"/>
        </a:p>
      </dgm:t>
    </dgm:pt>
    <dgm:pt modelId="{90AA2217-F530-4BC6-B451-C71B94958175}" type="sibTrans" cxnId="{BCED79E6-5ADC-42D5-B15E-0A01361D47E4}">
      <dgm:prSet/>
      <dgm:spPr/>
      <dgm:t>
        <a:bodyPr/>
        <a:lstStyle/>
        <a:p>
          <a:endParaRPr lang="en-US"/>
        </a:p>
      </dgm:t>
    </dgm:pt>
    <dgm:pt modelId="{68E50D2B-B675-4EBA-B528-F7AA56410F91}">
      <dgm:prSet phldrT="[Text]" custT="1"/>
      <dgm:spPr/>
      <dgm:t>
        <a:bodyPr/>
        <a:lstStyle/>
        <a:p>
          <a:r>
            <a:rPr lang="en-US" sz="900" b="1" kern="1200" dirty="0">
              <a:solidFill>
                <a:prstClr val="black">
                  <a:hueOff val="0"/>
                  <a:satOff val="0"/>
                  <a:lumOff val="0"/>
                  <a:alphaOff val="0"/>
                </a:prstClr>
              </a:solidFill>
              <a:latin typeface="Arial Black" panose="020B0A04020102020204" pitchFamily="34" charset="0"/>
              <a:ea typeface="+mn-ea"/>
              <a:cs typeface="+mn-cs"/>
            </a:rPr>
            <a:t>Group of Analysts (including former JNS)</a:t>
          </a:r>
        </a:p>
        <a:p>
          <a:r>
            <a:rPr lang="en-US" sz="900" b="1" kern="1200" dirty="0">
              <a:solidFill>
                <a:prstClr val="black">
                  <a:hueOff val="0"/>
                  <a:satOff val="0"/>
                  <a:lumOff val="0"/>
                  <a:alphaOff val="0"/>
                </a:prstClr>
              </a:solidFill>
              <a:latin typeface="Arial Black" panose="020B0A04020102020204" pitchFamily="34" charset="0"/>
              <a:ea typeface="+mn-ea"/>
              <a:cs typeface="+mn-cs"/>
            </a:rPr>
            <a:t>Production of reference safety knowledge</a:t>
          </a:r>
        </a:p>
        <a:p>
          <a:r>
            <a:rPr lang="en-US" sz="900" b="1" kern="1200" dirty="0">
              <a:solidFill>
                <a:prstClr val="black">
                  <a:hueOff val="0"/>
                  <a:satOff val="0"/>
                  <a:lumOff val="0"/>
                  <a:alphaOff val="0"/>
                </a:prstClr>
              </a:solidFill>
              <a:latin typeface="Arial Black" panose="020B0A04020102020204" pitchFamily="34" charset="0"/>
              <a:ea typeface="+mn-ea"/>
              <a:cs typeface="+mn-cs"/>
            </a:rPr>
            <a:t>Safety improvement and development EU actions</a:t>
          </a:r>
        </a:p>
      </dgm:t>
    </dgm:pt>
    <dgm:pt modelId="{3783D74D-CF5A-4ABB-9200-DD0A1DF56653}" type="parTrans" cxnId="{6306F388-1D00-4E10-8168-C8197BFAA894}">
      <dgm:prSet/>
      <dgm:spPr/>
      <dgm:t>
        <a:bodyPr/>
        <a:lstStyle/>
        <a:p>
          <a:endParaRPr lang="en-US"/>
        </a:p>
      </dgm:t>
    </dgm:pt>
    <dgm:pt modelId="{28587352-AEB6-4F4E-9912-5167513326A0}" type="sibTrans" cxnId="{6306F388-1D00-4E10-8168-C8197BFAA894}">
      <dgm:prSet/>
      <dgm:spPr/>
      <dgm:t>
        <a:bodyPr/>
        <a:lstStyle/>
        <a:p>
          <a:endParaRPr lang="en-US"/>
        </a:p>
      </dgm:t>
    </dgm:pt>
    <dgm:pt modelId="{EFE991A0-6B43-4659-9ACF-225B9F6857D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b="1" noProof="0" dirty="0">
              <a:latin typeface="Arial Black" panose="020B0A04020102020204" pitchFamily="34" charset="0"/>
            </a:rPr>
            <a:t>Harmonised data sharing</a:t>
          </a:r>
          <a:br>
            <a:rPr lang="en-GB" sz="900" b="1" noProof="0" dirty="0">
              <a:latin typeface="Arial Black" panose="020B0A04020102020204" pitchFamily="34" charset="0"/>
            </a:rPr>
          </a:br>
          <a:br>
            <a:rPr lang="en-GB" sz="900" b="1" noProof="0" dirty="0">
              <a:latin typeface="Arial Black" panose="020B0A04020102020204" pitchFamily="34" charset="0"/>
            </a:rPr>
          </a:br>
          <a:r>
            <a:rPr lang="en-GB" sz="900" b="1" noProof="0" dirty="0">
              <a:latin typeface="Arial Black" panose="020B0A04020102020204" pitchFamily="34" charset="0"/>
            </a:rPr>
            <a:t>Single point access to safety information</a:t>
          </a:r>
          <a:br>
            <a:rPr lang="en-GB" sz="900" b="1" noProof="0" dirty="0">
              <a:latin typeface="Arial Black" panose="020B0A04020102020204" pitchFamily="34" charset="0"/>
            </a:rPr>
          </a:br>
          <a:endParaRPr lang="en-GB" sz="900" b="1" noProof="0" dirty="0">
            <a:latin typeface="Arial Black" panose="020B0A04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900" b="1" noProof="0" dirty="0">
              <a:latin typeface="Arial Black" panose="020B0A04020102020204" pitchFamily="34" charset="0"/>
            </a:rPr>
            <a:t>Support to safety monitoring and supervision</a:t>
          </a:r>
        </a:p>
      </dgm:t>
    </dgm:pt>
    <dgm:pt modelId="{2E9963B6-BEAA-4949-A358-0A17D841A65E}" type="parTrans" cxnId="{7D54123A-9C50-4D42-BF2C-B21A1E1470F1}">
      <dgm:prSet/>
      <dgm:spPr/>
      <dgm:t>
        <a:bodyPr/>
        <a:lstStyle/>
        <a:p>
          <a:endParaRPr lang="en-US"/>
        </a:p>
      </dgm:t>
    </dgm:pt>
    <dgm:pt modelId="{A5BB1CF9-9BFE-42D5-AC96-EDCDF713A319}" type="sibTrans" cxnId="{7D54123A-9C50-4D42-BF2C-B21A1E1470F1}">
      <dgm:prSet/>
      <dgm:spPr/>
      <dgm:t>
        <a:bodyPr/>
        <a:lstStyle/>
        <a:p>
          <a:endParaRPr lang="en-US"/>
        </a:p>
      </dgm:t>
    </dgm:pt>
    <dgm:pt modelId="{2F567B68-BB0C-4276-A17B-C1F9007B0687}">
      <dgm:prSet phldrT="[Text]" custT="1"/>
      <dgm:spPr>
        <a:solidFill>
          <a:srgbClr val="00B050"/>
        </a:solidFill>
      </dgm:spPr>
      <dgm:t>
        <a:bodyPr/>
        <a:lstStyle/>
        <a:p>
          <a:r>
            <a:rPr lang="en-US" sz="1200" b="1" kern="1200" dirty="0">
              <a:latin typeface="Arial Black" panose="020B0A04020102020204" pitchFamily="34" charset="0"/>
            </a:rPr>
            <a:t>CSM ASLP</a:t>
          </a:r>
        </a:p>
        <a:p>
          <a:r>
            <a:rPr lang="en-US" sz="1200" b="1" kern="1200" dirty="0">
              <a:solidFill>
                <a:prstClr val="white"/>
              </a:solidFill>
              <a:latin typeface="+mn-lt"/>
              <a:ea typeface="+mn-ea"/>
              <a:cs typeface="+mn-cs"/>
            </a:rPr>
            <a:t>(</a:t>
          </a:r>
          <a:r>
            <a:rPr lang="en-US" sz="1200" b="1" kern="1200" dirty="0" err="1">
              <a:solidFill>
                <a:prstClr val="white"/>
              </a:solidFill>
              <a:latin typeface="+mn-lt"/>
              <a:ea typeface="+mn-ea"/>
              <a:cs typeface="+mn-cs"/>
            </a:rPr>
            <a:t>GoA</a:t>
          </a:r>
          <a:r>
            <a:rPr lang="en-US" sz="1200" b="1" kern="1200" dirty="0">
              <a:solidFill>
                <a:prstClr val="white"/>
              </a:solidFill>
              <a:latin typeface="+mn-lt"/>
              <a:ea typeface="+mn-ea"/>
              <a:cs typeface="+mn-cs"/>
            </a:rPr>
            <a:t>)</a:t>
          </a:r>
          <a:endParaRPr lang="en-US" sz="1200" kern="1200" dirty="0"/>
        </a:p>
      </dgm:t>
    </dgm:pt>
    <dgm:pt modelId="{7BC34579-6BC0-443D-B617-DE4A1EFE76E5}" type="parTrans" cxnId="{FBC56909-7ADF-421C-9080-A7CAAA3882BC}">
      <dgm:prSet/>
      <dgm:spPr/>
      <dgm:t>
        <a:bodyPr/>
        <a:lstStyle/>
        <a:p>
          <a:endParaRPr lang="en-US"/>
        </a:p>
      </dgm:t>
    </dgm:pt>
    <dgm:pt modelId="{6A061D6C-4841-419F-90E5-F04B7173170C}" type="sibTrans" cxnId="{FBC56909-7ADF-421C-9080-A7CAAA3882BC}">
      <dgm:prSet/>
      <dgm:spPr/>
      <dgm:t>
        <a:bodyPr/>
        <a:lstStyle/>
        <a:p>
          <a:endParaRPr lang="en-US"/>
        </a:p>
      </dgm:t>
    </dgm:pt>
    <dgm:pt modelId="{399EA4E3-AEBA-4839-B3E9-592FDDD880B9}">
      <dgm:prSet phldrT="[Text]" custT="1"/>
      <dgm:spPr/>
      <dgm:t>
        <a:bodyPr/>
        <a:lstStyle/>
        <a:p>
          <a:pPr marL="0" marR="0" lvl="0" indent="0" algn="l" defTabSz="400050" eaLnBrk="1" fontAlgn="auto" latinLnBrk="0" hangingPunct="1">
            <a:lnSpc>
              <a:spcPct val="90000"/>
            </a:lnSpc>
            <a:spcBef>
              <a:spcPct val="0"/>
            </a:spcBef>
            <a:spcAft>
              <a:spcPct val="3500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Harmonised taxonomy</a:t>
          </a:r>
        </a:p>
        <a:p>
          <a:pPr marL="0" marR="0" lvl="0" indent="0" algn="l" defTabSz="400050" eaLnBrk="1" fontAlgn="auto" latinLnBrk="0" hangingPunct="1">
            <a:lnSpc>
              <a:spcPct val="90000"/>
            </a:lnSpc>
            <a:spcBef>
              <a:spcPct val="0"/>
            </a:spcBef>
            <a:spcAft>
              <a:spcPct val="3500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Harmonised description of scenarios</a:t>
          </a:r>
        </a:p>
        <a:p>
          <a:pPr marL="0" marR="0" lvl="0" indent="0" algn="l" defTabSz="400050" eaLnBrk="1" fontAlgn="auto" latinLnBrk="0" hangingPunct="1">
            <a:lnSpc>
              <a:spcPct val="90000"/>
            </a:lnSpc>
            <a:spcBef>
              <a:spcPct val="0"/>
            </a:spcBef>
            <a:spcAft>
              <a:spcPct val="3500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Analysis of accident and incident Causes,</a:t>
          </a:r>
        </a:p>
        <a:p>
          <a:pPr marL="0" marR="0" lvl="0" indent="0" algn="l" defTabSz="400050" eaLnBrk="1" fontAlgn="auto" latinLnBrk="0" hangingPunct="1">
            <a:lnSpc>
              <a:spcPct val="90000"/>
            </a:lnSpc>
            <a:spcBef>
              <a:spcPct val="0"/>
            </a:spcBef>
            <a:spcAft>
              <a:spcPct val="3500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Human and Organisational Factors</a:t>
          </a:r>
        </a:p>
      </dgm:t>
    </dgm:pt>
    <dgm:pt modelId="{F9C878C3-7BCC-4E8E-B968-52CE7C0628CE}" type="parTrans" cxnId="{B8C22C13-2532-47A6-BD20-8ABB11E59587}">
      <dgm:prSet/>
      <dgm:spPr/>
      <dgm:t>
        <a:bodyPr/>
        <a:lstStyle/>
        <a:p>
          <a:endParaRPr lang="en-US"/>
        </a:p>
      </dgm:t>
    </dgm:pt>
    <dgm:pt modelId="{8234A3E1-38C5-48AE-95B0-2E93602D575B}" type="sibTrans" cxnId="{B8C22C13-2532-47A6-BD20-8ABB11E59587}">
      <dgm:prSet/>
      <dgm:spPr/>
      <dgm:t>
        <a:bodyPr/>
        <a:lstStyle/>
        <a:p>
          <a:endParaRPr lang="en-US"/>
        </a:p>
      </dgm:t>
    </dgm:pt>
    <dgm:pt modelId="{8DAF601D-BA24-4C48-92A3-EC73773381A2}">
      <dgm:prSet phldrT="[Text]" custT="1"/>
      <dgm:spPr>
        <a:solidFill>
          <a:srgbClr val="00B050"/>
        </a:solidFill>
      </dgm:spPr>
      <dgm:t>
        <a:bodyPr/>
        <a:lstStyle/>
        <a:p>
          <a:pPr marL="0" lvl="0" algn="ctr" defTabSz="444500">
            <a:lnSpc>
              <a:spcPct val="90000"/>
            </a:lnSpc>
            <a:spcBef>
              <a:spcPct val="0"/>
            </a:spcBef>
            <a:spcAft>
              <a:spcPct val="35000"/>
            </a:spcAft>
          </a:pPr>
          <a:r>
            <a:rPr lang="en-US" sz="1000" b="1" kern="1200">
              <a:latin typeface="Arial Black" panose="020B0A04020102020204" pitchFamily="34" charset="0"/>
            </a:rPr>
            <a:t>CSM </a:t>
          </a:r>
          <a:r>
            <a:rPr lang="en-US" sz="1000" b="1" kern="1200" dirty="0">
              <a:latin typeface="Arial Black" panose="020B0A04020102020204" pitchFamily="34" charset="0"/>
            </a:rPr>
            <a:t>ASLP</a:t>
          </a:r>
        </a:p>
        <a:p>
          <a:pPr marL="0" lvl="0" algn="ctr" defTabSz="444500">
            <a:lnSpc>
              <a:spcPct val="90000"/>
            </a:lnSpc>
            <a:spcBef>
              <a:spcPct val="0"/>
            </a:spcBef>
            <a:spcAft>
              <a:spcPct val="35000"/>
            </a:spcAft>
            <a:buNone/>
          </a:pPr>
          <a:r>
            <a:rPr lang="en-US" sz="1600" b="1" kern="1200" dirty="0">
              <a:solidFill>
                <a:prstClr val="white"/>
              </a:solidFill>
              <a:latin typeface="Calibri"/>
              <a:ea typeface="+mn-ea"/>
              <a:cs typeface="+mn-cs"/>
            </a:rPr>
            <a:t>(SL)</a:t>
          </a:r>
        </a:p>
      </dgm:t>
    </dgm:pt>
    <dgm:pt modelId="{5D3651F9-84B1-494D-9D3A-B52E91319E70}" type="parTrans" cxnId="{D1439863-444E-4F19-AAD0-E9E1F198D68A}">
      <dgm:prSet/>
      <dgm:spPr/>
      <dgm:t>
        <a:bodyPr/>
        <a:lstStyle/>
        <a:p>
          <a:endParaRPr lang="en-US"/>
        </a:p>
      </dgm:t>
    </dgm:pt>
    <dgm:pt modelId="{31339656-DF82-45BC-9ABC-6558B12DEDD0}" type="sibTrans" cxnId="{D1439863-444E-4F19-AAD0-E9E1F198D68A}">
      <dgm:prSet/>
      <dgm:spPr/>
      <dgm:t>
        <a:bodyPr/>
        <a:lstStyle/>
        <a:p>
          <a:endParaRPr lang="en-US"/>
        </a:p>
      </dgm:t>
    </dgm:pt>
    <dgm:pt modelId="{69871507-8111-4248-ADDE-511EE09EA136}" type="pres">
      <dgm:prSet presAssocID="{0EB5EA39-7FC8-4390-9A8F-F907C9DF5931}" presName="Name0" presStyleCnt="0">
        <dgm:presLayoutVars>
          <dgm:chMax/>
          <dgm:chPref/>
          <dgm:dir/>
          <dgm:animLvl val="lvl"/>
        </dgm:presLayoutVars>
      </dgm:prSet>
      <dgm:spPr/>
    </dgm:pt>
    <dgm:pt modelId="{D544E14B-918E-464C-9D82-1D3EB89F846E}" type="pres">
      <dgm:prSet presAssocID="{33F7DFBB-2D55-411A-A06B-AD44D9D9AF72}" presName="composite" presStyleCnt="0"/>
      <dgm:spPr/>
    </dgm:pt>
    <dgm:pt modelId="{4351C901-7D30-474A-BED9-BC0902DDEEE3}" type="pres">
      <dgm:prSet presAssocID="{33F7DFBB-2D55-411A-A06B-AD44D9D9AF72}" presName="Parent1" presStyleLbl="node1" presStyleIdx="0" presStyleCnt="12" custLinFactNeighborX="54969" custLinFactNeighborY="-143">
        <dgm:presLayoutVars>
          <dgm:chMax val="1"/>
          <dgm:chPref val="1"/>
          <dgm:bulletEnabled val="1"/>
        </dgm:presLayoutVars>
      </dgm:prSet>
      <dgm:spPr/>
    </dgm:pt>
    <dgm:pt modelId="{AE540234-2983-48FF-9FD1-A5FD585D81B9}" type="pres">
      <dgm:prSet presAssocID="{33F7DFBB-2D55-411A-A06B-AD44D9D9AF72}" presName="Childtext1" presStyleLbl="revTx" presStyleIdx="0" presStyleCnt="6" custScaleX="253674" custLinFactX="17844" custLinFactNeighborX="100000" custLinFactNeighborY="-3986">
        <dgm:presLayoutVars>
          <dgm:chMax val="0"/>
          <dgm:chPref val="0"/>
          <dgm:bulletEnabled val="1"/>
        </dgm:presLayoutVars>
      </dgm:prSet>
      <dgm:spPr>
        <a:xfrm>
          <a:off x="5027595" y="220080"/>
          <a:ext cx="1219331" cy="655554"/>
        </a:xfrm>
        <a:prstGeom prst="rect">
          <a:avLst/>
        </a:prstGeom>
      </dgm:spPr>
    </dgm:pt>
    <dgm:pt modelId="{66824E5B-0D1E-4CDA-8488-E2CB42F2278E}" type="pres">
      <dgm:prSet presAssocID="{33F7DFBB-2D55-411A-A06B-AD44D9D9AF72}" presName="BalanceSpacing" presStyleCnt="0"/>
      <dgm:spPr/>
    </dgm:pt>
    <dgm:pt modelId="{DF40B0BC-DA60-4C90-9D45-63F4763A6CC1}" type="pres">
      <dgm:prSet presAssocID="{33F7DFBB-2D55-411A-A06B-AD44D9D9AF72}" presName="BalanceSpacing1" presStyleCnt="0"/>
      <dgm:spPr/>
    </dgm:pt>
    <dgm:pt modelId="{F826DE97-D7E4-49CB-9175-7657AA3CEBF7}" type="pres">
      <dgm:prSet presAssocID="{26527979-B6B6-470C-A527-93A10F8DFB4F}" presName="Accent1Text" presStyleLbl="node1" presStyleIdx="1" presStyleCnt="12" custLinFactNeighborX="55885" custLinFactNeighborY="-143"/>
      <dgm:spPr/>
    </dgm:pt>
    <dgm:pt modelId="{B5E77C1A-F93D-48F9-8EF9-3C86B36D05BB}" type="pres">
      <dgm:prSet presAssocID="{26527979-B6B6-470C-A527-93A10F8DFB4F}" presName="spaceBetweenRectangles" presStyleCnt="0"/>
      <dgm:spPr/>
    </dgm:pt>
    <dgm:pt modelId="{49F55C0E-9ACA-440A-BCAB-14006D2FE6BC}" type="pres">
      <dgm:prSet presAssocID="{831552CA-45CD-4838-848A-25D20DDC1573}" presName="composite" presStyleCnt="0"/>
      <dgm:spPr/>
    </dgm:pt>
    <dgm:pt modelId="{5E9A0107-596A-479C-84B8-986AF632C8D2}" type="pres">
      <dgm:prSet presAssocID="{831552CA-45CD-4838-848A-25D20DDC1573}" presName="Parent1" presStyleLbl="node1" presStyleIdx="2" presStyleCnt="12" custLinFactNeighborX="-40309">
        <dgm:presLayoutVars>
          <dgm:chMax val="1"/>
          <dgm:chPref val="1"/>
          <dgm:bulletEnabled val="1"/>
        </dgm:presLayoutVars>
      </dgm:prSet>
      <dgm:spPr/>
    </dgm:pt>
    <dgm:pt modelId="{F3A72EEF-290D-48CF-9D19-0E43C9AA0317}" type="pres">
      <dgm:prSet presAssocID="{831552CA-45CD-4838-848A-25D20DDC1573}" presName="Childtext1" presStyleLbl="revTx" presStyleIdx="1" presStyleCnt="6" custScaleX="257459" custLinFactX="-12847" custLinFactNeighborX="-100000" custLinFactNeighborY="-3624">
        <dgm:presLayoutVars>
          <dgm:chMax val="0"/>
          <dgm:chPref val="0"/>
          <dgm:bulletEnabled val="1"/>
        </dgm:presLayoutVars>
      </dgm:prSet>
      <dgm:spPr/>
    </dgm:pt>
    <dgm:pt modelId="{FE47C80F-1062-42C5-89BB-30453733585C}" type="pres">
      <dgm:prSet presAssocID="{831552CA-45CD-4838-848A-25D20DDC1573}" presName="BalanceSpacing" presStyleCnt="0"/>
      <dgm:spPr/>
    </dgm:pt>
    <dgm:pt modelId="{FE373914-CC47-4337-8162-EA72F923C4A9}" type="pres">
      <dgm:prSet presAssocID="{831552CA-45CD-4838-848A-25D20DDC1573}" presName="BalanceSpacing1" presStyleCnt="0"/>
      <dgm:spPr/>
    </dgm:pt>
    <dgm:pt modelId="{E9023154-9D89-4E64-BD41-DFB82E0CBE32}" type="pres">
      <dgm:prSet presAssocID="{0FE8152A-EEC8-4388-BD6F-BC29CD691211}" presName="Accent1Text" presStyleLbl="node1" presStyleIdx="3" presStyleCnt="12" custLinFactNeighborX="-40309"/>
      <dgm:spPr/>
    </dgm:pt>
    <dgm:pt modelId="{994E6A57-1F11-4079-AE5A-66265B3214FA}" type="pres">
      <dgm:prSet presAssocID="{0FE8152A-EEC8-4388-BD6F-BC29CD691211}" presName="spaceBetweenRectangles" presStyleCnt="0"/>
      <dgm:spPr/>
    </dgm:pt>
    <dgm:pt modelId="{4D9D93D5-80E5-4553-A094-7308FB626AF6}" type="pres">
      <dgm:prSet presAssocID="{81BA7222-02A3-4592-B110-4C745CD6ED8D}" presName="composite" presStyleCnt="0"/>
      <dgm:spPr/>
    </dgm:pt>
    <dgm:pt modelId="{B67E52BC-5671-40F3-9BDD-ACD99B71417A}" type="pres">
      <dgm:prSet presAssocID="{81BA7222-02A3-4592-B110-4C745CD6ED8D}" presName="Parent1" presStyleLbl="node1" presStyleIdx="4" presStyleCnt="12" custScaleX="106393" custScaleY="98828" custLinFactNeighborX="59549" custLinFactNeighborY="0">
        <dgm:presLayoutVars>
          <dgm:chMax val="1"/>
          <dgm:chPref val="1"/>
          <dgm:bulletEnabled val="1"/>
        </dgm:presLayoutVars>
      </dgm:prSet>
      <dgm:spPr/>
    </dgm:pt>
    <dgm:pt modelId="{DD96E168-A934-4119-B643-C538712CCCDD}" type="pres">
      <dgm:prSet presAssocID="{81BA7222-02A3-4592-B110-4C745CD6ED8D}" presName="Childtext1" presStyleLbl="revTx" presStyleIdx="2" presStyleCnt="6" custScaleX="264677" custLinFactX="33541" custLinFactNeighborX="100000" custLinFactNeighborY="6262">
        <dgm:presLayoutVars>
          <dgm:chMax val="0"/>
          <dgm:chPref val="0"/>
          <dgm:bulletEnabled val="1"/>
        </dgm:presLayoutVars>
      </dgm:prSet>
      <dgm:spPr/>
    </dgm:pt>
    <dgm:pt modelId="{506012B0-29BB-40C6-99D8-FC815A2B64B7}" type="pres">
      <dgm:prSet presAssocID="{81BA7222-02A3-4592-B110-4C745CD6ED8D}" presName="BalanceSpacing" presStyleCnt="0"/>
      <dgm:spPr/>
    </dgm:pt>
    <dgm:pt modelId="{4E75EAE1-81C1-4557-8507-EDB7F730525B}" type="pres">
      <dgm:prSet presAssocID="{81BA7222-02A3-4592-B110-4C745CD6ED8D}" presName="BalanceSpacing1" presStyleCnt="0"/>
      <dgm:spPr/>
    </dgm:pt>
    <dgm:pt modelId="{1B801B1D-26C5-475E-B786-E8361C74561D}" type="pres">
      <dgm:prSet presAssocID="{AD3D0FAC-A713-4741-A36A-9003D66FBFF1}" presName="Accent1Text" presStyleLbl="node1" presStyleIdx="5" presStyleCnt="12" custLinFactNeighborX="59549" custLinFactNeighborY="0"/>
      <dgm:spPr/>
    </dgm:pt>
    <dgm:pt modelId="{E785B7EA-CF3E-4B81-8F43-DBBBFC366673}" type="pres">
      <dgm:prSet presAssocID="{AD3D0FAC-A713-4741-A36A-9003D66FBFF1}" presName="spaceBetweenRectangles" presStyleCnt="0"/>
      <dgm:spPr/>
    </dgm:pt>
    <dgm:pt modelId="{451F7A72-9E99-4B9D-B00F-C634379461C8}" type="pres">
      <dgm:prSet presAssocID="{8DAF601D-BA24-4C48-92A3-EC73773381A2}" presName="composite" presStyleCnt="0"/>
      <dgm:spPr/>
    </dgm:pt>
    <dgm:pt modelId="{06946AD2-5AB7-4373-8C0C-EA91E16C13FB}" type="pres">
      <dgm:prSet presAssocID="{8DAF601D-BA24-4C48-92A3-EC73773381A2}" presName="Parent1" presStyleLbl="node1" presStyleIdx="6" presStyleCnt="12" custLinFactNeighborX="-45544" custLinFactNeighborY="0">
        <dgm:presLayoutVars>
          <dgm:chMax val="1"/>
          <dgm:chPref val="1"/>
          <dgm:bulletEnabled val="1"/>
        </dgm:presLayoutVars>
      </dgm:prSet>
      <dgm:spPr/>
    </dgm:pt>
    <dgm:pt modelId="{B5D8A3FE-E16B-4549-82DF-B69D8ECA4053}" type="pres">
      <dgm:prSet presAssocID="{8DAF601D-BA24-4C48-92A3-EC73773381A2}" presName="Childtext1" presStyleLbl="revTx" presStyleIdx="3" presStyleCnt="6" custScaleX="263351" custLinFactX="-18083" custLinFactNeighborX="-100000" custLinFactNeighborY="1328">
        <dgm:presLayoutVars>
          <dgm:chMax val="0"/>
          <dgm:chPref val="0"/>
          <dgm:bulletEnabled val="1"/>
        </dgm:presLayoutVars>
      </dgm:prSet>
      <dgm:spPr/>
    </dgm:pt>
    <dgm:pt modelId="{48BBBD47-7637-467A-A49D-1E2A44BE821A}" type="pres">
      <dgm:prSet presAssocID="{8DAF601D-BA24-4C48-92A3-EC73773381A2}" presName="BalanceSpacing" presStyleCnt="0"/>
      <dgm:spPr/>
    </dgm:pt>
    <dgm:pt modelId="{B57E66BB-7858-45BA-BC45-3D85A4B3268E}" type="pres">
      <dgm:prSet presAssocID="{8DAF601D-BA24-4C48-92A3-EC73773381A2}" presName="BalanceSpacing1" presStyleCnt="0"/>
      <dgm:spPr/>
    </dgm:pt>
    <dgm:pt modelId="{988B284E-7BA2-4FCF-A0BC-CCB49767A865}" type="pres">
      <dgm:prSet presAssocID="{31339656-DF82-45BC-9ABC-6558B12DEDD0}" presName="Accent1Text" presStyleLbl="node1" presStyleIdx="7" presStyleCnt="12" custLinFactNeighborX="-48293" custLinFactNeighborY="0"/>
      <dgm:spPr/>
    </dgm:pt>
    <dgm:pt modelId="{0B99A96C-EF79-453B-A1D4-04EC83065CCE}" type="pres">
      <dgm:prSet presAssocID="{31339656-DF82-45BC-9ABC-6558B12DEDD0}" presName="spaceBetweenRectangles" presStyleCnt="0"/>
      <dgm:spPr/>
    </dgm:pt>
    <dgm:pt modelId="{44603AD0-D1EB-4141-AF38-C9D1A3816E22}" type="pres">
      <dgm:prSet presAssocID="{D5D85E6A-D069-4B92-BB4C-14B97B4DA499}" presName="composite" presStyleCnt="0"/>
      <dgm:spPr/>
    </dgm:pt>
    <dgm:pt modelId="{C5F1B3E9-8837-419D-B310-20D2CA326BF5}" type="pres">
      <dgm:prSet presAssocID="{D5D85E6A-D069-4B92-BB4C-14B97B4DA499}" presName="Parent1" presStyleLbl="node1" presStyleIdx="8" presStyleCnt="12" custLinFactNeighborX="62292" custLinFactNeighborY="-797">
        <dgm:presLayoutVars>
          <dgm:chMax val="1"/>
          <dgm:chPref val="1"/>
          <dgm:bulletEnabled val="1"/>
        </dgm:presLayoutVars>
      </dgm:prSet>
      <dgm:spPr/>
    </dgm:pt>
    <dgm:pt modelId="{598847D6-1F4F-4A85-BB8C-981E80638941}" type="pres">
      <dgm:prSet presAssocID="{D5D85E6A-D069-4B92-BB4C-14B97B4DA499}" presName="Childtext1" presStyleLbl="revTx" presStyleIdx="4" presStyleCnt="6" custScaleX="271053" custScaleY="125198" custLinFactX="37661" custLinFactNeighborX="100000" custLinFactNeighborY="-7782">
        <dgm:presLayoutVars>
          <dgm:chMax val="0"/>
          <dgm:chPref val="0"/>
          <dgm:bulletEnabled val="1"/>
        </dgm:presLayoutVars>
      </dgm:prSet>
      <dgm:spPr/>
    </dgm:pt>
    <dgm:pt modelId="{70998581-93F1-492C-AE2E-241136DEEAD9}" type="pres">
      <dgm:prSet presAssocID="{D5D85E6A-D069-4B92-BB4C-14B97B4DA499}" presName="BalanceSpacing" presStyleCnt="0"/>
      <dgm:spPr/>
    </dgm:pt>
    <dgm:pt modelId="{9F99C281-9E98-4B77-AD94-BD1D5D7F4774}" type="pres">
      <dgm:prSet presAssocID="{D5D85E6A-D069-4B92-BB4C-14B97B4DA499}" presName="BalanceSpacing1" presStyleCnt="0"/>
      <dgm:spPr/>
    </dgm:pt>
    <dgm:pt modelId="{F7495B68-818B-4A0A-B7C0-5F2A63D7916A}" type="pres">
      <dgm:prSet presAssocID="{90AA2217-F530-4BC6-B451-C71B94958175}" presName="Accent1Text" presStyleLbl="node1" presStyleIdx="9" presStyleCnt="12" custLinFactNeighborX="65956" custLinFactNeighborY="797"/>
      <dgm:spPr/>
    </dgm:pt>
    <dgm:pt modelId="{BCBE09D1-EA00-494D-A068-30B6F6F2C986}" type="pres">
      <dgm:prSet presAssocID="{90AA2217-F530-4BC6-B451-C71B94958175}" presName="spaceBetweenRectangles" presStyleCnt="0"/>
      <dgm:spPr/>
    </dgm:pt>
    <dgm:pt modelId="{01D40EAC-FB17-49E4-8782-570D7644E586}" type="pres">
      <dgm:prSet presAssocID="{2F567B68-BB0C-4276-A17B-C1F9007B0687}" presName="composite" presStyleCnt="0"/>
      <dgm:spPr/>
    </dgm:pt>
    <dgm:pt modelId="{34B0CC9C-43AF-44F8-A8EA-EEDC4FB6BD05}" type="pres">
      <dgm:prSet presAssocID="{2F567B68-BB0C-4276-A17B-C1F9007B0687}" presName="Parent1" presStyleLbl="node1" presStyleIdx="10" presStyleCnt="12" custLinFactNeighborX="-52220" custLinFactNeighborY="143">
        <dgm:presLayoutVars>
          <dgm:chMax val="1"/>
          <dgm:chPref val="1"/>
          <dgm:bulletEnabled val="1"/>
        </dgm:presLayoutVars>
      </dgm:prSet>
      <dgm:spPr/>
    </dgm:pt>
    <dgm:pt modelId="{206663A9-4F4C-4276-A6E8-9CED5DA5A915}" type="pres">
      <dgm:prSet presAssocID="{2F567B68-BB0C-4276-A17B-C1F9007B0687}" presName="Childtext1" presStyleLbl="revTx" presStyleIdx="5" presStyleCnt="6" custScaleX="279414" custLinFactX="-32377" custLinFactNeighborX="-100000" custLinFactNeighborY="2824">
        <dgm:presLayoutVars>
          <dgm:chMax val="0"/>
          <dgm:chPref val="0"/>
          <dgm:bulletEnabled val="1"/>
        </dgm:presLayoutVars>
      </dgm:prSet>
      <dgm:spPr/>
    </dgm:pt>
    <dgm:pt modelId="{99792FDD-89DE-4F06-9CBA-96DBBBFF7E1D}" type="pres">
      <dgm:prSet presAssocID="{2F567B68-BB0C-4276-A17B-C1F9007B0687}" presName="BalanceSpacing" presStyleCnt="0"/>
      <dgm:spPr/>
    </dgm:pt>
    <dgm:pt modelId="{EB8F3E2F-9725-4CE7-8CEF-F1CB6875CFC6}" type="pres">
      <dgm:prSet presAssocID="{2F567B68-BB0C-4276-A17B-C1F9007B0687}" presName="BalanceSpacing1" presStyleCnt="0"/>
      <dgm:spPr/>
    </dgm:pt>
    <dgm:pt modelId="{B59054D2-86E2-4C8E-85CB-9DD428C8B7D7}" type="pres">
      <dgm:prSet presAssocID="{6A061D6C-4841-419F-90E5-F04B7173170C}" presName="Accent1Text" presStyleLbl="node1" presStyleIdx="11" presStyleCnt="12" custLinFactNeighborX="-52220" custLinFactNeighborY="-344"/>
      <dgm:spPr/>
    </dgm:pt>
  </dgm:ptLst>
  <dgm:cxnLst>
    <dgm:cxn modelId="{500A3201-3600-4AF0-BD1D-AD2D04F468F2}" type="presOf" srcId="{831552CA-45CD-4838-848A-25D20DDC1573}" destId="{5E9A0107-596A-479C-84B8-986AF632C8D2}" srcOrd="0" destOrd="0" presId="urn:microsoft.com/office/officeart/2008/layout/AlternatingHexagons"/>
    <dgm:cxn modelId="{FBC56909-7ADF-421C-9080-A7CAAA3882BC}" srcId="{0EB5EA39-7FC8-4390-9A8F-F907C9DF5931}" destId="{2F567B68-BB0C-4276-A17B-C1F9007B0687}" srcOrd="5" destOrd="0" parTransId="{7BC34579-6BC0-443D-B617-DE4A1EFE76E5}" sibTransId="{6A061D6C-4841-419F-90E5-F04B7173170C}"/>
    <dgm:cxn modelId="{8D04DE12-C27D-419F-9238-05A9356146DE}" type="presOf" srcId="{AD3D0FAC-A713-4741-A36A-9003D66FBFF1}" destId="{1B801B1D-26C5-475E-B786-E8361C74561D}" srcOrd="0" destOrd="0" presId="urn:microsoft.com/office/officeart/2008/layout/AlternatingHexagons"/>
    <dgm:cxn modelId="{B8C22C13-2532-47A6-BD20-8ABB11E59587}" srcId="{81BA7222-02A3-4592-B110-4C745CD6ED8D}" destId="{399EA4E3-AEBA-4839-B3E9-592FDDD880B9}" srcOrd="0" destOrd="0" parTransId="{F9C878C3-7BCC-4E8E-B968-52CE7C0628CE}" sibTransId="{8234A3E1-38C5-48AE-95B0-2E93602D575B}"/>
    <dgm:cxn modelId="{AD1F3119-DEAB-4D11-B75E-FDB28ADB6A02}" type="presOf" srcId="{68E50D2B-B675-4EBA-B528-F7AA56410F91}" destId="{206663A9-4F4C-4276-A6E8-9CED5DA5A915}" srcOrd="0" destOrd="0" presId="urn:microsoft.com/office/officeart/2008/layout/AlternatingHexagons"/>
    <dgm:cxn modelId="{3802D627-B182-4636-A43C-2A3232C9EE2A}" type="presOf" srcId="{33F7DFBB-2D55-411A-A06B-AD44D9D9AF72}" destId="{4351C901-7D30-474A-BED9-BC0902DDEEE3}" srcOrd="0" destOrd="0" presId="urn:microsoft.com/office/officeart/2008/layout/AlternatingHexagons"/>
    <dgm:cxn modelId="{7D54123A-9C50-4D42-BF2C-B21A1E1470F1}" srcId="{D5D85E6A-D069-4B92-BB4C-14B97B4DA499}" destId="{EFE991A0-6B43-4659-9ACF-225B9F6857D8}" srcOrd="0" destOrd="0" parTransId="{2E9963B6-BEAA-4949-A358-0A17D841A65E}" sibTransId="{A5BB1CF9-9BFE-42D5-AC96-EDCDF713A319}"/>
    <dgm:cxn modelId="{94464E5E-BA17-4FD4-823C-5E61E1D5DD72}" type="presOf" srcId="{2FA2463B-FC4D-49F2-B6C0-ACEA67881594}" destId="{AE540234-2983-48FF-9FD1-A5FD585D81B9}" srcOrd="0" destOrd="0" presId="urn:microsoft.com/office/officeart/2008/layout/AlternatingHexagons"/>
    <dgm:cxn modelId="{DB7B1060-793B-421E-AF3A-D3DA7C5509E6}" type="presOf" srcId="{D5D85E6A-D069-4B92-BB4C-14B97B4DA499}" destId="{C5F1B3E9-8837-419D-B310-20D2CA326BF5}" srcOrd="0" destOrd="0" presId="urn:microsoft.com/office/officeart/2008/layout/AlternatingHexagons"/>
    <dgm:cxn modelId="{D1439863-444E-4F19-AAD0-E9E1F198D68A}" srcId="{0EB5EA39-7FC8-4390-9A8F-F907C9DF5931}" destId="{8DAF601D-BA24-4C48-92A3-EC73773381A2}" srcOrd="3" destOrd="0" parTransId="{5D3651F9-84B1-494D-9D3A-B52E91319E70}" sibTransId="{31339656-DF82-45BC-9ABC-6558B12DEDD0}"/>
    <dgm:cxn modelId="{51FD7C6A-062C-4D38-A96F-BA46AE8A79C2}" type="presOf" srcId="{81BA7222-02A3-4592-B110-4C745CD6ED8D}" destId="{B67E52BC-5671-40F3-9BDD-ACD99B71417A}" srcOrd="0" destOrd="0" presId="urn:microsoft.com/office/officeart/2008/layout/AlternatingHexagons"/>
    <dgm:cxn modelId="{84D5AA57-130F-4EBD-B5AF-02177BE51CB0}" srcId="{0EB5EA39-7FC8-4390-9A8F-F907C9DF5931}" destId="{33F7DFBB-2D55-411A-A06B-AD44D9D9AF72}" srcOrd="0" destOrd="0" parTransId="{954D79FD-E975-4739-AEF2-30498B5393E0}" sibTransId="{26527979-B6B6-470C-A527-93A10F8DFB4F}"/>
    <dgm:cxn modelId="{0A3A607F-E01B-42A4-AD98-E5B8D2415255}" type="presOf" srcId="{2F567B68-BB0C-4276-A17B-C1F9007B0687}" destId="{34B0CC9C-43AF-44F8-A8EA-EEDC4FB6BD05}" srcOrd="0" destOrd="0" presId="urn:microsoft.com/office/officeart/2008/layout/AlternatingHexagons"/>
    <dgm:cxn modelId="{9F3DDE82-6603-4CAE-8F7F-4FB62C3413FC}" type="presOf" srcId="{90AA2217-F530-4BC6-B451-C71B94958175}" destId="{F7495B68-818B-4A0A-B7C0-5F2A63D7916A}" srcOrd="0" destOrd="0" presId="urn:microsoft.com/office/officeart/2008/layout/AlternatingHexagons"/>
    <dgm:cxn modelId="{6306F388-1D00-4E10-8168-C8197BFAA894}" srcId="{2F567B68-BB0C-4276-A17B-C1F9007B0687}" destId="{68E50D2B-B675-4EBA-B528-F7AA56410F91}" srcOrd="0" destOrd="0" parTransId="{3783D74D-CF5A-4ABB-9200-DD0A1DF56653}" sibTransId="{28587352-AEB6-4F4E-9912-5167513326A0}"/>
    <dgm:cxn modelId="{6B00518A-9989-4C30-AD30-76215F6ACE99}" srcId="{831552CA-45CD-4838-848A-25D20DDC1573}" destId="{82A12C37-7F7D-4F85-854C-510904E26EE6}" srcOrd="0" destOrd="0" parTransId="{CBD6E8E6-5AF2-4E1E-8F57-E7D9010569E6}" sibTransId="{858BC85F-6958-47FC-8CD9-1D61B7729037}"/>
    <dgm:cxn modelId="{B47F4392-EFB1-4B0B-9256-0D176A33893C}" type="presOf" srcId="{8DAF601D-BA24-4C48-92A3-EC73773381A2}" destId="{06946AD2-5AB7-4373-8C0C-EA91E16C13FB}" srcOrd="0" destOrd="0" presId="urn:microsoft.com/office/officeart/2008/layout/AlternatingHexagons"/>
    <dgm:cxn modelId="{279198A6-9791-4323-BADF-46C75BDDAF31}" type="presOf" srcId="{82A12C37-7F7D-4F85-854C-510904E26EE6}" destId="{F3A72EEF-290D-48CF-9D19-0E43C9AA0317}" srcOrd="0" destOrd="0" presId="urn:microsoft.com/office/officeart/2008/layout/AlternatingHexagons"/>
    <dgm:cxn modelId="{82017CA9-9C38-4479-9F56-91E01BEE8AD1}" type="presOf" srcId="{0EB5EA39-7FC8-4390-9A8F-F907C9DF5931}" destId="{69871507-8111-4248-ADDE-511EE09EA136}" srcOrd="0" destOrd="0" presId="urn:microsoft.com/office/officeart/2008/layout/AlternatingHexagons"/>
    <dgm:cxn modelId="{52ACF1AC-E2B2-4E21-8FC3-D651FE3B8D26}" srcId="{0EB5EA39-7FC8-4390-9A8F-F907C9DF5931}" destId="{831552CA-45CD-4838-848A-25D20DDC1573}" srcOrd="1" destOrd="0" parTransId="{68F60A52-A858-430A-95FA-DF8B3BE38E08}" sibTransId="{0FE8152A-EEC8-4388-BD6F-BC29CD691211}"/>
    <dgm:cxn modelId="{925AF3B3-1FD2-440A-B85B-BE9CDC1E05CD}" type="presOf" srcId="{6A061D6C-4841-419F-90E5-F04B7173170C}" destId="{B59054D2-86E2-4C8E-85CB-9DD428C8B7D7}" srcOrd="0" destOrd="0" presId="urn:microsoft.com/office/officeart/2008/layout/AlternatingHexagons"/>
    <dgm:cxn modelId="{A88936B4-64B9-4F2C-8C60-8793C9BA1E71}" srcId="{33F7DFBB-2D55-411A-A06B-AD44D9D9AF72}" destId="{2FA2463B-FC4D-49F2-B6C0-ACEA67881594}" srcOrd="0" destOrd="0" parTransId="{1EF52F4C-CA1B-4B06-954D-DEE322638546}" sibTransId="{775F18D8-ACC8-44F3-8B51-29CC225F8F0B}"/>
    <dgm:cxn modelId="{FA7FDBB4-8891-4A1E-AFC3-248873FE882B}" srcId="{0EB5EA39-7FC8-4390-9A8F-F907C9DF5931}" destId="{81BA7222-02A3-4592-B110-4C745CD6ED8D}" srcOrd="2" destOrd="0" parTransId="{C3F1A224-4534-4659-81C3-2B092F300CFC}" sibTransId="{AD3D0FAC-A713-4741-A36A-9003D66FBFF1}"/>
    <dgm:cxn modelId="{EC6465B6-506F-4823-AE29-1B4FAA92F91C}" srcId="{8DAF601D-BA24-4C48-92A3-EC73773381A2}" destId="{14B53FE8-F588-4450-9282-4DDF57720456}" srcOrd="0" destOrd="0" parTransId="{53F652D7-53CC-4308-9595-3BD7323FB670}" sibTransId="{BA291908-0D2F-4F7A-9D8C-F46665D0FF02}"/>
    <dgm:cxn modelId="{FB4A8FC7-D87B-4740-8248-0DB8EE920539}" type="presOf" srcId="{26527979-B6B6-470C-A527-93A10F8DFB4F}" destId="{F826DE97-D7E4-49CB-9175-7657AA3CEBF7}" srcOrd="0" destOrd="0" presId="urn:microsoft.com/office/officeart/2008/layout/AlternatingHexagons"/>
    <dgm:cxn modelId="{800A10CF-3DC1-4252-8926-0EAA30F2460D}" type="presOf" srcId="{14B53FE8-F588-4450-9282-4DDF57720456}" destId="{B5D8A3FE-E16B-4549-82DF-B69D8ECA4053}" srcOrd="0" destOrd="0" presId="urn:microsoft.com/office/officeart/2008/layout/AlternatingHexagons"/>
    <dgm:cxn modelId="{1859F4DB-6AC7-48F2-BA30-3E51FCCC91B4}" type="presOf" srcId="{399EA4E3-AEBA-4839-B3E9-592FDDD880B9}" destId="{DD96E168-A934-4119-B643-C538712CCCDD}" srcOrd="0" destOrd="0" presId="urn:microsoft.com/office/officeart/2008/layout/AlternatingHexagons"/>
    <dgm:cxn modelId="{DAFFE5DD-A3E0-450D-BC04-7486365EAE2A}" type="presOf" srcId="{31339656-DF82-45BC-9ABC-6558B12DEDD0}" destId="{988B284E-7BA2-4FCF-A0BC-CCB49767A865}" srcOrd="0" destOrd="0" presId="urn:microsoft.com/office/officeart/2008/layout/AlternatingHexagons"/>
    <dgm:cxn modelId="{BCED79E6-5ADC-42D5-B15E-0A01361D47E4}" srcId="{0EB5EA39-7FC8-4390-9A8F-F907C9DF5931}" destId="{D5D85E6A-D069-4B92-BB4C-14B97B4DA499}" srcOrd="4" destOrd="0" parTransId="{6113BAEA-FC14-4E56-802C-601D6A386978}" sibTransId="{90AA2217-F530-4BC6-B451-C71B94958175}"/>
    <dgm:cxn modelId="{E007CAFA-C5A8-4027-8303-FCCD763E6194}" type="presOf" srcId="{EFE991A0-6B43-4659-9ACF-225B9F6857D8}" destId="{598847D6-1F4F-4A85-BB8C-981E80638941}" srcOrd="0" destOrd="0" presId="urn:microsoft.com/office/officeart/2008/layout/AlternatingHexagons"/>
    <dgm:cxn modelId="{23DADCFC-E580-4FFA-9897-2D787381DC6B}" type="presOf" srcId="{0FE8152A-EEC8-4388-BD6F-BC29CD691211}" destId="{E9023154-9D89-4E64-BD41-DFB82E0CBE32}" srcOrd="0" destOrd="0" presId="urn:microsoft.com/office/officeart/2008/layout/AlternatingHexagons"/>
    <dgm:cxn modelId="{01243F35-408F-4033-BE99-D01430930C0B}" type="presParOf" srcId="{69871507-8111-4248-ADDE-511EE09EA136}" destId="{D544E14B-918E-464C-9D82-1D3EB89F846E}" srcOrd="0" destOrd="0" presId="urn:microsoft.com/office/officeart/2008/layout/AlternatingHexagons"/>
    <dgm:cxn modelId="{94BBE622-92E1-49BD-9AA6-F435FFD97556}" type="presParOf" srcId="{D544E14B-918E-464C-9D82-1D3EB89F846E}" destId="{4351C901-7D30-474A-BED9-BC0902DDEEE3}" srcOrd="0" destOrd="0" presId="urn:microsoft.com/office/officeart/2008/layout/AlternatingHexagons"/>
    <dgm:cxn modelId="{F8AD91B7-B9DF-49CE-AD3A-2BB86A258567}" type="presParOf" srcId="{D544E14B-918E-464C-9D82-1D3EB89F846E}" destId="{AE540234-2983-48FF-9FD1-A5FD585D81B9}" srcOrd="1" destOrd="0" presId="urn:microsoft.com/office/officeart/2008/layout/AlternatingHexagons"/>
    <dgm:cxn modelId="{1EFB87AC-9E96-49C3-B8DE-01EE67915E3A}" type="presParOf" srcId="{D544E14B-918E-464C-9D82-1D3EB89F846E}" destId="{66824E5B-0D1E-4CDA-8488-E2CB42F2278E}" srcOrd="2" destOrd="0" presId="urn:microsoft.com/office/officeart/2008/layout/AlternatingHexagons"/>
    <dgm:cxn modelId="{B392AA96-D2EE-4F1B-9763-95D5D453BED2}" type="presParOf" srcId="{D544E14B-918E-464C-9D82-1D3EB89F846E}" destId="{DF40B0BC-DA60-4C90-9D45-63F4763A6CC1}" srcOrd="3" destOrd="0" presId="urn:microsoft.com/office/officeart/2008/layout/AlternatingHexagons"/>
    <dgm:cxn modelId="{B71927DC-94E0-4689-8CC0-25EBBC870E8D}" type="presParOf" srcId="{D544E14B-918E-464C-9D82-1D3EB89F846E}" destId="{F826DE97-D7E4-49CB-9175-7657AA3CEBF7}" srcOrd="4" destOrd="0" presId="urn:microsoft.com/office/officeart/2008/layout/AlternatingHexagons"/>
    <dgm:cxn modelId="{151BB6C2-29EF-4171-88ED-E75FD397DE6A}" type="presParOf" srcId="{69871507-8111-4248-ADDE-511EE09EA136}" destId="{B5E77C1A-F93D-48F9-8EF9-3C86B36D05BB}" srcOrd="1" destOrd="0" presId="urn:microsoft.com/office/officeart/2008/layout/AlternatingHexagons"/>
    <dgm:cxn modelId="{9AB11860-B00A-439A-8940-E0DDE36ED23C}" type="presParOf" srcId="{69871507-8111-4248-ADDE-511EE09EA136}" destId="{49F55C0E-9ACA-440A-BCAB-14006D2FE6BC}" srcOrd="2" destOrd="0" presId="urn:microsoft.com/office/officeart/2008/layout/AlternatingHexagons"/>
    <dgm:cxn modelId="{09FFA03C-772A-42AB-9E9B-D403DBEAF369}" type="presParOf" srcId="{49F55C0E-9ACA-440A-BCAB-14006D2FE6BC}" destId="{5E9A0107-596A-479C-84B8-986AF632C8D2}" srcOrd="0" destOrd="0" presId="urn:microsoft.com/office/officeart/2008/layout/AlternatingHexagons"/>
    <dgm:cxn modelId="{E03E8B1C-8447-4601-9750-CC1BC268E6CA}" type="presParOf" srcId="{49F55C0E-9ACA-440A-BCAB-14006D2FE6BC}" destId="{F3A72EEF-290D-48CF-9D19-0E43C9AA0317}" srcOrd="1" destOrd="0" presId="urn:microsoft.com/office/officeart/2008/layout/AlternatingHexagons"/>
    <dgm:cxn modelId="{693A0C6F-087F-45C2-BBC7-2DBD24487706}" type="presParOf" srcId="{49F55C0E-9ACA-440A-BCAB-14006D2FE6BC}" destId="{FE47C80F-1062-42C5-89BB-30453733585C}" srcOrd="2" destOrd="0" presId="urn:microsoft.com/office/officeart/2008/layout/AlternatingHexagons"/>
    <dgm:cxn modelId="{A0644B30-CB14-40B7-A289-3D5F3FF39A7A}" type="presParOf" srcId="{49F55C0E-9ACA-440A-BCAB-14006D2FE6BC}" destId="{FE373914-CC47-4337-8162-EA72F923C4A9}" srcOrd="3" destOrd="0" presId="urn:microsoft.com/office/officeart/2008/layout/AlternatingHexagons"/>
    <dgm:cxn modelId="{45A83DEB-5E0F-4F0E-A54E-EA3D50157A24}" type="presParOf" srcId="{49F55C0E-9ACA-440A-BCAB-14006D2FE6BC}" destId="{E9023154-9D89-4E64-BD41-DFB82E0CBE32}" srcOrd="4" destOrd="0" presId="urn:microsoft.com/office/officeart/2008/layout/AlternatingHexagons"/>
    <dgm:cxn modelId="{EF07EB81-3F4E-49E9-B884-4D64881552C9}" type="presParOf" srcId="{69871507-8111-4248-ADDE-511EE09EA136}" destId="{994E6A57-1F11-4079-AE5A-66265B3214FA}" srcOrd="3" destOrd="0" presId="urn:microsoft.com/office/officeart/2008/layout/AlternatingHexagons"/>
    <dgm:cxn modelId="{218F854C-E5DD-4969-9C76-B0269E8F3502}" type="presParOf" srcId="{69871507-8111-4248-ADDE-511EE09EA136}" destId="{4D9D93D5-80E5-4553-A094-7308FB626AF6}" srcOrd="4" destOrd="0" presId="urn:microsoft.com/office/officeart/2008/layout/AlternatingHexagons"/>
    <dgm:cxn modelId="{59FE0558-16A7-4739-940B-9E2CF8D8951E}" type="presParOf" srcId="{4D9D93D5-80E5-4553-A094-7308FB626AF6}" destId="{B67E52BC-5671-40F3-9BDD-ACD99B71417A}" srcOrd="0" destOrd="0" presId="urn:microsoft.com/office/officeart/2008/layout/AlternatingHexagons"/>
    <dgm:cxn modelId="{1C2711A0-5001-4896-A4D6-21A79B7B21E8}" type="presParOf" srcId="{4D9D93D5-80E5-4553-A094-7308FB626AF6}" destId="{DD96E168-A934-4119-B643-C538712CCCDD}" srcOrd="1" destOrd="0" presId="urn:microsoft.com/office/officeart/2008/layout/AlternatingHexagons"/>
    <dgm:cxn modelId="{DCE88722-86F8-44C6-B727-8CC55A98C976}" type="presParOf" srcId="{4D9D93D5-80E5-4553-A094-7308FB626AF6}" destId="{506012B0-29BB-40C6-99D8-FC815A2B64B7}" srcOrd="2" destOrd="0" presId="urn:microsoft.com/office/officeart/2008/layout/AlternatingHexagons"/>
    <dgm:cxn modelId="{156657BB-CD84-4ECC-AA50-420FD6E8B15A}" type="presParOf" srcId="{4D9D93D5-80E5-4553-A094-7308FB626AF6}" destId="{4E75EAE1-81C1-4557-8507-EDB7F730525B}" srcOrd="3" destOrd="0" presId="urn:microsoft.com/office/officeart/2008/layout/AlternatingHexagons"/>
    <dgm:cxn modelId="{C266D6C4-4A17-45A5-BEE4-D607CCF4A1EF}" type="presParOf" srcId="{4D9D93D5-80E5-4553-A094-7308FB626AF6}" destId="{1B801B1D-26C5-475E-B786-E8361C74561D}" srcOrd="4" destOrd="0" presId="urn:microsoft.com/office/officeart/2008/layout/AlternatingHexagons"/>
    <dgm:cxn modelId="{D7B5EDDE-250C-478E-B0D7-3BBFBD727AEE}" type="presParOf" srcId="{69871507-8111-4248-ADDE-511EE09EA136}" destId="{E785B7EA-CF3E-4B81-8F43-DBBBFC366673}" srcOrd="5" destOrd="0" presId="urn:microsoft.com/office/officeart/2008/layout/AlternatingHexagons"/>
    <dgm:cxn modelId="{E415A7F4-8DE9-46B4-AA8D-F7CC62346D31}" type="presParOf" srcId="{69871507-8111-4248-ADDE-511EE09EA136}" destId="{451F7A72-9E99-4B9D-B00F-C634379461C8}" srcOrd="6" destOrd="0" presId="urn:microsoft.com/office/officeart/2008/layout/AlternatingHexagons"/>
    <dgm:cxn modelId="{24518DF2-5988-42DF-91FD-122CB619AD3D}" type="presParOf" srcId="{451F7A72-9E99-4B9D-B00F-C634379461C8}" destId="{06946AD2-5AB7-4373-8C0C-EA91E16C13FB}" srcOrd="0" destOrd="0" presId="urn:microsoft.com/office/officeart/2008/layout/AlternatingHexagons"/>
    <dgm:cxn modelId="{C99A781B-0560-4E3A-A179-D38831E934AB}" type="presParOf" srcId="{451F7A72-9E99-4B9D-B00F-C634379461C8}" destId="{B5D8A3FE-E16B-4549-82DF-B69D8ECA4053}" srcOrd="1" destOrd="0" presId="urn:microsoft.com/office/officeart/2008/layout/AlternatingHexagons"/>
    <dgm:cxn modelId="{D6A98340-73A8-4533-A9A8-010DD87273FE}" type="presParOf" srcId="{451F7A72-9E99-4B9D-B00F-C634379461C8}" destId="{48BBBD47-7637-467A-A49D-1E2A44BE821A}" srcOrd="2" destOrd="0" presId="urn:microsoft.com/office/officeart/2008/layout/AlternatingHexagons"/>
    <dgm:cxn modelId="{D408908B-C936-4447-8B1A-4FA16C9EAF7D}" type="presParOf" srcId="{451F7A72-9E99-4B9D-B00F-C634379461C8}" destId="{B57E66BB-7858-45BA-BC45-3D85A4B3268E}" srcOrd="3" destOrd="0" presId="urn:microsoft.com/office/officeart/2008/layout/AlternatingHexagons"/>
    <dgm:cxn modelId="{6551E510-CF24-4050-A37F-5A36CF73A63C}" type="presParOf" srcId="{451F7A72-9E99-4B9D-B00F-C634379461C8}" destId="{988B284E-7BA2-4FCF-A0BC-CCB49767A865}" srcOrd="4" destOrd="0" presId="urn:microsoft.com/office/officeart/2008/layout/AlternatingHexagons"/>
    <dgm:cxn modelId="{537A96EE-1B2F-450B-9906-60F27294EDA5}" type="presParOf" srcId="{69871507-8111-4248-ADDE-511EE09EA136}" destId="{0B99A96C-EF79-453B-A1D4-04EC83065CCE}" srcOrd="7" destOrd="0" presId="urn:microsoft.com/office/officeart/2008/layout/AlternatingHexagons"/>
    <dgm:cxn modelId="{C6A081C5-32E6-471B-8715-D8DA82544697}" type="presParOf" srcId="{69871507-8111-4248-ADDE-511EE09EA136}" destId="{44603AD0-D1EB-4141-AF38-C9D1A3816E22}" srcOrd="8" destOrd="0" presId="urn:microsoft.com/office/officeart/2008/layout/AlternatingHexagons"/>
    <dgm:cxn modelId="{0FD3C12D-1A90-4630-9A75-8399F35CC865}" type="presParOf" srcId="{44603AD0-D1EB-4141-AF38-C9D1A3816E22}" destId="{C5F1B3E9-8837-419D-B310-20D2CA326BF5}" srcOrd="0" destOrd="0" presId="urn:microsoft.com/office/officeart/2008/layout/AlternatingHexagons"/>
    <dgm:cxn modelId="{3D8735F9-55FA-4606-A0D4-D997A8020604}" type="presParOf" srcId="{44603AD0-D1EB-4141-AF38-C9D1A3816E22}" destId="{598847D6-1F4F-4A85-BB8C-981E80638941}" srcOrd="1" destOrd="0" presId="urn:microsoft.com/office/officeart/2008/layout/AlternatingHexagons"/>
    <dgm:cxn modelId="{C0CE5E58-06B4-4EB9-AC15-640E99984D47}" type="presParOf" srcId="{44603AD0-D1EB-4141-AF38-C9D1A3816E22}" destId="{70998581-93F1-492C-AE2E-241136DEEAD9}" srcOrd="2" destOrd="0" presId="urn:microsoft.com/office/officeart/2008/layout/AlternatingHexagons"/>
    <dgm:cxn modelId="{3F296372-772B-4491-A502-D68A2E8EB4B5}" type="presParOf" srcId="{44603AD0-D1EB-4141-AF38-C9D1A3816E22}" destId="{9F99C281-9E98-4B77-AD94-BD1D5D7F4774}" srcOrd="3" destOrd="0" presId="urn:microsoft.com/office/officeart/2008/layout/AlternatingHexagons"/>
    <dgm:cxn modelId="{4209877B-C3FE-44AB-83B3-4FB0523B9636}" type="presParOf" srcId="{44603AD0-D1EB-4141-AF38-C9D1A3816E22}" destId="{F7495B68-818B-4A0A-B7C0-5F2A63D7916A}" srcOrd="4" destOrd="0" presId="urn:microsoft.com/office/officeart/2008/layout/AlternatingHexagons"/>
    <dgm:cxn modelId="{5101FC31-B560-43B8-8753-A46E58675B00}" type="presParOf" srcId="{69871507-8111-4248-ADDE-511EE09EA136}" destId="{BCBE09D1-EA00-494D-A068-30B6F6F2C986}" srcOrd="9" destOrd="0" presId="urn:microsoft.com/office/officeart/2008/layout/AlternatingHexagons"/>
    <dgm:cxn modelId="{CC70D15F-0DC7-4F06-8D8C-BB124CD89226}" type="presParOf" srcId="{69871507-8111-4248-ADDE-511EE09EA136}" destId="{01D40EAC-FB17-49E4-8782-570D7644E586}" srcOrd="10" destOrd="0" presId="urn:microsoft.com/office/officeart/2008/layout/AlternatingHexagons"/>
    <dgm:cxn modelId="{89645859-2292-4127-8662-8A34D1FB925A}" type="presParOf" srcId="{01D40EAC-FB17-49E4-8782-570D7644E586}" destId="{34B0CC9C-43AF-44F8-A8EA-EEDC4FB6BD05}" srcOrd="0" destOrd="0" presId="urn:microsoft.com/office/officeart/2008/layout/AlternatingHexagons"/>
    <dgm:cxn modelId="{4D9945CA-4C71-4AE5-8280-B8DD69DEC04D}" type="presParOf" srcId="{01D40EAC-FB17-49E4-8782-570D7644E586}" destId="{206663A9-4F4C-4276-A6E8-9CED5DA5A915}" srcOrd="1" destOrd="0" presId="urn:microsoft.com/office/officeart/2008/layout/AlternatingHexagons"/>
    <dgm:cxn modelId="{BCBB6014-6745-4AB9-87F5-4BE80E76EA6B}" type="presParOf" srcId="{01D40EAC-FB17-49E4-8782-570D7644E586}" destId="{99792FDD-89DE-4F06-9CBA-96DBBBFF7E1D}" srcOrd="2" destOrd="0" presId="urn:microsoft.com/office/officeart/2008/layout/AlternatingHexagons"/>
    <dgm:cxn modelId="{6E880AA2-00BC-40A4-A5A1-994EF044171E}" type="presParOf" srcId="{01D40EAC-FB17-49E4-8782-570D7644E586}" destId="{EB8F3E2F-9725-4CE7-8CEF-F1CB6875CFC6}" srcOrd="3" destOrd="0" presId="urn:microsoft.com/office/officeart/2008/layout/AlternatingHexagons"/>
    <dgm:cxn modelId="{F7D640C7-E99F-4281-915A-FDF00BF493CD}" type="presParOf" srcId="{01D40EAC-FB17-49E4-8782-570D7644E586}" destId="{B59054D2-86E2-4C8E-85CB-9DD428C8B7D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1C901-7D30-474A-BED9-BC0902DDEEE3}">
      <dsp:nvSpPr>
        <dsp:cNvPr id="0" name=""/>
        <dsp:cNvSpPr/>
      </dsp:nvSpPr>
      <dsp:spPr>
        <a:xfrm rot="5400000">
          <a:off x="3917186" y="68542"/>
          <a:ext cx="1054494" cy="917409"/>
        </a:xfrm>
        <a:prstGeom prst="hexagon">
          <a:avLst>
            <a:gd name="adj" fmla="val 2500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anose="020B0A04020102020204" pitchFamily="34" charset="0"/>
            </a:rPr>
            <a:t>CSM ASLP</a:t>
          </a:r>
        </a:p>
        <a:p>
          <a:pPr marL="0" lvl="0" indent="0" algn="ctr" defTabSz="444500">
            <a:lnSpc>
              <a:spcPct val="90000"/>
            </a:lnSpc>
            <a:spcBef>
              <a:spcPct val="0"/>
            </a:spcBef>
            <a:spcAft>
              <a:spcPct val="35000"/>
            </a:spcAft>
            <a:buNone/>
          </a:pPr>
          <a:r>
            <a:rPr lang="en-US" sz="1600" b="1" kern="1200" dirty="0"/>
            <a:t>(RCM)</a:t>
          </a:r>
        </a:p>
      </dsp:txBody>
      <dsp:txXfrm rot="-5400000">
        <a:off x="4128691" y="164325"/>
        <a:ext cx="631483" cy="725844"/>
      </dsp:txXfrm>
    </dsp:sp>
    <dsp:sp modelId="{AE540234-2983-48FF-9FD1-A5FD585D81B9}">
      <dsp:nvSpPr>
        <dsp:cNvPr id="0" name=""/>
        <dsp:cNvSpPr/>
      </dsp:nvSpPr>
      <dsp:spPr>
        <a:xfrm>
          <a:off x="4909262" y="186475"/>
          <a:ext cx="2985274" cy="63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algn="l" defTabSz="400050">
            <a:lnSpc>
              <a:spcPct val="90000"/>
            </a:lnSpc>
            <a:spcBef>
              <a:spcPct val="0"/>
            </a:spcBef>
            <a:spcAft>
              <a:spcPct val="35000"/>
            </a:spcAft>
            <a:buNone/>
          </a:pPr>
          <a:r>
            <a:rPr lang="en-GB" sz="900" b="1" kern="1200" noProof="0" dirty="0">
              <a:solidFill>
                <a:prstClr val="black">
                  <a:hueOff val="0"/>
                  <a:satOff val="0"/>
                  <a:lumOff val="0"/>
                  <a:alphaOff val="0"/>
                </a:prstClr>
              </a:solidFill>
              <a:latin typeface="Arial Black" panose="020B0A04020102020204" pitchFamily="34" charset="0"/>
              <a:ea typeface="+mn-ea"/>
              <a:cs typeface="+mn-cs"/>
            </a:rPr>
            <a:t>Harmonised description of RCMs</a:t>
          </a:r>
        </a:p>
        <a:p>
          <a:pPr marL="0" marR="0" lvl="0" indent="0" algn="l" defTabSz="914400" eaLnBrk="1" fontAlgn="auto" latinLnBrk="0" hangingPunct="1">
            <a:lnSpc>
              <a:spcPct val="100000"/>
            </a:lnSpc>
            <a:spcBef>
              <a:spcPct val="0"/>
            </a:spcBef>
            <a:spcAft>
              <a:spcPts val="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Reference list of Risk Control Measures (RCMs)</a:t>
          </a:r>
        </a:p>
      </dsp:txBody>
      <dsp:txXfrm>
        <a:off x="4909262" y="186475"/>
        <a:ext cx="2985274" cy="632696"/>
      </dsp:txXfrm>
    </dsp:sp>
    <dsp:sp modelId="{F826DE97-D7E4-49CB-9175-7657AA3CEBF7}">
      <dsp:nvSpPr>
        <dsp:cNvPr id="0" name=""/>
        <dsp:cNvSpPr/>
      </dsp:nvSpPr>
      <dsp:spPr>
        <a:xfrm rot="5400000">
          <a:off x="2934786" y="68542"/>
          <a:ext cx="1054494" cy="9174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3146291" y="164325"/>
        <a:ext cx="631483" cy="725844"/>
      </dsp:txXfrm>
    </dsp:sp>
    <dsp:sp modelId="{5E9A0107-596A-479C-84B8-986AF632C8D2}">
      <dsp:nvSpPr>
        <dsp:cNvPr id="0" name=""/>
        <dsp:cNvSpPr/>
      </dsp:nvSpPr>
      <dsp:spPr>
        <a:xfrm rot="5400000">
          <a:off x="3446218" y="964393"/>
          <a:ext cx="1054494" cy="917409"/>
        </a:xfrm>
        <a:prstGeom prst="hexagon">
          <a:avLst>
            <a:gd name="adj" fmla="val 2500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anose="020B0A04020102020204" pitchFamily="34" charset="0"/>
            </a:rPr>
            <a:t>CSM ASLP</a:t>
          </a:r>
        </a:p>
        <a:p>
          <a:pPr marL="0" lvl="0" indent="0" algn="ctr" defTabSz="444500">
            <a:lnSpc>
              <a:spcPct val="90000"/>
            </a:lnSpc>
            <a:spcBef>
              <a:spcPct val="0"/>
            </a:spcBef>
            <a:spcAft>
              <a:spcPct val="35000"/>
            </a:spcAft>
            <a:buNone/>
          </a:pPr>
          <a:r>
            <a:rPr lang="en-US" sz="1600" b="1" kern="1200" dirty="0">
              <a:solidFill>
                <a:prstClr val="white"/>
              </a:solidFill>
              <a:latin typeface="Calibri"/>
              <a:ea typeface="+mn-ea"/>
              <a:cs typeface="+mn-cs"/>
            </a:rPr>
            <a:t>(SP)</a:t>
          </a:r>
        </a:p>
      </dsp:txBody>
      <dsp:txXfrm rot="-5400000">
        <a:off x="3657723" y="1060176"/>
        <a:ext cx="631483" cy="725844"/>
      </dsp:txXfrm>
    </dsp:sp>
    <dsp:sp modelId="{F3A72EEF-290D-48CF-9D19-0E43C9AA0317}">
      <dsp:nvSpPr>
        <dsp:cNvPr id="0" name=""/>
        <dsp:cNvSpPr/>
      </dsp:nvSpPr>
      <dsp:spPr>
        <a:xfrm>
          <a:off x="525967" y="1083820"/>
          <a:ext cx="2932081" cy="63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Assessment of operator’s maturity on RCMs</a:t>
          </a:r>
        </a:p>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RCM performance oversight</a:t>
          </a:r>
        </a:p>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Support to definition of performance targets</a:t>
          </a:r>
        </a:p>
      </dsp:txBody>
      <dsp:txXfrm>
        <a:off x="525967" y="1083820"/>
        <a:ext cx="2932081" cy="632696"/>
      </dsp:txXfrm>
    </dsp:sp>
    <dsp:sp modelId="{E9023154-9D89-4E64-BD41-DFB82E0CBE32}">
      <dsp:nvSpPr>
        <dsp:cNvPr id="0" name=""/>
        <dsp:cNvSpPr/>
      </dsp:nvSpPr>
      <dsp:spPr>
        <a:xfrm rot="5400000">
          <a:off x="4437021" y="964393"/>
          <a:ext cx="1054494" cy="9174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4648526" y="1060176"/>
        <a:ext cx="631483" cy="725844"/>
      </dsp:txXfrm>
    </dsp:sp>
    <dsp:sp modelId="{B67E52BC-5671-40F3-9BDD-ACD99B71417A}">
      <dsp:nvSpPr>
        <dsp:cNvPr id="0" name=""/>
        <dsp:cNvSpPr/>
      </dsp:nvSpPr>
      <dsp:spPr>
        <a:xfrm rot="5400000">
          <a:off x="3933011" y="1830122"/>
          <a:ext cx="1042135" cy="976059"/>
        </a:xfrm>
        <a:prstGeom prst="hexagon">
          <a:avLst>
            <a:gd name="adj" fmla="val 2500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anose="020B0A04020102020204" pitchFamily="34" charset="0"/>
            </a:rPr>
            <a:t>CSM ASLP</a:t>
          </a:r>
        </a:p>
        <a:p>
          <a:pPr marL="0" lvl="0" indent="0" algn="ctr" defTabSz="444500">
            <a:lnSpc>
              <a:spcPct val="90000"/>
            </a:lnSpc>
            <a:spcBef>
              <a:spcPct val="0"/>
            </a:spcBef>
            <a:spcAft>
              <a:spcPct val="35000"/>
            </a:spcAft>
            <a:buNone/>
          </a:pPr>
          <a:r>
            <a:rPr lang="en-US" sz="1000" b="1" kern="1200" dirty="0">
              <a:solidFill>
                <a:prstClr val="white"/>
              </a:solidFill>
              <a:latin typeface="Calibri"/>
              <a:ea typeface="+mn-ea"/>
              <a:cs typeface="+mn-cs"/>
            </a:rPr>
            <a:t>(Scenarios)</a:t>
          </a:r>
          <a:endParaRPr lang="en-US" sz="1600" b="1" kern="1200" dirty="0">
            <a:solidFill>
              <a:prstClr val="white"/>
            </a:solidFill>
            <a:latin typeface="Calibri"/>
            <a:ea typeface="+mn-ea"/>
            <a:cs typeface="+mn-cs"/>
          </a:endParaRPr>
        </a:p>
      </dsp:txBody>
      <dsp:txXfrm rot="-5400000">
        <a:off x="4123568" y="1965267"/>
        <a:ext cx="661021" cy="705769"/>
      </dsp:txXfrm>
    </dsp:sp>
    <dsp:sp modelId="{DD96E168-A934-4119-B643-C538712CCCDD}">
      <dsp:nvSpPr>
        <dsp:cNvPr id="0" name=""/>
        <dsp:cNvSpPr/>
      </dsp:nvSpPr>
      <dsp:spPr>
        <a:xfrm>
          <a:off x="4996873" y="2041423"/>
          <a:ext cx="3114759" cy="63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l" defTabSz="400050" eaLnBrk="1" fontAlgn="auto" latinLnBrk="0" hangingPunct="1">
            <a:lnSpc>
              <a:spcPct val="90000"/>
            </a:lnSpc>
            <a:spcBef>
              <a:spcPct val="0"/>
            </a:spcBef>
            <a:spcAft>
              <a:spcPct val="3500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Harmonised taxonomy</a:t>
          </a:r>
        </a:p>
        <a:p>
          <a:pPr marL="0" marR="0" lvl="0" indent="0" algn="l" defTabSz="400050" eaLnBrk="1" fontAlgn="auto" latinLnBrk="0" hangingPunct="1">
            <a:lnSpc>
              <a:spcPct val="90000"/>
            </a:lnSpc>
            <a:spcBef>
              <a:spcPct val="0"/>
            </a:spcBef>
            <a:spcAft>
              <a:spcPct val="3500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Harmonised description of scenarios</a:t>
          </a:r>
        </a:p>
        <a:p>
          <a:pPr marL="0" marR="0" lvl="0" indent="0" algn="l" defTabSz="400050" eaLnBrk="1" fontAlgn="auto" latinLnBrk="0" hangingPunct="1">
            <a:lnSpc>
              <a:spcPct val="90000"/>
            </a:lnSpc>
            <a:spcBef>
              <a:spcPct val="0"/>
            </a:spcBef>
            <a:spcAft>
              <a:spcPct val="3500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Analysis of accident and incident Causes,</a:t>
          </a:r>
        </a:p>
        <a:p>
          <a:pPr marL="0" marR="0" lvl="0" indent="0" algn="l" defTabSz="400050" eaLnBrk="1" fontAlgn="auto" latinLnBrk="0" hangingPunct="1">
            <a:lnSpc>
              <a:spcPct val="90000"/>
            </a:lnSpc>
            <a:spcBef>
              <a:spcPct val="0"/>
            </a:spcBef>
            <a:spcAft>
              <a:spcPct val="35000"/>
            </a:spcAft>
            <a:buClrTx/>
            <a:buSzTx/>
            <a:buFontTx/>
            <a:buNone/>
            <a:tabLst/>
            <a:defRPr/>
          </a:pPr>
          <a:r>
            <a:rPr lang="en-GB" sz="900" b="1" kern="1200" noProof="0" dirty="0">
              <a:solidFill>
                <a:prstClr val="black">
                  <a:hueOff val="0"/>
                  <a:satOff val="0"/>
                  <a:lumOff val="0"/>
                  <a:alphaOff val="0"/>
                </a:prstClr>
              </a:solidFill>
              <a:latin typeface="Arial Black" panose="020B0A04020102020204" pitchFamily="34" charset="0"/>
              <a:ea typeface="+mn-ea"/>
              <a:cs typeface="+mn-cs"/>
            </a:rPr>
            <a:t>Human and Organisational Factors</a:t>
          </a:r>
        </a:p>
      </dsp:txBody>
      <dsp:txXfrm>
        <a:off x="4996873" y="2041423"/>
        <a:ext cx="3114759" cy="632696"/>
      </dsp:txXfrm>
    </dsp:sp>
    <dsp:sp modelId="{1B801B1D-26C5-475E-B786-E8361C74561D}">
      <dsp:nvSpPr>
        <dsp:cNvPr id="0" name=""/>
        <dsp:cNvSpPr/>
      </dsp:nvSpPr>
      <dsp:spPr>
        <a:xfrm rot="5400000">
          <a:off x="2936029" y="1859447"/>
          <a:ext cx="1054494" cy="9174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3147534" y="1955230"/>
        <a:ext cx="631483" cy="725844"/>
      </dsp:txXfrm>
    </dsp:sp>
    <dsp:sp modelId="{06946AD2-5AB7-4373-8C0C-EA91E16C13FB}">
      <dsp:nvSpPr>
        <dsp:cNvPr id="0" name=""/>
        <dsp:cNvSpPr/>
      </dsp:nvSpPr>
      <dsp:spPr>
        <a:xfrm rot="5400000">
          <a:off x="3414967" y="2754502"/>
          <a:ext cx="1054494" cy="917409"/>
        </a:xfrm>
        <a:prstGeom prst="hexagon">
          <a:avLst>
            <a:gd name="adj" fmla="val 2500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anose="020B0A04020102020204" pitchFamily="34" charset="0"/>
            </a:rPr>
            <a:t>CSM </a:t>
          </a:r>
          <a:r>
            <a:rPr lang="en-US" sz="1000" b="1" kern="1200" dirty="0">
              <a:latin typeface="Arial Black" panose="020B0A04020102020204" pitchFamily="34" charset="0"/>
            </a:rPr>
            <a:t>ASLP</a:t>
          </a:r>
        </a:p>
        <a:p>
          <a:pPr marL="0" lvl="0" indent="0" algn="ctr" defTabSz="444500">
            <a:lnSpc>
              <a:spcPct val="90000"/>
            </a:lnSpc>
            <a:spcBef>
              <a:spcPct val="0"/>
            </a:spcBef>
            <a:spcAft>
              <a:spcPct val="35000"/>
            </a:spcAft>
            <a:buNone/>
          </a:pPr>
          <a:r>
            <a:rPr lang="en-US" sz="1600" b="1" kern="1200" dirty="0">
              <a:solidFill>
                <a:prstClr val="white"/>
              </a:solidFill>
              <a:latin typeface="Calibri"/>
              <a:ea typeface="+mn-ea"/>
              <a:cs typeface="+mn-cs"/>
            </a:rPr>
            <a:t>(SL)</a:t>
          </a:r>
        </a:p>
      </dsp:txBody>
      <dsp:txXfrm rot="-5400000">
        <a:off x="3626472" y="2850285"/>
        <a:ext cx="631483" cy="725844"/>
      </dsp:txXfrm>
    </dsp:sp>
    <dsp:sp modelId="{B5D8A3FE-E16B-4549-82DF-B69D8ECA4053}">
      <dsp:nvSpPr>
        <dsp:cNvPr id="0" name=""/>
        <dsp:cNvSpPr/>
      </dsp:nvSpPr>
      <dsp:spPr>
        <a:xfrm>
          <a:off x="449562" y="2905261"/>
          <a:ext cx="2999182" cy="63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Assessment of operators’ safety level</a:t>
          </a:r>
        </a:p>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Safety level oversight</a:t>
          </a:r>
        </a:p>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Support to definition of safety level targets</a:t>
          </a:r>
        </a:p>
      </dsp:txBody>
      <dsp:txXfrm>
        <a:off x="449562" y="2905261"/>
        <a:ext cx="2999182" cy="632696"/>
      </dsp:txXfrm>
    </dsp:sp>
    <dsp:sp modelId="{988B284E-7BA2-4FCF-A0BC-CCB49767A865}">
      <dsp:nvSpPr>
        <dsp:cNvPr id="0" name=""/>
        <dsp:cNvSpPr/>
      </dsp:nvSpPr>
      <dsp:spPr>
        <a:xfrm rot="5400000">
          <a:off x="4380550" y="2754502"/>
          <a:ext cx="1054494" cy="9174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592055" y="2850285"/>
        <a:ext cx="631483" cy="725844"/>
      </dsp:txXfrm>
    </dsp:sp>
    <dsp:sp modelId="{C5F1B3E9-8837-419D-B310-20D2CA326BF5}">
      <dsp:nvSpPr>
        <dsp:cNvPr id="0" name=""/>
        <dsp:cNvSpPr/>
      </dsp:nvSpPr>
      <dsp:spPr>
        <a:xfrm rot="5400000">
          <a:off x="3933238" y="3641152"/>
          <a:ext cx="1054494" cy="917409"/>
        </a:xfrm>
        <a:prstGeom prst="hexagon">
          <a:avLst>
            <a:gd name="adj" fmla="val 2500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anose="020B0A04020102020204" pitchFamily="34" charset="0"/>
            </a:rPr>
            <a:t>CSM ASLP</a:t>
          </a:r>
        </a:p>
        <a:p>
          <a:pPr marL="0" lvl="0" indent="0" algn="ctr" defTabSz="444500">
            <a:lnSpc>
              <a:spcPct val="90000"/>
            </a:lnSpc>
            <a:spcBef>
              <a:spcPct val="0"/>
            </a:spcBef>
            <a:spcAft>
              <a:spcPct val="35000"/>
            </a:spcAft>
            <a:buNone/>
          </a:pPr>
          <a:r>
            <a:rPr lang="en-US" sz="1600" b="1" kern="1200" dirty="0">
              <a:solidFill>
                <a:prstClr val="white"/>
              </a:solidFill>
              <a:latin typeface="Calibri"/>
              <a:ea typeface="+mn-ea"/>
              <a:cs typeface="+mn-cs"/>
            </a:rPr>
            <a:t>(ISS)</a:t>
          </a:r>
        </a:p>
      </dsp:txBody>
      <dsp:txXfrm rot="-5400000">
        <a:off x="4144743" y="3736935"/>
        <a:ext cx="631483" cy="725844"/>
      </dsp:txXfrm>
    </dsp:sp>
    <dsp:sp modelId="{598847D6-1F4F-4A85-BB8C-981E80638941}">
      <dsp:nvSpPr>
        <dsp:cNvPr id="0" name=""/>
        <dsp:cNvSpPr/>
      </dsp:nvSpPr>
      <dsp:spPr>
        <a:xfrm>
          <a:off x="4989082" y="3662963"/>
          <a:ext cx="3189793" cy="79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900" b="1" kern="1200" noProof="0" dirty="0">
              <a:latin typeface="Arial Black" panose="020B0A04020102020204" pitchFamily="34" charset="0"/>
            </a:rPr>
            <a:t>Harmonised data sharing</a:t>
          </a:r>
          <a:br>
            <a:rPr lang="en-GB" sz="900" b="1" kern="1200" noProof="0" dirty="0">
              <a:latin typeface="Arial Black" panose="020B0A04020102020204" pitchFamily="34" charset="0"/>
            </a:rPr>
          </a:br>
          <a:br>
            <a:rPr lang="en-GB" sz="900" b="1" kern="1200" noProof="0" dirty="0">
              <a:latin typeface="Arial Black" panose="020B0A04020102020204" pitchFamily="34" charset="0"/>
            </a:rPr>
          </a:br>
          <a:r>
            <a:rPr lang="en-GB" sz="900" b="1" kern="1200" noProof="0" dirty="0">
              <a:latin typeface="Arial Black" panose="020B0A04020102020204" pitchFamily="34" charset="0"/>
            </a:rPr>
            <a:t>Single point access to safety information</a:t>
          </a:r>
          <a:br>
            <a:rPr lang="en-GB" sz="900" b="1" kern="1200" noProof="0" dirty="0">
              <a:latin typeface="Arial Black" panose="020B0A04020102020204" pitchFamily="34" charset="0"/>
            </a:rPr>
          </a:br>
          <a:endParaRPr lang="en-GB" sz="900" b="1" kern="1200" noProof="0" dirty="0">
            <a:latin typeface="Arial Black" panose="020B0A040201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sz="900" b="1" kern="1200" noProof="0" dirty="0">
              <a:latin typeface="Arial Black" panose="020B0A04020102020204" pitchFamily="34" charset="0"/>
            </a:rPr>
            <a:t>Support to safety monitoring and supervision</a:t>
          </a:r>
        </a:p>
      </dsp:txBody>
      <dsp:txXfrm>
        <a:off x="4989082" y="3662963"/>
        <a:ext cx="3189793" cy="792123"/>
      </dsp:txXfrm>
    </dsp:sp>
    <dsp:sp modelId="{F7495B68-818B-4A0A-B7C0-5F2A63D7916A}">
      <dsp:nvSpPr>
        <dsp:cNvPr id="0" name=""/>
        <dsp:cNvSpPr/>
      </dsp:nvSpPr>
      <dsp:spPr>
        <a:xfrm rot="5400000">
          <a:off x="2976049" y="3657961"/>
          <a:ext cx="1054494" cy="9174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187554" y="3753744"/>
        <a:ext cx="631483" cy="725844"/>
      </dsp:txXfrm>
    </dsp:sp>
    <dsp:sp modelId="{34B0CC9C-43AF-44F8-A8EA-EEDC4FB6BD05}">
      <dsp:nvSpPr>
        <dsp:cNvPr id="0" name=""/>
        <dsp:cNvSpPr/>
      </dsp:nvSpPr>
      <dsp:spPr>
        <a:xfrm rot="5400000">
          <a:off x="3399454" y="4545407"/>
          <a:ext cx="1054494" cy="917409"/>
        </a:xfrm>
        <a:prstGeom prst="hexagon">
          <a:avLst>
            <a:gd name="adj" fmla="val 2500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Black" panose="020B0A04020102020204" pitchFamily="34" charset="0"/>
            </a:rPr>
            <a:t>CSM ASLP</a:t>
          </a:r>
        </a:p>
        <a:p>
          <a:pPr marL="0" lvl="0" indent="0" algn="ctr" defTabSz="533400">
            <a:lnSpc>
              <a:spcPct val="90000"/>
            </a:lnSpc>
            <a:spcBef>
              <a:spcPct val="0"/>
            </a:spcBef>
            <a:spcAft>
              <a:spcPct val="35000"/>
            </a:spcAft>
            <a:buNone/>
          </a:pPr>
          <a:r>
            <a:rPr lang="en-US" sz="1200" b="1" kern="1200" dirty="0">
              <a:solidFill>
                <a:prstClr val="white"/>
              </a:solidFill>
              <a:latin typeface="+mn-lt"/>
              <a:ea typeface="+mn-ea"/>
              <a:cs typeface="+mn-cs"/>
            </a:rPr>
            <a:t>(</a:t>
          </a:r>
          <a:r>
            <a:rPr lang="en-US" sz="1200" b="1" kern="1200" dirty="0" err="1">
              <a:solidFill>
                <a:prstClr val="white"/>
              </a:solidFill>
              <a:latin typeface="+mn-lt"/>
              <a:ea typeface="+mn-ea"/>
              <a:cs typeface="+mn-cs"/>
            </a:rPr>
            <a:t>GoA</a:t>
          </a:r>
          <a:r>
            <a:rPr lang="en-US" sz="1200" b="1" kern="1200" dirty="0">
              <a:solidFill>
                <a:prstClr val="white"/>
              </a:solidFill>
              <a:latin typeface="+mn-lt"/>
              <a:ea typeface="+mn-ea"/>
              <a:cs typeface="+mn-cs"/>
            </a:rPr>
            <a:t>)</a:t>
          </a:r>
          <a:endParaRPr lang="en-US" sz="1200" kern="1200" dirty="0"/>
        </a:p>
      </dsp:txBody>
      <dsp:txXfrm rot="-5400000">
        <a:off x="3610959" y="4641190"/>
        <a:ext cx="631483" cy="725844"/>
      </dsp:txXfrm>
    </dsp:sp>
    <dsp:sp modelId="{206663A9-4F4C-4276-A6E8-9CED5DA5A915}">
      <dsp:nvSpPr>
        <dsp:cNvPr id="0" name=""/>
        <dsp:cNvSpPr/>
      </dsp:nvSpPr>
      <dsp:spPr>
        <a:xfrm>
          <a:off x="241040" y="4704835"/>
          <a:ext cx="3182116" cy="63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Group of Analysts (including former JNS)</a:t>
          </a:r>
        </a:p>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Production of reference safety knowledge</a:t>
          </a:r>
        </a:p>
        <a:p>
          <a:pPr marL="0" lvl="0" indent="0" algn="r" defTabSz="400050">
            <a:lnSpc>
              <a:spcPct val="90000"/>
            </a:lnSpc>
            <a:spcBef>
              <a:spcPct val="0"/>
            </a:spcBef>
            <a:spcAft>
              <a:spcPct val="35000"/>
            </a:spcAft>
            <a:buNone/>
          </a:pPr>
          <a:r>
            <a:rPr lang="en-US" sz="900" b="1" kern="1200" dirty="0">
              <a:solidFill>
                <a:prstClr val="black">
                  <a:hueOff val="0"/>
                  <a:satOff val="0"/>
                  <a:lumOff val="0"/>
                  <a:alphaOff val="0"/>
                </a:prstClr>
              </a:solidFill>
              <a:latin typeface="Arial Black" panose="020B0A04020102020204" pitchFamily="34" charset="0"/>
              <a:ea typeface="+mn-ea"/>
              <a:cs typeface="+mn-cs"/>
            </a:rPr>
            <a:t>Safety improvement and development EU actions</a:t>
          </a:r>
        </a:p>
      </dsp:txBody>
      <dsp:txXfrm>
        <a:off x="241040" y="4704835"/>
        <a:ext cx="3182116" cy="632696"/>
      </dsp:txXfrm>
    </dsp:sp>
    <dsp:sp modelId="{B59054D2-86E2-4C8E-85CB-9DD428C8B7D7}">
      <dsp:nvSpPr>
        <dsp:cNvPr id="0" name=""/>
        <dsp:cNvSpPr/>
      </dsp:nvSpPr>
      <dsp:spPr>
        <a:xfrm rot="5400000">
          <a:off x="4390257" y="4540984"/>
          <a:ext cx="1054494" cy="9174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601762" y="4636767"/>
        <a:ext cx="631483" cy="72584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D7756-2951-42C2-B02E-D90428094462}" type="datetimeFigureOut">
              <a:rPr lang="id-ID" smtClean="0"/>
              <a:t>15/09/2023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184F7-3F6F-4590-AF71-E6C43F6C6E9E}" type="slidenum">
              <a:rPr lang="id-ID" smtClean="0"/>
              <a:t>‹#›</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2809-8603-4B8D-85C0-5D95F6FAC86A}" type="datetimeFigureOut">
              <a:rPr lang="id-ID" smtClean="0"/>
              <a:t>15/09/2023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A28A-3C3B-4DCC-8038-AED859F2296D}" type="slidenum">
              <a:rPr lang="id-ID" smtClean="0"/>
              <a:t>‹#›</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236"/>
            <a:ext cx="5911850" cy="4803494"/>
          </a:xfrm>
        </p:spPr>
        <p:txBody>
          <a:bodyPr/>
          <a:lstStyle/>
          <a:p>
            <a:pPr algn="just">
              <a:spcAft>
                <a:spcPts val="800"/>
              </a:spcAft>
            </a:pPr>
            <a:r>
              <a:rPr lang="en-GB" sz="1400" dirty="0">
                <a:latin typeface="Calibri" panose="020F0502020204030204" pitchFamily="34" charset="0"/>
                <a:cs typeface="Times New Roman" panose="02020603050405020304" pitchFamily="18" charset="0"/>
              </a:rPr>
              <a:t>TSI (Transition, Combined Tr), </a:t>
            </a:r>
          </a:p>
          <a:p>
            <a:pPr algn="just">
              <a:spcAft>
                <a:spcPts val="800"/>
              </a:spcAft>
            </a:pPr>
            <a:r>
              <a:rPr lang="en-GB" sz="1400" dirty="0">
                <a:latin typeface="Calibri" panose="020F0502020204030204" pitchFamily="34" charset="0"/>
                <a:cs typeface="Times New Roman" panose="02020603050405020304" pitchFamily="18" charset="0"/>
              </a:rPr>
              <a:t>Revision of TEN-T Regulation: </a:t>
            </a:r>
            <a:r>
              <a:rPr lang="en-US" sz="1400" dirty="0"/>
              <a:t>real opportunity to make Trans-European Transport Network fit for the future, to align the development of  the TEN-T network to the  European Green Deal objectives and the climate targets of the EU Climate Law. Cutting greenhouse gas emissions from the transport sector by 90%, compared with 1990 levels, by 2050, is key to achieving climate-neutrality by the same date.</a:t>
            </a:r>
            <a:endParaRPr lang="en-GB" sz="1400" dirty="0">
              <a:cs typeface="Times New Roman" panose="02020603050405020304" pitchFamily="18" charset="0"/>
            </a:endParaRPr>
          </a:p>
          <a:p>
            <a:pPr marL="285750" indent="-285750">
              <a:buFont typeface="Arial" panose="020B0604020202020204" pitchFamily="34" charset="0"/>
              <a:buChar char="•"/>
            </a:pPr>
            <a:r>
              <a:rPr lang="en-US" sz="1400" dirty="0"/>
              <a:t>New intermediary deadline of 2040 to advance the completion of major parts of the network ahead of the 2050 deadline that applies to the wider, comprehensive network. Core network will also be extended. </a:t>
            </a:r>
          </a:p>
          <a:p>
            <a:pPr marL="285750" indent="-285750">
              <a:buFont typeface="Arial" panose="020B0604020202020204" pitchFamily="34" charset="0"/>
              <a:buChar char="•"/>
            </a:pPr>
            <a:r>
              <a:rPr lang="en-US" sz="1400" dirty="0"/>
              <a:t>New term: 9 European Transport Corridors (ECTs) - integration of Core Network Corridors (CNCs) and Rail Freight Corridors (RFCs). </a:t>
            </a:r>
          </a:p>
          <a:p>
            <a:pPr marL="285750" indent="-285750">
              <a:buFont typeface="Arial" panose="020B0604020202020204" pitchFamily="34" charset="0"/>
              <a:buChar char="•"/>
            </a:pPr>
            <a:r>
              <a:rPr lang="en-GB" sz="1400" dirty="0">
                <a:solidFill>
                  <a:srgbClr val="222222"/>
                </a:solidFill>
                <a:effectLst/>
                <a:ea typeface="Times New Roman" panose="02020603050405020304" pitchFamily="18" charset="0"/>
              </a:rPr>
              <a:t>CT-related infrastructure parameters specified (CT profiles for all types of loading units) and strengthen the concept of network resilience by introducing mandatory interconnections between corridors as well as bypass options, with the aim of improving the reliability of transport services.</a:t>
            </a:r>
          </a:p>
          <a:p>
            <a:pPr marL="285750" indent="-285750">
              <a:buFont typeface="Arial" panose="020B0604020202020204" pitchFamily="34" charset="0"/>
              <a:buChar char="•"/>
            </a:pPr>
            <a:r>
              <a:rPr lang="en-GB" sz="1400" dirty="0"/>
              <a:t>More transhipment terminals</a:t>
            </a:r>
          </a:p>
          <a:p>
            <a:pPr marL="285750" indent="-285750">
              <a:buFont typeface="Arial" panose="020B0604020202020204" pitchFamily="34" charset="0"/>
              <a:buChar char="•"/>
            </a:pPr>
            <a:r>
              <a:rPr lang="en-US" sz="1400" dirty="0"/>
              <a:t>High-speed rail network between the main nodes of Europe. The major TEN-T passenger rail lines should allow trains to travel at 160 km/h or faster by 2040.</a:t>
            </a:r>
            <a:endParaRPr lang="en-GB" sz="1050" dirty="0"/>
          </a:p>
        </p:txBody>
      </p:sp>
      <p:sp>
        <p:nvSpPr>
          <p:cNvPr id="4" name="Slide Number Placeholder 3"/>
          <p:cNvSpPr>
            <a:spLocks noGrp="1"/>
          </p:cNvSpPr>
          <p:nvPr>
            <p:ph type="sldNum" sz="quarter" idx="5"/>
          </p:nvPr>
        </p:nvSpPr>
        <p:spPr/>
        <p:txBody>
          <a:bodyPr/>
          <a:lstStyle/>
          <a:p>
            <a:fld id="{CDF23A27-AC26-4406-BCF6-64CB2C799C3B}" type="slidenum">
              <a:rPr lang="en-GB" smtClean="0"/>
              <a:t>7</a:t>
            </a:fld>
            <a:endParaRPr lang="en-GB"/>
          </a:p>
        </p:txBody>
      </p:sp>
    </p:spTree>
    <p:extLst>
      <p:ext uri="{BB962C8B-B14F-4D97-AF65-F5344CB8AC3E}">
        <p14:creationId xmlns:p14="http://schemas.microsoft.com/office/powerpoint/2010/main" val="256835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15/09/2023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2414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15/09/2023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Tree>
    <p:extLst>
      <p:ext uri="{BB962C8B-B14F-4D97-AF65-F5344CB8AC3E}">
        <p14:creationId xmlns:p14="http://schemas.microsoft.com/office/powerpoint/2010/main" val="2744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5215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02276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5868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8783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424188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15/09/2023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03147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2FA7FF-343F-4B15-8C07-71F25E92F617}" type="slidenum">
              <a:rPr lang="en-US" smtClean="0"/>
              <a:t>‹#›</a:t>
            </a:fld>
            <a:endParaRPr lang="en-US"/>
          </a:p>
        </p:txBody>
      </p:sp>
    </p:spTree>
    <p:extLst>
      <p:ext uri="{BB962C8B-B14F-4D97-AF65-F5344CB8AC3E}">
        <p14:creationId xmlns:p14="http://schemas.microsoft.com/office/powerpoint/2010/main" val="231006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4662857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3" r:id="rId5"/>
    <p:sldLayoutId id="2147483652" r:id="rId6"/>
    <p:sldLayoutId id="2147483656" r:id="rId7"/>
    <p:sldLayoutId id="2147483654" r:id="rId8"/>
    <p:sldLayoutId id="2147483668"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16.jpeg"/><Relationship Id="rId7"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linkedin.com/company/european-railway-agency" TargetMode="External"/><Relationship Id="rId5" Type="http://schemas.openxmlformats.org/officeDocument/2006/relationships/image" Target="../media/image17.emf"/><Relationship Id="rId4" Type="http://schemas.openxmlformats.org/officeDocument/2006/relationships/hyperlink" Target="https://twitter.com/ERA_railways" TargetMode="External"/><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train on the railway tracks&#10;&#10;Description automatically generated">
            <a:extLst>
              <a:ext uri="{FF2B5EF4-FFF2-40B4-BE49-F238E27FC236}">
                <a16:creationId xmlns:a16="http://schemas.microsoft.com/office/drawing/2014/main" id="{E4795316-A825-4AB7-AAA0-4C8F742D02B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10" name="Rettangolo 29">
            <a:extLst>
              <a:ext uri="{FF2B5EF4-FFF2-40B4-BE49-F238E27FC236}">
                <a16:creationId xmlns:a16="http://schemas.microsoft.com/office/drawing/2014/main" id="{42B391F9-E2AB-4305-AF54-F5DF1AF2B160}"/>
              </a:ext>
            </a:extLst>
          </p:cNvPr>
          <p:cNvSpPr/>
          <p:nvPr/>
        </p:nvSpPr>
        <p:spPr>
          <a:xfrm>
            <a:off x="579840" y="0"/>
            <a:ext cx="6771936" cy="6356350"/>
          </a:xfrm>
          <a:prstGeom prst="rect">
            <a:avLst/>
          </a:prstGeom>
          <a:solidFill>
            <a:srgbClr val="364B7D">
              <a:alpha val="96000"/>
            </a:srgbClr>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295" y="3671603"/>
            <a:ext cx="3679302" cy="2283427"/>
          </a:xfrm>
          <a:prstGeom prst="rect">
            <a:avLst/>
          </a:prstGeom>
        </p:spPr>
      </p:pic>
      <p:cxnSp>
        <p:nvCxnSpPr>
          <p:cNvPr id="9" name="Straight Connector 8"/>
          <p:cNvCxnSpPr>
            <a:cxnSpLocks/>
          </p:cNvCxnSpPr>
          <p:nvPr/>
        </p:nvCxnSpPr>
        <p:spPr>
          <a:xfrm>
            <a:off x="761294" y="3261008"/>
            <a:ext cx="63303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ctrTitle"/>
          </p:nvPr>
        </p:nvSpPr>
        <p:spPr>
          <a:xfrm>
            <a:off x="761294" y="1131741"/>
            <a:ext cx="6473896" cy="1923970"/>
          </a:xfrm>
        </p:spPr>
        <p:txBody>
          <a:bodyPr>
            <a:noAutofit/>
          </a:bodyPr>
          <a:lstStyle/>
          <a:p>
            <a:pPr algn="l" defTabSz="216000">
              <a:lnSpc>
                <a:spcPct val="100000"/>
              </a:lnSpc>
            </a:pPr>
            <a:r>
              <a:rPr lang="en-US" sz="4400" b="1" dirty="0">
                <a:solidFill>
                  <a:schemeClr val="bg1"/>
                </a:solidFill>
                <a:cs typeface="Calibri" panose="020F0502020204030204" pitchFamily="34" charset="0"/>
              </a:rPr>
              <a:t>Report, Learn, Improve</a:t>
            </a:r>
            <a:br>
              <a:rPr lang="en-US" sz="4400" b="1" dirty="0">
                <a:solidFill>
                  <a:schemeClr val="bg1"/>
                </a:solidFill>
                <a:cs typeface="Calibri" panose="020F0502020204030204" pitchFamily="34" charset="0"/>
              </a:rPr>
            </a:br>
            <a:r>
              <a:rPr lang="en-US" sz="3600" b="1" dirty="0">
                <a:solidFill>
                  <a:schemeClr val="accent3">
                    <a:lumMod val="60000"/>
                    <a:lumOff val="40000"/>
                  </a:schemeClr>
                </a:solidFill>
                <a:cs typeface="Calibri" panose="020F0502020204030204" pitchFamily="34" charset="0"/>
              </a:rPr>
              <a:t>Opening of the Safety Days 2023</a:t>
            </a:r>
            <a:br>
              <a:rPr lang="en-US" sz="3200" dirty="0">
                <a:solidFill>
                  <a:schemeClr val="bg1"/>
                </a:solidFill>
                <a:latin typeface="Calibri" panose="020F0502020204030204" pitchFamily="34" charset="0"/>
                <a:cs typeface="Calibri" panose="020F0502020204030204" pitchFamily="34" charset="0"/>
              </a:rPr>
            </a:br>
            <a:br>
              <a:rPr lang="en-US" sz="3150" dirty="0">
                <a:solidFill>
                  <a:schemeClr val="bg1"/>
                </a:solidFill>
                <a:latin typeface="Calibri" panose="020F0502020204030204" pitchFamily="34" charset="0"/>
                <a:cs typeface="Calibri" panose="020F0502020204030204" pitchFamily="34" charset="0"/>
              </a:rPr>
            </a:br>
            <a:r>
              <a:rPr lang="en-US" sz="2400" dirty="0">
                <a:solidFill>
                  <a:schemeClr val="bg1"/>
                </a:solidFill>
                <a:latin typeface="Calibri" panose="020F0502020204030204" pitchFamily="34" charset="0"/>
                <a:cs typeface="Calibri" panose="020F0502020204030204" pitchFamily="34" charset="0"/>
              </a:rPr>
              <a:t>Josef Doppelbauer | Executive Director</a:t>
            </a:r>
            <a:br>
              <a:rPr lang="en-US" sz="2400" dirty="0">
                <a:solidFill>
                  <a:schemeClr val="bg1"/>
                </a:solidFill>
                <a:latin typeface="Calibri" panose="020F0502020204030204" pitchFamily="34" charset="0"/>
                <a:cs typeface="Calibri" panose="020F0502020204030204" pitchFamily="34" charset="0"/>
              </a:rPr>
            </a:br>
            <a:r>
              <a:rPr lang="en-US" sz="2400" dirty="0">
                <a:solidFill>
                  <a:schemeClr val="bg1"/>
                </a:solidFill>
                <a:latin typeface="Calibri" panose="020F0502020204030204" pitchFamily="34" charset="0"/>
                <a:cs typeface="Calibri" panose="020F0502020204030204" pitchFamily="34" charset="0"/>
              </a:rPr>
              <a:t>Wednesday 20 September 2023</a:t>
            </a:r>
            <a:endParaRPr lang="id-ID"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59573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139C-13DD-2AD5-BD76-9D19F953E581}"/>
              </a:ext>
            </a:extLst>
          </p:cNvPr>
          <p:cNvSpPr>
            <a:spLocks noGrp="1"/>
          </p:cNvSpPr>
          <p:nvPr>
            <p:ph type="title"/>
          </p:nvPr>
        </p:nvSpPr>
        <p:spPr>
          <a:xfrm>
            <a:off x="3236494" y="509287"/>
            <a:ext cx="8698835" cy="1273215"/>
          </a:xfrm>
        </p:spPr>
        <p:txBody>
          <a:bodyPr/>
          <a:lstStyle/>
          <a:p>
            <a:r>
              <a:rPr lang="en-US" dirty="0"/>
              <a:t>Safest Mode of Transport, BUT</a:t>
            </a:r>
            <a:endParaRPr lang="en-GB" dirty="0"/>
          </a:p>
        </p:txBody>
      </p:sp>
      <p:sp>
        <p:nvSpPr>
          <p:cNvPr id="4" name="TextBox 3">
            <a:extLst>
              <a:ext uri="{FF2B5EF4-FFF2-40B4-BE49-F238E27FC236}">
                <a16:creationId xmlns:a16="http://schemas.microsoft.com/office/drawing/2014/main" id="{48C07E57-C650-7E1B-B9E2-8F3F5BC20ECE}"/>
              </a:ext>
            </a:extLst>
          </p:cNvPr>
          <p:cNvSpPr txBox="1"/>
          <p:nvPr/>
        </p:nvSpPr>
        <p:spPr>
          <a:xfrm>
            <a:off x="6191574" y="5701623"/>
            <a:ext cx="6001428" cy="261610"/>
          </a:xfrm>
          <a:prstGeom prst="rect">
            <a:avLst/>
          </a:prstGeom>
          <a:noFill/>
        </p:spPr>
        <p:txBody>
          <a:bodyPr wrap="square">
            <a:spAutoFit/>
          </a:bodyPr>
          <a:lstStyle/>
          <a:p>
            <a:r>
              <a:rPr lang="en-GB" sz="1100" dirty="0">
                <a:solidFill>
                  <a:schemeClr val="bg1">
                    <a:lumMod val="50000"/>
                  </a:schemeClr>
                </a:solidFill>
              </a:rPr>
              <a:t> Photograph: </a:t>
            </a:r>
            <a:r>
              <a:rPr lang="en-GB" sz="1100" dirty="0" err="1">
                <a:solidFill>
                  <a:schemeClr val="bg1">
                    <a:lumMod val="50000"/>
                  </a:schemeClr>
                </a:solidFill>
              </a:rPr>
              <a:t>Sakis</a:t>
            </a:r>
            <a:r>
              <a:rPr lang="en-GB" sz="1100" dirty="0">
                <a:solidFill>
                  <a:schemeClr val="bg1">
                    <a:lumMod val="50000"/>
                  </a:schemeClr>
                </a:solidFill>
              </a:rPr>
              <a:t> </a:t>
            </a:r>
            <a:r>
              <a:rPr lang="en-GB" sz="1100" dirty="0" err="1">
                <a:solidFill>
                  <a:schemeClr val="bg1">
                    <a:lumMod val="50000"/>
                  </a:schemeClr>
                </a:solidFill>
              </a:rPr>
              <a:t>Mitrolidis</a:t>
            </a:r>
            <a:r>
              <a:rPr lang="en-GB" sz="1100" dirty="0">
                <a:solidFill>
                  <a:schemeClr val="bg1">
                    <a:lumMod val="50000"/>
                  </a:schemeClr>
                </a:solidFill>
              </a:rPr>
              <a:t>/AFP/Getty</a:t>
            </a:r>
          </a:p>
        </p:txBody>
      </p:sp>
      <p:pic>
        <p:nvPicPr>
          <p:cNvPr id="5" name="Picture 4">
            <a:extLst>
              <a:ext uri="{FF2B5EF4-FFF2-40B4-BE49-F238E27FC236}">
                <a16:creationId xmlns:a16="http://schemas.microsoft.com/office/drawing/2014/main" id="{8230DD7E-B076-61E2-04FE-0522340D3ACD}"/>
              </a:ext>
            </a:extLst>
          </p:cNvPr>
          <p:cNvPicPr>
            <a:picLocks noChangeAspect="1"/>
          </p:cNvPicPr>
          <p:nvPr/>
        </p:nvPicPr>
        <p:blipFill>
          <a:blip r:embed="rId2"/>
          <a:stretch>
            <a:fillRect/>
          </a:stretch>
        </p:blipFill>
        <p:spPr>
          <a:xfrm>
            <a:off x="6225601" y="2213810"/>
            <a:ext cx="5709728" cy="3425837"/>
          </a:xfrm>
          <a:prstGeom prst="rect">
            <a:avLst/>
          </a:prstGeom>
        </p:spPr>
      </p:pic>
      <p:pic>
        <p:nvPicPr>
          <p:cNvPr id="7" name="Picture 6">
            <a:extLst>
              <a:ext uri="{FF2B5EF4-FFF2-40B4-BE49-F238E27FC236}">
                <a16:creationId xmlns:a16="http://schemas.microsoft.com/office/drawing/2014/main" id="{9ACBAEC5-7478-89AC-8DFC-636BB9253C44}"/>
              </a:ext>
            </a:extLst>
          </p:cNvPr>
          <p:cNvPicPr>
            <a:picLocks noChangeAspect="1"/>
          </p:cNvPicPr>
          <p:nvPr/>
        </p:nvPicPr>
        <p:blipFill>
          <a:blip r:embed="rId3"/>
          <a:stretch>
            <a:fillRect/>
          </a:stretch>
        </p:blipFill>
        <p:spPr>
          <a:xfrm>
            <a:off x="256671" y="2213810"/>
            <a:ext cx="5934903" cy="3934374"/>
          </a:xfrm>
          <a:prstGeom prst="rect">
            <a:avLst/>
          </a:prstGeom>
        </p:spPr>
      </p:pic>
    </p:spTree>
    <p:extLst>
      <p:ext uri="{BB962C8B-B14F-4D97-AF65-F5344CB8AC3E}">
        <p14:creationId xmlns:p14="http://schemas.microsoft.com/office/powerpoint/2010/main" val="354568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BD1197E4-FD79-A0C9-E322-239128E6FAD9}"/>
              </a:ext>
            </a:extLst>
          </p:cNvPr>
          <p:cNvSpPr txBox="1"/>
          <p:nvPr/>
        </p:nvSpPr>
        <p:spPr>
          <a:xfrm>
            <a:off x="0" y="1919049"/>
            <a:ext cx="12190476" cy="3939540"/>
          </a:xfrm>
          <a:prstGeom prst="rect">
            <a:avLst/>
          </a:prstGeom>
          <a:noFill/>
        </p:spPr>
        <p:txBody>
          <a:bodyPr wrap="square" rtlCol="0" anchor="ctr">
            <a:spAutoFit/>
          </a:bodyPr>
          <a:lstStyle/>
          <a:p>
            <a:pPr algn="ctr"/>
            <a:r>
              <a:rPr lang="en-US" sz="25000" dirty="0">
                <a:blipFill>
                  <a:blip r:embed="rId2"/>
                  <a:stretch>
                    <a:fillRect/>
                  </a:stretch>
                </a:blipFill>
                <a:latin typeface="Impact" panose="020B0806030902050204" pitchFamily="34" charset="0"/>
              </a:rPr>
              <a:t>Learning</a:t>
            </a:r>
            <a:endParaRPr lang="en-GB" sz="25000" dirty="0">
              <a:blipFill>
                <a:blip r:embed="rId2"/>
                <a:stretch>
                  <a:fillRect/>
                </a:stretch>
              </a:blipFill>
              <a:latin typeface="Impact" panose="020B0806030902050204" pitchFamily="34" charset="0"/>
            </a:endParaRPr>
          </a:p>
        </p:txBody>
      </p:sp>
      <p:pic>
        <p:nvPicPr>
          <p:cNvPr id="6" name="Picture 5">
            <a:extLst>
              <a:ext uri="{FF2B5EF4-FFF2-40B4-BE49-F238E27FC236}">
                <a16:creationId xmlns:a16="http://schemas.microsoft.com/office/drawing/2014/main" id="{BFB5ACB0-049E-FD10-F072-0C9C2082C31A}"/>
              </a:ext>
            </a:extLst>
          </p:cNvPr>
          <p:cNvPicPr>
            <a:picLocks noChangeAspect="1"/>
          </p:cNvPicPr>
          <p:nvPr/>
        </p:nvPicPr>
        <p:blipFill rotWithShape="1">
          <a:blip r:embed="rId3"/>
          <a:srcRect t="14138"/>
          <a:stretch/>
        </p:blipFill>
        <p:spPr>
          <a:xfrm>
            <a:off x="8858250" y="322813"/>
            <a:ext cx="3113314" cy="1750915"/>
          </a:xfrm>
          <a:prstGeom prst="rect">
            <a:avLst/>
          </a:prstGeom>
        </p:spPr>
      </p:pic>
    </p:spTree>
    <p:extLst>
      <p:ext uri="{BB962C8B-B14F-4D97-AF65-F5344CB8AC3E}">
        <p14:creationId xmlns:p14="http://schemas.microsoft.com/office/powerpoint/2010/main" val="168911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1E40-6D72-4A18-8B0B-08093CA9C78B}"/>
              </a:ext>
            </a:extLst>
          </p:cNvPr>
          <p:cNvSpPr>
            <a:spLocks noGrp="1"/>
          </p:cNvSpPr>
          <p:nvPr>
            <p:ph type="title"/>
          </p:nvPr>
        </p:nvSpPr>
        <p:spPr>
          <a:xfrm>
            <a:off x="3071830" y="224619"/>
            <a:ext cx="8921505" cy="768561"/>
          </a:xfrm>
        </p:spPr>
        <p:txBody>
          <a:bodyPr>
            <a:no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Common Safety Method on the Assessment of Safety Levels and Safety Performance (CSM ASLP)</a:t>
            </a:r>
            <a:endParaRPr lang="en-GB" sz="3200" b="1" dirty="0"/>
          </a:p>
        </p:txBody>
      </p:sp>
      <p:sp>
        <p:nvSpPr>
          <p:cNvPr id="3" name="Slide Number Placeholder 2">
            <a:extLst>
              <a:ext uri="{FF2B5EF4-FFF2-40B4-BE49-F238E27FC236}">
                <a16:creationId xmlns:a16="http://schemas.microsoft.com/office/drawing/2014/main" id="{9D4D189D-0087-4194-8098-D7644C93096D}"/>
              </a:ext>
            </a:extLst>
          </p:cNvPr>
          <p:cNvSpPr>
            <a:spLocks noGrp="1"/>
          </p:cNvSpPr>
          <p:nvPr>
            <p:ph type="sldNum" sz="quarter" idx="10"/>
          </p:nvPr>
        </p:nvSpPr>
        <p:spPr>
          <a:xfrm>
            <a:off x="10144725" y="6445499"/>
            <a:ext cx="1350019" cy="144000"/>
          </a:xfrm>
          <a:prstGeom prst="rect">
            <a:avLst/>
          </a:prstGeom>
        </p:spPr>
        <p:txBody>
          <a:bodyPr vert="horz" lIns="0" tIns="0" rIns="0" bIns="0" rtlCol="0" anchor="b" anchorCtr="0"/>
          <a:lstStyle>
            <a:defPPr>
              <a:defRPr lang="en-US"/>
            </a:defPPr>
            <a:lvl1pPr marL="0" algn="r" defTabSz="457200" rtl="0" eaLnBrk="1" latinLnBrk="0" hangingPunct="1">
              <a:defRPr sz="700" kern="1200">
                <a:solidFill>
                  <a:schemeClr val="bg1">
                    <a:lumMod val="50000"/>
                  </a:schemeClr>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Slide </a:t>
            </a:r>
            <a:fld id="{C6EA8465-515A-3A46-ABA2-E1A5225B6978}" type="slidenum">
              <a:rPr lang="en-US" smtClean="0"/>
              <a:pPr/>
              <a:t>4</a:t>
            </a:fld>
            <a:endParaRPr lang="en-US" dirty="0"/>
          </a:p>
        </p:txBody>
      </p:sp>
      <p:graphicFrame>
        <p:nvGraphicFramePr>
          <p:cNvPr id="5" name="Content Placeholder 4">
            <a:extLst>
              <a:ext uri="{FF2B5EF4-FFF2-40B4-BE49-F238E27FC236}">
                <a16:creationId xmlns:a16="http://schemas.microsoft.com/office/drawing/2014/main" id="{1EE3221E-6D9F-465B-89CD-6AC0B8E10E99}"/>
              </a:ext>
            </a:extLst>
          </p:cNvPr>
          <p:cNvGraphicFramePr>
            <a:graphicFrameLocks noGrp="1"/>
          </p:cNvGraphicFramePr>
          <p:nvPr>
            <p:ph idx="1"/>
            <p:extLst>
              <p:ext uri="{D42A27DB-BD31-4B8C-83A1-F6EECF244321}">
                <p14:modId xmlns:p14="http://schemas.microsoft.com/office/powerpoint/2010/main" val="2467356373"/>
              </p:ext>
            </p:extLst>
          </p:nvPr>
        </p:nvGraphicFramePr>
        <p:xfrm>
          <a:off x="1410646" y="1273138"/>
          <a:ext cx="8315053" cy="5531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Bent 3">
            <a:extLst>
              <a:ext uri="{FF2B5EF4-FFF2-40B4-BE49-F238E27FC236}">
                <a16:creationId xmlns:a16="http://schemas.microsoft.com/office/drawing/2014/main" id="{CA8597E5-3386-4C66-8248-628336414E6C}"/>
              </a:ext>
            </a:extLst>
          </p:cNvPr>
          <p:cNvSpPr/>
          <p:nvPr/>
        </p:nvSpPr>
        <p:spPr>
          <a:xfrm>
            <a:off x="1375642" y="1184765"/>
            <a:ext cx="2503820" cy="5123341"/>
          </a:xfrm>
          <a:prstGeom prst="bentArrow">
            <a:avLst>
              <a:gd name="adj1" fmla="val 21621"/>
              <a:gd name="adj2" fmla="val 21115"/>
              <a:gd name="adj3" fmla="val 25000"/>
              <a:gd name="adj4" fmla="val 31926"/>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Arrow: Bent 5">
            <a:extLst>
              <a:ext uri="{FF2B5EF4-FFF2-40B4-BE49-F238E27FC236}">
                <a16:creationId xmlns:a16="http://schemas.microsoft.com/office/drawing/2014/main" id="{8B3D13AF-A16B-4560-9D69-3901AAD8B6EB}"/>
              </a:ext>
            </a:extLst>
          </p:cNvPr>
          <p:cNvSpPr/>
          <p:nvPr/>
        </p:nvSpPr>
        <p:spPr>
          <a:xfrm rot="10800000">
            <a:off x="7548367" y="1659701"/>
            <a:ext cx="2503820" cy="5198299"/>
          </a:xfrm>
          <a:prstGeom prst="bentArrow">
            <a:avLst>
              <a:gd name="adj1" fmla="val 22972"/>
              <a:gd name="adj2" fmla="val 19933"/>
              <a:gd name="adj3" fmla="val 25000"/>
              <a:gd name="adj4" fmla="val 31926"/>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4F83F9C1-AD80-4D86-A4DF-7F9202DB0D18}"/>
              </a:ext>
            </a:extLst>
          </p:cNvPr>
          <p:cNvSpPr txBox="1"/>
          <p:nvPr/>
        </p:nvSpPr>
        <p:spPr>
          <a:xfrm>
            <a:off x="9521798" y="2203144"/>
            <a:ext cx="622927" cy="4441936"/>
          </a:xfrm>
          <a:prstGeom prst="rect">
            <a:avLst/>
          </a:prstGeom>
          <a:noFill/>
        </p:spPr>
        <p:txBody>
          <a:bodyPr vert="wordArtVert" wrap="square" rtlCol="0">
            <a:spAutoFit/>
          </a:bodyPr>
          <a:lstStyle/>
          <a:p>
            <a:r>
              <a:rPr lang="en-US" sz="2400" b="1" dirty="0">
                <a:solidFill>
                  <a:srgbClr val="00B050"/>
                </a:solidFill>
              </a:rPr>
              <a:t>LEARNING</a:t>
            </a:r>
          </a:p>
        </p:txBody>
      </p:sp>
      <p:sp>
        <p:nvSpPr>
          <p:cNvPr id="8" name="TextBox 7">
            <a:extLst>
              <a:ext uri="{FF2B5EF4-FFF2-40B4-BE49-F238E27FC236}">
                <a16:creationId xmlns:a16="http://schemas.microsoft.com/office/drawing/2014/main" id="{CB5E7A8C-7F24-4E66-B698-B0CDE4AFB74F}"/>
              </a:ext>
            </a:extLst>
          </p:cNvPr>
          <p:cNvSpPr txBox="1"/>
          <p:nvPr/>
        </p:nvSpPr>
        <p:spPr>
          <a:xfrm>
            <a:off x="1305220" y="2505388"/>
            <a:ext cx="622927" cy="4169538"/>
          </a:xfrm>
          <a:prstGeom prst="rect">
            <a:avLst/>
          </a:prstGeom>
          <a:noFill/>
        </p:spPr>
        <p:txBody>
          <a:bodyPr vert="wordArtVert" wrap="square" rtlCol="0">
            <a:spAutoFit/>
          </a:bodyPr>
          <a:lstStyle/>
          <a:p>
            <a:r>
              <a:rPr lang="en-US" sz="2400" b="1" dirty="0">
                <a:solidFill>
                  <a:srgbClr val="00B050"/>
                </a:solidFill>
              </a:rPr>
              <a:t>SUPPORT</a:t>
            </a:r>
          </a:p>
        </p:txBody>
      </p:sp>
    </p:spTree>
    <p:extLst>
      <p:ext uri="{BB962C8B-B14F-4D97-AF65-F5344CB8AC3E}">
        <p14:creationId xmlns:p14="http://schemas.microsoft.com/office/powerpoint/2010/main" val="130661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0926CA-C1E6-87BE-147F-F2189D1AC982}"/>
              </a:ext>
            </a:extLst>
          </p:cNvPr>
          <p:cNvPicPr>
            <a:picLocks noChangeAspect="1"/>
          </p:cNvPicPr>
          <p:nvPr/>
        </p:nvPicPr>
        <p:blipFill>
          <a:blip r:embed="rId2"/>
          <a:stretch>
            <a:fillRect/>
          </a:stretch>
        </p:blipFill>
        <p:spPr>
          <a:xfrm>
            <a:off x="0" y="0"/>
            <a:ext cx="12209596" cy="3861707"/>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descr="Graduates wearing mortarboards">
            <a:extLst>
              <a:ext uri="{FF2B5EF4-FFF2-40B4-BE49-F238E27FC236}">
                <a16:creationId xmlns:a16="http://schemas.microsoft.com/office/drawing/2014/main" id="{BD1197E4-FD79-A0C9-E322-239128E6FAD9}"/>
              </a:ext>
            </a:extLst>
          </p:cNvPr>
          <p:cNvSpPr txBox="1"/>
          <p:nvPr/>
        </p:nvSpPr>
        <p:spPr>
          <a:xfrm>
            <a:off x="6025243" y="92013"/>
            <a:ext cx="7053943" cy="1323439"/>
          </a:xfrm>
          <a:prstGeom prst="rect">
            <a:avLst/>
          </a:prstGeom>
          <a:noFill/>
        </p:spPr>
        <p:txBody>
          <a:bodyPr wrap="square" rtlCol="0" anchor="ctr">
            <a:spAutoFit/>
          </a:bodyPr>
          <a:lstStyle/>
          <a:p>
            <a:r>
              <a:rPr lang="en-US" sz="8000" dirty="0">
                <a:solidFill>
                  <a:schemeClr val="bg1"/>
                </a:solidFill>
                <a:latin typeface="Impact" panose="020B0806030902050204" pitchFamily="34" charset="0"/>
              </a:rPr>
              <a:t>ERA Academy</a:t>
            </a:r>
            <a:endParaRPr lang="en-GB" sz="8000" dirty="0">
              <a:solidFill>
                <a:schemeClr val="bg1"/>
              </a:solidFill>
              <a:latin typeface="Impact" panose="020B0806030902050204" pitchFamily="34" charset="0"/>
            </a:endParaRPr>
          </a:p>
        </p:txBody>
      </p:sp>
      <p:sp>
        <p:nvSpPr>
          <p:cNvPr id="5" name="TextBox 4" descr="Graduates wearing mortarboards">
            <a:extLst>
              <a:ext uri="{FF2B5EF4-FFF2-40B4-BE49-F238E27FC236}">
                <a16:creationId xmlns:a16="http://schemas.microsoft.com/office/drawing/2014/main" id="{E96CF178-0BF8-1BFB-C9EC-283991A35DCE}"/>
              </a:ext>
            </a:extLst>
          </p:cNvPr>
          <p:cNvSpPr txBox="1"/>
          <p:nvPr/>
        </p:nvSpPr>
        <p:spPr>
          <a:xfrm>
            <a:off x="1665514" y="4098191"/>
            <a:ext cx="9568543" cy="2400657"/>
          </a:xfrm>
          <a:prstGeom prst="rect">
            <a:avLst/>
          </a:prstGeom>
          <a:noFill/>
        </p:spPr>
        <p:txBody>
          <a:bodyPr wrap="square" rtlCol="0" anchor="ctr">
            <a:spAutoFit/>
          </a:bodyPr>
          <a:lstStyle/>
          <a:p>
            <a:r>
              <a:rPr lang="en-US" sz="15000" spc="600" dirty="0">
                <a:solidFill>
                  <a:schemeClr val="tx1">
                    <a:lumMod val="65000"/>
                    <a:lumOff val="35000"/>
                  </a:schemeClr>
                </a:solidFill>
                <a:latin typeface="Impact" panose="020B0806030902050204" pitchFamily="34" charset="0"/>
              </a:rPr>
              <a:t>E-LEARNING</a:t>
            </a:r>
            <a:endParaRPr lang="en-GB" sz="15000" spc="600" dirty="0">
              <a:solidFill>
                <a:schemeClr val="tx1">
                  <a:lumMod val="65000"/>
                  <a:lumOff val="35000"/>
                </a:schemeClr>
              </a:solidFill>
              <a:latin typeface="Impact" panose="020B0806030902050204" pitchFamily="34" charset="0"/>
            </a:endParaRPr>
          </a:p>
        </p:txBody>
      </p:sp>
    </p:spTree>
    <p:extLst>
      <p:ext uri="{BB962C8B-B14F-4D97-AF65-F5344CB8AC3E}">
        <p14:creationId xmlns:p14="http://schemas.microsoft.com/office/powerpoint/2010/main" val="401531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BD1197E4-FD79-A0C9-E322-239128E6FAD9}"/>
              </a:ext>
            </a:extLst>
          </p:cNvPr>
          <p:cNvSpPr txBox="1"/>
          <p:nvPr/>
        </p:nvSpPr>
        <p:spPr>
          <a:xfrm>
            <a:off x="0" y="1919049"/>
            <a:ext cx="12190476" cy="3939540"/>
          </a:xfrm>
          <a:prstGeom prst="rect">
            <a:avLst/>
          </a:prstGeom>
          <a:noFill/>
        </p:spPr>
        <p:txBody>
          <a:bodyPr wrap="square" rtlCol="0" anchor="ctr">
            <a:spAutoFit/>
          </a:bodyPr>
          <a:lstStyle/>
          <a:p>
            <a:pPr algn="ctr"/>
            <a:r>
              <a:rPr lang="en-US" sz="25000" dirty="0">
                <a:blipFill>
                  <a:blip r:embed="rId2"/>
                  <a:stretch>
                    <a:fillRect/>
                  </a:stretch>
                </a:blipFill>
                <a:latin typeface="Impact" panose="020B0806030902050204" pitchFamily="34" charset="0"/>
              </a:rPr>
              <a:t>Learning</a:t>
            </a:r>
            <a:endParaRPr lang="en-GB" sz="25000" dirty="0">
              <a:blipFill>
                <a:blip r:embed="rId2"/>
                <a:stretch>
                  <a:fillRect/>
                </a:stretch>
              </a:blipFill>
              <a:latin typeface="Impact" panose="020B0806030902050204" pitchFamily="34" charset="0"/>
            </a:endParaRPr>
          </a:p>
        </p:txBody>
      </p:sp>
      <p:sp>
        <p:nvSpPr>
          <p:cNvPr id="3" name="TextBox 2">
            <a:extLst>
              <a:ext uri="{FF2B5EF4-FFF2-40B4-BE49-F238E27FC236}">
                <a16:creationId xmlns:a16="http://schemas.microsoft.com/office/drawing/2014/main" id="{182E084F-7CA0-D3E0-C9C6-96E0AF27EE56}"/>
              </a:ext>
            </a:extLst>
          </p:cNvPr>
          <p:cNvSpPr txBox="1"/>
          <p:nvPr/>
        </p:nvSpPr>
        <p:spPr>
          <a:xfrm>
            <a:off x="475487" y="1823201"/>
            <a:ext cx="3157620" cy="769441"/>
          </a:xfrm>
          <a:prstGeom prst="rect">
            <a:avLst/>
          </a:prstGeom>
          <a:noFill/>
        </p:spPr>
        <p:txBody>
          <a:bodyPr wrap="square" rtlCol="0" anchor="ctr">
            <a:spAutoFit/>
          </a:bodyPr>
          <a:lstStyle/>
          <a:p>
            <a:r>
              <a:rPr lang="en-US" sz="4400" dirty="0">
                <a:solidFill>
                  <a:schemeClr val="bg2">
                    <a:lumMod val="75000"/>
                  </a:schemeClr>
                </a:solidFill>
                <a:latin typeface="Impact" panose="020B0806030902050204" pitchFamily="34" charset="0"/>
              </a:rPr>
              <a:t>Peer Review</a:t>
            </a:r>
            <a:endParaRPr lang="en-GB" sz="4400" dirty="0">
              <a:solidFill>
                <a:schemeClr val="bg2">
                  <a:lumMod val="75000"/>
                </a:schemeClr>
              </a:solidFill>
              <a:latin typeface="Impact" panose="020B0806030902050204" pitchFamily="34" charset="0"/>
            </a:endParaRPr>
          </a:p>
        </p:txBody>
      </p:sp>
      <p:grpSp>
        <p:nvGrpSpPr>
          <p:cNvPr id="13" name="Group 12">
            <a:extLst>
              <a:ext uri="{FF2B5EF4-FFF2-40B4-BE49-F238E27FC236}">
                <a16:creationId xmlns:a16="http://schemas.microsoft.com/office/drawing/2014/main" id="{D5120DB7-8D11-C95A-D572-4217B96E048B}"/>
              </a:ext>
            </a:extLst>
          </p:cNvPr>
          <p:cNvGrpSpPr/>
          <p:nvPr/>
        </p:nvGrpSpPr>
        <p:grpSpPr>
          <a:xfrm>
            <a:off x="6663522" y="426256"/>
            <a:ext cx="5106655" cy="986764"/>
            <a:chOff x="6051202" y="682461"/>
            <a:chExt cx="5106655" cy="986764"/>
          </a:xfrm>
        </p:grpSpPr>
        <p:sp>
          <p:nvSpPr>
            <p:cNvPr id="4" name="TextBox 3">
              <a:extLst>
                <a:ext uri="{FF2B5EF4-FFF2-40B4-BE49-F238E27FC236}">
                  <a16:creationId xmlns:a16="http://schemas.microsoft.com/office/drawing/2014/main" id="{E3A4FAC4-27D8-2A09-421D-3F0E5A58FC80}"/>
                </a:ext>
              </a:extLst>
            </p:cNvPr>
            <p:cNvSpPr txBox="1"/>
            <p:nvPr/>
          </p:nvSpPr>
          <p:spPr>
            <a:xfrm>
              <a:off x="6051202" y="682461"/>
              <a:ext cx="2167510" cy="954107"/>
            </a:xfrm>
            <a:prstGeom prst="rect">
              <a:avLst/>
            </a:prstGeom>
            <a:noFill/>
          </p:spPr>
          <p:txBody>
            <a:bodyPr wrap="square" rtlCol="0" anchor="ctr">
              <a:spAutoFit/>
            </a:bodyPr>
            <a:lstStyle/>
            <a:p>
              <a:r>
                <a:rPr lang="en-US" sz="2800" dirty="0">
                  <a:latin typeface="Impact" panose="020B0806030902050204" pitchFamily="34" charset="0"/>
                </a:rPr>
                <a:t>Lessons from other sectors</a:t>
              </a:r>
              <a:endParaRPr lang="en-GB" sz="2800" dirty="0">
                <a:latin typeface="Impact" panose="020B0806030902050204" pitchFamily="34" charset="0"/>
              </a:endParaRPr>
            </a:p>
          </p:txBody>
        </p:sp>
        <p:pic>
          <p:nvPicPr>
            <p:cNvPr id="7" name="Graphic 6" descr="Atom with solid fill">
              <a:extLst>
                <a:ext uri="{FF2B5EF4-FFF2-40B4-BE49-F238E27FC236}">
                  <a16:creationId xmlns:a16="http://schemas.microsoft.com/office/drawing/2014/main" id="{DFB0DEEC-99E3-F508-A70D-34EF7BDFA0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4027" y="754825"/>
              <a:ext cx="914400" cy="914400"/>
            </a:xfrm>
            <a:prstGeom prst="rect">
              <a:avLst/>
            </a:prstGeom>
          </p:spPr>
        </p:pic>
        <p:pic>
          <p:nvPicPr>
            <p:cNvPr id="10" name="Graphic 9" descr="Mining tools with solid fill">
              <a:extLst>
                <a:ext uri="{FF2B5EF4-FFF2-40B4-BE49-F238E27FC236}">
                  <a16:creationId xmlns:a16="http://schemas.microsoft.com/office/drawing/2014/main" id="{303DB6C6-A795-71A2-EAED-D158922EE7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3742" y="754825"/>
              <a:ext cx="914400" cy="914400"/>
            </a:xfrm>
            <a:prstGeom prst="rect">
              <a:avLst/>
            </a:prstGeom>
          </p:spPr>
        </p:pic>
        <p:pic>
          <p:nvPicPr>
            <p:cNvPr id="12" name="Graphic 11" descr="Anchor with solid fill">
              <a:extLst>
                <a:ext uri="{FF2B5EF4-FFF2-40B4-BE49-F238E27FC236}">
                  <a16:creationId xmlns:a16="http://schemas.microsoft.com/office/drawing/2014/main" id="{B9EF0E6A-8EC7-32B0-E492-FE919A6C2B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457" y="722168"/>
              <a:ext cx="914400" cy="914400"/>
            </a:xfrm>
            <a:prstGeom prst="rect">
              <a:avLst/>
            </a:prstGeom>
          </p:spPr>
        </p:pic>
      </p:grpSp>
      <p:sp>
        <p:nvSpPr>
          <p:cNvPr id="14" name="TextBox 13">
            <a:extLst>
              <a:ext uri="{FF2B5EF4-FFF2-40B4-BE49-F238E27FC236}">
                <a16:creationId xmlns:a16="http://schemas.microsoft.com/office/drawing/2014/main" id="{B5F2EC29-93EC-1C4E-1866-006DFE5A5BA4}"/>
              </a:ext>
            </a:extLst>
          </p:cNvPr>
          <p:cNvSpPr txBox="1"/>
          <p:nvPr/>
        </p:nvSpPr>
        <p:spPr>
          <a:xfrm>
            <a:off x="1868856" y="4718771"/>
            <a:ext cx="3219453" cy="1077218"/>
          </a:xfrm>
          <a:prstGeom prst="rect">
            <a:avLst/>
          </a:prstGeom>
          <a:noFill/>
        </p:spPr>
        <p:txBody>
          <a:bodyPr wrap="square" rtlCol="0" anchor="ctr">
            <a:spAutoFit/>
          </a:bodyPr>
          <a:lstStyle/>
          <a:p>
            <a:r>
              <a:rPr lang="en-US" sz="3200" dirty="0">
                <a:solidFill>
                  <a:srgbClr val="00B050"/>
                </a:solidFill>
                <a:latin typeface="Impact" panose="020B0806030902050204" pitchFamily="34" charset="0"/>
              </a:rPr>
              <a:t>Learning from Investigations</a:t>
            </a:r>
            <a:endParaRPr lang="en-GB" sz="3200" dirty="0">
              <a:solidFill>
                <a:srgbClr val="00B050"/>
              </a:solidFill>
              <a:latin typeface="Impact" panose="020B0806030902050204" pitchFamily="34" charset="0"/>
            </a:endParaRPr>
          </a:p>
        </p:txBody>
      </p:sp>
      <p:sp>
        <p:nvSpPr>
          <p:cNvPr id="15" name="TextBox 14">
            <a:extLst>
              <a:ext uri="{FF2B5EF4-FFF2-40B4-BE49-F238E27FC236}">
                <a16:creationId xmlns:a16="http://schemas.microsoft.com/office/drawing/2014/main" id="{4926C8A5-D30E-E81B-0F34-698C20346D15}"/>
              </a:ext>
            </a:extLst>
          </p:cNvPr>
          <p:cNvSpPr txBox="1"/>
          <p:nvPr/>
        </p:nvSpPr>
        <p:spPr>
          <a:xfrm>
            <a:off x="3894685" y="2463254"/>
            <a:ext cx="3528171" cy="1077218"/>
          </a:xfrm>
          <a:prstGeom prst="rect">
            <a:avLst/>
          </a:prstGeom>
          <a:noFill/>
        </p:spPr>
        <p:txBody>
          <a:bodyPr wrap="square" rtlCol="0" anchor="ctr">
            <a:spAutoFit/>
          </a:bodyPr>
          <a:lstStyle/>
          <a:p>
            <a:pPr algn="r"/>
            <a:r>
              <a:rPr lang="en-US" sz="3200" dirty="0">
                <a:solidFill>
                  <a:schemeClr val="accent5"/>
                </a:solidFill>
                <a:latin typeface="Impact" panose="020B0806030902050204" pitchFamily="34" charset="0"/>
              </a:rPr>
              <a:t>Learning from Monitoring</a:t>
            </a:r>
            <a:endParaRPr lang="en-GB" sz="3200" dirty="0">
              <a:solidFill>
                <a:schemeClr val="accent5"/>
              </a:solidFill>
              <a:latin typeface="Impact" panose="020B0806030902050204" pitchFamily="34" charset="0"/>
            </a:endParaRPr>
          </a:p>
        </p:txBody>
      </p:sp>
      <p:sp>
        <p:nvSpPr>
          <p:cNvPr id="16" name="TextBox 15">
            <a:extLst>
              <a:ext uri="{FF2B5EF4-FFF2-40B4-BE49-F238E27FC236}">
                <a16:creationId xmlns:a16="http://schemas.microsoft.com/office/drawing/2014/main" id="{A479902C-4555-DEE7-96BB-CE2B1192667A}"/>
              </a:ext>
            </a:extLst>
          </p:cNvPr>
          <p:cNvSpPr txBox="1"/>
          <p:nvPr/>
        </p:nvSpPr>
        <p:spPr>
          <a:xfrm>
            <a:off x="8242006" y="5516119"/>
            <a:ext cx="3528171" cy="1077218"/>
          </a:xfrm>
          <a:prstGeom prst="rect">
            <a:avLst/>
          </a:prstGeom>
          <a:noFill/>
        </p:spPr>
        <p:txBody>
          <a:bodyPr wrap="square" rtlCol="0" anchor="ctr">
            <a:spAutoFit/>
          </a:bodyPr>
          <a:lstStyle/>
          <a:p>
            <a:pPr algn="r"/>
            <a:r>
              <a:rPr lang="en-US" sz="3200" dirty="0">
                <a:solidFill>
                  <a:srgbClr val="C730A0"/>
                </a:solidFill>
                <a:latin typeface="Impact" panose="020B0806030902050204" pitchFamily="34" charset="0"/>
              </a:rPr>
              <a:t>Communication and Safety Culture</a:t>
            </a:r>
            <a:endParaRPr lang="en-GB" sz="3200" dirty="0">
              <a:solidFill>
                <a:srgbClr val="C730A0"/>
              </a:solidFill>
              <a:latin typeface="Impact" panose="020B0806030902050204" pitchFamily="34" charset="0"/>
            </a:endParaRPr>
          </a:p>
        </p:txBody>
      </p:sp>
      <p:sp>
        <p:nvSpPr>
          <p:cNvPr id="17" name="TextBox 16">
            <a:extLst>
              <a:ext uri="{FF2B5EF4-FFF2-40B4-BE49-F238E27FC236}">
                <a16:creationId xmlns:a16="http://schemas.microsoft.com/office/drawing/2014/main" id="{28D2D198-CA81-FA25-543E-931E64D23B70}"/>
              </a:ext>
            </a:extLst>
          </p:cNvPr>
          <p:cNvSpPr txBox="1"/>
          <p:nvPr/>
        </p:nvSpPr>
        <p:spPr>
          <a:xfrm>
            <a:off x="7747277" y="1965215"/>
            <a:ext cx="3528171" cy="1077218"/>
          </a:xfrm>
          <a:prstGeom prst="rect">
            <a:avLst/>
          </a:prstGeom>
          <a:noFill/>
        </p:spPr>
        <p:txBody>
          <a:bodyPr wrap="square" rtlCol="0" anchor="ctr">
            <a:spAutoFit/>
          </a:bodyPr>
          <a:lstStyle/>
          <a:p>
            <a:r>
              <a:rPr lang="en-US" sz="3200" dirty="0">
                <a:solidFill>
                  <a:srgbClr val="92D050"/>
                </a:solidFill>
                <a:latin typeface="Impact" panose="020B0806030902050204" pitchFamily="34" charset="0"/>
              </a:rPr>
              <a:t>Innovative Learning Solutions</a:t>
            </a:r>
            <a:endParaRPr lang="en-GB" sz="3200" dirty="0">
              <a:solidFill>
                <a:srgbClr val="92D050"/>
              </a:solidFill>
              <a:latin typeface="Impact" panose="020B0806030902050204" pitchFamily="34" charset="0"/>
            </a:endParaRPr>
          </a:p>
        </p:txBody>
      </p:sp>
    </p:spTree>
    <p:extLst>
      <p:ext uri="{BB962C8B-B14F-4D97-AF65-F5344CB8AC3E}">
        <p14:creationId xmlns:p14="http://schemas.microsoft.com/office/powerpoint/2010/main" val="12135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dirty="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dirty="0">
                <a:solidFill>
                  <a:schemeClr val="bg1"/>
                </a:solidFill>
              </a:rPr>
              <a:t>Moving Europe towards a sustainable and safe railway system without frontiers.</a:t>
            </a:r>
          </a:p>
          <a:p>
            <a:pPr algn="l">
              <a:lnSpc>
                <a:spcPct val="120000"/>
              </a:lnSpc>
            </a:pPr>
            <a:endParaRPr lang="id-ID" sz="1400" dirty="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id-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298201"/>
      </p:ext>
    </p:extLst>
  </p:cSld>
  <p:clrMapOvr>
    <a:masterClrMapping/>
  </p:clrMapOvr>
  <p:transition spd="slow">
    <p:push/>
  </p:transition>
</p:sld>
</file>

<file path=ppt/theme/theme1.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Code xmlns="49592fe1-76b3-425e-9982-488f19897f48">1145</Project_x0020_Code>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COS - Communication services (events, press, internal communication)</TermName>
          <TermId xmlns="http://schemas.microsoft.com/office/infopath/2007/PartnerControls">6e7aecaf-4b6f-4553-9375-5c2379a2e3d6</TermId>
        </TermInfo>
      </Terms>
    </g337828d867743cab065af36c4e1a31c>
    <TaxCatchAll xmlns="49592fe1-76b3-425e-9982-488f19897f48">
      <Value>3</Value>
      <Value>114</Value>
      <Value>99</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d69afb93-d8c7-4c9e-870f-5298841c2f8f</TermId>
        </TermInfo>
      </Terms>
    </h70713ed90ce4adeabe454f2aabfa4ef>
    <_dlc_DocId xmlns="49592fe1-76b3-425e-9982-488f19897f48">EXTID-1026668339-49</_dlc_DocId>
    <_dlc_DocIdUrl xmlns="49592fe1-76b3-425e-9982-488f19897f48">
      <Url>https://eraeuropaeu.sharepoint.com/sites/SCult/_layouts/15/DocIdRedir.aspx?ID=EXTID-1026668339-49</Url>
      <Description>EXTID-1026668339-49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ERA_Document" ma:contentTypeID="0x010100ED194B9F7C15044CBD43C025EAD2ECAB00962D3FD91EC6E144B0DE5030BFA5D0D6" ma:contentTypeVersion="9990" ma:contentTypeDescription="" ma:contentTypeScope="" ma:versionID="f4afc2419ea7e51b0e33d483c04e2aa1">
  <xsd:schema xmlns:xsd="http://www.w3.org/2001/XMLSchema" xmlns:xs="http://www.w3.org/2001/XMLSchema" xmlns:p="http://schemas.microsoft.com/office/2006/metadata/properties" xmlns:ns2="49592fe1-76b3-425e-9982-488f19897f48" targetNamespace="http://schemas.microsoft.com/office/2006/metadata/properties" ma:root="true" ma:fieldsID="7ee8537cffddb9075a3258c18a202a39" ns2:_="">
    <xsd:import namespace="49592fe1-76b3-425e-9982-488f19897f48"/>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231ca8cd-8f79-4212-96ee-cded153de817}" ma:internalName="TaxCatchAllLabel" ma:readOnly="true" ma:showField="CatchAllDataLabel" ma:web="7193f14e-91dd-4b01-ae21-f47ab7629d50">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231ca8cd-8f79-4212-96ee-cded153de817}" ma:internalName="TaxCatchAll" ma:readOnly="false" ma:showField="CatchAllData" ma:web="7193f14e-91dd-4b01-ae21-f47ab7629d50">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3;#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c698c8c-469b-4390-ad13-30cd69364034" ContentTypeId="0x010100ED194B9F7C15044CBD43C025EAD2ECAB" PreviousValue="false" LastSyncTimeStamp="2023-01-11T08:54:23.803Z"/>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2B9DFD2-D6A9-453A-9D3F-97EFAFE548A2}">
  <ds:schemaRefs>
    <ds:schemaRef ds:uri="http://schemas.microsoft.com/office/2006/metadata/properties"/>
    <ds:schemaRef ds:uri="http://schemas.microsoft.com/office/infopath/2007/PartnerControls"/>
    <ds:schemaRef ds:uri="5b5cfb57-ba9c-47f8-8c5e-b70808d8cf74"/>
    <ds:schemaRef ds:uri="37dc432a-8ebf-4af5-8237-268edd3a8664"/>
  </ds:schemaRefs>
</ds:datastoreItem>
</file>

<file path=customXml/itemProps2.xml><?xml version="1.0" encoding="utf-8"?>
<ds:datastoreItem xmlns:ds="http://schemas.openxmlformats.org/officeDocument/2006/customXml" ds:itemID="{2D57122F-F984-4320-8614-311EEAA5A8A3}"/>
</file>

<file path=customXml/itemProps3.xml><?xml version="1.0" encoding="utf-8"?>
<ds:datastoreItem xmlns:ds="http://schemas.openxmlformats.org/officeDocument/2006/customXml" ds:itemID="{50C71440-881D-4572-92D4-067067D53052}">
  <ds:schemaRefs>
    <ds:schemaRef ds:uri="http://schemas.microsoft.com/sharepoint/v3/contenttype/forms"/>
  </ds:schemaRefs>
</ds:datastoreItem>
</file>

<file path=customXml/itemProps4.xml><?xml version="1.0" encoding="utf-8"?>
<ds:datastoreItem xmlns:ds="http://schemas.openxmlformats.org/officeDocument/2006/customXml" ds:itemID="{78A8ED63-4058-435D-BBE4-66C195BA8527}"/>
</file>

<file path=customXml/itemProps5.xml><?xml version="1.0" encoding="utf-8"?>
<ds:datastoreItem xmlns:ds="http://schemas.openxmlformats.org/officeDocument/2006/customXml" ds:itemID="{CED8B224-E827-4B82-B385-1D2E1650B0C7}"/>
</file>

<file path=docProps/app.xml><?xml version="1.0" encoding="utf-8"?>
<Properties xmlns="http://schemas.openxmlformats.org/officeDocument/2006/extended-properties" xmlns:vt="http://schemas.openxmlformats.org/officeDocument/2006/docPropsVTypes">
  <TotalTime>4318</TotalTime>
  <Words>447</Words>
  <Application>Microsoft Office PowerPoint</Application>
  <PresentationFormat>Widescreen</PresentationFormat>
  <Paragraphs>58</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Arial Black</vt:lpstr>
      <vt:lpstr>Calibri</vt:lpstr>
      <vt:lpstr>Calibri Light</vt:lpstr>
      <vt:lpstr>Impact</vt:lpstr>
      <vt:lpstr>Lucida Sans</vt:lpstr>
      <vt:lpstr>Poppins Light</vt:lpstr>
      <vt:lpstr>Office Theme</vt:lpstr>
      <vt:lpstr>1_Office Theme</vt:lpstr>
      <vt:lpstr>Report, Learn, Improve Opening of the Safety Days 2023  Josef Doppelbauer | Executive Director Wednesday 20 September 2023</vt:lpstr>
      <vt:lpstr>Safest Mode of Transport, BUT</vt:lpstr>
      <vt:lpstr>PowerPoint Presentation</vt:lpstr>
      <vt:lpstr>Common Safety Method on the Assessment of Safety Levels and Safety Performance (CSM ASLP)</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RejekiLancar</dc:creator>
  <cp:lastModifiedBy>OBENAUS Max</cp:lastModifiedBy>
  <cp:revision>80</cp:revision>
  <dcterms:created xsi:type="dcterms:W3CDTF">2016-10-10T14:48:34Z</dcterms:created>
  <dcterms:modified xsi:type="dcterms:W3CDTF">2023-09-17T11:09:01Z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0x010100ED194B9F7C15044CBD43C025EAD2ECAB00962D3FD91EC6E144B0DE5030BFA5D0D6</vt:lpwstr>
  </property>
  <property fmtid="{D5CDD505-2E9C-101B-9397-08002B2CF9AE}" pid="3" name="_dlc_DocIdItemGuid">
    <vt:lpwstr>da9d62d5-84b2-4d09-97ac-d711648ba577</vt:lpwstr>
  </property>
  <property fmtid="{D5CDD505-2E9C-101B-9397-08002B2CF9AE}" pid="4" name="Origin-Author">
    <vt:lpwstr>3;#ERA|8287c6ea-6f12-4bfd-9fc9-6825fce534f5</vt:lpwstr>
  </property>
  <property fmtid="{D5CDD505-2E9C-101B-9397-08002B2CF9AE}" pid="5" name="Topic">
    <vt:lpwstr>3021;#German language generic ERA Training for NSA May 22|821fbe88-8b97-4091-9e24-e72c702f357a</vt:lpwstr>
  </property>
  <property fmtid="{D5CDD505-2E9C-101B-9397-08002B2CF9AE}" pid="6" name="Document type">
    <vt:lpwstr>99;#Presentation|d69afb93-d8c7-4c9e-870f-5298841c2f8f</vt:lpwstr>
  </property>
  <property fmtid="{D5CDD505-2E9C-101B-9397-08002B2CF9AE}" pid="7" name="Process">
    <vt:lpwstr>114;#COS - Communication services (events, press, internal communication)|6e7aecaf-4b6f-4553-9375-5c2379a2e3d6</vt:lpwstr>
  </property>
</Properties>
</file>