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6"/>
    <p:sldMasterId id="2147483661" r:id="rId7"/>
    <p:sldMasterId id="2147483671" r:id="rId8"/>
    <p:sldMasterId id="2147483681" r:id="rId9"/>
    <p:sldMasterId id="2147483691" r:id="rId10"/>
    <p:sldMasterId id="2147483700" r:id="rId11"/>
  </p:sldMasterIdLst>
  <p:notesMasterIdLst>
    <p:notesMasterId r:id="rId36"/>
  </p:notesMasterIdLst>
  <p:sldIdLst>
    <p:sldId id="256" r:id="rId12"/>
    <p:sldId id="1040" r:id="rId13"/>
    <p:sldId id="1072" r:id="rId14"/>
    <p:sldId id="262" r:id="rId15"/>
    <p:sldId id="268" r:id="rId16"/>
    <p:sldId id="6717" r:id="rId17"/>
    <p:sldId id="259" r:id="rId18"/>
    <p:sldId id="258" r:id="rId19"/>
    <p:sldId id="265" r:id="rId20"/>
    <p:sldId id="281" r:id="rId21"/>
    <p:sldId id="283" r:id="rId22"/>
    <p:sldId id="355" r:id="rId23"/>
    <p:sldId id="429" r:id="rId24"/>
    <p:sldId id="426" r:id="rId25"/>
    <p:sldId id="427" r:id="rId26"/>
    <p:sldId id="430" r:id="rId27"/>
    <p:sldId id="431" r:id="rId28"/>
    <p:sldId id="432" r:id="rId29"/>
    <p:sldId id="433" r:id="rId30"/>
    <p:sldId id="434" r:id="rId31"/>
    <p:sldId id="428" r:id="rId32"/>
    <p:sldId id="6715" r:id="rId33"/>
    <p:sldId id="6716" r:id="rId34"/>
    <p:sldId id="1071" r:id="rId35"/>
  </p:sldIdLst>
  <p:sldSz cx="12192000" cy="6858000"/>
  <p:notesSz cx="6718300" cy="985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EAFBE-C376-4306-90AE-CC7B1973D2C1}" v="9" dt="2023-02-15T15:47:05.026"/>
    <p1510:client id="{74DA5B88-7C26-40ED-BE95-0C6625922A0D}" v="44" dt="2023-02-16T09:21:53.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64"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1400" dirty="0">
                <a:solidFill>
                  <a:srgbClr val="004F9F"/>
                </a:solidFill>
              </a:rPr>
              <a:t>Rail sector OES - 59</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A477-4F75-B229-6391A32DE441}"/>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477-4F75-B229-6391A32DE441}"/>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2-A477-4F75-B229-6391A32DE441}"/>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A477-4F75-B229-6391A32DE441}"/>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Rail +</c:v>
                </c:pt>
                <c:pt idx="1">
                  <c:v>Rail OES</c:v>
                </c:pt>
              </c:strCache>
            </c:strRef>
          </c:cat>
          <c:val>
            <c:numRef>
              <c:f>Sheet1!$B$2:$B$3</c:f>
              <c:numCache>
                <c:formatCode>General</c:formatCode>
                <c:ptCount val="2"/>
                <c:pt idx="0">
                  <c:v>35</c:v>
                </c:pt>
                <c:pt idx="1">
                  <c:v>24</c:v>
                </c:pt>
              </c:numCache>
            </c:numRef>
          </c:val>
          <c:extLst>
            <c:ext xmlns:c16="http://schemas.microsoft.com/office/drawing/2014/chart" uri="{C3380CC4-5D6E-409C-BE32-E72D297353CC}">
              <c16:uniqueId val="{00000000-A477-4F75-B229-6391A32DE44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dirty="0">
                <a:solidFill>
                  <a:srgbClr val="004F9F"/>
                </a:solidFill>
              </a:rPr>
              <a:t>Rail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4F9F"/>
            </a:solidFill>
            <a:ln>
              <a:noFill/>
            </a:ln>
            <a:effectLst/>
          </c:spPr>
          <c:invertIfNegative val="0"/>
          <c:dPt>
            <c:idx val="1"/>
            <c:invertIfNegative val="0"/>
            <c:bubble3D val="0"/>
            <c:spPr>
              <a:solidFill>
                <a:srgbClr val="CB1F40"/>
              </a:solidFill>
              <a:ln>
                <a:noFill/>
              </a:ln>
              <a:effectLst/>
            </c:spPr>
            <c:extLst>
              <c:ext xmlns:c16="http://schemas.microsoft.com/office/drawing/2014/chart" uri="{C3380CC4-5D6E-409C-BE32-E72D297353CC}">
                <c16:uniqueId val="{00000004-BD3E-4B77-89F1-13BECDC9130E}"/>
              </c:ext>
            </c:extLst>
          </c:dPt>
          <c:cat>
            <c:strRef>
              <c:f>Sheet1!$A$2:$A$3</c:f>
              <c:strCache>
                <c:ptCount val="2"/>
                <c:pt idx="0">
                  <c:v>Category 1</c:v>
                </c:pt>
                <c:pt idx="1">
                  <c:v>Category 2</c:v>
                </c:pt>
              </c:strCache>
            </c:strRef>
          </c:cat>
          <c:val>
            <c:numRef>
              <c:f>Sheet1!$B$2:$B$3</c:f>
              <c:numCache>
                <c:formatCode>General</c:formatCode>
                <c:ptCount val="2"/>
                <c:pt idx="0">
                  <c:v>514</c:v>
                </c:pt>
                <c:pt idx="1">
                  <c:v>80</c:v>
                </c:pt>
              </c:numCache>
            </c:numRef>
          </c:val>
          <c:extLst>
            <c:ext xmlns:c16="http://schemas.microsoft.com/office/drawing/2014/chart" uri="{C3380CC4-5D6E-409C-BE32-E72D297353CC}">
              <c16:uniqueId val="{00000000-BD3E-4B77-89F1-13BECDC9130E}"/>
            </c:ext>
          </c:extLst>
        </c:ser>
        <c:dLbls>
          <c:showLegendKey val="0"/>
          <c:showVal val="0"/>
          <c:showCatName val="0"/>
          <c:showSerName val="0"/>
          <c:showPercent val="0"/>
          <c:showBubbleSize val="0"/>
        </c:dLbls>
        <c:gapWidth val="219"/>
        <c:overlap val="-27"/>
        <c:axId val="1518789408"/>
        <c:axId val="1518788576"/>
      </c:barChart>
      <c:catAx>
        <c:axId val="1518789408"/>
        <c:scaling>
          <c:orientation val="minMax"/>
        </c:scaling>
        <c:delete val="1"/>
        <c:axPos val="b"/>
        <c:numFmt formatCode="General" sourceLinked="1"/>
        <c:majorTickMark val="none"/>
        <c:minorTickMark val="none"/>
        <c:tickLblPos val="nextTo"/>
        <c:crossAx val="1518788576"/>
        <c:crosses val="autoZero"/>
        <c:auto val="1"/>
        <c:lblAlgn val="ctr"/>
        <c:lblOffset val="100"/>
        <c:noMultiLvlLbl val="0"/>
      </c:catAx>
      <c:valAx>
        <c:axId val="1518788576"/>
        <c:scaling>
          <c:orientation val="minMax"/>
        </c:scaling>
        <c:delete val="1"/>
        <c:axPos val="l"/>
        <c:numFmt formatCode="General" sourceLinked="1"/>
        <c:majorTickMark val="none"/>
        <c:minorTickMark val="none"/>
        <c:tickLblPos val="nextTo"/>
        <c:crossAx val="1518789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solidFill>
                  <a:srgbClr val="004F9F"/>
                </a:solidFill>
              </a:rPr>
              <a:t>Third party</a:t>
            </a:r>
            <a:r>
              <a:rPr lang="en-GB" baseline="0" dirty="0">
                <a:solidFill>
                  <a:srgbClr val="004F9F"/>
                </a:solidFill>
              </a:rPr>
              <a:t> risk management in transport</a:t>
            </a:r>
            <a:endParaRPr lang="en-GB" dirty="0">
              <a:solidFill>
                <a:srgbClr val="004F9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TRM Policies</c:v>
                </c:pt>
              </c:strCache>
            </c:strRef>
          </c:tx>
          <c:spPr>
            <a:solidFill>
              <a:srgbClr val="004F9F"/>
            </a:solidFill>
            <a:ln>
              <a:noFill/>
            </a:ln>
            <a:effectLst/>
          </c:spPr>
          <c:invertIfNegative val="0"/>
          <c:cat>
            <c:strRef>
              <c:f>Sheet1!$A$2:$A$4</c:f>
              <c:strCache>
                <c:ptCount val="3"/>
                <c:pt idx="0">
                  <c:v>All sectors</c:v>
                </c:pt>
                <c:pt idx="1">
                  <c:v>Transport</c:v>
                </c:pt>
                <c:pt idx="2">
                  <c:v>Rail</c:v>
                </c:pt>
              </c:strCache>
            </c:strRef>
          </c:cat>
          <c:val>
            <c:numRef>
              <c:f>Sheet1!$B$2:$B$4</c:f>
              <c:numCache>
                <c:formatCode>0%</c:formatCode>
                <c:ptCount val="3"/>
                <c:pt idx="0">
                  <c:v>0.86</c:v>
                </c:pt>
                <c:pt idx="1">
                  <c:v>0.92</c:v>
                </c:pt>
                <c:pt idx="2">
                  <c:v>0.98</c:v>
                </c:pt>
              </c:numCache>
            </c:numRef>
          </c:val>
          <c:extLst>
            <c:ext xmlns:c16="http://schemas.microsoft.com/office/drawing/2014/chart" uri="{C3380CC4-5D6E-409C-BE32-E72D297353CC}">
              <c16:uniqueId val="{00000000-EEEA-4D1C-93A6-7192A872E40F}"/>
            </c:ext>
          </c:extLst>
        </c:ser>
        <c:ser>
          <c:idx val="1"/>
          <c:order val="1"/>
          <c:tx>
            <c:strRef>
              <c:f>Sheet1!$C$1</c:f>
              <c:strCache>
                <c:ptCount val="1"/>
                <c:pt idx="0">
                  <c:v>TRM Budget</c:v>
                </c:pt>
              </c:strCache>
            </c:strRef>
          </c:tx>
          <c:spPr>
            <a:solidFill>
              <a:srgbClr val="CB1F40"/>
            </a:solidFill>
            <a:ln>
              <a:noFill/>
            </a:ln>
            <a:effectLst/>
          </c:spPr>
          <c:invertIfNegative val="0"/>
          <c:cat>
            <c:strRef>
              <c:f>Sheet1!$A$2:$A$4</c:f>
              <c:strCache>
                <c:ptCount val="3"/>
                <c:pt idx="0">
                  <c:v>All sectors</c:v>
                </c:pt>
                <c:pt idx="1">
                  <c:v>Transport</c:v>
                </c:pt>
                <c:pt idx="2">
                  <c:v>Rail</c:v>
                </c:pt>
              </c:strCache>
            </c:strRef>
          </c:cat>
          <c:val>
            <c:numRef>
              <c:f>Sheet1!$C$2:$C$4</c:f>
              <c:numCache>
                <c:formatCode>0%</c:formatCode>
                <c:ptCount val="3"/>
                <c:pt idx="0">
                  <c:v>0.47</c:v>
                </c:pt>
                <c:pt idx="1">
                  <c:v>0.53</c:v>
                </c:pt>
                <c:pt idx="2">
                  <c:v>0.66</c:v>
                </c:pt>
              </c:numCache>
            </c:numRef>
          </c:val>
          <c:extLst>
            <c:ext xmlns:c16="http://schemas.microsoft.com/office/drawing/2014/chart" uri="{C3380CC4-5D6E-409C-BE32-E72D297353CC}">
              <c16:uniqueId val="{00000001-EEEA-4D1C-93A6-7192A872E40F}"/>
            </c:ext>
          </c:extLst>
        </c:ser>
        <c:ser>
          <c:idx val="2"/>
          <c:order val="2"/>
          <c:tx>
            <c:strRef>
              <c:f>Sheet1!$D$1</c:f>
              <c:strCache>
                <c:ptCount val="1"/>
                <c:pt idx="0">
                  <c:v>TRM Dedicated role</c:v>
                </c:pt>
              </c:strCache>
            </c:strRef>
          </c:tx>
          <c:spPr>
            <a:solidFill>
              <a:schemeClr val="bg2">
                <a:lumMod val="75000"/>
              </a:schemeClr>
            </a:solidFill>
            <a:ln>
              <a:noFill/>
            </a:ln>
            <a:effectLst/>
          </c:spPr>
          <c:invertIfNegative val="0"/>
          <c:cat>
            <c:strRef>
              <c:f>Sheet1!$A$2:$A$4</c:f>
              <c:strCache>
                <c:ptCount val="3"/>
                <c:pt idx="0">
                  <c:v>All sectors</c:v>
                </c:pt>
                <c:pt idx="1">
                  <c:v>Transport</c:v>
                </c:pt>
                <c:pt idx="2">
                  <c:v>Rail</c:v>
                </c:pt>
              </c:strCache>
            </c:strRef>
          </c:cat>
          <c:val>
            <c:numRef>
              <c:f>Sheet1!$D$2:$D$4</c:f>
              <c:numCache>
                <c:formatCode>0%</c:formatCode>
                <c:ptCount val="3"/>
                <c:pt idx="0">
                  <c:v>0.24</c:v>
                </c:pt>
                <c:pt idx="1">
                  <c:v>0.27</c:v>
                </c:pt>
                <c:pt idx="2">
                  <c:v>0.39</c:v>
                </c:pt>
              </c:numCache>
            </c:numRef>
          </c:val>
          <c:extLst>
            <c:ext xmlns:c16="http://schemas.microsoft.com/office/drawing/2014/chart" uri="{C3380CC4-5D6E-409C-BE32-E72D297353CC}">
              <c16:uniqueId val="{00000002-EEEA-4D1C-93A6-7192A872E40F}"/>
            </c:ext>
          </c:extLst>
        </c:ser>
        <c:dLbls>
          <c:showLegendKey val="0"/>
          <c:showVal val="0"/>
          <c:showCatName val="0"/>
          <c:showSerName val="0"/>
          <c:showPercent val="0"/>
          <c:showBubbleSize val="0"/>
        </c:dLbls>
        <c:gapWidth val="219"/>
        <c:overlap val="-27"/>
        <c:axId val="1584862832"/>
        <c:axId val="1584859920"/>
      </c:barChart>
      <c:catAx>
        <c:axId val="15848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4F9F"/>
                </a:solidFill>
                <a:latin typeface="+mn-lt"/>
                <a:ea typeface="+mn-ea"/>
                <a:cs typeface="+mn-cs"/>
              </a:defRPr>
            </a:pPr>
            <a:endParaRPr lang="en-US"/>
          </a:p>
        </c:txPr>
        <c:crossAx val="1584859920"/>
        <c:crosses val="autoZero"/>
        <c:auto val="1"/>
        <c:lblAlgn val="ctr"/>
        <c:lblOffset val="100"/>
        <c:noMultiLvlLbl val="0"/>
      </c:catAx>
      <c:valAx>
        <c:axId val="15848599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4F9F"/>
                </a:solidFill>
                <a:latin typeface="+mn-lt"/>
                <a:ea typeface="+mn-ea"/>
                <a:cs typeface="+mn-cs"/>
              </a:defRPr>
            </a:pPr>
            <a:endParaRPr lang="en-US"/>
          </a:p>
        </c:txPr>
        <c:crossAx val="158486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4F9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E2B28B-5FA4-4E95-94AC-CCCFF8EBDAE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4A55BAF6-12A2-40DF-9291-8FC36BFC7FC0}">
      <dgm:prSet phldrT="[Text]" custT="1"/>
      <dgm:spPr/>
      <dgm:t>
        <a:bodyPr/>
        <a:lstStyle/>
        <a:p>
          <a:r>
            <a:rPr lang="fr-BE" sz="2000"/>
            <a:t>Josef Doppelbauer</a:t>
          </a:r>
          <a:endParaRPr lang="en-GB" sz="2000"/>
        </a:p>
      </dgm:t>
    </dgm:pt>
    <dgm:pt modelId="{094ADB54-5EC0-49E8-862A-EF1A67820848}" type="parTrans" cxnId="{EB580CDA-21CE-43DF-A1DC-99341CB945F5}">
      <dgm:prSet/>
      <dgm:spPr/>
      <dgm:t>
        <a:bodyPr/>
        <a:lstStyle/>
        <a:p>
          <a:endParaRPr lang="en-GB"/>
        </a:p>
      </dgm:t>
    </dgm:pt>
    <dgm:pt modelId="{878E099C-6DDA-424A-8F28-D9C8009FAA2A}" type="sibTrans" cxnId="{EB580CDA-21CE-43DF-A1DC-99341CB945F5}">
      <dgm:prSet/>
      <dgm:spPr/>
      <dgm:t>
        <a:bodyPr/>
        <a:lstStyle/>
        <a:p>
          <a:endParaRPr lang="en-GB"/>
        </a:p>
      </dgm:t>
    </dgm:pt>
    <dgm:pt modelId="{0FA63C86-0453-4454-B1FB-4F05BC4012D2}">
      <dgm:prSet phldrT="[Text]" custT="1"/>
      <dgm:spPr/>
      <dgm:t>
        <a:bodyPr/>
        <a:lstStyle/>
        <a:p>
          <a:r>
            <a:rPr lang="fr-BE" sz="2000" dirty="0"/>
            <a:t>Thomas Chatelet</a:t>
          </a:r>
          <a:endParaRPr lang="en-GB" sz="2000" dirty="0"/>
        </a:p>
      </dgm:t>
    </dgm:pt>
    <dgm:pt modelId="{230EE446-31B4-4B66-AE81-CA374827CF2C}" type="parTrans" cxnId="{17A0CB42-E37D-472C-AB1D-525DA6C4B12E}">
      <dgm:prSet/>
      <dgm:spPr/>
      <dgm:t>
        <a:bodyPr/>
        <a:lstStyle/>
        <a:p>
          <a:endParaRPr lang="en-GB"/>
        </a:p>
      </dgm:t>
    </dgm:pt>
    <dgm:pt modelId="{EE0E7BCF-B420-42D4-800C-E10A0DF70916}" type="sibTrans" cxnId="{17A0CB42-E37D-472C-AB1D-525DA6C4B12E}">
      <dgm:prSet/>
      <dgm:spPr/>
      <dgm:t>
        <a:bodyPr/>
        <a:lstStyle/>
        <a:p>
          <a:endParaRPr lang="en-GB"/>
        </a:p>
      </dgm:t>
    </dgm:pt>
    <dgm:pt modelId="{C0BA1FF9-0D7E-4271-B991-DF2D4EC4CBCE}">
      <dgm:prSet phldrT="[Text]" custT="1"/>
      <dgm:spPr/>
      <dgm:t>
        <a:bodyPr/>
        <a:lstStyle/>
        <a:p>
          <a:r>
            <a:rPr lang="en-GB" sz="2000" b="0" i="0" dirty="0"/>
            <a:t>Marianthi Theocharidou</a:t>
          </a:r>
          <a:endParaRPr lang="en-GB" sz="2000" dirty="0"/>
        </a:p>
      </dgm:t>
    </dgm:pt>
    <dgm:pt modelId="{8CEDB475-69CF-4320-B747-42CCD095DB76}" type="parTrans" cxnId="{FAAD3207-6111-4A70-B9D5-E09ED73BD324}">
      <dgm:prSet/>
      <dgm:spPr/>
      <dgm:t>
        <a:bodyPr/>
        <a:lstStyle/>
        <a:p>
          <a:endParaRPr lang="en-GB"/>
        </a:p>
      </dgm:t>
    </dgm:pt>
    <dgm:pt modelId="{3504A65A-883D-4934-AF1A-12A43934F4C1}" type="sibTrans" cxnId="{FAAD3207-6111-4A70-B9D5-E09ED73BD324}">
      <dgm:prSet/>
      <dgm:spPr/>
      <dgm:t>
        <a:bodyPr/>
        <a:lstStyle/>
        <a:p>
          <a:endParaRPr lang="en-GB"/>
        </a:p>
      </dgm:t>
    </dgm:pt>
    <dgm:pt modelId="{089C2FB9-2F1A-4448-BD43-85676F2D9290}">
      <dgm:prSet phldrT="[Text]" custT="1"/>
      <dgm:spPr/>
      <dgm:t>
        <a:bodyPr/>
        <a:lstStyle/>
        <a:p>
          <a:pPr rtl="0">
            <a:buNone/>
          </a:pPr>
          <a:r>
            <a:rPr lang="fr-BE" sz="1600"/>
            <a:t>Executive Director </a:t>
          </a:r>
          <a:r>
            <a:rPr lang="en-GB" sz="1600" b="0" i="0"/>
            <a:t>| ERA</a:t>
          </a:r>
          <a:r>
            <a:rPr lang="fr-BE" sz="1600">
              <a:latin typeface="Calibri Light" panose="020F0302020204030204"/>
            </a:rPr>
            <a:t> </a:t>
          </a:r>
          <a:r>
            <a:rPr lang="fr-BE" sz="1600"/>
            <a:t> 	</a:t>
          </a:r>
          <a:endParaRPr lang="en-GB" sz="1600" dirty="0"/>
        </a:p>
      </dgm:t>
    </dgm:pt>
    <dgm:pt modelId="{6AB65096-44B0-4ECF-A223-11B804A980A2}" type="parTrans" cxnId="{5DA3EF5F-178E-4DBD-9D48-DE07A662E3E8}">
      <dgm:prSet/>
      <dgm:spPr/>
      <dgm:t>
        <a:bodyPr/>
        <a:lstStyle/>
        <a:p>
          <a:endParaRPr lang="en-GB"/>
        </a:p>
      </dgm:t>
    </dgm:pt>
    <dgm:pt modelId="{5A783DA7-D104-47AF-807C-6D9B871BAD35}" type="sibTrans" cxnId="{5DA3EF5F-178E-4DBD-9D48-DE07A662E3E8}">
      <dgm:prSet/>
      <dgm:spPr/>
      <dgm:t>
        <a:bodyPr/>
        <a:lstStyle/>
        <a:p>
          <a:endParaRPr lang="en-GB"/>
        </a:p>
      </dgm:t>
    </dgm:pt>
    <dgm:pt modelId="{49FC6893-ECA1-477A-A3EF-52B75FD7AB74}">
      <dgm:prSet phldrT="[Text]" custT="1"/>
      <dgm:spPr/>
      <dgm:t>
        <a:bodyPr/>
        <a:lstStyle/>
        <a:p>
          <a:pPr>
            <a:buNone/>
          </a:pPr>
          <a:r>
            <a:rPr lang="fr-BE" sz="1600" dirty="0"/>
            <a:t>Project </a:t>
          </a:r>
          <a:r>
            <a:rPr lang="fr-BE" sz="1600" dirty="0" err="1"/>
            <a:t>Officer</a:t>
          </a:r>
          <a:r>
            <a:rPr lang="fr-BE" sz="1600" dirty="0"/>
            <a:t> | ERA</a:t>
          </a:r>
          <a:endParaRPr lang="en-GB" sz="1600" dirty="0"/>
        </a:p>
      </dgm:t>
    </dgm:pt>
    <dgm:pt modelId="{EEF60C01-7969-4B8A-81D9-20A5DCC6E341}" type="parTrans" cxnId="{E5902E79-E1C6-4BF6-A1F6-6F374AE275A8}">
      <dgm:prSet/>
      <dgm:spPr/>
      <dgm:t>
        <a:bodyPr/>
        <a:lstStyle/>
        <a:p>
          <a:endParaRPr lang="en-GB"/>
        </a:p>
      </dgm:t>
    </dgm:pt>
    <dgm:pt modelId="{73FEC3C6-4106-44E3-9BD2-81B00B24A446}" type="sibTrans" cxnId="{E5902E79-E1C6-4BF6-A1F6-6F374AE275A8}">
      <dgm:prSet/>
      <dgm:spPr/>
      <dgm:t>
        <a:bodyPr/>
        <a:lstStyle/>
        <a:p>
          <a:endParaRPr lang="en-GB"/>
        </a:p>
      </dgm:t>
    </dgm:pt>
    <dgm:pt modelId="{D0AC594F-06EA-49E5-A70E-9AC021680447}">
      <dgm:prSet phldrT="[Text]" custT="1"/>
      <dgm:spPr/>
      <dgm:t>
        <a:bodyPr/>
        <a:lstStyle/>
        <a:p>
          <a:pPr rtl="0">
            <a:buNone/>
          </a:pPr>
          <a:r>
            <a:rPr lang="fr-BE" sz="1600" b="0" i="0" kern="1200" dirty="0" err="1">
              <a:solidFill>
                <a:prstClr val="black">
                  <a:hueOff val="0"/>
                  <a:satOff val="0"/>
                  <a:lumOff val="0"/>
                  <a:alphaOff val="0"/>
                </a:prstClr>
              </a:solidFill>
              <a:latin typeface="Calibri (body)"/>
              <a:ea typeface="+mn-ea"/>
              <a:cs typeface="+mn-cs"/>
            </a:rPr>
            <a:t>Cybersecurity</a:t>
          </a:r>
          <a:r>
            <a:rPr lang="fr-BE" sz="1600" b="0" i="0" kern="1200" dirty="0">
              <a:solidFill>
                <a:prstClr val="black">
                  <a:hueOff val="0"/>
                  <a:satOff val="0"/>
                  <a:lumOff val="0"/>
                  <a:alphaOff val="0"/>
                </a:prstClr>
              </a:solidFill>
              <a:latin typeface="Calibri (body)"/>
              <a:ea typeface="+mn-ea"/>
              <a:cs typeface="+mn-cs"/>
            </a:rPr>
            <a:t> Expert </a:t>
          </a:r>
          <a:r>
            <a:rPr lang="en-GB" sz="1600" b="0" i="0" kern="1200" dirty="0">
              <a:solidFill>
                <a:prstClr val="black">
                  <a:hueOff val="0"/>
                  <a:satOff val="0"/>
                  <a:lumOff val="0"/>
                  <a:alphaOff val="0"/>
                </a:prstClr>
              </a:solidFill>
              <a:latin typeface="Calibri" panose="020F0502020204030204"/>
              <a:ea typeface="+mn-ea"/>
              <a:cs typeface="+mn-cs"/>
            </a:rPr>
            <a:t>| </a:t>
          </a:r>
          <a:r>
            <a:rPr lang="en-GB" sz="1600" b="0" i="0" kern="1200" dirty="0"/>
            <a:t>ENISA</a:t>
          </a:r>
          <a:endParaRPr lang="en-GB" sz="1600" kern="1200" dirty="0"/>
        </a:p>
      </dgm:t>
    </dgm:pt>
    <dgm:pt modelId="{5A329671-72D8-48DF-9204-2F62383BF81F}" type="parTrans" cxnId="{0A294B64-480D-40A0-9BCC-006D93215A63}">
      <dgm:prSet/>
      <dgm:spPr/>
      <dgm:t>
        <a:bodyPr/>
        <a:lstStyle/>
        <a:p>
          <a:endParaRPr lang="en-GB"/>
        </a:p>
      </dgm:t>
    </dgm:pt>
    <dgm:pt modelId="{2A0B7FB4-CC4C-486E-969F-F0BBF814B9C4}" type="sibTrans" cxnId="{0A294B64-480D-40A0-9BCC-006D93215A63}">
      <dgm:prSet/>
      <dgm:spPr/>
      <dgm:t>
        <a:bodyPr/>
        <a:lstStyle/>
        <a:p>
          <a:endParaRPr lang="en-GB"/>
        </a:p>
      </dgm:t>
    </dgm:pt>
    <dgm:pt modelId="{1CC92BCD-2F96-4A99-9FB9-DF1BDF7990F4}">
      <dgm:prSet phldrT="[Text]" custT="1"/>
      <dgm:spPr/>
      <dgm:t>
        <a:bodyPr/>
        <a:lstStyle/>
        <a:p>
          <a:r>
            <a:rPr lang="en-GB" sz="2000" b="0" i="0" dirty="0"/>
            <a:t>Athanasios </a:t>
          </a:r>
          <a:r>
            <a:rPr lang="en-GB" sz="2000" b="0" i="0" dirty="0" err="1"/>
            <a:t>Drougkas</a:t>
          </a:r>
          <a:endParaRPr lang="en-GB" sz="2000" dirty="0"/>
        </a:p>
      </dgm:t>
    </dgm:pt>
    <dgm:pt modelId="{76B71FEA-1875-472C-BF09-0D04C9FFB54C}" type="parTrans" cxnId="{C6D3F41A-7CE4-4100-A33D-767CC7467B5A}">
      <dgm:prSet/>
      <dgm:spPr/>
      <dgm:t>
        <a:bodyPr/>
        <a:lstStyle/>
        <a:p>
          <a:endParaRPr lang="en-GB"/>
        </a:p>
      </dgm:t>
    </dgm:pt>
    <dgm:pt modelId="{9C61556F-6F01-425E-9FD1-94B17D544147}" type="sibTrans" cxnId="{C6D3F41A-7CE4-4100-A33D-767CC7467B5A}">
      <dgm:prSet/>
      <dgm:spPr/>
      <dgm:t>
        <a:bodyPr/>
        <a:lstStyle/>
        <a:p>
          <a:endParaRPr lang="en-GB"/>
        </a:p>
      </dgm:t>
    </dgm:pt>
    <dgm:pt modelId="{6D38FFA0-4455-4C54-8540-EAD3679F9B85}">
      <dgm:prSet phldrT="[Text]" custT="1"/>
      <dgm:spPr/>
      <dgm:t>
        <a:bodyPr/>
        <a:lstStyle/>
        <a:p>
          <a:pPr>
            <a:buNone/>
          </a:pPr>
          <a:r>
            <a:rPr lang="fr-BE" sz="1600" err="1"/>
            <a:t>Cybersecurity</a:t>
          </a:r>
          <a:r>
            <a:rPr lang="fr-BE" sz="1600"/>
            <a:t> Expert | </a:t>
          </a:r>
          <a:r>
            <a:rPr lang="fr-BE" sz="1600" dirty="0"/>
            <a:t>ENISA</a:t>
          </a:r>
          <a:endParaRPr lang="en-GB" sz="1600" dirty="0"/>
        </a:p>
      </dgm:t>
    </dgm:pt>
    <dgm:pt modelId="{ED9FA2BD-43B7-4556-AD5E-221D30856CEA}" type="parTrans" cxnId="{472BD8E5-40E4-478B-A60F-A813A11D2741}">
      <dgm:prSet/>
      <dgm:spPr/>
      <dgm:t>
        <a:bodyPr/>
        <a:lstStyle/>
        <a:p>
          <a:endParaRPr lang="en-GB"/>
        </a:p>
      </dgm:t>
    </dgm:pt>
    <dgm:pt modelId="{6316861B-AB83-4469-9A3D-25E789C8BB22}" type="sibTrans" cxnId="{472BD8E5-40E4-478B-A60F-A813A11D2741}">
      <dgm:prSet/>
      <dgm:spPr/>
      <dgm:t>
        <a:bodyPr/>
        <a:lstStyle/>
        <a:p>
          <a:endParaRPr lang="en-GB"/>
        </a:p>
      </dgm:t>
    </dgm:pt>
    <dgm:pt modelId="{FEFF6E4F-2E68-4105-A67D-CC88951592BA}" type="pres">
      <dgm:prSet presAssocID="{C0E2B28B-5FA4-4E95-94AC-CCCFF8EBDAE8}" presName="linear" presStyleCnt="0">
        <dgm:presLayoutVars>
          <dgm:dir/>
          <dgm:animLvl val="lvl"/>
          <dgm:resizeHandles val="exact"/>
        </dgm:presLayoutVars>
      </dgm:prSet>
      <dgm:spPr/>
    </dgm:pt>
    <dgm:pt modelId="{21FEEBFB-76B9-483F-B5F3-CA1A6F4C8A68}" type="pres">
      <dgm:prSet presAssocID="{4A55BAF6-12A2-40DF-9291-8FC36BFC7FC0}" presName="parentLin" presStyleCnt="0"/>
      <dgm:spPr/>
    </dgm:pt>
    <dgm:pt modelId="{5E45C573-496B-4C15-816F-29464BC3E049}" type="pres">
      <dgm:prSet presAssocID="{4A55BAF6-12A2-40DF-9291-8FC36BFC7FC0}" presName="parentLeftMargin" presStyleLbl="node1" presStyleIdx="0" presStyleCnt="4"/>
      <dgm:spPr/>
    </dgm:pt>
    <dgm:pt modelId="{1408A262-8D5E-4823-A211-C85ECF293771}" type="pres">
      <dgm:prSet presAssocID="{4A55BAF6-12A2-40DF-9291-8FC36BFC7FC0}" presName="parentText" presStyleLbl="node1" presStyleIdx="0" presStyleCnt="4">
        <dgm:presLayoutVars>
          <dgm:chMax val="0"/>
          <dgm:bulletEnabled val="1"/>
        </dgm:presLayoutVars>
      </dgm:prSet>
      <dgm:spPr/>
    </dgm:pt>
    <dgm:pt modelId="{D0FF1190-EF34-4CE0-A251-60ECA4464CC0}" type="pres">
      <dgm:prSet presAssocID="{4A55BAF6-12A2-40DF-9291-8FC36BFC7FC0}" presName="negativeSpace" presStyleCnt="0"/>
      <dgm:spPr/>
    </dgm:pt>
    <dgm:pt modelId="{EBAE7FE3-2773-4EE6-A957-B078324A11FE}" type="pres">
      <dgm:prSet presAssocID="{4A55BAF6-12A2-40DF-9291-8FC36BFC7FC0}" presName="childText" presStyleLbl="conFgAcc1" presStyleIdx="0" presStyleCnt="4">
        <dgm:presLayoutVars>
          <dgm:bulletEnabled val="1"/>
        </dgm:presLayoutVars>
      </dgm:prSet>
      <dgm:spPr/>
    </dgm:pt>
    <dgm:pt modelId="{E00BA3E3-8952-4BCC-8DF8-D90B163C7C46}" type="pres">
      <dgm:prSet presAssocID="{878E099C-6DDA-424A-8F28-D9C8009FAA2A}" presName="spaceBetweenRectangles" presStyleCnt="0"/>
      <dgm:spPr/>
    </dgm:pt>
    <dgm:pt modelId="{40277D8E-DA73-48E4-B663-01754019427B}" type="pres">
      <dgm:prSet presAssocID="{0FA63C86-0453-4454-B1FB-4F05BC4012D2}" presName="parentLin" presStyleCnt="0"/>
      <dgm:spPr/>
    </dgm:pt>
    <dgm:pt modelId="{39E17907-AB83-4967-AF38-F163013656B2}" type="pres">
      <dgm:prSet presAssocID="{0FA63C86-0453-4454-B1FB-4F05BC4012D2}" presName="parentLeftMargin" presStyleLbl="node1" presStyleIdx="0" presStyleCnt="4"/>
      <dgm:spPr/>
    </dgm:pt>
    <dgm:pt modelId="{BD4A7DD0-585F-48B2-B155-33A3A045A447}" type="pres">
      <dgm:prSet presAssocID="{0FA63C86-0453-4454-B1FB-4F05BC4012D2}" presName="parentText" presStyleLbl="node1" presStyleIdx="1" presStyleCnt="4">
        <dgm:presLayoutVars>
          <dgm:chMax val="0"/>
          <dgm:bulletEnabled val="1"/>
        </dgm:presLayoutVars>
      </dgm:prSet>
      <dgm:spPr/>
    </dgm:pt>
    <dgm:pt modelId="{252FDC87-F226-44BB-8B66-235FFCE28F29}" type="pres">
      <dgm:prSet presAssocID="{0FA63C86-0453-4454-B1FB-4F05BC4012D2}" presName="negativeSpace" presStyleCnt="0"/>
      <dgm:spPr/>
    </dgm:pt>
    <dgm:pt modelId="{5E16760C-9002-4AD2-8FC9-6D0314027DF0}" type="pres">
      <dgm:prSet presAssocID="{0FA63C86-0453-4454-B1FB-4F05BC4012D2}" presName="childText" presStyleLbl="conFgAcc1" presStyleIdx="1" presStyleCnt="4">
        <dgm:presLayoutVars>
          <dgm:bulletEnabled val="1"/>
        </dgm:presLayoutVars>
      </dgm:prSet>
      <dgm:spPr/>
    </dgm:pt>
    <dgm:pt modelId="{0AA7D66E-BF21-400B-899B-5892C5EE4654}" type="pres">
      <dgm:prSet presAssocID="{EE0E7BCF-B420-42D4-800C-E10A0DF70916}" presName="spaceBetweenRectangles" presStyleCnt="0"/>
      <dgm:spPr/>
    </dgm:pt>
    <dgm:pt modelId="{44BD0DB1-559E-4D11-AF5C-0DB95FB1D29F}" type="pres">
      <dgm:prSet presAssocID="{C0BA1FF9-0D7E-4271-B991-DF2D4EC4CBCE}" presName="parentLin" presStyleCnt="0"/>
      <dgm:spPr/>
    </dgm:pt>
    <dgm:pt modelId="{7DDE20FE-A4AE-4439-B9D7-BA3C88A9CB50}" type="pres">
      <dgm:prSet presAssocID="{C0BA1FF9-0D7E-4271-B991-DF2D4EC4CBCE}" presName="parentLeftMargin" presStyleLbl="node1" presStyleIdx="1" presStyleCnt="4"/>
      <dgm:spPr/>
    </dgm:pt>
    <dgm:pt modelId="{830A9914-5803-4AB2-89A0-EDE778BFB296}" type="pres">
      <dgm:prSet presAssocID="{C0BA1FF9-0D7E-4271-B991-DF2D4EC4CBCE}" presName="parentText" presStyleLbl="node1" presStyleIdx="2" presStyleCnt="4">
        <dgm:presLayoutVars>
          <dgm:chMax val="0"/>
          <dgm:bulletEnabled val="1"/>
        </dgm:presLayoutVars>
      </dgm:prSet>
      <dgm:spPr/>
    </dgm:pt>
    <dgm:pt modelId="{DF7E62EC-31E0-4D05-BF29-8CFC9B2F0F7B}" type="pres">
      <dgm:prSet presAssocID="{C0BA1FF9-0D7E-4271-B991-DF2D4EC4CBCE}" presName="negativeSpace" presStyleCnt="0"/>
      <dgm:spPr/>
    </dgm:pt>
    <dgm:pt modelId="{9B4E49C2-FA40-4DF7-9786-A7414D4E58D9}" type="pres">
      <dgm:prSet presAssocID="{C0BA1FF9-0D7E-4271-B991-DF2D4EC4CBCE}" presName="childText" presStyleLbl="conFgAcc1" presStyleIdx="2" presStyleCnt="4" custLinFactNeighborX="339" custLinFactNeighborY="-423">
        <dgm:presLayoutVars>
          <dgm:bulletEnabled val="1"/>
        </dgm:presLayoutVars>
      </dgm:prSet>
      <dgm:spPr/>
    </dgm:pt>
    <dgm:pt modelId="{7FA86686-F340-4F47-9B25-5DD53C1499E6}" type="pres">
      <dgm:prSet presAssocID="{3504A65A-883D-4934-AF1A-12A43934F4C1}" presName="spaceBetweenRectangles" presStyleCnt="0"/>
      <dgm:spPr/>
    </dgm:pt>
    <dgm:pt modelId="{2317E05B-4AC8-4CBA-84D9-165024DF54B3}" type="pres">
      <dgm:prSet presAssocID="{1CC92BCD-2F96-4A99-9FB9-DF1BDF7990F4}" presName="parentLin" presStyleCnt="0"/>
      <dgm:spPr/>
    </dgm:pt>
    <dgm:pt modelId="{757E6648-3C3F-4DE9-8FF6-D0A6B59CE938}" type="pres">
      <dgm:prSet presAssocID="{1CC92BCD-2F96-4A99-9FB9-DF1BDF7990F4}" presName="parentLeftMargin" presStyleLbl="node1" presStyleIdx="2" presStyleCnt="4"/>
      <dgm:spPr/>
    </dgm:pt>
    <dgm:pt modelId="{E97AD577-6A79-467E-96FE-3FF7B2C665EB}" type="pres">
      <dgm:prSet presAssocID="{1CC92BCD-2F96-4A99-9FB9-DF1BDF7990F4}" presName="parentText" presStyleLbl="node1" presStyleIdx="3" presStyleCnt="4">
        <dgm:presLayoutVars>
          <dgm:chMax val="0"/>
          <dgm:bulletEnabled val="1"/>
        </dgm:presLayoutVars>
      </dgm:prSet>
      <dgm:spPr/>
    </dgm:pt>
    <dgm:pt modelId="{A24183C0-4D8C-4EE8-92CE-DDAFD91023C8}" type="pres">
      <dgm:prSet presAssocID="{1CC92BCD-2F96-4A99-9FB9-DF1BDF7990F4}" presName="negativeSpace" presStyleCnt="0"/>
      <dgm:spPr/>
    </dgm:pt>
    <dgm:pt modelId="{E20CFEF9-BE59-4999-90B9-136A365A3026}" type="pres">
      <dgm:prSet presAssocID="{1CC92BCD-2F96-4A99-9FB9-DF1BDF7990F4}" presName="childText" presStyleLbl="conFgAcc1" presStyleIdx="3" presStyleCnt="4">
        <dgm:presLayoutVars>
          <dgm:bulletEnabled val="1"/>
        </dgm:presLayoutVars>
      </dgm:prSet>
      <dgm:spPr/>
    </dgm:pt>
  </dgm:ptLst>
  <dgm:cxnLst>
    <dgm:cxn modelId="{FAAD3207-6111-4A70-B9D5-E09ED73BD324}" srcId="{C0E2B28B-5FA4-4E95-94AC-CCCFF8EBDAE8}" destId="{C0BA1FF9-0D7E-4271-B991-DF2D4EC4CBCE}" srcOrd="2" destOrd="0" parTransId="{8CEDB475-69CF-4320-B747-42CCD095DB76}" sibTransId="{3504A65A-883D-4934-AF1A-12A43934F4C1}"/>
    <dgm:cxn modelId="{C6D3F41A-7CE4-4100-A33D-767CC7467B5A}" srcId="{C0E2B28B-5FA4-4E95-94AC-CCCFF8EBDAE8}" destId="{1CC92BCD-2F96-4A99-9FB9-DF1BDF7990F4}" srcOrd="3" destOrd="0" parTransId="{76B71FEA-1875-472C-BF09-0D04C9FFB54C}" sibTransId="{9C61556F-6F01-425E-9FD1-94B17D544147}"/>
    <dgm:cxn modelId="{0794C828-FD6F-4E73-840F-0F8995A3C22A}" type="presOf" srcId="{089C2FB9-2F1A-4448-BD43-85676F2D9290}" destId="{EBAE7FE3-2773-4EE6-A957-B078324A11FE}" srcOrd="0" destOrd="0" presId="urn:microsoft.com/office/officeart/2005/8/layout/list1"/>
    <dgm:cxn modelId="{5DA3EF5F-178E-4DBD-9D48-DE07A662E3E8}" srcId="{4A55BAF6-12A2-40DF-9291-8FC36BFC7FC0}" destId="{089C2FB9-2F1A-4448-BD43-85676F2D9290}" srcOrd="0" destOrd="0" parTransId="{6AB65096-44B0-4ECF-A223-11B804A980A2}" sibTransId="{5A783DA7-D104-47AF-807C-6D9B871BAD35}"/>
    <dgm:cxn modelId="{84CF0A60-A1B1-489E-BABE-4FA65523730F}" type="presOf" srcId="{0FA63C86-0453-4454-B1FB-4F05BC4012D2}" destId="{BD4A7DD0-585F-48B2-B155-33A3A045A447}" srcOrd="1" destOrd="0" presId="urn:microsoft.com/office/officeart/2005/8/layout/list1"/>
    <dgm:cxn modelId="{17A0CB42-E37D-472C-AB1D-525DA6C4B12E}" srcId="{C0E2B28B-5FA4-4E95-94AC-CCCFF8EBDAE8}" destId="{0FA63C86-0453-4454-B1FB-4F05BC4012D2}" srcOrd="1" destOrd="0" parTransId="{230EE446-31B4-4B66-AE81-CA374827CF2C}" sibTransId="{EE0E7BCF-B420-42D4-800C-E10A0DF70916}"/>
    <dgm:cxn modelId="{0A294B64-480D-40A0-9BCC-006D93215A63}" srcId="{C0BA1FF9-0D7E-4271-B991-DF2D4EC4CBCE}" destId="{D0AC594F-06EA-49E5-A70E-9AC021680447}" srcOrd="0" destOrd="0" parTransId="{5A329671-72D8-48DF-9204-2F62383BF81F}" sibTransId="{2A0B7FB4-CC4C-486E-969F-F0BBF814B9C4}"/>
    <dgm:cxn modelId="{6A2A8858-C247-482E-AF17-CDE7B7FD47E0}" type="presOf" srcId="{0FA63C86-0453-4454-B1FB-4F05BC4012D2}" destId="{39E17907-AB83-4967-AF38-F163013656B2}" srcOrd="0" destOrd="0" presId="urn:microsoft.com/office/officeart/2005/8/layout/list1"/>
    <dgm:cxn modelId="{E5902E79-E1C6-4BF6-A1F6-6F374AE275A8}" srcId="{0FA63C86-0453-4454-B1FB-4F05BC4012D2}" destId="{49FC6893-ECA1-477A-A3EF-52B75FD7AB74}" srcOrd="0" destOrd="0" parTransId="{EEF60C01-7969-4B8A-81D9-20A5DCC6E341}" sibTransId="{73FEC3C6-4106-44E3-9BD2-81B00B24A446}"/>
    <dgm:cxn modelId="{C4A8F790-0CDD-4EC0-8194-A879151CF6F8}" type="presOf" srcId="{4A55BAF6-12A2-40DF-9291-8FC36BFC7FC0}" destId="{5E45C573-496B-4C15-816F-29464BC3E049}" srcOrd="0" destOrd="0" presId="urn:microsoft.com/office/officeart/2005/8/layout/list1"/>
    <dgm:cxn modelId="{DF6F0F9C-A618-4EC6-AD99-EAA5138EA160}" type="presOf" srcId="{C0E2B28B-5FA4-4E95-94AC-CCCFF8EBDAE8}" destId="{FEFF6E4F-2E68-4105-A67D-CC88951592BA}" srcOrd="0" destOrd="0" presId="urn:microsoft.com/office/officeart/2005/8/layout/list1"/>
    <dgm:cxn modelId="{12464E9F-B6D2-48E8-A1DE-57F00C154357}" type="presOf" srcId="{49FC6893-ECA1-477A-A3EF-52B75FD7AB74}" destId="{5E16760C-9002-4AD2-8FC9-6D0314027DF0}" srcOrd="0" destOrd="0" presId="urn:microsoft.com/office/officeart/2005/8/layout/list1"/>
    <dgm:cxn modelId="{CDCBB5A4-ECF1-4435-9CBA-66C73BCBF3D4}" type="presOf" srcId="{1CC92BCD-2F96-4A99-9FB9-DF1BDF7990F4}" destId="{757E6648-3C3F-4DE9-8FF6-D0A6B59CE938}" srcOrd="0" destOrd="0" presId="urn:microsoft.com/office/officeart/2005/8/layout/list1"/>
    <dgm:cxn modelId="{1508DCAA-ABE1-4E57-81D5-1744E21B4E92}" type="presOf" srcId="{D0AC594F-06EA-49E5-A70E-9AC021680447}" destId="{9B4E49C2-FA40-4DF7-9786-A7414D4E58D9}" srcOrd="0" destOrd="0" presId="urn:microsoft.com/office/officeart/2005/8/layout/list1"/>
    <dgm:cxn modelId="{82BC9DB4-A5E8-4A87-8A42-599F9DA1C8B3}" type="presOf" srcId="{C0BA1FF9-0D7E-4271-B991-DF2D4EC4CBCE}" destId="{7DDE20FE-A4AE-4439-B9D7-BA3C88A9CB50}" srcOrd="0" destOrd="0" presId="urn:microsoft.com/office/officeart/2005/8/layout/list1"/>
    <dgm:cxn modelId="{A773F1CD-26E0-4A52-9702-09D2FA17D369}" type="presOf" srcId="{C0BA1FF9-0D7E-4271-B991-DF2D4EC4CBCE}" destId="{830A9914-5803-4AB2-89A0-EDE778BFB296}" srcOrd="1" destOrd="0" presId="urn:microsoft.com/office/officeart/2005/8/layout/list1"/>
    <dgm:cxn modelId="{7469D7D8-E2C2-4E6D-9511-7EF87B4B17AB}" type="presOf" srcId="{1CC92BCD-2F96-4A99-9FB9-DF1BDF7990F4}" destId="{E97AD577-6A79-467E-96FE-3FF7B2C665EB}" srcOrd="1" destOrd="0" presId="urn:microsoft.com/office/officeart/2005/8/layout/list1"/>
    <dgm:cxn modelId="{EB580CDA-21CE-43DF-A1DC-99341CB945F5}" srcId="{C0E2B28B-5FA4-4E95-94AC-CCCFF8EBDAE8}" destId="{4A55BAF6-12A2-40DF-9291-8FC36BFC7FC0}" srcOrd="0" destOrd="0" parTransId="{094ADB54-5EC0-49E8-862A-EF1A67820848}" sibTransId="{878E099C-6DDA-424A-8F28-D9C8009FAA2A}"/>
    <dgm:cxn modelId="{472BD8E5-40E4-478B-A60F-A813A11D2741}" srcId="{1CC92BCD-2F96-4A99-9FB9-DF1BDF7990F4}" destId="{6D38FFA0-4455-4C54-8540-EAD3679F9B85}" srcOrd="0" destOrd="0" parTransId="{ED9FA2BD-43B7-4556-AD5E-221D30856CEA}" sibTransId="{6316861B-AB83-4469-9A3D-25E789C8BB22}"/>
    <dgm:cxn modelId="{448961E9-ED6A-4995-A604-98437A5A9380}" type="presOf" srcId="{4A55BAF6-12A2-40DF-9291-8FC36BFC7FC0}" destId="{1408A262-8D5E-4823-A211-C85ECF293771}" srcOrd="1" destOrd="0" presId="urn:microsoft.com/office/officeart/2005/8/layout/list1"/>
    <dgm:cxn modelId="{018AB9F2-D9A4-4E9B-B0D6-55B12E32A571}" type="presOf" srcId="{6D38FFA0-4455-4C54-8540-EAD3679F9B85}" destId="{E20CFEF9-BE59-4999-90B9-136A365A3026}" srcOrd="0" destOrd="0" presId="urn:microsoft.com/office/officeart/2005/8/layout/list1"/>
    <dgm:cxn modelId="{531EA7E3-9FFE-4780-B025-62FF60257675}" type="presParOf" srcId="{FEFF6E4F-2E68-4105-A67D-CC88951592BA}" destId="{21FEEBFB-76B9-483F-B5F3-CA1A6F4C8A68}" srcOrd="0" destOrd="0" presId="urn:microsoft.com/office/officeart/2005/8/layout/list1"/>
    <dgm:cxn modelId="{724F8E46-FAA5-46D6-9B81-1E22F8D038A8}" type="presParOf" srcId="{21FEEBFB-76B9-483F-B5F3-CA1A6F4C8A68}" destId="{5E45C573-496B-4C15-816F-29464BC3E049}" srcOrd="0" destOrd="0" presId="urn:microsoft.com/office/officeart/2005/8/layout/list1"/>
    <dgm:cxn modelId="{5AF863ED-0F72-4AE8-952A-0A682F8BD4AF}" type="presParOf" srcId="{21FEEBFB-76B9-483F-B5F3-CA1A6F4C8A68}" destId="{1408A262-8D5E-4823-A211-C85ECF293771}" srcOrd="1" destOrd="0" presId="urn:microsoft.com/office/officeart/2005/8/layout/list1"/>
    <dgm:cxn modelId="{A1224CA5-F625-4EDB-B2DC-D1D685F9D116}" type="presParOf" srcId="{FEFF6E4F-2E68-4105-A67D-CC88951592BA}" destId="{D0FF1190-EF34-4CE0-A251-60ECA4464CC0}" srcOrd="1" destOrd="0" presId="urn:microsoft.com/office/officeart/2005/8/layout/list1"/>
    <dgm:cxn modelId="{F9634913-C3BA-4B66-A230-C59B95946D54}" type="presParOf" srcId="{FEFF6E4F-2E68-4105-A67D-CC88951592BA}" destId="{EBAE7FE3-2773-4EE6-A957-B078324A11FE}" srcOrd="2" destOrd="0" presId="urn:microsoft.com/office/officeart/2005/8/layout/list1"/>
    <dgm:cxn modelId="{59374B5C-BE9D-46ED-8B54-52BBA91E01BB}" type="presParOf" srcId="{FEFF6E4F-2E68-4105-A67D-CC88951592BA}" destId="{E00BA3E3-8952-4BCC-8DF8-D90B163C7C46}" srcOrd="3" destOrd="0" presId="urn:microsoft.com/office/officeart/2005/8/layout/list1"/>
    <dgm:cxn modelId="{85A45049-AA40-4685-9827-5D8D5DAEF8C8}" type="presParOf" srcId="{FEFF6E4F-2E68-4105-A67D-CC88951592BA}" destId="{40277D8E-DA73-48E4-B663-01754019427B}" srcOrd="4" destOrd="0" presId="urn:microsoft.com/office/officeart/2005/8/layout/list1"/>
    <dgm:cxn modelId="{695CF9E6-007F-4CE1-8FD6-1D95F87FB7CE}" type="presParOf" srcId="{40277D8E-DA73-48E4-B663-01754019427B}" destId="{39E17907-AB83-4967-AF38-F163013656B2}" srcOrd="0" destOrd="0" presId="urn:microsoft.com/office/officeart/2005/8/layout/list1"/>
    <dgm:cxn modelId="{D088F602-5243-4EB6-950B-32526EC17095}" type="presParOf" srcId="{40277D8E-DA73-48E4-B663-01754019427B}" destId="{BD4A7DD0-585F-48B2-B155-33A3A045A447}" srcOrd="1" destOrd="0" presId="urn:microsoft.com/office/officeart/2005/8/layout/list1"/>
    <dgm:cxn modelId="{69B6EB58-E596-4BAA-ADCE-BE8BFB9E9815}" type="presParOf" srcId="{FEFF6E4F-2E68-4105-A67D-CC88951592BA}" destId="{252FDC87-F226-44BB-8B66-235FFCE28F29}" srcOrd="5" destOrd="0" presId="urn:microsoft.com/office/officeart/2005/8/layout/list1"/>
    <dgm:cxn modelId="{3C638EFF-AB6F-4932-A492-5D177D223662}" type="presParOf" srcId="{FEFF6E4F-2E68-4105-A67D-CC88951592BA}" destId="{5E16760C-9002-4AD2-8FC9-6D0314027DF0}" srcOrd="6" destOrd="0" presId="urn:microsoft.com/office/officeart/2005/8/layout/list1"/>
    <dgm:cxn modelId="{3FFAA748-809F-4289-92D3-35AEC276B4B3}" type="presParOf" srcId="{FEFF6E4F-2E68-4105-A67D-CC88951592BA}" destId="{0AA7D66E-BF21-400B-899B-5892C5EE4654}" srcOrd="7" destOrd="0" presId="urn:microsoft.com/office/officeart/2005/8/layout/list1"/>
    <dgm:cxn modelId="{49481A81-A20B-4A18-8522-7AE381B167F5}" type="presParOf" srcId="{FEFF6E4F-2E68-4105-A67D-CC88951592BA}" destId="{44BD0DB1-559E-4D11-AF5C-0DB95FB1D29F}" srcOrd="8" destOrd="0" presId="urn:microsoft.com/office/officeart/2005/8/layout/list1"/>
    <dgm:cxn modelId="{F6D5253D-48D2-4EB1-8ACB-BB5D27A7EAD5}" type="presParOf" srcId="{44BD0DB1-559E-4D11-AF5C-0DB95FB1D29F}" destId="{7DDE20FE-A4AE-4439-B9D7-BA3C88A9CB50}" srcOrd="0" destOrd="0" presId="urn:microsoft.com/office/officeart/2005/8/layout/list1"/>
    <dgm:cxn modelId="{384FE4DB-A4C8-44D2-80AF-EC71541A1CC9}" type="presParOf" srcId="{44BD0DB1-559E-4D11-AF5C-0DB95FB1D29F}" destId="{830A9914-5803-4AB2-89A0-EDE778BFB296}" srcOrd="1" destOrd="0" presId="urn:microsoft.com/office/officeart/2005/8/layout/list1"/>
    <dgm:cxn modelId="{71DD19D9-2F6D-4065-860F-6B9DDAC3C55B}" type="presParOf" srcId="{FEFF6E4F-2E68-4105-A67D-CC88951592BA}" destId="{DF7E62EC-31E0-4D05-BF29-8CFC9B2F0F7B}" srcOrd="9" destOrd="0" presId="urn:microsoft.com/office/officeart/2005/8/layout/list1"/>
    <dgm:cxn modelId="{D19EA074-ADCE-46A0-A415-6DAEF135D7B2}" type="presParOf" srcId="{FEFF6E4F-2E68-4105-A67D-CC88951592BA}" destId="{9B4E49C2-FA40-4DF7-9786-A7414D4E58D9}" srcOrd="10" destOrd="0" presId="urn:microsoft.com/office/officeart/2005/8/layout/list1"/>
    <dgm:cxn modelId="{687F0021-2BC6-42E7-AB2F-89EA76E47F00}" type="presParOf" srcId="{FEFF6E4F-2E68-4105-A67D-CC88951592BA}" destId="{7FA86686-F340-4F47-9B25-5DD53C1499E6}" srcOrd="11" destOrd="0" presId="urn:microsoft.com/office/officeart/2005/8/layout/list1"/>
    <dgm:cxn modelId="{8B9BA35F-592F-414F-A852-DCC8777F342D}" type="presParOf" srcId="{FEFF6E4F-2E68-4105-A67D-CC88951592BA}" destId="{2317E05B-4AC8-4CBA-84D9-165024DF54B3}" srcOrd="12" destOrd="0" presId="urn:microsoft.com/office/officeart/2005/8/layout/list1"/>
    <dgm:cxn modelId="{9B432FAD-8C2A-4463-9DF4-66D26AF3B822}" type="presParOf" srcId="{2317E05B-4AC8-4CBA-84D9-165024DF54B3}" destId="{757E6648-3C3F-4DE9-8FF6-D0A6B59CE938}" srcOrd="0" destOrd="0" presId="urn:microsoft.com/office/officeart/2005/8/layout/list1"/>
    <dgm:cxn modelId="{BA5803C4-93D0-442C-8F9C-12B11CBA119D}" type="presParOf" srcId="{2317E05B-4AC8-4CBA-84D9-165024DF54B3}" destId="{E97AD577-6A79-467E-96FE-3FF7B2C665EB}" srcOrd="1" destOrd="0" presId="urn:microsoft.com/office/officeart/2005/8/layout/list1"/>
    <dgm:cxn modelId="{67F0BF19-6D06-42D4-99D4-6802E8297C05}" type="presParOf" srcId="{FEFF6E4F-2E68-4105-A67D-CC88951592BA}" destId="{A24183C0-4D8C-4EE8-92CE-DDAFD91023C8}" srcOrd="13" destOrd="0" presId="urn:microsoft.com/office/officeart/2005/8/layout/list1"/>
    <dgm:cxn modelId="{11F34EA8-D3A6-4253-8416-CBD2B1B946D5}" type="presParOf" srcId="{FEFF6E4F-2E68-4105-A67D-CC88951592BA}" destId="{E20CFEF9-BE59-4999-90B9-136A365A302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0DF90D-FB94-4579-92E0-965F58F75A1D}" type="doc">
      <dgm:prSet loTypeId="urn:microsoft.com/office/officeart/2005/8/layout/hProcess11" loCatId="process" qsTypeId="urn:microsoft.com/office/officeart/2005/8/quickstyle/simple1" qsCatId="simple" csTypeId="urn:microsoft.com/office/officeart/2005/8/colors/accent1_2" csCatId="accent1" phldr="1"/>
      <dgm:spPr/>
    </dgm:pt>
    <dgm:pt modelId="{AE22CBB8-6621-4BD7-B788-541B58502ECF}">
      <dgm:prSet phldrT="[Text]"/>
      <dgm:spPr/>
      <dgm:t>
        <a:bodyPr/>
        <a:lstStyle/>
        <a:p>
          <a:pPr>
            <a:buNone/>
          </a:pPr>
          <a:r>
            <a:rPr lang="fr-BE" b="1" dirty="0"/>
            <a:t>March 16</a:t>
          </a:r>
          <a:endParaRPr lang="en-GB" dirty="0"/>
        </a:p>
      </dgm:t>
    </dgm:pt>
    <dgm:pt modelId="{1E9111E0-E8A0-4881-95E4-16DC17F27D32}" type="parTrans" cxnId="{C95D23B2-B655-4614-ACCE-DBF0E37930E5}">
      <dgm:prSet/>
      <dgm:spPr/>
      <dgm:t>
        <a:bodyPr/>
        <a:lstStyle/>
        <a:p>
          <a:endParaRPr lang="en-GB"/>
        </a:p>
      </dgm:t>
    </dgm:pt>
    <dgm:pt modelId="{74D4FE58-40DC-4927-ADDC-9FEA1F68115C}" type="sibTrans" cxnId="{C95D23B2-B655-4614-ACCE-DBF0E37930E5}">
      <dgm:prSet/>
      <dgm:spPr/>
      <dgm:t>
        <a:bodyPr/>
        <a:lstStyle/>
        <a:p>
          <a:endParaRPr lang="en-GB"/>
        </a:p>
      </dgm:t>
    </dgm:pt>
    <dgm:pt modelId="{E20B74EC-6EED-46C8-8D94-2203DDC41664}">
      <dgm:prSet phldrT="[Text]"/>
      <dgm:spPr/>
      <dgm:t>
        <a:bodyPr/>
        <a:lstStyle/>
        <a:p>
          <a:pPr>
            <a:buNone/>
          </a:pPr>
          <a:r>
            <a:rPr lang="fr-BE" b="0" dirty="0"/>
            <a:t>14.30-16.00 (CET)</a:t>
          </a:r>
          <a:endParaRPr lang="en-GB" b="0" dirty="0"/>
        </a:p>
      </dgm:t>
    </dgm:pt>
    <dgm:pt modelId="{1695E909-5F1E-460F-B528-79141B8036A3}" type="parTrans" cxnId="{B3EFA686-F38E-41A2-AC85-A927E81DBCF2}">
      <dgm:prSet/>
      <dgm:spPr/>
      <dgm:t>
        <a:bodyPr/>
        <a:lstStyle/>
        <a:p>
          <a:endParaRPr lang="en-GB"/>
        </a:p>
      </dgm:t>
    </dgm:pt>
    <dgm:pt modelId="{2F1A018F-B5F5-43C4-B603-60B1D9CCA841}" type="sibTrans" cxnId="{B3EFA686-F38E-41A2-AC85-A927E81DBCF2}">
      <dgm:prSet/>
      <dgm:spPr/>
      <dgm:t>
        <a:bodyPr/>
        <a:lstStyle/>
        <a:p>
          <a:endParaRPr lang="en-GB"/>
        </a:p>
      </dgm:t>
    </dgm:pt>
    <dgm:pt modelId="{6E57CA5A-3285-4C6A-8AB9-522D0FBEB7F9}">
      <dgm:prSet phldrT="[Text]"/>
      <dgm:spPr/>
      <dgm:t>
        <a:bodyPr/>
        <a:lstStyle/>
        <a:p>
          <a:pPr>
            <a:buNone/>
          </a:pPr>
          <a:r>
            <a:rPr lang="en-US" b="0" i="0" dirty="0"/>
            <a:t>Maintenance</a:t>
          </a:r>
          <a:endParaRPr lang="en-GB" b="0" dirty="0"/>
        </a:p>
      </dgm:t>
    </dgm:pt>
    <dgm:pt modelId="{89AEFD31-5C93-4CC4-B9B5-5C5DDFDE0F8A}" type="parTrans" cxnId="{B8861C73-7C8A-4F2D-9956-A7EFD450FA81}">
      <dgm:prSet/>
      <dgm:spPr/>
      <dgm:t>
        <a:bodyPr/>
        <a:lstStyle/>
        <a:p>
          <a:endParaRPr lang="en-GB"/>
        </a:p>
      </dgm:t>
    </dgm:pt>
    <dgm:pt modelId="{16A0C1A1-DF34-45AC-A667-E43EA25B6B8D}" type="sibTrans" cxnId="{B8861C73-7C8A-4F2D-9956-A7EFD450FA81}">
      <dgm:prSet/>
      <dgm:spPr/>
      <dgm:t>
        <a:bodyPr/>
        <a:lstStyle/>
        <a:p>
          <a:endParaRPr lang="en-GB"/>
        </a:p>
      </dgm:t>
    </dgm:pt>
    <dgm:pt modelId="{24E3A995-2AFA-4476-81B5-73FD915F2B96}">
      <dgm:prSet phldrT="[Text]"/>
      <dgm:spPr/>
      <dgm:t>
        <a:bodyPr/>
        <a:lstStyle/>
        <a:p>
          <a:pPr>
            <a:buNone/>
          </a:pPr>
          <a:r>
            <a:rPr lang="fr-BE" b="1" dirty="0"/>
            <a:t>April 13</a:t>
          </a:r>
          <a:endParaRPr lang="en-GB" b="1" dirty="0"/>
        </a:p>
      </dgm:t>
    </dgm:pt>
    <dgm:pt modelId="{BEAF52C9-B2CA-4D05-A0BD-625B096A02E1}" type="parTrans" cxnId="{374B07E1-4A4A-4177-B15A-BB820713AD06}">
      <dgm:prSet/>
      <dgm:spPr/>
      <dgm:t>
        <a:bodyPr/>
        <a:lstStyle/>
        <a:p>
          <a:endParaRPr lang="en-GB"/>
        </a:p>
      </dgm:t>
    </dgm:pt>
    <dgm:pt modelId="{DC5C69F4-7367-47B3-A8A3-B7BCB9C7F1A9}" type="sibTrans" cxnId="{374B07E1-4A4A-4177-B15A-BB820713AD06}">
      <dgm:prSet/>
      <dgm:spPr/>
      <dgm:t>
        <a:bodyPr/>
        <a:lstStyle/>
        <a:p>
          <a:endParaRPr lang="en-GB"/>
        </a:p>
      </dgm:t>
    </dgm:pt>
    <dgm:pt modelId="{1F3A0DC2-ACFC-41AF-847B-310A86F03CAF}">
      <dgm:prSet phldrT="[Text]"/>
      <dgm:spPr/>
      <dgm:t>
        <a:bodyPr/>
        <a:lstStyle/>
        <a:p>
          <a:pPr>
            <a:buNone/>
          </a:pPr>
          <a:r>
            <a:rPr lang="fr-BE" b="0" dirty="0"/>
            <a:t>12.00-13.00 (CEST)</a:t>
          </a:r>
          <a:endParaRPr lang="en-GB" b="0" dirty="0"/>
        </a:p>
      </dgm:t>
    </dgm:pt>
    <dgm:pt modelId="{2C9DCCD9-79D5-433C-944D-3E3DAE7CDC63}" type="parTrans" cxnId="{5EE34338-3EB2-4817-A3E2-97AA32BED1ED}">
      <dgm:prSet/>
      <dgm:spPr/>
      <dgm:t>
        <a:bodyPr/>
        <a:lstStyle/>
        <a:p>
          <a:endParaRPr lang="en-GB"/>
        </a:p>
      </dgm:t>
    </dgm:pt>
    <dgm:pt modelId="{8094E6DA-5C54-4AD4-ABB3-58BA73FC556D}" type="sibTrans" cxnId="{5EE34338-3EB2-4817-A3E2-97AA32BED1ED}">
      <dgm:prSet/>
      <dgm:spPr/>
      <dgm:t>
        <a:bodyPr/>
        <a:lstStyle/>
        <a:p>
          <a:endParaRPr lang="en-GB"/>
        </a:p>
      </dgm:t>
    </dgm:pt>
    <dgm:pt modelId="{DB035D9F-2C0D-4BF8-957A-E59627CC0CC5}">
      <dgm:prSet phldrT="[Text]"/>
      <dgm:spPr/>
      <dgm:t>
        <a:bodyPr/>
        <a:lstStyle/>
        <a:p>
          <a:pPr>
            <a:buNone/>
          </a:pPr>
          <a:r>
            <a:rPr lang="fr-BE" b="0" dirty="0"/>
            <a:t>TSI </a:t>
          </a:r>
          <a:r>
            <a:rPr lang="fr-BE" b="0" dirty="0" err="1"/>
            <a:t>Revision</a:t>
          </a:r>
          <a:r>
            <a:rPr lang="fr-BE" b="0" dirty="0"/>
            <a:t> Package</a:t>
          </a:r>
          <a:endParaRPr lang="en-GB" b="0" dirty="0"/>
        </a:p>
      </dgm:t>
    </dgm:pt>
    <dgm:pt modelId="{42BAA874-E994-47FA-8782-1FB655F25C20}" type="parTrans" cxnId="{864A4DE6-7A45-4292-9604-76A7AEEE748C}">
      <dgm:prSet/>
      <dgm:spPr/>
      <dgm:t>
        <a:bodyPr/>
        <a:lstStyle/>
        <a:p>
          <a:endParaRPr lang="en-GB"/>
        </a:p>
      </dgm:t>
    </dgm:pt>
    <dgm:pt modelId="{E3C17976-1542-4EC5-AE61-2A73F21B0883}" type="sibTrans" cxnId="{864A4DE6-7A45-4292-9604-76A7AEEE748C}">
      <dgm:prSet/>
      <dgm:spPr/>
      <dgm:t>
        <a:bodyPr/>
        <a:lstStyle/>
        <a:p>
          <a:endParaRPr lang="en-GB"/>
        </a:p>
      </dgm:t>
    </dgm:pt>
    <dgm:pt modelId="{C0268C24-EB0B-4E45-A535-3DC7F5E2A51D}">
      <dgm:prSet phldr="0"/>
      <dgm:spPr/>
      <dgm:t>
        <a:bodyPr/>
        <a:lstStyle/>
        <a:p>
          <a:pPr rtl="0"/>
          <a:r>
            <a:rPr lang="fr-BE" b="1" dirty="0">
              <a:latin typeface="Calibri Body"/>
            </a:rPr>
            <a:t>March 8</a:t>
          </a:r>
        </a:p>
      </dgm:t>
    </dgm:pt>
    <dgm:pt modelId="{B787DD67-BAFD-4294-8731-C2EF04639822}" type="parTrans" cxnId="{CB552433-12F0-4745-BF08-866E189B2391}">
      <dgm:prSet/>
      <dgm:spPr/>
      <dgm:t>
        <a:bodyPr/>
        <a:lstStyle/>
        <a:p>
          <a:endParaRPr lang="en-GB"/>
        </a:p>
      </dgm:t>
    </dgm:pt>
    <dgm:pt modelId="{458CFC20-D1F6-4C46-B6AA-B8BA63C00D8C}" type="sibTrans" cxnId="{CB552433-12F0-4745-BF08-866E189B2391}">
      <dgm:prSet/>
      <dgm:spPr/>
      <dgm:t>
        <a:bodyPr/>
        <a:lstStyle/>
        <a:p>
          <a:endParaRPr lang="en-GB"/>
        </a:p>
      </dgm:t>
    </dgm:pt>
    <dgm:pt modelId="{BC2B6D7D-FCCB-470D-91E6-E30F6B6A7A00}">
      <dgm:prSet phldr="0"/>
      <dgm:spPr/>
      <dgm:t>
        <a:bodyPr/>
        <a:lstStyle/>
        <a:p>
          <a:pPr rtl="0"/>
          <a:r>
            <a:rPr lang="fr-BE" b="0" dirty="0">
              <a:latin typeface="Calibri Body"/>
            </a:rPr>
            <a:t>12.00-14.00 (CET)</a:t>
          </a:r>
        </a:p>
      </dgm:t>
    </dgm:pt>
    <dgm:pt modelId="{FDE58FBB-9E86-4906-B2B0-EAD3B88EF7F4}" type="parTrans" cxnId="{E636602F-6241-4F65-A674-1E26F2671598}">
      <dgm:prSet/>
      <dgm:spPr/>
      <dgm:t>
        <a:bodyPr/>
        <a:lstStyle/>
        <a:p>
          <a:endParaRPr lang="en-GB"/>
        </a:p>
      </dgm:t>
    </dgm:pt>
    <dgm:pt modelId="{3A69A2A4-D863-4805-B050-359152243933}" type="sibTrans" cxnId="{E636602F-6241-4F65-A674-1E26F2671598}">
      <dgm:prSet/>
      <dgm:spPr/>
      <dgm:t>
        <a:bodyPr/>
        <a:lstStyle/>
        <a:p>
          <a:endParaRPr lang="en-GB"/>
        </a:p>
      </dgm:t>
    </dgm:pt>
    <dgm:pt modelId="{5932D185-6BF3-4A06-9325-A3BAFE62DAE9}">
      <dgm:prSet phldr="0"/>
      <dgm:spPr/>
      <dgm:t>
        <a:bodyPr/>
        <a:lstStyle/>
        <a:p>
          <a:pPr rtl="0"/>
          <a:r>
            <a:rPr lang="fr-BE" b="0">
              <a:latin typeface="Calibri Body"/>
            </a:rPr>
            <a:t>ERA on track towards more diversity </a:t>
          </a:r>
          <a:endParaRPr lang="fr-BE" b="0" dirty="0">
            <a:latin typeface="Calibri Body"/>
          </a:endParaRPr>
        </a:p>
      </dgm:t>
    </dgm:pt>
    <dgm:pt modelId="{4940A50B-1314-4D11-A8B4-9E07F6D7DB28}" type="parTrans" cxnId="{E236C8AC-F8D0-46B8-BA8B-BCBEB60274EB}">
      <dgm:prSet/>
      <dgm:spPr/>
      <dgm:t>
        <a:bodyPr/>
        <a:lstStyle/>
        <a:p>
          <a:endParaRPr lang="en-GB"/>
        </a:p>
      </dgm:t>
    </dgm:pt>
    <dgm:pt modelId="{F98670C2-DE91-4FAA-A4A6-980865708190}" type="sibTrans" cxnId="{E236C8AC-F8D0-46B8-BA8B-BCBEB60274EB}">
      <dgm:prSet/>
      <dgm:spPr/>
      <dgm:t>
        <a:bodyPr/>
        <a:lstStyle/>
        <a:p>
          <a:endParaRPr lang="en-GB"/>
        </a:p>
      </dgm:t>
    </dgm:pt>
    <dgm:pt modelId="{92D68E21-60E9-421F-B9AB-AB24A19BF0E2}" type="pres">
      <dgm:prSet presAssocID="{F10DF90D-FB94-4579-92E0-965F58F75A1D}" presName="Name0" presStyleCnt="0">
        <dgm:presLayoutVars>
          <dgm:dir/>
          <dgm:resizeHandles val="exact"/>
        </dgm:presLayoutVars>
      </dgm:prSet>
      <dgm:spPr/>
    </dgm:pt>
    <dgm:pt modelId="{E5199B6A-9900-49F4-AE56-1B5E70034594}" type="pres">
      <dgm:prSet presAssocID="{F10DF90D-FB94-4579-92E0-965F58F75A1D}" presName="arrow" presStyleLbl="bgShp" presStyleIdx="0" presStyleCnt="1" custScaleX="88097" custScaleY="79805" custLinFactNeighborX="407"/>
      <dgm:spPr/>
    </dgm:pt>
    <dgm:pt modelId="{8E285FD7-D899-41D5-BF4E-7800A8E3CA5B}" type="pres">
      <dgm:prSet presAssocID="{F10DF90D-FB94-4579-92E0-965F58F75A1D}" presName="points" presStyleCnt="0"/>
      <dgm:spPr/>
    </dgm:pt>
    <dgm:pt modelId="{CB7B3C49-1212-4248-B236-9AE33387B490}" type="pres">
      <dgm:prSet presAssocID="{C0268C24-EB0B-4E45-A535-3DC7F5E2A51D}" presName="compositeA" presStyleCnt="0"/>
      <dgm:spPr/>
    </dgm:pt>
    <dgm:pt modelId="{61ACC2CB-0CD6-47FE-954A-E9800E7E0953}" type="pres">
      <dgm:prSet presAssocID="{C0268C24-EB0B-4E45-A535-3DC7F5E2A51D}" presName="textA" presStyleLbl="revTx" presStyleIdx="0" presStyleCnt="3">
        <dgm:presLayoutVars>
          <dgm:bulletEnabled val="1"/>
        </dgm:presLayoutVars>
      </dgm:prSet>
      <dgm:spPr/>
    </dgm:pt>
    <dgm:pt modelId="{8FE87288-E69D-45A1-B1BF-1C11F824FC23}" type="pres">
      <dgm:prSet presAssocID="{C0268C24-EB0B-4E45-A535-3DC7F5E2A51D}" presName="circleA" presStyleLbl="node1" presStyleIdx="0" presStyleCnt="3"/>
      <dgm:spPr/>
    </dgm:pt>
    <dgm:pt modelId="{382AE724-EFE7-43F4-B59F-A6C54711FA09}" type="pres">
      <dgm:prSet presAssocID="{C0268C24-EB0B-4E45-A535-3DC7F5E2A51D}" presName="spaceA" presStyleCnt="0"/>
      <dgm:spPr/>
    </dgm:pt>
    <dgm:pt modelId="{4206B323-4D06-45B8-A497-431074FE1873}" type="pres">
      <dgm:prSet presAssocID="{458CFC20-D1F6-4C46-B6AA-B8BA63C00D8C}" presName="space" presStyleCnt="0"/>
      <dgm:spPr/>
    </dgm:pt>
    <dgm:pt modelId="{D64ACDB8-B863-4ACE-BF4D-C792893CC14B}" type="pres">
      <dgm:prSet presAssocID="{AE22CBB8-6621-4BD7-B788-541B58502ECF}" presName="compositeB" presStyleCnt="0"/>
      <dgm:spPr/>
    </dgm:pt>
    <dgm:pt modelId="{F694FCF7-08B1-4DC1-AAD0-D013E748BBEA}" type="pres">
      <dgm:prSet presAssocID="{AE22CBB8-6621-4BD7-B788-541B58502ECF}" presName="textB" presStyleLbl="revTx" presStyleIdx="1" presStyleCnt="3">
        <dgm:presLayoutVars>
          <dgm:bulletEnabled val="1"/>
        </dgm:presLayoutVars>
      </dgm:prSet>
      <dgm:spPr/>
    </dgm:pt>
    <dgm:pt modelId="{48D9FE00-8941-43E8-89E2-DAE2441AA637}" type="pres">
      <dgm:prSet presAssocID="{AE22CBB8-6621-4BD7-B788-541B58502ECF}" presName="circleB" presStyleLbl="node1" presStyleIdx="1" presStyleCnt="3"/>
      <dgm:spPr/>
    </dgm:pt>
    <dgm:pt modelId="{D3693E10-F355-4781-88BC-2AD0209659A9}" type="pres">
      <dgm:prSet presAssocID="{AE22CBB8-6621-4BD7-B788-541B58502ECF}" presName="spaceB" presStyleCnt="0"/>
      <dgm:spPr/>
    </dgm:pt>
    <dgm:pt modelId="{2AA10094-C63C-4525-8440-D4AD172D104B}" type="pres">
      <dgm:prSet presAssocID="{74D4FE58-40DC-4927-ADDC-9FEA1F68115C}" presName="space" presStyleCnt="0"/>
      <dgm:spPr/>
    </dgm:pt>
    <dgm:pt modelId="{BAB96FB4-8963-48C8-85F3-38EF82B47EEA}" type="pres">
      <dgm:prSet presAssocID="{24E3A995-2AFA-4476-81B5-73FD915F2B96}" presName="compositeA" presStyleCnt="0"/>
      <dgm:spPr/>
    </dgm:pt>
    <dgm:pt modelId="{5F51D6E8-1D31-4947-80C9-689C2833642A}" type="pres">
      <dgm:prSet presAssocID="{24E3A995-2AFA-4476-81B5-73FD915F2B96}" presName="textA" presStyleLbl="revTx" presStyleIdx="2" presStyleCnt="3">
        <dgm:presLayoutVars>
          <dgm:bulletEnabled val="1"/>
        </dgm:presLayoutVars>
      </dgm:prSet>
      <dgm:spPr/>
    </dgm:pt>
    <dgm:pt modelId="{2F6092FB-F18E-4DEE-9697-1C07CEA3B1BD}" type="pres">
      <dgm:prSet presAssocID="{24E3A995-2AFA-4476-81B5-73FD915F2B96}" presName="circleA" presStyleLbl="node1" presStyleIdx="2" presStyleCnt="3"/>
      <dgm:spPr/>
    </dgm:pt>
    <dgm:pt modelId="{BD9EEE68-BDCB-446C-A872-D71F940FB109}" type="pres">
      <dgm:prSet presAssocID="{24E3A995-2AFA-4476-81B5-73FD915F2B96}" presName="spaceA" presStyleCnt="0"/>
      <dgm:spPr/>
    </dgm:pt>
  </dgm:ptLst>
  <dgm:cxnLst>
    <dgm:cxn modelId="{E636602F-6241-4F65-A674-1E26F2671598}" srcId="{C0268C24-EB0B-4E45-A535-3DC7F5E2A51D}" destId="{BC2B6D7D-FCCB-470D-91E6-E30F6B6A7A00}" srcOrd="0" destOrd="0" parTransId="{FDE58FBB-9E86-4906-B2B0-EAD3B88EF7F4}" sibTransId="{3A69A2A4-D863-4805-B050-359152243933}"/>
    <dgm:cxn modelId="{CB552433-12F0-4745-BF08-866E189B2391}" srcId="{F10DF90D-FB94-4579-92E0-965F58F75A1D}" destId="{C0268C24-EB0B-4E45-A535-3DC7F5E2A51D}" srcOrd="0" destOrd="0" parTransId="{B787DD67-BAFD-4294-8731-C2EF04639822}" sibTransId="{458CFC20-D1F6-4C46-B6AA-B8BA63C00D8C}"/>
    <dgm:cxn modelId="{5EE34338-3EB2-4817-A3E2-97AA32BED1ED}" srcId="{24E3A995-2AFA-4476-81B5-73FD915F2B96}" destId="{1F3A0DC2-ACFC-41AF-847B-310A86F03CAF}" srcOrd="0" destOrd="0" parTransId="{2C9DCCD9-79D5-433C-944D-3E3DAE7CDC63}" sibTransId="{8094E6DA-5C54-4AD4-ABB3-58BA73FC556D}"/>
    <dgm:cxn modelId="{EDF8F45C-EC60-46EC-9B4C-BFB4ECCE9D83}" type="presOf" srcId="{DB035D9F-2C0D-4BF8-957A-E59627CC0CC5}" destId="{5F51D6E8-1D31-4947-80C9-689C2833642A}" srcOrd="0" destOrd="2" presId="urn:microsoft.com/office/officeart/2005/8/layout/hProcess11"/>
    <dgm:cxn modelId="{E2094269-8D0B-4701-B566-3B850F6F2775}" type="presOf" srcId="{6E57CA5A-3285-4C6A-8AB9-522D0FBEB7F9}" destId="{F694FCF7-08B1-4DC1-AAD0-D013E748BBEA}" srcOrd="0" destOrd="2" presId="urn:microsoft.com/office/officeart/2005/8/layout/hProcess11"/>
    <dgm:cxn modelId="{B8861C73-7C8A-4F2D-9956-A7EFD450FA81}" srcId="{AE22CBB8-6621-4BD7-B788-541B58502ECF}" destId="{6E57CA5A-3285-4C6A-8AB9-522D0FBEB7F9}" srcOrd="1" destOrd="0" parTransId="{89AEFD31-5C93-4CC4-B9B5-5C5DDFDE0F8A}" sibTransId="{16A0C1A1-DF34-45AC-A667-E43EA25B6B8D}"/>
    <dgm:cxn modelId="{B3EFA686-F38E-41A2-AC85-A927E81DBCF2}" srcId="{AE22CBB8-6621-4BD7-B788-541B58502ECF}" destId="{E20B74EC-6EED-46C8-8D94-2203DDC41664}" srcOrd="0" destOrd="0" parTransId="{1695E909-5F1E-460F-B528-79141B8036A3}" sibTransId="{2F1A018F-B5F5-43C4-B603-60B1D9CCA841}"/>
    <dgm:cxn modelId="{88A8E79C-7F61-4E23-91D2-312AAF529D71}" type="presOf" srcId="{5932D185-6BF3-4A06-9325-A3BAFE62DAE9}" destId="{61ACC2CB-0CD6-47FE-954A-E9800E7E0953}" srcOrd="0" destOrd="2" presId="urn:microsoft.com/office/officeart/2005/8/layout/hProcess11"/>
    <dgm:cxn modelId="{F5453DA3-A67F-48C7-A3DF-5C65D2FCAA65}" type="presOf" srcId="{E20B74EC-6EED-46C8-8D94-2203DDC41664}" destId="{F694FCF7-08B1-4DC1-AAD0-D013E748BBEA}" srcOrd="0" destOrd="1" presId="urn:microsoft.com/office/officeart/2005/8/layout/hProcess11"/>
    <dgm:cxn modelId="{ED0F97AB-9261-4A41-8F3D-0B1190E376A2}" type="presOf" srcId="{C0268C24-EB0B-4E45-A535-3DC7F5E2A51D}" destId="{61ACC2CB-0CD6-47FE-954A-E9800E7E0953}" srcOrd="0" destOrd="0" presId="urn:microsoft.com/office/officeart/2005/8/layout/hProcess11"/>
    <dgm:cxn modelId="{E236C8AC-F8D0-46B8-BA8B-BCBEB60274EB}" srcId="{C0268C24-EB0B-4E45-A535-3DC7F5E2A51D}" destId="{5932D185-6BF3-4A06-9325-A3BAFE62DAE9}" srcOrd="1" destOrd="0" parTransId="{4940A50B-1314-4D11-A8B4-9E07F6D7DB28}" sibTransId="{F98670C2-DE91-4FAA-A4A6-980865708190}"/>
    <dgm:cxn modelId="{C95D23B2-B655-4614-ACCE-DBF0E37930E5}" srcId="{F10DF90D-FB94-4579-92E0-965F58F75A1D}" destId="{AE22CBB8-6621-4BD7-B788-541B58502ECF}" srcOrd="1" destOrd="0" parTransId="{1E9111E0-E8A0-4881-95E4-16DC17F27D32}" sibTransId="{74D4FE58-40DC-4927-ADDC-9FEA1F68115C}"/>
    <dgm:cxn modelId="{1F2448D4-4C32-45BD-875A-8DE24319E29B}" type="presOf" srcId="{AE22CBB8-6621-4BD7-B788-541B58502ECF}" destId="{F694FCF7-08B1-4DC1-AAD0-D013E748BBEA}" srcOrd="0" destOrd="0" presId="urn:microsoft.com/office/officeart/2005/8/layout/hProcess11"/>
    <dgm:cxn modelId="{F75328D8-1139-469C-ACB8-285104EDF165}" type="presOf" srcId="{BC2B6D7D-FCCB-470D-91E6-E30F6B6A7A00}" destId="{61ACC2CB-0CD6-47FE-954A-E9800E7E0953}" srcOrd="0" destOrd="1" presId="urn:microsoft.com/office/officeart/2005/8/layout/hProcess11"/>
    <dgm:cxn modelId="{12F6C7D9-4BF9-4F9C-8FCB-5583200870BC}" type="presOf" srcId="{24E3A995-2AFA-4476-81B5-73FD915F2B96}" destId="{5F51D6E8-1D31-4947-80C9-689C2833642A}" srcOrd="0" destOrd="0" presId="urn:microsoft.com/office/officeart/2005/8/layout/hProcess11"/>
    <dgm:cxn modelId="{374B07E1-4A4A-4177-B15A-BB820713AD06}" srcId="{F10DF90D-FB94-4579-92E0-965F58F75A1D}" destId="{24E3A995-2AFA-4476-81B5-73FD915F2B96}" srcOrd="2" destOrd="0" parTransId="{BEAF52C9-B2CA-4D05-A0BD-625B096A02E1}" sibTransId="{DC5C69F4-7367-47B3-A8A3-B7BCB9C7F1A9}"/>
    <dgm:cxn modelId="{A1BD94E1-2F70-42BE-A7F9-9C9E8E61B1A4}" type="presOf" srcId="{F10DF90D-FB94-4579-92E0-965F58F75A1D}" destId="{92D68E21-60E9-421F-B9AB-AB24A19BF0E2}" srcOrd="0" destOrd="0" presId="urn:microsoft.com/office/officeart/2005/8/layout/hProcess11"/>
    <dgm:cxn modelId="{864A4DE6-7A45-4292-9604-76A7AEEE748C}" srcId="{24E3A995-2AFA-4476-81B5-73FD915F2B96}" destId="{DB035D9F-2C0D-4BF8-957A-E59627CC0CC5}" srcOrd="1" destOrd="0" parTransId="{42BAA874-E994-47FA-8782-1FB655F25C20}" sibTransId="{E3C17976-1542-4EC5-AE61-2A73F21B0883}"/>
    <dgm:cxn modelId="{0ED9B2FF-E3B9-4AC5-B2FC-494E77891974}" type="presOf" srcId="{1F3A0DC2-ACFC-41AF-847B-310A86F03CAF}" destId="{5F51D6E8-1D31-4947-80C9-689C2833642A}" srcOrd="0" destOrd="1" presId="urn:microsoft.com/office/officeart/2005/8/layout/hProcess11"/>
    <dgm:cxn modelId="{E8504317-F017-472A-A68B-C1A9FCD39E76}" type="presParOf" srcId="{92D68E21-60E9-421F-B9AB-AB24A19BF0E2}" destId="{E5199B6A-9900-49F4-AE56-1B5E70034594}" srcOrd="0" destOrd="0" presId="urn:microsoft.com/office/officeart/2005/8/layout/hProcess11"/>
    <dgm:cxn modelId="{BD2D1AA5-69E2-4881-960E-CF962DDBF801}" type="presParOf" srcId="{92D68E21-60E9-421F-B9AB-AB24A19BF0E2}" destId="{8E285FD7-D899-41D5-BF4E-7800A8E3CA5B}" srcOrd="1" destOrd="0" presId="urn:microsoft.com/office/officeart/2005/8/layout/hProcess11"/>
    <dgm:cxn modelId="{E9349034-9EC2-436C-980D-1868FBD3C3CE}" type="presParOf" srcId="{8E285FD7-D899-41D5-BF4E-7800A8E3CA5B}" destId="{CB7B3C49-1212-4248-B236-9AE33387B490}" srcOrd="0" destOrd="0" presId="urn:microsoft.com/office/officeart/2005/8/layout/hProcess11"/>
    <dgm:cxn modelId="{023492AC-45B5-4DBC-8E4F-99D8C679BF54}" type="presParOf" srcId="{CB7B3C49-1212-4248-B236-9AE33387B490}" destId="{61ACC2CB-0CD6-47FE-954A-E9800E7E0953}" srcOrd="0" destOrd="0" presId="urn:microsoft.com/office/officeart/2005/8/layout/hProcess11"/>
    <dgm:cxn modelId="{769B0FC4-693D-43E7-A476-9FD02B0E573E}" type="presParOf" srcId="{CB7B3C49-1212-4248-B236-9AE33387B490}" destId="{8FE87288-E69D-45A1-B1BF-1C11F824FC23}" srcOrd="1" destOrd="0" presId="urn:microsoft.com/office/officeart/2005/8/layout/hProcess11"/>
    <dgm:cxn modelId="{A5F83F08-4AF0-4080-B388-667BB4E3BFAF}" type="presParOf" srcId="{CB7B3C49-1212-4248-B236-9AE33387B490}" destId="{382AE724-EFE7-43F4-B59F-A6C54711FA09}" srcOrd="2" destOrd="0" presId="urn:microsoft.com/office/officeart/2005/8/layout/hProcess11"/>
    <dgm:cxn modelId="{BFB6E2B2-0EBC-48E4-96A7-5CAB43747A6F}" type="presParOf" srcId="{8E285FD7-D899-41D5-BF4E-7800A8E3CA5B}" destId="{4206B323-4D06-45B8-A497-431074FE1873}" srcOrd="1" destOrd="0" presId="urn:microsoft.com/office/officeart/2005/8/layout/hProcess11"/>
    <dgm:cxn modelId="{E50157C9-CBD8-468F-87D1-22F10C5547D2}" type="presParOf" srcId="{8E285FD7-D899-41D5-BF4E-7800A8E3CA5B}" destId="{D64ACDB8-B863-4ACE-BF4D-C792893CC14B}" srcOrd="2" destOrd="0" presId="urn:microsoft.com/office/officeart/2005/8/layout/hProcess11"/>
    <dgm:cxn modelId="{BF3C1E82-D9BF-4489-8E03-51096E1B660B}" type="presParOf" srcId="{D64ACDB8-B863-4ACE-BF4D-C792893CC14B}" destId="{F694FCF7-08B1-4DC1-AAD0-D013E748BBEA}" srcOrd="0" destOrd="0" presId="urn:microsoft.com/office/officeart/2005/8/layout/hProcess11"/>
    <dgm:cxn modelId="{F88EAD07-6523-4AA9-8A2F-D52F2C7B0A63}" type="presParOf" srcId="{D64ACDB8-B863-4ACE-BF4D-C792893CC14B}" destId="{48D9FE00-8941-43E8-89E2-DAE2441AA637}" srcOrd="1" destOrd="0" presId="urn:microsoft.com/office/officeart/2005/8/layout/hProcess11"/>
    <dgm:cxn modelId="{841DE517-C33F-407A-84B2-560057DD2061}" type="presParOf" srcId="{D64ACDB8-B863-4ACE-BF4D-C792893CC14B}" destId="{D3693E10-F355-4781-88BC-2AD0209659A9}" srcOrd="2" destOrd="0" presId="urn:microsoft.com/office/officeart/2005/8/layout/hProcess11"/>
    <dgm:cxn modelId="{305358B5-9E83-4CA7-A96D-654FB219B8FF}" type="presParOf" srcId="{8E285FD7-D899-41D5-BF4E-7800A8E3CA5B}" destId="{2AA10094-C63C-4525-8440-D4AD172D104B}" srcOrd="3" destOrd="0" presId="urn:microsoft.com/office/officeart/2005/8/layout/hProcess11"/>
    <dgm:cxn modelId="{60BE3758-4D36-4EBC-BCB9-DE7D997C0B96}" type="presParOf" srcId="{8E285FD7-D899-41D5-BF4E-7800A8E3CA5B}" destId="{BAB96FB4-8963-48C8-85F3-38EF82B47EEA}" srcOrd="4" destOrd="0" presId="urn:microsoft.com/office/officeart/2005/8/layout/hProcess11"/>
    <dgm:cxn modelId="{2AC5B0A2-A1AB-4763-9B44-A3450682914F}" type="presParOf" srcId="{BAB96FB4-8963-48C8-85F3-38EF82B47EEA}" destId="{5F51D6E8-1D31-4947-80C9-689C2833642A}" srcOrd="0" destOrd="0" presId="urn:microsoft.com/office/officeart/2005/8/layout/hProcess11"/>
    <dgm:cxn modelId="{8039150C-70C2-44B8-8B27-DFCE68CCEA5E}" type="presParOf" srcId="{BAB96FB4-8963-48C8-85F3-38EF82B47EEA}" destId="{2F6092FB-F18E-4DEE-9697-1C07CEA3B1BD}" srcOrd="1" destOrd="0" presId="urn:microsoft.com/office/officeart/2005/8/layout/hProcess11"/>
    <dgm:cxn modelId="{5D8640FF-23B2-4E6E-B140-D5A3CF8A24F4}" type="presParOf" srcId="{BAB96FB4-8963-48C8-85F3-38EF82B47EEA}" destId="{BD9EEE68-BDCB-446C-A872-D71F940FB109}" srcOrd="2" destOrd="0" presId="urn:microsoft.com/office/officeart/2005/8/layout/hProcess1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E7FE3-2773-4EE6-A957-B078324A11FE}">
      <dsp:nvSpPr>
        <dsp:cNvPr id="0" name=""/>
        <dsp:cNvSpPr/>
      </dsp:nvSpPr>
      <dsp:spPr>
        <a:xfrm>
          <a:off x="0" y="484033"/>
          <a:ext cx="11610975" cy="8804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541528" rIns="901141" bIns="113792" numCol="1" spcCol="1270" anchor="t" anchorCtr="0">
          <a:noAutofit/>
        </a:bodyPr>
        <a:lstStyle/>
        <a:p>
          <a:pPr marL="171450" lvl="1" indent="-171450" algn="l" defTabSz="711200" rtl="0">
            <a:lnSpc>
              <a:spcPct val="90000"/>
            </a:lnSpc>
            <a:spcBef>
              <a:spcPct val="0"/>
            </a:spcBef>
            <a:spcAft>
              <a:spcPct val="15000"/>
            </a:spcAft>
            <a:buNone/>
          </a:pPr>
          <a:r>
            <a:rPr lang="fr-BE" sz="1600" kern="1200"/>
            <a:t>Executive Director </a:t>
          </a:r>
          <a:r>
            <a:rPr lang="en-GB" sz="1600" b="0" i="0" kern="1200"/>
            <a:t>| ERA</a:t>
          </a:r>
          <a:r>
            <a:rPr lang="fr-BE" sz="1600" kern="1200">
              <a:latin typeface="Calibri Light" panose="020F0302020204030204"/>
            </a:rPr>
            <a:t> </a:t>
          </a:r>
          <a:r>
            <a:rPr lang="fr-BE" sz="1600" kern="1200"/>
            <a:t> 	</a:t>
          </a:r>
          <a:endParaRPr lang="en-GB" sz="1600" kern="1200" dirty="0"/>
        </a:p>
      </dsp:txBody>
      <dsp:txXfrm>
        <a:off x="0" y="484033"/>
        <a:ext cx="11610975" cy="880425"/>
      </dsp:txXfrm>
    </dsp:sp>
    <dsp:sp modelId="{1408A262-8D5E-4823-A211-C85ECF293771}">
      <dsp:nvSpPr>
        <dsp:cNvPr id="0" name=""/>
        <dsp:cNvSpPr/>
      </dsp:nvSpPr>
      <dsp:spPr>
        <a:xfrm>
          <a:off x="580548" y="100273"/>
          <a:ext cx="8127682"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fr-BE" sz="2000" kern="1200"/>
            <a:t>Josef Doppelbauer</a:t>
          </a:r>
          <a:endParaRPr lang="en-GB" sz="2000" kern="1200"/>
        </a:p>
      </dsp:txBody>
      <dsp:txXfrm>
        <a:off x="618015" y="137740"/>
        <a:ext cx="8052748" cy="692586"/>
      </dsp:txXfrm>
    </dsp:sp>
    <dsp:sp modelId="{5E16760C-9002-4AD2-8FC9-6D0314027DF0}">
      <dsp:nvSpPr>
        <dsp:cNvPr id="0" name=""/>
        <dsp:cNvSpPr/>
      </dsp:nvSpPr>
      <dsp:spPr>
        <a:xfrm>
          <a:off x="0" y="1888618"/>
          <a:ext cx="11610975" cy="8804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541528" rIns="901141" bIns="113792" numCol="1" spcCol="1270" anchor="t" anchorCtr="0">
          <a:noAutofit/>
        </a:bodyPr>
        <a:lstStyle/>
        <a:p>
          <a:pPr marL="171450" lvl="1" indent="-171450" algn="l" defTabSz="711200">
            <a:lnSpc>
              <a:spcPct val="90000"/>
            </a:lnSpc>
            <a:spcBef>
              <a:spcPct val="0"/>
            </a:spcBef>
            <a:spcAft>
              <a:spcPct val="15000"/>
            </a:spcAft>
            <a:buNone/>
          </a:pPr>
          <a:r>
            <a:rPr lang="fr-BE" sz="1600" kern="1200" dirty="0"/>
            <a:t>Project </a:t>
          </a:r>
          <a:r>
            <a:rPr lang="fr-BE" sz="1600" kern="1200" dirty="0" err="1"/>
            <a:t>Officer</a:t>
          </a:r>
          <a:r>
            <a:rPr lang="fr-BE" sz="1600" kern="1200" dirty="0"/>
            <a:t> | ERA</a:t>
          </a:r>
          <a:endParaRPr lang="en-GB" sz="1600" kern="1200" dirty="0"/>
        </a:p>
      </dsp:txBody>
      <dsp:txXfrm>
        <a:off x="0" y="1888618"/>
        <a:ext cx="11610975" cy="880425"/>
      </dsp:txXfrm>
    </dsp:sp>
    <dsp:sp modelId="{BD4A7DD0-585F-48B2-B155-33A3A045A447}">
      <dsp:nvSpPr>
        <dsp:cNvPr id="0" name=""/>
        <dsp:cNvSpPr/>
      </dsp:nvSpPr>
      <dsp:spPr>
        <a:xfrm>
          <a:off x="580548" y="1504858"/>
          <a:ext cx="8127682"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fr-BE" sz="2000" kern="1200" dirty="0"/>
            <a:t>Thomas Chatelet</a:t>
          </a:r>
          <a:endParaRPr lang="en-GB" sz="2000" kern="1200" dirty="0"/>
        </a:p>
      </dsp:txBody>
      <dsp:txXfrm>
        <a:off x="618015" y="1542325"/>
        <a:ext cx="8052748" cy="692586"/>
      </dsp:txXfrm>
    </dsp:sp>
    <dsp:sp modelId="{9B4E49C2-FA40-4DF7-9786-A7414D4E58D9}">
      <dsp:nvSpPr>
        <dsp:cNvPr id="0" name=""/>
        <dsp:cNvSpPr/>
      </dsp:nvSpPr>
      <dsp:spPr>
        <a:xfrm>
          <a:off x="0" y="3292609"/>
          <a:ext cx="11610975" cy="8804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541528" rIns="901141" bIns="113792" numCol="1" spcCol="1270" anchor="t" anchorCtr="0">
          <a:noAutofit/>
        </a:bodyPr>
        <a:lstStyle/>
        <a:p>
          <a:pPr marL="171450" lvl="1" indent="-171450" algn="l" defTabSz="711200" rtl="0">
            <a:lnSpc>
              <a:spcPct val="90000"/>
            </a:lnSpc>
            <a:spcBef>
              <a:spcPct val="0"/>
            </a:spcBef>
            <a:spcAft>
              <a:spcPct val="15000"/>
            </a:spcAft>
            <a:buNone/>
          </a:pPr>
          <a:r>
            <a:rPr lang="fr-BE" sz="1600" b="0" i="0" kern="1200" dirty="0" err="1">
              <a:solidFill>
                <a:prstClr val="black">
                  <a:hueOff val="0"/>
                  <a:satOff val="0"/>
                  <a:lumOff val="0"/>
                  <a:alphaOff val="0"/>
                </a:prstClr>
              </a:solidFill>
              <a:latin typeface="Calibri (body)"/>
              <a:ea typeface="+mn-ea"/>
              <a:cs typeface="+mn-cs"/>
            </a:rPr>
            <a:t>Cybersecurity</a:t>
          </a:r>
          <a:r>
            <a:rPr lang="fr-BE" sz="1600" b="0" i="0" kern="1200" dirty="0">
              <a:solidFill>
                <a:prstClr val="black">
                  <a:hueOff val="0"/>
                  <a:satOff val="0"/>
                  <a:lumOff val="0"/>
                  <a:alphaOff val="0"/>
                </a:prstClr>
              </a:solidFill>
              <a:latin typeface="Calibri (body)"/>
              <a:ea typeface="+mn-ea"/>
              <a:cs typeface="+mn-cs"/>
            </a:rPr>
            <a:t> Expert </a:t>
          </a:r>
          <a:r>
            <a:rPr lang="en-GB" sz="1600" b="0" i="0" kern="1200" dirty="0">
              <a:solidFill>
                <a:prstClr val="black">
                  <a:hueOff val="0"/>
                  <a:satOff val="0"/>
                  <a:lumOff val="0"/>
                  <a:alphaOff val="0"/>
                </a:prstClr>
              </a:solidFill>
              <a:latin typeface="Calibri" panose="020F0502020204030204"/>
              <a:ea typeface="+mn-ea"/>
              <a:cs typeface="+mn-cs"/>
            </a:rPr>
            <a:t>| </a:t>
          </a:r>
          <a:r>
            <a:rPr lang="en-GB" sz="1600" b="0" i="0" kern="1200" dirty="0"/>
            <a:t>ENISA</a:t>
          </a:r>
          <a:endParaRPr lang="en-GB" sz="1600" kern="1200" dirty="0"/>
        </a:p>
      </dsp:txBody>
      <dsp:txXfrm>
        <a:off x="0" y="3292609"/>
        <a:ext cx="11610975" cy="880425"/>
      </dsp:txXfrm>
    </dsp:sp>
    <dsp:sp modelId="{830A9914-5803-4AB2-89A0-EDE778BFB296}">
      <dsp:nvSpPr>
        <dsp:cNvPr id="0" name=""/>
        <dsp:cNvSpPr/>
      </dsp:nvSpPr>
      <dsp:spPr>
        <a:xfrm>
          <a:off x="580548" y="2909443"/>
          <a:ext cx="8127682"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en-GB" sz="2000" b="0" i="0" kern="1200" dirty="0"/>
            <a:t>Marianthi Theocharidou</a:t>
          </a:r>
          <a:endParaRPr lang="en-GB" sz="2000" kern="1200" dirty="0"/>
        </a:p>
      </dsp:txBody>
      <dsp:txXfrm>
        <a:off x="618015" y="2946910"/>
        <a:ext cx="8052748" cy="692586"/>
      </dsp:txXfrm>
    </dsp:sp>
    <dsp:sp modelId="{E20CFEF9-BE59-4999-90B9-136A365A3026}">
      <dsp:nvSpPr>
        <dsp:cNvPr id="0" name=""/>
        <dsp:cNvSpPr/>
      </dsp:nvSpPr>
      <dsp:spPr>
        <a:xfrm>
          <a:off x="0" y="4697788"/>
          <a:ext cx="11610975" cy="8804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541528" rIns="901141" bIns="113792" numCol="1" spcCol="1270" anchor="t" anchorCtr="0">
          <a:noAutofit/>
        </a:bodyPr>
        <a:lstStyle/>
        <a:p>
          <a:pPr marL="171450" lvl="1" indent="-171450" algn="l" defTabSz="711200">
            <a:lnSpc>
              <a:spcPct val="90000"/>
            </a:lnSpc>
            <a:spcBef>
              <a:spcPct val="0"/>
            </a:spcBef>
            <a:spcAft>
              <a:spcPct val="15000"/>
            </a:spcAft>
            <a:buNone/>
          </a:pPr>
          <a:r>
            <a:rPr lang="fr-BE" sz="1600" kern="1200" err="1"/>
            <a:t>Cybersecurity</a:t>
          </a:r>
          <a:r>
            <a:rPr lang="fr-BE" sz="1600" kern="1200"/>
            <a:t> Expert | </a:t>
          </a:r>
          <a:r>
            <a:rPr lang="fr-BE" sz="1600" kern="1200" dirty="0"/>
            <a:t>ENISA</a:t>
          </a:r>
          <a:endParaRPr lang="en-GB" sz="1600" kern="1200" dirty="0"/>
        </a:p>
      </dsp:txBody>
      <dsp:txXfrm>
        <a:off x="0" y="4697788"/>
        <a:ext cx="11610975" cy="880425"/>
      </dsp:txXfrm>
    </dsp:sp>
    <dsp:sp modelId="{E97AD577-6A79-467E-96FE-3FF7B2C665EB}">
      <dsp:nvSpPr>
        <dsp:cNvPr id="0" name=""/>
        <dsp:cNvSpPr/>
      </dsp:nvSpPr>
      <dsp:spPr>
        <a:xfrm>
          <a:off x="580548" y="4314028"/>
          <a:ext cx="8127682"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en-GB" sz="2000" b="0" i="0" kern="1200" dirty="0"/>
            <a:t>Athanasios </a:t>
          </a:r>
          <a:r>
            <a:rPr lang="en-GB" sz="2000" b="0" i="0" kern="1200" dirty="0" err="1"/>
            <a:t>Drougkas</a:t>
          </a:r>
          <a:endParaRPr lang="en-GB" sz="2000" kern="1200" dirty="0"/>
        </a:p>
      </dsp:txBody>
      <dsp:txXfrm>
        <a:off x="618015" y="4351495"/>
        <a:ext cx="8052748"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99B6A-9900-49F4-AE56-1B5E70034594}">
      <dsp:nvSpPr>
        <dsp:cNvPr id="0" name=""/>
        <dsp:cNvSpPr/>
      </dsp:nvSpPr>
      <dsp:spPr>
        <a:xfrm>
          <a:off x="979241" y="1775345"/>
          <a:ext cx="9263928" cy="166493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CC2CB-0CD6-47FE-954A-E9800E7E0953}">
      <dsp:nvSpPr>
        <dsp:cNvPr id="0" name=""/>
        <dsp:cNvSpPr/>
      </dsp:nvSpPr>
      <dsp:spPr>
        <a:xfrm>
          <a:off x="315228" y="0"/>
          <a:ext cx="3049934" cy="2086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1">
          <a:noAutofit/>
        </a:bodyPr>
        <a:lstStyle/>
        <a:p>
          <a:pPr marL="0" lvl="0" indent="0" algn="l" defTabSz="1244600" rtl="0">
            <a:lnSpc>
              <a:spcPct val="90000"/>
            </a:lnSpc>
            <a:spcBef>
              <a:spcPct val="0"/>
            </a:spcBef>
            <a:spcAft>
              <a:spcPct val="35000"/>
            </a:spcAft>
            <a:buNone/>
          </a:pPr>
          <a:r>
            <a:rPr lang="fr-BE" sz="2800" b="1" kern="1200" dirty="0">
              <a:latin typeface="Calibri Body"/>
            </a:rPr>
            <a:t>March 8</a:t>
          </a:r>
        </a:p>
        <a:p>
          <a:pPr marL="228600" lvl="1" indent="-228600" algn="l" defTabSz="977900" rtl="0">
            <a:lnSpc>
              <a:spcPct val="90000"/>
            </a:lnSpc>
            <a:spcBef>
              <a:spcPct val="0"/>
            </a:spcBef>
            <a:spcAft>
              <a:spcPct val="15000"/>
            </a:spcAft>
            <a:buChar char="•"/>
          </a:pPr>
          <a:r>
            <a:rPr lang="fr-BE" sz="2200" b="0" kern="1200" dirty="0">
              <a:latin typeface="Calibri Body"/>
            </a:rPr>
            <a:t>12.00-14.00 (CET)</a:t>
          </a:r>
        </a:p>
        <a:p>
          <a:pPr marL="228600" lvl="1" indent="-228600" algn="l" defTabSz="977900" rtl="0">
            <a:lnSpc>
              <a:spcPct val="90000"/>
            </a:lnSpc>
            <a:spcBef>
              <a:spcPct val="0"/>
            </a:spcBef>
            <a:spcAft>
              <a:spcPct val="15000"/>
            </a:spcAft>
            <a:buChar char="•"/>
          </a:pPr>
          <a:r>
            <a:rPr lang="fr-BE" sz="2200" b="0" kern="1200">
              <a:latin typeface="Calibri Body"/>
            </a:rPr>
            <a:t>ERA on track towards more diversity </a:t>
          </a:r>
          <a:endParaRPr lang="fr-BE" sz="2200" b="0" kern="1200" dirty="0">
            <a:latin typeface="Calibri Body"/>
          </a:endParaRPr>
        </a:p>
      </dsp:txBody>
      <dsp:txXfrm>
        <a:off x="315228" y="0"/>
        <a:ext cx="3049934" cy="2086248"/>
      </dsp:txXfrm>
    </dsp:sp>
    <dsp:sp modelId="{8FE87288-E69D-45A1-B1BF-1C11F824FC23}">
      <dsp:nvSpPr>
        <dsp:cNvPr id="0" name=""/>
        <dsp:cNvSpPr/>
      </dsp:nvSpPr>
      <dsp:spPr>
        <a:xfrm>
          <a:off x="1579414" y="2347029"/>
          <a:ext cx="521562" cy="521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94FCF7-08B1-4DC1-AAD0-D013E748BBEA}">
      <dsp:nvSpPr>
        <dsp:cNvPr id="0" name=""/>
        <dsp:cNvSpPr/>
      </dsp:nvSpPr>
      <dsp:spPr>
        <a:xfrm>
          <a:off x="3517660" y="3129373"/>
          <a:ext cx="3049934" cy="2086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fr-BE" sz="2800" b="1" kern="1200" dirty="0"/>
            <a:t>March 16</a:t>
          </a:r>
          <a:endParaRPr lang="en-GB" sz="2800" kern="1200" dirty="0"/>
        </a:p>
        <a:p>
          <a:pPr marL="228600" lvl="1" indent="-228600" algn="l" defTabSz="977900">
            <a:lnSpc>
              <a:spcPct val="90000"/>
            </a:lnSpc>
            <a:spcBef>
              <a:spcPct val="0"/>
            </a:spcBef>
            <a:spcAft>
              <a:spcPct val="15000"/>
            </a:spcAft>
            <a:buNone/>
          </a:pPr>
          <a:r>
            <a:rPr lang="fr-BE" sz="2200" b="0" kern="1200" dirty="0"/>
            <a:t>14.30-16.00 (CET)</a:t>
          </a:r>
          <a:endParaRPr lang="en-GB" sz="2200" b="0" kern="1200" dirty="0"/>
        </a:p>
        <a:p>
          <a:pPr marL="228600" lvl="1" indent="-228600" algn="l" defTabSz="977900">
            <a:lnSpc>
              <a:spcPct val="90000"/>
            </a:lnSpc>
            <a:spcBef>
              <a:spcPct val="0"/>
            </a:spcBef>
            <a:spcAft>
              <a:spcPct val="15000"/>
            </a:spcAft>
            <a:buNone/>
          </a:pPr>
          <a:r>
            <a:rPr lang="en-US" sz="2200" b="0" i="0" kern="1200" dirty="0"/>
            <a:t>Maintenance</a:t>
          </a:r>
          <a:endParaRPr lang="en-GB" sz="2200" b="0" kern="1200" dirty="0"/>
        </a:p>
      </dsp:txBody>
      <dsp:txXfrm>
        <a:off x="3517660" y="3129373"/>
        <a:ext cx="3049934" cy="2086248"/>
      </dsp:txXfrm>
    </dsp:sp>
    <dsp:sp modelId="{48D9FE00-8941-43E8-89E2-DAE2441AA637}">
      <dsp:nvSpPr>
        <dsp:cNvPr id="0" name=""/>
        <dsp:cNvSpPr/>
      </dsp:nvSpPr>
      <dsp:spPr>
        <a:xfrm>
          <a:off x="4781846" y="2347029"/>
          <a:ext cx="521562" cy="521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1D6E8-1D31-4947-80C9-689C2833642A}">
      <dsp:nvSpPr>
        <dsp:cNvPr id="0" name=""/>
        <dsp:cNvSpPr/>
      </dsp:nvSpPr>
      <dsp:spPr>
        <a:xfrm>
          <a:off x="6720091" y="0"/>
          <a:ext cx="3049934" cy="2086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pPr>
          <a:r>
            <a:rPr lang="fr-BE" sz="2800" b="1" kern="1200" dirty="0"/>
            <a:t>April 13</a:t>
          </a:r>
          <a:endParaRPr lang="en-GB" sz="2800" b="1" kern="1200" dirty="0"/>
        </a:p>
        <a:p>
          <a:pPr marL="228600" lvl="1" indent="-228600" algn="l" defTabSz="977900">
            <a:lnSpc>
              <a:spcPct val="90000"/>
            </a:lnSpc>
            <a:spcBef>
              <a:spcPct val="0"/>
            </a:spcBef>
            <a:spcAft>
              <a:spcPct val="15000"/>
            </a:spcAft>
            <a:buNone/>
          </a:pPr>
          <a:r>
            <a:rPr lang="fr-BE" sz="2200" b="0" kern="1200" dirty="0"/>
            <a:t>12.00-13.00 (CEST)</a:t>
          </a:r>
          <a:endParaRPr lang="en-GB" sz="2200" b="0" kern="1200" dirty="0"/>
        </a:p>
        <a:p>
          <a:pPr marL="228600" lvl="1" indent="-228600" algn="l" defTabSz="977900">
            <a:lnSpc>
              <a:spcPct val="90000"/>
            </a:lnSpc>
            <a:spcBef>
              <a:spcPct val="0"/>
            </a:spcBef>
            <a:spcAft>
              <a:spcPct val="15000"/>
            </a:spcAft>
            <a:buNone/>
          </a:pPr>
          <a:r>
            <a:rPr lang="fr-BE" sz="2200" b="0" kern="1200" dirty="0"/>
            <a:t>TSI </a:t>
          </a:r>
          <a:r>
            <a:rPr lang="fr-BE" sz="2200" b="0" kern="1200" dirty="0" err="1"/>
            <a:t>Revision</a:t>
          </a:r>
          <a:r>
            <a:rPr lang="fr-BE" sz="2200" b="0" kern="1200" dirty="0"/>
            <a:t> Package</a:t>
          </a:r>
          <a:endParaRPr lang="en-GB" sz="2200" b="0" kern="1200" dirty="0"/>
        </a:p>
      </dsp:txBody>
      <dsp:txXfrm>
        <a:off x="6720091" y="0"/>
        <a:ext cx="3049934" cy="2086248"/>
      </dsp:txXfrm>
    </dsp:sp>
    <dsp:sp modelId="{2F6092FB-F18E-4DEE-9697-1C07CEA3B1BD}">
      <dsp:nvSpPr>
        <dsp:cNvPr id="0" name=""/>
        <dsp:cNvSpPr/>
      </dsp:nvSpPr>
      <dsp:spPr>
        <a:xfrm>
          <a:off x="7984277" y="2347029"/>
          <a:ext cx="521562" cy="521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447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5482" y="0"/>
            <a:ext cx="2911263" cy="494472"/>
          </a:xfrm>
          <a:prstGeom prst="rect">
            <a:avLst/>
          </a:prstGeom>
        </p:spPr>
        <p:txBody>
          <a:bodyPr vert="horz" lIns="91440" tIns="45720" rIns="91440" bIns="45720" rtlCol="0"/>
          <a:lstStyle>
            <a:lvl1pPr algn="r">
              <a:defRPr sz="1200"/>
            </a:lvl1pPr>
          </a:lstStyle>
          <a:p>
            <a:fld id="{A7F048DC-FF74-4CDB-96F9-FD6D7A1402EC}" type="datetimeFigureOut">
              <a:rPr lang="en-US" smtClean="0"/>
              <a:t>2/16/2023</a:t>
            </a:fld>
            <a:endParaRPr lang="en-US"/>
          </a:p>
        </p:txBody>
      </p:sp>
      <p:sp>
        <p:nvSpPr>
          <p:cNvPr id="4" name="Slide Image Placeholder 3"/>
          <p:cNvSpPr>
            <a:spLocks noGrp="1" noRot="1" noChangeAspect="1"/>
          </p:cNvSpPr>
          <p:nvPr>
            <p:ph type="sldImg" idx="2"/>
          </p:nvPr>
        </p:nvSpPr>
        <p:spPr>
          <a:xfrm>
            <a:off x="403225" y="1231900"/>
            <a:ext cx="5911850" cy="33258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1830" y="4742815"/>
            <a:ext cx="5374640" cy="38804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60730"/>
            <a:ext cx="2911263" cy="4944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5482" y="9360730"/>
            <a:ext cx="2911263" cy="494470"/>
          </a:xfrm>
          <a:prstGeom prst="rect">
            <a:avLst/>
          </a:prstGeom>
        </p:spPr>
        <p:txBody>
          <a:bodyPr vert="horz" lIns="91440" tIns="45720" rIns="91440" bIns="45720" rtlCol="0" anchor="b"/>
          <a:lstStyle>
            <a:lvl1pPr algn="r">
              <a:defRPr sz="1200"/>
            </a:lvl1pPr>
          </a:lstStyle>
          <a:p>
            <a:fld id="{C236BC78-3757-485B-A53A-C65B9B77CE28}" type="slidenum">
              <a:rPr lang="en-US" smtClean="0"/>
              <a:t>‹#›</a:t>
            </a:fld>
            <a:endParaRPr lang="en-US"/>
          </a:p>
        </p:txBody>
      </p:sp>
    </p:spTree>
    <p:extLst>
      <p:ext uri="{BB962C8B-B14F-4D97-AF65-F5344CB8AC3E}">
        <p14:creationId xmlns:p14="http://schemas.microsoft.com/office/powerpoint/2010/main" val="216488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36BC78-3757-485B-A53A-C65B9B77CE28}" type="slidenum">
              <a:rPr lang="en-US" smtClean="0"/>
              <a:t>1</a:t>
            </a:fld>
            <a:endParaRPr lang="en-US"/>
          </a:p>
        </p:txBody>
      </p:sp>
    </p:spTree>
    <p:extLst>
      <p:ext uri="{BB962C8B-B14F-4D97-AF65-F5344CB8AC3E}">
        <p14:creationId xmlns:p14="http://schemas.microsoft.com/office/powerpoint/2010/main" val="1072094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3225" y="4557236"/>
            <a:ext cx="5911850" cy="4803494"/>
          </a:xfrm>
        </p:spPr>
        <p:txBody>
          <a:bodyPr/>
          <a:lstStyle/>
          <a:p>
            <a:pPr algn="just">
              <a:spcAft>
                <a:spcPts val="800"/>
              </a:spcAft>
            </a:pPr>
            <a:r>
              <a:rPr lang="en-GB" sz="1400">
                <a:latin typeface="Calibri" panose="020F0502020204030204" pitchFamily="34" charset="0"/>
                <a:cs typeface="Times New Roman" panose="02020603050405020304" pitchFamily="18" charset="0"/>
              </a:rPr>
              <a:t>TSI (Transition, Combined Tr), </a:t>
            </a:r>
          </a:p>
          <a:p>
            <a:pPr algn="just">
              <a:spcAft>
                <a:spcPts val="800"/>
              </a:spcAft>
            </a:pPr>
            <a:r>
              <a:rPr lang="en-GB" sz="1400">
                <a:latin typeface="Calibri" panose="020F0502020204030204" pitchFamily="34" charset="0"/>
                <a:cs typeface="Times New Roman" panose="02020603050405020304" pitchFamily="18" charset="0"/>
              </a:rPr>
              <a:t>Revision of TEN-T Regulation: </a:t>
            </a:r>
            <a:r>
              <a:rPr lang="en-US" sz="1400"/>
              <a:t>real opportunity to make Trans-European Transport Network fit for the future, to align the development of  the TEN-T network to the  European Green Deal objectives and the climate targets of the EU Climate Law. Cutting greenhouse gas emissions from the transport sector by 90%, compared with 1990 levels, by 2050, is key to achieving climate-neutrality by the same date.</a:t>
            </a:r>
            <a:endParaRPr lang="en-GB" sz="1400">
              <a:cs typeface="Times New Roman" panose="02020603050405020304" pitchFamily="18" charset="0"/>
            </a:endParaRPr>
          </a:p>
          <a:p>
            <a:pPr marL="285750" indent="-285750">
              <a:buFont typeface="Arial" panose="020B0604020202020204" pitchFamily="34" charset="0"/>
              <a:buChar char="•"/>
            </a:pPr>
            <a:r>
              <a:rPr lang="en-US" sz="1400"/>
              <a:t>New intermediary deadline of 2040 to advance the completion of major parts of the network ahead of the 2050 deadline that applies to the wider, comprehensive network. Core network will also be extended. </a:t>
            </a:r>
          </a:p>
          <a:p>
            <a:pPr marL="285750" indent="-285750">
              <a:buFont typeface="Arial" panose="020B0604020202020204" pitchFamily="34" charset="0"/>
              <a:buChar char="•"/>
            </a:pPr>
            <a:r>
              <a:rPr lang="en-US" sz="1400"/>
              <a:t>New term: 9 European Transport Corridors (ECTs) - integration of Core Network Corridors (CNCs) and Rail Freight Corridors (RFCs). </a:t>
            </a:r>
          </a:p>
          <a:p>
            <a:pPr marL="285750" indent="-285750">
              <a:buFont typeface="Arial" panose="020B0604020202020204" pitchFamily="34" charset="0"/>
              <a:buChar char="•"/>
            </a:pPr>
            <a:r>
              <a:rPr lang="en-GB" sz="1400">
                <a:solidFill>
                  <a:srgbClr val="222222"/>
                </a:solidFill>
                <a:effectLst/>
                <a:ea typeface="Times New Roman" panose="02020603050405020304" pitchFamily="18" charset="0"/>
              </a:rPr>
              <a:t>CT-related infrastructure parameters specified (CT profiles for all types of loading units) and strengthen the concept of network resilience by introducing mandatory interconnections between corridors as well as bypass options, with the aim of improving the reliability of transport services.</a:t>
            </a:r>
          </a:p>
          <a:p>
            <a:pPr marL="285750" indent="-285750">
              <a:buFont typeface="Arial" panose="020B0604020202020204" pitchFamily="34" charset="0"/>
              <a:buChar char="•"/>
            </a:pPr>
            <a:r>
              <a:rPr lang="en-GB" sz="1400"/>
              <a:t>More transhipment terminals</a:t>
            </a:r>
          </a:p>
          <a:p>
            <a:pPr marL="285750" indent="-285750">
              <a:buFont typeface="Arial" panose="020B0604020202020204" pitchFamily="34" charset="0"/>
              <a:buChar char="•"/>
            </a:pPr>
            <a:r>
              <a:rPr lang="en-US" sz="1400"/>
              <a:t>High-speed rail network between the main nodes of Europe. The major TEN-T passenger rail lines should allow trains to travel at 160 km/h or faster by 2040.</a:t>
            </a:r>
            <a:endParaRPr lang="en-GB" sz="10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23A27-AC26-4406-BCF6-64CB2C799C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5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78A28A-3C3B-4DCC-8038-AED859F2296D}" type="slidenum">
              <a:rPr lang="id-ID" smtClean="0"/>
              <a:t>3</a:t>
            </a:fld>
            <a:endParaRPr lang="id-ID"/>
          </a:p>
        </p:txBody>
      </p:sp>
    </p:spTree>
    <p:extLst>
      <p:ext uri="{BB962C8B-B14F-4D97-AF65-F5344CB8AC3E}">
        <p14:creationId xmlns:p14="http://schemas.microsoft.com/office/powerpoint/2010/main" val="172651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lide Number Placeholder 3"/>
          <p:cNvSpPr>
            <a:spLocks noGrp="1"/>
          </p:cNvSpPr>
          <p:nvPr>
            <p:ph type="sldNum" sz="quarter" idx="5"/>
          </p:nvPr>
        </p:nvSpPr>
        <p:spPr/>
        <p:txBody>
          <a:bodyPr/>
          <a:lstStyle/>
          <a:p>
            <a:fld id="{3578A28A-3C3B-4DCC-8038-AED859F2296D}" type="slidenum">
              <a:rPr lang="id-ID" smtClean="0"/>
              <a:t>4</a:t>
            </a:fld>
            <a:endParaRPr lang="id-ID"/>
          </a:p>
        </p:txBody>
      </p:sp>
    </p:spTree>
    <p:extLst>
      <p:ext uri="{BB962C8B-B14F-4D97-AF65-F5344CB8AC3E}">
        <p14:creationId xmlns:p14="http://schemas.microsoft.com/office/powerpoint/2010/main" val="189533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78A28A-3C3B-4DCC-8038-AED859F2296D}" type="slidenum">
              <a:rPr lang="id-ID" smtClean="0"/>
              <a:t>5</a:t>
            </a:fld>
            <a:endParaRPr lang="id-ID"/>
          </a:p>
        </p:txBody>
      </p:sp>
    </p:spTree>
    <p:extLst>
      <p:ext uri="{BB962C8B-B14F-4D97-AF65-F5344CB8AC3E}">
        <p14:creationId xmlns:p14="http://schemas.microsoft.com/office/powerpoint/2010/main" val="32891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8A28A-3C3B-4DCC-8038-AED859F2296D}"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83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8A28A-3C3B-4DCC-8038-AED859F2296D}"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33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8A28A-3C3B-4DCC-8038-AED859F2296D}"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02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8A28A-3C3B-4DCC-8038-AED859F2296D}"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851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8A28A-3C3B-4DCC-8038-AED859F2296D}"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008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16/02/2023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id-ID"/>
          </a:p>
        </p:txBody>
      </p:sp>
    </p:spTree>
    <p:extLst>
      <p:ext uri="{BB962C8B-B14F-4D97-AF65-F5344CB8AC3E}">
        <p14:creationId xmlns:p14="http://schemas.microsoft.com/office/powerpoint/2010/main" val="2304299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8577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71785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0364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3746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5662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3401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2220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4282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16/02/2023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2466717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Tree>
    <p:extLst>
      <p:ext uri="{BB962C8B-B14F-4D97-AF65-F5344CB8AC3E}">
        <p14:creationId xmlns:p14="http://schemas.microsoft.com/office/powerpoint/2010/main" val="81383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Tree>
    <p:extLst>
      <p:ext uri="{BB962C8B-B14F-4D97-AF65-F5344CB8AC3E}">
        <p14:creationId xmlns:p14="http://schemas.microsoft.com/office/powerpoint/2010/main" val="3919594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9" name="Rectangle 5">
            <a:extLst>
              <a:ext uri="{FF2B5EF4-FFF2-40B4-BE49-F238E27FC236}">
                <a16:creationId xmlns:a16="http://schemas.microsoft.com/office/drawing/2014/main" id="{0FA93914-4A7B-6E40-861D-8E50B17A096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DBB4B44D-8B4C-9E43-B8F3-C3FDFAF5AC9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171849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1" name="Rectangle 5">
            <a:extLst>
              <a:ext uri="{FF2B5EF4-FFF2-40B4-BE49-F238E27FC236}">
                <a16:creationId xmlns:a16="http://schemas.microsoft.com/office/drawing/2014/main" id="{AF4456C5-9F63-684D-B3A3-DDE39CEA4186}"/>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36C7E82-3AD0-164E-8AE2-C933F1F6162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02219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1" name="Rectangle 5">
            <a:extLst>
              <a:ext uri="{FF2B5EF4-FFF2-40B4-BE49-F238E27FC236}">
                <a16:creationId xmlns:a16="http://schemas.microsoft.com/office/drawing/2014/main" id="{0472C2EB-7065-884B-9975-384935F8F14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D4241B84-B4FE-C043-8E74-4DDA76FD4B30}"/>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15031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9" name="Rectangle 5">
            <a:extLst>
              <a:ext uri="{FF2B5EF4-FFF2-40B4-BE49-F238E27FC236}">
                <a16:creationId xmlns:a16="http://schemas.microsoft.com/office/drawing/2014/main" id="{5C559505-F142-3E49-BFAE-C4B3CAB844F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3CD9C362-B877-9E47-B363-517D1D61543A}"/>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402569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7" name="Rectangle 5">
            <a:extLst>
              <a:ext uri="{FF2B5EF4-FFF2-40B4-BE49-F238E27FC236}">
                <a16:creationId xmlns:a16="http://schemas.microsoft.com/office/drawing/2014/main" id="{BCA99C90-5C4D-1647-8248-3EE558FDC1BE}"/>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Slide Number Placeholder 4">
            <a:extLst>
              <a:ext uri="{FF2B5EF4-FFF2-40B4-BE49-F238E27FC236}">
                <a16:creationId xmlns:a16="http://schemas.microsoft.com/office/drawing/2014/main" id="{EDF07EB7-1DA9-F749-A10C-8C328173934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01732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3" name="Rectangle 5">
            <a:extLst>
              <a:ext uri="{FF2B5EF4-FFF2-40B4-BE49-F238E27FC236}">
                <a16:creationId xmlns:a16="http://schemas.microsoft.com/office/drawing/2014/main" id="{18BF1518-E847-7341-A15D-45627DB3DAD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75EEAB81-282F-004A-AB99-F5DF36859E66}"/>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615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atin typeface="Calibri"/>
                <a:cs typeface="Calibri"/>
              </a:defRPr>
            </a:lvl1pPr>
          </a:lstStyle>
          <a:p>
            <a:r>
              <a:rPr lang="en-US"/>
              <a:t>Click to edit Master title style</a:t>
            </a:r>
          </a:p>
        </p:txBody>
      </p:sp>
      <p:sp>
        <p:nvSpPr>
          <p:cNvPr id="6" name="Text Placeholder 2"/>
          <p:cNvSpPr>
            <a:spLocks noGrp="1"/>
          </p:cNvSpPr>
          <p:nvPr>
            <p:ph idx="1"/>
          </p:nvPr>
        </p:nvSpPr>
        <p:spPr>
          <a:xfrm>
            <a:off x="836084" y="1157941"/>
            <a:ext cx="10658661" cy="4855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7913" y="6309320"/>
            <a:ext cx="1154087" cy="548680"/>
          </a:xfrm>
          <a:prstGeom prst="rect">
            <a:avLst/>
          </a:prstGeom>
        </p:spPr>
      </p:pic>
      <p:sp>
        <p:nvSpPr>
          <p:cNvPr id="7" name="Slide Number Placeholder 5"/>
          <p:cNvSpPr txBox="1">
            <a:spLocks/>
          </p:cNvSpPr>
          <p:nvPr userDrawn="1"/>
        </p:nvSpPr>
        <p:spPr>
          <a:xfrm>
            <a:off x="10673769" y="6602856"/>
            <a:ext cx="1350019" cy="144000"/>
          </a:xfrm>
          <a:prstGeom prst="rect">
            <a:avLst/>
          </a:prstGeom>
        </p:spPr>
        <p:txBody>
          <a:bodyPr vert="horz" lIns="0" tIns="0" rIns="0" bIns="0" rtlCol="0" anchor="b" anchorCtr="0"/>
          <a:lstStyle>
            <a:defPPr>
              <a:defRPr lang="en-US"/>
            </a:defPPr>
            <a:lvl1pPr marL="0" algn="r" defTabSz="457200" rtl="0" eaLnBrk="1" latinLnBrk="0" hangingPunct="1">
              <a:defRPr sz="900" kern="1200">
                <a:solidFill>
                  <a:schemeClr val="bg1"/>
                </a:solidFill>
                <a:latin typeface="Lucida Sans"/>
                <a:ea typeface="+mn-ea"/>
                <a:cs typeface="Lucida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62F9617-6250-4A4E-A789-B3C5DD958110}" type="slidenum">
              <a:rPr lang="en-US" sz="900" smtClean="0"/>
              <a:pPr/>
              <a:t>‹#›</a:t>
            </a:fld>
            <a:endParaRPr lang="en-US" sz="900"/>
          </a:p>
        </p:txBody>
      </p:sp>
    </p:spTree>
    <p:extLst>
      <p:ext uri="{BB962C8B-B14F-4D97-AF65-F5344CB8AC3E}">
        <p14:creationId xmlns:p14="http://schemas.microsoft.com/office/powerpoint/2010/main" val="900576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16/02/2023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dirty="0"/>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353005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dirty="0"/>
              <a:t>Click to edit Master title style</a:t>
            </a:r>
            <a:endParaRPr lang="id-ID" dirty="0"/>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34103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dirty="0"/>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2341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r>
              <a:rPr lang="en-US"/>
              <a:t>Click icon to add picture</a:t>
            </a:r>
            <a:endParaRPr lang="id-ID"/>
          </a:p>
        </p:txBody>
      </p:sp>
      <p:sp>
        <p:nvSpPr>
          <p:cNvPr id="9" name="Rectangle 5">
            <a:extLst>
              <a:ext uri="{FF2B5EF4-FFF2-40B4-BE49-F238E27FC236}">
                <a16:creationId xmlns:a16="http://schemas.microsoft.com/office/drawing/2014/main" id="{0FA93914-4A7B-6E40-861D-8E50B17A096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DBB4B44D-8B4C-9E43-B8F3-C3FDFAF5AC9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35375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dirty="0"/>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18023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dirty="0"/>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22964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dirty="0"/>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39428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dirty="0"/>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15613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dirty="0"/>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dirty="0"/>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639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dirty="0"/>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dirty="0"/>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dirty="0"/>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dirty="0"/>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dirty="0"/>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dirty="0">
              <a:solidFill>
                <a:srgbClr val="364B7D"/>
              </a:solidFill>
            </a:endParaRPr>
          </a:p>
        </p:txBody>
      </p:sp>
    </p:spTree>
    <p:extLst>
      <p:ext uri="{BB962C8B-B14F-4D97-AF65-F5344CB8AC3E}">
        <p14:creationId xmlns:p14="http://schemas.microsoft.com/office/powerpoint/2010/main" val="265078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16/02/2023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id-ID"/>
          </a:p>
        </p:txBody>
      </p:sp>
    </p:spTree>
    <p:extLst>
      <p:ext uri="{BB962C8B-B14F-4D97-AF65-F5344CB8AC3E}">
        <p14:creationId xmlns:p14="http://schemas.microsoft.com/office/powerpoint/2010/main" val="4216072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dirty="0"/>
          </a:p>
        </p:txBody>
      </p:sp>
    </p:spTree>
    <p:extLst>
      <p:ext uri="{BB962C8B-B14F-4D97-AF65-F5344CB8AC3E}">
        <p14:creationId xmlns:p14="http://schemas.microsoft.com/office/powerpoint/2010/main" val="1124665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r>
              <a:rPr lang="en-US"/>
              <a:t>Click icon to add picture</a:t>
            </a:r>
            <a:endParaRPr lang="id-ID"/>
          </a:p>
        </p:txBody>
      </p:sp>
      <p:sp>
        <p:nvSpPr>
          <p:cNvPr id="9" name="Rectangle 5">
            <a:extLst>
              <a:ext uri="{FF2B5EF4-FFF2-40B4-BE49-F238E27FC236}">
                <a16:creationId xmlns:a16="http://schemas.microsoft.com/office/drawing/2014/main" id="{0FA93914-4A7B-6E40-861D-8E50B17A096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 name="Slide Number Placeholder 4">
            <a:extLst>
              <a:ext uri="{FF2B5EF4-FFF2-40B4-BE49-F238E27FC236}">
                <a16:creationId xmlns:a16="http://schemas.microsoft.com/office/drawing/2014/main" id="{DBB4B44D-8B4C-9E43-B8F3-C3FDFAF5AC9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dirty="0">
              <a:solidFill>
                <a:schemeClr val="bg1"/>
              </a:solidFill>
            </a:endParaRPr>
          </a:p>
        </p:txBody>
      </p:sp>
    </p:spTree>
    <p:extLst>
      <p:ext uri="{BB962C8B-B14F-4D97-AF65-F5344CB8AC3E}">
        <p14:creationId xmlns:p14="http://schemas.microsoft.com/office/powerpoint/2010/main" val="418263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r>
              <a:rPr lang="en-US"/>
              <a:t>Click icon to add picture</a:t>
            </a:r>
            <a:endParaRPr lang="id-ID"/>
          </a:p>
        </p:txBody>
      </p:sp>
      <p:sp>
        <p:nvSpPr>
          <p:cNvPr id="11" name="Rectangle 5">
            <a:extLst>
              <a:ext uri="{FF2B5EF4-FFF2-40B4-BE49-F238E27FC236}">
                <a16:creationId xmlns:a16="http://schemas.microsoft.com/office/drawing/2014/main" id="{AF4456C5-9F63-684D-B3A3-DDE39CEA4186}"/>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Slide Number Placeholder 4">
            <a:extLst>
              <a:ext uri="{FF2B5EF4-FFF2-40B4-BE49-F238E27FC236}">
                <a16:creationId xmlns:a16="http://schemas.microsoft.com/office/drawing/2014/main" id="{236C7E82-3AD0-164E-8AE2-C933F1F6162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dirty="0">
              <a:solidFill>
                <a:schemeClr val="bg1"/>
              </a:solidFill>
            </a:endParaRPr>
          </a:p>
        </p:txBody>
      </p:sp>
    </p:spTree>
    <p:extLst>
      <p:ext uri="{BB962C8B-B14F-4D97-AF65-F5344CB8AC3E}">
        <p14:creationId xmlns:p14="http://schemas.microsoft.com/office/powerpoint/2010/main" val="410433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r>
              <a:rPr lang="en-US"/>
              <a:t>Click icon to add picture</a:t>
            </a:r>
            <a:endParaRPr lang="id-ID"/>
          </a:p>
        </p:txBody>
      </p:sp>
      <p:sp>
        <p:nvSpPr>
          <p:cNvPr id="11" name="Rectangle 5">
            <a:extLst>
              <a:ext uri="{FF2B5EF4-FFF2-40B4-BE49-F238E27FC236}">
                <a16:creationId xmlns:a16="http://schemas.microsoft.com/office/drawing/2014/main" id="{AF4456C5-9F63-684D-B3A3-DDE39CEA4186}"/>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36C7E82-3AD0-164E-8AE2-C933F1F6162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10706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r>
              <a:rPr lang="en-US"/>
              <a:t>Click icon to add picture</a:t>
            </a:r>
            <a:endParaRPr lang="id-ID"/>
          </a:p>
        </p:txBody>
      </p:sp>
      <p:sp>
        <p:nvSpPr>
          <p:cNvPr id="11" name="Rectangle 5">
            <a:extLst>
              <a:ext uri="{FF2B5EF4-FFF2-40B4-BE49-F238E27FC236}">
                <a16:creationId xmlns:a16="http://schemas.microsoft.com/office/drawing/2014/main" id="{0472C2EB-7065-884B-9975-384935F8F14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Slide Number Placeholder 4">
            <a:extLst>
              <a:ext uri="{FF2B5EF4-FFF2-40B4-BE49-F238E27FC236}">
                <a16:creationId xmlns:a16="http://schemas.microsoft.com/office/drawing/2014/main" id="{D4241B84-B4FE-C043-8E74-4DDA76FD4B30}"/>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dirty="0">
              <a:solidFill>
                <a:schemeClr val="bg1"/>
              </a:solidFill>
            </a:endParaRPr>
          </a:p>
        </p:txBody>
      </p:sp>
    </p:spTree>
    <p:extLst>
      <p:ext uri="{BB962C8B-B14F-4D97-AF65-F5344CB8AC3E}">
        <p14:creationId xmlns:p14="http://schemas.microsoft.com/office/powerpoint/2010/main" val="426620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9" name="Rectangle 5">
            <a:extLst>
              <a:ext uri="{FF2B5EF4-FFF2-40B4-BE49-F238E27FC236}">
                <a16:creationId xmlns:a16="http://schemas.microsoft.com/office/drawing/2014/main" id="{5C559505-F142-3E49-BFAE-C4B3CAB844F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 name="Slide Number Placeholder 4">
            <a:extLst>
              <a:ext uri="{FF2B5EF4-FFF2-40B4-BE49-F238E27FC236}">
                <a16:creationId xmlns:a16="http://schemas.microsoft.com/office/drawing/2014/main" id="{3CD9C362-B877-9E47-B363-517D1D61543A}"/>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dirty="0">
              <a:solidFill>
                <a:schemeClr val="bg1"/>
              </a:solidFill>
            </a:endParaRPr>
          </a:p>
        </p:txBody>
      </p:sp>
    </p:spTree>
    <p:extLst>
      <p:ext uri="{BB962C8B-B14F-4D97-AF65-F5344CB8AC3E}">
        <p14:creationId xmlns:p14="http://schemas.microsoft.com/office/powerpoint/2010/main" val="239027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r>
              <a:rPr lang="en-US"/>
              <a:t>Click icon to add picture</a:t>
            </a:r>
            <a:endParaRPr lang="id-ID" dirty="0"/>
          </a:p>
        </p:txBody>
      </p:sp>
      <p:sp>
        <p:nvSpPr>
          <p:cNvPr id="17" name="Rectangle 5">
            <a:extLst>
              <a:ext uri="{FF2B5EF4-FFF2-40B4-BE49-F238E27FC236}">
                <a16:creationId xmlns:a16="http://schemas.microsoft.com/office/drawing/2014/main" id="{BCA99C90-5C4D-1647-8248-3EE558FDC1BE}"/>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8" name="Slide Number Placeholder 4">
            <a:extLst>
              <a:ext uri="{FF2B5EF4-FFF2-40B4-BE49-F238E27FC236}">
                <a16:creationId xmlns:a16="http://schemas.microsoft.com/office/drawing/2014/main" id="{EDF07EB7-1DA9-F749-A10C-8C328173934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dirty="0">
              <a:solidFill>
                <a:schemeClr val="bg1"/>
              </a:solidFill>
            </a:endParaRPr>
          </a:p>
        </p:txBody>
      </p:sp>
    </p:spTree>
    <p:extLst>
      <p:ext uri="{BB962C8B-B14F-4D97-AF65-F5344CB8AC3E}">
        <p14:creationId xmlns:p14="http://schemas.microsoft.com/office/powerpoint/2010/main" val="334953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endParaRPr lang="en-US" dirty="0"/>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endParaRPr lang="en-US" dirty="0"/>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endParaRPr lang="en-US" dirty="0"/>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endParaRPr lang="en-US" dirty="0"/>
          </a:p>
        </p:txBody>
      </p:sp>
      <p:sp>
        <p:nvSpPr>
          <p:cNvPr id="13" name="Rectangle 5">
            <a:extLst>
              <a:ext uri="{FF2B5EF4-FFF2-40B4-BE49-F238E27FC236}">
                <a16:creationId xmlns:a16="http://schemas.microsoft.com/office/drawing/2014/main" id="{18BF1518-E847-7341-A15D-45627DB3DAD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Slide Number Placeholder 4">
            <a:extLst>
              <a:ext uri="{FF2B5EF4-FFF2-40B4-BE49-F238E27FC236}">
                <a16:creationId xmlns:a16="http://schemas.microsoft.com/office/drawing/2014/main" id="{75EEAB81-282F-004A-AB99-F5DF36859E66}"/>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dirty="0">
              <a:solidFill>
                <a:schemeClr val="bg1"/>
              </a:solidFill>
            </a:endParaRPr>
          </a:p>
        </p:txBody>
      </p:sp>
    </p:spTree>
    <p:extLst>
      <p:ext uri="{BB962C8B-B14F-4D97-AF65-F5344CB8AC3E}">
        <p14:creationId xmlns:p14="http://schemas.microsoft.com/office/powerpoint/2010/main" val="308193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1702824A-E504-4EAF-8509-402C625014B2}"/>
              </a:ext>
            </a:extLst>
          </p:cNvPr>
          <p:cNvSpPr>
            <a:spLocks noGrp="1"/>
          </p:cNvSpPr>
          <p:nvPr>
            <p:ph type="body" sz="quarter" idx="10" hasCustomPrompt="1"/>
          </p:nvPr>
        </p:nvSpPr>
        <p:spPr>
          <a:xfrm>
            <a:off x="1" y="4759201"/>
            <a:ext cx="8760884" cy="638175"/>
          </a:xfrm>
        </p:spPr>
        <p:txBody>
          <a:bodyPr lIns="648000" tIns="0" rIns="648000" bIns="0">
            <a:noAutofit/>
          </a:bodyPr>
          <a:lstStyle>
            <a:lvl1pPr>
              <a:lnSpc>
                <a:spcPts val="1920"/>
              </a:lnSpc>
              <a:spcBef>
                <a:spcPts val="0"/>
              </a:spcBef>
              <a:defRPr sz="1600" baseline="0">
                <a:solidFill>
                  <a:schemeClr val="bg1"/>
                </a:solidFill>
              </a:defRPr>
            </a:lvl1pPr>
            <a:lvl2pPr marL="0" indent="0">
              <a:lnSpc>
                <a:spcPts val="1440"/>
              </a:lnSpc>
              <a:spcBef>
                <a:spcPts val="0"/>
              </a:spcBef>
              <a:buFontTx/>
              <a:buNone/>
              <a:defRPr sz="1200">
                <a:solidFill>
                  <a:schemeClr val="bg1"/>
                </a:solidFill>
              </a:defRPr>
            </a:lvl2pPr>
          </a:lstStyle>
          <a:p>
            <a:pPr lvl="0"/>
            <a:r>
              <a:rPr lang="en-GB" dirty="0"/>
              <a:t>Update subtitle</a:t>
            </a:r>
            <a:endParaRPr lang="cs-CZ" dirty="0"/>
          </a:p>
          <a:p>
            <a:pPr lvl="1"/>
            <a:r>
              <a:rPr lang="en-GB" dirty="0"/>
              <a:t>Second level</a:t>
            </a:r>
            <a:endParaRPr lang="cs-CZ" dirty="0"/>
          </a:p>
        </p:txBody>
      </p:sp>
      <p:cxnSp>
        <p:nvCxnSpPr>
          <p:cNvPr id="7" name="Přímá spojnice 6">
            <a:extLst>
              <a:ext uri="{FF2B5EF4-FFF2-40B4-BE49-F238E27FC236}">
                <a16:creationId xmlns:a16="http://schemas.microsoft.com/office/drawing/2014/main" id="{1E30D68A-95CE-4115-B479-E8ACC9E607DF}"/>
              </a:ext>
            </a:extLst>
          </p:cNvPr>
          <p:cNvCxnSpPr/>
          <p:nvPr userDrawn="1"/>
        </p:nvCxnSpPr>
        <p:spPr>
          <a:xfrm>
            <a:off x="1272000" y="6048375"/>
            <a:ext cx="0" cy="22860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C899CA7A-DE23-4337-98BE-C30C61CD66B5}"/>
              </a:ext>
            </a:extLst>
          </p:cNvPr>
          <p:cNvCxnSpPr/>
          <p:nvPr userDrawn="1"/>
        </p:nvCxnSpPr>
        <p:spPr>
          <a:xfrm>
            <a:off x="1780000" y="6042968"/>
            <a:ext cx="0" cy="22860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Zástupný symbol pro text 23">
            <a:extLst>
              <a:ext uri="{FF2B5EF4-FFF2-40B4-BE49-F238E27FC236}">
                <a16:creationId xmlns:a16="http://schemas.microsoft.com/office/drawing/2014/main" id="{E67A196F-658E-48C2-A486-CB33335EEAF0}"/>
              </a:ext>
            </a:extLst>
          </p:cNvPr>
          <p:cNvSpPr>
            <a:spLocks noGrp="1"/>
          </p:cNvSpPr>
          <p:nvPr>
            <p:ph type="body" sz="quarter" idx="14" hasCustomPrompt="1"/>
          </p:nvPr>
        </p:nvSpPr>
        <p:spPr>
          <a:xfrm>
            <a:off x="876581" y="6025506"/>
            <a:ext cx="352553" cy="263525"/>
          </a:xfrm>
        </p:spPr>
        <p:txBody>
          <a:bodyPr lIns="0" rIns="0">
            <a:noAutofit/>
          </a:bodyPr>
          <a:lstStyle>
            <a:lvl1pPr>
              <a:defRPr sz="1600">
                <a:solidFill>
                  <a:schemeClr val="bg1"/>
                </a:solidFill>
              </a:defRPr>
            </a:lvl1pPr>
          </a:lstStyle>
          <a:p>
            <a:pPr lvl="0"/>
            <a:r>
              <a:rPr lang="cs-CZ" dirty="0"/>
              <a:t>18</a:t>
            </a:r>
          </a:p>
        </p:txBody>
      </p:sp>
      <p:sp>
        <p:nvSpPr>
          <p:cNvPr id="29" name="Zástupný symbol pro text 23">
            <a:extLst>
              <a:ext uri="{FF2B5EF4-FFF2-40B4-BE49-F238E27FC236}">
                <a16:creationId xmlns:a16="http://schemas.microsoft.com/office/drawing/2014/main" id="{D296AA90-863D-4442-9397-9BF9329FEB81}"/>
              </a:ext>
            </a:extLst>
          </p:cNvPr>
          <p:cNvSpPr>
            <a:spLocks noGrp="1"/>
          </p:cNvSpPr>
          <p:nvPr>
            <p:ph type="body" sz="quarter" idx="15" hasCustomPrompt="1"/>
          </p:nvPr>
        </p:nvSpPr>
        <p:spPr>
          <a:xfrm>
            <a:off x="1306852" y="6025505"/>
            <a:ext cx="417577" cy="263525"/>
          </a:xfrm>
        </p:spPr>
        <p:txBody>
          <a:bodyPr lIns="0" rIns="0">
            <a:noAutofit/>
          </a:bodyPr>
          <a:lstStyle>
            <a:lvl1pPr algn="ctr">
              <a:defRPr sz="1600">
                <a:solidFill>
                  <a:schemeClr val="bg1"/>
                </a:solidFill>
              </a:defRPr>
            </a:lvl1pPr>
          </a:lstStyle>
          <a:p>
            <a:pPr lvl="0"/>
            <a:r>
              <a:rPr lang="cs-CZ" dirty="0"/>
              <a:t>11</a:t>
            </a:r>
          </a:p>
        </p:txBody>
      </p:sp>
      <p:sp>
        <p:nvSpPr>
          <p:cNvPr id="30" name="Zástupný symbol pro text 23">
            <a:extLst>
              <a:ext uri="{FF2B5EF4-FFF2-40B4-BE49-F238E27FC236}">
                <a16:creationId xmlns:a16="http://schemas.microsoft.com/office/drawing/2014/main" id="{9DCA3181-1697-41BC-96E3-D28BD05E24CC}"/>
              </a:ext>
            </a:extLst>
          </p:cNvPr>
          <p:cNvSpPr>
            <a:spLocks noGrp="1"/>
          </p:cNvSpPr>
          <p:nvPr>
            <p:ph type="body" sz="quarter" idx="16" hasCustomPrompt="1"/>
          </p:nvPr>
        </p:nvSpPr>
        <p:spPr>
          <a:xfrm>
            <a:off x="1802145" y="6025504"/>
            <a:ext cx="776703" cy="263525"/>
          </a:xfrm>
        </p:spPr>
        <p:txBody>
          <a:bodyPr lIns="0" rIns="0">
            <a:noAutofit/>
          </a:bodyPr>
          <a:lstStyle>
            <a:lvl1pPr algn="ctr">
              <a:defRPr sz="1600">
                <a:solidFill>
                  <a:schemeClr val="bg1"/>
                </a:solidFill>
              </a:defRPr>
            </a:lvl1pPr>
          </a:lstStyle>
          <a:p>
            <a:pPr lvl="0"/>
            <a:r>
              <a:rPr lang="cs-CZ" dirty="0"/>
              <a:t>201</a:t>
            </a:r>
            <a:r>
              <a:rPr lang="en-GB" dirty="0"/>
              <a:t>8</a:t>
            </a:r>
            <a:endParaRPr lang="cs-CZ" dirty="0"/>
          </a:p>
        </p:txBody>
      </p:sp>
      <p:sp>
        <p:nvSpPr>
          <p:cNvPr id="3" name="Zástupný symbol pro text 2">
            <a:extLst>
              <a:ext uri="{FF2B5EF4-FFF2-40B4-BE49-F238E27FC236}">
                <a16:creationId xmlns:a16="http://schemas.microsoft.com/office/drawing/2014/main" id="{5C6CBC23-9ED3-4436-B21E-7ADC0CD4D954}"/>
              </a:ext>
            </a:extLst>
          </p:cNvPr>
          <p:cNvSpPr>
            <a:spLocks noGrp="1"/>
          </p:cNvSpPr>
          <p:nvPr>
            <p:ph type="body" sz="quarter" idx="17" hasCustomPrompt="1"/>
          </p:nvPr>
        </p:nvSpPr>
        <p:spPr>
          <a:xfrm>
            <a:off x="-1" y="1726527"/>
            <a:ext cx="8760884" cy="2613025"/>
          </a:xfrm>
        </p:spPr>
        <p:txBody>
          <a:bodyPr lIns="648000" tIns="0" rIns="648000" bIns="0" anchor="b" anchorCtr="0">
            <a:noAutofit/>
          </a:bodyPr>
          <a:lstStyle>
            <a:lvl1pPr>
              <a:lnSpc>
                <a:spcPts val="3400"/>
              </a:lnSpc>
              <a:spcBef>
                <a:spcPts val="0"/>
              </a:spcBef>
              <a:defRPr sz="3300" cap="all" spc="60" baseline="0">
                <a:solidFill>
                  <a:schemeClr val="bg1"/>
                </a:solidFill>
                <a:latin typeface="Arial" panose="020B0604020202020204" pitchFamily="34" charset="0"/>
              </a:defRPr>
            </a:lvl1pPr>
          </a:lstStyle>
          <a:p>
            <a:pPr lvl="0"/>
            <a:r>
              <a:rPr lang="en-GB" noProof="0" dirty="0" err="1"/>
              <a:t>Powerpoint</a:t>
            </a:r>
            <a:r>
              <a:rPr lang="en-GB" noProof="0" dirty="0"/>
              <a:t> presentation title, maximum five lines, aligned bottom left, no hyphenation</a:t>
            </a:r>
          </a:p>
        </p:txBody>
      </p:sp>
    </p:spTree>
    <p:extLst>
      <p:ext uri="{BB962C8B-B14F-4D97-AF65-F5344CB8AC3E}">
        <p14:creationId xmlns:p14="http://schemas.microsoft.com/office/powerpoint/2010/main" val="4147010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s">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31C81FB-2ECA-4423-89CF-64DC84D79E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Zástupný symbol obrázku 9">
            <a:extLst>
              <a:ext uri="{FF2B5EF4-FFF2-40B4-BE49-F238E27FC236}">
                <a16:creationId xmlns:a16="http://schemas.microsoft.com/office/drawing/2014/main" id="{6BF95DFC-F905-4D29-A54A-AA605CC18FA7}"/>
              </a:ext>
            </a:extLst>
          </p:cNvPr>
          <p:cNvSpPr>
            <a:spLocks noGrp="1" noChangeAspect="1"/>
          </p:cNvSpPr>
          <p:nvPr>
            <p:ph type="pic" sz="quarter" idx="10" hasCustomPrompt="1"/>
          </p:nvPr>
        </p:nvSpPr>
        <p:spPr>
          <a:xfrm>
            <a:off x="8760000" y="1728000"/>
            <a:ext cx="3432000" cy="2574000"/>
          </a:xfrm>
        </p:spPr>
        <p:txBody>
          <a:bodyPr>
            <a:noAutofit/>
          </a:bodyPr>
          <a:lstStyle/>
          <a:p>
            <a:r>
              <a:rPr lang="en-GB" dirty="0"/>
              <a:t>Click the icon to add an image.</a:t>
            </a:r>
            <a:endParaRPr lang="cs-CZ" dirty="0"/>
          </a:p>
        </p:txBody>
      </p:sp>
      <p:sp>
        <p:nvSpPr>
          <p:cNvPr id="12" name="Zástupný symbol obrázku 11">
            <a:extLst>
              <a:ext uri="{FF2B5EF4-FFF2-40B4-BE49-F238E27FC236}">
                <a16:creationId xmlns:a16="http://schemas.microsoft.com/office/drawing/2014/main" id="{79C4C244-6CAB-4FEB-A4DB-EDC99BB82C4E}"/>
              </a:ext>
            </a:extLst>
          </p:cNvPr>
          <p:cNvSpPr>
            <a:spLocks noGrp="1"/>
          </p:cNvSpPr>
          <p:nvPr>
            <p:ph type="pic" sz="quarter" idx="11" hasCustomPrompt="1"/>
          </p:nvPr>
        </p:nvSpPr>
        <p:spPr>
          <a:xfrm>
            <a:off x="8760001" y="4302000"/>
            <a:ext cx="3435916" cy="2556549"/>
          </a:xfrm>
        </p:spPr>
        <p:txBody>
          <a:bodyPr/>
          <a:lstStyle/>
          <a:p>
            <a:r>
              <a:rPr lang="en-GB" dirty="0"/>
              <a:t>Click the icon to add an image.</a:t>
            </a:r>
            <a:endParaRPr lang="cs-CZ" dirty="0"/>
          </a:p>
        </p:txBody>
      </p:sp>
      <p:sp>
        <p:nvSpPr>
          <p:cNvPr id="6" name="Zástupný symbol pro text 3">
            <a:extLst>
              <a:ext uri="{FF2B5EF4-FFF2-40B4-BE49-F238E27FC236}">
                <a16:creationId xmlns:a16="http://schemas.microsoft.com/office/drawing/2014/main" id="{5F21CE08-D60E-4929-95AA-9DAA407F87A8}"/>
              </a:ext>
            </a:extLst>
          </p:cNvPr>
          <p:cNvSpPr>
            <a:spLocks noGrp="1"/>
          </p:cNvSpPr>
          <p:nvPr>
            <p:ph type="body" sz="quarter" idx="12" hasCustomPrompt="1"/>
          </p:nvPr>
        </p:nvSpPr>
        <p:spPr>
          <a:xfrm>
            <a:off x="1" y="4759201"/>
            <a:ext cx="8760884" cy="638175"/>
          </a:xfrm>
        </p:spPr>
        <p:txBody>
          <a:bodyPr lIns="648000" tIns="0" rIns="648000" bIns="0">
            <a:noAutofit/>
          </a:bodyPr>
          <a:lstStyle>
            <a:lvl1pPr>
              <a:lnSpc>
                <a:spcPts val="1920"/>
              </a:lnSpc>
              <a:spcBef>
                <a:spcPts val="0"/>
              </a:spcBef>
              <a:defRPr sz="1600">
                <a:solidFill>
                  <a:schemeClr val="bg1"/>
                </a:solidFill>
              </a:defRPr>
            </a:lvl1pPr>
            <a:lvl2pPr marL="0" indent="0">
              <a:lnSpc>
                <a:spcPts val="1440"/>
              </a:lnSpc>
              <a:spcBef>
                <a:spcPts val="0"/>
              </a:spcBef>
              <a:buFontTx/>
              <a:buNone/>
              <a:defRPr sz="1200">
                <a:solidFill>
                  <a:schemeClr val="bg1"/>
                </a:solidFill>
              </a:defRPr>
            </a:lvl2pPr>
          </a:lstStyle>
          <a:p>
            <a:pPr lvl="0"/>
            <a:r>
              <a:rPr lang="en-GB" dirty="0"/>
              <a:t>Update subtitle</a:t>
            </a:r>
            <a:endParaRPr lang="cs-CZ" dirty="0"/>
          </a:p>
          <a:p>
            <a:pPr lvl="1"/>
            <a:r>
              <a:rPr lang="en-GB" dirty="0"/>
              <a:t>Second level</a:t>
            </a:r>
            <a:endParaRPr lang="cs-CZ" dirty="0"/>
          </a:p>
        </p:txBody>
      </p:sp>
      <p:cxnSp>
        <p:nvCxnSpPr>
          <p:cNvPr id="8" name="Přímá spojnice 7">
            <a:extLst>
              <a:ext uri="{FF2B5EF4-FFF2-40B4-BE49-F238E27FC236}">
                <a16:creationId xmlns:a16="http://schemas.microsoft.com/office/drawing/2014/main" id="{AB3C36FC-95F1-4E51-9A38-120146F51296}"/>
              </a:ext>
            </a:extLst>
          </p:cNvPr>
          <p:cNvCxnSpPr/>
          <p:nvPr userDrawn="1"/>
        </p:nvCxnSpPr>
        <p:spPr>
          <a:xfrm>
            <a:off x="1272000" y="6048375"/>
            <a:ext cx="0" cy="22860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BA01DDC6-7214-40B7-9C52-E6A2EC1CA1D3}"/>
              </a:ext>
            </a:extLst>
          </p:cNvPr>
          <p:cNvCxnSpPr/>
          <p:nvPr userDrawn="1"/>
        </p:nvCxnSpPr>
        <p:spPr>
          <a:xfrm>
            <a:off x="1767300" y="6042968"/>
            <a:ext cx="0" cy="22860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Zástupný symbol pro text 23">
            <a:extLst>
              <a:ext uri="{FF2B5EF4-FFF2-40B4-BE49-F238E27FC236}">
                <a16:creationId xmlns:a16="http://schemas.microsoft.com/office/drawing/2014/main" id="{0610BBDE-159F-4498-A50C-B4A38BCE4183}"/>
              </a:ext>
            </a:extLst>
          </p:cNvPr>
          <p:cNvSpPr>
            <a:spLocks noGrp="1"/>
          </p:cNvSpPr>
          <p:nvPr>
            <p:ph type="body" sz="quarter" idx="14" hasCustomPrompt="1"/>
          </p:nvPr>
        </p:nvSpPr>
        <p:spPr>
          <a:xfrm>
            <a:off x="876581" y="6025506"/>
            <a:ext cx="352553" cy="263525"/>
          </a:xfrm>
        </p:spPr>
        <p:txBody>
          <a:bodyPr lIns="0" rIns="0">
            <a:noAutofit/>
          </a:bodyPr>
          <a:lstStyle>
            <a:lvl1pPr>
              <a:defRPr sz="1600">
                <a:solidFill>
                  <a:schemeClr val="bg1"/>
                </a:solidFill>
              </a:defRPr>
            </a:lvl1pPr>
          </a:lstStyle>
          <a:p>
            <a:pPr lvl="0"/>
            <a:r>
              <a:rPr lang="cs-CZ" dirty="0"/>
              <a:t>18</a:t>
            </a:r>
          </a:p>
        </p:txBody>
      </p:sp>
      <p:sp>
        <p:nvSpPr>
          <p:cNvPr id="15" name="Zástupný symbol pro text 23">
            <a:extLst>
              <a:ext uri="{FF2B5EF4-FFF2-40B4-BE49-F238E27FC236}">
                <a16:creationId xmlns:a16="http://schemas.microsoft.com/office/drawing/2014/main" id="{44BD0743-D933-43B4-8730-95B528AA64BA}"/>
              </a:ext>
            </a:extLst>
          </p:cNvPr>
          <p:cNvSpPr>
            <a:spLocks noGrp="1"/>
          </p:cNvSpPr>
          <p:nvPr>
            <p:ph type="body" sz="quarter" idx="15" hasCustomPrompt="1"/>
          </p:nvPr>
        </p:nvSpPr>
        <p:spPr>
          <a:xfrm>
            <a:off x="1306852" y="6025505"/>
            <a:ext cx="417577" cy="263525"/>
          </a:xfrm>
        </p:spPr>
        <p:txBody>
          <a:bodyPr lIns="0" rIns="0">
            <a:noAutofit/>
          </a:bodyPr>
          <a:lstStyle>
            <a:lvl1pPr algn="ctr">
              <a:defRPr sz="1600">
                <a:solidFill>
                  <a:schemeClr val="bg1"/>
                </a:solidFill>
              </a:defRPr>
            </a:lvl1pPr>
          </a:lstStyle>
          <a:p>
            <a:pPr lvl="0"/>
            <a:r>
              <a:rPr lang="cs-CZ" dirty="0"/>
              <a:t>11</a:t>
            </a:r>
          </a:p>
        </p:txBody>
      </p:sp>
      <p:sp>
        <p:nvSpPr>
          <p:cNvPr id="16" name="Zástupný symbol pro text 23">
            <a:extLst>
              <a:ext uri="{FF2B5EF4-FFF2-40B4-BE49-F238E27FC236}">
                <a16:creationId xmlns:a16="http://schemas.microsoft.com/office/drawing/2014/main" id="{3D31F944-26DE-4807-8516-B2A00B1ACA33}"/>
              </a:ext>
            </a:extLst>
          </p:cNvPr>
          <p:cNvSpPr>
            <a:spLocks noGrp="1"/>
          </p:cNvSpPr>
          <p:nvPr>
            <p:ph type="body" sz="quarter" idx="16" hasCustomPrompt="1"/>
          </p:nvPr>
        </p:nvSpPr>
        <p:spPr>
          <a:xfrm>
            <a:off x="1802145" y="6025504"/>
            <a:ext cx="776703" cy="263525"/>
          </a:xfrm>
        </p:spPr>
        <p:txBody>
          <a:bodyPr lIns="0" rIns="0">
            <a:noAutofit/>
          </a:bodyPr>
          <a:lstStyle>
            <a:lvl1pPr algn="ctr">
              <a:defRPr sz="1600">
                <a:solidFill>
                  <a:schemeClr val="bg1"/>
                </a:solidFill>
              </a:defRPr>
            </a:lvl1pPr>
          </a:lstStyle>
          <a:p>
            <a:pPr lvl="0"/>
            <a:r>
              <a:rPr lang="cs-CZ" dirty="0"/>
              <a:t>201</a:t>
            </a:r>
            <a:r>
              <a:rPr lang="en-GB" dirty="0"/>
              <a:t>8</a:t>
            </a:r>
            <a:endParaRPr lang="cs-CZ" dirty="0"/>
          </a:p>
        </p:txBody>
      </p:sp>
      <p:sp>
        <p:nvSpPr>
          <p:cNvPr id="4" name="Zástupný symbol pro text 3">
            <a:extLst>
              <a:ext uri="{FF2B5EF4-FFF2-40B4-BE49-F238E27FC236}">
                <a16:creationId xmlns:a16="http://schemas.microsoft.com/office/drawing/2014/main" id="{6C589D86-FF15-450C-A0BC-DD447202121D}"/>
              </a:ext>
            </a:extLst>
          </p:cNvPr>
          <p:cNvSpPr>
            <a:spLocks noGrp="1"/>
          </p:cNvSpPr>
          <p:nvPr>
            <p:ph type="body" sz="quarter" idx="17" hasCustomPrompt="1"/>
          </p:nvPr>
        </p:nvSpPr>
        <p:spPr>
          <a:xfrm>
            <a:off x="-3916" y="1727452"/>
            <a:ext cx="8756651" cy="2613025"/>
          </a:xfrm>
        </p:spPr>
        <p:txBody>
          <a:bodyPr lIns="648000" tIns="0" rIns="648000" bIns="0" anchor="b" anchorCtr="0">
            <a:noAutofit/>
          </a:bodyPr>
          <a:lstStyle>
            <a:lvl1pPr>
              <a:lnSpc>
                <a:spcPts val="3400"/>
              </a:lnSpc>
              <a:spcBef>
                <a:spcPts val="0"/>
              </a:spcBef>
              <a:defRPr sz="3300" cap="all" spc="60" baseline="0">
                <a:solidFill>
                  <a:schemeClr val="bg1"/>
                </a:solidFill>
                <a:latin typeface="Arial" panose="020B0604020202020204" pitchFamily="34" charset="0"/>
              </a:defRPr>
            </a:lvl1pPr>
          </a:lstStyle>
          <a:p>
            <a:pPr lvl="0"/>
            <a:r>
              <a:rPr lang="en-GB" noProof="0" dirty="0" err="1"/>
              <a:t>Powerpoint</a:t>
            </a:r>
            <a:r>
              <a:rPr lang="en-GB" noProof="0" dirty="0"/>
              <a:t> presentation title, maximum five lines, aligned bottom left, no hyphenation  </a:t>
            </a:r>
          </a:p>
        </p:txBody>
      </p:sp>
    </p:spTree>
    <p:extLst>
      <p:ext uri="{BB962C8B-B14F-4D97-AF65-F5344CB8AC3E}">
        <p14:creationId xmlns:p14="http://schemas.microsoft.com/office/powerpoint/2010/main" val="2734922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Agenda slide">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3CB48C3-C97E-4873-B07B-C8A80447C1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9F7CC3B3-2BBC-472A-B591-7CF134A1C87A}"/>
              </a:ext>
            </a:extLst>
          </p:cNvPr>
          <p:cNvSpPr>
            <a:spLocks noGrp="1"/>
          </p:cNvSpPr>
          <p:nvPr>
            <p:ph type="title" hasCustomPrompt="1"/>
          </p:nvPr>
        </p:nvSpPr>
        <p:spPr>
          <a:xfrm>
            <a:off x="0" y="702000"/>
            <a:ext cx="4888301" cy="435600"/>
          </a:xfrm>
        </p:spPr>
        <p:txBody>
          <a:bodyPr lIns="648000" tIns="0" rIns="648000" bIns="0" anchor="t" anchorCtr="0">
            <a:noAutofit/>
          </a:bodyPr>
          <a:lstStyle>
            <a:lvl1pPr>
              <a:defRPr cap="all" baseline="0">
                <a:solidFill>
                  <a:schemeClr val="bg1"/>
                </a:solidFill>
              </a:defRPr>
            </a:lvl1pPr>
          </a:lstStyle>
          <a:p>
            <a:r>
              <a:rPr lang="en-GB" noProof="0" dirty="0" err="1"/>
              <a:t>AGenda</a:t>
            </a:r>
            <a:endParaRPr lang="en-GB" noProof="0" dirty="0"/>
          </a:p>
        </p:txBody>
      </p:sp>
      <p:sp>
        <p:nvSpPr>
          <p:cNvPr id="3" name="Zástupný symbol pro obsah 2">
            <a:extLst>
              <a:ext uri="{FF2B5EF4-FFF2-40B4-BE49-F238E27FC236}">
                <a16:creationId xmlns:a16="http://schemas.microsoft.com/office/drawing/2014/main" id="{FA8347A4-C4E0-4DF3-96BF-592152918251}"/>
              </a:ext>
            </a:extLst>
          </p:cNvPr>
          <p:cNvSpPr>
            <a:spLocks noGrp="1"/>
          </p:cNvSpPr>
          <p:nvPr>
            <p:ph idx="1" hasCustomPrompt="1"/>
          </p:nvPr>
        </p:nvSpPr>
        <p:spPr>
          <a:xfrm>
            <a:off x="0" y="1656000"/>
            <a:ext cx="12192000" cy="4500000"/>
          </a:xfrm>
        </p:spPr>
        <p:txBody>
          <a:bodyPr lIns="648000" tIns="504000" rIns="648000" bIns="0">
            <a:noAutofit/>
          </a:bodyPr>
          <a:lstStyle>
            <a:lvl1pPr>
              <a:lnSpc>
                <a:spcPts val="2760"/>
              </a:lnSpc>
              <a:spcBef>
                <a:spcPts val="0"/>
              </a:spcBef>
              <a:tabLst>
                <a:tab pos="7920000" algn="r"/>
              </a:tabLst>
              <a:defRPr sz="2300" baseline="0">
                <a:solidFill>
                  <a:schemeClr val="accent2"/>
                </a:solidFill>
              </a:defRPr>
            </a:lvl1pPr>
            <a:lvl2pPr marL="180000" indent="-198000" defTabSz="687600">
              <a:lnSpc>
                <a:spcPts val="2700"/>
              </a:lnSpc>
              <a:spcBef>
                <a:spcPts val="0"/>
              </a:spcBef>
              <a:buClr>
                <a:srgbClr val="0C54A0"/>
              </a:buClr>
              <a:tabLst>
                <a:tab pos="7920000" algn="r"/>
              </a:tabLst>
              <a:defRPr sz="1700">
                <a:solidFill>
                  <a:schemeClr val="accent3"/>
                </a:solidFill>
              </a:defRPr>
            </a:lvl2pPr>
            <a:lvl3pPr>
              <a:buClr>
                <a:srgbClr val="0C54A0"/>
              </a:buClr>
              <a:defRPr>
                <a:solidFill>
                  <a:srgbClr val="5B5B5B"/>
                </a:solidFill>
              </a:defRPr>
            </a:lvl3pPr>
            <a:lvl4pPr>
              <a:buClr>
                <a:srgbClr val="0C54A0"/>
              </a:buClr>
              <a:defRPr>
                <a:solidFill>
                  <a:srgbClr val="5B5B5B"/>
                </a:solidFill>
              </a:defRPr>
            </a:lvl4pPr>
            <a:lvl5pPr>
              <a:buClr>
                <a:srgbClr val="0C54A0"/>
              </a:buClr>
              <a:defRPr>
                <a:solidFill>
                  <a:srgbClr val="5B5B5B"/>
                </a:solidFill>
              </a:defRPr>
            </a:lvl5pPr>
          </a:lstStyle>
          <a:p>
            <a:pPr lvl="0"/>
            <a:r>
              <a:rPr lang="en-GB" dirty="0"/>
              <a:t>Add the presentation contents</a:t>
            </a:r>
            <a:r>
              <a:rPr lang="cs-CZ" dirty="0"/>
              <a:t> </a:t>
            </a:r>
            <a:r>
              <a:rPr lang="en-GB" dirty="0"/>
              <a:t>/ agenda</a:t>
            </a:r>
            <a:endParaRPr lang="cs-CZ" dirty="0"/>
          </a:p>
          <a:p>
            <a:pPr lvl="1"/>
            <a:r>
              <a:rPr lang="en-GB" dirty="0"/>
              <a:t>Second level</a:t>
            </a:r>
            <a:endParaRPr lang="cs-CZ" dirty="0"/>
          </a:p>
          <a:p>
            <a:pPr lvl="1"/>
            <a:endParaRPr lang="cs-CZ" dirty="0"/>
          </a:p>
        </p:txBody>
      </p:sp>
      <p:sp>
        <p:nvSpPr>
          <p:cNvPr id="5" name="Zástupný symbol pro zápatí 4">
            <a:extLst>
              <a:ext uri="{FF2B5EF4-FFF2-40B4-BE49-F238E27FC236}">
                <a16:creationId xmlns:a16="http://schemas.microsoft.com/office/drawing/2014/main" id="{C290C5B6-8064-4026-A2DB-232619378D95}"/>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noProof="0"/>
              <a:t>NIS investments in the transport sector</a:t>
            </a:r>
            <a:endParaRPr lang="en-GB" noProof="0" dirty="0"/>
          </a:p>
        </p:txBody>
      </p:sp>
      <p:sp>
        <p:nvSpPr>
          <p:cNvPr id="6" name="Zástupný symbol pro číslo snímku 5">
            <a:extLst>
              <a:ext uri="{FF2B5EF4-FFF2-40B4-BE49-F238E27FC236}">
                <a16:creationId xmlns:a16="http://schemas.microsoft.com/office/drawing/2014/main" id="{222B590C-9E09-455E-B15D-70C5626A8D32}"/>
              </a:ext>
            </a:extLst>
          </p:cNvPr>
          <p:cNvSpPr>
            <a:spLocks noGrp="1"/>
          </p:cNvSpPr>
          <p:nvPr>
            <p:ph type="sldNum" sz="quarter" idx="12"/>
          </p:nvPr>
        </p:nvSpPr>
        <p:spPr>
          <a:xfrm>
            <a:off x="240000" y="6492873"/>
            <a:ext cx="316800" cy="365126"/>
          </a:xfrm>
        </p:spPr>
        <p:txBody>
          <a:bodyPr lIns="0" tIns="0" rIns="0" bIns="190800" anchor="b" anchorCtr="0"/>
          <a:lstStyle>
            <a:lvl1pPr algn="ctr">
              <a:defRPr sz="1000" b="1">
                <a:solidFill>
                  <a:schemeClr val="accent2"/>
                </a:solidFill>
              </a:defRPr>
            </a:lvl1pPr>
          </a:lstStyle>
          <a:p>
            <a:fld id="{251CC97F-B359-438B-BC50-D4E0333112DB}" type="slidenum">
              <a:rPr lang="cs-CZ" smtClean="0"/>
              <a:pPr/>
              <a:t>‹#›</a:t>
            </a:fld>
            <a:endParaRPr lang="cs-CZ" dirty="0"/>
          </a:p>
        </p:txBody>
      </p:sp>
      <p:cxnSp>
        <p:nvCxnSpPr>
          <p:cNvPr id="14" name="Přímá spojnice 13">
            <a:extLst>
              <a:ext uri="{FF2B5EF4-FFF2-40B4-BE49-F238E27FC236}">
                <a16:creationId xmlns:a16="http://schemas.microsoft.com/office/drawing/2014/main" id="{1528A6E7-5E6A-4E17-8F6B-61D22FA1A45C}"/>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pic>
        <p:nvPicPr>
          <p:cNvPr id="15" name="Picture 48">
            <a:extLst>
              <a:ext uri="{FF2B5EF4-FFF2-40B4-BE49-F238E27FC236}">
                <a16:creationId xmlns:a16="http://schemas.microsoft.com/office/drawing/2014/main" id="{45A818D4-6009-40F7-8D51-6CE086DC116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2210327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slide / divider">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56F3CD9-331D-4B1B-80BB-4D9A11104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48687FEB-087B-41BB-8FC7-6FE25C0F02DD}"/>
              </a:ext>
            </a:extLst>
          </p:cNvPr>
          <p:cNvSpPr>
            <a:spLocks noGrp="1"/>
          </p:cNvSpPr>
          <p:nvPr>
            <p:ph type="ctrTitle" hasCustomPrompt="1"/>
          </p:nvPr>
        </p:nvSpPr>
        <p:spPr>
          <a:xfrm>
            <a:off x="0" y="4010400"/>
            <a:ext cx="8760000" cy="2217600"/>
          </a:xfrm>
        </p:spPr>
        <p:txBody>
          <a:bodyPr lIns="648000" tIns="0" rIns="648000" bIns="0" anchor="b">
            <a:noAutofit/>
          </a:bodyPr>
          <a:lstStyle>
            <a:lvl1pPr algn="l">
              <a:lnSpc>
                <a:spcPts val="3400"/>
              </a:lnSpc>
              <a:defRPr sz="3300" cap="all" baseline="0">
                <a:solidFill>
                  <a:schemeClr val="bg1"/>
                </a:solidFill>
              </a:defRPr>
            </a:lvl1pPr>
          </a:lstStyle>
          <a:p>
            <a:pPr>
              <a:lnSpc>
                <a:spcPts val="3400"/>
              </a:lnSpc>
            </a:pPr>
            <a:r>
              <a:rPr lang="en-US" sz="3300" cap="all" spc="60" dirty="0">
                <a:solidFill>
                  <a:schemeClr val="bg1"/>
                </a:solidFill>
                <a:latin typeface="Arial" panose="020B0604020202020204" pitchFamily="34" charset="0"/>
                <a:cs typeface="Arial" panose="020B0604020202020204" pitchFamily="34" charset="0"/>
              </a:rPr>
              <a:t>CHAPTER</a:t>
            </a:r>
            <a:r>
              <a:rPr lang="cs-CZ" sz="3300" cap="all" spc="60" dirty="0">
                <a:solidFill>
                  <a:schemeClr val="bg1"/>
                </a:solidFill>
                <a:latin typeface="Arial" panose="020B0604020202020204" pitchFamily="34" charset="0"/>
                <a:cs typeface="Arial" panose="020B0604020202020204" pitchFamily="34" charset="0"/>
              </a:rPr>
              <a:t> </a:t>
            </a:r>
            <a:r>
              <a:rPr lang="en-US" sz="3300" cap="all" spc="60" dirty="0">
                <a:solidFill>
                  <a:schemeClr val="bg1"/>
                </a:solidFill>
                <a:latin typeface="Arial" panose="020B0604020202020204" pitchFamily="34" charset="0"/>
                <a:cs typeface="Arial" panose="020B0604020202020204" pitchFamily="34" charset="0"/>
              </a:rPr>
              <a:t>TITLE,</a:t>
            </a:r>
            <a:r>
              <a:rPr lang="cs-CZ" sz="3300" cap="all" spc="60" dirty="0">
                <a:solidFill>
                  <a:schemeClr val="bg1"/>
                </a:solidFill>
                <a:latin typeface="Arial" panose="020B0604020202020204" pitchFamily="34" charset="0"/>
                <a:cs typeface="Arial" panose="020B0604020202020204" pitchFamily="34" charset="0"/>
              </a:rPr>
              <a:t> </a:t>
            </a:r>
            <a:r>
              <a:rPr lang="en-US" sz="3300" cap="all" spc="60" dirty="0">
                <a:solidFill>
                  <a:schemeClr val="bg1"/>
                </a:solidFill>
                <a:latin typeface="Arial" panose="020B0604020202020204" pitchFamily="34" charset="0"/>
                <a:cs typeface="Arial" panose="020B0604020202020204" pitchFamily="34" charset="0"/>
              </a:rPr>
              <a:t>MAXIMUM FIVE LINES, ALIGNED BOTTOM LEFT,  NO HYPHENATION</a:t>
            </a:r>
            <a:endParaRPr lang="cs-CZ" sz="1600" spc="60" dirty="0">
              <a:solidFill>
                <a:schemeClr val="bg1"/>
              </a:solidFill>
              <a:latin typeface="Arial" panose="020B0604020202020204" pitchFamily="34" charset="0"/>
              <a:cs typeface="Arial" panose="020B0604020202020204" pitchFamily="34" charset="0"/>
            </a:endParaRPr>
          </a:p>
        </p:txBody>
      </p:sp>
      <p:sp>
        <p:nvSpPr>
          <p:cNvPr id="7" name="Zástupný symbol pro text 6">
            <a:extLst>
              <a:ext uri="{FF2B5EF4-FFF2-40B4-BE49-F238E27FC236}">
                <a16:creationId xmlns:a16="http://schemas.microsoft.com/office/drawing/2014/main" id="{88FE6A4A-C987-4F0B-A292-19CF36D9989B}"/>
              </a:ext>
            </a:extLst>
          </p:cNvPr>
          <p:cNvSpPr>
            <a:spLocks noGrp="1"/>
          </p:cNvSpPr>
          <p:nvPr>
            <p:ph type="body" sz="quarter" idx="10" hasCustomPrompt="1"/>
          </p:nvPr>
        </p:nvSpPr>
        <p:spPr>
          <a:xfrm>
            <a:off x="1" y="702000"/>
            <a:ext cx="8760884" cy="435600"/>
          </a:xfrm>
        </p:spPr>
        <p:txBody>
          <a:bodyPr lIns="648000" tIns="0" rIns="648000" bIns="0">
            <a:noAutofit/>
          </a:bodyPr>
          <a:lstStyle>
            <a:lvl1pPr>
              <a:defRPr sz="3300" cap="all" baseline="0">
                <a:solidFill>
                  <a:schemeClr val="bg1"/>
                </a:solidFill>
                <a:latin typeface="+mj-lt"/>
              </a:defRPr>
            </a:lvl1pPr>
          </a:lstStyle>
          <a:p>
            <a:pPr lvl="0"/>
            <a:r>
              <a:rPr lang="en-GB" dirty="0"/>
              <a:t>Update text</a:t>
            </a:r>
            <a:endParaRPr lang="cs-CZ" dirty="0"/>
          </a:p>
        </p:txBody>
      </p:sp>
    </p:spTree>
    <p:extLst>
      <p:ext uri="{BB962C8B-B14F-4D97-AF65-F5344CB8AC3E}">
        <p14:creationId xmlns:p14="http://schemas.microsoft.com/office/powerpoint/2010/main" val="1562215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hapter slide / divider with photos">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D737717-D1D6-44C9-9798-D13E0AF47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48687FEB-087B-41BB-8FC7-6FE25C0F02DD}"/>
              </a:ext>
            </a:extLst>
          </p:cNvPr>
          <p:cNvSpPr>
            <a:spLocks noGrp="1"/>
          </p:cNvSpPr>
          <p:nvPr>
            <p:ph type="ctrTitle" hasCustomPrompt="1"/>
          </p:nvPr>
        </p:nvSpPr>
        <p:spPr>
          <a:xfrm>
            <a:off x="-1" y="4010026"/>
            <a:ext cx="12167065" cy="2217975"/>
          </a:xfrm>
        </p:spPr>
        <p:txBody>
          <a:bodyPr lIns="648000" tIns="0" rIns="648000" bIns="0" anchor="b">
            <a:noAutofit/>
          </a:bodyPr>
          <a:lstStyle>
            <a:lvl1pPr algn="l">
              <a:lnSpc>
                <a:spcPts val="3400"/>
              </a:lnSpc>
              <a:defRPr sz="3300" cap="all" baseline="0">
                <a:solidFill>
                  <a:schemeClr val="bg1"/>
                </a:solidFill>
              </a:defRPr>
            </a:lvl1pPr>
          </a:lstStyle>
          <a:p>
            <a:r>
              <a:rPr lang="en-US" sz="3300" cap="all" spc="60" dirty="0">
                <a:solidFill>
                  <a:schemeClr val="bg1"/>
                </a:solidFill>
                <a:latin typeface="Arial" panose="020B0604020202020204" pitchFamily="34" charset="0"/>
                <a:cs typeface="Arial" panose="020B0604020202020204" pitchFamily="34" charset="0"/>
              </a:rPr>
              <a:t>CHAPTER</a:t>
            </a:r>
            <a:r>
              <a:rPr lang="cs-CZ" sz="3300" cap="all" spc="60" dirty="0">
                <a:solidFill>
                  <a:schemeClr val="bg1"/>
                </a:solidFill>
                <a:latin typeface="Arial" panose="020B0604020202020204" pitchFamily="34" charset="0"/>
                <a:cs typeface="Arial" panose="020B0604020202020204" pitchFamily="34" charset="0"/>
              </a:rPr>
              <a:t> </a:t>
            </a:r>
            <a:r>
              <a:rPr lang="en-US" sz="3300" cap="all" spc="60" dirty="0">
                <a:solidFill>
                  <a:schemeClr val="bg1"/>
                </a:solidFill>
                <a:latin typeface="Arial" panose="020B0604020202020204" pitchFamily="34" charset="0"/>
                <a:cs typeface="Arial" panose="020B0604020202020204" pitchFamily="34" charset="0"/>
              </a:rPr>
              <a:t>TITLE,</a:t>
            </a:r>
            <a:r>
              <a:rPr lang="cs-CZ" sz="3300" cap="all" spc="60" dirty="0">
                <a:solidFill>
                  <a:schemeClr val="bg1"/>
                </a:solidFill>
                <a:latin typeface="Arial" panose="020B0604020202020204" pitchFamily="34" charset="0"/>
                <a:cs typeface="Arial" panose="020B0604020202020204" pitchFamily="34" charset="0"/>
              </a:rPr>
              <a:t> </a:t>
            </a:r>
            <a:br>
              <a:rPr lang="cs-CZ" sz="3300" cap="all" spc="60" dirty="0">
                <a:solidFill>
                  <a:schemeClr val="bg1"/>
                </a:solidFill>
                <a:latin typeface="Arial" panose="020B0604020202020204" pitchFamily="34" charset="0"/>
                <a:cs typeface="Arial" panose="020B0604020202020204" pitchFamily="34" charset="0"/>
              </a:rPr>
            </a:br>
            <a:r>
              <a:rPr lang="en-US" sz="3300" cap="all" spc="60" dirty="0">
                <a:solidFill>
                  <a:schemeClr val="bg1"/>
                </a:solidFill>
                <a:latin typeface="Arial" panose="020B0604020202020204" pitchFamily="34" charset="0"/>
                <a:cs typeface="Arial" panose="020B0604020202020204" pitchFamily="34" charset="0"/>
              </a:rPr>
              <a:t>MAXIMUM FIVE LINES, </a:t>
            </a:r>
            <a:br>
              <a:rPr lang="cs-CZ" sz="3300" cap="all" spc="60" dirty="0">
                <a:solidFill>
                  <a:schemeClr val="bg1"/>
                </a:solidFill>
                <a:latin typeface="Arial" panose="020B0604020202020204" pitchFamily="34" charset="0"/>
                <a:cs typeface="Arial" panose="020B0604020202020204" pitchFamily="34" charset="0"/>
              </a:rPr>
            </a:br>
            <a:r>
              <a:rPr lang="en-US" sz="3300" cap="all" spc="60" dirty="0">
                <a:solidFill>
                  <a:schemeClr val="bg1"/>
                </a:solidFill>
                <a:latin typeface="Arial" panose="020B0604020202020204" pitchFamily="34" charset="0"/>
                <a:cs typeface="Arial" panose="020B0604020202020204" pitchFamily="34" charset="0"/>
              </a:rPr>
              <a:t>ALIGNED BOTTOM LEFT,  </a:t>
            </a:r>
            <a:br>
              <a:rPr lang="cs-CZ" sz="3300" cap="all" spc="60" dirty="0">
                <a:solidFill>
                  <a:schemeClr val="bg1"/>
                </a:solidFill>
                <a:latin typeface="Arial" panose="020B0604020202020204" pitchFamily="34" charset="0"/>
                <a:cs typeface="Arial" panose="020B0604020202020204" pitchFamily="34" charset="0"/>
              </a:rPr>
            </a:br>
            <a:r>
              <a:rPr lang="en-US" sz="3300" cap="all" spc="60" dirty="0">
                <a:solidFill>
                  <a:schemeClr val="bg1"/>
                </a:solidFill>
                <a:latin typeface="Arial" panose="020B0604020202020204" pitchFamily="34" charset="0"/>
                <a:cs typeface="Arial" panose="020B0604020202020204" pitchFamily="34" charset="0"/>
              </a:rPr>
              <a:t>NO HYPHENATION</a:t>
            </a:r>
            <a:endParaRPr lang="cs-CZ" dirty="0"/>
          </a:p>
        </p:txBody>
      </p:sp>
      <p:sp>
        <p:nvSpPr>
          <p:cNvPr id="7" name="Zástupný symbol pro text 6">
            <a:extLst>
              <a:ext uri="{FF2B5EF4-FFF2-40B4-BE49-F238E27FC236}">
                <a16:creationId xmlns:a16="http://schemas.microsoft.com/office/drawing/2014/main" id="{88FE6A4A-C987-4F0B-A292-19CF36D9989B}"/>
              </a:ext>
            </a:extLst>
          </p:cNvPr>
          <p:cNvSpPr>
            <a:spLocks noGrp="1"/>
          </p:cNvSpPr>
          <p:nvPr>
            <p:ph type="body" sz="quarter" idx="10" hasCustomPrompt="1"/>
          </p:nvPr>
        </p:nvSpPr>
        <p:spPr>
          <a:xfrm>
            <a:off x="1" y="702000"/>
            <a:ext cx="8760884" cy="435600"/>
          </a:xfrm>
        </p:spPr>
        <p:txBody>
          <a:bodyPr lIns="648000" tIns="0" rIns="648000" bIns="0">
            <a:noAutofit/>
          </a:bodyPr>
          <a:lstStyle>
            <a:lvl1pPr>
              <a:defRPr sz="3300" cap="all" baseline="0">
                <a:solidFill>
                  <a:schemeClr val="bg1"/>
                </a:solidFill>
                <a:latin typeface="+mj-lt"/>
              </a:defRPr>
            </a:lvl1pPr>
          </a:lstStyle>
          <a:p>
            <a:pPr lvl="0"/>
            <a:r>
              <a:rPr lang="en-GB" dirty="0"/>
              <a:t>Update text</a:t>
            </a:r>
            <a:endParaRPr lang="cs-CZ" dirty="0"/>
          </a:p>
        </p:txBody>
      </p:sp>
      <p:sp>
        <p:nvSpPr>
          <p:cNvPr id="6" name="Zástupný symbol obrázku 5">
            <a:extLst>
              <a:ext uri="{FF2B5EF4-FFF2-40B4-BE49-F238E27FC236}">
                <a16:creationId xmlns:a16="http://schemas.microsoft.com/office/drawing/2014/main" id="{12532745-43C2-478B-A486-055D23982E3C}"/>
              </a:ext>
            </a:extLst>
          </p:cNvPr>
          <p:cNvSpPr>
            <a:spLocks noGrp="1" noChangeAspect="1"/>
          </p:cNvSpPr>
          <p:nvPr>
            <p:ph type="pic" sz="quarter" idx="11" hasCustomPrompt="1"/>
          </p:nvPr>
        </p:nvSpPr>
        <p:spPr>
          <a:xfrm>
            <a:off x="0" y="1515600"/>
            <a:ext cx="4056000" cy="2030400"/>
          </a:xfrm>
        </p:spPr>
        <p:txBody>
          <a:bodyPr>
            <a:noAutofit/>
          </a:bodyPr>
          <a:lstStyle/>
          <a:p>
            <a:r>
              <a:rPr lang="en-GB" dirty="0"/>
              <a:t>Click the icon to add an image.</a:t>
            </a:r>
            <a:endParaRPr lang="cs-CZ" dirty="0"/>
          </a:p>
        </p:txBody>
      </p:sp>
      <p:sp>
        <p:nvSpPr>
          <p:cNvPr id="10" name="Zástupný symbol obrázku 9">
            <a:extLst>
              <a:ext uri="{FF2B5EF4-FFF2-40B4-BE49-F238E27FC236}">
                <a16:creationId xmlns:a16="http://schemas.microsoft.com/office/drawing/2014/main" id="{B4F27658-7590-4BD0-BC41-3631855AA61D}"/>
              </a:ext>
            </a:extLst>
          </p:cNvPr>
          <p:cNvSpPr>
            <a:spLocks noGrp="1" noChangeAspect="1"/>
          </p:cNvSpPr>
          <p:nvPr>
            <p:ph type="pic" sz="quarter" idx="12" hasCustomPrompt="1"/>
          </p:nvPr>
        </p:nvSpPr>
        <p:spPr>
          <a:xfrm>
            <a:off x="4055533" y="1515601"/>
            <a:ext cx="4056000" cy="2030413"/>
          </a:xfrm>
        </p:spPr>
        <p:txBody>
          <a:bodyPr/>
          <a:lstStyle/>
          <a:p>
            <a:r>
              <a:rPr lang="en-GB" dirty="0"/>
              <a:t>Click the icon to add an image.</a:t>
            </a:r>
            <a:endParaRPr lang="cs-CZ" dirty="0"/>
          </a:p>
        </p:txBody>
      </p:sp>
      <p:sp>
        <p:nvSpPr>
          <p:cNvPr id="12" name="Zástupný symbol obrázku 11">
            <a:extLst>
              <a:ext uri="{FF2B5EF4-FFF2-40B4-BE49-F238E27FC236}">
                <a16:creationId xmlns:a16="http://schemas.microsoft.com/office/drawing/2014/main" id="{D420C226-004A-4F00-884B-028633384B7B}"/>
              </a:ext>
            </a:extLst>
          </p:cNvPr>
          <p:cNvSpPr>
            <a:spLocks noGrp="1"/>
          </p:cNvSpPr>
          <p:nvPr>
            <p:ph type="pic" sz="quarter" idx="13" hasCustomPrompt="1"/>
          </p:nvPr>
        </p:nvSpPr>
        <p:spPr>
          <a:xfrm>
            <a:off x="8111065" y="1515600"/>
            <a:ext cx="4056000" cy="2030400"/>
          </a:xfrm>
        </p:spPr>
        <p:txBody>
          <a:bodyPr/>
          <a:lstStyle/>
          <a:p>
            <a:r>
              <a:rPr lang="en-GB" dirty="0"/>
              <a:t>Click the icon to add an image.</a:t>
            </a:r>
            <a:endParaRPr lang="cs-CZ" dirty="0"/>
          </a:p>
        </p:txBody>
      </p:sp>
    </p:spTree>
    <p:extLst>
      <p:ext uri="{BB962C8B-B14F-4D97-AF65-F5344CB8AC3E}">
        <p14:creationId xmlns:p14="http://schemas.microsoft.com/office/powerpoint/2010/main" val="2266464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hapter summary">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648B7B91-7617-4F78-B6E9-53F1DE8363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8DB8F3FC-33B5-4EC7-9FDF-2FC4D26FC9B4}"/>
              </a:ext>
            </a:extLst>
          </p:cNvPr>
          <p:cNvSpPr>
            <a:spLocks noGrp="1"/>
          </p:cNvSpPr>
          <p:nvPr>
            <p:ph type="title" hasCustomPrompt="1"/>
          </p:nvPr>
        </p:nvSpPr>
        <p:spPr>
          <a:xfrm>
            <a:off x="0" y="2163600"/>
            <a:ext cx="9542400" cy="871200"/>
          </a:xfrm>
        </p:spPr>
        <p:txBody>
          <a:bodyPr lIns="648000" tIns="0" rIns="0" bIns="0" anchor="t" anchorCtr="0">
            <a:noAutofit/>
          </a:bodyPr>
          <a:lstStyle>
            <a:lvl1pPr marL="0" marR="0" indent="0" algn="l" defTabSz="685800" rtl="0" eaLnBrk="1" fontAlgn="auto" latinLnBrk="0" hangingPunct="1">
              <a:lnSpc>
                <a:spcPts val="3400"/>
              </a:lnSpc>
              <a:spcBef>
                <a:spcPct val="0"/>
              </a:spcBef>
              <a:spcAft>
                <a:spcPts val="0"/>
              </a:spcAft>
              <a:buClrTx/>
              <a:buSzTx/>
              <a:buFontTx/>
              <a:buNone/>
              <a:tabLst/>
              <a:defRPr sz="3100" cap="all" baseline="0">
                <a:solidFill>
                  <a:schemeClr val="accent4"/>
                </a:solidFill>
              </a:defRPr>
            </a:lvl1pPr>
          </a:lstStyle>
          <a:p>
            <a:pPr marL="0" marR="0" lvl="0" indent="0" algn="l" defTabSz="685800" rtl="0" eaLnBrk="1" fontAlgn="auto" latinLnBrk="0" hangingPunct="1">
              <a:lnSpc>
                <a:spcPts val="3400"/>
              </a:lnSpc>
              <a:spcBef>
                <a:spcPct val="0"/>
              </a:spcBef>
              <a:spcAft>
                <a:spcPts val="0"/>
              </a:spcAft>
              <a:buClrTx/>
              <a:buSzTx/>
              <a:buFontTx/>
              <a:buNone/>
              <a:tabLst/>
              <a:defRPr/>
            </a:pPr>
            <a:r>
              <a:rPr lang="en-US" sz="3100" spc="60" dirty="0">
                <a:solidFill>
                  <a:srgbClr val="CB1F40"/>
                </a:solidFill>
                <a:latin typeface="Arial" panose="020B0604020202020204" pitchFamily="34" charset="0"/>
                <a:cs typeface="Arial" panose="020B0604020202020204" pitchFamily="34" charset="0"/>
              </a:rPr>
              <a:t>TITLE IN TWO LINES MAXIMUM,  ON THE LEFT, NO HYPHENATION</a:t>
            </a:r>
            <a:br>
              <a:rPr lang="cs-CZ" sz="3100" spc="60" dirty="0">
                <a:solidFill>
                  <a:srgbClr val="CB1F40"/>
                </a:solidFill>
                <a:latin typeface="Arial" panose="020B0604020202020204" pitchFamily="34" charset="0"/>
                <a:cs typeface="Arial" panose="020B0604020202020204" pitchFamily="34" charset="0"/>
              </a:rPr>
            </a:br>
            <a:endParaRPr lang="cs-CZ" dirty="0"/>
          </a:p>
        </p:txBody>
      </p:sp>
      <p:sp>
        <p:nvSpPr>
          <p:cNvPr id="3" name="Zástupný symbol pro text 2">
            <a:extLst>
              <a:ext uri="{FF2B5EF4-FFF2-40B4-BE49-F238E27FC236}">
                <a16:creationId xmlns:a16="http://schemas.microsoft.com/office/drawing/2014/main" id="{36E3098C-E1CF-4DF6-9B7D-313793337DF3}"/>
              </a:ext>
            </a:extLst>
          </p:cNvPr>
          <p:cNvSpPr>
            <a:spLocks noGrp="1"/>
          </p:cNvSpPr>
          <p:nvPr>
            <p:ph type="body" idx="1" hasCustomPrompt="1"/>
          </p:nvPr>
        </p:nvSpPr>
        <p:spPr>
          <a:xfrm>
            <a:off x="0" y="3362400"/>
            <a:ext cx="12192000" cy="1540800"/>
          </a:xfrm>
        </p:spPr>
        <p:txBody>
          <a:bodyPr lIns="648000" tIns="0" rIns="648000" bIns="0">
            <a:noAutofit/>
          </a:bodyPr>
          <a:lstStyle>
            <a:lvl1pPr marL="0" indent="0">
              <a:lnSpc>
                <a:spcPts val="2400"/>
              </a:lnSpc>
              <a:spcBef>
                <a:spcPts val="0"/>
              </a:spcBef>
              <a:buNone/>
              <a:defRPr sz="2000" baseline="0">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dirty="0"/>
              <a:t>Up</a:t>
            </a:r>
            <a:r>
              <a:rPr lang="en-GB" dirty="0"/>
              <a:t>date text – Add chapter summary</a:t>
            </a:r>
            <a:endParaRPr lang="cs-CZ" dirty="0"/>
          </a:p>
        </p:txBody>
      </p:sp>
      <p:sp>
        <p:nvSpPr>
          <p:cNvPr id="8" name="Zástupný symbol pro text 7">
            <a:extLst>
              <a:ext uri="{FF2B5EF4-FFF2-40B4-BE49-F238E27FC236}">
                <a16:creationId xmlns:a16="http://schemas.microsoft.com/office/drawing/2014/main" id="{241DBF86-3490-4553-BE17-F3BE1330D24F}"/>
              </a:ext>
            </a:extLst>
          </p:cNvPr>
          <p:cNvSpPr>
            <a:spLocks noGrp="1"/>
          </p:cNvSpPr>
          <p:nvPr>
            <p:ph type="body" sz="quarter" idx="13" hasCustomPrompt="1"/>
          </p:nvPr>
        </p:nvSpPr>
        <p:spPr>
          <a:xfrm>
            <a:off x="0" y="702000"/>
            <a:ext cx="9345600" cy="435600"/>
          </a:xfrm>
        </p:spPr>
        <p:txBody>
          <a:bodyPr lIns="648000" tIns="0" rIns="684000" bIns="0">
            <a:noAutofit/>
          </a:bodyPr>
          <a:lstStyle>
            <a:lvl1pPr>
              <a:defRPr sz="3300" cap="all" baseline="0">
                <a:solidFill>
                  <a:schemeClr val="bg1"/>
                </a:solidFill>
              </a:defRPr>
            </a:lvl1pPr>
          </a:lstStyle>
          <a:p>
            <a:pPr lvl="0"/>
            <a:r>
              <a:rPr lang="en-GB" dirty="0"/>
              <a:t>Update text</a:t>
            </a:r>
            <a:endParaRPr lang="cs-CZ" dirty="0"/>
          </a:p>
        </p:txBody>
      </p:sp>
      <p:sp>
        <p:nvSpPr>
          <p:cNvPr id="9" name="Zástupný symbol pro číslo snímku 5">
            <a:extLst>
              <a:ext uri="{FF2B5EF4-FFF2-40B4-BE49-F238E27FC236}">
                <a16:creationId xmlns:a16="http://schemas.microsoft.com/office/drawing/2014/main" id="{D96D5728-364C-4787-969C-027BB55EA6AA}"/>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0" name="Zástupný symbol pro zápatí 4">
            <a:extLst>
              <a:ext uri="{FF2B5EF4-FFF2-40B4-BE49-F238E27FC236}">
                <a16:creationId xmlns:a16="http://schemas.microsoft.com/office/drawing/2014/main" id="{7D41571C-2F70-40A0-B16D-1B6AC1FFAB22}"/>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noProof="0"/>
              <a:t>NIS investments in the transport sector</a:t>
            </a:r>
            <a:endParaRPr lang="en-GB" noProof="0" dirty="0"/>
          </a:p>
        </p:txBody>
      </p:sp>
      <p:cxnSp>
        <p:nvCxnSpPr>
          <p:cNvPr id="11" name="Přímá spojnice 10">
            <a:extLst>
              <a:ext uri="{FF2B5EF4-FFF2-40B4-BE49-F238E27FC236}">
                <a16:creationId xmlns:a16="http://schemas.microsoft.com/office/drawing/2014/main" id="{2D6FDC59-CC0D-4450-BC8E-93DAA9E89BE1}"/>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pic>
        <p:nvPicPr>
          <p:cNvPr id="12" name="Picture 48">
            <a:extLst>
              <a:ext uri="{FF2B5EF4-FFF2-40B4-BE49-F238E27FC236}">
                <a16:creationId xmlns:a16="http://schemas.microsoft.com/office/drawing/2014/main" id="{8E7458F2-392A-4304-AB61-E9B9C2F41C5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1781929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r>
              <a:rPr lang="en-US"/>
              <a:t>Click icon to add picture</a:t>
            </a:r>
            <a:endParaRPr lang="id-ID"/>
          </a:p>
        </p:txBody>
      </p:sp>
      <p:sp>
        <p:nvSpPr>
          <p:cNvPr id="11" name="Rectangle 5">
            <a:extLst>
              <a:ext uri="{FF2B5EF4-FFF2-40B4-BE49-F238E27FC236}">
                <a16:creationId xmlns:a16="http://schemas.microsoft.com/office/drawing/2014/main" id="{0472C2EB-7065-884B-9975-384935F8F14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D4241B84-B4FE-C043-8E74-4DDA76FD4B30}"/>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1343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ntent - main slide (one column)">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4B287D91-C899-41B0-AE61-918B2709C0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a:solidFill>
                  <a:schemeClr val="accent2"/>
                </a:solidFill>
              </a:defRPr>
            </a:lvl1pPr>
          </a:lstStyle>
          <a:p>
            <a:pPr lvl="0"/>
            <a:r>
              <a:rPr lang="cs-CZ" dirty="0"/>
              <a:t>Update text</a:t>
            </a:r>
          </a:p>
        </p:txBody>
      </p:sp>
      <p:sp>
        <p:nvSpPr>
          <p:cNvPr id="4" name="Zástupný symbol pro text 3">
            <a:extLst>
              <a:ext uri="{FF2B5EF4-FFF2-40B4-BE49-F238E27FC236}">
                <a16:creationId xmlns:a16="http://schemas.microsoft.com/office/drawing/2014/main" id="{55F60E52-3519-4A1B-BBBA-935B2277D754}"/>
              </a:ext>
            </a:extLst>
          </p:cNvPr>
          <p:cNvSpPr>
            <a:spLocks noGrp="1"/>
          </p:cNvSpPr>
          <p:nvPr>
            <p:ph type="body" sz="quarter" idx="14" hasCustomPrompt="1"/>
          </p:nvPr>
        </p:nvSpPr>
        <p:spPr>
          <a:xfrm>
            <a:off x="-1" y="1825199"/>
            <a:ext cx="12187687" cy="4352400"/>
          </a:xfrm>
        </p:spPr>
        <p:txBody>
          <a:bodyPr lIns="648000" tIns="0" rIns="648000" bIns="0">
            <a:noAutofit/>
          </a:bodyPr>
          <a:lstStyle>
            <a:lvl1pPr>
              <a:lnSpc>
                <a:spcPts val="2500"/>
              </a:lnSpc>
              <a:spcBef>
                <a:spcPts val="0"/>
              </a:spcBef>
              <a:defRPr sz="2200" b="1">
                <a:solidFill>
                  <a:schemeClr val="accent2"/>
                </a:solidFill>
              </a:defRPr>
            </a:lvl1pPr>
            <a:lvl2pPr marL="0" indent="0">
              <a:lnSpc>
                <a:spcPts val="2400"/>
              </a:lnSpc>
              <a:spcBef>
                <a:spcPts val="750"/>
              </a:spcBef>
              <a:buFontTx/>
              <a:buNone/>
              <a:defRPr sz="2000">
                <a:solidFill>
                  <a:schemeClr val="accent3"/>
                </a:solidFill>
              </a:defRPr>
            </a:lvl2pPr>
            <a:lvl3pPr marL="180000" indent="-198000">
              <a:lnSpc>
                <a:spcPts val="2200"/>
              </a:lnSpc>
              <a:spcBef>
                <a:spcPts val="750"/>
              </a:spcBef>
              <a:buClr>
                <a:srgbClr val="0C54A0"/>
              </a:buClr>
              <a:defRPr sz="1700" baseline="0">
                <a:solidFill>
                  <a:schemeClr val="accent3"/>
                </a:solidFill>
              </a:defRPr>
            </a:lvl3pPr>
            <a:lvl4pPr marL="505350" indent="-285750">
              <a:spcBef>
                <a:spcPts val="700"/>
              </a:spcBef>
              <a:buClr>
                <a:srgbClr val="0C54A0"/>
              </a:buClr>
              <a:defRPr lang="cs-CZ" sz="1500" kern="1200" dirty="0" smtClean="0">
                <a:solidFill>
                  <a:schemeClr val="accent3"/>
                </a:solidFill>
                <a:latin typeface="+mn-lt"/>
                <a:ea typeface="+mn-ea"/>
                <a:cs typeface="+mn-cs"/>
              </a:defRPr>
            </a:lvl4pPr>
          </a:lstStyle>
          <a:p>
            <a:pPr lvl="0"/>
            <a:r>
              <a:rPr lang="en-GB" noProof="0" dirty="0"/>
              <a:t>Text in four levels with blue bullets and a headline, </a:t>
            </a:r>
            <a:br>
              <a:rPr lang="en-GB" noProof="0" dirty="0"/>
            </a:br>
            <a:r>
              <a:rPr lang="en-GB" noProof="0" dirty="0"/>
              <a:t>on the left, no hyphenation</a:t>
            </a:r>
          </a:p>
          <a:p>
            <a:pPr lvl="1"/>
            <a:r>
              <a:rPr lang="en-GB" dirty="0"/>
              <a:t>Second level</a:t>
            </a:r>
            <a:endParaRPr lang="cs-CZ" dirty="0"/>
          </a:p>
          <a:p>
            <a:pPr lvl="2"/>
            <a:r>
              <a:rPr lang="en-GB" dirty="0"/>
              <a:t>Third level</a:t>
            </a:r>
            <a:endParaRPr lang="cs-CZ" dirty="0"/>
          </a:p>
          <a:p>
            <a:pPr marL="363600" lvl="3" indent="-144000" algn="l" defTabSz="685800" rtl="0" eaLnBrk="1" latinLnBrk="0" hangingPunct="1">
              <a:lnSpc>
                <a:spcPts val="1900"/>
              </a:lnSpc>
              <a:spcBef>
                <a:spcPts val="375"/>
              </a:spcBef>
              <a:buClr>
                <a:srgbClr val="0C54A0"/>
              </a:buClr>
              <a:buFont typeface="Arial" panose="020B0604020202020204" pitchFamily="34" charset="0"/>
              <a:buChar char="•"/>
            </a:pPr>
            <a:r>
              <a:rPr lang="en-GB" dirty="0"/>
              <a:t>Fourth level</a:t>
            </a:r>
            <a:endParaRPr lang="cs-CZ" dirty="0"/>
          </a:p>
        </p:txBody>
      </p:sp>
      <p:sp>
        <p:nvSpPr>
          <p:cNvPr id="8" name="Nadpis 1">
            <a:extLst>
              <a:ext uri="{FF2B5EF4-FFF2-40B4-BE49-F238E27FC236}">
                <a16:creationId xmlns:a16="http://schemas.microsoft.com/office/drawing/2014/main" id="{D4B7F7C5-4EEE-40A0-B143-3434FB064A9C}"/>
              </a:ext>
            </a:extLst>
          </p:cNvPr>
          <p:cNvSpPr>
            <a:spLocks noGrp="1"/>
          </p:cNvSpPr>
          <p:nvPr>
            <p:ph type="title" hasCustomPrompt="1"/>
          </p:nvPr>
        </p:nvSpPr>
        <p:spPr>
          <a:xfrm>
            <a:off x="0" y="702000"/>
            <a:ext cx="11520000" cy="871200"/>
          </a:xfrm>
        </p:spPr>
        <p:txBody>
          <a:bodyPr lIns="648000" tIns="0" rIns="684000" bIns="0" anchor="t" anchorCtr="0">
            <a:noAutofit/>
          </a:bodyPr>
          <a:lstStyle>
            <a:lvl1pPr marL="0" marR="0" indent="0" algn="l" defTabSz="685800" rtl="0" eaLnBrk="1" fontAlgn="auto" latinLnBrk="0" hangingPunct="1">
              <a:lnSpc>
                <a:spcPts val="3400"/>
              </a:lnSpc>
              <a:spcBef>
                <a:spcPct val="0"/>
              </a:spcBef>
              <a:spcAft>
                <a:spcPts val="0"/>
              </a:spcAft>
              <a:buClrTx/>
              <a:buSzTx/>
              <a:buFontTx/>
              <a:buNone/>
              <a:tabLst/>
              <a:defRPr sz="3100" cap="all" baseline="0">
                <a:solidFill>
                  <a:schemeClr val="accent4"/>
                </a:solidFill>
              </a:defRPr>
            </a:lvl1pPr>
          </a:lstStyle>
          <a:p>
            <a:pPr marL="0" marR="0" lvl="0" indent="0" algn="l" defTabSz="685800" rtl="0" eaLnBrk="1" fontAlgn="auto" latinLnBrk="0" hangingPunct="1">
              <a:lnSpc>
                <a:spcPts val="3400"/>
              </a:lnSpc>
              <a:spcBef>
                <a:spcPct val="0"/>
              </a:spcBef>
              <a:spcAft>
                <a:spcPts val="0"/>
              </a:spcAft>
              <a:buClrTx/>
              <a:buSzTx/>
              <a:buFontTx/>
              <a:buNone/>
              <a:tabLst/>
              <a:defRPr/>
            </a:pPr>
            <a:r>
              <a:rPr lang="en-US" sz="3100" cap="all" spc="-30" dirty="0">
                <a:solidFill>
                  <a:srgbClr val="CB1F40"/>
                </a:solidFill>
                <a:latin typeface="Arial" panose="020B0604020202020204" pitchFamily="34" charset="0"/>
                <a:cs typeface="Arial" panose="020B0604020202020204" pitchFamily="34" charset="0"/>
              </a:rPr>
              <a:t>TITLE IN TWO LINES MAXIMUM, </a:t>
            </a:r>
            <a:br>
              <a:rPr lang="cs-CZ" sz="3100" cap="all" spc="-30" dirty="0">
                <a:solidFill>
                  <a:srgbClr val="CB1F40"/>
                </a:solidFill>
                <a:latin typeface="Arial" panose="020B0604020202020204" pitchFamily="34" charset="0"/>
                <a:cs typeface="Arial" panose="020B0604020202020204" pitchFamily="34" charset="0"/>
              </a:rPr>
            </a:br>
            <a:r>
              <a:rPr lang="en-US" sz="3100" cap="all" spc="-30" dirty="0">
                <a:solidFill>
                  <a:srgbClr val="CB1F40"/>
                </a:solidFill>
                <a:latin typeface="Arial" panose="020B0604020202020204" pitchFamily="34" charset="0"/>
                <a:cs typeface="Arial" panose="020B0604020202020204" pitchFamily="34" charset="0"/>
              </a:rPr>
              <a:t>ON THE LEFT, NO HYPHENATION</a:t>
            </a:r>
            <a:br>
              <a:rPr lang="cs-CZ" sz="3100" cap="all" spc="-30" dirty="0">
                <a:solidFill>
                  <a:srgbClr val="CB1F40"/>
                </a:solidFill>
                <a:latin typeface="Arial" panose="020B0604020202020204" pitchFamily="34" charset="0"/>
                <a:cs typeface="Arial" panose="020B0604020202020204" pitchFamily="34" charset="0"/>
              </a:rPr>
            </a:br>
            <a:endParaRPr lang="cs-CZ" dirty="0"/>
          </a:p>
        </p:txBody>
      </p:sp>
      <p:cxnSp>
        <p:nvCxnSpPr>
          <p:cNvPr id="11" name="Přímá spojnice 10">
            <a:extLst>
              <a:ext uri="{FF2B5EF4-FFF2-40B4-BE49-F238E27FC236}">
                <a16:creationId xmlns:a16="http://schemas.microsoft.com/office/drawing/2014/main" id="{447CCDC5-13FF-4B22-B80F-E920B8DFC5B8}"/>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4" name="Zástupný symbol pro číslo snímku 5">
            <a:extLst>
              <a:ext uri="{FF2B5EF4-FFF2-40B4-BE49-F238E27FC236}">
                <a16:creationId xmlns:a16="http://schemas.microsoft.com/office/drawing/2014/main" id="{E4B3DBD5-762F-4CE2-9090-9EE96A4CB3A3}"/>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solidFill>
                  <a:schemeClr val="accent2"/>
                </a:solidFill>
              </a:rPr>
              <a:pPr/>
              <a:t>‹#›</a:t>
            </a:fld>
            <a:endParaRPr lang="cs-CZ" sz="1000" dirty="0">
              <a:solidFill>
                <a:schemeClr val="accent2"/>
              </a:solidFill>
            </a:endParaRPr>
          </a:p>
        </p:txBody>
      </p:sp>
      <p:sp>
        <p:nvSpPr>
          <p:cNvPr id="15" name="Zástupný symbol pro zápatí 4">
            <a:extLst>
              <a:ext uri="{FF2B5EF4-FFF2-40B4-BE49-F238E27FC236}">
                <a16:creationId xmlns:a16="http://schemas.microsoft.com/office/drawing/2014/main" id="{7D185DEA-2D3C-4BB4-B25C-80843B963D72}"/>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noProof="0"/>
              <a:t>NIS investments in the transport sector</a:t>
            </a:r>
            <a:endParaRPr lang="en-GB" noProof="0" dirty="0"/>
          </a:p>
        </p:txBody>
      </p:sp>
      <p:pic>
        <p:nvPicPr>
          <p:cNvPr id="16" name="Picture 48">
            <a:extLst>
              <a:ext uri="{FF2B5EF4-FFF2-40B4-BE49-F238E27FC236}">
                <a16:creationId xmlns:a16="http://schemas.microsoft.com/office/drawing/2014/main" id="{FC47296D-92C3-4DA8-BE18-D6DFE2FCB2D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328570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 2 columns">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543B6920-7090-431A-B222-D41541E484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AB8B9092-3C55-42C8-B8BB-259BF8C98DE3}"/>
              </a:ext>
            </a:extLst>
          </p:cNvPr>
          <p:cNvSpPr>
            <a:spLocks noGrp="1"/>
          </p:cNvSpPr>
          <p:nvPr>
            <p:ph type="title" hasCustomPrompt="1"/>
          </p:nvPr>
        </p:nvSpPr>
        <p:spPr>
          <a:xfrm>
            <a:off x="0" y="702000"/>
            <a:ext cx="11520000" cy="871200"/>
          </a:xfrm>
        </p:spPr>
        <p:txBody>
          <a:bodyPr lIns="648000" tIns="0" rIns="684000" bIns="0" anchor="t" anchorCtr="0">
            <a:noAutofit/>
          </a:bodyPr>
          <a:lstStyle>
            <a:lvl1pPr marL="0" marR="0" indent="0" algn="l" defTabSz="685800" rtl="0" eaLnBrk="1" fontAlgn="auto" latinLnBrk="0" hangingPunct="1">
              <a:lnSpc>
                <a:spcPts val="3400"/>
              </a:lnSpc>
              <a:spcBef>
                <a:spcPct val="0"/>
              </a:spcBef>
              <a:spcAft>
                <a:spcPts val="0"/>
              </a:spcAft>
              <a:buClrTx/>
              <a:buSzTx/>
              <a:buFontTx/>
              <a:buNone/>
              <a:tabLst/>
              <a:defRPr sz="3100" cap="all" baseline="0">
                <a:solidFill>
                  <a:schemeClr val="accent4"/>
                </a:solidFill>
              </a:defRPr>
            </a:lvl1pPr>
          </a:lstStyle>
          <a:p>
            <a:pPr marL="0" marR="0" lvl="0" indent="0" algn="l" defTabSz="685800" rtl="0" eaLnBrk="1" fontAlgn="auto" latinLnBrk="0" hangingPunct="1">
              <a:lnSpc>
                <a:spcPts val="3400"/>
              </a:lnSpc>
              <a:spcBef>
                <a:spcPct val="0"/>
              </a:spcBef>
              <a:spcAft>
                <a:spcPts val="0"/>
              </a:spcAft>
              <a:buClrTx/>
              <a:buSzTx/>
              <a:buFontTx/>
              <a:buNone/>
              <a:tabLst/>
              <a:defRPr/>
            </a:pPr>
            <a:r>
              <a:rPr lang="en-US" sz="3100" cap="all" spc="-30" dirty="0">
                <a:solidFill>
                  <a:srgbClr val="CB1F40"/>
                </a:solidFill>
                <a:latin typeface="Arial" panose="020B0604020202020204" pitchFamily="34" charset="0"/>
                <a:cs typeface="Arial" panose="020B0604020202020204" pitchFamily="34" charset="0"/>
              </a:rPr>
              <a:t>TITLE IN TWO LINES MAXIMUM, </a:t>
            </a:r>
            <a:br>
              <a:rPr lang="cs-CZ" sz="3100" cap="all" spc="-30" dirty="0">
                <a:solidFill>
                  <a:srgbClr val="CB1F40"/>
                </a:solidFill>
                <a:latin typeface="Arial" panose="020B0604020202020204" pitchFamily="34" charset="0"/>
                <a:cs typeface="Arial" panose="020B0604020202020204" pitchFamily="34" charset="0"/>
              </a:rPr>
            </a:br>
            <a:r>
              <a:rPr lang="en-US" sz="3100" cap="all" spc="-30" dirty="0">
                <a:solidFill>
                  <a:srgbClr val="CB1F40"/>
                </a:solidFill>
                <a:latin typeface="Arial" panose="020B0604020202020204" pitchFamily="34" charset="0"/>
                <a:cs typeface="Arial" panose="020B0604020202020204" pitchFamily="34" charset="0"/>
              </a:rPr>
              <a:t>ON THE LEFT, NO HYPHENATION</a:t>
            </a:r>
            <a:br>
              <a:rPr lang="cs-CZ" sz="3100" cap="all" spc="-30" dirty="0">
                <a:solidFill>
                  <a:srgbClr val="CB1F40"/>
                </a:solidFill>
                <a:latin typeface="Arial" panose="020B0604020202020204" pitchFamily="34" charset="0"/>
                <a:cs typeface="Arial" panose="020B0604020202020204" pitchFamily="34" charset="0"/>
              </a:rPr>
            </a:br>
            <a:endParaRPr lang="cs-CZ" dirty="0"/>
          </a:p>
        </p:txBody>
      </p:sp>
      <p:sp>
        <p:nvSpPr>
          <p:cNvPr id="3" name="Zástupný symbol pro obsah 2">
            <a:extLst>
              <a:ext uri="{FF2B5EF4-FFF2-40B4-BE49-F238E27FC236}">
                <a16:creationId xmlns:a16="http://schemas.microsoft.com/office/drawing/2014/main" id="{787C0B6A-B911-4244-9BAF-260D6704E647}"/>
              </a:ext>
            </a:extLst>
          </p:cNvPr>
          <p:cNvSpPr>
            <a:spLocks noGrp="1"/>
          </p:cNvSpPr>
          <p:nvPr>
            <p:ph sz="half" idx="1" hasCustomPrompt="1"/>
          </p:nvPr>
        </p:nvSpPr>
        <p:spPr>
          <a:xfrm>
            <a:off x="864000" y="1792800"/>
            <a:ext cx="5174400" cy="4351338"/>
          </a:xfrm>
        </p:spPr>
        <p:txBody>
          <a:bodyPr lIns="0" rIns="288000">
            <a:noAutofit/>
          </a:bodyPr>
          <a:lstStyle>
            <a:lvl1pPr>
              <a:lnSpc>
                <a:spcPts val="2500"/>
              </a:lnSpc>
              <a:spcBef>
                <a:spcPts val="0"/>
              </a:spcBef>
              <a:defRPr sz="2200" b="1">
                <a:solidFill>
                  <a:schemeClr val="accent2"/>
                </a:solidFill>
              </a:defRPr>
            </a:lvl1pPr>
            <a:lvl2pPr marL="0" indent="0">
              <a:lnSpc>
                <a:spcPts val="2400"/>
              </a:lnSpc>
              <a:spcBef>
                <a:spcPts val="750"/>
              </a:spcBef>
              <a:buNone/>
              <a:defRPr sz="2000">
                <a:solidFill>
                  <a:schemeClr val="accent3"/>
                </a:solidFill>
              </a:defRPr>
            </a:lvl2pPr>
            <a:lvl3pPr marL="180000" indent="-198000">
              <a:lnSpc>
                <a:spcPts val="2100"/>
              </a:lnSpc>
              <a:spcBef>
                <a:spcPts val="750"/>
              </a:spcBef>
              <a:buClr>
                <a:srgbClr val="0C54A0"/>
              </a:buClr>
              <a:defRPr sz="1700" baseline="0">
                <a:solidFill>
                  <a:schemeClr val="accent3"/>
                </a:solidFill>
              </a:defRPr>
            </a:lvl3pPr>
            <a:lvl4pPr marL="363600" indent="-144000">
              <a:lnSpc>
                <a:spcPts val="1900"/>
              </a:lnSpc>
              <a:spcBef>
                <a:spcPts val="700"/>
              </a:spcBef>
              <a:buClr>
                <a:srgbClr val="0C54A0"/>
              </a:buClr>
              <a:defRPr sz="1500">
                <a:solidFill>
                  <a:schemeClr val="accent3"/>
                </a:solidFill>
              </a:defRPr>
            </a:lvl4pPr>
          </a:lstStyle>
          <a:p>
            <a:pPr lvl="0"/>
            <a:r>
              <a:rPr lang="en-GB" noProof="0" dirty="0"/>
              <a:t>Text in four levels with bullets and a headline</a:t>
            </a:r>
          </a:p>
          <a:p>
            <a:pPr lvl="1"/>
            <a:r>
              <a:rPr lang="en-GB" dirty="0"/>
              <a:t>Second level</a:t>
            </a:r>
            <a:endParaRPr lang="cs-CZ" dirty="0"/>
          </a:p>
          <a:p>
            <a:pPr lvl="2"/>
            <a:r>
              <a:rPr lang="en-GB" dirty="0"/>
              <a:t>Third level</a:t>
            </a:r>
            <a:endParaRPr lang="cs-CZ" dirty="0"/>
          </a:p>
          <a:p>
            <a:pPr lvl="3"/>
            <a:r>
              <a:rPr lang="en-GB" dirty="0"/>
              <a:t>Fourth level</a:t>
            </a:r>
            <a:endParaRPr lang="cs-CZ" dirty="0"/>
          </a:p>
        </p:txBody>
      </p:sp>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baseline="0">
                <a:solidFill>
                  <a:schemeClr val="accent2"/>
                </a:solidFill>
              </a:defRPr>
            </a:lvl1pPr>
          </a:lstStyle>
          <a:p>
            <a:pPr lvl="0"/>
            <a:r>
              <a:rPr lang="en-GB" dirty="0"/>
              <a:t>Update text</a:t>
            </a:r>
            <a:endParaRPr lang="cs-CZ" dirty="0"/>
          </a:p>
        </p:txBody>
      </p:sp>
      <p:sp>
        <p:nvSpPr>
          <p:cNvPr id="10" name="Zástupný symbol pro obsah 2">
            <a:extLst>
              <a:ext uri="{FF2B5EF4-FFF2-40B4-BE49-F238E27FC236}">
                <a16:creationId xmlns:a16="http://schemas.microsoft.com/office/drawing/2014/main" id="{D7427CF6-B580-40B5-88A0-6877C2D205D8}"/>
              </a:ext>
            </a:extLst>
          </p:cNvPr>
          <p:cNvSpPr>
            <a:spLocks noGrp="1"/>
          </p:cNvSpPr>
          <p:nvPr>
            <p:ph sz="half" idx="14" hasCustomPrompt="1"/>
          </p:nvPr>
        </p:nvSpPr>
        <p:spPr>
          <a:xfrm>
            <a:off x="6710400" y="1792800"/>
            <a:ext cx="5174400" cy="4351338"/>
          </a:xfrm>
        </p:spPr>
        <p:txBody>
          <a:bodyPr lIns="0" rIns="288000">
            <a:noAutofit/>
          </a:bodyPr>
          <a:lstStyle>
            <a:lvl1pPr>
              <a:lnSpc>
                <a:spcPts val="2500"/>
              </a:lnSpc>
              <a:spcBef>
                <a:spcPts val="0"/>
              </a:spcBef>
              <a:defRPr sz="2200" b="1">
                <a:solidFill>
                  <a:srgbClr val="004F9F"/>
                </a:solidFill>
              </a:defRPr>
            </a:lvl1pPr>
            <a:lvl2pPr marL="0" indent="0">
              <a:lnSpc>
                <a:spcPts val="2400"/>
              </a:lnSpc>
              <a:spcBef>
                <a:spcPts val="750"/>
              </a:spcBef>
              <a:buNone/>
              <a:defRPr sz="2000">
                <a:solidFill>
                  <a:schemeClr val="accent3"/>
                </a:solidFill>
              </a:defRPr>
            </a:lvl2pPr>
            <a:lvl3pPr marL="180000" indent="-198000">
              <a:lnSpc>
                <a:spcPts val="2100"/>
              </a:lnSpc>
              <a:spcBef>
                <a:spcPts val="750"/>
              </a:spcBef>
              <a:buClr>
                <a:srgbClr val="0C54A0"/>
              </a:buClr>
              <a:defRPr sz="1700">
                <a:solidFill>
                  <a:schemeClr val="accent3"/>
                </a:solidFill>
              </a:defRPr>
            </a:lvl3pPr>
            <a:lvl4pPr marL="363600" indent="-144000">
              <a:lnSpc>
                <a:spcPts val="1900"/>
              </a:lnSpc>
              <a:spcBef>
                <a:spcPts val="700"/>
              </a:spcBef>
              <a:buClr>
                <a:srgbClr val="0C54A0"/>
              </a:buClr>
              <a:defRPr sz="1500">
                <a:solidFill>
                  <a:schemeClr val="accent3"/>
                </a:solidFill>
              </a:defRPr>
            </a:lvl4pPr>
          </a:lstStyle>
          <a:p>
            <a:pPr lvl="0"/>
            <a:r>
              <a:rPr lang="en-GB" noProof="0" dirty="0"/>
              <a:t>Text in four levels with bullets and a headline</a:t>
            </a:r>
          </a:p>
          <a:p>
            <a:pPr lvl="1"/>
            <a:r>
              <a:rPr lang="en-GB" dirty="0"/>
              <a:t>Second level</a:t>
            </a:r>
            <a:endParaRPr lang="cs-CZ" dirty="0"/>
          </a:p>
          <a:p>
            <a:pPr lvl="2"/>
            <a:r>
              <a:rPr lang="en-GB" dirty="0"/>
              <a:t>Third level</a:t>
            </a:r>
            <a:endParaRPr lang="cs-CZ" dirty="0"/>
          </a:p>
          <a:p>
            <a:pPr lvl="3"/>
            <a:r>
              <a:rPr lang="en-GB" dirty="0"/>
              <a:t>Fourth level</a:t>
            </a:r>
            <a:endParaRPr lang="cs-CZ" dirty="0"/>
          </a:p>
        </p:txBody>
      </p:sp>
      <p:sp>
        <p:nvSpPr>
          <p:cNvPr id="11" name="Zástupný symbol pro číslo snímku 5">
            <a:extLst>
              <a:ext uri="{FF2B5EF4-FFF2-40B4-BE49-F238E27FC236}">
                <a16:creationId xmlns:a16="http://schemas.microsoft.com/office/drawing/2014/main" id="{E90CD70C-AF1A-4B03-B38C-8E146883D4F2}"/>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2" name="Zástupný symbol pro zápatí 4">
            <a:extLst>
              <a:ext uri="{FF2B5EF4-FFF2-40B4-BE49-F238E27FC236}">
                <a16:creationId xmlns:a16="http://schemas.microsoft.com/office/drawing/2014/main" id="{5205D45F-00D4-4A12-9E59-9EC934C676A7}"/>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a:t>NIS investments in the transport sector</a:t>
            </a:r>
            <a:endParaRPr lang="en-GB" dirty="0"/>
          </a:p>
        </p:txBody>
      </p:sp>
      <p:cxnSp>
        <p:nvCxnSpPr>
          <p:cNvPr id="13" name="Přímá spojnice 12">
            <a:extLst>
              <a:ext uri="{FF2B5EF4-FFF2-40B4-BE49-F238E27FC236}">
                <a16:creationId xmlns:a16="http://schemas.microsoft.com/office/drawing/2014/main" id="{E161B054-B820-42DC-9B7E-A7CA572FFC17}"/>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pic>
        <p:nvPicPr>
          <p:cNvPr id="14" name="Picture 48">
            <a:extLst>
              <a:ext uri="{FF2B5EF4-FFF2-40B4-BE49-F238E27FC236}">
                <a16:creationId xmlns:a16="http://schemas.microsoft.com/office/drawing/2014/main" id="{3C8A0D2F-0E31-4143-A944-F6F6731AED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2586947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Graph+text">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1A11DD3-6468-40E0-8C07-E87E9AD2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AB8B9092-3C55-42C8-B8BB-259BF8C98DE3}"/>
              </a:ext>
            </a:extLst>
          </p:cNvPr>
          <p:cNvSpPr>
            <a:spLocks noGrp="1"/>
          </p:cNvSpPr>
          <p:nvPr>
            <p:ph type="title" hasCustomPrompt="1"/>
          </p:nvPr>
        </p:nvSpPr>
        <p:spPr>
          <a:xfrm>
            <a:off x="0" y="702000"/>
            <a:ext cx="11635200" cy="435600"/>
          </a:xfrm>
        </p:spPr>
        <p:txBody>
          <a:bodyPr lIns="648000" tIns="0" rIns="648000" bIns="0" anchor="t" anchorCtr="0">
            <a:noAutofit/>
          </a:bodyPr>
          <a:lstStyle>
            <a:lvl1pPr>
              <a:defRPr sz="3100" cap="all" baseline="0">
                <a:solidFill>
                  <a:schemeClr val="accent4"/>
                </a:solidFill>
              </a:defRPr>
            </a:lvl1pPr>
          </a:lstStyle>
          <a:p>
            <a:r>
              <a:rPr lang="en-GB" noProof="0" dirty="0"/>
              <a:t>One line headline on the left</a:t>
            </a:r>
          </a:p>
        </p:txBody>
      </p:sp>
      <p:sp>
        <p:nvSpPr>
          <p:cNvPr id="3" name="Zástupný symbol pro obsah 2">
            <a:extLst>
              <a:ext uri="{FF2B5EF4-FFF2-40B4-BE49-F238E27FC236}">
                <a16:creationId xmlns:a16="http://schemas.microsoft.com/office/drawing/2014/main" id="{787C0B6A-B911-4244-9BAF-260D6704E647}"/>
              </a:ext>
            </a:extLst>
          </p:cNvPr>
          <p:cNvSpPr>
            <a:spLocks noGrp="1"/>
          </p:cNvSpPr>
          <p:nvPr>
            <p:ph sz="half" idx="1" hasCustomPrompt="1"/>
          </p:nvPr>
        </p:nvSpPr>
        <p:spPr>
          <a:xfrm>
            <a:off x="576000" y="1792801"/>
            <a:ext cx="5073600" cy="2579125"/>
          </a:xfrm>
        </p:spPr>
        <p:txBody>
          <a:bodyPr rIns="288000"/>
          <a:lstStyle>
            <a:lvl1pPr>
              <a:lnSpc>
                <a:spcPts val="2500"/>
              </a:lnSpc>
              <a:spcBef>
                <a:spcPts val="0"/>
              </a:spcBef>
              <a:defRPr sz="2200" b="1">
                <a:solidFill>
                  <a:schemeClr val="accent2"/>
                </a:solidFill>
              </a:defRPr>
            </a:lvl1pPr>
            <a:lvl2pPr marL="0" indent="0">
              <a:lnSpc>
                <a:spcPts val="2400"/>
              </a:lnSpc>
              <a:spcBef>
                <a:spcPts val="750"/>
              </a:spcBef>
              <a:buNone/>
              <a:defRPr sz="2000">
                <a:solidFill>
                  <a:srgbClr val="5B5B5B"/>
                </a:solidFill>
              </a:defRPr>
            </a:lvl2pPr>
            <a:lvl3pPr marL="180000" indent="-180000">
              <a:lnSpc>
                <a:spcPts val="2100"/>
              </a:lnSpc>
              <a:spcBef>
                <a:spcPts val="750"/>
              </a:spcBef>
              <a:buClr>
                <a:srgbClr val="0C54A0"/>
              </a:buClr>
              <a:defRPr sz="1700">
                <a:solidFill>
                  <a:srgbClr val="5B5B5B"/>
                </a:solidFill>
              </a:defRPr>
            </a:lvl3pPr>
            <a:lvl4pPr marL="363600" indent="-144000">
              <a:lnSpc>
                <a:spcPts val="1900"/>
              </a:lnSpc>
              <a:buClr>
                <a:srgbClr val="0C54A0"/>
              </a:buClr>
              <a:defRPr sz="1500">
                <a:solidFill>
                  <a:srgbClr val="5B5B5B"/>
                </a:solidFill>
              </a:defRPr>
            </a:lvl4pPr>
          </a:lstStyle>
          <a:p>
            <a:pPr lvl="0"/>
            <a:r>
              <a:rPr lang="en-GB" noProof="0" dirty="0"/>
              <a:t>Add image/graph</a:t>
            </a:r>
          </a:p>
        </p:txBody>
      </p:sp>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a:solidFill>
                  <a:schemeClr val="accent2"/>
                </a:solidFill>
              </a:defRPr>
            </a:lvl1pPr>
          </a:lstStyle>
          <a:p>
            <a:pPr lvl="0"/>
            <a:r>
              <a:rPr lang="en-GB" dirty="0"/>
              <a:t>Update text</a:t>
            </a:r>
            <a:endParaRPr lang="cs-CZ" dirty="0"/>
          </a:p>
        </p:txBody>
      </p:sp>
      <p:sp>
        <p:nvSpPr>
          <p:cNvPr id="17" name="Zástupný symbol pro text 16">
            <a:extLst>
              <a:ext uri="{FF2B5EF4-FFF2-40B4-BE49-F238E27FC236}">
                <a16:creationId xmlns:a16="http://schemas.microsoft.com/office/drawing/2014/main" id="{B2A177A1-E6A2-4F52-9C0A-456B7A35C0FD}"/>
              </a:ext>
            </a:extLst>
          </p:cNvPr>
          <p:cNvSpPr>
            <a:spLocks noGrp="1"/>
          </p:cNvSpPr>
          <p:nvPr>
            <p:ph type="body" sz="quarter" idx="14" hasCustomPrompt="1"/>
          </p:nvPr>
        </p:nvSpPr>
        <p:spPr>
          <a:xfrm>
            <a:off x="0" y="4464000"/>
            <a:ext cx="5649600" cy="788400"/>
          </a:xfrm>
        </p:spPr>
        <p:txBody>
          <a:bodyPr lIns="648000" tIns="0" rIns="0" bIns="0">
            <a:noAutofit/>
          </a:bodyPr>
          <a:lstStyle>
            <a:lvl1pPr marL="0" marR="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sz="1500">
                <a:solidFill>
                  <a:schemeClr val="accent2"/>
                </a:solidFill>
              </a:defRPr>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GB" noProof="0" dirty="0"/>
              <a:t>Note to the graph </a:t>
            </a:r>
            <a:r>
              <a:rPr lang="en-GB" noProof="0" dirty="0">
                <a:latin typeface="Arial" panose="020B0604020202020204" pitchFamily="34" charset="0"/>
                <a:cs typeface="Arial" panose="020B0604020202020204" pitchFamily="34" charset="0"/>
              </a:rPr>
              <a:t>keep short, maximum in 3 lines, on the left, no hyphenation.  </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The shorter the better.</a:t>
            </a:r>
            <a:endParaRPr lang="en-GB" noProof="0" dirty="0"/>
          </a:p>
        </p:txBody>
      </p:sp>
      <p:sp>
        <p:nvSpPr>
          <p:cNvPr id="10" name="Zástupný symbol pro obsah 2">
            <a:extLst>
              <a:ext uri="{FF2B5EF4-FFF2-40B4-BE49-F238E27FC236}">
                <a16:creationId xmlns:a16="http://schemas.microsoft.com/office/drawing/2014/main" id="{A950B6C7-DE0B-406B-846C-F8C73E8DA782}"/>
              </a:ext>
            </a:extLst>
          </p:cNvPr>
          <p:cNvSpPr>
            <a:spLocks noGrp="1"/>
          </p:cNvSpPr>
          <p:nvPr>
            <p:ph sz="half" idx="15" hasCustomPrompt="1"/>
          </p:nvPr>
        </p:nvSpPr>
        <p:spPr>
          <a:xfrm>
            <a:off x="6633600" y="1792800"/>
            <a:ext cx="5174400" cy="4351338"/>
          </a:xfrm>
        </p:spPr>
        <p:txBody>
          <a:bodyPr lIns="0" rIns="288000">
            <a:noAutofit/>
          </a:bodyPr>
          <a:lstStyle>
            <a:lvl1pPr>
              <a:lnSpc>
                <a:spcPts val="2500"/>
              </a:lnSpc>
              <a:spcBef>
                <a:spcPts val="0"/>
              </a:spcBef>
              <a:defRPr sz="2200" b="1">
                <a:solidFill>
                  <a:schemeClr val="accent2"/>
                </a:solidFill>
              </a:defRPr>
            </a:lvl1pPr>
            <a:lvl2pPr marL="0" indent="0">
              <a:lnSpc>
                <a:spcPts val="2400"/>
              </a:lnSpc>
              <a:spcBef>
                <a:spcPts val="750"/>
              </a:spcBef>
              <a:buNone/>
              <a:defRPr sz="2000">
                <a:solidFill>
                  <a:schemeClr val="accent3"/>
                </a:solidFill>
              </a:defRPr>
            </a:lvl2pPr>
            <a:lvl3pPr marL="180000" indent="-198000">
              <a:lnSpc>
                <a:spcPts val="2100"/>
              </a:lnSpc>
              <a:spcBef>
                <a:spcPts val="750"/>
              </a:spcBef>
              <a:buClr>
                <a:srgbClr val="0C54A0"/>
              </a:buClr>
              <a:defRPr sz="1700">
                <a:solidFill>
                  <a:schemeClr val="accent3"/>
                </a:solidFill>
              </a:defRPr>
            </a:lvl3pPr>
            <a:lvl4pPr marL="363600" indent="-144000">
              <a:lnSpc>
                <a:spcPts val="1900"/>
              </a:lnSpc>
              <a:spcBef>
                <a:spcPts val="700"/>
              </a:spcBef>
              <a:buClr>
                <a:srgbClr val="0C54A0"/>
              </a:buClr>
              <a:defRPr sz="1500">
                <a:solidFill>
                  <a:schemeClr val="accent3"/>
                </a:solidFill>
              </a:defRPr>
            </a:lvl4pPr>
          </a:lstStyle>
          <a:p>
            <a:pPr lvl="0"/>
            <a:r>
              <a:rPr lang="cs-CZ" dirty="0"/>
              <a:t>Text in </a:t>
            </a:r>
            <a:r>
              <a:rPr lang="cs-CZ" dirty="0" err="1"/>
              <a:t>four</a:t>
            </a:r>
            <a:r>
              <a:rPr lang="cs-CZ" dirty="0"/>
              <a:t> </a:t>
            </a:r>
            <a:r>
              <a:rPr lang="cs-CZ" dirty="0" err="1"/>
              <a:t>levels</a:t>
            </a:r>
            <a:r>
              <a:rPr lang="cs-CZ" dirty="0"/>
              <a:t> </a:t>
            </a:r>
            <a:r>
              <a:rPr lang="cs-CZ" dirty="0" err="1"/>
              <a:t>with</a:t>
            </a:r>
            <a:r>
              <a:rPr lang="cs-CZ" dirty="0"/>
              <a:t> </a:t>
            </a:r>
            <a:r>
              <a:rPr lang="cs-CZ" dirty="0" err="1"/>
              <a:t>bullets</a:t>
            </a:r>
            <a:r>
              <a:rPr lang="cs-CZ" dirty="0"/>
              <a:t> and a </a:t>
            </a:r>
            <a:r>
              <a:rPr lang="cs-CZ" dirty="0" err="1"/>
              <a:t>headline</a:t>
            </a:r>
            <a:endParaRPr lang="cs-CZ" dirty="0"/>
          </a:p>
          <a:p>
            <a:pPr lvl="1"/>
            <a:r>
              <a:rPr lang="en-GB" dirty="0"/>
              <a:t>Second level</a:t>
            </a:r>
            <a:endParaRPr lang="cs-CZ" dirty="0"/>
          </a:p>
          <a:p>
            <a:pPr lvl="2"/>
            <a:r>
              <a:rPr lang="en-GB" dirty="0"/>
              <a:t>Third level</a:t>
            </a:r>
            <a:endParaRPr lang="cs-CZ" dirty="0"/>
          </a:p>
          <a:p>
            <a:pPr lvl="3"/>
            <a:r>
              <a:rPr lang="en-GB" dirty="0"/>
              <a:t>Fourth level</a:t>
            </a:r>
            <a:endParaRPr lang="cs-CZ" dirty="0"/>
          </a:p>
        </p:txBody>
      </p:sp>
      <p:sp>
        <p:nvSpPr>
          <p:cNvPr id="12" name="Zástupný symbol pro číslo snímku 5">
            <a:extLst>
              <a:ext uri="{FF2B5EF4-FFF2-40B4-BE49-F238E27FC236}">
                <a16:creationId xmlns:a16="http://schemas.microsoft.com/office/drawing/2014/main" id="{05CE88A3-65CA-4CE1-B30A-873AFAEB2F66}"/>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3" name="Zástupný symbol pro zápatí 4">
            <a:extLst>
              <a:ext uri="{FF2B5EF4-FFF2-40B4-BE49-F238E27FC236}">
                <a16:creationId xmlns:a16="http://schemas.microsoft.com/office/drawing/2014/main" id="{16C0665B-D2F2-491C-B4BC-9DE8D14CB0BA}"/>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noProof="0"/>
              <a:t>NIS investments in the transport sector</a:t>
            </a:r>
            <a:endParaRPr lang="en-GB" noProof="0" dirty="0"/>
          </a:p>
        </p:txBody>
      </p:sp>
      <p:cxnSp>
        <p:nvCxnSpPr>
          <p:cNvPr id="14" name="Přímá spojnice 13">
            <a:extLst>
              <a:ext uri="{FF2B5EF4-FFF2-40B4-BE49-F238E27FC236}">
                <a16:creationId xmlns:a16="http://schemas.microsoft.com/office/drawing/2014/main" id="{C3B987BA-4871-4AFA-BD5B-60E8A286470B}"/>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pic>
        <p:nvPicPr>
          <p:cNvPr id="15" name="Picture 48">
            <a:extLst>
              <a:ext uri="{FF2B5EF4-FFF2-40B4-BE49-F238E27FC236}">
                <a16:creationId xmlns:a16="http://schemas.microsoft.com/office/drawing/2014/main" id="{B18561DB-C3BA-4346-90BB-9CB3C13F176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124044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 - Text+picture">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3370AA24-27CB-432D-B635-3696CB7744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Zástupný symbol pro obsah 2">
            <a:extLst>
              <a:ext uri="{FF2B5EF4-FFF2-40B4-BE49-F238E27FC236}">
                <a16:creationId xmlns:a16="http://schemas.microsoft.com/office/drawing/2014/main" id="{787C0B6A-B911-4244-9BAF-260D6704E647}"/>
              </a:ext>
            </a:extLst>
          </p:cNvPr>
          <p:cNvSpPr>
            <a:spLocks noGrp="1"/>
          </p:cNvSpPr>
          <p:nvPr>
            <p:ph sz="half" idx="1" hasCustomPrompt="1"/>
          </p:nvPr>
        </p:nvSpPr>
        <p:spPr>
          <a:xfrm>
            <a:off x="864000" y="1792800"/>
            <a:ext cx="5174400" cy="4351338"/>
          </a:xfrm>
        </p:spPr>
        <p:txBody>
          <a:bodyPr lIns="0" rIns="288000">
            <a:noAutofit/>
          </a:bodyPr>
          <a:lstStyle>
            <a:lvl1pPr>
              <a:lnSpc>
                <a:spcPts val="2500"/>
              </a:lnSpc>
              <a:spcBef>
                <a:spcPts val="0"/>
              </a:spcBef>
              <a:defRPr sz="2200" b="1">
                <a:solidFill>
                  <a:schemeClr val="accent2"/>
                </a:solidFill>
              </a:defRPr>
            </a:lvl1pPr>
            <a:lvl2pPr marL="0" indent="0">
              <a:lnSpc>
                <a:spcPts val="2400"/>
              </a:lnSpc>
              <a:spcBef>
                <a:spcPts val="750"/>
              </a:spcBef>
              <a:buNone/>
              <a:defRPr sz="2000">
                <a:solidFill>
                  <a:schemeClr val="accent3"/>
                </a:solidFill>
              </a:defRPr>
            </a:lvl2pPr>
            <a:lvl3pPr marL="180000" indent="-198000">
              <a:lnSpc>
                <a:spcPts val="2100"/>
              </a:lnSpc>
              <a:spcBef>
                <a:spcPts val="750"/>
              </a:spcBef>
              <a:buClr>
                <a:srgbClr val="0C54A0"/>
              </a:buClr>
              <a:defRPr sz="1700">
                <a:solidFill>
                  <a:schemeClr val="accent3"/>
                </a:solidFill>
              </a:defRPr>
            </a:lvl3pPr>
            <a:lvl4pPr marL="363600" indent="-144000">
              <a:lnSpc>
                <a:spcPts val="1900"/>
              </a:lnSpc>
              <a:spcBef>
                <a:spcPts val="700"/>
              </a:spcBef>
              <a:buClr>
                <a:srgbClr val="0C54A0"/>
              </a:buClr>
              <a:defRPr sz="1500">
                <a:solidFill>
                  <a:schemeClr val="accent3"/>
                </a:solidFill>
              </a:defRPr>
            </a:lvl4pPr>
          </a:lstStyle>
          <a:p>
            <a:pPr lvl="0"/>
            <a:r>
              <a:rPr lang="en-GB" noProof="0" dirty="0"/>
              <a:t>Text in four levels with bullets and a headline</a:t>
            </a:r>
          </a:p>
          <a:p>
            <a:pPr lvl="1"/>
            <a:r>
              <a:rPr lang="en-GB" dirty="0"/>
              <a:t>Second level</a:t>
            </a:r>
            <a:endParaRPr lang="cs-CZ" dirty="0"/>
          </a:p>
          <a:p>
            <a:pPr lvl="2"/>
            <a:r>
              <a:rPr lang="en-GB" dirty="0"/>
              <a:t>Third level</a:t>
            </a:r>
            <a:endParaRPr lang="cs-CZ" dirty="0"/>
          </a:p>
          <a:p>
            <a:pPr lvl="3"/>
            <a:r>
              <a:rPr lang="en-GB" dirty="0"/>
              <a:t>Fourth level</a:t>
            </a:r>
            <a:endParaRPr lang="cs-CZ" dirty="0"/>
          </a:p>
        </p:txBody>
      </p:sp>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a:solidFill>
                  <a:schemeClr val="accent2"/>
                </a:solidFill>
              </a:defRPr>
            </a:lvl1pPr>
          </a:lstStyle>
          <a:p>
            <a:pPr lvl="0"/>
            <a:r>
              <a:rPr lang="en-GB" dirty="0"/>
              <a:t>Update text</a:t>
            </a:r>
            <a:endParaRPr lang="cs-CZ" dirty="0"/>
          </a:p>
        </p:txBody>
      </p:sp>
      <p:sp>
        <p:nvSpPr>
          <p:cNvPr id="8" name="Zástupný symbol obrázku 7">
            <a:extLst>
              <a:ext uri="{FF2B5EF4-FFF2-40B4-BE49-F238E27FC236}">
                <a16:creationId xmlns:a16="http://schemas.microsoft.com/office/drawing/2014/main" id="{985A1678-7B6F-46D3-B351-42BCE55B8BB7}"/>
              </a:ext>
            </a:extLst>
          </p:cNvPr>
          <p:cNvSpPr>
            <a:spLocks noGrp="1"/>
          </p:cNvSpPr>
          <p:nvPr>
            <p:ph type="pic" sz="quarter" idx="14" hasCustomPrompt="1"/>
          </p:nvPr>
        </p:nvSpPr>
        <p:spPr>
          <a:xfrm>
            <a:off x="6312000" y="1800000"/>
            <a:ext cx="5040000" cy="3060000"/>
          </a:xfrm>
        </p:spPr>
        <p:txBody>
          <a:bodyPr lIns="0" tIns="0" rIns="0" bIns="0">
            <a:noAutofit/>
          </a:bodyPr>
          <a:lstStyle/>
          <a:p>
            <a:r>
              <a:rPr lang="en-GB" dirty="0"/>
              <a:t>Click the icon to add an image.</a:t>
            </a:r>
            <a:endParaRPr lang="cs-CZ" dirty="0"/>
          </a:p>
        </p:txBody>
      </p:sp>
      <p:sp>
        <p:nvSpPr>
          <p:cNvPr id="11" name="Zástupný symbol pro text 10">
            <a:extLst>
              <a:ext uri="{FF2B5EF4-FFF2-40B4-BE49-F238E27FC236}">
                <a16:creationId xmlns:a16="http://schemas.microsoft.com/office/drawing/2014/main" id="{1EE2432E-4F89-4E41-9DA5-73102E382BAD}"/>
              </a:ext>
            </a:extLst>
          </p:cNvPr>
          <p:cNvSpPr>
            <a:spLocks noGrp="1"/>
          </p:cNvSpPr>
          <p:nvPr>
            <p:ph type="body" sz="quarter" idx="15" hasCustomPrompt="1"/>
          </p:nvPr>
        </p:nvSpPr>
        <p:spPr>
          <a:xfrm>
            <a:off x="6312001" y="5104800"/>
            <a:ext cx="5040000" cy="788400"/>
          </a:xfrm>
        </p:spPr>
        <p:txBody>
          <a:bodyPr lIns="0" rIns="0">
            <a:noAutofit/>
          </a:bodyPr>
          <a:lstStyle>
            <a:lvl1pPr marL="0" marR="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sz="1500">
                <a:solidFill>
                  <a:schemeClr val="accent2"/>
                </a:solidFill>
              </a:defRPr>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GB" noProof="0" dirty="0"/>
              <a:t>Note to the picture </a:t>
            </a:r>
            <a:r>
              <a:rPr lang="en-GB" noProof="0" dirty="0">
                <a:latin typeface="Arial" panose="020B0604020202020204" pitchFamily="34" charset="0"/>
                <a:cs typeface="Arial" panose="020B0604020202020204" pitchFamily="34" charset="0"/>
              </a:rPr>
              <a:t>keep short, maximum in 3 lines, on the left, no hyphenation.  </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The shorter the better.</a:t>
            </a:r>
            <a:endParaRPr lang="en-GB" noProof="0" dirty="0"/>
          </a:p>
        </p:txBody>
      </p:sp>
      <p:sp>
        <p:nvSpPr>
          <p:cNvPr id="10" name="Nadpis 1">
            <a:extLst>
              <a:ext uri="{FF2B5EF4-FFF2-40B4-BE49-F238E27FC236}">
                <a16:creationId xmlns:a16="http://schemas.microsoft.com/office/drawing/2014/main" id="{5E1C5CB0-5CED-4AAA-A821-4A6FE485844B}"/>
              </a:ext>
            </a:extLst>
          </p:cNvPr>
          <p:cNvSpPr>
            <a:spLocks noGrp="1"/>
          </p:cNvSpPr>
          <p:nvPr>
            <p:ph type="title" hasCustomPrompt="1"/>
          </p:nvPr>
        </p:nvSpPr>
        <p:spPr>
          <a:xfrm>
            <a:off x="0" y="702000"/>
            <a:ext cx="11635200" cy="435600"/>
          </a:xfrm>
        </p:spPr>
        <p:txBody>
          <a:bodyPr lIns="648000" tIns="0" rIns="648000" bIns="0" anchor="t" anchorCtr="0">
            <a:noAutofit/>
          </a:bodyPr>
          <a:lstStyle>
            <a:lvl1pPr>
              <a:defRPr sz="3100" cap="all" baseline="0">
                <a:solidFill>
                  <a:schemeClr val="accent4"/>
                </a:solidFill>
              </a:defRPr>
            </a:lvl1pPr>
          </a:lstStyle>
          <a:p>
            <a:r>
              <a:rPr lang="en-GB" noProof="0" dirty="0"/>
              <a:t>One line headline on the left</a:t>
            </a:r>
          </a:p>
        </p:txBody>
      </p:sp>
      <p:sp>
        <p:nvSpPr>
          <p:cNvPr id="13" name="Zástupný symbol pro číslo snímku 5">
            <a:extLst>
              <a:ext uri="{FF2B5EF4-FFF2-40B4-BE49-F238E27FC236}">
                <a16:creationId xmlns:a16="http://schemas.microsoft.com/office/drawing/2014/main" id="{F0D6980A-B2B8-470B-9AAF-F6692AF28BD4}"/>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4" name="Zástupný symbol pro zápatí 4">
            <a:extLst>
              <a:ext uri="{FF2B5EF4-FFF2-40B4-BE49-F238E27FC236}">
                <a16:creationId xmlns:a16="http://schemas.microsoft.com/office/drawing/2014/main" id="{8FDEFD7F-9893-4AB2-A6BA-D2DD735EEBF8}"/>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a:t>NIS investments in the transport sector</a:t>
            </a:r>
            <a:endParaRPr lang="en-GB" dirty="0"/>
          </a:p>
        </p:txBody>
      </p:sp>
      <p:cxnSp>
        <p:nvCxnSpPr>
          <p:cNvPr id="15" name="Přímá spojnice 14">
            <a:extLst>
              <a:ext uri="{FF2B5EF4-FFF2-40B4-BE49-F238E27FC236}">
                <a16:creationId xmlns:a16="http://schemas.microsoft.com/office/drawing/2014/main" id="{A0F6FA0C-F321-4F4B-AAED-39532E009A77}"/>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pic>
        <p:nvPicPr>
          <p:cNvPr id="16" name="Picture 48">
            <a:extLst>
              <a:ext uri="{FF2B5EF4-FFF2-40B4-BE49-F238E27FC236}">
                <a16:creationId xmlns:a16="http://schemas.microsoft.com/office/drawing/2014/main" id="{2F619EFB-AE3E-4288-B639-B694A58E1FE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1654874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 - Text+table">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71915FF0-BD61-4A7E-9972-5300B0BAD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Zástupný symbol pro obsah 2">
            <a:extLst>
              <a:ext uri="{FF2B5EF4-FFF2-40B4-BE49-F238E27FC236}">
                <a16:creationId xmlns:a16="http://schemas.microsoft.com/office/drawing/2014/main" id="{787C0B6A-B911-4244-9BAF-260D6704E647}"/>
              </a:ext>
            </a:extLst>
          </p:cNvPr>
          <p:cNvSpPr>
            <a:spLocks noGrp="1"/>
          </p:cNvSpPr>
          <p:nvPr>
            <p:ph sz="half" idx="1" hasCustomPrompt="1"/>
          </p:nvPr>
        </p:nvSpPr>
        <p:spPr>
          <a:xfrm>
            <a:off x="864000" y="1792800"/>
            <a:ext cx="5174400" cy="4351338"/>
          </a:xfrm>
        </p:spPr>
        <p:txBody>
          <a:bodyPr lIns="0" rIns="288000">
            <a:noAutofit/>
          </a:bodyPr>
          <a:lstStyle>
            <a:lvl1pPr>
              <a:lnSpc>
                <a:spcPts val="2500"/>
              </a:lnSpc>
              <a:spcBef>
                <a:spcPts val="0"/>
              </a:spcBef>
              <a:defRPr sz="2200" b="1">
                <a:solidFill>
                  <a:schemeClr val="accent2"/>
                </a:solidFill>
              </a:defRPr>
            </a:lvl1pPr>
            <a:lvl2pPr marL="0" indent="0">
              <a:lnSpc>
                <a:spcPts val="2400"/>
              </a:lnSpc>
              <a:spcBef>
                <a:spcPts val="750"/>
              </a:spcBef>
              <a:buNone/>
              <a:defRPr sz="2000">
                <a:solidFill>
                  <a:schemeClr val="accent3"/>
                </a:solidFill>
              </a:defRPr>
            </a:lvl2pPr>
            <a:lvl3pPr marL="180000" indent="-198000">
              <a:lnSpc>
                <a:spcPts val="2100"/>
              </a:lnSpc>
              <a:spcBef>
                <a:spcPts val="750"/>
              </a:spcBef>
              <a:buClr>
                <a:srgbClr val="0C54A0"/>
              </a:buClr>
              <a:defRPr sz="1700">
                <a:solidFill>
                  <a:schemeClr val="accent3"/>
                </a:solidFill>
              </a:defRPr>
            </a:lvl3pPr>
            <a:lvl4pPr marL="363600" indent="-144000">
              <a:lnSpc>
                <a:spcPts val="1900"/>
              </a:lnSpc>
              <a:spcBef>
                <a:spcPts val="700"/>
              </a:spcBef>
              <a:buClr>
                <a:srgbClr val="0C54A0"/>
              </a:buClr>
              <a:defRPr sz="1500">
                <a:solidFill>
                  <a:schemeClr val="accent3"/>
                </a:solidFill>
              </a:defRPr>
            </a:lvl4pPr>
          </a:lstStyle>
          <a:p>
            <a:pPr lvl="0"/>
            <a:r>
              <a:rPr lang="en-GB" noProof="0" dirty="0"/>
              <a:t>Text in four levels with bullets and a headline</a:t>
            </a:r>
          </a:p>
          <a:p>
            <a:pPr lvl="1"/>
            <a:r>
              <a:rPr lang="en-GB" dirty="0"/>
              <a:t>Second level</a:t>
            </a:r>
            <a:endParaRPr lang="cs-CZ" dirty="0"/>
          </a:p>
          <a:p>
            <a:pPr lvl="2"/>
            <a:r>
              <a:rPr lang="en-GB" dirty="0"/>
              <a:t>Third level</a:t>
            </a:r>
            <a:endParaRPr lang="cs-CZ" dirty="0"/>
          </a:p>
          <a:p>
            <a:pPr lvl="3"/>
            <a:r>
              <a:rPr lang="en-GB" dirty="0"/>
              <a:t>Fourth level</a:t>
            </a:r>
            <a:endParaRPr lang="cs-CZ" dirty="0"/>
          </a:p>
        </p:txBody>
      </p:sp>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a:solidFill>
                  <a:schemeClr val="accent2"/>
                </a:solidFill>
              </a:defRPr>
            </a:lvl1pPr>
          </a:lstStyle>
          <a:p>
            <a:pPr lvl="0"/>
            <a:r>
              <a:rPr lang="en-GB" dirty="0"/>
              <a:t>Update text</a:t>
            </a:r>
            <a:endParaRPr lang="cs-CZ" dirty="0"/>
          </a:p>
        </p:txBody>
      </p:sp>
      <p:sp>
        <p:nvSpPr>
          <p:cNvPr id="11" name="Zástupný symbol pro text 10">
            <a:extLst>
              <a:ext uri="{FF2B5EF4-FFF2-40B4-BE49-F238E27FC236}">
                <a16:creationId xmlns:a16="http://schemas.microsoft.com/office/drawing/2014/main" id="{1EE2432E-4F89-4E41-9DA5-73102E382BAD}"/>
              </a:ext>
            </a:extLst>
          </p:cNvPr>
          <p:cNvSpPr>
            <a:spLocks noGrp="1"/>
          </p:cNvSpPr>
          <p:nvPr>
            <p:ph type="body" sz="quarter" idx="15" hasCustomPrompt="1"/>
          </p:nvPr>
        </p:nvSpPr>
        <p:spPr>
          <a:xfrm>
            <a:off x="6410673" y="5432400"/>
            <a:ext cx="5040000" cy="788400"/>
          </a:xfrm>
        </p:spPr>
        <p:txBody>
          <a:bodyPr lIns="0" rIns="0">
            <a:noAutofit/>
          </a:bodyPr>
          <a:lstStyle>
            <a:lvl1pPr marL="0" marR="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sz="1500">
                <a:solidFill>
                  <a:schemeClr val="accent2"/>
                </a:solidFill>
              </a:defRPr>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GB" noProof="0" dirty="0"/>
              <a:t>Note to the table </a:t>
            </a:r>
            <a:r>
              <a:rPr lang="en-GB" noProof="0" dirty="0">
                <a:latin typeface="Arial" panose="020B0604020202020204" pitchFamily="34" charset="0"/>
                <a:cs typeface="Arial" panose="020B0604020202020204" pitchFamily="34" charset="0"/>
              </a:rPr>
              <a:t>keep short, maximum in 3 lines, on the left, no hyphenation.  </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The shorter the better.</a:t>
            </a:r>
            <a:endParaRPr lang="en-GB" noProof="0" dirty="0"/>
          </a:p>
        </p:txBody>
      </p:sp>
      <p:sp>
        <p:nvSpPr>
          <p:cNvPr id="5" name="Zástupný symbol pro tabulku 4">
            <a:extLst>
              <a:ext uri="{FF2B5EF4-FFF2-40B4-BE49-F238E27FC236}">
                <a16:creationId xmlns:a16="http://schemas.microsoft.com/office/drawing/2014/main" id="{C1A3035E-21FB-4894-92A5-2D93E05F4EA9}"/>
              </a:ext>
            </a:extLst>
          </p:cNvPr>
          <p:cNvSpPr>
            <a:spLocks noGrp="1" noChangeAspect="1"/>
          </p:cNvSpPr>
          <p:nvPr>
            <p:ph type="tbl" sz="quarter" idx="16" hasCustomPrompt="1"/>
          </p:nvPr>
        </p:nvSpPr>
        <p:spPr>
          <a:xfrm>
            <a:off x="6388800" y="1796400"/>
            <a:ext cx="5068800" cy="3517200"/>
          </a:xfrm>
        </p:spPr>
        <p:txBody>
          <a:bodyPr tIns="72000" bIns="72000" anchor="ctr" anchorCtr="0">
            <a:normAutofit/>
          </a:bodyPr>
          <a:lstStyle>
            <a:lvl1pPr>
              <a:defRPr sz="1500" baseline="0"/>
            </a:lvl1pPr>
          </a:lstStyle>
          <a:p>
            <a:r>
              <a:rPr lang="en-GB" dirty="0"/>
              <a:t>Click the icon to add a table</a:t>
            </a:r>
            <a:endParaRPr lang="cs-CZ" dirty="0"/>
          </a:p>
        </p:txBody>
      </p:sp>
      <p:sp>
        <p:nvSpPr>
          <p:cNvPr id="10" name="Nadpis 1">
            <a:extLst>
              <a:ext uri="{FF2B5EF4-FFF2-40B4-BE49-F238E27FC236}">
                <a16:creationId xmlns:a16="http://schemas.microsoft.com/office/drawing/2014/main" id="{3EE5BBE3-65E9-4DED-82CF-0018127F75DA}"/>
              </a:ext>
            </a:extLst>
          </p:cNvPr>
          <p:cNvSpPr>
            <a:spLocks noGrp="1"/>
          </p:cNvSpPr>
          <p:nvPr>
            <p:ph type="title" hasCustomPrompt="1"/>
          </p:nvPr>
        </p:nvSpPr>
        <p:spPr>
          <a:xfrm>
            <a:off x="0" y="702000"/>
            <a:ext cx="11635200" cy="435600"/>
          </a:xfrm>
        </p:spPr>
        <p:txBody>
          <a:bodyPr lIns="648000" tIns="0" rIns="648000" bIns="0" anchor="t" anchorCtr="0">
            <a:noAutofit/>
          </a:bodyPr>
          <a:lstStyle>
            <a:lvl1pPr>
              <a:defRPr sz="3100" cap="all" baseline="0">
                <a:solidFill>
                  <a:schemeClr val="accent4"/>
                </a:solidFill>
              </a:defRPr>
            </a:lvl1pPr>
          </a:lstStyle>
          <a:p>
            <a:r>
              <a:rPr lang="en-GB" noProof="0" dirty="0"/>
              <a:t>One line headline on the left</a:t>
            </a:r>
          </a:p>
        </p:txBody>
      </p:sp>
      <p:sp>
        <p:nvSpPr>
          <p:cNvPr id="13" name="Zástupný symbol pro číslo snímku 5">
            <a:extLst>
              <a:ext uri="{FF2B5EF4-FFF2-40B4-BE49-F238E27FC236}">
                <a16:creationId xmlns:a16="http://schemas.microsoft.com/office/drawing/2014/main" id="{09EE363F-BB4B-4EAE-9EF7-FFD0141DEA8E}"/>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4" name="Zástupný symbol pro zápatí 4">
            <a:extLst>
              <a:ext uri="{FF2B5EF4-FFF2-40B4-BE49-F238E27FC236}">
                <a16:creationId xmlns:a16="http://schemas.microsoft.com/office/drawing/2014/main" id="{7994F1B0-EEEC-4D46-A804-16BF28577506}"/>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a:t>NIS investments in the transport sector</a:t>
            </a:r>
            <a:endParaRPr lang="en-GB" dirty="0"/>
          </a:p>
        </p:txBody>
      </p:sp>
      <p:cxnSp>
        <p:nvCxnSpPr>
          <p:cNvPr id="15" name="Přímá spojnice 14">
            <a:extLst>
              <a:ext uri="{FF2B5EF4-FFF2-40B4-BE49-F238E27FC236}">
                <a16:creationId xmlns:a16="http://schemas.microsoft.com/office/drawing/2014/main" id="{64399598-AE7F-43DB-BEDF-8D0BB2D0A48B}"/>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pic>
        <p:nvPicPr>
          <p:cNvPr id="16" name="Picture 48">
            <a:extLst>
              <a:ext uri="{FF2B5EF4-FFF2-40B4-BE49-F238E27FC236}">
                <a16:creationId xmlns:a16="http://schemas.microsoft.com/office/drawing/2014/main" id="{D7707C07-26B6-4E05-8488-1DE03900397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1426101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ent - Table ">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3A9D2D2C-52C6-45E4-A785-4AF57F888D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AB8B9092-3C55-42C8-B8BB-259BF8C98DE3}"/>
              </a:ext>
            </a:extLst>
          </p:cNvPr>
          <p:cNvSpPr>
            <a:spLocks noGrp="1"/>
          </p:cNvSpPr>
          <p:nvPr>
            <p:ph type="title" hasCustomPrompt="1"/>
          </p:nvPr>
        </p:nvSpPr>
        <p:spPr>
          <a:xfrm>
            <a:off x="0" y="702000"/>
            <a:ext cx="11520000" cy="453600"/>
          </a:xfrm>
        </p:spPr>
        <p:txBody>
          <a:bodyPr lIns="648000" tIns="0" rIns="684000" bIns="0" anchor="t" anchorCtr="0">
            <a:noAutofit/>
          </a:bodyPr>
          <a:lstStyle>
            <a:lvl1pPr>
              <a:lnSpc>
                <a:spcPts val="3400"/>
              </a:lnSpc>
              <a:defRPr sz="3100" cap="all" baseline="0">
                <a:solidFill>
                  <a:schemeClr val="accent4"/>
                </a:solidFill>
              </a:defRPr>
            </a:lvl1pPr>
          </a:lstStyle>
          <a:p>
            <a:r>
              <a:rPr lang="en-GB" noProof="0" dirty="0"/>
              <a:t>One line headline on the left</a:t>
            </a:r>
          </a:p>
        </p:txBody>
      </p:sp>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baseline="0">
                <a:solidFill>
                  <a:schemeClr val="accent2"/>
                </a:solidFill>
              </a:defRPr>
            </a:lvl1pPr>
          </a:lstStyle>
          <a:p>
            <a:pPr lvl="0"/>
            <a:r>
              <a:rPr lang="en-GB" dirty="0"/>
              <a:t>Update text</a:t>
            </a:r>
            <a:endParaRPr lang="cs-CZ" dirty="0"/>
          </a:p>
        </p:txBody>
      </p:sp>
      <p:sp>
        <p:nvSpPr>
          <p:cNvPr id="11" name="Zástupný symbol pro text 10">
            <a:extLst>
              <a:ext uri="{FF2B5EF4-FFF2-40B4-BE49-F238E27FC236}">
                <a16:creationId xmlns:a16="http://schemas.microsoft.com/office/drawing/2014/main" id="{1EE2432E-4F89-4E41-9DA5-73102E382BAD}"/>
              </a:ext>
            </a:extLst>
          </p:cNvPr>
          <p:cNvSpPr>
            <a:spLocks noGrp="1"/>
          </p:cNvSpPr>
          <p:nvPr>
            <p:ph type="body" sz="quarter" idx="15" hasCustomPrompt="1"/>
          </p:nvPr>
        </p:nvSpPr>
        <p:spPr>
          <a:xfrm>
            <a:off x="864000" y="5432400"/>
            <a:ext cx="3308421" cy="324000"/>
          </a:xfrm>
        </p:spPr>
        <p:txBody>
          <a:bodyPr lIns="0" rIns="0">
            <a:noAutofit/>
          </a:bodyPr>
          <a:lstStyle>
            <a:lvl1pPr>
              <a:lnSpc>
                <a:spcPts val="1800"/>
              </a:lnSpc>
              <a:spcBef>
                <a:spcPts val="0"/>
              </a:spcBef>
              <a:defRPr sz="1500">
                <a:solidFill>
                  <a:schemeClr val="accent2"/>
                </a:solidFill>
              </a:defRPr>
            </a:lvl1pPr>
          </a:lstStyle>
          <a:p>
            <a:pPr lvl="0"/>
            <a:r>
              <a:rPr lang="en-GB" noProof="0" dirty="0"/>
              <a:t>Table note on 1 line</a:t>
            </a:r>
          </a:p>
        </p:txBody>
      </p:sp>
      <p:sp>
        <p:nvSpPr>
          <p:cNvPr id="5" name="Zástupný symbol pro tabulku 4">
            <a:extLst>
              <a:ext uri="{FF2B5EF4-FFF2-40B4-BE49-F238E27FC236}">
                <a16:creationId xmlns:a16="http://schemas.microsoft.com/office/drawing/2014/main" id="{C1A3035E-21FB-4894-92A5-2D93E05F4EA9}"/>
              </a:ext>
            </a:extLst>
          </p:cNvPr>
          <p:cNvSpPr>
            <a:spLocks noGrp="1"/>
          </p:cNvSpPr>
          <p:nvPr>
            <p:ph type="tbl" sz="quarter" idx="16" hasCustomPrompt="1"/>
          </p:nvPr>
        </p:nvSpPr>
        <p:spPr>
          <a:xfrm>
            <a:off x="864000" y="1796400"/>
            <a:ext cx="10464000" cy="3517200"/>
          </a:xfrm>
        </p:spPr>
        <p:txBody>
          <a:bodyPr tIns="72000" bIns="72000" anchor="ctr" anchorCtr="0">
            <a:normAutofit/>
          </a:bodyPr>
          <a:lstStyle>
            <a:lvl1pPr>
              <a:defRPr sz="1500"/>
            </a:lvl1pPr>
          </a:lstStyle>
          <a:p>
            <a:r>
              <a:rPr lang="en-GB" dirty="0"/>
              <a:t>Click the icon to add a table.</a:t>
            </a:r>
            <a:endParaRPr lang="cs-CZ" dirty="0"/>
          </a:p>
        </p:txBody>
      </p:sp>
      <p:cxnSp>
        <p:nvCxnSpPr>
          <p:cNvPr id="12" name="Přímá spojnice 11">
            <a:extLst>
              <a:ext uri="{FF2B5EF4-FFF2-40B4-BE49-F238E27FC236}">
                <a16:creationId xmlns:a16="http://schemas.microsoft.com/office/drawing/2014/main" id="{E4BA578A-7CA3-441A-875C-DA886EF7B869}"/>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4" name="Zástupný symbol pro číslo snímku 5">
            <a:extLst>
              <a:ext uri="{FF2B5EF4-FFF2-40B4-BE49-F238E27FC236}">
                <a16:creationId xmlns:a16="http://schemas.microsoft.com/office/drawing/2014/main" id="{47BD0CF3-E626-476B-9225-476D0116C2F1}"/>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8" name="Zástupný symbol pro zápatí 4">
            <a:extLst>
              <a:ext uri="{FF2B5EF4-FFF2-40B4-BE49-F238E27FC236}">
                <a16:creationId xmlns:a16="http://schemas.microsoft.com/office/drawing/2014/main" id="{8A03B3F2-A48A-4D0E-A779-E868557FD7D9}"/>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noProof="0"/>
              <a:t>NIS investments in the transport sector</a:t>
            </a:r>
            <a:endParaRPr lang="en-GB" noProof="0" dirty="0"/>
          </a:p>
        </p:txBody>
      </p:sp>
      <p:pic>
        <p:nvPicPr>
          <p:cNvPr id="19" name="Picture 48">
            <a:extLst>
              <a:ext uri="{FF2B5EF4-FFF2-40B4-BE49-F238E27FC236}">
                <a16:creationId xmlns:a16="http://schemas.microsoft.com/office/drawing/2014/main" id="{1D0A7C21-E46D-4406-843B-559E01F435B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3841006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ent - Picture+note">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6F1591F6-46C5-4F72-868A-5E0F3404CF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baseline="0">
                <a:solidFill>
                  <a:schemeClr val="accent2"/>
                </a:solidFill>
              </a:defRPr>
            </a:lvl1pPr>
          </a:lstStyle>
          <a:p>
            <a:pPr lvl="0"/>
            <a:r>
              <a:rPr lang="en-GB" noProof="0" dirty="0"/>
              <a:t>Update text</a:t>
            </a:r>
          </a:p>
        </p:txBody>
      </p:sp>
      <p:sp>
        <p:nvSpPr>
          <p:cNvPr id="11" name="Zástupný symbol pro text 10">
            <a:extLst>
              <a:ext uri="{FF2B5EF4-FFF2-40B4-BE49-F238E27FC236}">
                <a16:creationId xmlns:a16="http://schemas.microsoft.com/office/drawing/2014/main" id="{1EE2432E-4F89-4E41-9DA5-73102E382BAD}"/>
              </a:ext>
            </a:extLst>
          </p:cNvPr>
          <p:cNvSpPr>
            <a:spLocks noGrp="1"/>
          </p:cNvSpPr>
          <p:nvPr>
            <p:ph type="body" sz="quarter" idx="15" hasCustomPrompt="1"/>
          </p:nvPr>
        </p:nvSpPr>
        <p:spPr>
          <a:xfrm>
            <a:off x="864000" y="5896800"/>
            <a:ext cx="3308421" cy="324000"/>
          </a:xfrm>
        </p:spPr>
        <p:txBody>
          <a:bodyPr lIns="0" rIns="0">
            <a:noAutofit/>
          </a:bodyPr>
          <a:lstStyle>
            <a:lvl1pPr>
              <a:lnSpc>
                <a:spcPts val="1800"/>
              </a:lnSpc>
              <a:spcBef>
                <a:spcPts val="0"/>
              </a:spcBef>
              <a:defRPr sz="1500">
                <a:solidFill>
                  <a:schemeClr val="accent2"/>
                </a:solidFill>
              </a:defRPr>
            </a:lvl1pPr>
          </a:lstStyle>
          <a:p>
            <a:pPr lvl="0"/>
            <a:r>
              <a:rPr lang="en-GB" noProof="0" dirty="0"/>
              <a:t>Picture note on 1 line</a:t>
            </a:r>
          </a:p>
        </p:txBody>
      </p:sp>
      <p:sp>
        <p:nvSpPr>
          <p:cNvPr id="4" name="Zástupný symbol obrázku 3">
            <a:extLst>
              <a:ext uri="{FF2B5EF4-FFF2-40B4-BE49-F238E27FC236}">
                <a16:creationId xmlns:a16="http://schemas.microsoft.com/office/drawing/2014/main" id="{A19E01E0-95D9-4F6E-9F11-1472DF589D65}"/>
              </a:ext>
            </a:extLst>
          </p:cNvPr>
          <p:cNvSpPr>
            <a:spLocks noGrp="1"/>
          </p:cNvSpPr>
          <p:nvPr>
            <p:ph type="pic" sz="quarter" idx="16" hasCustomPrompt="1"/>
          </p:nvPr>
        </p:nvSpPr>
        <p:spPr>
          <a:xfrm>
            <a:off x="864000" y="648000"/>
            <a:ext cx="10464000" cy="5220000"/>
          </a:xfrm>
        </p:spPr>
        <p:txBody>
          <a:bodyPr/>
          <a:lstStyle/>
          <a:p>
            <a:r>
              <a:rPr lang="en-GB" dirty="0"/>
              <a:t>Click the icon to add an image.</a:t>
            </a:r>
            <a:endParaRPr lang="cs-CZ" dirty="0"/>
          </a:p>
        </p:txBody>
      </p:sp>
      <p:cxnSp>
        <p:nvCxnSpPr>
          <p:cNvPr id="10" name="Přímá spojnice 9">
            <a:extLst>
              <a:ext uri="{FF2B5EF4-FFF2-40B4-BE49-F238E27FC236}">
                <a16:creationId xmlns:a16="http://schemas.microsoft.com/office/drawing/2014/main" id="{EAFD109A-B345-4356-B29F-641AD5239122}"/>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6" name="Zástupný symbol pro číslo snímku 5">
            <a:extLst>
              <a:ext uri="{FF2B5EF4-FFF2-40B4-BE49-F238E27FC236}">
                <a16:creationId xmlns:a16="http://schemas.microsoft.com/office/drawing/2014/main" id="{BF4BDEF5-ED8C-4F8F-9D2A-D3521A15FC63}"/>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8" name="Zástupný symbol pro zápatí 4">
            <a:extLst>
              <a:ext uri="{FF2B5EF4-FFF2-40B4-BE49-F238E27FC236}">
                <a16:creationId xmlns:a16="http://schemas.microsoft.com/office/drawing/2014/main" id="{A306F1F7-6893-4DE5-9BAE-BADD48F537F2}"/>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a:t>NIS investments in the transport sector</a:t>
            </a:r>
            <a:endParaRPr lang="en-GB" dirty="0"/>
          </a:p>
        </p:txBody>
      </p:sp>
      <p:pic>
        <p:nvPicPr>
          <p:cNvPr id="19" name="Picture 48">
            <a:extLst>
              <a:ext uri="{FF2B5EF4-FFF2-40B4-BE49-F238E27FC236}">
                <a16:creationId xmlns:a16="http://schemas.microsoft.com/office/drawing/2014/main" id="{F4D9E57C-97AF-47DA-8816-9D396C40F3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3426109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ent - Quote">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EC6403B-CAB4-4425-9AAE-B24BA1C217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a:solidFill>
                  <a:schemeClr val="accent2"/>
                </a:solidFill>
              </a:defRPr>
            </a:lvl1pPr>
          </a:lstStyle>
          <a:p>
            <a:pPr lvl="0"/>
            <a:r>
              <a:rPr lang="en-GB" dirty="0"/>
              <a:t>Update text</a:t>
            </a:r>
            <a:endParaRPr lang="cs-CZ" dirty="0"/>
          </a:p>
        </p:txBody>
      </p:sp>
      <p:sp>
        <p:nvSpPr>
          <p:cNvPr id="3" name="Zástupný symbol pro text 2">
            <a:extLst>
              <a:ext uri="{FF2B5EF4-FFF2-40B4-BE49-F238E27FC236}">
                <a16:creationId xmlns:a16="http://schemas.microsoft.com/office/drawing/2014/main" id="{0B6A6302-7579-4A2C-9414-1E72BF4A4AE1}"/>
              </a:ext>
            </a:extLst>
          </p:cNvPr>
          <p:cNvSpPr>
            <a:spLocks noGrp="1"/>
          </p:cNvSpPr>
          <p:nvPr>
            <p:ph type="body" sz="quarter" idx="16" hasCustomPrompt="1"/>
          </p:nvPr>
        </p:nvSpPr>
        <p:spPr>
          <a:xfrm>
            <a:off x="1737600" y="1494000"/>
            <a:ext cx="7478400" cy="3297600"/>
          </a:xfrm>
        </p:spPr>
        <p:txBody>
          <a:bodyPr lIns="0" tIns="0" rIns="0" bIns="0">
            <a:noAutofit/>
          </a:bodyPr>
          <a:lstStyle>
            <a:lvl1pPr>
              <a:lnSpc>
                <a:spcPts val="2500"/>
              </a:lnSpc>
              <a:spcBef>
                <a:spcPts val="0"/>
              </a:spcBef>
              <a:defRPr sz="2200" b="1">
                <a:solidFill>
                  <a:schemeClr val="accent2"/>
                </a:solidFill>
              </a:defRPr>
            </a:lvl1pPr>
          </a:lstStyle>
          <a:p>
            <a:pPr lvl="0"/>
            <a:r>
              <a:rPr lang="en-GB" dirty="0"/>
              <a:t>Add quote</a:t>
            </a:r>
            <a:endParaRPr lang="cs-CZ" dirty="0"/>
          </a:p>
        </p:txBody>
      </p:sp>
      <p:sp>
        <p:nvSpPr>
          <p:cNvPr id="17" name="Zástupný symbol pro text 16">
            <a:extLst>
              <a:ext uri="{FF2B5EF4-FFF2-40B4-BE49-F238E27FC236}">
                <a16:creationId xmlns:a16="http://schemas.microsoft.com/office/drawing/2014/main" id="{D8AC711C-B9C9-4C74-8CE1-248EC4C17C7F}"/>
              </a:ext>
            </a:extLst>
          </p:cNvPr>
          <p:cNvSpPr>
            <a:spLocks noGrp="1"/>
          </p:cNvSpPr>
          <p:nvPr>
            <p:ph type="body" sz="quarter" idx="17" hasCustomPrompt="1"/>
          </p:nvPr>
        </p:nvSpPr>
        <p:spPr>
          <a:xfrm>
            <a:off x="1737600" y="5130000"/>
            <a:ext cx="7478400" cy="622800"/>
          </a:xfrm>
        </p:spPr>
        <p:txBody>
          <a:bodyPr lIns="0" tIns="0" rIns="90000" bIns="0">
            <a:noAutofit/>
          </a:bodyPr>
          <a:lstStyle>
            <a:lvl1pPr>
              <a:lnSpc>
                <a:spcPts val="2100"/>
              </a:lnSpc>
              <a:spcBef>
                <a:spcPts val="0"/>
              </a:spcBef>
              <a:defRPr sz="1700" baseline="0">
                <a:solidFill>
                  <a:schemeClr val="accent4"/>
                </a:solidFill>
              </a:defRPr>
            </a:lvl1pPr>
            <a:lvl2pPr marL="0" indent="0">
              <a:lnSpc>
                <a:spcPct val="100000"/>
              </a:lnSpc>
              <a:spcBef>
                <a:spcPts val="0"/>
              </a:spcBef>
              <a:buFontTx/>
              <a:buNone/>
              <a:defRPr sz="1700" baseline="0">
                <a:solidFill>
                  <a:schemeClr val="accent3"/>
                </a:solidFill>
              </a:defRPr>
            </a:lvl2pPr>
          </a:lstStyle>
          <a:p>
            <a:pPr lvl="0"/>
            <a:r>
              <a:rPr lang="en-GB" dirty="0"/>
              <a:t>Add name</a:t>
            </a:r>
            <a:endParaRPr lang="cs-CZ" dirty="0"/>
          </a:p>
          <a:p>
            <a:pPr lvl="1"/>
            <a:r>
              <a:rPr lang="en-GB" dirty="0"/>
              <a:t>Add position</a:t>
            </a:r>
            <a:endParaRPr lang="cs-CZ" dirty="0"/>
          </a:p>
        </p:txBody>
      </p:sp>
      <p:cxnSp>
        <p:nvCxnSpPr>
          <p:cNvPr id="8" name="Přímá spojnice 7">
            <a:extLst>
              <a:ext uri="{FF2B5EF4-FFF2-40B4-BE49-F238E27FC236}">
                <a16:creationId xmlns:a16="http://schemas.microsoft.com/office/drawing/2014/main" id="{866894EF-37AD-4FC5-8A51-57BAD9BEFE27}"/>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3" name="Zástupný symbol pro číslo snímku 5">
            <a:extLst>
              <a:ext uri="{FF2B5EF4-FFF2-40B4-BE49-F238E27FC236}">
                <a16:creationId xmlns:a16="http://schemas.microsoft.com/office/drawing/2014/main" id="{31334F80-20A5-4069-AF3C-C70B6AD78E4B}"/>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4" name="Zástupný symbol pro zápatí 4">
            <a:extLst>
              <a:ext uri="{FF2B5EF4-FFF2-40B4-BE49-F238E27FC236}">
                <a16:creationId xmlns:a16="http://schemas.microsoft.com/office/drawing/2014/main" id="{3B5B37FB-07D7-49B9-AFBB-54841C544D4F}"/>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noProof="0"/>
              <a:t>NIS investments in the transport sector</a:t>
            </a:r>
            <a:endParaRPr lang="en-GB" noProof="0" dirty="0"/>
          </a:p>
        </p:txBody>
      </p:sp>
      <p:pic>
        <p:nvPicPr>
          <p:cNvPr id="15" name="Picture 48">
            <a:extLst>
              <a:ext uri="{FF2B5EF4-FFF2-40B4-BE49-F238E27FC236}">
                <a16:creationId xmlns:a16="http://schemas.microsoft.com/office/drawing/2014/main" id="{76F7D098-C69F-40A1-ACF5-CBE1B67C63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3521545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ent - 4 text boxes">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8AF0B514-85E0-4D9B-AC24-B5281D50B7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Nadpis 1">
            <a:extLst>
              <a:ext uri="{FF2B5EF4-FFF2-40B4-BE49-F238E27FC236}">
                <a16:creationId xmlns:a16="http://schemas.microsoft.com/office/drawing/2014/main" id="{AB8B9092-3C55-42C8-B8BB-259BF8C98DE3}"/>
              </a:ext>
            </a:extLst>
          </p:cNvPr>
          <p:cNvSpPr>
            <a:spLocks noGrp="1"/>
          </p:cNvSpPr>
          <p:nvPr>
            <p:ph type="title" hasCustomPrompt="1"/>
          </p:nvPr>
        </p:nvSpPr>
        <p:spPr>
          <a:xfrm>
            <a:off x="0" y="702000"/>
            <a:ext cx="11520000" cy="453600"/>
          </a:xfrm>
        </p:spPr>
        <p:txBody>
          <a:bodyPr lIns="648000" tIns="0" rIns="684000" bIns="0" anchor="t" anchorCtr="0">
            <a:noAutofit/>
          </a:bodyPr>
          <a:lstStyle>
            <a:lvl1pPr>
              <a:lnSpc>
                <a:spcPts val="3400"/>
              </a:lnSpc>
              <a:defRPr sz="3100" cap="all" baseline="0">
                <a:solidFill>
                  <a:schemeClr val="accent4"/>
                </a:solidFill>
              </a:defRPr>
            </a:lvl1pPr>
          </a:lstStyle>
          <a:p>
            <a:r>
              <a:rPr lang="en-GB" noProof="0" dirty="0"/>
              <a:t>One line headline, on the left</a:t>
            </a:r>
          </a:p>
        </p:txBody>
      </p:sp>
      <p:sp>
        <p:nvSpPr>
          <p:cNvPr id="9" name="Zástupný symbol pro text 8">
            <a:extLst>
              <a:ext uri="{FF2B5EF4-FFF2-40B4-BE49-F238E27FC236}">
                <a16:creationId xmlns:a16="http://schemas.microsoft.com/office/drawing/2014/main" id="{574837A5-77F8-423B-9F8C-DB3EC5292211}"/>
              </a:ext>
            </a:extLst>
          </p:cNvPr>
          <p:cNvSpPr>
            <a:spLocks noGrp="1"/>
          </p:cNvSpPr>
          <p:nvPr>
            <p:ph type="body" sz="quarter" idx="13" hasCustomPrompt="1"/>
          </p:nvPr>
        </p:nvSpPr>
        <p:spPr>
          <a:xfrm>
            <a:off x="8980800" y="155575"/>
            <a:ext cx="3211200" cy="324000"/>
          </a:xfrm>
        </p:spPr>
        <p:txBody>
          <a:bodyPr rIns="216000">
            <a:noAutofit/>
          </a:bodyPr>
          <a:lstStyle>
            <a:lvl1pPr algn="r">
              <a:defRPr sz="1500">
                <a:solidFill>
                  <a:schemeClr val="accent2"/>
                </a:solidFill>
              </a:defRPr>
            </a:lvl1pPr>
          </a:lstStyle>
          <a:p>
            <a:pPr lvl="0"/>
            <a:r>
              <a:rPr lang="en-GB" noProof="0" dirty="0"/>
              <a:t>Update text</a:t>
            </a:r>
          </a:p>
        </p:txBody>
      </p:sp>
      <p:sp>
        <p:nvSpPr>
          <p:cNvPr id="10" name="Zástupný symbol pro text 9">
            <a:extLst>
              <a:ext uri="{FF2B5EF4-FFF2-40B4-BE49-F238E27FC236}">
                <a16:creationId xmlns:a16="http://schemas.microsoft.com/office/drawing/2014/main" id="{1FE1AF15-0A6A-4965-BA27-85AFA398E86B}"/>
              </a:ext>
            </a:extLst>
          </p:cNvPr>
          <p:cNvSpPr>
            <a:spLocks noGrp="1"/>
          </p:cNvSpPr>
          <p:nvPr>
            <p:ph type="body" sz="quarter" idx="14" hasCustomPrompt="1"/>
          </p:nvPr>
        </p:nvSpPr>
        <p:spPr>
          <a:xfrm>
            <a:off x="864000" y="1897200"/>
            <a:ext cx="5217600" cy="2080800"/>
          </a:xfrm>
          <a:solidFill>
            <a:schemeClr val="accent2"/>
          </a:solidFill>
        </p:spPr>
        <p:txBody>
          <a:bodyPr lIns="216000" tIns="180000" rIns="180000" bIns="180000">
            <a:noAutofit/>
          </a:bodyPr>
          <a:lstStyle>
            <a:lvl1pPr>
              <a:lnSpc>
                <a:spcPts val="2500"/>
              </a:lnSpc>
              <a:spcBef>
                <a:spcPts val="0"/>
              </a:spcBef>
              <a:defRPr sz="2200" b="1">
                <a:solidFill>
                  <a:schemeClr val="bg1"/>
                </a:solidFill>
              </a:defRPr>
            </a:lvl1pPr>
            <a:lvl2pPr marL="0" indent="0">
              <a:lnSpc>
                <a:spcPts val="1900"/>
              </a:lnSpc>
              <a:spcBef>
                <a:spcPts val="800"/>
              </a:spcBef>
              <a:buFontTx/>
              <a:buNone/>
              <a:defRPr sz="1500">
                <a:solidFill>
                  <a:schemeClr val="bg1"/>
                </a:solidFill>
              </a:defRPr>
            </a:lvl2pPr>
          </a:lstStyle>
          <a:p>
            <a:pPr lvl="0"/>
            <a:r>
              <a:rPr lang="en-GB" noProof="0" dirty="0"/>
              <a:t>Box headline, two lines maximum</a:t>
            </a:r>
          </a:p>
          <a:p>
            <a:pPr lvl="1"/>
            <a:r>
              <a:rPr lang="en-GB" dirty="0"/>
              <a:t>Second level</a:t>
            </a:r>
            <a:endParaRPr lang="cs-CZ" dirty="0"/>
          </a:p>
        </p:txBody>
      </p:sp>
      <p:sp>
        <p:nvSpPr>
          <p:cNvPr id="20" name="Zástupný symbol pro text 9">
            <a:extLst>
              <a:ext uri="{FF2B5EF4-FFF2-40B4-BE49-F238E27FC236}">
                <a16:creationId xmlns:a16="http://schemas.microsoft.com/office/drawing/2014/main" id="{3ACB5538-946D-4BC7-B27F-EBBEA910CC62}"/>
              </a:ext>
            </a:extLst>
          </p:cNvPr>
          <p:cNvSpPr>
            <a:spLocks noGrp="1"/>
          </p:cNvSpPr>
          <p:nvPr>
            <p:ph type="body" sz="quarter" idx="16" hasCustomPrompt="1"/>
          </p:nvPr>
        </p:nvSpPr>
        <p:spPr>
          <a:xfrm>
            <a:off x="6096000" y="1897200"/>
            <a:ext cx="5217600" cy="2080800"/>
          </a:xfrm>
          <a:solidFill>
            <a:schemeClr val="accent6"/>
          </a:solidFill>
        </p:spPr>
        <p:txBody>
          <a:bodyPr lIns="216000" tIns="180000" rIns="180000" bIns="180000">
            <a:noAutofit/>
          </a:bodyPr>
          <a:lstStyle>
            <a:lvl1pPr>
              <a:lnSpc>
                <a:spcPts val="2500"/>
              </a:lnSpc>
              <a:spcBef>
                <a:spcPts val="0"/>
              </a:spcBef>
              <a:defRPr sz="2200" b="1">
                <a:solidFill>
                  <a:schemeClr val="accent2"/>
                </a:solidFill>
              </a:defRPr>
            </a:lvl1pPr>
            <a:lvl2pPr marL="0" indent="0">
              <a:lnSpc>
                <a:spcPts val="1900"/>
              </a:lnSpc>
              <a:spcBef>
                <a:spcPts val="800"/>
              </a:spcBef>
              <a:buFontTx/>
              <a:buNone/>
              <a:defRPr sz="1500">
                <a:solidFill>
                  <a:srgbClr val="5B5B5B"/>
                </a:solidFill>
              </a:defRPr>
            </a:lvl2pPr>
          </a:lstStyle>
          <a:p>
            <a:pPr lvl="0"/>
            <a:r>
              <a:rPr lang="en-GB" noProof="0" dirty="0"/>
              <a:t>Box headline, two lines maximum</a:t>
            </a:r>
          </a:p>
          <a:p>
            <a:pPr lvl="1"/>
            <a:r>
              <a:rPr lang="en-GB" dirty="0"/>
              <a:t>Second level</a:t>
            </a:r>
            <a:endParaRPr lang="cs-CZ" dirty="0"/>
          </a:p>
        </p:txBody>
      </p:sp>
      <p:sp>
        <p:nvSpPr>
          <p:cNvPr id="21" name="Zástupný symbol pro text 9">
            <a:extLst>
              <a:ext uri="{FF2B5EF4-FFF2-40B4-BE49-F238E27FC236}">
                <a16:creationId xmlns:a16="http://schemas.microsoft.com/office/drawing/2014/main" id="{DFF41EB8-20FB-4D8E-BD8B-367986FCE52C}"/>
              </a:ext>
            </a:extLst>
          </p:cNvPr>
          <p:cNvSpPr>
            <a:spLocks noGrp="1"/>
          </p:cNvSpPr>
          <p:nvPr>
            <p:ph type="body" sz="quarter" idx="17" hasCustomPrompt="1"/>
          </p:nvPr>
        </p:nvSpPr>
        <p:spPr>
          <a:xfrm>
            <a:off x="864000" y="3978000"/>
            <a:ext cx="5217600" cy="2080800"/>
          </a:xfrm>
          <a:solidFill>
            <a:schemeClr val="accent6"/>
          </a:solidFill>
        </p:spPr>
        <p:txBody>
          <a:bodyPr lIns="216000" tIns="180000" rIns="180000" bIns="180000">
            <a:noAutofit/>
          </a:bodyPr>
          <a:lstStyle>
            <a:lvl1pPr>
              <a:lnSpc>
                <a:spcPts val="2500"/>
              </a:lnSpc>
              <a:spcBef>
                <a:spcPts val="0"/>
              </a:spcBef>
              <a:defRPr sz="2200" b="1">
                <a:solidFill>
                  <a:schemeClr val="accent2"/>
                </a:solidFill>
              </a:defRPr>
            </a:lvl1pPr>
            <a:lvl2pPr marL="0" indent="0">
              <a:lnSpc>
                <a:spcPts val="1900"/>
              </a:lnSpc>
              <a:spcBef>
                <a:spcPts val="800"/>
              </a:spcBef>
              <a:buFontTx/>
              <a:buNone/>
              <a:defRPr sz="1500">
                <a:solidFill>
                  <a:schemeClr val="accent3"/>
                </a:solidFill>
              </a:defRPr>
            </a:lvl2pPr>
          </a:lstStyle>
          <a:p>
            <a:pPr lvl="0"/>
            <a:r>
              <a:rPr lang="en-GB" noProof="0" dirty="0"/>
              <a:t>Box headline, two lines maximum</a:t>
            </a:r>
          </a:p>
          <a:p>
            <a:pPr lvl="1"/>
            <a:r>
              <a:rPr lang="en-GB" dirty="0"/>
              <a:t>Second level</a:t>
            </a:r>
            <a:endParaRPr lang="cs-CZ" dirty="0"/>
          </a:p>
        </p:txBody>
      </p:sp>
      <p:sp>
        <p:nvSpPr>
          <p:cNvPr id="11" name="Zástupný symbol pro text 9">
            <a:extLst>
              <a:ext uri="{FF2B5EF4-FFF2-40B4-BE49-F238E27FC236}">
                <a16:creationId xmlns:a16="http://schemas.microsoft.com/office/drawing/2014/main" id="{55544A8F-0B2D-4E00-9596-9F1CAE8B326E}"/>
              </a:ext>
            </a:extLst>
          </p:cNvPr>
          <p:cNvSpPr>
            <a:spLocks noGrp="1"/>
          </p:cNvSpPr>
          <p:nvPr>
            <p:ph type="body" sz="quarter" idx="18" hasCustomPrompt="1"/>
          </p:nvPr>
        </p:nvSpPr>
        <p:spPr>
          <a:xfrm>
            <a:off x="6110403" y="3978000"/>
            <a:ext cx="5217600" cy="2080800"/>
          </a:xfrm>
          <a:solidFill>
            <a:schemeClr val="accent4"/>
          </a:solidFill>
        </p:spPr>
        <p:txBody>
          <a:bodyPr lIns="216000" tIns="180000" rIns="180000" bIns="180000">
            <a:noAutofit/>
          </a:bodyPr>
          <a:lstStyle>
            <a:lvl1pPr>
              <a:lnSpc>
                <a:spcPts val="2500"/>
              </a:lnSpc>
              <a:spcBef>
                <a:spcPts val="0"/>
              </a:spcBef>
              <a:defRPr sz="2200" b="1">
                <a:solidFill>
                  <a:schemeClr val="bg1"/>
                </a:solidFill>
              </a:defRPr>
            </a:lvl1pPr>
            <a:lvl2pPr marL="0" indent="0">
              <a:lnSpc>
                <a:spcPts val="1900"/>
              </a:lnSpc>
              <a:spcBef>
                <a:spcPts val="800"/>
              </a:spcBef>
              <a:buFontTx/>
              <a:buNone/>
              <a:defRPr sz="1500">
                <a:solidFill>
                  <a:schemeClr val="bg1"/>
                </a:solidFill>
              </a:defRPr>
            </a:lvl2pPr>
          </a:lstStyle>
          <a:p>
            <a:pPr lvl="0"/>
            <a:r>
              <a:rPr lang="en-GB" noProof="0" dirty="0"/>
              <a:t>Box headline, two lines maximum</a:t>
            </a:r>
          </a:p>
          <a:p>
            <a:pPr lvl="1"/>
            <a:r>
              <a:rPr lang="en-GB" dirty="0"/>
              <a:t>Second level</a:t>
            </a:r>
            <a:endParaRPr lang="cs-CZ" dirty="0"/>
          </a:p>
        </p:txBody>
      </p:sp>
      <p:cxnSp>
        <p:nvCxnSpPr>
          <p:cNvPr id="13" name="Přímá spojnice 12">
            <a:extLst>
              <a:ext uri="{FF2B5EF4-FFF2-40B4-BE49-F238E27FC236}">
                <a16:creationId xmlns:a16="http://schemas.microsoft.com/office/drawing/2014/main" id="{20795802-94BC-43E9-9B22-8B7E5BCEBB34}"/>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6" name="Zástupný symbol pro číslo snímku 5">
            <a:extLst>
              <a:ext uri="{FF2B5EF4-FFF2-40B4-BE49-F238E27FC236}">
                <a16:creationId xmlns:a16="http://schemas.microsoft.com/office/drawing/2014/main" id="{43F7AAA0-31EC-47F2-8B15-614FD89B59E9}"/>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7" name="Zástupný symbol pro zápatí 4">
            <a:extLst>
              <a:ext uri="{FF2B5EF4-FFF2-40B4-BE49-F238E27FC236}">
                <a16:creationId xmlns:a16="http://schemas.microsoft.com/office/drawing/2014/main" id="{ABBB20E8-FB9A-4990-B77F-1943D35EF4D0}"/>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a:t>NIS investments in the transport sector</a:t>
            </a:r>
            <a:endParaRPr lang="en-GB" dirty="0"/>
          </a:p>
        </p:txBody>
      </p:sp>
      <p:pic>
        <p:nvPicPr>
          <p:cNvPr id="18" name="Picture 48">
            <a:extLst>
              <a:ext uri="{FF2B5EF4-FFF2-40B4-BE49-F238E27FC236}">
                <a16:creationId xmlns:a16="http://schemas.microsoft.com/office/drawing/2014/main" id="{6786C610-07D0-474F-8A21-E918E7E30E1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1180296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250E269-9892-482D-A384-E5F1F5199C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7" name="Zástupný symbol pro text 6">
            <a:extLst>
              <a:ext uri="{FF2B5EF4-FFF2-40B4-BE49-F238E27FC236}">
                <a16:creationId xmlns:a16="http://schemas.microsoft.com/office/drawing/2014/main" id="{4BC0B21D-311F-4CB4-8C75-B675EAFC228C}"/>
              </a:ext>
            </a:extLst>
          </p:cNvPr>
          <p:cNvSpPr>
            <a:spLocks noGrp="1"/>
          </p:cNvSpPr>
          <p:nvPr>
            <p:ph type="body" sz="quarter" idx="14" hasCustomPrompt="1"/>
          </p:nvPr>
        </p:nvSpPr>
        <p:spPr>
          <a:xfrm>
            <a:off x="1" y="2088000"/>
            <a:ext cx="12187687" cy="3708000"/>
          </a:xfrm>
        </p:spPr>
        <p:txBody>
          <a:bodyPr lIns="648000" tIns="0" rIns="648000" bIns="0">
            <a:noAutofit/>
          </a:bodyPr>
          <a:lstStyle>
            <a:lvl1pPr>
              <a:lnSpc>
                <a:spcPts val="2760"/>
              </a:lnSpc>
              <a:spcBef>
                <a:spcPts val="0"/>
              </a:spcBef>
              <a:defRPr sz="2300">
                <a:solidFill>
                  <a:schemeClr val="accent2"/>
                </a:solidFill>
              </a:defRPr>
            </a:lvl1pPr>
            <a:lvl2pPr marL="0" indent="0">
              <a:lnSpc>
                <a:spcPts val="2400"/>
              </a:lnSpc>
              <a:spcBef>
                <a:spcPts val="800"/>
              </a:spcBef>
              <a:spcAft>
                <a:spcPts val="800"/>
              </a:spcAft>
              <a:buFontTx/>
              <a:buNone/>
              <a:defRPr sz="2000">
                <a:solidFill>
                  <a:schemeClr val="accent3"/>
                </a:solidFill>
              </a:defRPr>
            </a:lvl2pPr>
          </a:lstStyle>
          <a:p>
            <a:pPr lvl="0"/>
            <a:r>
              <a:rPr lang="en-GB" dirty="0"/>
              <a:t>Add presentation summary</a:t>
            </a:r>
            <a:endParaRPr lang="cs-CZ" dirty="0"/>
          </a:p>
          <a:p>
            <a:pPr lvl="1"/>
            <a:r>
              <a:rPr lang="en-GB" dirty="0"/>
              <a:t>Second level</a:t>
            </a:r>
            <a:endParaRPr lang="cs-CZ" dirty="0"/>
          </a:p>
        </p:txBody>
      </p:sp>
      <p:sp>
        <p:nvSpPr>
          <p:cNvPr id="8" name="Zástupný symbol pro text 7">
            <a:extLst>
              <a:ext uri="{FF2B5EF4-FFF2-40B4-BE49-F238E27FC236}">
                <a16:creationId xmlns:a16="http://schemas.microsoft.com/office/drawing/2014/main" id="{241DBF86-3490-4553-BE17-F3BE1330D24F}"/>
              </a:ext>
            </a:extLst>
          </p:cNvPr>
          <p:cNvSpPr>
            <a:spLocks noGrp="1"/>
          </p:cNvSpPr>
          <p:nvPr>
            <p:ph type="body" sz="quarter" idx="13" hasCustomPrompt="1"/>
          </p:nvPr>
        </p:nvSpPr>
        <p:spPr>
          <a:xfrm>
            <a:off x="0" y="702000"/>
            <a:ext cx="9345600" cy="435600"/>
          </a:xfrm>
        </p:spPr>
        <p:txBody>
          <a:bodyPr lIns="648000" tIns="0" rIns="684000" bIns="0">
            <a:noAutofit/>
          </a:bodyPr>
          <a:lstStyle>
            <a:lvl1pPr>
              <a:defRPr sz="3300" cap="all" baseline="0">
                <a:solidFill>
                  <a:schemeClr val="bg1"/>
                </a:solidFill>
              </a:defRPr>
            </a:lvl1pPr>
          </a:lstStyle>
          <a:p>
            <a:pPr lvl="0"/>
            <a:r>
              <a:rPr lang="en-GB" dirty="0"/>
              <a:t>Click to add summary</a:t>
            </a:r>
            <a:endParaRPr lang="cs-CZ" dirty="0"/>
          </a:p>
        </p:txBody>
      </p:sp>
      <p:cxnSp>
        <p:nvCxnSpPr>
          <p:cNvPr id="9" name="Přímá spojnice 8">
            <a:extLst>
              <a:ext uri="{FF2B5EF4-FFF2-40B4-BE49-F238E27FC236}">
                <a16:creationId xmlns:a16="http://schemas.microsoft.com/office/drawing/2014/main" id="{E681D5FD-A248-48F8-AA7B-D72E2B1F2518}"/>
              </a:ext>
            </a:extLst>
          </p:cNvPr>
          <p:cNvCxnSpPr>
            <a:cxnSpLocks/>
          </p:cNvCxnSpPr>
          <p:nvPr userDrawn="1"/>
        </p:nvCxnSpPr>
        <p:spPr>
          <a:xfrm>
            <a:off x="588407" y="6534443"/>
            <a:ext cx="0" cy="126925"/>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12" name="Zástupný symbol pro číslo snímku 5">
            <a:extLst>
              <a:ext uri="{FF2B5EF4-FFF2-40B4-BE49-F238E27FC236}">
                <a16:creationId xmlns:a16="http://schemas.microsoft.com/office/drawing/2014/main" id="{8E757116-ABDD-4F3B-B514-2C99E520B9AC}"/>
              </a:ext>
            </a:extLst>
          </p:cNvPr>
          <p:cNvSpPr txBox="1">
            <a:spLocks/>
          </p:cNvSpPr>
          <p:nvPr userDrawn="1"/>
        </p:nvSpPr>
        <p:spPr>
          <a:xfrm>
            <a:off x="240000" y="6492873"/>
            <a:ext cx="316800" cy="365126"/>
          </a:xfrm>
          <a:prstGeom prst="rect">
            <a:avLst/>
          </a:prstGeom>
        </p:spPr>
        <p:txBody>
          <a:bodyPr vert="horz" lIns="0" tIns="0" rIns="0" bIns="190800" rtlCol="0" anchor="b" anchorCtr="0"/>
          <a:lstStyle>
            <a:defPPr>
              <a:defRPr lang="cs-CZ"/>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CC97F-B359-438B-BC50-D4E0333112DB}" type="slidenum">
              <a:rPr lang="cs-CZ" sz="1000" smtClean="0"/>
              <a:pPr/>
              <a:t>‹#›</a:t>
            </a:fld>
            <a:endParaRPr lang="cs-CZ" sz="1000" dirty="0"/>
          </a:p>
        </p:txBody>
      </p:sp>
      <p:sp>
        <p:nvSpPr>
          <p:cNvPr id="13" name="Zástupný symbol pro zápatí 4">
            <a:extLst>
              <a:ext uri="{FF2B5EF4-FFF2-40B4-BE49-F238E27FC236}">
                <a16:creationId xmlns:a16="http://schemas.microsoft.com/office/drawing/2014/main" id="{9BB379B9-EAF2-416A-A328-F37E32AD3D0C}"/>
              </a:ext>
            </a:extLst>
          </p:cNvPr>
          <p:cNvSpPr>
            <a:spLocks noGrp="1"/>
          </p:cNvSpPr>
          <p:nvPr>
            <p:ph type="ftr" sz="quarter" idx="11"/>
          </p:nvPr>
        </p:nvSpPr>
        <p:spPr>
          <a:xfrm>
            <a:off x="672000" y="6492876"/>
            <a:ext cx="8039819" cy="365125"/>
          </a:xfrm>
        </p:spPr>
        <p:txBody>
          <a:bodyPr lIns="0" tIns="0" bIns="190800" anchor="b" anchorCtr="0"/>
          <a:lstStyle>
            <a:lvl1pPr>
              <a:defRPr>
                <a:solidFill>
                  <a:schemeClr val="accent2"/>
                </a:solidFill>
              </a:defRPr>
            </a:lvl1pPr>
          </a:lstStyle>
          <a:p>
            <a:r>
              <a:rPr lang="en-US" noProof="0"/>
              <a:t>NIS investments in the transport sector</a:t>
            </a:r>
            <a:endParaRPr lang="en-GB" noProof="0" dirty="0"/>
          </a:p>
        </p:txBody>
      </p:sp>
      <p:pic>
        <p:nvPicPr>
          <p:cNvPr id="14" name="Picture 48">
            <a:extLst>
              <a:ext uri="{FF2B5EF4-FFF2-40B4-BE49-F238E27FC236}">
                <a16:creationId xmlns:a16="http://schemas.microsoft.com/office/drawing/2014/main" id="{8999DDEF-F82D-4956-86F1-93302E2E7A1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409600" y="6393600"/>
            <a:ext cx="566605" cy="388800"/>
          </a:xfrm>
          <a:prstGeom prst="rect">
            <a:avLst/>
          </a:prstGeom>
        </p:spPr>
      </p:pic>
    </p:spTree>
    <p:extLst>
      <p:ext uri="{BB962C8B-B14F-4D97-AF65-F5344CB8AC3E}">
        <p14:creationId xmlns:p14="http://schemas.microsoft.com/office/powerpoint/2010/main" val="49017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9" name="Rectangle 5">
            <a:extLst>
              <a:ext uri="{FF2B5EF4-FFF2-40B4-BE49-F238E27FC236}">
                <a16:creationId xmlns:a16="http://schemas.microsoft.com/office/drawing/2014/main" id="{5C559505-F142-3E49-BFAE-C4B3CAB844F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3CD9C362-B877-9E47-B363-517D1D61543A}"/>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15418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12" name="Grafický objekt 11">
            <a:extLst>
              <a:ext uri="{FF2B5EF4-FFF2-40B4-BE49-F238E27FC236}">
                <a16:creationId xmlns:a16="http://schemas.microsoft.com/office/drawing/2014/main" id="{D803C463-710E-459D-AC17-2B21EF7F4B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AB8B9092-3C55-42C8-B8BB-259BF8C98DE3}"/>
              </a:ext>
            </a:extLst>
          </p:cNvPr>
          <p:cNvSpPr>
            <a:spLocks noGrp="1"/>
          </p:cNvSpPr>
          <p:nvPr>
            <p:ph type="title" hasCustomPrompt="1"/>
          </p:nvPr>
        </p:nvSpPr>
        <p:spPr>
          <a:xfrm>
            <a:off x="0" y="1720800"/>
            <a:ext cx="8688000" cy="871200"/>
          </a:xfrm>
        </p:spPr>
        <p:txBody>
          <a:bodyPr lIns="648000" tIns="0" rIns="684000" bIns="0" anchor="t" anchorCtr="0">
            <a:noAutofit/>
          </a:bodyPr>
          <a:lstStyle>
            <a:lvl1pPr>
              <a:lnSpc>
                <a:spcPts val="3400"/>
              </a:lnSpc>
              <a:defRPr sz="3100" cap="all" baseline="0">
                <a:solidFill>
                  <a:schemeClr val="accent4"/>
                </a:solidFill>
              </a:defRPr>
            </a:lvl1pPr>
          </a:lstStyle>
          <a:p>
            <a:r>
              <a:rPr lang="cs-CZ" dirty="0"/>
              <a:t>THANK YOU FOR YOUR ATTENTION</a:t>
            </a:r>
            <a:br>
              <a:rPr lang="cs-CZ" dirty="0"/>
            </a:br>
            <a:endParaRPr lang="cs-CZ" dirty="0"/>
          </a:p>
        </p:txBody>
      </p:sp>
      <p:sp>
        <p:nvSpPr>
          <p:cNvPr id="4" name="Zástupný symbol pro text 3">
            <a:extLst>
              <a:ext uri="{FF2B5EF4-FFF2-40B4-BE49-F238E27FC236}">
                <a16:creationId xmlns:a16="http://schemas.microsoft.com/office/drawing/2014/main" id="{55F60E52-3519-4A1B-BBBA-935B2277D754}"/>
              </a:ext>
            </a:extLst>
          </p:cNvPr>
          <p:cNvSpPr>
            <a:spLocks noGrp="1"/>
          </p:cNvSpPr>
          <p:nvPr>
            <p:ph type="body" sz="quarter" idx="14" hasCustomPrompt="1"/>
          </p:nvPr>
        </p:nvSpPr>
        <p:spPr>
          <a:xfrm>
            <a:off x="0" y="4705200"/>
            <a:ext cx="8688000" cy="871200"/>
          </a:xfrm>
        </p:spPr>
        <p:txBody>
          <a:bodyPr lIns="648000" tIns="0" rIns="180000" bIns="0">
            <a:noAutofit/>
          </a:bodyPr>
          <a:lstStyle>
            <a:lvl1pPr>
              <a:lnSpc>
                <a:spcPts val="1920"/>
              </a:lnSpc>
              <a:spcBef>
                <a:spcPts val="0"/>
              </a:spcBef>
              <a:spcAft>
                <a:spcPts val="500"/>
              </a:spcAft>
              <a:defRPr sz="1600" b="0">
                <a:solidFill>
                  <a:schemeClr val="accent2"/>
                </a:solidFill>
              </a:defRPr>
            </a:lvl1pPr>
            <a:lvl2pPr marL="0" indent="0">
              <a:lnSpc>
                <a:spcPts val="1440"/>
              </a:lnSpc>
              <a:spcBef>
                <a:spcPts val="0"/>
              </a:spcBef>
              <a:buFontTx/>
              <a:buNone/>
              <a:defRPr sz="1200">
                <a:solidFill>
                  <a:schemeClr val="accent3"/>
                </a:solidFill>
              </a:defRPr>
            </a:lvl2pPr>
            <a:lvl3pPr marL="180000" indent="-180000">
              <a:lnSpc>
                <a:spcPts val="2200"/>
              </a:lnSpc>
              <a:spcBef>
                <a:spcPts val="750"/>
              </a:spcBef>
              <a:buClr>
                <a:srgbClr val="0C54A0"/>
              </a:buClr>
              <a:defRPr sz="1700">
                <a:solidFill>
                  <a:srgbClr val="5B5B5B"/>
                </a:solidFill>
              </a:defRPr>
            </a:lvl3pPr>
            <a:lvl4pPr marL="505350" indent="-285750">
              <a:defRPr lang="cs-CZ" sz="1500" kern="1200" dirty="0" smtClean="0">
                <a:solidFill>
                  <a:srgbClr val="5B5B5B"/>
                </a:solidFill>
                <a:latin typeface="+mn-lt"/>
                <a:ea typeface="+mn-ea"/>
                <a:cs typeface="+mn-cs"/>
              </a:defRPr>
            </a:lvl4pPr>
          </a:lstStyle>
          <a:p>
            <a:pPr lvl="0"/>
            <a:r>
              <a:rPr lang="en-GB" dirty="0"/>
              <a:t>Update text</a:t>
            </a:r>
            <a:endParaRPr lang="cs-CZ" dirty="0"/>
          </a:p>
          <a:p>
            <a:pPr lvl="1"/>
            <a:r>
              <a:rPr lang="en-GB" dirty="0"/>
              <a:t>Second level</a:t>
            </a:r>
            <a:endParaRPr lang="cs-CZ" dirty="0"/>
          </a:p>
        </p:txBody>
      </p:sp>
      <p:sp>
        <p:nvSpPr>
          <p:cNvPr id="9" name="Zástupný symbol pro text 8">
            <a:extLst>
              <a:ext uri="{FF2B5EF4-FFF2-40B4-BE49-F238E27FC236}">
                <a16:creationId xmlns:a16="http://schemas.microsoft.com/office/drawing/2014/main" id="{F705BC74-A64B-4A93-8E18-253EDE62D6D9}"/>
              </a:ext>
            </a:extLst>
          </p:cNvPr>
          <p:cNvSpPr>
            <a:spLocks noGrp="1"/>
          </p:cNvSpPr>
          <p:nvPr>
            <p:ph type="body" sz="quarter" idx="15" hasCustomPrompt="1"/>
          </p:nvPr>
        </p:nvSpPr>
        <p:spPr>
          <a:xfrm>
            <a:off x="1161601" y="6022801"/>
            <a:ext cx="2634023" cy="344487"/>
          </a:xfrm>
        </p:spPr>
        <p:txBody>
          <a:bodyPr lIns="0" tIns="0" rIns="0" bIns="0" anchor="t" anchorCtr="0">
            <a:noAutofit/>
          </a:bodyPr>
          <a:lstStyle>
            <a:lvl1pPr>
              <a:defRPr sz="1600" baseline="0">
                <a:solidFill>
                  <a:schemeClr val="accent2"/>
                </a:solidFill>
              </a:defRPr>
            </a:lvl1pPr>
          </a:lstStyle>
          <a:p>
            <a:pPr lvl="0"/>
            <a:r>
              <a:rPr lang="en-GB" dirty="0"/>
              <a:t>Add mobile</a:t>
            </a:r>
            <a:endParaRPr lang="cs-CZ" dirty="0"/>
          </a:p>
        </p:txBody>
      </p:sp>
      <p:sp>
        <p:nvSpPr>
          <p:cNvPr id="11" name="Zástupný symbol pro text 8">
            <a:extLst>
              <a:ext uri="{FF2B5EF4-FFF2-40B4-BE49-F238E27FC236}">
                <a16:creationId xmlns:a16="http://schemas.microsoft.com/office/drawing/2014/main" id="{4838C64F-DF99-485F-B72D-B79233A99E75}"/>
              </a:ext>
            </a:extLst>
          </p:cNvPr>
          <p:cNvSpPr>
            <a:spLocks noGrp="1"/>
          </p:cNvSpPr>
          <p:nvPr>
            <p:ph type="body" sz="quarter" idx="16" hasCustomPrompt="1"/>
          </p:nvPr>
        </p:nvSpPr>
        <p:spPr>
          <a:xfrm>
            <a:off x="4152000" y="6022801"/>
            <a:ext cx="4536000" cy="344487"/>
          </a:xfrm>
        </p:spPr>
        <p:txBody>
          <a:bodyPr lIns="0" tIns="0" rIns="0" bIns="0" anchor="t" anchorCtr="0">
            <a:noAutofit/>
          </a:bodyPr>
          <a:lstStyle>
            <a:lvl1pPr>
              <a:defRPr sz="1600">
                <a:solidFill>
                  <a:schemeClr val="accent2"/>
                </a:solidFill>
              </a:defRPr>
            </a:lvl1pPr>
          </a:lstStyle>
          <a:p>
            <a:pPr lvl="0"/>
            <a:r>
              <a:rPr lang="en-GB" dirty="0"/>
              <a:t>Add e-mail</a:t>
            </a:r>
            <a:endParaRPr lang="cs-CZ" dirty="0"/>
          </a:p>
        </p:txBody>
      </p:sp>
    </p:spTree>
    <p:extLst>
      <p:ext uri="{BB962C8B-B14F-4D97-AF65-F5344CB8AC3E}">
        <p14:creationId xmlns:p14="http://schemas.microsoft.com/office/powerpoint/2010/main" val="965195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ank you slide  2">
    <p:spTree>
      <p:nvGrpSpPr>
        <p:cNvPr id="1" name=""/>
        <p:cNvGrpSpPr/>
        <p:nvPr/>
      </p:nvGrpSpPr>
      <p:grpSpPr>
        <a:xfrm>
          <a:off x="0" y="0"/>
          <a:ext cx="0" cy="0"/>
          <a:chOff x="0" y="0"/>
          <a:chExt cx="0" cy="0"/>
        </a:xfrm>
      </p:grpSpPr>
      <p:pic>
        <p:nvPicPr>
          <p:cNvPr id="9" name="Grafický objekt 8">
            <a:extLst>
              <a:ext uri="{FF2B5EF4-FFF2-40B4-BE49-F238E27FC236}">
                <a16:creationId xmlns:a16="http://schemas.microsoft.com/office/drawing/2014/main" id="{ABC5067A-BB5E-4A8D-AA58-C6B1AB75DE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AB8B9092-3C55-42C8-B8BB-259BF8C98DE3}"/>
              </a:ext>
            </a:extLst>
          </p:cNvPr>
          <p:cNvSpPr>
            <a:spLocks noGrp="1"/>
          </p:cNvSpPr>
          <p:nvPr>
            <p:ph type="title" hasCustomPrompt="1"/>
          </p:nvPr>
        </p:nvSpPr>
        <p:spPr>
          <a:xfrm>
            <a:off x="0" y="1720800"/>
            <a:ext cx="8688000" cy="871200"/>
          </a:xfrm>
        </p:spPr>
        <p:txBody>
          <a:bodyPr lIns="648000" tIns="0" rIns="684000" bIns="0" anchor="t" anchorCtr="0">
            <a:noAutofit/>
          </a:bodyPr>
          <a:lstStyle>
            <a:lvl1pPr>
              <a:lnSpc>
                <a:spcPts val="3400"/>
              </a:lnSpc>
              <a:defRPr sz="3100" cap="all" baseline="0">
                <a:solidFill>
                  <a:schemeClr val="accent4"/>
                </a:solidFill>
              </a:defRPr>
            </a:lvl1pPr>
          </a:lstStyle>
          <a:p>
            <a:r>
              <a:rPr lang="en-GB" noProof="0" dirty="0"/>
              <a:t>Thank you for your attention</a:t>
            </a:r>
            <a:br>
              <a:rPr lang="cs-CZ" dirty="0"/>
            </a:br>
            <a:endParaRPr lang="cs-CZ" dirty="0"/>
          </a:p>
        </p:txBody>
      </p:sp>
      <p:sp>
        <p:nvSpPr>
          <p:cNvPr id="8" name="TextovéPole 7">
            <a:extLst>
              <a:ext uri="{FF2B5EF4-FFF2-40B4-BE49-F238E27FC236}">
                <a16:creationId xmlns:a16="http://schemas.microsoft.com/office/drawing/2014/main" id="{5AB60F23-0424-4CBC-BBCB-BB5623C22691}"/>
              </a:ext>
            </a:extLst>
          </p:cNvPr>
          <p:cNvSpPr txBox="1"/>
          <p:nvPr userDrawn="1"/>
        </p:nvSpPr>
        <p:spPr>
          <a:xfrm>
            <a:off x="1248001" y="5200649"/>
            <a:ext cx="2590801" cy="338400"/>
          </a:xfrm>
          <a:prstGeom prst="rect">
            <a:avLst/>
          </a:prstGeom>
          <a:noFill/>
        </p:spPr>
        <p:txBody>
          <a:bodyPr wrap="square" lIns="0" bIns="0" rtlCol="0">
            <a:noAutofit/>
          </a:bodyPr>
          <a:lstStyle/>
          <a:p>
            <a:endParaRPr lang="cs-CZ" sz="1600" dirty="0">
              <a:solidFill>
                <a:srgbClr val="0C54A0"/>
              </a:solidFill>
              <a:latin typeface="Arial" panose="020B0604020202020204" pitchFamily="34" charset="0"/>
              <a:cs typeface="Arial" panose="020B0604020202020204" pitchFamily="34" charset="0"/>
            </a:endParaRPr>
          </a:p>
        </p:txBody>
      </p:sp>
      <p:sp>
        <p:nvSpPr>
          <p:cNvPr id="4" name="Zástupný symbol pro text 3">
            <a:extLst>
              <a:ext uri="{FF2B5EF4-FFF2-40B4-BE49-F238E27FC236}">
                <a16:creationId xmlns:a16="http://schemas.microsoft.com/office/drawing/2014/main" id="{9FCB1D3A-AAEF-4197-9DA2-2B4EABAC9FCF}"/>
              </a:ext>
            </a:extLst>
          </p:cNvPr>
          <p:cNvSpPr>
            <a:spLocks noGrp="1"/>
          </p:cNvSpPr>
          <p:nvPr>
            <p:ph type="body" sz="quarter" idx="10" hasCustomPrompt="1"/>
          </p:nvPr>
        </p:nvSpPr>
        <p:spPr>
          <a:xfrm>
            <a:off x="863600" y="4435201"/>
            <a:ext cx="4519283" cy="447351"/>
          </a:xfrm>
        </p:spPr>
        <p:txBody>
          <a:bodyPr lIns="0" tIns="0" rIns="0" bIns="0">
            <a:normAutofit/>
          </a:bodyPr>
          <a:lstStyle>
            <a:lvl1pPr marL="0" marR="0" indent="0" algn="l" defTabSz="685800" rtl="0" eaLnBrk="1" fontAlgn="auto" latinLnBrk="0" hangingPunct="1">
              <a:lnSpc>
                <a:spcPts val="1600"/>
              </a:lnSpc>
              <a:spcBef>
                <a:spcPts val="0"/>
              </a:spcBef>
              <a:spcAft>
                <a:spcPts val="0"/>
              </a:spcAft>
              <a:buClrTx/>
              <a:buSzTx/>
              <a:buFont typeface="Arial" panose="020B0604020202020204" pitchFamily="34" charset="0"/>
              <a:buNone/>
              <a:tabLst/>
              <a:defRPr sz="1200">
                <a:solidFill>
                  <a:schemeClr val="accent3"/>
                </a:solidFill>
              </a:defRPr>
            </a:lvl1pPr>
          </a:lstStyle>
          <a:p>
            <a:pPr marL="0" marR="0" lvl="0" indent="0" algn="l" defTabSz="685800" rtl="0" eaLnBrk="1" fontAlgn="auto" latinLnBrk="0" hangingPunct="1">
              <a:lnSpc>
                <a:spcPts val="1600"/>
              </a:lnSpc>
              <a:spcBef>
                <a:spcPts val="0"/>
              </a:spcBef>
              <a:spcAft>
                <a:spcPts val="0"/>
              </a:spcAft>
              <a:buClrTx/>
              <a:buSzTx/>
              <a:buFont typeface="Arial" panose="020B0604020202020204" pitchFamily="34" charset="0"/>
              <a:buNone/>
              <a:tabLst/>
              <a:defRPr/>
            </a:pPr>
            <a:r>
              <a:rPr lang="en-GB" sz="1200" noProof="0" dirty="0" err="1">
                <a:latin typeface="Arial" panose="020B0604020202020204" pitchFamily="34" charset="0"/>
                <a:cs typeface="Arial" panose="020B0604020202020204" pitchFamily="34" charset="0"/>
              </a:rPr>
              <a:t>Vasilissis</a:t>
            </a:r>
            <a:r>
              <a:rPr lang="en-GB" sz="1200" noProof="0" dirty="0">
                <a:latin typeface="Arial" panose="020B0604020202020204" pitchFamily="34" charset="0"/>
                <a:cs typeface="Arial" panose="020B0604020202020204" pitchFamily="34" charset="0"/>
              </a:rPr>
              <a:t> </a:t>
            </a:r>
            <a:r>
              <a:rPr lang="en-GB" sz="1200" noProof="0" dirty="0" err="1">
                <a:latin typeface="Arial" panose="020B0604020202020204" pitchFamily="34" charset="0"/>
                <a:cs typeface="Arial" panose="020B0604020202020204" pitchFamily="34" charset="0"/>
              </a:rPr>
              <a:t>Sofias</a:t>
            </a:r>
            <a:r>
              <a:rPr lang="en-GB" sz="1200" noProof="0" dirty="0">
                <a:latin typeface="Arial" panose="020B0604020202020204" pitchFamily="34" charset="0"/>
                <a:cs typeface="Arial" panose="020B0604020202020204" pitchFamily="34" charset="0"/>
              </a:rPr>
              <a:t> Str 1, </a:t>
            </a:r>
            <a:r>
              <a:rPr lang="en-GB" sz="1200" noProof="0" dirty="0" err="1">
                <a:latin typeface="Arial" panose="020B0604020202020204" pitchFamily="34" charset="0"/>
                <a:cs typeface="Arial" panose="020B0604020202020204" pitchFamily="34" charset="0"/>
              </a:rPr>
              <a:t>Maroussi</a:t>
            </a:r>
            <a:r>
              <a:rPr lang="en-GB" sz="1200" noProof="0" dirty="0">
                <a:latin typeface="Arial" panose="020B0604020202020204" pitchFamily="34" charset="0"/>
                <a:cs typeface="Arial" panose="020B0604020202020204" pitchFamily="34" charset="0"/>
              </a:rPr>
              <a:t> 151 24</a:t>
            </a:r>
          </a:p>
          <a:p>
            <a:pPr marL="0" marR="0" lvl="0" indent="0" algn="l" defTabSz="685800" rtl="0" eaLnBrk="1" fontAlgn="auto" latinLnBrk="0" hangingPunct="1">
              <a:lnSpc>
                <a:spcPts val="1600"/>
              </a:lnSpc>
              <a:spcBef>
                <a:spcPts val="0"/>
              </a:spcBef>
              <a:spcAft>
                <a:spcPts val="0"/>
              </a:spcAft>
              <a:buClrTx/>
              <a:buSzTx/>
              <a:buFont typeface="Arial" panose="020B0604020202020204" pitchFamily="34" charset="0"/>
              <a:buNone/>
              <a:tabLst/>
              <a:defRPr/>
            </a:pPr>
            <a:r>
              <a:rPr lang="en-GB" sz="1200" noProof="0" dirty="0" err="1">
                <a:latin typeface="Arial" panose="020B0604020202020204" pitchFamily="34" charset="0"/>
                <a:cs typeface="Arial" panose="020B0604020202020204" pitchFamily="34" charset="0"/>
              </a:rPr>
              <a:t>Attiki</a:t>
            </a:r>
            <a:r>
              <a:rPr lang="en-GB" sz="1200" noProof="0" dirty="0">
                <a:latin typeface="Arial" panose="020B0604020202020204" pitchFamily="34" charset="0"/>
                <a:cs typeface="Arial" panose="020B0604020202020204" pitchFamily="34" charset="0"/>
              </a:rPr>
              <a:t>, Greece</a:t>
            </a:r>
          </a:p>
          <a:p>
            <a:pPr lvl="0"/>
            <a:endParaRPr lang="cs-CZ" dirty="0"/>
          </a:p>
        </p:txBody>
      </p:sp>
      <p:sp>
        <p:nvSpPr>
          <p:cNvPr id="11" name="Zástupný symbol pro text 10">
            <a:extLst>
              <a:ext uri="{FF2B5EF4-FFF2-40B4-BE49-F238E27FC236}">
                <a16:creationId xmlns:a16="http://schemas.microsoft.com/office/drawing/2014/main" id="{8250660C-BC9D-40B0-9D82-07EE200B7C2B}"/>
              </a:ext>
            </a:extLst>
          </p:cNvPr>
          <p:cNvSpPr>
            <a:spLocks noGrp="1"/>
          </p:cNvSpPr>
          <p:nvPr>
            <p:ph type="body" sz="quarter" idx="11" hasCustomPrompt="1"/>
          </p:nvPr>
        </p:nvSpPr>
        <p:spPr>
          <a:xfrm>
            <a:off x="1243201" y="5262564"/>
            <a:ext cx="3266017" cy="234950"/>
          </a:xfrm>
        </p:spPr>
        <p:txBody>
          <a:bodyPr lIns="0" tIns="0" rIns="0" bIns="0">
            <a:normAutofit/>
          </a:bodyPr>
          <a:lstStyle>
            <a:lvl1pPr>
              <a:defRPr sz="1600">
                <a:solidFill>
                  <a:schemeClr val="accent2"/>
                </a:solidFill>
              </a:defRPr>
            </a:lvl1pPr>
          </a:lstStyle>
          <a:p>
            <a:pPr lvl="0"/>
            <a:r>
              <a:rPr lang="en-GB" dirty="0"/>
              <a:t>Add mobile</a:t>
            </a:r>
            <a:endParaRPr lang="cs-CZ" dirty="0"/>
          </a:p>
        </p:txBody>
      </p:sp>
      <p:sp>
        <p:nvSpPr>
          <p:cNvPr id="13" name="Zástupný symbol pro text 12">
            <a:extLst>
              <a:ext uri="{FF2B5EF4-FFF2-40B4-BE49-F238E27FC236}">
                <a16:creationId xmlns:a16="http://schemas.microsoft.com/office/drawing/2014/main" id="{B9614E74-6A64-490F-9956-A27705AD7553}"/>
              </a:ext>
            </a:extLst>
          </p:cNvPr>
          <p:cNvSpPr>
            <a:spLocks noGrp="1"/>
          </p:cNvSpPr>
          <p:nvPr>
            <p:ph type="body" sz="quarter" idx="12" hasCustomPrompt="1"/>
          </p:nvPr>
        </p:nvSpPr>
        <p:spPr>
          <a:xfrm>
            <a:off x="1243201" y="5680800"/>
            <a:ext cx="3266017" cy="234950"/>
          </a:xfrm>
        </p:spPr>
        <p:txBody>
          <a:bodyPr lIns="0" tIns="0" rIns="0" bIns="0">
            <a:noAutofit/>
          </a:bodyPr>
          <a:lstStyle>
            <a:lvl1pPr>
              <a:defRPr sz="1600">
                <a:solidFill>
                  <a:schemeClr val="accent2"/>
                </a:solidFill>
              </a:defRPr>
            </a:lvl1pPr>
          </a:lstStyle>
          <a:p>
            <a:pPr lvl="0"/>
            <a:r>
              <a:rPr lang="en-GB" dirty="0"/>
              <a:t>Add e-mail</a:t>
            </a:r>
            <a:endParaRPr lang="cs-CZ" dirty="0"/>
          </a:p>
        </p:txBody>
      </p:sp>
      <p:sp>
        <p:nvSpPr>
          <p:cNvPr id="15" name="Zástupný symbol pro text 14">
            <a:extLst>
              <a:ext uri="{FF2B5EF4-FFF2-40B4-BE49-F238E27FC236}">
                <a16:creationId xmlns:a16="http://schemas.microsoft.com/office/drawing/2014/main" id="{C310484F-C407-4969-946C-DBE54D0AE8A3}"/>
              </a:ext>
            </a:extLst>
          </p:cNvPr>
          <p:cNvSpPr>
            <a:spLocks noGrp="1"/>
          </p:cNvSpPr>
          <p:nvPr>
            <p:ph type="body" sz="quarter" idx="13" hasCustomPrompt="1"/>
          </p:nvPr>
        </p:nvSpPr>
        <p:spPr>
          <a:xfrm>
            <a:off x="1243201" y="6066000"/>
            <a:ext cx="3266017" cy="234950"/>
          </a:xfrm>
        </p:spPr>
        <p:txBody>
          <a:bodyPr lIns="0" tIns="0" rIns="0" bIns="0">
            <a:normAutofit/>
          </a:bodyPr>
          <a:lstStyle>
            <a:lvl1pPr>
              <a:defRPr sz="1600">
                <a:solidFill>
                  <a:schemeClr val="accent2"/>
                </a:solidFill>
              </a:defRPr>
            </a:lvl1pPr>
          </a:lstStyle>
          <a:p>
            <a:pPr lvl="0"/>
            <a:r>
              <a:rPr lang="en-GB" dirty="0"/>
              <a:t>Add website address</a:t>
            </a:r>
            <a:endParaRPr lang="cs-CZ" dirty="0"/>
          </a:p>
        </p:txBody>
      </p:sp>
    </p:spTree>
    <p:extLst>
      <p:ext uri="{BB962C8B-B14F-4D97-AF65-F5344CB8AC3E}">
        <p14:creationId xmlns:p14="http://schemas.microsoft.com/office/powerpoint/2010/main" val="36534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r>
              <a:rPr lang="en-US"/>
              <a:t>Click icon to add picture</a:t>
            </a:r>
            <a:endParaRPr lang="id-ID"/>
          </a:p>
        </p:txBody>
      </p:sp>
      <p:sp>
        <p:nvSpPr>
          <p:cNvPr id="17" name="Rectangle 5">
            <a:extLst>
              <a:ext uri="{FF2B5EF4-FFF2-40B4-BE49-F238E27FC236}">
                <a16:creationId xmlns:a16="http://schemas.microsoft.com/office/drawing/2014/main" id="{BCA99C90-5C4D-1647-8248-3EE558FDC1BE}"/>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Slide Number Placeholder 4">
            <a:extLst>
              <a:ext uri="{FF2B5EF4-FFF2-40B4-BE49-F238E27FC236}">
                <a16:creationId xmlns:a16="http://schemas.microsoft.com/office/drawing/2014/main" id="{EDF07EB7-1DA9-F749-A10C-8C328173934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32867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16/02/2023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r>
              <a:rPr lang="en-US"/>
              <a:t>Click icon to add picture</a:t>
            </a:r>
          </a:p>
        </p:txBody>
      </p:sp>
      <p:sp>
        <p:nvSpPr>
          <p:cNvPr id="13" name="Rectangle 5">
            <a:extLst>
              <a:ext uri="{FF2B5EF4-FFF2-40B4-BE49-F238E27FC236}">
                <a16:creationId xmlns:a16="http://schemas.microsoft.com/office/drawing/2014/main" id="{18BF1518-E847-7341-A15D-45627DB3DAD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75EEAB81-282F-004A-AB99-F5DF36859E66}"/>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64054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16/02/2023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5040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emf"/><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emf"/><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2.emf"/><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emf"/><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4.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4" name="Immagine 3">
            <a:extLst>
              <a:ext uri="{FF2B5EF4-FFF2-40B4-BE49-F238E27FC236}">
                <a16:creationId xmlns:a16="http://schemas.microsoft.com/office/drawing/2014/main" id="{E86ECB1A-693F-2041-AC72-F644481AEFFD}"/>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50975" y="150674"/>
            <a:ext cx="1485900" cy="901700"/>
          </a:xfrm>
          <a:prstGeom prst="rect">
            <a:avLst/>
          </a:prstGeom>
        </p:spPr>
      </p:pic>
    </p:spTree>
    <p:extLst>
      <p:ext uri="{BB962C8B-B14F-4D97-AF65-F5344CB8AC3E}">
        <p14:creationId xmlns:p14="http://schemas.microsoft.com/office/powerpoint/2010/main" val="671066940"/>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12267645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4" name="Immagine 3">
            <a:extLst>
              <a:ext uri="{FF2B5EF4-FFF2-40B4-BE49-F238E27FC236}">
                <a16:creationId xmlns:a16="http://schemas.microsoft.com/office/drawing/2014/main" id="{E86ECB1A-693F-2041-AC72-F644481AEFF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0975" y="150674"/>
            <a:ext cx="1485900" cy="901700"/>
          </a:xfrm>
          <a:prstGeom prst="rect">
            <a:avLst/>
          </a:prstGeom>
        </p:spPr>
      </p:pic>
    </p:spTree>
    <p:extLst>
      <p:ext uri="{BB962C8B-B14F-4D97-AF65-F5344CB8AC3E}">
        <p14:creationId xmlns:p14="http://schemas.microsoft.com/office/powerpoint/2010/main" val="36140195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11139461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dirty="0"/>
          </a:p>
        </p:txBody>
      </p:sp>
      <p:pic>
        <p:nvPicPr>
          <p:cNvPr id="4" name="Immagine 3">
            <a:extLst>
              <a:ext uri="{FF2B5EF4-FFF2-40B4-BE49-F238E27FC236}">
                <a16:creationId xmlns:a16="http://schemas.microsoft.com/office/drawing/2014/main" id="{E86ECB1A-693F-2041-AC72-F644481AEFFD}"/>
              </a:ext>
            </a:extLst>
          </p:cNvPr>
          <p:cNvPicPr>
            <a:picLocks noChangeAspect="1"/>
          </p:cNvPicPr>
          <p:nvPr userDrawn="1"/>
        </p:nvPicPr>
        <p:blipFill>
          <a:blip r:embed="rId10"/>
          <a:stretch>
            <a:fillRect/>
          </a:stretch>
        </p:blipFill>
        <p:spPr>
          <a:xfrm>
            <a:off x="1450975" y="150674"/>
            <a:ext cx="1485900" cy="901700"/>
          </a:xfrm>
          <a:prstGeom prst="rect">
            <a:avLst/>
          </a:prstGeom>
        </p:spPr>
      </p:pic>
    </p:spTree>
    <p:extLst>
      <p:ext uri="{BB962C8B-B14F-4D97-AF65-F5344CB8AC3E}">
        <p14:creationId xmlns:p14="http://schemas.microsoft.com/office/powerpoint/2010/main" val="43915601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8A82CD6C-728D-4BA9-9FD0-6A17AB811C9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ástupný nadpis 1">
            <a:extLst>
              <a:ext uri="{FF2B5EF4-FFF2-40B4-BE49-F238E27FC236}">
                <a16:creationId xmlns:a16="http://schemas.microsoft.com/office/drawing/2014/main" id="{D6535D87-153C-4461-B5E6-81B30BB1458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dirty="0"/>
              <a:t>Click to edit the style</a:t>
            </a:r>
            <a:endParaRPr lang="cs-CZ" dirty="0"/>
          </a:p>
        </p:txBody>
      </p:sp>
      <p:sp>
        <p:nvSpPr>
          <p:cNvPr id="3" name="Zástupný symbol pro text 2">
            <a:extLst>
              <a:ext uri="{FF2B5EF4-FFF2-40B4-BE49-F238E27FC236}">
                <a16:creationId xmlns:a16="http://schemas.microsoft.com/office/drawing/2014/main" id="{8F4DB5F4-D9D5-43E6-9671-58E84E6DB6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Edit text </a:t>
            </a:r>
            <a:endParaRPr lang="cs-CZ" dirty="0"/>
          </a:p>
          <a:p>
            <a:pPr lvl="1"/>
            <a:r>
              <a:rPr lang="en-GB" dirty="0"/>
              <a:t>Second level</a:t>
            </a:r>
            <a:endParaRPr lang="cs-CZ" dirty="0"/>
          </a:p>
          <a:p>
            <a:pPr lvl="2"/>
            <a:r>
              <a:rPr lang="en-GB" dirty="0"/>
              <a:t>Third level</a:t>
            </a:r>
            <a:endParaRPr lang="cs-CZ" dirty="0"/>
          </a:p>
          <a:p>
            <a:pPr lvl="3"/>
            <a:r>
              <a:rPr lang="en-GB" dirty="0"/>
              <a:t>Fourth level</a:t>
            </a:r>
            <a:endParaRPr lang="cs-CZ" dirty="0"/>
          </a:p>
          <a:p>
            <a:pPr lvl="4"/>
            <a:r>
              <a:rPr lang="en-GB" dirty="0"/>
              <a:t>Fifth level</a:t>
            </a:r>
            <a:endParaRPr lang="cs-CZ" dirty="0"/>
          </a:p>
        </p:txBody>
      </p:sp>
      <p:sp>
        <p:nvSpPr>
          <p:cNvPr id="5" name="Zástupný symbol pro zápatí 4">
            <a:extLst>
              <a:ext uri="{FF2B5EF4-FFF2-40B4-BE49-F238E27FC236}">
                <a16:creationId xmlns:a16="http://schemas.microsoft.com/office/drawing/2014/main" id="{E70A42D3-30AC-4C36-9B93-6D64A8DC9E64}"/>
              </a:ext>
            </a:extLst>
          </p:cNvPr>
          <p:cNvSpPr>
            <a:spLocks noGrp="1"/>
          </p:cNvSpPr>
          <p:nvPr>
            <p:ph type="ftr" sz="quarter" idx="3"/>
          </p:nvPr>
        </p:nvSpPr>
        <p:spPr>
          <a:xfrm>
            <a:off x="0" y="6400801"/>
            <a:ext cx="8039819" cy="365125"/>
          </a:xfrm>
          <a:prstGeom prst="rect">
            <a:avLst/>
          </a:prstGeom>
        </p:spPr>
        <p:txBody>
          <a:bodyPr vert="horz" lIns="91440" tIns="45720" rIns="216000" bIns="45720" rtlCol="0" anchor="ctr" anchorCtr="0"/>
          <a:lstStyle>
            <a:lvl1pPr algn="l">
              <a:defRPr sz="1000">
                <a:solidFill>
                  <a:srgbClr val="0C54A0"/>
                </a:solidFill>
              </a:defRPr>
            </a:lvl1pPr>
          </a:lstStyle>
          <a:p>
            <a:r>
              <a:rPr lang="en-US"/>
              <a:t>NIS investments in the transport sector</a:t>
            </a:r>
            <a:endParaRPr lang="cs-CZ" dirty="0"/>
          </a:p>
        </p:txBody>
      </p:sp>
      <p:sp>
        <p:nvSpPr>
          <p:cNvPr id="6" name="Zástupný symbol pro číslo snímku 5">
            <a:extLst>
              <a:ext uri="{FF2B5EF4-FFF2-40B4-BE49-F238E27FC236}">
                <a16:creationId xmlns:a16="http://schemas.microsoft.com/office/drawing/2014/main" id="{7A26FCAD-62DE-40CB-8139-916BEE520A0A}"/>
              </a:ext>
            </a:extLst>
          </p:cNvPr>
          <p:cNvSpPr>
            <a:spLocks noGrp="1"/>
          </p:cNvSpPr>
          <p:nvPr>
            <p:ph type="sldNum" sz="quarter" idx="4"/>
          </p:nvPr>
        </p:nvSpPr>
        <p:spPr>
          <a:xfrm>
            <a:off x="9444487" y="6400801"/>
            <a:ext cx="2743200" cy="365125"/>
          </a:xfrm>
          <a:prstGeom prst="rect">
            <a:avLst/>
          </a:prstGeom>
        </p:spPr>
        <p:txBody>
          <a:bodyPr vert="horz" lIns="91440" tIns="45720" rIns="216000" bIns="45720" rtlCol="0" anchor="ctr"/>
          <a:lstStyle>
            <a:lvl1pPr algn="r">
              <a:defRPr sz="900">
                <a:solidFill>
                  <a:srgbClr val="A0A0A0"/>
                </a:solidFill>
              </a:defRPr>
            </a:lvl1pPr>
          </a:lstStyle>
          <a:p>
            <a:fld id="{251CC97F-B359-438B-BC50-D4E0333112DB}" type="slidenum">
              <a:rPr lang="cs-CZ" smtClean="0"/>
              <a:pPr/>
              <a:t>‹#›</a:t>
            </a:fld>
            <a:endParaRPr lang="cs-CZ" dirty="0"/>
          </a:p>
        </p:txBody>
      </p:sp>
    </p:spTree>
    <p:extLst>
      <p:ext uri="{BB962C8B-B14F-4D97-AF65-F5344CB8AC3E}">
        <p14:creationId xmlns:p14="http://schemas.microsoft.com/office/powerpoint/2010/main" val="27073471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www.era.europa.eu/content/2nd-era-enisa-conference-cybersecurity-railways" TargetMode="External"/><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0.xml"/><Relationship Id="rId5" Type="http://schemas.openxmlformats.org/officeDocument/2006/relationships/chart" Target="../charts/chart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0.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0.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2.xml"/><Relationship Id="rId7" Type="http://schemas.openxmlformats.org/officeDocument/2006/relationships/image" Target="../media/image60.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channel/UCFfzjb2UuoOxFJd12AL6lyg" TargetMode="External"/><Relationship Id="rId3" Type="http://schemas.openxmlformats.org/officeDocument/2006/relationships/image" Target="../media/image61.jpeg"/><Relationship Id="rId7" Type="http://schemas.openxmlformats.org/officeDocument/2006/relationships/image" Target="../media/image63.em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hyperlink" Target="https://www.linkedin.com/company/european-railway-agency" TargetMode="External"/><Relationship Id="rId5" Type="http://schemas.openxmlformats.org/officeDocument/2006/relationships/image" Target="../media/image62.emf"/><Relationship Id="rId4" Type="http://schemas.openxmlformats.org/officeDocument/2006/relationships/hyperlink" Target="https://twitter.com/ERA_railways" TargetMode="External"/><Relationship Id="rId9" Type="http://schemas.openxmlformats.org/officeDocument/2006/relationships/image" Target="../media/image64.emf"/></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hyperlink" Target="https://projects.shift2rail.org/s2r_ip2_n.aspx?p=X2RAIL-3" TargetMode="External"/><Relationship Id="rId3" Type="http://schemas.openxmlformats.org/officeDocument/2006/relationships/image" Target="../media/image25.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7549" y="2235200"/>
            <a:ext cx="9096637" cy="2387600"/>
          </a:xfrm>
        </p:spPr>
        <p:txBody>
          <a:bodyPr>
            <a:normAutofit fontScale="90000"/>
          </a:bodyPr>
          <a:lstStyle/>
          <a:p>
            <a:pPr algn="l"/>
            <a:r>
              <a:rPr lang="en-US" b="0" i="0" dirty="0">
                <a:solidFill>
                  <a:schemeClr val="bg1"/>
                </a:solidFill>
                <a:effectLst/>
                <a:latin typeface="system-ui"/>
              </a:rPr>
              <a:t>Feedback on the ERA-ENISA Conference on Railway Cybersecurity</a:t>
            </a:r>
            <a:br>
              <a:rPr lang="en-US" b="0" i="0" dirty="0">
                <a:solidFill>
                  <a:schemeClr val="bg1"/>
                </a:solidFill>
                <a:effectLst/>
                <a:latin typeface="system-ui"/>
              </a:rPr>
            </a:br>
            <a:r>
              <a:rPr lang="en-US" sz="4400" b="0" i="0" dirty="0">
                <a:solidFill>
                  <a:schemeClr val="bg1"/>
                </a:solidFill>
                <a:effectLst/>
                <a:latin typeface="system-ui"/>
              </a:rPr>
              <a:t>16 February 2023</a:t>
            </a:r>
          </a:p>
        </p:txBody>
      </p:sp>
      <p:pic>
        <p:nvPicPr>
          <p:cNvPr id="3" name="Picture 3" descr="Graphical user interface&#10;&#10;Description automatically generated">
            <a:extLst>
              <a:ext uri="{FF2B5EF4-FFF2-40B4-BE49-F238E27FC236}">
                <a16:creationId xmlns:a16="http://schemas.microsoft.com/office/drawing/2014/main" id="{92B196CB-78A1-6AC7-0B76-A45BCD351A12}"/>
              </a:ext>
            </a:extLst>
          </p:cNvPr>
          <p:cNvPicPr>
            <a:picLocks noChangeAspect="1"/>
          </p:cNvPicPr>
          <p:nvPr/>
        </p:nvPicPr>
        <p:blipFill>
          <a:blip r:embed="rId3"/>
          <a:stretch>
            <a:fillRect/>
          </a:stretch>
        </p:blipFill>
        <p:spPr>
          <a:xfrm>
            <a:off x="-1465" y="-2199"/>
            <a:ext cx="12194930" cy="6862396"/>
          </a:xfrm>
          <a:prstGeom prst="rect">
            <a:avLst/>
          </a:prstGeom>
        </p:spPr>
      </p:pic>
      <p:sp>
        <p:nvSpPr>
          <p:cNvPr id="11" name="TextBox 10">
            <a:extLst>
              <a:ext uri="{FF2B5EF4-FFF2-40B4-BE49-F238E27FC236}">
                <a16:creationId xmlns:a16="http://schemas.microsoft.com/office/drawing/2014/main" id="{CAFCA108-0406-43EF-ACB0-DF0AFCB1C21D}"/>
              </a:ext>
            </a:extLst>
          </p:cNvPr>
          <p:cNvSpPr txBox="1"/>
          <p:nvPr/>
        </p:nvSpPr>
        <p:spPr>
          <a:xfrm>
            <a:off x="2994260" y="4663032"/>
            <a:ext cx="9049272" cy="861774"/>
          </a:xfrm>
          <a:prstGeom prst="rect">
            <a:avLst/>
          </a:prstGeom>
          <a:solidFill>
            <a:schemeClr val="bg2">
              <a:alpha val="53000"/>
            </a:schemeClr>
          </a:solidFill>
        </p:spPr>
        <p:txBody>
          <a:bodyPr wrap="none" rtlCol="0">
            <a:spAutoFit/>
          </a:bodyPr>
          <a:lstStyle/>
          <a:p>
            <a:r>
              <a:rPr lang="en-GB" sz="5000" b="1" i="1" kern="0" dirty="0"/>
              <a:t>Welcome! Webinar to start soon!</a:t>
            </a:r>
          </a:p>
        </p:txBody>
      </p:sp>
    </p:spTree>
    <p:extLst>
      <p:ext uri="{BB962C8B-B14F-4D97-AF65-F5344CB8AC3E}">
        <p14:creationId xmlns:p14="http://schemas.microsoft.com/office/powerpoint/2010/main" val="322428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ttore 2 2">
            <a:extLst>
              <a:ext uri="{FF2B5EF4-FFF2-40B4-BE49-F238E27FC236}">
                <a16:creationId xmlns:a16="http://schemas.microsoft.com/office/drawing/2014/main" id="{7422E63E-53FB-3749-A84A-936E3D6CCF6A}"/>
              </a:ext>
            </a:extLst>
          </p:cNvPr>
          <p:cNvCxnSpPr>
            <a:cxnSpLocks/>
          </p:cNvCxnSpPr>
          <p:nvPr/>
        </p:nvCxnSpPr>
        <p:spPr>
          <a:xfrm>
            <a:off x="1000464" y="4477197"/>
            <a:ext cx="9990013" cy="11829"/>
          </a:xfrm>
          <a:prstGeom prst="straightConnector1">
            <a:avLst/>
          </a:prstGeom>
          <a:ln w="15875">
            <a:solidFill>
              <a:schemeClr val="bg1"/>
            </a:solidFill>
            <a:bevel/>
            <a:headEnd w="lg" len="lg"/>
            <a:tailEnd type="triangle" w="lg" len="med"/>
          </a:ln>
        </p:spPr>
        <p:style>
          <a:lnRef idx="1">
            <a:schemeClr val="accent1"/>
          </a:lnRef>
          <a:fillRef idx="0">
            <a:schemeClr val="accent1"/>
          </a:fillRef>
          <a:effectRef idx="0">
            <a:schemeClr val="accent1"/>
          </a:effectRef>
          <a:fontRef idx="minor">
            <a:schemeClr val="tx1"/>
          </a:fontRef>
        </p:style>
      </p:cxnSp>
      <p:grpSp>
        <p:nvGrpSpPr>
          <p:cNvPr id="4" name="Gruppo 3">
            <a:extLst>
              <a:ext uri="{FF2B5EF4-FFF2-40B4-BE49-F238E27FC236}">
                <a16:creationId xmlns:a16="http://schemas.microsoft.com/office/drawing/2014/main" id="{BC35C569-2609-724E-AC3E-E49EED271F05}"/>
              </a:ext>
            </a:extLst>
          </p:cNvPr>
          <p:cNvGrpSpPr/>
          <p:nvPr/>
        </p:nvGrpSpPr>
        <p:grpSpPr>
          <a:xfrm>
            <a:off x="1367899" y="4419138"/>
            <a:ext cx="1314340" cy="1794326"/>
            <a:chOff x="367435" y="4419138"/>
            <a:chExt cx="1314340" cy="1794326"/>
          </a:xfrm>
        </p:grpSpPr>
        <p:sp>
          <p:nvSpPr>
            <p:cNvPr id="5" name="Google Shape;1135;p27">
              <a:extLst>
                <a:ext uri="{FF2B5EF4-FFF2-40B4-BE49-F238E27FC236}">
                  <a16:creationId xmlns:a16="http://schemas.microsoft.com/office/drawing/2014/main" id="{398DDBDB-6419-4D4E-8B9B-7755B968F89D}"/>
                </a:ext>
              </a:extLst>
            </p:cNvPr>
            <p:cNvSpPr/>
            <p:nvPr/>
          </p:nvSpPr>
          <p:spPr>
            <a:xfrm>
              <a:off x="434519" y="5025524"/>
              <a:ext cx="1120172" cy="1120140"/>
            </a:xfrm>
            <a:custGeom>
              <a:avLst/>
              <a:gdLst/>
              <a:ahLst/>
              <a:cxnLst/>
              <a:rect l="l" t="t" r="r" b="b"/>
              <a:pathLst>
                <a:path w="35220" h="35219" extrusionOk="0">
                  <a:moveTo>
                    <a:pt x="17610" y="0"/>
                  </a:moveTo>
                  <a:cubicBezTo>
                    <a:pt x="7883" y="0"/>
                    <a:pt x="1" y="7894"/>
                    <a:pt x="1" y="17610"/>
                  </a:cubicBezTo>
                  <a:cubicBezTo>
                    <a:pt x="1" y="27337"/>
                    <a:pt x="7883" y="35219"/>
                    <a:pt x="17610" y="35219"/>
                  </a:cubicBezTo>
                  <a:cubicBezTo>
                    <a:pt x="27338" y="35219"/>
                    <a:pt x="35220" y="27337"/>
                    <a:pt x="35220" y="17610"/>
                  </a:cubicBezTo>
                  <a:cubicBezTo>
                    <a:pt x="35220" y="7894"/>
                    <a:pt x="27338" y="0"/>
                    <a:pt x="17610"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1136;p27">
              <a:extLst>
                <a:ext uri="{FF2B5EF4-FFF2-40B4-BE49-F238E27FC236}">
                  <a16:creationId xmlns:a16="http://schemas.microsoft.com/office/drawing/2014/main" id="{AF868CF9-F984-524C-9AA4-498EB7267993}"/>
                </a:ext>
              </a:extLst>
            </p:cNvPr>
            <p:cNvSpPr/>
            <p:nvPr/>
          </p:nvSpPr>
          <p:spPr>
            <a:xfrm>
              <a:off x="628040" y="5225057"/>
              <a:ext cx="727826" cy="727857"/>
            </a:xfrm>
            <a:custGeom>
              <a:avLst/>
              <a:gdLst/>
              <a:ahLst/>
              <a:cxnLst/>
              <a:rect l="l" t="t" r="r" b="b"/>
              <a:pathLst>
                <a:path w="22884" h="22885" extrusionOk="0">
                  <a:moveTo>
                    <a:pt x="11442" y="1"/>
                  </a:moveTo>
                  <a:cubicBezTo>
                    <a:pt x="5120" y="1"/>
                    <a:pt x="0" y="5120"/>
                    <a:pt x="0" y="11443"/>
                  </a:cubicBezTo>
                  <a:cubicBezTo>
                    <a:pt x="0" y="17765"/>
                    <a:pt x="5120" y="22885"/>
                    <a:pt x="11442" y="22885"/>
                  </a:cubicBezTo>
                  <a:cubicBezTo>
                    <a:pt x="17764" y="22885"/>
                    <a:pt x="22884" y="17765"/>
                    <a:pt x="22884" y="11443"/>
                  </a:cubicBezTo>
                  <a:cubicBezTo>
                    <a:pt x="22884" y="5120"/>
                    <a:pt x="17764" y="1"/>
                    <a:pt x="11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rPr>
                <a:t>Session 1</a:t>
              </a:r>
              <a:endParaRPr kumimoji="0"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grpSp>
          <p:nvGrpSpPr>
            <p:cNvPr id="7" name="Gruppo 6">
              <a:extLst>
                <a:ext uri="{FF2B5EF4-FFF2-40B4-BE49-F238E27FC236}">
                  <a16:creationId xmlns:a16="http://schemas.microsoft.com/office/drawing/2014/main" id="{04B1CB85-3742-0844-A344-B646E41F4F2D}"/>
                </a:ext>
              </a:extLst>
            </p:cNvPr>
            <p:cNvGrpSpPr/>
            <p:nvPr/>
          </p:nvGrpSpPr>
          <p:grpSpPr>
            <a:xfrm flipH="1">
              <a:off x="367435" y="4419138"/>
              <a:ext cx="1314340" cy="1794326"/>
              <a:chOff x="2420077" y="4279807"/>
              <a:chExt cx="1314340" cy="1794326"/>
            </a:xfrm>
          </p:grpSpPr>
          <p:sp>
            <p:nvSpPr>
              <p:cNvPr id="8" name="Google Shape;1133;p27">
                <a:extLst>
                  <a:ext uri="{FF2B5EF4-FFF2-40B4-BE49-F238E27FC236}">
                    <a16:creationId xmlns:a16="http://schemas.microsoft.com/office/drawing/2014/main" id="{8E820B3C-D620-C946-9710-83E5C318AD78}"/>
                  </a:ext>
                </a:extLst>
              </p:cNvPr>
              <p:cNvSpPr/>
              <p:nvPr/>
            </p:nvSpPr>
            <p:spPr>
              <a:xfrm rot="10800000">
                <a:off x="3234313" y="4279807"/>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1134;p27">
                <a:extLst>
                  <a:ext uri="{FF2B5EF4-FFF2-40B4-BE49-F238E27FC236}">
                    <a16:creationId xmlns:a16="http://schemas.microsoft.com/office/drawing/2014/main" id="{0127C221-FEC2-694E-B842-E1742EE59854}"/>
                  </a:ext>
                </a:extLst>
              </p:cNvPr>
              <p:cNvSpPr/>
              <p:nvPr/>
            </p:nvSpPr>
            <p:spPr>
              <a:xfrm rot="10800000">
                <a:off x="2487057" y="4337866"/>
                <a:ext cx="1247360" cy="1736267"/>
              </a:xfrm>
              <a:custGeom>
                <a:avLst/>
                <a:gdLst>
                  <a:gd name="connsiteX0" fmla="*/ 39219 w 39219"/>
                  <a:gd name="connsiteY0" fmla="*/ 19610 h 54591"/>
                  <a:gd name="connsiteX1" fmla="*/ 19609 w 39219"/>
                  <a:gd name="connsiteY1" fmla="*/ 0 h 54591"/>
                  <a:gd name="connsiteX2" fmla="*/ 0 w 39219"/>
                  <a:gd name="connsiteY2" fmla="*/ 19610 h 54591"/>
                  <a:gd name="connsiteX3" fmla="*/ 13680 w 39219"/>
                  <a:gd name="connsiteY3" fmla="*/ 38314 h 54591"/>
                  <a:gd name="connsiteX4" fmla="*/ 13680 w 39219"/>
                  <a:gd name="connsiteY4" fmla="*/ 54591 h 5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9" h="54591" fill="none" extrusionOk="0">
                    <a:moveTo>
                      <a:pt x="39219" y="19610"/>
                    </a:moveTo>
                    <a:cubicBezTo>
                      <a:pt x="39219" y="8787"/>
                      <a:pt x="30444" y="0"/>
                      <a:pt x="19609" y="0"/>
                    </a:cubicBezTo>
                    <a:cubicBezTo>
                      <a:pt x="8775" y="0"/>
                      <a:pt x="0" y="8787"/>
                      <a:pt x="0" y="19610"/>
                    </a:cubicBezTo>
                    <a:cubicBezTo>
                      <a:pt x="0" y="28373"/>
                      <a:pt x="5750" y="35802"/>
                      <a:pt x="13680" y="38314"/>
                    </a:cubicBezTo>
                    <a:lnTo>
                      <a:pt x="13680" y="54591"/>
                    </a:lnTo>
                  </a:path>
                </a:pathLst>
              </a:custGeom>
              <a:noFill/>
              <a:ln w="157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133;p27">
                <a:extLst>
                  <a:ext uri="{FF2B5EF4-FFF2-40B4-BE49-F238E27FC236}">
                    <a16:creationId xmlns:a16="http://schemas.microsoft.com/office/drawing/2014/main" id="{BD8A79DE-CE6D-5E4E-B89B-112CA701CDA8}"/>
                  </a:ext>
                </a:extLst>
              </p:cNvPr>
              <p:cNvSpPr/>
              <p:nvPr/>
            </p:nvSpPr>
            <p:spPr>
              <a:xfrm rot="10800000">
                <a:off x="2420077" y="5383310"/>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 name="Gruppo 10">
            <a:extLst>
              <a:ext uri="{FF2B5EF4-FFF2-40B4-BE49-F238E27FC236}">
                <a16:creationId xmlns:a16="http://schemas.microsoft.com/office/drawing/2014/main" id="{436D73E9-CC8E-D744-954B-D1F83F681C5B}"/>
              </a:ext>
            </a:extLst>
          </p:cNvPr>
          <p:cNvGrpSpPr/>
          <p:nvPr/>
        </p:nvGrpSpPr>
        <p:grpSpPr>
          <a:xfrm>
            <a:off x="3041105" y="2752759"/>
            <a:ext cx="1314340" cy="1794326"/>
            <a:chOff x="1601327" y="2596005"/>
            <a:chExt cx="1314340" cy="1794326"/>
          </a:xfrm>
        </p:grpSpPr>
        <p:grpSp>
          <p:nvGrpSpPr>
            <p:cNvPr id="12" name="Gruppo 11">
              <a:extLst>
                <a:ext uri="{FF2B5EF4-FFF2-40B4-BE49-F238E27FC236}">
                  <a16:creationId xmlns:a16="http://schemas.microsoft.com/office/drawing/2014/main" id="{389503DA-AB8C-214C-A8DC-104D69B70B59}"/>
                </a:ext>
              </a:extLst>
            </p:cNvPr>
            <p:cNvGrpSpPr/>
            <p:nvPr/>
          </p:nvGrpSpPr>
          <p:grpSpPr>
            <a:xfrm rot="10800000">
              <a:off x="1601327" y="2596005"/>
              <a:ext cx="1314340" cy="1794326"/>
              <a:chOff x="2420077" y="4279807"/>
              <a:chExt cx="1314340" cy="1794326"/>
            </a:xfrm>
          </p:grpSpPr>
          <p:sp>
            <p:nvSpPr>
              <p:cNvPr id="15" name="Google Shape;1133;p27">
                <a:extLst>
                  <a:ext uri="{FF2B5EF4-FFF2-40B4-BE49-F238E27FC236}">
                    <a16:creationId xmlns:a16="http://schemas.microsoft.com/office/drawing/2014/main" id="{AA34A0FC-DCD7-694D-AD88-73CA032F04BB}"/>
                  </a:ext>
                </a:extLst>
              </p:cNvPr>
              <p:cNvSpPr/>
              <p:nvPr/>
            </p:nvSpPr>
            <p:spPr>
              <a:xfrm rot="10800000">
                <a:off x="3234313" y="4279807"/>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134;p27">
                <a:extLst>
                  <a:ext uri="{FF2B5EF4-FFF2-40B4-BE49-F238E27FC236}">
                    <a16:creationId xmlns:a16="http://schemas.microsoft.com/office/drawing/2014/main" id="{1A77C4D5-5FFD-C748-9875-2BF44EA4B8EB}"/>
                  </a:ext>
                </a:extLst>
              </p:cNvPr>
              <p:cNvSpPr/>
              <p:nvPr/>
            </p:nvSpPr>
            <p:spPr>
              <a:xfrm rot="10800000">
                <a:off x="2487057" y="4337866"/>
                <a:ext cx="1247360" cy="1736267"/>
              </a:xfrm>
              <a:custGeom>
                <a:avLst/>
                <a:gdLst>
                  <a:gd name="connsiteX0" fmla="*/ 39219 w 39219"/>
                  <a:gd name="connsiteY0" fmla="*/ 19610 h 54591"/>
                  <a:gd name="connsiteX1" fmla="*/ 19609 w 39219"/>
                  <a:gd name="connsiteY1" fmla="*/ 0 h 54591"/>
                  <a:gd name="connsiteX2" fmla="*/ 0 w 39219"/>
                  <a:gd name="connsiteY2" fmla="*/ 19610 h 54591"/>
                  <a:gd name="connsiteX3" fmla="*/ 13680 w 39219"/>
                  <a:gd name="connsiteY3" fmla="*/ 38314 h 54591"/>
                  <a:gd name="connsiteX4" fmla="*/ 13680 w 39219"/>
                  <a:gd name="connsiteY4" fmla="*/ 54591 h 5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9" h="54591" fill="none" extrusionOk="0">
                    <a:moveTo>
                      <a:pt x="39219" y="19610"/>
                    </a:moveTo>
                    <a:cubicBezTo>
                      <a:pt x="39219" y="8787"/>
                      <a:pt x="30444" y="0"/>
                      <a:pt x="19609" y="0"/>
                    </a:cubicBezTo>
                    <a:cubicBezTo>
                      <a:pt x="8775" y="0"/>
                      <a:pt x="0" y="8787"/>
                      <a:pt x="0" y="19610"/>
                    </a:cubicBezTo>
                    <a:cubicBezTo>
                      <a:pt x="0" y="28373"/>
                      <a:pt x="5750" y="35802"/>
                      <a:pt x="13680" y="38314"/>
                    </a:cubicBezTo>
                    <a:lnTo>
                      <a:pt x="13680" y="54591"/>
                    </a:lnTo>
                  </a:path>
                </a:pathLst>
              </a:custGeom>
              <a:noFill/>
              <a:ln w="157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1133;p27">
                <a:extLst>
                  <a:ext uri="{FF2B5EF4-FFF2-40B4-BE49-F238E27FC236}">
                    <a16:creationId xmlns:a16="http://schemas.microsoft.com/office/drawing/2014/main" id="{CBCF47F1-C52F-C141-B656-482C2C60978B}"/>
                  </a:ext>
                </a:extLst>
              </p:cNvPr>
              <p:cNvSpPr/>
              <p:nvPr/>
            </p:nvSpPr>
            <p:spPr>
              <a:xfrm rot="10800000">
                <a:off x="2420077" y="5383310"/>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Google Shape;1135;p27">
              <a:extLst>
                <a:ext uri="{FF2B5EF4-FFF2-40B4-BE49-F238E27FC236}">
                  <a16:creationId xmlns:a16="http://schemas.microsoft.com/office/drawing/2014/main" id="{B91E64C8-D300-5749-B948-C14EC14489F0}"/>
                </a:ext>
              </a:extLst>
            </p:cNvPr>
            <p:cNvSpPr/>
            <p:nvPr/>
          </p:nvSpPr>
          <p:spPr>
            <a:xfrm>
              <a:off x="1659712" y="2646270"/>
              <a:ext cx="1120172" cy="1120140"/>
            </a:xfrm>
            <a:custGeom>
              <a:avLst/>
              <a:gdLst/>
              <a:ahLst/>
              <a:cxnLst/>
              <a:rect l="l" t="t" r="r" b="b"/>
              <a:pathLst>
                <a:path w="35220" h="35219" extrusionOk="0">
                  <a:moveTo>
                    <a:pt x="17610" y="0"/>
                  </a:moveTo>
                  <a:cubicBezTo>
                    <a:pt x="7883" y="0"/>
                    <a:pt x="1" y="7894"/>
                    <a:pt x="1" y="17610"/>
                  </a:cubicBezTo>
                  <a:cubicBezTo>
                    <a:pt x="1" y="27337"/>
                    <a:pt x="7883" y="35219"/>
                    <a:pt x="17610" y="35219"/>
                  </a:cubicBezTo>
                  <a:cubicBezTo>
                    <a:pt x="27338" y="35219"/>
                    <a:pt x="35220" y="27337"/>
                    <a:pt x="35220" y="17610"/>
                  </a:cubicBezTo>
                  <a:cubicBezTo>
                    <a:pt x="35220" y="7894"/>
                    <a:pt x="27338" y="0"/>
                    <a:pt x="1761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Google Shape;1136;p27">
              <a:extLst>
                <a:ext uri="{FF2B5EF4-FFF2-40B4-BE49-F238E27FC236}">
                  <a16:creationId xmlns:a16="http://schemas.microsoft.com/office/drawing/2014/main" id="{2612B84A-C5E6-EB4C-B2B2-82331EDD5B11}"/>
                </a:ext>
              </a:extLst>
            </p:cNvPr>
            <p:cNvSpPr/>
            <p:nvPr/>
          </p:nvSpPr>
          <p:spPr>
            <a:xfrm>
              <a:off x="1853233" y="2845803"/>
              <a:ext cx="727826" cy="727857"/>
            </a:xfrm>
            <a:custGeom>
              <a:avLst/>
              <a:gdLst/>
              <a:ahLst/>
              <a:cxnLst/>
              <a:rect l="l" t="t" r="r" b="b"/>
              <a:pathLst>
                <a:path w="22884" h="22885" extrusionOk="0">
                  <a:moveTo>
                    <a:pt x="11442" y="1"/>
                  </a:moveTo>
                  <a:cubicBezTo>
                    <a:pt x="5120" y="1"/>
                    <a:pt x="0" y="5120"/>
                    <a:pt x="0" y="11443"/>
                  </a:cubicBezTo>
                  <a:cubicBezTo>
                    <a:pt x="0" y="17765"/>
                    <a:pt x="5120" y="22885"/>
                    <a:pt x="11442" y="22885"/>
                  </a:cubicBezTo>
                  <a:cubicBezTo>
                    <a:pt x="17764" y="22885"/>
                    <a:pt x="22884" y="17765"/>
                    <a:pt x="22884" y="11443"/>
                  </a:cubicBezTo>
                  <a:cubicBezTo>
                    <a:pt x="22884" y="5120"/>
                    <a:pt x="17764" y="1"/>
                    <a:pt x="11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rPr>
                <a:t>Session 1</a:t>
              </a:r>
              <a:endParaRPr kumimoji="0"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grpSp>
      <p:grpSp>
        <p:nvGrpSpPr>
          <p:cNvPr id="18" name="Gruppo 17">
            <a:extLst>
              <a:ext uri="{FF2B5EF4-FFF2-40B4-BE49-F238E27FC236}">
                <a16:creationId xmlns:a16="http://schemas.microsoft.com/office/drawing/2014/main" id="{60D45A69-CDFE-264D-AB89-D598963D3C67}"/>
              </a:ext>
            </a:extLst>
          </p:cNvPr>
          <p:cNvGrpSpPr/>
          <p:nvPr/>
        </p:nvGrpSpPr>
        <p:grpSpPr>
          <a:xfrm>
            <a:off x="6387517" y="2752759"/>
            <a:ext cx="1314340" cy="1794326"/>
            <a:chOff x="1601327" y="2596005"/>
            <a:chExt cx="1314340" cy="1794326"/>
          </a:xfrm>
        </p:grpSpPr>
        <p:grpSp>
          <p:nvGrpSpPr>
            <p:cNvPr id="19" name="Gruppo 18">
              <a:extLst>
                <a:ext uri="{FF2B5EF4-FFF2-40B4-BE49-F238E27FC236}">
                  <a16:creationId xmlns:a16="http://schemas.microsoft.com/office/drawing/2014/main" id="{FE2A78FD-8012-424A-A06D-5B0AC3EE2B22}"/>
                </a:ext>
              </a:extLst>
            </p:cNvPr>
            <p:cNvGrpSpPr/>
            <p:nvPr/>
          </p:nvGrpSpPr>
          <p:grpSpPr>
            <a:xfrm rot="10800000">
              <a:off x="1601327" y="2596005"/>
              <a:ext cx="1314340" cy="1794326"/>
              <a:chOff x="2420077" y="4279807"/>
              <a:chExt cx="1314340" cy="1794326"/>
            </a:xfrm>
          </p:grpSpPr>
          <p:sp>
            <p:nvSpPr>
              <p:cNvPr id="22" name="Google Shape;1133;p27">
                <a:extLst>
                  <a:ext uri="{FF2B5EF4-FFF2-40B4-BE49-F238E27FC236}">
                    <a16:creationId xmlns:a16="http://schemas.microsoft.com/office/drawing/2014/main" id="{7B732BF2-6365-2F40-A856-AA53D3F538FF}"/>
                  </a:ext>
                </a:extLst>
              </p:cNvPr>
              <p:cNvSpPr/>
              <p:nvPr/>
            </p:nvSpPr>
            <p:spPr>
              <a:xfrm rot="10800000">
                <a:off x="3234313" y="4279807"/>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Google Shape;1134;p27">
                <a:extLst>
                  <a:ext uri="{FF2B5EF4-FFF2-40B4-BE49-F238E27FC236}">
                    <a16:creationId xmlns:a16="http://schemas.microsoft.com/office/drawing/2014/main" id="{2C586FA8-C484-2345-9266-39348B5807A5}"/>
                  </a:ext>
                </a:extLst>
              </p:cNvPr>
              <p:cNvSpPr/>
              <p:nvPr/>
            </p:nvSpPr>
            <p:spPr>
              <a:xfrm rot="10800000">
                <a:off x="2487057" y="4337866"/>
                <a:ext cx="1247360" cy="1736267"/>
              </a:xfrm>
              <a:custGeom>
                <a:avLst/>
                <a:gdLst>
                  <a:gd name="connsiteX0" fmla="*/ 39219 w 39219"/>
                  <a:gd name="connsiteY0" fmla="*/ 19610 h 54591"/>
                  <a:gd name="connsiteX1" fmla="*/ 19609 w 39219"/>
                  <a:gd name="connsiteY1" fmla="*/ 0 h 54591"/>
                  <a:gd name="connsiteX2" fmla="*/ 0 w 39219"/>
                  <a:gd name="connsiteY2" fmla="*/ 19610 h 54591"/>
                  <a:gd name="connsiteX3" fmla="*/ 13680 w 39219"/>
                  <a:gd name="connsiteY3" fmla="*/ 38314 h 54591"/>
                  <a:gd name="connsiteX4" fmla="*/ 13680 w 39219"/>
                  <a:gd name="connsiteY4" fmla="*/ 54591 h 5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9" h="54591" fill="none" extrusionOk="0">
                    <a:moveTo>
                      <a:pt x="39219" y="19610"/>
                    </a:moveTo>
                    <a:cubicBezTo>
                      <a:pt x="39219" y="8787"/>
                      <a:pt x="30444" y="0"/>
                      <a:pt x="19609" y="0"/>
                    </a:cubicBezTo>
                    <a:cubicBezTo>
                      <a:pt x="8775" y="0"/>
                      <a:pt x="0" y="8787"/>
                      <a:pt x="0" y="19610"/>
                    </a:cubicBezTo>
                    <a:cubicBezTo>
                      <a:pt x="0" y="28373"/>
                      <a:pt x="5750" y="35802"/>
                      <a:pt x="13680" y="38314"/>
                    </a:cubicBezTo>
                    <a:lnTo>
                      <a:pt x="13680" y="54591"/>
                    </a:lnTo>
                  </a:path>
                </a:pathLst>
              </a:custGeom>
              <a:noFill/>
              <a:ln w="157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Google Shape;1133;p27">
                <a:extLst>
                  <a:ext uri="{FF2B5EF4-FFF2-40B4-BE49-F238E27FC236}">
                    <a16:creationId xmlns:a16="http://schemas.microsoft.com/office/drawing/2014/main" id="{16448F40-D090-194D-86A3-1BFA1F813BF4}"/>
                  </a:ext>
                </a:extLst>
              </p:cNvPr>
              <p:cNvSpPr/>
              <p:nvPr/>
            </p:nvSpPr>
            <p:spPr>
              <a:xfrm rot="10800000">
                <a:off x="2420077" y="5383310"/>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Google Shape;1135;p27">
              <a:extLst>
                <a:ext uri="{FF2B5EF4-FFF2-40B4-BE49-F238E27FC236}">
                  <a16:creationId xmlns:a16="http://schemas.microsoft.com/office/drawing/2014/main" id="{6DFB6EFD-1E51-0944-BA5D-0169D2822956}"/>
                </a:ext>
              </a:extLst>
            </p:cNvPr>
            <p:cNvSpPr/>
            <p:nvPr/>
          </p:nvSpPr>
          <p:spPr>
            <a:xfrm>
              <a:off x="1659712" y="2646270"/>
              <a:ext cx="1120172" cy="1120140"/>
            </a:xfrm>
            <a:custGeom>
              <a:avLst/>
              <a:gdLst/>
              <a:ahLst/>
              <a:cxnLst/>
              <a:rect l="l" t="t" r="r" b="b"/>
              <a:pathLst>
                <a:path w="35220" h="35219" extrusionOk="0">
                  <a:moveTo>
                    <a:pt x="17610" y="0"/>
                  </a:moveTo>
                  <a:cubicBezTo>
                    <a:pt x="7883" y="0"/>
                    <a:pt x="1" y="7894"/>
                    <a:pt x="1" y="17610"/>
                  </a:cubicBezTo>
                  <a:cubicBezTo>
                    <a:pt x="1" y="27337"/>
                    <a:pt x="7883" y="35219"/>
                    <a:pt x="17610" y="35219"/>
                  </a:cubicBezTo>
                  <a:cubicBezTo>
                    <a:pt x="27338" y="35219"/>
                    <a:pt x="35220" y="27337"/>
                    <a:pt x="35220" y="17610"/>
                  </a:cubicBezTo>
                  <a:cubicBezTo>
                    <a:pt x="35220" y="7894"/>
                    <a:pt x="27338" y="0"/>
                    <a:pt x="17610" y="0"/>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Google Shape;1136;p27">
              <a:extLst>
                <a:ext uri="{FF2B5EF4-FFF2-40B4-BE49-F238E27FC236}">
                  <a16:creationId xmlns:a16="http://schemas.microsoft.com/office/drawing/2014/main" id="{749DD256-4550-8245-93BB-383B18B47CEB}"/>
                </a:ext>
              </a:extLst>
            </p:cNvPr>
            <p:cNvSpPr/>
            <p:nvPr/>
          </p:nvSpPr>
          <p:spPr>
            <a:xfrm>
              <a:off x="1853233" y="2845803"/>
              <a:ext cx="727826" cy="727857"/>
            </a:xfrm>
            <a:custGeom>
              <a:avLst/>
              <a:gdLst/>
              <a:ahLst/>
              <a:cxnLst/>
              <a:rect l="l" t="t" r="r" b="b"/>
              <a:pathLst>
                <a:path w="22884" h="22885" extrusionOk="0">
                  <a:moveTo>
                    <a:pt x="11442" y="1"/>
                  </a:moveTo>
                  <a:cubicBezTo>
                    <a:pt x="5120" y="1"/>
                    <a:pt x="0" y="5120"/>
                    <a:pt x="0" y="11443"/>
                  </a:cubicBezTo>
                  <a:cubicBezTo>
                    <a:pt x="0" y="17765"/>
                    <a:pt x="5120" y="22885"/>
                    <a:pt x="11442" y="22885"/>
                  </a:cubicBezTo>
                  <a:cubicBezTo>
                    <a:pt x="17764" y="22885"/>
                    <a:pt x="22884" y="17765"/>
                    <a:pt x="22884" y="11443"/>
                  </a:cubicBezTo>
                  <a:cubicBezTo>
                    <a:pt x="22884" y="5120"/>
                    <a:pt x="17764" y="1"/>
                    <a:pt x="11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rPr>
                <a:t>Session 3</a:t>
              </a:r>
              <a:endParaRPr kumimoji="0"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grpSp>
      <p:sp>
        <p:nvSpPr>
          <p:cNvPr id="32" name="Rectangle 6">
            <a:extLst>
              <a:ext uri="{FF2B5EF4-FFF2-40B4-BE49-F238E27FC236}">
                <a16:creationId xmlns:a16="http://schemas.microsoft.com/office/drawing/2014/main" id="{1E1F7DB0-478D-1440-9344-60BF5CB66AF7}"/>
              </a:ext>
            </a:extLst>
          </p:cNvPr>
          <p:cNvSpPr/>
          <p:nvPr/>
        </p:nvSpPr>
        <p:spPr>
          <a:xfrm>
            <a:off x="4474034" y="2663708"/>
            <a:ext cx="1766942" cy="1162113"/>
          </a:xfrm>
          <a:prstGeom prst="rect">
            <a:avLst/>
          </a:prstGeom>
        </p:spPr>
        <p:txBody>
          <a:bodyPr wrap="square">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Examples of railway cyber collaboration at NSA level for safety aspects (FR, DE, FI)</a:t>
            </a:r>
          </a:p>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Open discussion on MS approach on Railway Cybersecurity</a:t>
            </a:r>
          </a:p>
        </p:txBody>
      </p:sp>
      <p:sp>
        <p:nvSpPr>
          <p:cNvPr id="33" name="Rectangle 6">
            <a:extLst>
              <a:ext uri="{FF2B5EF4-FFF2-40B4-BE49-F238E27FC236}">
                <a16:creationId xmlns:a16="http://schemas.microsoft.com/office/drawing/2014/main" id="{4A10158B-F145-9A4E-87E6-BFC64859EB9B}"/>
              </a:ext>
            </a:extLst>
          </p:cNvPr>
          <p:cNvSpPr/>
          <p:nvPr/>
        </p:nvSpPr>
        <p:spPr>
          <a:xfrm>
            <a:off x="2716066" y="5129815"/>
            <a:ext cx="1512891" cy="1162113"/>
          </a:xfrm>
          <a:prstGeom prst="rect">
            <a:avLst/>
          </a:prstGeom>
        </p:spPr>
        <p:txBody>
          <a:bodyPr wrap="square">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NIS2 Directive, Cyber Resilience Act</a:t>
            </a:r>
          </a:p>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Insights on the applicability of EU policy framework on cybersecurity to railways</a:t>
            </a:r>
          </a:p>
        </p:txBody>
      </p:sp>
      <p:sp>
        <p:nvSpPr>
          <p:cNvPr id="34" name="Rectangle 6">
            <a:extLst>
              <a:ext uri="{FF2B5EF4-FFF2-40B4-BE49-F238E27FC236}">
                <a16:creationId xmlns:a16="http://schemas.microsoft.com/office/drawing/2014/main" id="{72E7C110-C26C-2B4A-BAE8-503CDC98F285}"/>
              </a:ext>
            </a:extLst>
          </p:cNvPr>
          <p:cNvSpPr/>
          <p:nvPr/>
        </p:nvSpPr>
        <p:spPr>
          <a:xfrm>
            <a:off x="6071070" y="5129818"/>
            <a:ext cx="1986799" cy="879984"/>
          </a:xfrm>
          <a:prstGeom prst="rect">
            <a:avLst/>
          </a:prstGeom>
        </p:spPr>
        <p:txBody>
          <a:bodyPr wrap="square">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Good practices from railway users of cybersecurity</a:t>
            </a:r>
          </a:p>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Return of experience from railway and non-railway  on first implementation</a:t>
            </a:r>
          </a:p>
        </p:txBody>
      </p:sp>
      <p:sp>
        <p:nvSpPr>
          <p:cNvPr id="35" name="Rectangle 6">
            <a:extLst>
              <a:ext uri="{FF2B5EF4-FFF2-40B4-BE49-F238E27FC236}">
                <a16:creationId xmlns:a16="http://schemas.microsoft.com/office/drawing/2014/main" id="{F2C4F83A-5989-4241-9BC4-FAD38F1FF7DC}"/>
              </a:ext>
            </a:extLst>
          </p:cNvPr>
          <p:cNvSpPr/>
          <p:nvPr/>
        </p:nvSpPr>
        <p:spPr>
          <a:xfrm>
            <a:off x="7777367" y="2943405"/>
            <a:ext cx="2216487" cy="879984"/>
          </a:xfrm>
          <a:prstGeom prst="rect">
            <a:avLst/>
          </a:prstGeom>
        </p:spPr>
        <p:txBody>
          <a:bodyPr wrap="square">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Latest developments on </a:t>
            </a: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standardisation</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(IEC, ERJU, UIC)</a:t>
            </a:r>
          </a:p>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Upcoming Standards and specifications for the benefit of railway stakeholders</a:t>
            </a:r>
          </a:p>
        </p:txBody>
      </p:sp>
      <p:sp>
        <p:nvSpPr>
          <p:cNvPr id="37" name="Rectangle 6">
            <a:extLst>
              <a:ext uri="{FF2B5EF4-FFF2-40B4-BE49-F238E27FC236}">
                <a16:creationId xmlns:a16="http://schemas.microsoft.com/office/drawing/2014/main" id="{D697181A-BEAC-334B-8E19-C12B037650F4}"/>
              </a:ext>
            </a:extLst>
          </p:cNvPr>
          <p:cNvSpPr/>
          <p:nvPr/>
        </p:nvSpPr>
        <p:spPr>
          <a:xfrm>
            <a:off x="9477586" y="4989964"/>
            <a:ext cx="1796428" cy="1021049"/>
          </a:xfrm>
          <a:prstGeom prst="rect">
            <a:avLst/>
          </a:prstGeom>
        </p:spPr>
        <p:txBody>
          <a:bodyPr wrap="square">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Stakeholders' perspectives (UNIFE, CER, ERTMS User Group)</a:t>
            </a:r>
          </a:p>
          <a:p>
            <a:pPr marL="0" marR="0" lvl="0" indent="0" algn="l" defTabSz="914400" rtl="0" eaLnBrk="1" fontAlgn="auto" latinLnBrk="0" hangingPunct="1">
              <a:lnSpc>
                <a:spcPts val="108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Challenges in railway cybersecurity: risks, guidelines and adoption</a:t>
            </a:r>
          </a:p>
        </p:txBody>
      </p:sp>
      <p:grpSp>
        <p:nvGrpSpPr>
          <p:cNvPr id="38" name="Gruppo 37">
            <a:extLst>
              <a:ext uri="{FF2B5EF4-FFF2-40B4-BE49-F238E27FC236}">
                <a16:creationId xmlns:a16="http://schemas.microsoft.com/office/drawing/2014/main" id="{EA9E132D-F997-1047-A168-FE824148E6C1}"/>
              </a:ext>
            </a:extLst>
          </p:cNvPr>
          <p:cNvGrpSpPr/>
          <p:nvPr/>
        </p:nvGrpSpPr>
        <p:grpSpPr>
          <a:xfrm>
            <a:off x="4714311" y="4419138"/>
            <a:ext cx="1314340" cy="1794326"/>
            <a:chOff x="367435" y="4419138"/>
            <a:chExt cx="1314340" cy="1794326"/>
          </a:xfrm>
        </p:grpSpPr>
        <p:sp>
          <p:nvSpPr>
            <p:cNvPr id="39" name="Google Shape;1135;p27">
              <a:extLst>
                <a:ext uri="{FF2B5EF4-FFF2-40B4-BE49-F238E27FC236}">
                  <a16:creationId xmlns:a16="http://schemas.microsoft.com/office/drawing/2014/main" id="{02F14821-93D5-4B46-93A8-73A4AEF6F31B}"/>
                </a:ext>
              </a:extLst>
            </p:cNvPr>
            <p:cNvSpPr/>
            <p:nvPr/>
          </p:nvSpPr>
          <p:spPr>
            <a:xfrm>
              <a:off x="434519" y="5025524"/>
              <a:ext cx="1120172" cy="1120140"/>
            </a:xfrm>
            <a:custGeom>
              <a:avLst/>
              <a:gdLst/>
              <a:ahLst/>
              <a:cxnLst/>
              <a:rect l="l" t="t" r="r" b="b"/>
              <a:pathLst>
                <a:path w="35220" h="35219" extrusionOk="0">
                  <a:moveTo>
                    <a:pt x="17610" y="0"/>
                  </a:moveTo>
                  <a:cubicBezTo>
                    <a:pt x="7883" y="0"/>
                    <a:pt x="1" y="7894"/>
                    <a:pt x="1" y="17610"/>
                  </a:cubicBezTo>
                  <a:cubicBezTo>
                    <a:pt x="1" y="27337"/>
                    <a:pt x="7883" y="35219"/>
                    <a:pt x="17610" y="35219"/>
                  </a:cubicBezTo>
                  <a:cubicBezTo>
                    <a:pt x="27338" y="35219"/>
                    <a:pt x="35220" y="27337"/>
                    <a:pt x="35220" y="17610"/>
                  </a:cubicBezTo>
                  <a:cubicBezTo>
                    <a:pt x="35220" y="7894"/>
                    <a:pt x="27338" y="0"/>
                    <a:pt x="17610"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Google Shape;1136;p27">
              <a:extLst>
                <a:ext uri="{FF2B5EF4-FFF2-40B4-BE49-F238E27FC236}">
                  <a16:creationId xmlns:a16="http://schemas.microsoft.com/office/drawing/2014/main" id="{C63C09D7-6F04-AC40-889C-33E16E3A3557}"/>
                </a:ext>
              </a:extLst>
            </p:cNvPr>
            <p:cNvSpPr/>
            <p:nvPr/>
          </p:nvSpPr>
          <p:spPr>
            <a:xfrm>
              <a:off x="628040" y="5225057"/>
              <a:ext cx="727826" cy="727857"/>
            </a:xfrm>
            <a:custGeom>
              <a:avLst/>
              <a:gdLst/>
              <a:ahLst/>
              <a:cxnLst/>
              <a:rect l="l" t="t" r="r" b="b"/>
              <a:pathLst>
                <a:path w="22884" h="22885" extrusionOk="0">
                  <a:moveTo>
                    <a:pt x="11442" y="1"/>
                  </a:moveTo>
                  <a:cubicBezTo>
                    <a:pt x="5120" y="1"/>
                    <a:pt x="0" y="5120"/>
                    <a:pt x="0" y="11443"/>
                  </a:cubicBezTo>
                  <a:cubicBezTo>
                    <a:pt x="0" y="17765"/>
                    <a:pt x="5120" y="22885"/>
                    <a:pt x="11442" y="22885"/>
                  </a:cubicBezTo>
                  <a:cubicBezTo>
                    <a:pt x="17764" y="22885"/>
                    <a:pt x="22884" y="17765"/>
                    <a:pt x="22884" y="11443"/>
                  </a:cubicBezTo>
                  <a:cubicBezTo>
                    <a:pt x="22884" y="5120"/>
                    <a:pt x="17764" y="1"/>
                    <a:pt x="11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rPr>
                <a:t>Session 2</a:t>
              </a:r>
              <a:endParaRPr kumimoji="0"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grpSp>
          <p:nvGrpSpPr>
            <p:cNvPr id="41" name="Gruppo 40">
              <a:extLst>
                <a:ext uri="{FF2B5EF4-FFF2-40B4-BE49-F238E27FC236}">
                  <a16:creationId xmlns:a16="http://schemas.microsoft.com/office/drawing/2014/main" id="{DC1021AE-4CE2-2147-9E33-DB121CABF319}"/>
                </a:ext>
              </a:extLst>
            </p:cNvPr>
            <p:cNvGrpSpPr/>
            <p:nvPr/>
          </p:nvGrpSpPr>
          <p:grpSpPr>
            <a:xfrm flipH="1">
              <a:off x="367435" y="4419138"/>
              <a:ext cx="1314340" cy="1794326"/>
              <a:chOff x="2420077" y="4279807"/>
              <a:chExt cx="1314340" cy="1794326"/>
            </a:xfrm>
          </p:grpSpPr>
          <p:sp>
            <p:nvSpPr>
              <p:cNvPr id="42" name="Google Shape;1133;p27">
                <a:extLst>
                  <a:ext uri="{FF2B5EF4-FFF2-40B4-BE49-F238E27FC236}">
                    <a16:creationId xmlns:a16="http://schemas.microsoft.com/office/drawing/2014/main" id="{226CCCCB-583B-8D42-8829-6A4322CF18F6}"/>
                  </a:ext>
                </a:extLst>
              </p:cNvPr>
              <p:cNvSpPr/>
              <p:nvPr/>
            </p:nvSpPr>
            <p:spPr>
              <a:xfrm rot="10800000">
                <a:off x="3234313" y="4279807"/>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Google Shape;1134;p27">
                <a:extLst>
                  <a:ext uri="{FF2B5EF4-FFF2-40B4-BE49-F238E27FC236}">
                    <a16:creationId xmlns:a16="http://schemas.microsoft.com/office/drawing/2014/main" id="{11A19DB9-6832-D041-811A-13093544E925}"/>
                  </a:ext>
                </a:extLst>
              </p:cNvPr>
              <p:cNvSpPr/>
              <p:nvPr/>
            </p:nvSpPr>
            <p:spPr>
              <a:xfrm rot="10800000">
                <a:off x="2487057" y="4337866"/>
                <a:ext cx="1247360" cy="1736267"/>
              </a:xfrm>
              <a:custGeom>
                <a:avLst/>
                <a:gdLst>
                  <a:gd name="connsiteX0" fmla="*/ 39219 w 39219"/>
                  <a:gd name="connsiteY0" fmla="*/ 19610 h 54591"/>
                  <a:gd name="connsiteX1" fmla="*/ 19609 w 39219"/>
                  <a:gd name="connsiteY1" fmla="*/ 0 h 54591"/>
                  <a:gd name="connsiteX2" fmla="*/ 0 w 39219"/>
                  <a:gd name="connsiteY2" fmla="*/ 19610 h 54591"/>
                  <a:gd name="connsiteX3" fmla="*/ 13680 w 39219"/>
                  <a:gd name="connsiteY3" fmla="*/ 38314 h 54591"/>
                  <a:gd name="connsiteX4" fmla="*/ 13680 w 39219"/>
                  <a:gd name="connsiteY4" fmla="*/ 54591 h 5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9" h="54591" fill="none" extrusionOk="0">
                    <a:moveTo>
                      <a:pt x="39219" y="19610"/>
                    </a:moveTo>
                    <a:cubicBezTo>
                      <a:pt x="39219" y="8787"/>
                      <a:pt x="30444" y="0"/>
                      <a:pt x="19609" y="0"/>
                    </a:cubicBezTo>
                    <a:cubicBezTo>
                      <a:pt x="8775" y="0"/>
                      <a:pt x="0" y="8787"/>
                      <a:pt x="0" y="19610"/>
                    </a:cubicBezTo>
                    <a:cubicBezTo>
                      <a:pt x="0" y="28373"/>
                      <a:pt x="5750" y="35802"/>
                      <a:pt x="13680" y="38314"/>
                    </a:cubicBezTo>
                    <a:lnTo>
                      <a:pt x="13680" y="54591"/>
                    </a:lnTo>
                  </a:path>
                </a:pathLst>
              </a:custGeom>
              <a:noFill/>
              <a:ln w="157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1133;p27">
                <a:extLst>
                  <a:ext uri="{FF2B5EF4-FFF2-40B4-BE49-F238E27FC236}">
                    <a16:creationId xmlns:a16="http://schemas.microsoft.com/office/drawing/2014/main" id="{F90A0D48-8710-1B4F-A6F6-A93D2C17FFB5}"/>
                  </a:ext>
                </a:extLst>
              </p:cNvPr>
              <p:cNvSpPr/>
              <p:nvPr/>
            </p:nvSpPr>
            <p:spPr>
              <a:xfrm rot="10800000">
                <a:off x="2420077" y="5383310"/>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5" name="Gruppo 44">
            <a:extLst>
              <a:ext uri="{FF2B5EF4-FFF2-40B4-BE49-F238E27FC236}">
                <a16:creationId xmlns:a16="http://schemas.microsoft.com/office/drawing/2014/main" id="{1E1D4D9A-E5CB-9245-A232-99182B3AA79C}"/>
              </a:ext>
            </a:extLst>
          </p:cNvPr>
          <p:cNvGrpSpPr/>
          <p:nvPr/>
        </p:nvGrpSpPr>
        <p:grpSpPr>
          <a:xfrm>
            <a:off x="8060723" y="4419138"/>
            <a:ext cx="1314340" cy="1794326"/>
            <a:chOff x="367435" y="4419138"/>
            <a:chExt cx="1314340" cy="1794326"/>
          </a:xfrm>
        </p:grpSpPr>
        <p:sp>
          <p:nvSpPr>
            <p:cNvPr id="46" name="Google Shape;1135;p27">
              <a:extLst>
                <a:ext uri="{FF2B5EF4-FFF2-40B4-BE49-F238E27FC236}">
                  <a16:creationId xmlns:a16="http://schemas.microsoft.com/office/drawing/2014/main" id="{B86E0A4D-36DD-0545-B5A5-9345FC7ECC89}"/>
                </a:ext>
              </a:extLst>
            </p:cNvPr>
            <p:cNvSpPr/>
            <p:nvPr/>
          </p:nvSpPr>
          <p:spPr>
            <a:xfrm>
              <a:off x="434519" y="5025524"/>
              <a:ext cx="1120172" cy="1120140"/>
            </a:xfrm>
            <a:custGeom>
              <a:avLst/>
              <a:gdLst/>
              <a:ahLst/>
              <a:cxnLst/>
              <a:rect l="l" t="t" r="r" b="b"/>
              <a:pathLst>
                <a:path w="35220" h="35219" extrusionOk="0">
                  <a:moveTo>
                    <a:pt x="17610" y="0"/>
                  </a:moveTo>
                  <a:cubicBezTo>
                    <a:pt x="7883" y="0"/>
                    <a:pt x="1" y="7894"/>
                    <a:pt x="1" y="17610"/>
                  </a:cubicBezTo>
                  <a:cubicBezTo>
                    <a:pt x="1" y="27337"/>
                    <a:pt x="7883" y="35219"/>
                    <a:pt x="17610" y="35219"/>
                  </a:cubicBezTo>
                  <a:cubicBezTo>
                    <a:pt x="27338" y="35219"/>
                    <a:pt x="35220" y="27337"/>
                    <a:pt x="35220" y="17610"/>
                  </a:cubicBezTo>
                  <a:cubicBezTo>
                    <a:pt x="35220" y="7894"/>
                    <a:pt x="27338" y="0"/>
                    <a:pt x="17610" y="0"/>
                  </a:cubicBezTo>
                  <a:close/>
                </a:path>
              </a:pathLst>
            </a:custGeom>
            <a:solidFill>
              <a:srgbClr val="C7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Google Shape;1136;p27">
              <a:extLst>
                <a:ext uri="{FF2B5EF4-FFF2-40B4-BE49-F238E27FC236}">
                  <a16:creationId xmlns:a16="http://schemas.microsoft.com/office/drawing/2014/main" id="{F95FB200-FD8E-034B-A0EA-D005ABE69A00}"/>
                </a:ext>
              </a:extLst>
            </p:cNvPr>
            <p:cNvSpPr/>
            <p:nvPr/>
          </p:nvSpPr>
          <p:spPr>
            <a:xfrm>
              <a:off x="628040" y="5225057"/>
              <a:ext cx="727826" cy="727857"/>
            </a:xfrm>
            <a:custGeom>
              <a:avLst/>
              <a:gdLst/>
              <a:ahLst/>
              <a:cxnLst/>
              <a:rect l="l" t="t" r="r" b="b"/>
              <a:pathLst>
                <a:path w="22884" h="22885" extrusionOk="0">
                  <a:moveTo>
                    <a:pt x="11442" y="1"/>
                  </a:moveTo>
                  <a:cubicBezTo>
                    <a:pt x="5120" y="1"/>
                    <a:pt x="0" y="5120"/>
                    <a:pt x="0" y="11443"/>
                  </a:cubicBezTo>
                  <a:cubicBezTo>
                    <a:pt x="0" y="17765"/>
                    <a:pt x="5120" y="22885"/>
                    <a:pt x="11442" y="22885"/>
                  </a:cubicBezTo>
                  <a:cubicBezTo>
                    <a:pt x="17764" y="22885"/>
                    <a:pt x="22884" y="17765"/>
                    <a:pt x="22884" y="11443"/>
                  </a:cubicBezTo>
                  <a:cubicBezTo>
                    <a:pt x="22884" y="5120"/>
                    <a:pt x="17764" y="1"/>
                    <a:pt x="11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rPr>
                <a:t>Session 4</a:t>
              </a:r>
              <a:endParaRPr kumimoji="0" sz="1100" b="1"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grpSp>
          <p:nvGrpSpPr>
            <p:cNvPr id="48" name="Gruppo 47">
              <a:extLst>
                <a:ext uri="{FF2B5EF4-FFF2-40B4-BE49-F238E27FC236}">
                  <a16:creationId xmlns:a16="http://schemas.microsoft.com/office/drawing/2014/main" id="{F9869B08-0B50-3D40-92D9-9D05BC85A44F}"/>
                </a:ext>
              </a:extLst>
            </p:cNvPr>
            <p:cNvGrpSpPr/>
            <p:nvPr/>
          </p:nvGrpSpPr>
          <p:grpSpPr>
            <a:xfrm flipH="1">
              <a:off x="367435" y="4419138"/>
              <a:ext cx="1314340" cy="1794326"/>
              <a:chOff x="2420077" y="4279807"/>
              <a:chExt cx="1314340" cy="1794326"/>
            </a:xfrm>
          </p:grpSpPr>
          <p:sp>
            <p:nvSpPr>
              <p:cNvPr id="49" name="Google Shape;1133;p27">
                <a:extLst>
                  <a:ext uri="{FF2B5EF4-FFF2-40B4-BE49-F238E27FC236}">
                    <a16:creationId xmlns:a16="http://schemas.microsoft.com/office/drawing/2014/main" id="{1AA841A3-ACC5-4E43-8592-02DD3A29AB5F}"/>
                  </a:ext>
                </a:extLst>
              </p:cNvPr>
              <p:cNvSpPr/>
              <p:nvPr/>
            </p:nvSpPr>
            <p:spPr>
              <a:xfrm rot="10800000">
                <a:off x="3234313" y="4279807"/>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1134;p27">
                <a:extLst>
                  <a:ext uri="{FF2B5EF4-FFF2-40B4-BE49-F238E27FC236}">
                    <a16:creationId xmlns:a16="http://schemas.microsoft.com/office/drawing/2014/main" id="{8BB54371-69D9-154E-A486-56605B948014}"/>
                  </a:ext>
                </a:extLst>
              </p:cNvPr>
              <p:cNvSpPr/>
              <p:nvPr/>
            </p:nvSpPr>
            <p:spPr>
              <a:xfrm rot="10800000">
                <a:off x="2487057" y="4337866"/>
                <a:ext cx="1247360" cy="1736267"/>
              </a:xfrm>
              <a:custGeom>
                <a:avLst/>
                <a:gdLst>
                  <a:gd name="connsiteX0" fmla="*/ 39219 w 39219"/>
                  <a:gd name="connsiteY0" fmla="*/ 19610 h 54591"/>
                  <a:gd name="connsiteX1" fmla="*/ 19609 w 39219"/>
                  <a:gd name="connsiteY1" fmla="*/ 0 h 54591"/>
                  <a:gd name="connsiteX2" fmla="*/ 0 w 39219"/>
                  <a:gd name="connsiteY2" fmla="*/ 19610 h 54591"/>
                  <a:gd name="connsiteX3" fmla="*/ 13680 w 39219"/>
                  <a:gd name="connsiteY3" fmla="*/ 38314 h 54591"/>
                  <a:gd name="connsiteX4" fmla="*/ 13680 w 39219"/>
                  <a:gd name="connsiteY4" fmla="*/ 54591 h 5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9" h="54591" fill="none" extrusionOk="0">
                    <a:moveTo>
                      <a:pt x="39219" y="19610"/>
                    </a:moveTo>
                    <a:cubicBezTo>
                      <a:pt x="39219" y="8787"/>
                      <a:pt x="30444" y="0"/>
                      <a:pt x="19609" y="0"/>
                    </a:cubicBezTo>
                    <a:cubicBezTo>
                      <a:pt x="8775" y="0"/>
                      <a:pt x="0" y="8787"/>
                      <a:pt x="0" y="19610"/>
                    </a:cubicBezTo>
                    <a:cubicBezTo>
                      <a:pt x="0" y="28373"/>
                      <a:pt x="5750" y="35802"/>
                      <a:pt x="13680" y="38314"/>
                    </a:cubicBezTo>
                    <a:lnTo>
                      <a:pt x="13680" y="54591"/>
                    </a:lnTo>
                  </a:path>
                </a:pathLst>
              </a:custGeom>
              <a:noFill/>
              <a:ln w="157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Google Shape;1133;p27">
                <a:extLst>
                  <a:ext uri="{FF2B5EF4-FFF2-40B4-BE49-F238E27FC236}">
                    <a16:creationId xmlns:a16="http://schemas.microsoft.com/office/drawing/2014/main" id="{DBCEE542-E4A7-1A45-8658-B81416A64989}"/>
                  </a:ext>
                </a:extLst>
              </p:cNvPr>
              <p:cNvSpPr/>
              <p:nvPr/>
            </p:nvSpPr>
            <p:spPr>
              <a:xfrm rot="10800000">
                <a:off x="2420077" y="5383310"/>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chemeClr val="bg1"/>
              </a:solidFill>
              <a:ln w="1270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2" name="TextBox 19">
            <a:extLst>
              <a:ext uri="{FF2B5EF4-FFF2-40B4-BE49-F238E27FC236}">
                <a16:creationId xmlns:a16="http://schemas.microsoft.com/office/drawing/2014/main" id="{5DB9DEEE-F088-EA46-B7D6-EEEA34E2A477}"/>
              </a:ext>
            </a:extLst>
          </p:cNvPr>
          <p:cNvSpPr txBox="1"/>
          <p:nvPr/>
        </p:nvSpPr>
        <p:spPr>
          <a:xfrm>
            <a:off x="1638120" y="1520920"/>
            <a:ext cx="8964890" cy="816185"/>
          </a:xfrm>
          <a:prstGeom prst="rect">
            <a:avLst/>
          </a:prstGeom>
          <a:noFill/>
        </p:spPr>
        <p:txBody>
          <a:bodyPr wrap="square" rtlCol="0">
            <a:spAutoFit/>
          </a:bodyPr>
          <a:lstStyle/>
          <a:p>
            <a:pPr marL="0" marR="0" lvl="0" indent="0" algn="l" defTabSz="914400" rtl="0" eaLnBrk="1" fontAlgn="auto" latinLnBrk="0" hangingPunct="1">
              <a:lnSpc>
                <a:spcPts val="168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Direct exchange between policy maker, safety manager and railway stakeholder</a:t>
            </a:r>
          </a:p>
          <a:p>
            <a:pPr marL="0" marR="0" lvl="0" indent="0" algn="l" defTabSz="914400" rtl="0" eaLnBrk="1" fontAlgn="auto" latinLnBrk="0" hangingPunct="1">
              <a:lnSpc>
                <a:spcPts val="168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All presentations available:</a:t>
            </a:r>
            <a:b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https://www.era.europa.eu/content/2nd-era-enisa-conference-cybersecurity-railways</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itle 4">
            <a:extLst>
              <a:ext uri="{FF2B5EF4-FFF2-40B4-BE49-F238E27FC236}">
                <a16:creationId xmlns:a16="http://schemas.microsoft.com/office/drawing/2014/main" id="{2068EC30-0F82-3346-BD53-B8CC08C2A289}"/>
              </a:ext>
            </a:extLst>
          </p:cNvPr>
          <p:cNvSpPr>
            <a:spLocks noGrp="1"/>
          </p:cNvSpPr>
          <p:nvPr>
            <p:ph type="title"/>
          </p:nvPr>
        </p:nvSpPr>
        <p:spPr>
          <a:xfrm>
            <a:off x="6119960" y="7927"/>
            <a:ext cx="5840070" cy="1273215"/>
          </a:xfrm>
        </p:spPr>
        <p:txBody>
          <a:bodyPr>
            <a:normAutofit/>
          </a:bodyPr>
          <a:lstStyle/>
          <a:p>
            <a:pPr algn="r"/>
            <a:r>
              <a:rPr lang="en-GB" dirty="0">
                <a:solidFill>
                  <a:schemeClr val="bg1"/>
                </a:solidFill>
                <a:latin typeface="+mn-lt"/>
              </a:rPr>
              <a:t>Summary</a:t>
            </a:r>
            <a:br>
              <a:rPr lang="id-ID" dirty="0">
                <a:solidFill>
                  <a:schemeClr val="bg1"/>
                </a:solidFill>
                <a:latin typeface="+mn-lt"/>
              </a:rPr>
            </a:br>
            <a:r>
              <a:rPr lang="en-US" sz="2400" dirty="0">
                <a:solidFill>
                  <a:schemeClr val="bg1"/>
                </a:solidFill>
                <a:latin typeface="+mn-lt"/>
              </a:rPr>
              <a:t>Wide scope of discussion – Useful exchange</a:t>
            </a:r>
            <a:endParaRPr lang="id-ID" sz="2400" dirty="0">
              <a:solidFill>
                <a:schemeClr val="bg1"/>
              </a:solidFill>
              <a:latin typeface="+mn-lt"/>
            </a:endParaRPr>
          </a:p>
        </p:txBody>
      </p:sp>
      <p:grpSp>
        <p:nvGrpSpPr>
          <p:cNvPr id="54" name="Group 53">
            <a:extLst>
              <a:ext uri="{FF2B5EF4-FFF2-40B4-BE49-F238E27FC236}">
                <a16:creationId xmlns:a16="http://schemas.microsoft.com/office/drawing/2014/main" id="{7E8B3849-269E-4E2D-A448-DC2A52310227}"/>
              </a:ext>
            </a:extLst>
          </p:cNvPr>
          <p:cNvGrpSpPr/>
          <p:nvPr/>
        </p:nvGrpSpPr>
        <p:grpSpPr>
          <a:xfrm>
            <a:off x="3033656" y="129092"/>
            <a:ext cx="1344706" cy="923479"/>
            <a:chOff x="3033656" y="129092"/>
            <a:chExt cx="1344706" cy="923479"/>
          </a:xfrm>
        </p:grpSpPr>
        <p:sp>
          <p:nvSpPr>
            <p:cNvPr id="55" name="Rectangle 54">
              <a:extLst>
                <a:ext uri="{FF2B5EF4-FFF2-40B4-BE49-F238E27FC236}">
                  <a16:creationId xmlns:a16="http://schemas.microsoft.com/office/drawing/2014/main" id="{14796C49-B040-4B40-97C1-C02E45CFAD6A}"/>
                </a:ext>
              </a:extLst>
            </p:cNvPr>
            <p:cNvSpPr/>
            <p:nvPr/>
          </p:nvSpPr>
          <p:spPr>
            <a:xfrm>
              <a:off x="3033656" y="129092"/>
              <a:ext cx="134470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4" descr="ENISA">
              <a:extLst>
                <a:ext uri="{FF2B5EF4-FFF2-40B4-BE49-F238E27FC236}">
                  <a16:creationId xmlns:a16="http://schemas.microsoft.com/office/drawing/2014/main" id="{0BDCA87A-3035-4158-9FE2-F18277B6E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331" y="145752"/>
              <a:ext cx="1326464" cy="906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87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a:extLst>
              <a:ext uri="{FF2B5EF4-FFF2-40B4-BE49-F238E27FC236}">
                <a16:creationId xmlns:a16="http://schemas.microsoft.com/office/drawing/2014/main" id="{81225C6D-D219-417E-9CF2-43104ADDC7F9}"/>
              </a:ext>
            </a:extLst>
          </p:cNvPr>
          <p:cNvSpPr>
            <a:spLocks noGrp="1"/>
          </p:cNvSpPr>
          <p:nvPr>
            <p:ph type="body" sz="quarter" idx="10"/>
          </p:nvPr>
        </p:nvSpPr>
        <p:spPr>
          <a:xfrm>
            <a:off x="1524000" y="4906966"/>
            <a:ext cx="7594600" cy="638175"/>
          </a:xfrm>
        </p:spPr>
        <p:txBody>
          <a:bodyPr/>
          <a:lstStyle/>
          <a:p>
            <a:r>
              <a:rPr lang="en-US" dirty="0"/>
              <a:t>Dr. Athanasios Drougkas</a:t>
            </a:r>
            <a:endParaRPr lang="cs-CZ" dirty="0"/>
          </a:p>
          <a:p>
            <a:pPr lvl="1"/>
            <a:r>
              <a:rPr lang="en-US" dirty="0"/>
              <a:t>Cybersecurity Expert</a:t>
            </a:r>
            <a:endParaRPr lang="cs-CZ" dirty="0"/>
          </a:p>
          <a:p>
            <a:pPr lvl="1"/>
            <a:endParaRPr lang="en-US" dirty="0"/>
          </a:p>
          <a:p>
            <a:pPr lvl="1"/>
            <a:endParaRPr lang="en-US" dirty="0"/>
          </a:p>
          <a:p>
            <a:pPr lvl="1"/>
            <a:endParaRPr lang="en-US" dirty="0"/>
          </a:p>
          <a:p>
            <a:pPr lvl="1"/>
            <a:r>
              <a:rPr lang="en-US" dirty="0"/>
              <a:t>ERA Webinar: Feedback on the ERA-ENISA Conference on Railway Cybersecurity</a:t>
            </a:r>
            <a:endParaRPr lang="en-GB" dirty="0"/>
          </a:p>
          <a:p>
            <a:endParaRPr lang="en-GB" dirty="0"/>
          </a:p>
        </p:txBody>
      </p:sp>
      <p:sp>
        <p:nvSpPr>
          <p:cNvPr id="6" name="Zástupný symbol pro text 5">
            <a:extLst>
              <a:ext uri="{FF2B5EF4-FFF2-40B4-BE49-F238E27FC236}">
                <a16:creationId xmlns:a16="http://schemas.microsoft.com/office/drawing/2014/main" id="{39A21932-8783-4774-937D-D19966E3FCC5}"/>
              </a:ext>
            </a:extLst>
          </p:cNvPr>
          <p:cNvSpPr>
            <a:spLocks noGrp="1"/>
          </p:cNvSpPr>
          <p:nvPr>
            <p:ph type="body" sz="quarter" idx="17"/>
          </p:nvPr>
        </p:nvSpPr>
        <p:spPr>
          <a:xfrm>
            <a:off x="1524000" y="1726526"/>
            <a:ext cx="6570663" cy="3162564"/>
          </a:xfrm>
        </p:spPr>
        <p:txBody>
          <a:bodyPr/>
          <a:lstStyle/>
          <a:p>
            <a:r>
              <a:rPr lang="en-US" dirty="0"/>
              <a:t>NIS Investments in the transport sector</a:t>
            </a:r>
            <a:endParaRPr lang="en-GB" noProof="0" dirty="0"/>
          </a:p>
        </p:txBody>
      </p:sp>
      <p:sp>
        <p:nvSpPr>
          <p:cNvPr id="3" name="Text Placeholder 2"/>
          <p:cNvSpPr>
            <a:spLocks noGrp="1"/>
          </p:cNvSpPr>
          <p:nvPr>
            <p:ph type="body" sz="quarter" idx="14"/>
          </p:nvPr>
        </p:nvSpPr>
        <p:spPr/>
        <p:txBody>
          <a:bodyPr/>
          <a:lstStyle/>
          <a:p>
            <a:r>
              <a:rPr lang="en-US" dirty="0"/>
              <a:t>16</a:t>
            </a:r>
            <a:endParaRPr lang="en-GB" dirty="0"/>
          </a:p>
        </p:txBody>
      </p:sp>
      <p:sp>
        <p:nvSpPr>
          <p:cNvPr id="8" name="Text Placeholder 7"/>
          <p:cNvSpPr>
            <a:spLocks noGrp="1"/>
          </p:cNvSpPr>
          <p:nvPr>
            <p:ph type="body" sz="quarter" idx="15"/>
          </p:nvPr>
        </p:nvSpPr>
        <p:spPr/>
        <p:txBody>
          <a:bodyPr/>
          <a:lstStyle/>
          <a:p>
            <a:r>
              <a:rPr lang="en-GB" dirty="0"/>
              <a:t>02</a:t>
            </a:r>
          </a:p>
        </p:txBody>
      </p:sp>
      <p:sp>
        <p:nvSpPr>
          <p:cNvPr id="9" name="Text Placeholder 8"/>
          <p:cNvSpPr>
            <a:spLocks noGrp="1"/>
          </p:cNvSpPr>
          <p:nvPr>
            <p:ph type="body" sz="quarter" idx="16"/>
          </p:nvPr>
        </p:nvSpPr>
        <p:spPr/>
        <p:txBody>
          <a:bodyPr/>
          <a:lstStyle/>
          <a:p>
            <a:r>
              <a:rPr lang="en-GB" dirty="0"/>
              <a:t>2023</a:t>
            </a:r>
          </a:p>
        </p:txBody>
      </p:sp>
    </p:spTree>
    <p:extLst>
      <p:ext uri="{BB962C8B-B14F-4D97-AF65-F5344CB8AC3E}">
        <p14:creationId xmlns:p14="http://schemas.microsoft.com/office/powerpoint/2010/main" val="398940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20D9E196-30F8-40AA-8B03-D329B35D476C}"/>
              </a:ext>
            </a:extLst>
          </p:cNvPr>
          <p:cNvSpPr>
            <a:spLocks noGrp="1"/>
          </p:cNvSpPr>
          <p:nvPr>
            <p:ph type="title"/>
          </p:nvPr>
        </p:nvSpPr>
        <p:spPr>
          <a:xfrm>
            <a:off x="1523999" y="702000"/>
            <a:ext cx="8880654" cy="435600"/>
          </a:xfrm>
        </p:spPr>
        <p:txBody>
          <a:bodyPr/>
          <a:lstStyle/>
          <a:p>
            <a:r>
              <a:rPr lang="en-GB" noProof="0" dirty="0"/>
              <a:t>2022 NIS Investments Report</a:t>
            </a:r>
          </a:p>
        </p:txBody>
      </p:sp>
      <p:sp>
        <p:nvSpPr>
          <p:cNvPr id="6" name="Footer Placeholder 5"/>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sp>
        <p:nvSpPr>
          <p:cNvPr id="4" name="Slide Number Placeholder 3">
            <a:extLst>
              <a:ext uri="{FF2B5EF4-FFF2-40B4-BE49-F238E27FC236}">
                <a16:creationId xmlns:a16="http://schemas.microsoft.com/office/drawing/2014/main" id="{607182CD-210E-4EBF-A11E-24F0538DABD4}"/>
              </a:ext>
            </a:extLst>
          </p:cNvPr>
          <p:cNvSpPr>
            <a:spLocks noGrp="1"/>
          </p:cNvSpPr>
          <p:nvPr>
            <p:ph type="sldNum" sz="quarter" idx="12"/>
          </p:nvPr>
        </p:nvSpPr>
        <p:spPr/>
        <p:txBody>
          <a:bodyPr/>
          <a:lstStyle/>
          <a:p>
            <a:fld id="{251CC97F-B359-438B-BC50-D4E0333112DB}" type="slidenum">
              <a:rPr lang="cs-CZ">
                <a:solidFill>
                  <a:srgbClr val="004F9F"/>
                </a:solidFill>
                <a:latin typeface="Arial" panose="020B0604020202020204"/>
              </a:rPr>
              <a:pPr/>
              <a:t>12</a:t>
            </a:fld>
            <a:endParaRPr lang="cs-CZ" dirty="0">
              <a:solidFill>
                <a:srgbClr val="004F9F"/>
              </a:solidFill>
              <a:latin typeface="Arial" panose="020B0604020202020204"/>
            </a:endParaRPr>
          </a:p>
        </p:txBody>
      </p:sp>
      <p:pic>
        <p:nvPicPr>
          <p:cNvPr id="9" name="Picture 8">
            <a:extLst>
              <a:ext uri="{FF2B5EF4-FFF2-40B4-BE49-F238E27FC236}">
                <a16:creationId xmlns:a16="http://schemas.microsoft.com/office/drawing/2014/main" id="{6660C5ED-9C63-4EAC-9894-B5960921BBE3}"/>
              </a:ext>
            </a:extLst>
          </p:cNvPr>
          <p:cNvPicPr>
            <a:picLocks noChangeAspect="1"/>
          </p:cNvPicPr>
          <p:nvPr/>
        </p:nvPicPr>
        <p:blipFill>
          <a:blip r:embed="rId2"/>
          <a:stretch>
            <a:fillRect/>
          </a:stretch>
        </p:blipFill>
        <p:spPr>
          <a:xfrm>
            <a:off x="1704001" y="2449290"/>
            <a:ext cx="2090909" cy="2936170"/>
          </a:xfrm>
          <a:prstGeom prst="rect">
            <a:avLst/>
          </a:prstGeom>
        </p:spPr>
      </p:pic>
      <p:sp>
        <p:nvSpPr>
          <p:cNvPr id="10" name="Rectangle 9">
            <a:extLst>
              <a:ext uri="{FF2B5EF4-FFF2-40B4-BE49-F238E27FC236}">
                <a16:creationId xmlns:a16="http://schemas.microsoft.com/office/drawing/2014/main" id="{E9EC670A-603A-457E-864D-B42E058FA836}"/>
              </a:ext>
            </a:extLst>
          </p:cNvPr>
          <p:cNvSpPr/>
          <p:nvPr/>
        </p:nvSpPr>
        <p:spPr>
          <a:xfrm>
            <a:off x="3744508" y="2640103"/>
            <a:ext cx="4313357" cy="2031325"/>
          </a:xfrm>
          <a:prstGeom prst="rect">
            <a:avLst/>
          </a:prstGeom>
        </p:spPr>
        <p:txBody>
          <a:bodyPr wrap="square">
            <a:spAutoFit/>
          </a:bodyPr>
          <a:lstStyle/>
          <a:p>
            <a:pPr marL="522900" lvl="2" indent="-342900">
              <a:spcAft>
                <a:spcPts val="1200"/>
              </a:spcAft>
              <a:buFont typeface="Arial" panose="020B0604020202020204" pitchFamily="34" charset="0"/>
              <a:buChar char="•"/>
            </a:pPr>
            <a:r>
              <a:rPr lang="en-US" sz="1200" dirty="0">
                <a:solidFill>
                  <a:srgbClr val="0C54A0"/>
                </a:solidFill>
                <a:latin typeface="Arial" panose="020B0604020202020204"/>
              </a:rPr>
              <a:t>3</a:t>
            </a:r>
            <a:r>
              <a:rPr lang="en-US" sz="1200" baseline="30000" dirty="0">
                <a:solidFill>
                  <a:srgbClr val="0C54A0"/>
                </a:solidFill>
                <a:latin typeface="Arial" panose="020B0604020202020204"/>
              </a:rPr>
              <a:t>rd</a:t>
            </a:r>
            <a:r>
              <a:rPr lang="en-US" sz="1200" dirty="0">
                <a:solidFill>
                  <a:srgbClr val="0C54A0"/>
                </a:solidFill>
                <a:latin typeface="Arial" panose="020B0604020202020204"/>
              </a:rPr>
              <a:t> annual report (&gt;1000 OES/DSP from 27 EU MS) now provides </a:t>
            </a:r>
            <a:r>
              <a:rPr lang="en-US" sz="1200" b="1" dirty="0">
                <a:solidFill>
                  <a:srgbClr val="0C54A0"/>
                </a:solidFill>
                <a:latin typeface="Arial" panose="020B0604020202020204"/>
              </a:rPr>
              <a:t>historical datasets</a:t>
            </a:r>
          </a:p>
          <a:p>
            <a:pPr marL="522900" lvl="2" indent="-342900">
              <a:spcAft>
                <a:spcPts val="1200"/>
              </a:spcAft>
              <a:buFont typeface="Arial" panose="020B0604020202020204" pitchFamily="34" charset="0"/>
              <a:buChar char="•"/>
            </a:pPr>
            <a:r>
              <a:rPr lang="en-US" sz="1200" b="1" dirty="0">
                <a:solidFill>
                  <a:srgbClr val="0C54A0"/>
                </a:solidFill>
                <a:latin typeface="Arial" panose="020B0604020202020204"/>
              </a:rPr>
              <a:t>Sectorial deep dives </a:t>
            </a:r>
            <a:r>
              <a:rPr lang="en-US" sz="1200" dirty="0">
                <a:solidFill>
                  <a:srgbClr val="0C54A0"/>
                </a:solidFill>
                <a:latin typeface="Arial" panose="020B0604020202020204"/>
              </a:rPr>
              <a:t>(Energy &amp; Health) – supported sectorial analyses for NIS CG work streams</a:t>
            </a:r>
          </a:p>
          <a:p>
            <a:pPr marL="522900" lvl="2" indent="-342900">
              <a:spcAft>
                <a:spcPts val="1200"/>
              </a:spcAft>
              <a:buFont typeface="Arial" panose="020B0604020202020204" pitchFamily="34" charset="0"/>
              <a:buChar char="•"/>
            </a:pPr>
            <a:r>
              <a:rPr lang="en-US" sz="1200" dirty="0">
                <a:solidFill>
                  <a:srgbClr val="0C54A0"/>
                </a:solidFill>
                <a:latin typeface="Arial" panose="020B0604020202020204"/>
              </a:rPr>
              <a:t>Focus on </a:t>
            </a:r>
            <a:r>
              <a:rPr lang="en-US" sz="1200" b="1" dirty="0">
                <a:solidFill>
                  <a:srgbClr val="0C54A0"/>
                </a:solidFill>
                <a:latin typeface="Arial" panose="020B0604020202020204"/>
              </a:rPr>
              <a:t>operational aspects and OES capabilities</a:t>
            </a:r>
            <a:endParaRPr lang="en-US" sz="1200" dirty="0">
              <a:solidFill>
                <a:srgbClr val="0C54A0"/>
              </a:solidFill>
              <a:latin typeface="Arial" panose="020B0604020202020204"/>
            </a:endParaRPr>
          </a:p>
          <a:p>
            <a:pPr marL="522900" lvl="2" indent="-342900">
              <a:spcAft>
                <a:spcPts val="1200"/>
              </a:spcAft>
              <a:buFont typeface="Arial" panose="020B0604020202020204" pitchFamily="34" charset="0"/>
              <a:buChar char="•"/>
            </a:pPr>
            <a:r>
              <a:rPr lang="en-US" sz="1200" dirty="0">
                <a:solidFill>
                  <a:srgbClr val="0C54A0"/>
                </a:solidFill>
                <a:latin typeface="Arial" panose="020B0604020202020204"/>
              </a:rPr>
              <a:t>Aligned survey questionnaire to collect data for </a:t>
            </a:r>
            <a:r>
              <a:rPr lang="en-US" sz="1200" b="1" dirty="0">
                <a:solidFill>
                  <a:srgbClr val="0C54A0"/>
                </a:solidFill>
                <a:latin typeface="Arial" panose="020B0604020202020204"/>
              </a:rPr>
              <a:t>CRA Impact Assessment</a:t>
            </a:r>
            <a:endParaRPr lang="en-US" sz="1200" dirty="0">
              <a:solidFill>
                <a:srgbClr val="0C54A0"/>
              </a:solidFill>
              <a:latin typeface="Arial" panose="020B0604020202020204"/>
            </a:endParaRPr>
          </a:p>
        </p:txBody>
      </p:sp>
      <p:sp>
        <p:nvSpPr>
          <p:cNvPr id="11" name="Oval 10">
            <a:extLst>
              <a:ext uri="{FF2B5EF4-FFF2-40B4-BE49-F238E27FC236}">
                <a16:creationId xmlns:a16="http://schemas.microsoft.com/office/drawing/2014/main" id="{79AA49B4-4AAF-4DB0-A96D-031E6B1ABF30}"/>
              </a:ext>
            </a:extLst>
          </p:cNvPr>
          <p:cNvSpPr/>
          <p:nvPr/>
        </p:nvSpPr>
        <p:spPr>
          <a:xfrm>
            <a:off x="8331000" y="1748235"/>
            <a:ext cx="941825" cy="888655"/>
          </a:xfrm>
          <a:prstGeom prst="ellipse">
            <a:avLst/>
          </a:prstGeom>
          <a:solidFill>
            <a:srgbClr val="0C54A0"/>
          </a:solidFill>
          <a:ln>
            <a:solidFill>
              <a:srgbClr val="0C54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600"/>
              </a:spcAft>
            </a:pPr>
            <a:r>
              <a:rPr lang="en-US" sz="1000" b="1" dirty="0">
                <a:solidFill>
                  <a:prstClr val="white"/>
                </a:solidFill>
                <a:latin typeface="Arial" panose="020B0604020202020204"/>
              </a:rPr>
              <a:t>251 OES/DSP</a:t>
            </a:r>
          </a:p>
          <a:p>
            <a:pPr algn="ctr">
              <a:spcAft>
                <a:spcPts val="600"/>
              </a:spcAft>
            </a:pPr>
            <a:r>
              <a:rPr lang="en-US" sz="1000" b="1" dirty="0">
                <a:solidFill>
                  <a:prstClr val="white"/>
                </a:solidFill>
                <a:latin typeface="Arial" panose="020B0604020202020204"/>
              </a:rPr>
              <a:t>5 EU MS</a:t>
            </a:r>
            <a:endParaRPr lang="LID4096" sz="1000" b="1" dirty="0">
              <a:solidFill>
                <a:prstClr val="white"/>
              </a:solidFill>
              <a:latin typeface="Arial" panose="020B0604020202020204"/>
            </a:endParaRPr>
          </a:p>
        </p:txBody>
      </p:sp>
      <p:sp>
        <p:nvSpPr>
          <p:cNvPr id="12" name="Oval 11">
            <a:extLst>
              <a:ext uri="{FF2B5EF4-FFF2-40B4-BE49-F238E27FC236}">
                <a16:creationId xmlns:a16="http://schemas.microsoft.com/office/drawing/2014/main" id="{0CCC8CF7-4649-4AF0-BBCB-73B920E0655E}"/>
              </a:ext>
            </a:extLst>
          </p:cNvPr>
          <p:cNvSpPr/>
          <p:nvPr/>
        </p:nvSpPr>
        <p:spPr>
          <a:xfrm>
            <a:off x="8100939" y="2986089"/>
            <a:ext cx="1559841" cy="1442720"/>
          </a:xfrm>
          <a:prstGeom prst="ellipse">
            <a:avLst/>
          </a:prstGeom>
          <a:solidFill>
            <a:srgbClr val="0C54A0"/>
          </a:solidFill>
          <a:ln>
            <a:solidFill>
              <a:srgbClr val="0C54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600"/>
              </a:spcAft>
            </a:pPr>
            <a:r>
              <a:rPr lang="en-US" sz="1400" b="1" dirty="0">
                <a:solidFill>
                  <a:prstClr val="white"/>
                </a:solidFill>
                <a:latin typeface="Arial" panose="020B0604020202020204"/>
              </a:rPr>
              <a:t>947 OES/DSP</a:t>
            </a:r>
          </a:p>
          <a:p>
            <a:pPr algn="ctr">
              <a:spcAft>
                <a:spcPts val="600"/>
              </a:spcAft>
            </a:pPr>
            <a:r>
              <a:rPr lang="en-US" sz="1400" b="1" dirty="0">
                <a:solidFill>
                  <a:prstClr val="white"/>
                </a:solidFill>
                <a:latin typeface="Arial" panose="020B0604020202020204"/>
              </a:rPr>
              <a:t>27 EU MS</a:t>
            </a:r>
            <a:endParaRPr lang="LID4096" sz="1400" b="1" dirty="0">
              <a:solidFill>
                <a:prstClr val="white"/>
              </a:solidFill>
              <a:latin typeface="Arial" panose="020B0604020202020204"/>
            </a:endParaRPr>
          </a:p>
        </p:txBody>
      </p:sp>
      <p:sp>
        <p:nvSpPr>
          <p:cNvPr id="13" name="Oval 12">
            <a:extLst>
              <a:ext uri="{FF2B5EF4-FFF2-40B4-BE49-F238E27FC236}">
                <a16:creationId xmlns:a16="http://schemas.microsoft.com/office/drawing/2014/main" id="{ACE86B16-1BE2-4B46-83BE-D6BBD3275CB7}"/>
              </a:ext>
            </a:extLst>
          </p:cNvPr>
          <p:cNvSpPr/>
          <p:nvPr/>
        </p:nvSpPr>
        <p:spPr>
          <a:xfrm>
            <a:off x="8057863" y="4778010"/>
            <a:ext cx="1896530" cy="1754128"/>
          </a:xfrm>
          <a:prstGeom prst="ellipse">
            <a:avLst/>
          </a:prstGeom>
          <a:solidFill>
            <a:srgbClr val="0C54A0"/>
          </a:solidFill>
          <a:ln>
            <a:solidFill>
              <a:srgbClr val="0C54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600"/>
              </a:spcAft>
            </a:pPr>
            <a:r>
              <a:rPr lang="en-US" sz="1600" b="1" dirty="0">
                <a:solidFill>
                  <a:prstClr val="white"/>
                </a:solidFill>
                <a:latin typeface="Arial" panose="020B0604020202020204"/>
              </a:rPr>
              <a:t>1080 OES/DSP</a:t>
            </a:r>
          </a:p>
          <a:p>
            <a:pPr algn="ctr">
              <a:spcAft>
                <a:spcPts val="600"/>
              </a:spcAft>
            </a:pPr>
            <a:r>
              <a:rPr lang="en-US" sz="1600" b="1" dirty="0">
                <a:solidFill>
                  <a:prstClr val="white"/>
                </a:solidFill>
                <a:latin typeface="Arial" panose="020B0604020202020204"/>
              </a:rPr>
              <a:t>27 EU MS</a:t>
            </a:r>
            <a:endParaRPr lang="LID4096" sz="1600" b="1" dirty="0">
              <a:solidFill>
                <a:prstClr val="white"/>
              </a:solidFill>
              <a:latin typeface="Arial" panose="020B0604020202020204"/>
            </a:endParaRPr>
          </a:p>
        </p:txBody>
      </p:sp>
      <p:sp>
        <p:nvSpPr>
          <p:cNvPr id="14" name="TextBox 13">
            <a:extLst>
              <a:ext uri="{FF2B5EF4-FFF2-40B4-BE49-F238E27FC236}">
                <a16:creationId xmlns:a16="http://schemas.microsoft.com/office/drawing/2014/main" id="{050443E8-FA16-4B80-8CB9-DC007C0F924B}"/>
              </a:ext>
            </a:extLst>
          </p:cNvPr>
          <p:cNvSpPr txBox="1"/>
          <p:nvPr/>
        </p:nvSpPr>
        <p:spPr>
          <a:xfrm>
            <a:off x="9855149" y="1914900"/>
            <a:ext cx="710119" cy="369332"/>
          </a:xfrm>
          <a:prstGeom prst="rect">
            <a:avLst/>
          </a:prstGeom>
          <a:noFill/>
        </p:spPr>
        <p:txBody>
          <a:bodyPr wrap="square" rtlCol="0">
            <a:spAutoFit/>
          </a:bodyPr>
          <a:lstStyle/>
          <a:p>
            <a:r>
              <a:rPr lang="en-US" b="1" dirty="0">
                <a:solidFill>
                  <a:srgbClr val="0C54A0"/>
                </a:solidFill>
                <a:latin typeface="Arial" panose="020B0604020202020204"/>
              </a:rPr>
              <a:t>2020</a:t>
            </a:r>
            <a:endParaRPr lang="LID4096" b="1" dirty="0">
              <a:solidFill>
                <a:srgbClr val="0C54A0"/>
              </a:solidFill>
              <a:latin typeface="Arial" panose="020B0604020202020204"/>
            </a:endParaRPr>
          </a:p>
        </p:txBody>
      </p:sp>
      <p:sp>
        <p:nvSpPr>
          <p:cNvPr id="15" name="TextBox 14">
            <a:extLst>
              <a:ext uri="{FF2B5EF4-FFF2-40B4-BE49-F238E27FC236}">
                <a16:creationId xmlns:a16="http://schemas.microsoft.com/office/drawing/2014/main" id="{E3B0A675-1DA8-44EE-B623-F947927CCA4E}"/>
              </a:ext>
            </a:extLst>
          </p:cNvPr>
          <p:cNvSpPr txBox="1"/>
          <p:nvPr/>
        </p:nvSpPr>
        <p:spPr>
          <a:xfrm>
            <a:off x="9954395" y="3391874"/>
            <a:ext cx="710119" cy="369332"/>
          </a:xfrm>
          <a:prstGeom prst="rect">
            <a:avLst/>
          </a:prstGeom>
          <a:noFill/>
        </p:spPr>
        <p:txBody>
          <a:bodyPr wrap="square" rtlCol="0">
            <a:spAutoFit/>
          </a:bodyPr>
          <a:lstStyle/>
          <a:p>
            <a:r>
              <a:rPr lang="en-US" b="1" dirty="0">
                <a:solidFill>
                  <a:srgbClr val="0C54A0"/>
                </a:solidFill>
                <a:latin typeface="Arial" panose="020B0604020202020204"/>
              </a:rPr>
              <a:t>2021</a:t>
            </a:r>
            <a:endParaRPr lang="LID4096" b="1" dirty="0">
              <a:solidFill>
                <a:srgbClr val="0C54A0"/>
              </a:solidFill>
              <a:latin typeface="Arial" panose="020B0604020202020204"/>
            </a:endParaRPr>
          </a:p>
        </p:txBody>
      </p:sp>
      <p:sp>
        <p:nvSpPr>
          <p:cNvPr id="16" name="TextBox 15">
            <a:extLst>
              <a:ext uri="{FF2B5EF4-FFF2-40B4-BE49-F238E27FC236}">
                <a16:creationId xmlns:a16="http://schemas.microsoft.com/office/drawing/2014/main" id="{C53DA86E-7C82-40CC-8BD4-55F7006B76C4}"/>
              </a:ext>
            </a:extLst>
          </p:cNvPr>
          <p:cNvSpPr txBox="1"/>
          <p:nvPr/>
        </p:nvSpPr>
        <p:spPr>
          <a:xfrm>
            <a:off x="9954394" y="5455259"/>
            <a:ext cx="710119" cy="369332"/>
          </a:xfrm>
          <a:prstGeom prst="rect">
            <a:avLst/>
          </a:prstGeom>
          <a:noFill/>
        </p:spPr>
        <p:txBody>
          <a:bodyPr wrap="square" rtlCol="0">
            <a:spAutoFit/>
          </a:bodyPr>
          <a:lstStyle/>
          <a:p>
            <a:r>
              <a:rPr lang="en-US" b="1" dirty="0">
                <a:solidFill>
                  <a:srgbClr val="0C54A0"/>
                </a:solidFill>
                <a:latin typeface="Arial" panose="020B0604020202020204"/>
              </a:rPr>
              <a:t>2022</a:t>
            </a:r>
            <a:endParaRPr lang="LID4096" b="1" dirty="0">
              <a:solidFill>
                <a:srgbClr val="0C54A0"/>
              </a:solidFill>
              <a:latin typeface="Arial" panose="020B0604020202020204"/>
            </a:endParaRPr>
          </a:p>
        </p:txBody>
      </p:sp>
    </p:spTree>
    <p:extLst>
      <p:ext uri="{BB962C8B-B14F-4D97-AF65-F5344CB8AC3E}">
        <p14:creationId xmlns:p14="http://schemas.microsoft.com/office/powerpoint/2010/main" val="271201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02000"/>
            <a:ext cx="8640000" cy="871200"/>
          </a:xfrm>
        </p:spPr>
        <p:txBody>
          <a:bodyPr/>
          <a:lstStyle/>
          <a:p>
            <a:r>
              <a:rPr lang="en-GB" noProof="0" dirty="0"/>
              <a:t>Survey demographics</a:t>
            </a:r>
          </a:p>
        </p:txBody>
      </p:sp>
      <p:sp>
        <p:nvSpPr>
          <p:cNvPr id="2" name="Footer Placeholder 1">
            <a:extLst>
              <a:ext uri="{FF2B5EF4-FFF2-40B4-BE49-F238E27FC236}">
                <a16:creationId xmlns:a16="http://schemas.microsoft.com/office/drawing/2014/main" id="{4A894A42-A033-4EAF-90D3-56B47E441CEB}"/>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pic>
        <p:nvPicPr>
          <p:cNvPr id="7" name="Picture 6">
            <a:extLst>
              <a:ext uri="{FF2B5EF4-FFF2-40B4-BE49-F238E27FC236}">
                <a16:creationId xmlns:a16="http://schemas.microsoft.com/office/drawing/2014/main" id="{FE3FD22B-A4F7-40FB-836B-7300360D9D3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8001" y="1448432"/>
            <a:ext cx="3622675" cy="2372749"/>
          </a:xfrm>
          <a:prstGeom prst="rect">
            <a:avLst/>
          </a:prstGeom>
          <a:noFill/>
          <a:ln>
            <a:noFill/>
          </a:ln>
        </p:spPr>
      </p:pic>
      <p:pic>
        <p:nvPicPr>
          <p:cNvPr id="9" name="Picture 8">
            <a:extLst>
              <a:ext uri="{FF2B5EF4-FFF2-40B4-BE49-F238E27FC236}">
                <a16:creationId xmlns:a16="http://schemas.microsoft.com/office/drawing/2014/main" id="{8E99FA05-2988-4D5D-B0E3-BFB20A9AD31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8432" y="1448431"/>
            <a:ext cx="3667125" cy="2096770"/>
          </a:xfrm>
          <a:prstGeom prst="rect">
            <a:avLst/>
          </a:prstGeom>
          <a:noFill/>
          <a:ln>
            <a:noFill/>
          </a:ln>
        </p:spPr>
      </p:pic>
      <p:pic>
        <p:nvPicPr>
          <p:cNvPr id="10" name="Picture 9">
            <a:extLst>
              <a:ext uri="{FF2B5EF4-FFF2-40B4-BE49-F238E27FC236}">
                <a16:creationId xmlns:a16="http://schemas.microsoft.com/office/drawing/2014/main" id="{6F36E0A1-DEF9-4FCA-A5B3-82A8435BCCF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4130" y="3992538"/>
            <a:ext cx="4393870" cy="1902840"/>
          </a:xfrm>
          <a:prstGeom prst="rect">
            <a:avLst/>
          </a:prstGeom>
          <a:noFill/>
          <a:ln>
            <a:noFill/>
          </a:ln>
        </p:spPr>
      </p:pic>
      <p:graphicFrame>
        <p:nvGraphicFramePr>
          <p:cNvPr id="11" name="Chart 10">
            <a:extLst>
              <a:ext uri="{FF2B5EF4-FFF2-40B4-BE49-F238E27FC236}">
                <a16:creationId xmlns:a16="http://schemas.microsoft.com/office/drawing/2014/main" id="{885BBCD4-34E1-478B-A06A-B29D079AEF43}"/>
              </a:ext>
            </a:extLst>
          </p:cNvPr>
          <p:cNvGraphicFramePr/>
          <p:nvPr/>
        </p:nvGraphicFramePr>
        <p:xfrm>
          <a:off x="2589628" y="3870046"/>
          <a:ext cx="3310430" cy="25396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9135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466850" y="1297327"/>
            <a:ext cx="9258300" cy="4989173"/>
          </a:xfrm>
        </p:spPr>
        <p:txBody>
          <a:bodyPr/>
          <a:lstStyle/>
          <a:p>
            <a:pPr marL="285750" indent="-285750">
              <a:lnSpc>
                <a:spcPct val="100000"/>
              </a:lnSpc>
              <a:spcAft>
                <a:spcPts val="1200"/>
              </a:spcAft>
              <a:buFont typeface="Arial" panose="020B0604020202020204" pitchFamily="34" charset="0"/>
              <a:buChar char="•"/>
            </a:pPr>
            <a:r>
              <a:rPr lang="en-US" sz="1600" b="0" dirty="0"/>
              <a:t>The median percentage of IT budgets spent on IS </a:t>
            </a:r>
            <a:r>
              <a:rPr lang="en-US" sz="1600" b="0" dirty="0" err="1"/>
              <a:t>is</a:t>
            </a:r>
            <a:r>
              <a:rPr lang="en-US" sz="1600" b="0" dirty="0"/>
              <a:t> 6.7 %, </a:t>
            </a:r>
            <a:r>
              <a:rPr lang="en-US" sz="1600" dirty="0"/>
              <a:t>1 percentage point lower compared to last year's findings</a:t>
            </a:r>
            <a:r>
              <a:rPr lang="en-US" sz="1600" b="0" dirty="0"/>
              <a:t>.</a:t>
            </a:r>
          </a:p>
          <a:p>
            <a:pPr marL="285750" indent="-285750">
              <a:lnSpc>
                <a:spcPct val="100000"/>
              </a:lnSpc>
              <a:spcAft>
                <a:spcPts val="1200"/>
              </a:spcAft>
              <a:buFont typeface="Arial" panose="020B0604020202020204" pitchFamily="34" charset="0"/>
              <a:buChar char="•"/>
            </a:pPr>
            <a:r>
              <a:rPr lang="en-US" sz="1600" b="0" dirty="0"/>
              <a:t>The NIS Directive and other regulatory obligations, as well as the threat landscape are the main factors influencing IS budgets.</a:t>
            </a:r>
          </a:p>
          <a:p>
            <a:pPr marL="285750" indent="-285750">
              <a:lnSpc>
                <a:spcPct val="100000"/>
              </a:lnSpc>
              <a:spcAft>
                <a:spcPts val="1200"/>
              </a:spcAft>
              <a:buFont typeface="Arial" panose="020B0604020202020204" pitchFamily="34" charset="0"/>
              <a:buChar char="•"/>
            </a:pPr>
            <a:r>
              <a:rPr lang="en-US" sz="1600" b="0" dirty="0"/>
              <a:t>Large operators invest significantly more on CTI compared to smaller ones with the median spend on </a:t>
            </a:r>
            <a:r>
              <a:rPr lang="en-US" sz="1600" dirty="0"/>
              <a:t>CTI across OES/DSPs being EUR 50 000</a:t>
            </a:r>
            <a:r>
              <a:rPr lang="en-US" sz="1600" b="0" dirty="0"/>
              <a:t>. Internal SOC capabilities seem to be very closely correlated with CTI spending -&gt; </a:t>
            </a:r>
            <a:r>
              <a:rPr lang="en-US" sz="1600" dirty="0"/>
              <a:t>need to facilitate access to CTI for smaller operators</a:t>
            </a:r>
            <a:r>
              <a:rPr lang="en-US" sz="1600" b="0" dirty="0"/>
              <a:t>.</a:t>
            </a:r>
          </a:p>
          <a:p>
            <a:pPr marL="285750" indent="-285750">
              <a:lnSpc>
                <a:spcPct val="100000"/>
              </a:lnSpc>
              <a:spcAft>
                <a:spcPts val="1200"/>
              </a:spcAft>
              <a:buFont typeface="Arial" panose="020B0604020202020204" pitchFamily="34" charset="0"/>
              <a:buChar char="•"/>
            </a:pPr>
            <a:r>
              <a:rPr lang="en-US" sz="1600" b="0" dirty="0"/>
              <a:t>The estimated direct cost of a major security incident is EUR 200 000 on median, </a:t>
            </a:r>
            <a:r>
              <a:rPr lang="en-US" sz="1600" dirty="0"/>
              <a:t>twice as large as last year</a:t>
            </a:r>
            <a:r>
              <a:rPr lang="en-US" sz="1600" b="0" dirty="0"/>
              <a:t>. Health / Banking again top the list.</a:t>
            </a:r>
          </a:p>
          <a:p>
            <a:pPr marL="285750" indent="-285750">
              <a:lnSpc>
                <a:spcPct val="100000"/>
              </a:lnSpc>
              <a:spcAft>
                <a:spcPts val="1200"/>
              </a:spcAft>
              <a:buFont typeface="Arial" panose="020B0604020202020204" pitchFamily="34" charset="0"/>
              <a:buChar char="•"/>
            </a:pPr>
            <a:r>
              <a:rPr lang="en-US" sz="1600" b="0" dirty="0"/>
              <a:t>37% of the OESs and DSPs in the EU </a:t>
            </a:r>
            <a:r>
              <a:rPr lang="en-US" sz="1600" dirty="0"/>
              <a:t>do not operate a dedicated SOC</a:t>
            </a:r>
            <a:r>
              <a:rPr lang="en-US" sz="1600" b="0" dirty="0"/>
              <a:t>.</a:t>
            </a:r>
          </a:p>
          <a:p>
            <a:pPr marL="285750" indent="-285750">
              <a:lnSpc>
                <a:spcPct val="100000"/>
              </a:lnSpc>
              <a:spcAft>
                <a:spcPts val="1200"/>
              </a:spcAft>
              <a:buFont typeface="Arial" panose="020B0604020202020204" pitchFamily="34" charset="0"/>
              <a:buChar char="•"/>
            </a:pPr>
            <a:r>
              <a:rPr lang="en-US" sz="1600" b="0" dirty="0"/>
              <a:t>30</a:t>
            </a:r>
            <a:r>
              <a:rPr lang="en-US" sz="1600" dirty="0"/>
              <a:t>% of OES/DSPs possessed cyber insurance</a:t>
            </a:r>
            <a:r>
              <a:rPr lang="en-US" sz="1600" b="0" dirty="0"/>
              <a:t> in 2021, a decrease of 13% compared to 2020, with only 5% of SMEs subscribing to cyber insurance.</a:t>
            </a:r>
          </a:p>
          <a:p>
            <a:pPr marL="285750" indent="-285750">
              <a:lnSpc>
                <a:spcPct val="100000"/>
              </a:lnSpc>
              <a:spcAft>
                <a:spcPts val="1200"/>
              </a:spcAft>
              <a:buFont typeface="Arial" panose="020B0604020202020204" pitchFamily="34" charset="0"/>
              <a:buChar char="•"/>
            </a:pPr>
            <a:r>
              <a:rPr lang="en-US" sz="1600" dirty="0"/>
              <a:t>86% of OES/DSPs have implemented third-party risks management </a:t>
            </a:r>
            <a:r>
              <a:rPr lang="en-US" sz="1600" b="0" dirty="0"/>
              <a:t>though only 47% have a dedicated TRM budget and only 24% have a dedicated TRM role.</a:t>
            </a:r>
            <a:endParaRPr lang="en-GB" sz="1600" b="0" dirty="0"/>
          </a:p>
        </p:txBody>
      </p:sp>
      <p:sp>
        <p:nvSpPr>
          <p:cNvPr id="4" name="Title 3"/>
          <p:cNvSpPr>
            <a:spLocks noGrp="1"/>
          </p:cNvSpPr>
          <p:nvPr>
            <p:ph type="title"/>
          </p:nvPr>
        </p:nvSpPr>
        <p:spPr/>
        <p:txBody>
          <a:bodyPr/>
          <a:lstStyle/>
          <a:p>
            <a:r>
              <a:rPr lang="en-GB" dirty="0"/>
              <a:t>Key findings</a:t>
            </a:r>
          </a:p>
        </p:txBody>
      </p:sp>
      <p:sp>
        <p:nvSpPr>
          <p:cNvPr id="2" name="Footer Placeholder 1">
            <a:extLst>
              <a:ext uri="{FF2B5EF4-FFF2-40B4-BE49-F238E27FC236}">
                <a16:creationId xmlns:a16="http://schemas.microsoft.com/office/drawing/2014/main" id="{123C7E92-AEA1-4AB4-B365-74C4CC9343B7}"/>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spTree>
    <p:extLst>
      <p:ext uri="{BB962C8B-B14F-4D97-AF65-F5344CB8AC3E}">
        <p14:creationId xmlns:p14="http://schemas.microsoft.com/office/powerpoint/2010/main" val="779799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02000"/>
            <a:ext cx="8640000" cy="871200"/>
          </a:xfrm>
        </p:spPr>
        <p:txBody>
          <a:bodyPr/>
          <a:lstStyle/>
          <a:p>
            <a:r>
              <a:rPr lang="en-GB" noProof="0" dirty="0"/>
              <a:t>Cybersecurity budgets</a:t>
            </a:r>
          </a:p>
        </p:txBody>
      </p:sp>
      <p:sp>
        <p:nvSpPr>
          <p:cNvPr id="2" name="Footer Placeholder 1">
            <a:extLst>
              <a:ext uri="{FF2B5EF4-FFF2-40B4-BE49-F238E27FC236}">
                <a16:creationId xmlns:a16="http://schemas.microsoft.com/office/drawing/2014/main" id="{4A894A42-A033-4EAF-90D3-56B47E441CEB}"/>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pic>
        <p:nvPicPr>
          <p:cNvPr id="6" name="Picture 5">
            <a:extLst>
              <a:ext uri="{FF2B5EF4-FFF2-40B4-BE49-F238E27FC236}">
                <a16:creationId xmlns:a16="http://schemas.microsoft.com/office/drawing/2014/main" id="{2650BF55-64D9-456F-8B7C-746F9A22DF9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3600" y="1071814"/>
            <a:ext cx="6216182" cy="2450318"/>
          </a:xfrm>
          <a:prstGeom prst="rect">
            <a:avLst/>
          </a:prstGeom>
          <a:noFill/>
          <a:ln>
            <a:noFill/>
          </a:ln>
        </p:spPr>
      </p:pic>
      <p:pic>
        <p:nvPicPr>
          <p:cNvPr id="8" name="Picture 7">
            <a:extLst>
              <a:ext uri="{FF2B5EF4-FFF2-40B4-BE49-F238E27FC236}">
                <a16:creationId xmlns:a16="http://schemas.microsoft.com/office/drawing/2014/main" id="{E02F3022-F3C3-49C6-95B0-8DC05CA5151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1506" y="3275543"/>
            <a:ext cx="5535958" cy="3217333"/>
          </a:xfrm>
          <a:prstGeom prst="rect">
            <a:avLst/>
          </a:prstGeom>
          <a:noFill/>
          <a:ln>
            <a:noFill/>
          </a:ln>
        </p:spPr>
      </p:pic>
    </p:spTree>
    <p:extLst>
      <p:ext uri="{BB962C8B-B14F-4D97-AF65-F5344CB8AC3E}">
        <p14:creationId xmlns:p14="http://schemas.microsoft.com/office/powerpoint/2010/main" val="2764454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02000"/>
            <a:ext cx="8640000" cy="871200"/>
          </a:xfrm>
        </p:spPr>
        <p:txBody>
          <a:bodyPr/>
          <a:lstStyle/>
          <a:p>
            <a:r>
              <a:rPr lang="en-GB" noProof="0" dirty="0"/>
              <a:t>Cybersecurity budgets</a:t>
            </a:r>
          </a:p>
        </p:txBody>
      </p:sp>
      <p:sp>
        <p:nvSpPr>
          <p:cNvPr id="2" name="Footer Placeholder 1">
            <a:extLst>
              <a:ext uri="{FF2B5EF4-FFF2-40B4-BE49-F238E27FC236}">
                <a16:creationId xmlns:a16="http://schemas.microsoft.com/office/drawing/2014/main" id="{4A894A42-A033-4EAF-90D3-56B47E441CEB}"/>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pic>
        <p:nvPicPr>
          <p:cNvPr id="10" name="Picture 9">
            <a:extLst>
              <a:ext uri="{FF2B5EF4-FFF2-40B4-BE49-F238E27FC236}">
                <a16:creationId xmlns:a16="http://schemas.microsoft.com/office/drawing/2014/main" id="{D638F061-04F9-46F6-98E1-C15A3768746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137601"/>
            <a:ext cx="5047615" cy="2973705"/>
          </a:xfrm>
          <a:prstGeom prst="rect">
            <a:avLst/>
          </a:prstGeom>
          <a:noFill/>
          <a:ln>
            <a:noFill/>
          </a:ln>
        </p:spPr>
      </p:pic>
      <p:pic>
        <p:nvPicPr>
          <p:cNvPr id="12" name="Picture 11">
            <a:extLst>
              <a:ext uri="{FF2B5EF4-FFF2-40B4-BE49-F238E27FC236}">
                <a16:creationId xmlns:a16="http://schemas.microsoft.com/office/drawing/2014/main" id="{5CDF3B09-A803-4B09-B844-10EF7BC1B0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4000" y="3228658"/>
            <a:ext cx="4705350" cy="3143885"/>
          </a:xfrm>
          <a:prstGeom prst="rect">
            <a:avLst/>
          </a:prstGeom>
          <a:noFill/>
          <a:ln>
            <a:noFill/>
          </a:ln>
        </p:spPr>
      </p:pic>
      <p:sp>
        <p:nvSpPr>
          <p:cNvPr id="13" name="TextBox 12">
            <a:extLst>
              <a:ext uri="{FF2B5EF4-FFF2-40B4-BE49-F238E27FC236}">
                <a16:creationId xmlns:a16="http://schemas.microsoft.com/office/drawing/2014/main" id="{D13EF08C-4A25-4D41-9D50-42FC736C8AB8}"/>
              </a:ext>
            </a:extLst>
          </p:cNvPr>
          <p:cNvSpPr txBox="1"/>
          <p:nvPr/>
        </p:nvSpPr>
        <p:spPr>
          <a:xfrm>
            <a:off x="2262574" y="1364782"/>
            <a:ext cx="1200776" cy="276999"/>
          </a:xfrm>
          <a:prstGeom prst="rect">
            <a:avLst/>
          </a:prstGeom>
          <a:noFill/>
        </p:spPr>
        <p:txBody>
          <a:bodyPr wrap="square" rtlCol="0">
            <a:spAutoFit/>
          </a:bodyPr>
          <a:lstStyle/>
          <a:p>
            <a:r>
              <a:rPr lang="en-US" sz="1200" b="1" dirty="0">
                <a:solidFill>
                  <a:srgbClr val="0C54A0"/>
                </a:solidFill>
                <a:latin typeface="Arial" panose="020B0604020202020204"/>
              </a:rPr>
              <a:t>CTI Spending</a:t>
            </a:r>
            <a:endParaRPr lang="LID4096" sz="1200" b="1" dirty="0">
              <a:solidFill>
                <a:srgbClr val="0C54A0"/>
              </a:solidFill>
              <a:latin typeface="Arial" panose="020B0604020202020204"/>
            </a:endParaRPr>
          </a:p>
        </p:txBody>
      </p:sp>
      <p:cxnSp>
        <p:nvCxnSpPr>
          <p:cNvPr id="5" name="Straight Arrow Connector 4">
            <a:extLst>
              <a:ext uri="{FF2B5EF4-FFF2-40B4-BE49-F238E27FC236}">
                <a16:creationId xmlns:a16="http://schemas.microsoft.com/office/drawing/2014/main" id="{DBE31792-5F53-4190-A883-CF296A74DE17}"/>
              </a:ext>
            </a:extLst>
          </p:cNvPr>
          <p:cNvCxnSpPr/>
          <p:nvPr/>
        </p:nvCxnSpPr>
        <p:spPr>
          <a:xfrm>
            <a:off x="3352800" y="3429001"/>
            <a:ext cx="0" cy="780803"/>
          </a:xfrm>
          <a:prstGeom prst="straightConnector1">
            <a:avLst/>
          </a:prstGeom>
          <a:ln w="28575">
            <a:solidFill>
              <a:srgbClr val="004F9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30899E49-267C-4BB0-829D-4BEB8FA61923}"/>
              </a:ext>
            </a:extLst>
          </p:cNvPr>
          <p:cNvGraphicFramePr/>
          <p:nvPr/>
        </p:nvGraphicFramePr>
        <p:xfrm>
          <a:off x="2562436" y="4194752"/>
          <a:ext cx="1580728" cy="2094345"/>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0CBD9A57-358C-4E6C-B8FA-13744BACEF2F}"/>
              </a:ext>
            </a:extLst>
          </p:cNvPr>
          <p:cNvSpPr txBox="1"/>
          <p:nvPr/>
        </p:nvSpPr>
        <p:spPr>
          <a:xfrm>
            <a:off x="2856972" y="4621055"/>
            <a:ext cx="495828" cy="276999"/>
          </a:xfrm>
          <a:prstGeom prst="rect">
            <a:avLst/>
          </a:prstGeom>
          <a:noFill/>
        </p:spPr>
        <p:txBody>
          <a:bodyPr wrap="square" rtlCol="0">
            <a:spAutoFit/>
          </a:bodyPr>
          <a:lstStyle/>
          <a:p>
            <a:r>
              <a:rPr lang="en-US" sz="1200" b="1" dirty="0">
                <a:solidFill>
                  <a:srgbClr val="0C54A0"/>
                </a:solidFill>
                <a:latin typeface="Arial" panose="020B0604020202020204"/>
              </a:rPr>
              <a:t>514</a:t>
            </a:r>
            <a:endParaRPr lang="LID4096" sz="1200" b="1" dirty="0">
              <a:solidFill>
                <a:srgbClr val="0C54A0"/>
              </a:solidFill>
              <a:latin typeface="Arial" panose="020B0604020202020204"/>
            </a:endParaRPr>
          </a:p>
        </p:txBody>
      </p:sp>
      <p:sp>
        <p:nvSpPr>
          <p:cNvPr id="19" name="TextBox 18">
            <a:extLst>
              <a:ext uri="{FF2B5EF4-FFF2-40B4-BE49-F238E27FC236}">
                <a16:creationId xmlns:a16="http://schemas.microsoft.com/office/drawing/2014/main" id="{3DC58AD8-F254-40E8-9E45-DDF82C714FED}"/>
              </a:ext>
            </a:extLst>
          </p:cNvPr>
          <p:cNvSpPr txBox="1"/>
          <p:nvPr/>
        </p:nvSpPr>
        <p:spPr>
          <a:xfrm>
            <a:off x="3485550" y="5613164"/>
            <a:ext cx="495828" cy="276999"/>
          </a:xfrm>
          <a:prstGeom prst="rect">
            <a:avLst/>
          </a:prstGeom>
          <a:noFill/>
        </p:spPr>
        <p:txBody>
          <a:bodyPr wrap="square" rtlCol="0">
            <a:spAutoFit/>
          </a:bodyPr>
          <a:lstStyle/>
          <a:p>
            <a:r>
              <a:rPr lang="en-US" sz="1200" b="1" dirty="0">
                <a:solidFill>
                  <a:srgbClr val="0C54A0"/>
                </a:solidFill>
                <a:latin typeface="Arial" panose="020B0604020202020204"/>
              </a:rPr>
              <a:t>80</a:t>
            </a:r>
            <a:endParaRPr lang="LID4096" sz="1200" b="1" dirty="0">
              <a:solidFill>
                <a:srgbClr val="0C54A0"/>
              </a:solidFill>
              <a:latin typeface="Arial" panose="020B0604020202020204"/>
            </a:endParaRPr>
          </a:p>
        </p:txBody>
      </p:sp>
    </p:spTree>
    <p:extLst>
      <p:ext uri="{BB962C8B-B14F-4D97-AF65-F5344CB8AC3E}">
        <p14:creationId xmlns:p14="http://schemas.microsoft.com/office/powerpoint/2010/main" val="196718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02000"/>
            <a:ext cx="8640000" cy="871200"/>
          </a:xfrm>
        </p:spPr>
        <p:txBody>
          <a:bodyPr/>
          <a:lstStyle/>
          <a:p>
            <a:r>
              <a:rPr lang="en-GB" noProof="0" dirty="0"/>
              <a:t>Cybersecurity Resources</a:t>
            </a:r>
          </a:p>
        </p:txBody>
      </p:sp>
      <p:sp>
        <p:nvSpPr>
          <p:cNvPr id="2" name="Footer Placeholder 1">
            <a:extLst>
              <a:ext uri="{FF2B5EF4-FFF2-40B4-BE49-F238E27FC236}">
                <a16:creationId xmlns:a16="http://schemas.microsoft.com/office/drawing/2014/main" id="{4A894A42-A033-4EAF-90D3-56B47E441CEB}"/>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pic>
        <p:nvPicPr>
          <p:cNvPr id="11" name="Picture 10">
            <a:extLst>
              <a:ext uri="{FF2B5EF4-FFF2-40B4-BE49-F238E27FC236}">
                <a16:creationId xmlns:a16="http://schemas.microsoft.com/office/drawing/2014/main" id="{4AEE02C2-6C2A-4000-BD13-898BBB7327D7}"/>
              </a:ext>
            </a:extLst>
          </p:cNvPr>
          <p:cNvPicPr>
            <a:picLocks noChangeAspect="1"/>
          </p:cNvPicPr>
          <p:nvPr/>
        </p:nvPicPr>
        <p:blipFill>
          <a:blip r:embed="rId2"/>
          <a:stretch>
            <a:fillRect/>
          </a:stretch>
        </p:blipFill>
        <p:spPr>
          <a:xfrm>
            <a:off x="1524000" y="1240416"/>
            <a:ext cx="4235346" cy="1674977"/>
          </a:xfrm>
          <a:prstGeom prst="rect">
            <a:avLst/>
          </a:prstGeom>
        </p:spPr>
      </p:pic>
      <p:pic>
        <p:nvPicPr>
          <p:cNvPr id="15" name="Picture 14">
            <a:extLst>
              <a:ext uri="{FF2B5EF4-FFF2-40B4-BE49-F238E27FC236}">
                <a16:creationId xmlns:a16="http://schemas.microsoft.com/office/drawing/2014/main" id="{CC63557A-68BA-447F-B418-B0C7A3F050E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4806" y="2413706"/>
            <a:ext cx="5243195" cy="2220595"/>
          </a:xfrm>
          <a:prstGeom prst="rect">
            <a:avLst/>
          </a:prstGeom>
          <a:noFill/>
          <a:ln>
            <a:noFill/>
          </a:ln>
        </p:spPr>
      </p:pic>
      <p:sp>
        <p:nvSpPr>
          <p:cNvPr id="17" name="TextBox 16">
            <a:extLst>
              <a:ext uri="{FF2B5EF4-FFF2-40B4-BE49-F238E27FC236}">
                <a16:creationId xmlns:a16="http://schemas.microsoft.com/office/drawing/2014/main" id="{AFD685E3-5C6D-45C6-98C3-5FAEAE3FA2D1}"/>
              </a:ext>
            </a:extLst>
          </p:cNvPr>
          <p:cNvSpPr txBox="1"/>
          <p:nvPr/>
        </p:nvSpPr>
        <p:spPr>
          <a:xfrm>
            <a:off x="6265939" y="2275206"/>
            <a:ext cx="3583851" cy="276999"/>
          </a:xfrm>
          <a:prstGeom prst="rect">
            <a:avLst/>
          </a:prstGeom>
          <a:noFill/>
        </p:spPr>
        <p:txBody>
          <a:bodyPr wrap="square" rtlCol="0">
            <a:spAutoFit/>
          </a:bodyPr>
          <a:lstStyle/>
          <a:p>
            <a:r>
              <a:rPr lang="en-US" sz="1200" b="1" dirty="0">
                <a:solidFill>
                  <a:srgbClr val="0C54A0"/>
                </a:solidFill>
                <a:latin typeface="Arial" panose="020B0604020202020204"/>
              </a:rPr>
              <a:t>Skills prioritized for internal development</a:t>
            </a:r>
            <a:endParaRPr lang="LID4096" sz="1200" b="1" dirty="0">
              <a:solidFill>
                <a:srgbClr val="0C54A0"/>
              </a:solidFill>
              <a:latin typeface="Arial" panose="020B0604020202020204"/>
            </a:endParaRPr>
          </a:p>
        </p:txBody>
      </p:sp>
      <p:pic>
        <p:nvPicPr>
          <p:cNvPr id="20" name="Picture 19">
            <a:extLst>
              <a:ext uri="{FF2B5EF4-FFF2-40B4-BE49-F238E27FC236}">
                <a16:creationId xmlns:a16="http://schemas.microsoft.com/office/drawing/2014/main" id="{33A39155-C6DE-46BB-9CB0-5AE7722FF2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8996" y="3524003"/>
            <a:ext cx="4851400" cy="2800985"/>
          </a:xfrm>
          <a:prstGeom prst="rect">
            <a:avLst/>
          </a:prstGeom>
          <a:noFill/>
          <a:ln>
            <a:noFill/>
          </a:ln>
        </p:spPr>
      </p:pic>
      <p:sp>
        <p:nvSpPr>
          <p:cNvPr id="21" name="TextBox 20">
            <a:extLst>
              <a:ext uri="{FF2B5EF4-FFF2-40B4-BE49-F238E27FC236}">
                <a16:creationId xmlns:a16="http://schemas.microsoft.com/office/drawing/2014/main" id="{4B9315A2-BF8E-44CA-BF5E-9C7C13B03199}"/>
              </a:ext>
            </a:extLst>
          </p:cNvPr>
          <p:cNvSpPr txBox="1"/>
          <p:nvPr/>
        </p:nvSpPr>
        <p:spPr>
          <a:xfrm>
            <a:off x="1923529" y="3290501"/>
            <a:ext cx="3583851" cy="276999"/>
          </a:xfrm>
          <a:prstGeom prst="rect">
            <a:avLst/>
          </a:prstGeom>
          <a:noFill/>
        </p:spPr>
        <p:txBody>
          <a:bodyPr wrap="square" rtlCol="0">
            <a:spAutoFit/>
          </a:bodyPr>
          <a:lstStyle/>
          <a:p>
            <a:r>
              <a:rPr lang="en-US" sz="1200" b="1" dirty="0">
                <a:solidFill>
                  <a:srgbClr val="0C54A0"/>
                </a:solidFill>
                <a:latin typeface="Arial" panose="020B0604020202020204"/>
              </a:rPr>
              <a:t>IS FTEs per sector</a:t>
            </a:r>
            <a:endParaRPr lang="LID4096" sz="1200" b="1" dirty="0">
              <a:solidFill>
                <a:srgbClr val="0C54A0"/>
              </a:solidFill>
              <a:latin typeface="Arial" panose="020B0604020202020204"/>
            </a:endParaRPr>
          </a:p>
        </p:txBody>
      </p:sp>
    </p:spTree>
    <p:extLst>
      <p:ext uri="{BB962C8B-B14F-4D97-AF65-F5344CB8AC3E}">
        <p14:creationId xmlns:p14="http://schemas.microsoft.com/office/powerpoint/2010/main" val="3659575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02000"/>
            <a:ext cx="8640000" cy="871200"/>
          </a:xfrm>
        </p:spPr>
        <p:txBody>
          <a:bodyPr/>
          <a:lstStyle/>
          <a:p>
            <a:r>
              <a:rPr lang="en-GB" noProof="0" dirty="0"/>
              <a:t>Cybersecurity Capabilities</a:t>
            </a:r>
          </a:p>
        </p:txBody>
      </p:sp>
      <p:sp>
        <p:nvSpPr>
          <p:cNvPr id="2" name="Footer Placeholder 1">
            <a:extLst>
              <a:ext uri="{FF2B5EF4-FFF2-40B4-BE49-F238E27FC236}">
                <a16:creationId xmlns:a16="http://schemas.microsoft.com/office/drawing/2014/main" id="{4A894A42-A033-4EAF-90D3-56B47E441CEB}"/>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pic>
        <p:nvPicPr>
          <p:cNvPr id="10" name="Picture 9">
            <a:extLst>
              <a:ext uri="{FF2B5EF4-FFF2-40B4-BE49-F238E27FC236}">
                <a16:creationId xmlns:a16="http://schemas.microsoft.com/office/drawing/2014/main" id="{E9BE7D2D-D223-4D80-9DF4-1187B214934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0066" y="2113731"/>
            <a:ext cx="4197935" cy="2630539"/>
          </a:xfrm>
          <a:prstGeom prst="rect">
            <a:avLst/>
          </a:prstGeom>
          <a:noFill/>
          <a:ln>
            <a:noFill/>
          </a:ln>
        </p:spPr>
      </p:pic>
      <p:pic>
        <p:nvPicPr>
          <p:cNvPr id="12" name="Picture 11">
            <a:extLst>
              <a:ext uri="{FF2B5EF4-FFF2-40B4-BE49-F238E27FC236}">
                <a16:creationId xmlns:a16="http://schemas.microsoft.com/office/drawing/2014/main" id="{889C2457-E519-4A2B-BC61-FF70A7AF9F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326605"/>
            <a:ext cx="5066030" cy="4739005"/>
          </a:xfrm>
          <a:prstGeom prst="rect">
            <a:avLst/>
          </a:prstGeom>
          <a:noFill/>
          <a:ln>
            <a:noFill/>
          </a:ln>
        </p:spPr>
      </p:pic>
    </p:spTree>
    <p:extLst>
      <p:ext uri="{BB962C8B-B14F-4D97-AF65-F5344CB8AC3E}">
        <p14:creationId xmlns:p14="http://schemas.microsoft.com/office/powerpoint/2010/main" val="173340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02000"/>
            <a:ext cx="8640000" cy="871200"/>
          </a:xfrm>
        </p:spPr>
        <p:txBody>
          <a:bodyPr/>
          <a:lstStyle/>
          <a:p>
            <a:r>
              <a:rPr lang="en-GB" noProof="0" dirty="0"/>
              <a:t>Third party risk management</a:t>
            </a:r>
          </a:p>
        </p:txBody>
      </p:sp>
      <p:sp>
        <p:nvSpPr>
          <p:cNvPr id="2" name="Footer Placeholder 1">
            <a:extLst>
              <a:ext uri="{FF2B5EF4-FFF2-40B4-BE49-F238E27FC236}">
                <a16:creationId xmlns:a16="http://schemas.microsoft.com/office/drawing/2014/main" id="{4A894A42-A033-4EAF-90D3-56B47E441CEB}"/>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graphicFrame>
        <p:nvGraphicFramePr>
          <p:cNvPr id="14" name="Chart 13">
            <a:extLst>
              <a:ext uri="{FF2B5EF4-FFF2-40B4-BE49-F238E27FC236}">
                <a16:creationId xmlns:a16="http://schemas.microsoft.com/office/drawing/2014/main" id="{65B88968-A876-4FC9-A000-CB522918483D}"/>
              </a:ext>
            </a:extLst>
          </p:cNvPr>
          <p:cNvGraphicFramePr/>
          <p:nvPr/>
        </p:nvGraphicFramePr>
        <p:xfrm>
          <a:off x="2923309" y="1676071"/>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996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D7B90-D442-4339-B603-10AE10E71FF8}"/>
              </a:ext>
            </a:extLst>
          </p:cNvPr>
          <p:cNvSpPr>
            <a:spLocks noGrp="1"/>
          </p:cNvSpPr>
          <p:nvPr>
            <p:ph type="title"/>
          </p:nvPr>
        </p:nvSpPr>
        <p:spPr>
          <a:xfrm>
            <a:off x="9632996" y="27683"/>
            <a:ext cx="2598317" cy="1273215"/>
          </a:xfrm>
        </p:spPr>
        <p:txBody>
          <a:bodyPr>
            <a:normAutofit/>
          </a:bodyPr>
          <a:lstStyle/>
          <a:p>
            <a:r>
              <a:rPr lang="fr-BE" sz="3500">
                <a:latin typeface="Calibri Body"/>
              </a:rPr>
              <a:t>SPEAKERS</a:t>
            </a:r>
            <a:endParaRPr lang="en-GB" sz="3500">
              <a:latin typeface="Calibri Body"/>
            </a:endParaRPr>
          </a:p>
        </p:txBody>
      </p:sp>
      <p:graphicFrame>
        <p:nvGraphicFramePr>
          <p:cNvPr id="4" name="Content Placeholder 3">
            <a:extLst>
              <a:ext uri="{FF2B5EF4-FFF2-40B4-BE49-F238E27FC236}">
                <a16:creationId xmlns:a16="http://schemas.microsoft.com/office/drawing/2014/main" id="{2B675608-214B-4E67-B5D0-E2AA524F9630}"/>
              </a:ext>
            </a:extLst>
          </p:cNvPr>
          <p:cNvGraphicFramePr>
            <a:graphicFrameLocks noGrp="1"/>
          </p:cNvGraphicFramePr>
          <p:nvPr>
            <p:ph idx="4294967295"/>
            <p:extLst>
              <p:ext uri="{D42A27DB-BD31-4B8C-83A1-F6EECF244321}">
                <p14:modId xmlns:p14="http://schemas.microsoft.com/office/powerpoint/2010/main" val="2877431442"/>
              </p:ext>
            </p:extLst>
          </p:nvPr>
        </p:nvGraphicFramePr>
        <p:xfrm>
          <a:off x="581025" y="1106488"/>
          <a:ext cx="11610975" cy="5678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a:extLst>
              <a:ext uri="{FF2B5EF4-FFF2-40B4-BE49-F238E27FC236}">
                <a16:creationId xmlns:a16="http://schemas.microsoft.com/office/drawing/2014/main" id="{C3DD7ADD-B2DB-4087-AE65-69B9FF2067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11541" y="1048354"/>
            <a:ext cx="2040992" cy="2040992"/>
          </a:xfrm>
          <a:prstGeom prst="rect">
            <a:avLst/>
          </a:prstGeom>
        </p:spPr>
      </p:pic>
      <p:pic>
        <p:nvPicPr>
          <p:cNvPr id="13" name="Graphic 12">
            <a:extLst>
              <a:ext uri="{FF2B5EF4-FFF2-40B4-BE49-F238E27FC236}">
                <a16:creationId xmlns:a16="http://schemas.microsoft.com/office/drawing/2014/main" id="{B27ECB63-7E23-4278-A7FD-6E4C600071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11541" y="2438541"/>
            <a:ext cx="2040992" cy="2040992"/>
          </a:xfrm>
          <a:prstGeom prst="rect">
            <a:avLst/>
          </a:prstGeom>
        </p:spPr>
      </p:pic>
      <p:pic>
        <p:nvPicPr>
          <p:cNvPr id="14" name="Graphic 13">
            <a:extLst>
              <a:ext uri="{FF2B5EF4-FFF2-40B4-BE49-F238E27FC236}">
                <a16:creationId xmlns:a16="http://schemas.microsoft.com/office/drawing/2014/main" id="{A9C81F98-3E46-4F95-84FE-2F8152B18F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255118" y="4399097"/>
            <a:ext cx="1443046" cy="910923"/>
          </a:xfrm>
          <a:prstGeom prst="rect">
            <a:avLst/>
          </a:prstGeom>
        </p:spPr>
      </p:pic>
      <p:pic>
        <p:nvPicPr>
          <p:cNvPr id="16" name="Graphic 13">
            <a:extLst>
              <a:ext uri="{FF2B5EF4-FFF2-40B4-BE49-F238E27FC236}">
                <a16:creationId xmlns:a16="http://schemas.microsoft.com/office/drawing/2014/main" id="{9A6B2C18-5550-41E6-98C8-3099BACB3B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255118" y="5789284"/>
            <a:ext cx="1443046" cy="910923"/>
          </a:xfrm>
          <a:prstGeom prst="rect">
            <a:avLst/>
          </a:prstGeom>
        </p:spPr>
      </p:pic>
    </p:spTree>
    <p:extLst>
      <p:ext uri="{BB962C8B-B14F-4D97-AF65-F5344CB8AC3E}">
        <p14:creationId xmlns:p14="http://schemas.microsoft.com/office/powerpoint/2010/main" val="3516984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02000"/>
            <a:ext cx="8640000" cy="871200"/>
          </a:xfrm>
        </p:spPr>
        <p:txBody>
          <a:bodyPr/>
          <a:lstStyle/>
          <a:p>
            <a:r>
              <a:rPr lang="en-GB" noProof="0" dirty="0"/>
              <a:t>Cyber Insurance</a:t>
            </a:r>
          </a:p>
        </p:txBody>
      </p:sp>
      <p:sp>
        <p:nvSpPr>
          <p:cNvPr id="2" name="Footer Placeholder 1">
            <a:extLst>
              <a:ext uri="{FF2B5EF4-FFF2-40B4-BE49-F238E27FC236}">
                <a16:creationId xmlns:a16="http://schemas.microsoft.com/office/drawing/2014/main" id="{4A894A42-A033-4EAF-90D3-56B47E441CEB}"/>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pic>
        <p:nvPicPr>
          <p:cNvPr id="5" name="Picture 4">
            <a:extLst>
              <a:ext uri="{FF2B5EF4-FFF2-40B4-BE49-F238E27FC236}">
                <a16:creationId xmlns:a16="http://schemas.microsoft.com/office/drawing/2014/main" id="{6F052349-A9C7-4D48-88A1-1D7511870E0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828" y="1356543"/>
            <a:ext cx="5113020" cy="2248535"/>
          </a:xfrm>
          <a:prstGeom prst="rect">
            <a:avLst/>
          </a:prstGeom>
          <a:noFill/>
          <a:ln>
            <a:noFill/>
          </a:ln>
        </p:spPr>
      </p:pic>
      <p:pic>
        <p:nvPicPr>
          <p:cNvPr id="6" name="Picture 5">
            <a:extLst>
              <a:ext uri="{FF2B5EF4-FFF2-40B4-BE49-F238E27FC236}">
                <a16:creationId xmlns:a16="http://schemas.microsoft.com/office/drawing/2014/main" id="{972B1689-9D6F-424E-B2FE-97C5121FFCE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0829" y="3605077"/>
            <a:ext cx="5532755" cy="2782570"/>
          </a:xfrm>
          <a:prstGeom prst="rect">
            <a:avLst/>
          </a:prstGeom>
          <a:noFill/>
          <a:ln>
            <a:noFill/>
          </a:ln>
        </p:spPr>
      </p:pic>
      <p:cxnSp>
        <p:nvCxnSpPr>
          <p:cNvPr id="7" name="Straight Arrow Connector 6">
            <a:extLst>
              <a:ext uri="{FF2B5EF4-FFF2-40B4-BE49-F238E27FC236}">
                <a16:creationId xmlns:a16="http://schemas.microsoft.com/office/drawing/2014/main" id="{980DC6D7-CE03-4797-9355-79104FDCE591}"/>
              </a:ext>
            </a:extLst>
          </p:cNvPr>
          <p:cNvCxnSpPr>
            <a:cxnSpLocks/>
          </p:cNvCxnSpPr>
          <p:nvPr/>
        </p:nvCxnSpPr>
        <p:spPr>
          <a:xfrm>
            <a:off x="7105403" y="4762005"/>
            <a:ext cx="1401288" cy="0"/>
          </a:xfrm>
          <a:prstGeom prst="straightConnector1">
            <a:avLst/>
          </a:prstGeom>
          <a:ln w="28575">
            <a:solidFill>
              <a:srgbClr val="004F9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6B52059-7CD6-4DB1-A995-0C1BB4C18BFF}"/>
              </a:ext>
            </a:extLst>
          </p:cNvPr>
          <p:cNvSpPr/>
          <p:nvPr/>
        </p:nvSpPr>
        <p:spPr>
          <a:xfrm>
            <a:off x="8595756" y="4530440"/>
            <a:ext cx="290945" cy="871198"/>
          </a:xfrm>
          <a:prstGeom prst="rect">
            <a:avLst/>
          </a:prstGeom>
          <a:solidFill>
            <a:srgbClr val="004F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a:endParaRPr>
          </a:p>
        </p:txBody>
      </p:sp>
      <p:sp>
        <p:nvSpPr>
          <p:cNvPr id="15" name="Rectangle 14">
            <a:extLst>
              <a:ext uri="{FF2B5EF4-FFF2-40B4-BE49-F238E27FC236}">
                <a16:creationId xmlns:a16="http://schemas.microsoft.com/office/drawing/2014/main" id="{22B34C3A-6807-4BB9-8F23-854CCCFF1815}"/>
              </a:ext>
            </a:extLst>
          </p:cNvPr>
          <p:cNvSpPr>
            <a:spLocks/>
          </p:cNvSpPr>
          <p:nvPr/>
        </p:nvSpPr>
        <p:spPr>
          <a:xfrm>
            <a:off x="8595756" y="3700808"/>
            <a:ext cx="290945" cy="828000"/>
          </a:xfrm>
          <a:prstGeom prst="rect">
            <a:avLst/>
          </a:prstGeom>
          <a:solidFill>
            <a:srgbClr val="CA05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a:endParaRPr>
          </a:p>
        </p:txBody>
      </p:sp>
      <p:sp>
        <p:nvSpPr>
          <p:cNvPr id="13" name="TextBox 12">
            <a:extLst>
              <a:ext uri="{FF2B5EF4-FFF2-40B4-BE49-F238E27FC236}">
                <a16:creationId xmlns:a16="http://schemas.microsoft.com/office/drawing/2014/main" id="{35034277-9423-42CA-AAB7-8BEB62F227AE}"/>
              </a:ext>
            </a:extLst>
          </p:cNvPr>
          <p:cNvSpPr txBox="1"/>
          <p:nvPr/>
        </p:nvSpPr>
        <p:spPr>
          <a:xfrm>
            <a:off x="8536381" y="5401639"/>
            <a:ext cx="771896" cy="276999"/>
          </a:xfrm>
          <a:prstGeom prst="rect">
            <a:avLst/>
          </a:prstGeom>
          <a:noFill/>
        </p:spPr>
        <p:txBody>
          <a:bodyPr wrap="square" rtlCol="0">
            <a:spAutoFit/>
          </a:bodyPr>
          <a:lstStyle/>
          <a:p>
            <a:r>
              <a:rPr lang="en-US" sz="1200" dirty="0">
                <a:solidFill>
                  <a:srgbClr val="004F9F"/>
                </a:solidFill>
                <a:latin typeface="Arial" panose="020B0604020202020204"/>
              </a:rPr>
              <a:t>Rail</a:t>
            </a:r>
            <a:endParaRPr lang="en-GB" sz="1200" dirty="0">
              <a:solidFill>
                <a:srgbClr val="004F9F"/>
              </a:solidFill>
              <a:latin typeface="Arial" panose="020B0604020202020204"/>
            </a:endParaRPr>
          </a:p>
        </p:txBody>
      </p:sp>
      <p:sp>
        <p:nvSpPr>
          <p:cNvPr id="16" name="TextBox 15">
            <a:extLst>
              <a:ext uri="{FF2B5EF4-FFF2-40B4-BE49-F238E27FC236}">
                <a16:creationId xmlns:a16="http://schemas.microsoft.com/office/drawing/2014/main" id="{F84E25B6-A5AB-4EBA-A0F5-EB2284552237}"/>
              </a:ext>
            </a:extLst>
          </p:cNvPr>
          <p:cNvSpPr txBox="1"/>
          <p:nvPr/>
        </p:nvSpPr>
        <p:spPr>
          <a:xfrm>
            <a:off x="8554196" y="4842928"/>
            <a:ext cx="504701" cy="230832"/>
          </a:xfrm>
          <a:prstGeom prst="rect">
            <a:avLst/>
          </a:prstGeom>
          <a:noFill/>
        </p:spPr>
        <p:txBody>
          <a:bodyPr wrap="square" rtlCol="0">
            <a:spAutoFit/>
          </a:bodyPr>
          <a:lstStyle/>
          <a:p>
            <a:r>
              <a:rPr lang="en-US" sz="900" b="1" dirty="0">
                <a:solidFill>
                  <a:prstClr val="white"/>
                </a:solidFill>
                <a:latin typeface="Arial" panose="020B0604020202020204"/>
              </a:rPr>
              <a:t>51%</a:t>
            </a:r>
            <a:endParaRPr lang="en-GB" sz="900" b="1" dirty="0">
              <a:solidFill>
                <a:prstClr val="white"/>
              </a:solidFill>
              <a:latin typeface="Arial" panose="020B0604020202020204"/>
            </a:endParaRPr>
          </a:p>
        </p:txBody>
      </p:sp>
      <p:sp>
        <p:nvSpPr>
          <p:cNvPr id="17" name="TextBox 16">
            <a:extLst>
              <a:ext uri="{FF2B5EF4-FFF2-40B4-BE49-F238E27FC236}">
                <a16:creationId xmlns:a16="http://schemas.microsoft.com/office/drawing/2014/main" id="{B16D4C5F-84FD-4540-A194-7FF5A9A9C923}"/>
              </a:ext>
            </a:extLst>
          </p:cNvPr>
          <p:cNvSpPr txBox="1"/>
          <p:nvPr/>
        </p:nvSpPr>
        <p:spPr>
          <a:xfrm>
            <a:off x="8536382" y="4087146"/>
            <a:ext cx="504701" cy="230832"/>
          </a:xfrm>
          <a:prstGeom prst="rect">
            <a:avLst/>
          </a:prstGeom>
          <a:noFill/>
        </p:spPr>
        <p:txBody>
          <a:bodyPr wrap="square" rtlCol="0">
            <a:spAutoFit/>
          </a:bodyPr>
          <a:lstStyle/>
          <a:p>
            <a:r>
              <a:rPr lang="en-US" sz="900" b="1" dirty="0">
                <a:solidFill>
                  <a:prstClr val="white"/>
                </a:solidFill>
                <a:latin typeface="Arial" panose="020B0604020202020204"/>
              </a:rPr>
              <a:t>49%</a:t>
            </a:r>
            <a:endParaRPr lang="en-GB" sz="900" b="1" dirty="0">
              <a:solidFill>
                <a:prstClr val="white"/>
              </a:solidFill>
              <a:latin typeface="Arial" panose="020B0604020202020204"/>
            </a:endParaRPr>
          </a:p>
        </p:txBody>
      </p:sp>
    </p:spTree>
    <p:extLst>
      <p:ext uri="{BB962C8B-B14F-4D97-AF65-F5344CB8AC3E}">
        <p14:creationId xmlns:p14="http://schemas.microsoft.com/office/powerpoint/2010/main" val="55396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02000"/>
            <a:ext cx="8929816" cy="871200"/>
          </a:xfrm>
        </p:spPr>
        <p:txBody>
          <a:bodyPr/>
          <a:lstStyle/>
          <a:p>
            <a:r>
              <a:rPr lang="en-GB" noProof="0" dirty="0"/>
              <a:t>Cost of cybersecurity incidents</a:t>
            </a:r>
          </a:p>
        </p:txBody>
      </p:sp>
      <p:sp>
        <p:nvSpPr>
          <p:cNvPr id="2" name="Footer Placeholder 1">
            <a:extLst>
              <a:ext uri="{FF2B5EF4-FFF2-40B4-BE49-F238E27FC236}">
                <a16:creationId xmlns:a16="http://schemas.microsoft.com/office/drawing/2014/main" id="{5B7469B9-18A0-44CA-BFE3-A7B60781A629}"/>
              </a:ext>
            </a:extLst>
          </p:cNvPr>
          <p:cNvSpPr>
            <a:spLocks noGrp="1"/>
          </p:cNvSpPr>
          <p:nvPr>
            <p:ph type="ftr" sz="quarter" idx="11"/>
          </p:nvPr>
        </p:nvSpPr>
        <p:spPr/>
        <p:txBody>
          <a:bodyPr/>
          <a:lstStyle/>
          <a:p>
            <a:r>
              <a:rPr lang="en-US">
                <a:solidFill>
                  <a:srgbClr val="004F9F"/>
                </a:solidFill>
                <a:latin typeface="Arial" panose="020B0604020202020204"/>
              </a:rPr>
              <a:t>NIS investments in the transport sector</a:t>
            </a:r>
            <a:endParaRPr lang="en-GB" dirty="0">
              <a:solidFill>
                <a:srgbClr val="004F9F"/>
              </a:solidFill>
              <a:latin typeface="Arial" panose="020B0604020202020204"/>
            </a:endParaRPr>
          </a:p>
        </p:txBody>
      </p:sp>
      <p:pic>
        <p:nvPicPr>
          <p:cNvPr id="6" name="Picture 5">
            <a:extLst>
              <a:ext uri="{FF2B5EF4-FFF2-40B4-BE49-F238E27FC236}">
                <a16:creationId xmlns:a16="http://schemas.microsoft.com/office/drawing/2014/main" id="{DA7133B0-1ECF-4F94-9DF4-02DAAB0EBE1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2802" y="2242378"/>
            <a:ext cx="6057073" cy="4107627"/>
          </a:xfrm>
          <a:prstGeom prst="rect">
            <a:avLst/>
          </a:prstGeom>
          <a:noFill/>
          <a:ln>
            <a:noFill/>
          </a:ln>
        </p:spPr>
      </p:pic>
      <p:pic>
        <p:nvPicPr>
          <p:cNvPr id="7" name="Picture 6">
            <a:extLst>
              <a:ext uri="{FF2B5EF4-FFF2-40B4-BE49-F238E27FC236}">
                <a16:creationId xmlns:a16="http://schemas.microsoft.com/office/drawing/2014/main" id="{58C95DBC-15BA-4C65-98A3-63ED3C9201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266" y="1277727"/>
            <a:ext cx="4991735" cy="3218815"/>
          </a:xfrm>
          <a:prstGeom prst="rect">
            <a:avLst/>
          </a:prstGeom>
          <a:noFill/>
          <a:ln>
            <a:noFill/>
          </a:ln>
        </p:spPr>
      </p:pic>
    </p:spTree>
    <p:extLst>
      <p:ext uri="{BB962C8B-B14F-4D97-AF65-F5344CB8AC3E}">
        <p14:creationId xmlns:p14="http://schemas.microsoft.com/office/powerpoint/2010/main" val="2405111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9338E21E-256D-4191-ADB6-7EC474F2EA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59201" y="1380937"/>
            <a:ext cx="5024438" cy="5024438"/>
          </a:xfrm>
          <a:prstGeom prst="rect">
            <a:avLst/>
          </a:prstGeom>
        </p:spPr>
      </p:pic>
      <p:sp>
        <p:nvSpPr>
          <p:cNvPr id="4" name="TextBox 3">
            <a:extLst>
              <a:ext uri="{FF2B5EF4-FFF2-40B4-BE49-F238E27FC236}">
                <a16:creationId xmlns:a16="http://schemas.microsoft.com/office/drawing/2014/main" id="{1CC0B138-8A0E-4507-9D5E-068F51C7760D}"/>
              </a:ext>
            </a:extLst>
          </p:cNvPr>
          <p:cNvSpPr txBox="1"/>
          <p:nvPr/>
        </p:nvSpPr>
        <p:spPr>
          <a:xfrm>
            <a:off x="6371421" y="122502"/>
            <a:ext cx="5659281" cy="81676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chemeClr val="tx1">
                    <a:lumMod val="50000"/>
                    <a:lumOff val="50000"/>
                  </a:schemeClr>
                </a:solidFill>
                <a:effectLst/>
                <a:uLnTx/>
                <a:uFillTx/>
                <a:latin typeface="Calibri Body"/>
              </a:rPr>
              <a:t>GIVE US YOUR FEEDBACK</a:t>
            </a:r>
          </a:p>
        </p:txBody>
      </p:sp>
    </p:spTree>
    <p:extLst>
      <p:ext uri="{BB962C8B-B14F-4D97-AF65-F5344CB8AC3E}">
        <p14:creationId xmlns:p14="http://schemas.microsoft.com/office/powerpoint/2010/main" val="2416330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6E8C-7D3B-496C-B52D-67E89E6AA144}"/>
              </a:ext>
            </a:extLst>
          </p:cNvPr>
          <p:cNvSpPr>
            <a:spLocks noGrp="1"/>
          </p:cNvSpPr>
          <p:nvPr>
            <p:ph type="title"/>
          </p:nvPr>
        </p:nvSpPr>
        <p:spPr>
          <a:xfrm>
            <a:off x="1573966" y="0"/>
            <a:ext cx="10515600" cy="1273215"/>
          </a:xfrm>
        </p:spPr>
        <p:txBody>
          <a:bodyPr>
            <a:normAutofit/>
          </a:bodyPr>
          <a:lstStyle/>
          <a:p>
            <a:pPr marL="0" marR="0" lvl="0" indent="0" algn="r" defTabSz="914400" rtl="0" eaLnBrk="1" fontAlgn="auto" latinLnBrk="0" hangingPunct="1">
              <a:lnSpc>
                <a:spcPct val="150000"/>
              </a:lnSpc>
              <a:spcBef>
                <a:spcPts val="0"/>
              </a:spcBef>
              <a:spcAft>
                <a:spcPts val="0"/>
              </a:spcAft>
              <a:tabLst/>
              <a:defRPr/>
            </a:pPr>
            <a:r>
              <a:rPr kumimoji="0" lang="en-US" sz="3500" b="0" i="0" u="none" strike="noStrike" kern="1200" cap="none" spc="0" normalizeH="0" baseline="0" noProof="0">
                <a:ln>
                  <a:noFill/>
                </a:ln>
                <a:effectLst/>
                <a:uLnTx/>
                <a:uFillTx/>
                <a:latin typeface="Calibri Body"/>
                <a:ea typeface="+mn-ea"/>
                <a:cs typeface="+mn-cs"/>
              </a:rPr>
              <a:t>UPCOMING ERA WEBINARS</a:t>
            </a:r>
          </a:p>
        </p:txBody>
      </p:sp>
      <p:graphicFrame>
        <p:nvGraphicFramePr>
          <p:cNvPr id="3" name="Diagram 2">
            <a:extLst>
              <a:ext uri="{FF2B5EF4-FFF2-40B4-BE49-F238E27FC236}">
                <a16:creationId xmlns:a16="http://schemas.microsoft.com/office/drawing/2014/main" id="{BEEB274C-DFEF-4FC7-A910-D41FFBEA55DF}"/>
              </a:ext>
            </a:extLst>
          </p:cNvPr>
          <p:cNvGraphicFramePr/>
          <p:nvPr>
            <p:extLst>
              <p:ext uri="{D42A27DB-BD31-4B8C-83A1-F6EECF244321}">
                <p14:modId xmlns:p14="http://schemas.microsoft.com/office/powerpoint/2010/main" val="4191784303"/>
              </p:ext>
            </p:extLst>
          </p:nvPr>
        </p:nvGraphicFramePr>
        <p:xfrm>
          <a:off x="426904" y="1273215"/>
          <a:ext cx="10515600" cy="5215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Text&#10;&#10;Description automatically generated">
            <a:extLst>
              <a:ext uri="{FF2B5EF4-FFF2-40B4-BE49-F238E27FC236}">
                <a16:creationId xmlns:a16="http://schemas.microsoft.com/office/drawing/2014/main" id="{43106C3A-DBAD-41F4-8868-0E8A14A35C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3831" y="1519986"/>
            <a:ext cx="2909123" cy="1988274"/>
          </a:xfrm>
          <a:prstGeom prst="rect">
            <a:avLst/>
          </a:prstGeom>
        </p:spPr>
      </p:pic>
      <p:sp>
        <p:nvSpPr>
          <p:cNvPr id="5" name="TextBox 4">
            <a:extLst>
              <a:ext uri="{FF2B5EF4-FFF2-40B4-BE49-F238E27FC236}">
                <a16:creationId xmlns:a16="http://schemas.microsoft.com/office/drawing/2014/main" id="{C69B5737-2498-42BC-8E24-AA9B47DF315B}"/>
              </a:ext>
            </a:extLst>
          </p:cNvPr>
          <p:cNvSpPr txBox="1"/>
          <p:nvPr/>
        </p:nvSpPr>
        <p:spPr>
          <a:xfrm>
            <a:off x="9991234" y="4801793"/>
            <a:ext cx="2506894" cy="369332"/>
          </a:xfrm>
          <a:prstGeom prst="rect">
            <a:avLst/>
          </a:prstGeom>
          <a:noFill/>
        </p:spPr>
        <p:txBody>
          <a:bodyPr wrap="square">
            <a:spAutoFit/>
          </a:bodyPr>
          <a:lstStyle/>
          <a:p>
            <a:r>
              <a:rPr lang="fr-BE" err="1">
                <a:solidFill>
                  <a:srgbClr val="004494"/>
                </a:solidFill>
                <a:latin typeface="Calibri"/>
                <a:ea typeface="+mj-ea"/>
                <a:cs typeface="+mj-cs"/>
              </a:rPr>
              <a:t>Give</a:t>
            </a:r>
            <a:r>
              <a:rPr lang="fr-BE">
                <a:solidFill>
                  <a:srgbClr val="004494"/>
                </a:solidFill>
                <a:latin typeface="Calibri"/>
                <a:ea typeface="+mj-ea"/>
                <a:cs typeface="+mj-cs"/>
              </a:rPr>
              <a:t> us </a:t>
            </a:r>
            <a:r>
              <a:rPr lang="fr-BE" err="1">
                <a:solidFill>
                  <a:srgbClr val="004494"/>
                </a:solidFill>
                <a:latin typeface="Calibri"/>
                <a:ea typeface="+mj-ea"/>
                <a:cs typeface="+mj-cs"/>
              </a:rPr>
              <a:t>your</a:t>
            </a:r>
            <a:r>
              <a:rPr lang="fr-BE">
                <a:solidFill>
                  <a:srgbClr val="004494"/>
                </a:solidFill>
                <a:latin typeface="Calibri"/>
                <a:ea typeface="+mj-ea"/>
                <a:cs typeface="+mj-cs"/>
              </a:rPr>
              <a:t> feedback</a:t>
            </a:r>
            <a:endParaRPr lang="en-GB">
              <a:solidFill>
                <a:srgbClr val="004494"/>
              </a:solidFill>
              <a:latin typeface="Calibri"/>
              <a:ea typeface="+mj-ea"/>
              <a:cs typeface="+mj-cs"/>
            </a:endParaRPr>
          </a:p>
        </p:txBody>
      </p:sp>
      <p:pic>
        <p:nvPicPr>
          <p:cNvPr id="6" name="Content Placeholder 13">
            <a:extLst>
              <a:ext uri="{FF2B5EF4-FFF2-40B4-BE49-F238E27FC236}">
                <a16:creationId xmlns:a16="http://schemas.microsoft.com/office/drawing/2014/main" id="{07AD4809-EFE6-4135-9028-74C3FDEA681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342766" y="5171125"/>
            <a:ext cx="1598344" cy="1598344"/>
          </a:xfrm>
          <a:prstGeom prst="rect">
            <a:avLst/>
          </a:prstGeom>
        </p:spPr>
      </p:pic>
    </p:spTree>
    <p:extLst>
      <p:ext uri="{BB962C8B-B14F-4D97-AF65-F5344CB8AC3E}">
        <p14:creationId xmlns:p14="http://schemas.microsoft.com/office/powerpoint/2010/main" val="4222626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track, train, grass, outdoor&#10;&#10;Description automatically generated">
            <a:extLst>
              <a:ext uri="{FF2B5EF4-FFF2-40B4-BE49-F238E27FC236}">
                <a16:creationId xmlns:a16="http://schemas.microsoft.com/office/drawing/2014/main" id="{BAB21F28-5B15-46B6-9148-E61CEFF92B8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12" name="Rettangolo 11">
            <a:extLst>
              <a:ext uri="{FF2B5EF4-FFF2-40B4-BE49-F238E27FC236}">
                <a16:creationId xmlns:a16="http://schemas.microsoft.com/office/drawing/2014/main" id="{A6B2F688-CA06-E64C-9CB5-AAC1CB5F9EFB}"/>
              </a:ext>
            </a:extLst>
          </p:cNvPr>
          <p:cNvSpPr/>
          <p:nvPr/>
        </p:nvSpPr>
        <p:spPr>
          <a:xfrm>
            <a:off x="12471" y="5858192"/>
            <a:ext cx="6126480" cy="991815"/>
          </a:xfrm>
          <a:prstGeom prst="rect">
            <a:avLst/>
          </a:prstGeom>
          <a:solidFill>
            <a:srgbClr val="364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0885" y="1338470"/>
            <a:ext cx="6126480" cy="4737436"/>
          </a:xfrm>
          <a:prstGeom prst="rect">
            <a:avLst/>
          </a:prstGeom>
          <a:solidFill>
            <a:srgbClr val="364B7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ctrTitle"/>
          </p:nvPr>
        </p:nvSpPr>
        <p:spPr>
          <a:xfrm>
            <a:off x="213360" y="1197928"/>
            <a:ext cx="9144000" cy="2387600"/>
          </a:xfrm>
        </p:spPr>
        <p:txBody>
          <a:bodyPr anchor="ctr">
            <a:noAutofit/>
          </a:bodyPr>
          <a:lstStyle/>
          <a:p>
            <a:pPr algn="l"/>
            <a:r>
              <a:rPr lang="id-ID" sz="8800">
                <a:solidFill>
                  <a:schemeClr val="bg1"/>
                </a:solidFill>
              </a:rPr>
              <a:t>THANK YOU</a:t>
            </a:r>
          </a:p>
        </p:txBody>
      </p:sp>
      <p:sp>
        <p:nvSpPr>
          <p:cNvPr id="2" name="Subtitle 1"/>
          <p:cNvSpPr>
            <a:spLocks noGrp="1"/>
          </p:cNvSpPr>
          <p:nvPr>
            <p:ph type="subTitle" idx="1"/>
          </p:nvPr>
        </p:nvSpPr>
        <p:spPr>
          <a:xfrm>
            <a:off x="385374" y="3878728"/>
            <a:ext cx="5321462" cy="1880528"/>
          </a:xfrm>
        </p:spPr>
        <p:txBody>
          <a:bodyPr>
            <a:noAutofit/>
          </a:bodyPr>
          <a:lstStyle/>
          <a:p>
            <a:pPr algn="l"/>
            <a:r>
              <a:rPr lang="en-US" sz="2800">
                <a:solidFill>
                  <a:schemeClr val="bg1"/>
                </a:solidFill>
              </a:rPr>
              <a:t>Moving Europe towards a sustainable and safe railway system without frontiers.</a:t>
            </a:r>
          </a:p>
          <a:p>
            <a:pPr algn="l">
              <a:lnSpc>
                <a:spcPct val="120000"/>
              </a:lnSpc>
            </a:pPr>
            <a:endParaRPr lang="id-ID" sz="1400">
              <a:solidFill>
                <a:schemeClr val="bg1"/>
              </a:solidFill>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9DCAB-2F4C-4855-A2DD-8F41E74CAF44}" type="slidenum">
              <a:rPr kumimoji="0" lang="id-ID"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p:cNvCxnSpPr/>
          <p:nvPr/>
        </p:nvCxnSpPr>
        <p:spPr>
          <a:xfrm>
            <a:off x="402509" y="3429000"/>
            <a:ext cx="507054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Immagine 7">
            <a:hlinkClick r:id="rId4"/>
            <a:extLst>
              <a:ext uri="{FF2B5EF4-FFF2-40B4-BE49-F238E27FC236}">
                <a16:creationId xmlns:a16="http://schemas.microsoft.com/office/drawing/2014/main" id="{CBA59573-2D0E-8A47-BC3D-195F43AF6E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959" y="6191024"/>
            <a:ext cx="301457" cy="247096"/>
          </a:xfrm>
          <a:prstGeom prst="rect">
            <a:avLst/>
          </a:prstGeom>
        </p:spPr>
      </p:pic>
      <p:pic>
        <p:nvPicPr>
          <p:cNvPr id="10" name="Immagine 9">
            <a:hlinkClick r:id="rId6"/>
            <a:extLst>
              <a:ext uri="{FF2B5EF4-FFF2-40B4-BE49-F238E27FC236}">
                <a16:creationId xmlns:a16="http://schemas.microsoft.com/office/drawing/2014/main" id="{01788A02-A2F3-6D49-8C17-D7C928B38E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5711" y="6151391"/>
            <a:ext cx="281689" cy="281689"/>
          </a:xfrm>
          <a:prstGeom prst="rect">
            <a:avLst/>
          </a:prstGeom>
        </p:spPr>
      </p:pic>
      <p:pic>
        <p:nvPicPr>
          <p:cNvPr id="11" name="Immagine 10">
            <a:hlinkClick r:id="rId8"/>
            <a:extLst>
              <a:ext uri="{FF2B5EF4-FFF2-40B4-BE49-F238E27FC236}">
                <a16:creationId xmlns:a16="http://schemas.microsoft.com/office/drawing/2014/main" id="{CAF26962-E59B-DE48-97D6-340D8FDC7B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2127" y="6191835"/>
            <a:ext cx="355818" cy="247096"/>
          </a:xfrm>
          <a:prstGeom prst="rect">
            <a:avLst/>
          </a:prstGeom>
        </p:spPr>
      </p:pic>
      <p:sp>
        <p:nvSpPr>
          <p:cNvPr id="13" name="Subtitle 1">
            <a:extLst>
              <a:ext uri="{FF2B5EF4-FFF2-40B4-BE49-F238E27FC236}">
                <a16:creationId xmlns:a16="http://schemas.microsoft.com/office/drawing/2014/main" id="{7BEA18BC-A7DE-4B31-9CD9-DAE150E3D988}"/>
              </a:ext>
            </a:extLst>
          </p:cNvPr>
          <p:cNvSpPr txBox="1">
            <a:spLocks/>
          </p:cNvSpPr>
          <p:nvPr/>
        </p:nvSpPr>
        <p:spPr>
          <a:xfrm>
            <a:off x="402509" y="6086389"/>
            <a:ext cx="5321462" cy="1880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Follow us: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9820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a:extLst>
              <a:ext uri="{FF2B5EF4-FFF2-40B4-BE49-F238E27FC236}">
                <a16:creationId xmlns:a16="http://schemas.microsoft.com/office/drawing/2014/main" id="{F1B9FB3C-0584-1443-BE07-99F3F52625FC}"/>
              </a:ext>
            </a:extLst>
          </p:cNvPr>
          <p:cNvSpPr>
            <a:spLocks noGrp="1"/>
          </p:cNvSpPr>
          <p:nvPr>
            <p:ph type="title"/>
          </p:nvPr>
        </p:nvSpPr>
        <p:spPr>
          <a:xfrm>
            <a:off x="4376795" y="211702"/>
            <a:ext cx="7784817" cy="1273215"/>
          </a:xfrm>
        </p:spPr>
        <p:txBody>
          <a:bodyPr>
            <a:normAutofit/>
          </a:bodyPr>
          <a:lstStyle/>
          <a:p>
            <a:pPr algn="r"/>
            <a:r>
              <a:rPr lang="id-ID" sz="4000" dirty="0">
                <a:latin typeface="+mn-lt"/>
              </a:rPr>
              <a:t>Successful ERA-ENISA collaboration</a:t>
            </a:r>
            <a:endParaRPr lang="id-ID" sz="1800" dirty="0">
              <a:latin typeface="+mn-lt"/>
            </a:endParaRPr>
          </a:p>
        </p:txBody>
      </p:sp>
      <p:sp>
        <p:nvSpPr>
          <p:cNvPr id="31" name="Rettangolo 30">
            <a:extLst>
              <a:ext uri="{FF2B5EF4-FFF2-40B4-BE49-F238E27FC236}">
                <a16:creationId xmlns:a16="http://schemas.microsoft.com/office/drawing/2014/main" id="{027856B8-BC62-324B-B90B-9A4B2D196A6D}"/>
              </a:ext>
            </a:extLst>
          </p:cNvPr>
          <p:cNvSpPr/>
          <p:nvPr/>
        </p:nvSpPr>
        <p:spPr>
          <a:xfrm>
            <a:off x="1241500" y="4770000"/>
            <a:ext cx="218747" cy="2088000"/>
          </a:xfrm>
          <a:prstGeom prst="rect">
            <a:avLst/>
          </a:prstGeom>
          <a:solidFill>
            <a:srgbClr val="364B7D"/>
          </a:solidFill>
          <a:ln>
            <a:solidFill>
              <a:srgbClr val="364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2">
            <a:extLst>
              <a:ext uri="{FF2B5EF4-FFF2-40B4-BE49-F238E27FC236}">
                <a16:creationId xmlns:a16="http://schemas.microsoft.com/office/drawing/2014/main" id="{C62D39BC-0C4D-4404-8531-AFD7ABF5C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246" y="1629591"/>
            <a:ext cx="9312023" cy="5242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ISA">
            <a:extLst>
              <a:ext uri="{FF2B5EF4-FFF2-40B4-BE49-F238E27FC236}">
                <a16:creationId xmlns:a16="http://schemas.microsoft.com/office/drawing/2014/main" id="{A7C6CEB8-15E9-49E8-A49B-4AD9C0CB3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331" y="145752"/>
            <a:ext cx="1326464" cy="90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8698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tangolo 36">
            <a:extLst>
              <a:ext uri="{FF2B5EF4-FFF2-40B4-BE49-F238E27FC236}">
                <a16:creationId xmlns:a16="http://schemas.microsoft.com/office/drawing/2014/main" id="{1FBA0849-402D-D740-8D69-6ACC5B367789}"/>
              </a:ext>
            </a:extLst>
          </p:cNvPr>
          <p:cNvSpPr/>
          <p:nvPr/>
        </p:nvSpPr>
        <p:spPr>
          <a:xfrm>
            <a:off x="0" y="2211617"/>
            <a:ext cx="4475163" cy="4104000"/>
          </a:xfrm>
          <a:prstGeom prst="rect">
            <a:avLst/>
          </a:prstGeom>
          <a:solidFill>
            <a:srgbClr val="364B7D">
              <a:alpha val="202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21"/>
          <p:cNvSpPr/>
          <p:nvPr/>
        </p:nvSpPr>
        <p:spPr>
          <a:xfrm>
            <a:off x="396898" y="3006406"/>
            <a:ext cx="3681368" cy="1785104"/>
          </a:xfrm>
          <a:prstGeom prst="rect">
            <a:avLst/>
          </a:prstGeom>
        </p:spPr>
        <p:txBody>
          <a:bodyPr wrap="square">
            <a:spAutoFit/>
          </a:bodyPr>
          <a:lstStyle/>
          <a:p>
            <a:pPr>
              <a:lnSpc>
                <a:spcPts val="1480"/>
              </a:lnSpc>
              <a:spcAft>
                <a:spcPts val="600"/>
              </a:spcAft>
            </a:pPr>
            <a:r>
              <a:rPr lang="id-ID" sz="1400" dirty="0">
                <a:solidFill>
                  <a:schemeClr val="tx1">
                    <a:lumMod val="65000"/>
                    <a:lumOff val="35000"/>
                  </a:schemeClr>
                </a:solidFill>
              </a:rPr>
              <a:t>EU institutions:</a:t>
            </a:r>
            <a:br>
              <a:rPr lang="fr-FR" sz="1400" dirty="0">
                <a:solidFill>
                  <a:schemeClr val="tx1">
                    <a:lumMod val="65000"/>
                    <a:lumOff val="35000"/>
                  </a:schemeClr>
                </a:solidFill>
              </a:rPr>
            </a:br>
            <a:r>
              <a:rPr lang="fr-FR" sz="1400" dirty="0">
                <a:solidFill>
                  <a:schemeClr val="tx1">
                    <a:lumMod val="65000"/>
                    <a:lumOff val="35000"/>
                  </a:schemeClr>
                </a:solidFill>
              </a:rPr>
              <a:t>     </a:t>
            </a:r>
            <a:r>
              <a:rPr lang="id-ID" sz="1400" dirty="0">
                <a:solidFill>
                  <a:schemeClr val="tx1">
                    <a:lumMod val="65000"/>
                    <a:lumOff val="35000"/>
                  </a:schemeClr>
                </a:solidFill>
              </a:rPr>
              <a:t>EC (MOVE &amp; CNECT), ERA, ENISA, EDA</a:t>
            </a:r>
          </a:p>
          <a:p>
            <a:pPr>
              <a:lnSpc>
                <a:spcPts val="1480"/>
              </a:lnSpc>
            </a:pPr>
            <a:r>
              <a:rPr lang="id-ID" sz="1400" dirty="0">
                <a:solidFill>
                  <a:schemeClr val="tx1">
                    <a:lumMod val="65000"/>
                    <a:lumOff val="35000"/>
                  </a:schemeClr>
                </a:solidFill>
              </a:rPr>
              <a:t>National Safety Authorities:</a:t>
            </a:r>
            <a:endParaRPr lang="fr-FR" sz="1400" dirty="0">
              <a:solidFill>
                <a:schemeClr val="tx1">
                  <a:lumMod val="65000"/>
                  <a:lumOff val="35000"/>
                </a:schemeClr>
              </a:solidFill>
            </a:endParaRPr>
          </a:p>
          <a:p>
            <a:pPr>
              <a:lnSpc>
                <a:spcPts val="1480"/>
              </a:lnSpc>
              <a:spcAft>
                <a:spcPts val="600"/>
              </a:spcAft>
            </a:pPr>
            <a:r>
              <a:rPr lang="fr-FR" sz="1400" dirty="0">
                <a:solidFill>
                  <a:schemeClr val="tx1">
                    <a:lumMod val="65000"/>
                    <a:lumOff val="35000"/>
                  </a:schemeClr>
                </a:solidFill>
              </a:rPr>
              <a:t>     </a:t>
            </a:r>
            <a:r>
              <a:rPr lang="id-ID" sz="1400" dirty="0">
                <a:solidFill>
                  <a:schemeClr val="tx1">
                    <a:lumMod val="65000"/>
                    <a:lumOff val="35000"/>
                  </a:schemeClr>
                </a:solidFill>
              </a:rPr>
              <a:t>FR, DE, FI, BE, IT, CH</a:t>
            </a:r>
          </a:p>
          <a:p>
            <a:pPr>
              <a:lnSpc>
                <a:spcPts val="1480"/>
              </a:lnSpc>
            </a:pPr>
            <a:r>
              <a:rPr lang="id-ID" sz="1400" dirty="0">
                <a:solidFill>
                  <a:schemeClr val="tx1">
                    <a:lumMod val="65000"/>
                    <a:lumOff val="35000"/>
                  </a:schemeClr>
                </a:solidFill>
              </a:rPr>
              <a:t>Railway stakeholders:</a:t>
            </a:r>
            <a:endParaRPr lang="fr-FR" sz="1400" dirty="0">
              <a:solidFill>
                <a:schemeClr val="tx1">
                  <a:lumMod val="65000"/>
                  <a:lumOff val="35000"/>
                </a:schemeClr>
              </a:solidFill>
            </a:endParaRPr>
          </a:p>
          <a:p>
            <a:pPr marL="182563">
              <a:lnSpc>
                <a:spcPts val="1480"/>
              </a:lnSpc>
            </a:pPr>
            <a:r>
              <a:rPr lang="id-ID" sz="1400" dirty="0">
                <a:solidFill>
                  <a:schemeClr val="tx1">
                    <a:lumMod val="65000"/>
                    <a:lumOff val="35000"/>
                  </a:schemeClr>
                </a:solidFill>
              </a:rPr>
              <a:t>Infrastructure Managers, Railway Undertakings, Industry, Notified/Assessment Bodies, Research</a:t>
            </a:r>
          </a:p>
        </p:txBody>
      </p:sp>
      <p:sp>
        <p:nvSpPr>
          <p:cNvPr id="23" name="Rectangle 22"/>
          <p:cNvSpPr/>
          <p:nvPr/>
        </p:nvSpPr>
        <p:spPr>
          <a:xfrm>
            <a:off x="396896" y="2595143"/>
            <a:ext cx="3174439" cy="400110"/>
          </a:xfrm>
          <a:prstGeom prst="rect">
            <a:avLst/>
          </a:prstGeom>
        </p:spPr>
        <p:txBody>
          <a:bodyPr wrap="square">
            <a:spAutoFit/>
          </a:bodyPr>
          <a:lstStyle/>
          <a:p>
            <a:r>
              <a:rPr lang="id-ID" sz="2000" b="1" dirty="0">
                <a:solidFill>
                  <a:schemeClr val="accent1"/>
                </a:solidFill>
              </a:rPr>
              <a:t>More than 100 participants</a:t>
            </a:r>
          </a:p>
        </p:txBody>
      </p:sp>
      <p:sp>
        <p:nvSpPr>
          <p:cNvPr id="29" name="Rectangle 28"/>
          <p:cNvSpPr/>
          <p:nvPr/>
        </p:nvSpPr>
        <p:spPr>
          <a:xfrm>
            <a:off x="396897" y="4827785"/>
            <a:ext cx="2559156" cy="400110"/>
          </a:xfrm>
          <a:prstGeom prst="rect">
            <a:avLst/>
          </a:prstGeom>
        </p:spPr>
        <p:txBody>
          <a:bodyPr wrap="square">
            <a:spAutoFit/>
          </a:bodyPr>
          <a:lstStyle/>
          <a:p>
            <a:r>
              <a:rPr lang="id-ID" sz="2000" b="1" dirty="0">
                <a:solidFill>
                  <a:schemeClr val="accent1"/>
                </a:solidFill>
              </a:rPr>
              <a:t>Very high demand</a:t>
            </a:r>
          </a:p>
        </p:txBody>
      </p:sp>
      <p:sp>
        <p:nvSpPr>
          <p:cNvPr id="33" name="Rectangle 21">
            <a:extLst>
              <a:ext uri="{FF2B5EF4-FFF2-40B4-BE49-F238E27FC236}">
                <a16:creationId xmlns:a16="http://schemas.microsoft.com/office/drawing/2014/main" id="{F866A9D3-1D7D-8441-928D-8EC0A30D2FBB}"/>
              </a:ext>
            </a:extLst>
          </p:cNvPr>
          <p:cNvSpPr/>
          <p:nvPr/>
        </p:nvSpPr>
        <p:spPr>
          <a:xfrm>
            <a:off x="396898" y="5268478"/>
            <a:ext cx="3681368" cy="477054"/>
          </a:xfrm>
          <a:prstGeom prst="rect">
            <a:avLst/>
          </a:prstGeom>
        </p:spPr>
        <p:txBody>
          <a:bodyPr wrap="square">
            <a:spAutoFit/>
          </a:bodyPr>
          <a:lstStyle/>
          <a:p>
            <a:pPr algn="just">
              <a:lnSpc>
                <a:spcPts val="1480"/>
              </a:lnSpc>
            </a:pPr>
            <a:r>
              <a:rPr lang="en-US" sz="1400" dirty="0">
                <a:solidFill>
                  <a:schemeClr val="tx1">
                    <a:lumMod val="65000"/>
                    <a:lumOff val="35000"/>
                  </a:schemeClr>
                </a:solidFill>
              </a:rPr>
              <a:t>Many requests for attendance could not be answered (conference </a:t>
            </a:r>
            <a:r>
              <a:rPr lang="en-US" sz="1400" dirty="0" err="1">
                <a:solidFill>
                  <a:schemeClr val="tx1">
                    <a:lumMod val="65000"/>
                    <a:lumOff val="35000"/>
                  </a:schemeClr>
                </a:solidFill>
              </a:rPr>
              <a:t>centre</a:t>
            </a:r>
            <a:r>
              <a:rPr lang="en-US" sz="1400" dirty="0">
                <a:solidFill>
                  <a:schemeClr val="tx1">
                    <a:lumMod val="65000"/>
                    <a:lumOff val="35000"/>
                  </a:schemeClr>
                </a:solidFill>
              </a:rPr>
              <a:t> limitation)</a:t>
            </a:r>
            <a:endParaRPr lang="id-ID" sz="1400" dirty="0">
              <a:solidFill>
                <a:schemeClr val="tx1">
                  <a:lumMod val="65000"/>
                  <a:lumOff val="35000"/>
                </a:schemeClr>
              </a:solidFill>
            </a:endParaRPr>
          </a:p>
        </p:txBody>
      </p:sp>
      <p:sp>
        <p:nvSpPr>
          <p:cNvPr id="38" name="Rettangolo 37">
            <a:extLst>
              <a:ext uri="{FF2B5EF4-FFF2-40B4-BE49-F238E27FC236}">
                <a16:creationId xmlns:a16="http://schemas.microsoft.com/office/drawing/2014/main" id="{EAE24E6D-0B7B-C146-9463-0D0AF3CC0BB0}"/>
              </a:ext>
            </a:extLst>
          </p:cNvPr>
          <p:cNvSpPr/>
          <p:nvPr/>
        </p:nvSpPr>
        <p:spPr>
          <a:xfrm>
            <a:off x="4466384" y="2215888"/>
            <a:ext cx="207227" cy="4104000"/>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a:extLst>
              <a:ext uri="{FF2B5EF4-FFF2-40B4-BE49-F238E27FC236}">
                <a16:creationId xmlns:a16="http://schemas.microsoft.com/office/drawing/2014/main" id="{71707D82-9973-4EC0-94EF-AD41696E46C7}"/>
              </a:ext>
            </a:extLst>
          </p:cNvPr>
          <p:cNvPicPr>
            <a:picLocks noChangeAspect="1"/>
          </p:cNvPicPr>
          <p:nvPr/>
        </p:nvPicPr>
        <p:blipFill rotWithShape="1">
          <a:blip r:embed="rId3"/>
          <a:srcRect l="23158" t="38168" b="80"/>
          <a:stretch/>
        </p:blipFill>
        <p:spPr>
          <a:xfrm>
            <a:off x="4671632" y="2211126"/>
            <a:ext cx="7509610" cy="4104000"/>
          </a:xfrm>
          <a:prstGeom prst="rect">
            <a:avLst/>
          </a:prstGeom>
        </p:spPr>
      </p:pic>
      <p:sp>
        <p:nvSpPr>
          <p:cNvPr id="17" name="Title 4">
            <a:extLst>
              <a:ext uri="{FF2B5EF4-FFF2-40B4-BE49-F238E27FC236}">
                <a16:creationId xmlns:a16="http://schemas.microsoft.com/office/drawing/2014/main" id="{A17B3F4B-E26D-4BBA-B30B-76AE99241F73}"/>
              </a:ext>
            </a:extLst>
          </p:cNvPr>
          <p:cNvSpPr txBox="1">
            <a:spLocks/>
          </p:cNvSpPr>
          <p:nvPr/>
        </p:nvSpPr>
        <p:spPr>
          <a:xfrm>
            <a:off x="4376795" y="211702"/>
            <a:ext cx="7784817" cy="1273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lumMod val="50000"/>
                    <a:lumOff val="50000"/>
                  </a:schemeClr>
                </a:solidFill>
                <a:latin typeface="+mj-lt"/>
                <a:ea typeface="+mj-ea"/>
                <a:cs typeface="+mj-cs"/>
              </a:defRPr>
            </a:lvl1pPr>
          </a:lstStyle>
          <a:p>
            <a:pPr algn="r"/>
            <a:r>
              <a:rPr lang="id-ID" sz="4000" dirty="0">
                <a:latin typeface="+mn-lt"/>
              </a:rPr>
              <a:t>Live conference - Broad audience</a:t>
            </a:r>
            <a:endParaRPr lang="id-ID" sz="1800" dirty="0">
              <a:latin typeface="+mn-lt"/>
            </a:endParaRPr>
          </a:p>
        </p:txBody>
      </p:sp>
      <p:pic>
        <p:nvPicPr>
          <p:cNvPr id="19" name="Picture 4" descr="ENISA">
            <a:extLst>
              <a:ext uri="{FF2B5EF4-FFF2-40B4-BE49-F238E27FC236}">
                <a16:creationId xmlns:a16="http://schemas.microsoft.com/office/drawing/2014/main" id="{235F34BC-FBA3-4B2F-B122-679F4DC53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331" y="145752"/>
            <a:ext cx="1326464" cy="90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2130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460248" y="2411451"/>
            <a:ext cx="5749050" cy="2367892"/>
          </a:xfrm>
          <a:prstGeom prst="rect">
            <a:avLst/>
          </a:prstGeom>
          <a:noFill/>
        </p:spPr>
        <p:txBody>
          <a:bodyPr wrap="square" rtlCol="0">
            <a:spAutoFit/>
          </a:bodyPr>
          <a:lstStyle/>
          <a:p>
            <a:pPr algn="just">
              <a:lnSpc>
                <a:spcPts val="1680"/>
              </a:lnSpc>
              <a:spcAft>
                <a:spcPts val="600"/>
              </a:spcAft>
            </a:pPr>
            <a:r>
              <a:rPr lang="en-US" sz="1400" b="1" dirty="0">
                <a:solidFill>
                  <a:schemeClr val="tx1">
                    <a:lumMod val="65000"/>
                    <a:lumOff val="35000"/>
                  </a:schemeClr>
                </a:solidFill>
              </a:rPr>
              <a:t>Cyber Resilience Act</a:t>
            </a:r>
            <a:endParaRPr lang="en-GB" sz="1400" b="1" dirty="0">
              <a:solidFill>
                <a:schemeClr val="tx1">
                  <a:lumMod val="65000"/>
                  <a:lumOff val="35000"/>
                </a:schemeClr>
              </a:solidFill>
            </a:endParaRPr>
          </a:p>
          <a:p>
            <a:pPr marL="182563" algn="just">
              <a:lnSpc>
                <a:spcPts val="1680"/>
              </a:lnSpc>
              <a:spcAft>
                <a:spcPts val="600"/>
              </a:spcAft>
            </a:pPr>
            <a:r>
              <a:rPr lang="en-US" sz="1400" dirty="0">
                <a:solidFill>
                  <a:schemeClr val="tx1">
                    <a:lumMod val="65000"/>
                    <a:lumOff val="35000"/>
                  </a:schemeClr>
                </a:solidFill>
              </a:rPr>
              <a:t>Cybersecurity rules for placing on the market of hardware and software</a:t>
            </a:r>
          </a:p>
          <a:p>
            <a:pPr marL="182563" algn="just">
              <a:lnSpc>
                <a:spcPts val="1680"/>
              </a:lnSpc>
              <a:spcAft>
                <a:spcPts val="600"/>
              </a:spcAft>
            </a:pPr>
            <a:r>
              <a:rPr lang="en-US" sz="1400" dirty="0">
                <a:solidFill>
                  <a:schemeClr val="tx1">
                    <a:lumMod val="65000"/>
                    <a:lumOff val="35000"/>
                  </a:schemeClr>
                </a:solidFill>
              </a:rPr>
              <a:t>Based on EU product-related legislative setting</a:t>
            </a:r>
          </a:p>
          <a:p>
            <a:pPr marL="182563" algn="just">
              <a:lnSpc>
                <a:spcPts val="1680"/>
              </a:lnSpc>
              <a:spcAft>
                <a:spcPts val="600"/>
              </a:spcAft>
            </a:pPr>
            <a:r>
              <a:rPr lang="en-US" sz="1400" dirty="0">
                <a:solidFill>
                  <a:schemeClr val="tx1">
                    <a:lumMod val="65000"/>
                    <a:lumOff val="35000"/>
                  </a:schemeClr>
                </a:solidFill>
              </a:rPr>
              <a:t>Obligations for manufacturers, distributors and importers</a:t>
            </a:r>
          </a:p>
          <a:p>
            <a:pPr marL="182563" algn="just">
              <a:lnSpc>
                <a:spcPts val="1680"/>
              </a:lnSpc>
              <a:spcAft>
                <a:spcPts val="600"/>
              </a:spcAft>
            </a:pPr>
            <a:r>
              <a:rPr lang="en-US" sz="1400" dirty="0">
                <a:solidFill>
                  <a:schemeClr val="tx1">
                    <a:lumMod val="65000"/>
                    <a:lumOff val="35000"/>
                  </a:schemeClr>
                </a:solidFill>
              </a:rPr>
              <a:t>Cybersecurity essential requirements across the life cycle (5 years)</a:t>
            </a:r>
          </a:p>
          <a:p>
            <a:pPr marL="182563" algn="just">
              <a:lnSpc>
                <a:spcPts val="1680"/>
              </a:lnSpc>
              <a:spcAft>
                <a:spcPts val="600"/>
              </a:spcAft>
            </a:pPr>
            <a:r>
              <a:rPr lang="en-US" sz="1400" dirty="0" err="1">
                <a:solidFill>
                  <a:schemeClr val="tx1">
                    <a:lumMod val="65000"/>
                    <a:lumOff val="35000"/>
                  </a:schemeClr>
                </a:solidFill>
              </a:rPr>
              <a:t>Harmonised</a:t>
            </a:r>
            <a:r>
              <a:rPr lang="en-US" sz="1400" dirty="0">
                <a:solidFill>
                  <a:schemeClr val="tx1">
                    <a:lumMod val="65000"/>
                    <a:lumOff val="35000"/>
                  </a:schemeClr>
                </a:solidFill>
              </a:rPr>
              <a:t> standards to follow</a:t>
            </a:r>
          </a:p>
          <a:p>
            <a:pPr marL="182563" algn="just">
              <a:lnSpc>
                <a:spcPts val="1680"/>
              </a:lnSpc>
              <a:spcAft>
                <a:spcPts val="600"/>
              </a:spcAft>
            </a:pPr>
            <a:r>
              <a:rPr lang="en-US" sz="1400" dirty="0">
                <a:solidFill>
                  <a:schemeClr val="tx1">
                    <a:lumMod val="65000"/>
                    <a:lumOff val="35000"/>
                  </a:schemeClr>
                </a:solidFill>
              </a:rPr>
              <a:t>Conformity assessment – differentiated by level of risk</a:t>
            </a:r>
          </a:p>
          <a:p>
            <a:pPr marL="182563" algn="just">
              <a:lnSpc>
                <a:spcPts val="1680"/>
              </a:lnSpc>
            </a:pPr>
            <a:r>
              <a:rPr lang="en-US" sz="1400" dirty="0">
                <a:solidFill>
                  <a:schemeClr val="tx1">
                    <a:lumMod val="65000"/>
                    <a:lumOff val="35000"/>
                  </a:schemeClr>
                </a:solidFill>
              </a:rPr>
              <a:t>Market surveillance and enforcement</a:t>
            </a:r>
          </a:p>
        </p:txBody>
      </p:sp>
      <p:sp>
        <p:nvSpPr>
          <p:cNvPr id="30" name="Rettangolo 29">
            <a:extLst>
              <a:ext uri="{FF2B5EF4-FFF2-40B4-BE49-F238E27FC236}">
                <a16:creationId xmlns:a16="http://schemas.microsoft.com/office/drawing/2014/main" id="{BDC2F053-F88E-D847-A58E-EE42F0B541AA}"/>
              </a:ext>
            </a:extLst>
          </p:cNvPr>
          <p:cNvSpPr/>
          <p:nvPr/>
        </p:nvSpPr>
        <p:spPr>
          <a:xfrm>
            <a:off x="8883026" y="-4408"/>
            <a:ext cx="221236" cy="1693069"/>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027856B8-BC62-324B-B90B-9A4B2D196A6D}"/>
              </a:ext>
            </a:extLst>
          </p:cNvPr>
          <p:cNvSpPr/>
          <p:nvPr/>
        </p:nvSpPr>
        <p:spPr>
          <a:xfrm>
            <a:off x="1241500" y="4770000"/>
            <a:ext cx="218747" cy="2088000"/>
          </a:xfrm>
          <a:prstGeom prst="rect">
            <a:avLst/>
          </a:prstGeom>
          <a:solidFill>
            <a:srgbClr val="364B7D"/>
          </a:solidFill>
          <a:ln>
            <a:solidFill>
              <a:srgbClr val="364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2" descr="Financial Policy Guidelines and Example - Propel Nonprofits">
            <a:extLst>
              <a:ext uri="{FF2B5EF4-FFF2-40B4-BE49-F238E27FC236}">
                <a16:creationId xmlns:a16="http://schemas.microsoft.com/office/drawing/2014/main" id="{EB208361-1EC3-4A57-BEE9-89FCFF1F0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0673" y="0"/>
            <a:ext cx="3079693" cy="1688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954071-68AA-4F9A-9C76-8262B74CB248}"/>
              </a:ext>
            </a:extLst>
          </p:cNvPr>
          <p:cNvPicPr>
            <a:picLocks noChangeAspect="1"/>
          </p:cNvPicPr>
          <p:nvPr/>
        </p:nvPicPr>
        <p:blipFill>
          <a:blip r:embed="rId4"/>
          <a:stretch>
            <a:fillRect/>
          </a:stretch>
        </p:blipFill>
        <p:spPr>
          <a:xfrm>
            <a:off x="1476390" y="4773168"/>
            <a:ext cx="6716945" cy="2084831"/>
          </a:xfrm>
          <a:prstGeom prst="rect">
            <a:avLst/>
          </a:prstGeom>
        </p:spPr>
      </p:pic>
      <p:sp>
        <p:nvSpPr>
          <p:cNvPr id="15" name="TextBox 19">
            <a:extLst>
              <a:ext uri="{FF2B5EF4-FFF2-40B4-BE49-F238E27FC236}">
                <a16:creationId xmlns:a16="http://schemas.microsoft.com/office/drawing/2014/main" id="{68F7FC5E-3B09-45EC-BA39-9F9E00949882}"/>
              </a:ext>
            </a:extLst>
          </p:cNvPr>
          <p:cNvSpPr txBox="1"/>
          <p:nvPr/>
        </p:nvSpPr>
        <p:spPr>
          <a:xfrm>
            <a:off x="7659445" y="3022561"/>
            <a:ext cx="3964285" cy="1624099"/>
          </a:xfrm>
          <a:prstGeom prst="rect">
            <a:avLst/>
          </a:prstGeom>
          <a:noFill/>
        </p:spPr>
        <p:txBody>
          <a:bodyPr wrap="square" rtlCol="0">
            <a:spAutoFit/>
          </a:bodyPr>
          <a:lstStyle/>
          <a:p>
            <a:pPr algn="just">
              <a:lnSpc>
                <a:spcPts val="1680"/>
              </a:lnSpc>
              <a:spcAft>
                <a:spcPts val="600"/>
              </a:spcAft>
            </a:pPr>
            <a:r>
              <a:rPr lang="en-US" sz="1400" b="1" dirty="0">
                <a:solidFill>
                  <a:schemeClr val="tx1">
                    <a:lumMod val="65000"/>
                    <a:lumOff val="35000"/>
                  </a:schemeClr>
                </a:solidFill>
              </a:rPr>
              <a:t>NIS 2 Directive: state of play</a:t>
            </a:r>
            <a:endParaRPr lang="fr-FR" sz="1400" b="1" dirty="0">
              <a:solidFill>
                <a:schemeClr val="tx1">
                  <a:lumMod val="65000"/>
                  <a:lumOff val="35000"/>
                </a:schemeClr>
              </a:solidFill>
            </a:endParaRPr>
          </a:p>
          <a:p>
            <a:pPr marL="182563" algn="just">
              <a:lnSpc>
                <a:spcPts val="1680"/>
              </a:lnSpc>
              <a:spcAft>
                <a:spcPts val="600"/>
              </a:spcAft>
            </a:pPr>
            <a:r>
              <a:rPr lang="en-US" sz="1400" dirty="0">
                <a:solidFill>
                  <a:schemeClr val="tx1">
                    <a:lumMod val="65000"/>
                    <a:lumOff val="35000"/>
                  </a:schemeClr>
                </a:solidFill>
              </a:rPr>
              <a:t>3 pillars: MS capabilities + Risk management &amp; reporting + Cooperation</a:t>
            </a:r>
          </a:p>
          <a:p>
            <a:pPr marL="182563" algn="just">
              <a:lnSpc>
                <a:spcPts val="1680"/>
              </a:lnSpc>
              <a:spcAft>
                <a:spcPts val="600"/>
              </a:spcAft>
            </a:pPr>
            <a:r>
              <a:rPr lang="en-US" sz="1400" dirty="0">
                <a:solidFill>
                  <a:schemeClr val="tx1">
                    <a:lumMod val="65000"/>
                    <a:lumOff val="35000"/>
                  </a:schemeClr>
                </a:solidFill>
              </a:rPr>
              <a:t>More sectors covered, </a:t>
            </a:r>
            <a:r>
              <a:rPr lang="en-US" sz="1400" dirty="0" err="1">
                <a:solidFill>
                  <a:schemeClr val="tx1">
                    <a:lumMod val="65000"/>
                    <a:lumOff val="35000"/>
                  </a:schemeClr>
                </a:solidFill>
              </a:rPr>
              <a:t>harmonised</a:t>
            </a:r>
            <a:r>
              <a:rPr lang="en-US" sz="1400" dirty="0">
                <a:solidFill>
                  <a:schemeClr val="tx1">
                    <a:lumMod val="65000"/>
                    <a:lumOff val="35000"/>
                  </a:schemeClr>
                </a:solidFill>
              </a:rPr>
              <a:t> security requirements &amp; incident reporting</a:t>
            </a:r>
          </a:p>
          <a:p>
            <a:pPr marL="182563" algn="just">
              <a:lnSpc>
                <a:spcPts val="1680"/>
              </a:lnSpc>
            </a:pPr>
            <a:r>
              <a:rPr lang="en-US" sz="1400" dirty="0">
                <a:solidFill>
                  <a:schemeClr val="tx1">
                    <a:lumMod val="65000"/>
                    <a:lumOff val="35000"/>
                  </a:schemeClr>
                </a:solidFill>
              </a:rPr>
              <a:t>Supply chain security</a:t>
            </a:r>
          </a:p>
        </p:txBody>
      </p:sp>
      <p:sp>
        <p:nvSpPr>
          <p:cNvPr id="16" name="Title 4">
            <a:extLst>
              <a:ext uri="{FF2B5EF4-FFF2-40B4-BE49-F238E27FC236}">
                <a16:creationId xmlns:a16="http://schemas.microsoft.com/office/drawing/2014/main" id="{5076999A-17F9-48FB-9D0A-1EDF1CCA2639}"/>
              </a:ext>
            </a:extLst>
          </p:cNvPr>
          <p:cNvSpPr txBox="1">
            <a:spLocks/>
          </p:cNvSpPr>
          <p:nvPr/>
        </p:nvSpPr>
        <p:spPr>
          <a:xfrm>
            <a:off x="1572130" y="1240420"/>
            <a:ext cx="5637167" cy="127321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800" kern="1200">
                <a:solidFill>
                  <a:schemeClr val="tx1">
                    <a:lumMod val="50000"/>
                    <a:lumOff val="50000"/>
                  </a:schemeClr>
                </a:solidFill>
                <a:latin typeface="+mj-lt"/>
                <a:ea typeface="+mj-ea"/>
                <a:cs typeface="+mj-cs"/>
              </a:defRPr>
            </a:lvl1pPr>
          </a:lstStyle>
          <a:p>
            <a:r>
              <a:rPr lang="id-ID" dirty="0">
                <a:latin typeface="+mn-lt"/>
              </a:rPr>
              <a:t>Policy</a:t>
            </a:r>
            <a:r>
              <a:rPr lang="fr-FR" dirty="0">
                <a:latin typeface="+mn-lt"/>
              </a:rPr>
              <a:t> update (DG CNECT)</a:t>
            </a:r>
            <a:br>
              <a:rPr lang="id-ID" dirty="0">
                <a:latin typeface="+mn-lt"/>
              </a:rPr>
            </a:br>
            <a:r>
              <a:rPr lang="fr-FR" sz="2400" dirty="0">
                <a:latin typeface="+mn-lt"/>
              </a:rPr>
              <a:t>Session 1 - Policy</a:t>
            </a:r>
            <a:endParaRPr lang="id-ID" sz="2400" dirty="0">
              <a:latin typeface="+mn-lt"/>
            </a:endParaRPr>
          </a:p>
        </p:txBody>
      </p:sp>
      <p:pic>
        <p:nvPicPr>
          <p:cNvPr id="19" name="Picture 4" descr="ENISA">
            <a:extLst>
              <a:ext uri="{FF2B5EF4-FFF2-40B4-BE49-F238E27FC236}">
                <a16:creationId xmlns:a16="http://schemas.microsoft.com/office/drawing/2014/main" id="{12151C8B-1386-4993-80A8-30C3BC392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0331" y="145752"/>
            <a:ext cx="1326464" cy="90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44030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17">
            <a:extLst>
              <a:ext uri="{FF2B5EF4-FFF2-40B4-BE49-F238E27FC236}">
                <a16:creationId xmlns:a16="http://schemas.microsoft.com/office/drawing/2014/main" id="{99DD6716-CE98-DC44-9738-DA1B9293FC1F}"/>
              </a:ext>
            </a:extLst>
          </p:cNvPr>
          <p:cNvPicPr>
            <a:picLocks noChangeAspect="1"/>
          </p:cNvPicPr>
          <p:nvPr/>
        </p:nvPicPr>
        <p:blipFill>
          <a:blip r:embed="rId3">
            <a:extLst>
              <a:ext uri="{28A0092B-C50C-407E-A947-70E740481C1C}">
                <a14:useLocalDpi xmlns:a14="http://schemas.microsoft.com/office/drawing/2010/main" val="0"/>
              </a:ext>
            </a:extLst>
          </a:blip>
          <a:srcRect l="33439" r="33439"/>
          <a:stretch>
            <a:fillRect/>
          </a:stretch>
        </p:blipFill>
        <p:spPr>
          <a:xfrm>
            <a:off x="8120594" y="0"/>
            <a:ext cx="4071407" cy="6858000"/>
          </a:xfrm>
          <a:prstGeom prst="rect">
            <a:avLst/>
          </a:prstGeom>
        </p:spPr>
      </p:pic>
      <p:sp>
        <p:nvSpPr>
          <p:cNvPr id="6" name="Rettangolo 5">
            <a:extLst>
              <a:ext uri="{FF2B5EF4-FFF2-40B4-BE49-F238E27FC236}">
                <a16:creationId xmlns:a16="http://schemas.microsoft.com/office/drawing/2014/main" id="{3F29321B-332B-3948-8FA0-4947A5B4711C}"/>
              </a:ext>
            </a:extLst>
          </p:cNvPr>
          <p:cNvSpPr/>
          <p:nvPr/>
        </p:nvSpPr>
        <p:spPr>
          <a:xfrm>
            <a:off x="7928753" y="0"/>
            <a:ext cx="22941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a:extLst>
              <a:ext uri="{FF2B5EF4-FFF2-40B4-BE49-F238E27FC236}">
                <a16:creationId xmlns:a16="http://schemas.microsoft.com/office/drawing/2014/main" id="{3F494DC7-318E-FF40-9C20-802A6DCA80E0}"/>
              </a:ext>
            </a:extLst>
          </p:cNvPr>
          <p:cNvSpPr/>
          <p:nvPr/>
        </p:nvSpPr>
        <p:spPr>
          <a:xfrm>
            <a:off x="1419730" y="3414742"/>
            <a:ext cx="5730240" cy="3073214"/>
          </a:xfrm>
          <a:prstGeom prst="rect">
            <a:avLst/>
          </a:prstGeom>
        </p:spPr>
        <p:txBody>
          <a:bodyPr wrap="square">
            <a:spAutoFit/>
          </a:bodyPr>
          <a:lstStyle/>
          <a:p>
            <a:pPr marL="0" marR="0" lvl="0" indent="0" algn="just" defTabSz="914400" rtl="0" eaLnBrk="1" fontAlgn="auto" latinLnBrk="0" hangingPunct="1">
              <a:lnSpc>
                <a:spcPts val="168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rPr>
              <a:t>FR</a:t>
            </a:r>
          </a:p>
          <a:p>
            <a:pPr marL="182563" marR="0" lvl="0" indent="0" algn="just" defTabSz="91440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Main steps of ANSSI/EPSF collaboration</a:t>
            </a: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82563" marR="0" lvl="0" indent="0" algn="just" defTabSz="91440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Position paper recommendations</a:t>
            </a:r>
          </a:p>
          <a:p>
            <a:pPr marL="182563" marR="0" lvl="0" indent="0" algn="just"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Regulatory questions and challenges</a:t>
            </a:r>
          </a:p>
          <a:p>
            <a:pPr marL="0" marR="0" lvl="0" indent="0" algn="just" defTabSz="91440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DE</a:t>
            </a:r>
          </a:p>
          <a:p>
            <a:pPr marL="182563" marR="0" lvl="0" indent="0" algn="just" defTabSz="91440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EBA/BSI Comparison of responsibilities</a:t>
            </a:r>
          </a:p>
          <a:p>
            <a:pPr marL="182563" marR="0" lvl="0" indent="0" algn="just" defTabSz="91440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Railway Transport and Critical Infrastructure</a:t>
            </a:r>
          </a:p>
          <a:p>
            <a:pPr marL="182563" marR="0" lvl="0" indent="0" algn="just"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Systems where IT Security joins Railway Safety</a:t>
            </a:r>
          </a:p>
          <a:p>
            <a:pPr marL="0" marR="0" lvl="0" indent="0" algn="just" defTabSz="91440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FI</a:t>
            </a:r>
          </a:p>
          <a:p>
            <a:pPr marL="182563" marR="0" lvl="0" indent="0" algn="just" defTabSz="91440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Traficom</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Integrated Agency for Railway Safety and National Cyber Security Centre</a:t>
            </a:r>
          </a:p>
          <a:p>
            <a:pPr marL="182563" marR="0" lvl="0" indent="0" algn="just" defTabSz="91440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Railway cybersecurity by cooperation</a:t>
            </a:r>
          </a:p>
          <a:p>
            <a:pPr marL="182563" marR="0" lvl="0" indent="0" algn="just" defTabSz="91440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Example of Finland’s first railway cybersecurity exercise 2022</a:t>
            </a:r>
          </a:p>
        </p:txBody>
      </p:sp>
      <p:sp>
        <p:nvSpPr>
          <p:cNvPr id="10" name="Title 4">
            <a:extLst>
              <a:ext uri="{FF2B5EF4-FFF2-40B4-BE49-F238E27FC236}">
                <a16:creationId xmlns:a16="http://schemas.microsoft.com/office/drawing/2014/main" id="{31052F85-8F65-4089-8B19-DA73B2870D82}"/>
              </a:ext>
            </a:extLst>
          </p:cNvPr>
          <p:cNvSpPr txBox="1">
            <a:spLocks/>
          </p:cNvSpPr>
          <p:nvPr/>
        </p:nvSpPr>
        <p:spPr>
          <a:xfrm>
            <a:off x="1419730" y="1820743"/>
            <a:ext cx="5637167" cy="127321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kern="1200">
                <a:solidFill>
                  <a:schemeClr val="tx1">
                    <a:lumMod val="50000"/>
                    <a:lumOff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j-ea"/>
                <a:cs typeface="+mj-cs"/>
              </a:rPr>
              <a:t>National approaches on Railway cybersecurity</a:t>
            </a:r>
            <a:br>
              <a:rPr kumimoji="0" lang="id-ID" sz="4800" b="0" i="0" u="none" strike="noStrike" kern="1200" cap="none" spc="0" normalizeH="0" baseline="0" noProof="0" dirty="0">
                <a:ln>
                  <a:noFill/>
                </a:ln>
                <a:solidFill>
                  <a:prstClr val="white"/>
                </a:solidFill>
                <a:effectLst/>
                <a:uLnTx/>
                <a:uFillTx/>
                <a:latin typeface="Calibri" panose="020F0502020204030204"/>
                <a:ea typeface="+mj-ea"/>
                <a:cs typeface="+mj-cs"/>
              </a:rPr>
            </a:br>
            <a:r>
              <a:rPr kumimoji="0" lang="id-ID" sz="2400" b="0" i="0" u="none" strike="noStrike" kern="1200" cap="none" spc="0" normalizeH="0" baseline="0" noProof="0" dirty="0">
                <a:ln>
                  <a:noFill/>
                </a:ln>
                <a:solidFill>
                  <a:prstClr val="white"/>
                </a:solidFill>
                <a:effectLst/>
                <a:uLnTx/>
                <a:uFillTx/>
                <a:latin typeface="Calibri" panose="020F0502020204030204"/>
                <a:ea typeface="+mj-ea"/>
                <a:cs typeface="+mj-cs"/>
              </a:rPr>
              <a:t>Session 1 - Policy</a:t>
            </a:r>
          </a:p>
        </p:txBody>
      </p:sp>
      <p:pic>
        <p:nvPicPr>
          <p:cNvPr id="18" name="Picture 17">
            <a:extLst>
              <a:ext uri="{FF2B5EF4-FFF2-40B4-BE49-F238E27FC236}">
                <a16:creationId xmlns:a16="http://schemas.microsoft.com/office/drawing/2014/main" id="{DD9579A5-413A-4C98-BBC8-974A24792317}"/>
              </a:ext>
            </a:extLst>
          </p:cNvPr>
          <p:cNvPicPr>
            <a:picLocks noChangeAspect="1"/>
          </p:cNvPicPr>
          <p:nvPr/>
        </p:nvPicPr>
        <p:blipFill>
          <a:blip r:embed="rId4"/>
          <a:stretch>
            <a:fillRect/>
          </a:stretch>
        </p:blipFill>
        <p:spPr>
          <a:xfrm>
            <a:off x="8153400" y="4829414"/>
            <a:ext cx="4038600" cy="1120297"/>
          </a:xfrm>
          <a:prstGeom prst="rect">
            <a:avLst/>
          </a:prstGeom>
        </p:spPr>
      </p:pic>
      <p:grpSp>
        <p:nvGrpSpPr>
          <p:cNvPr id="25" name="Group 24">
            <a:extLst>
              <a:ext uri="{FF2B5EF4-FFF2-40B4-BE49-F238E27FC236}">
                <a16:creationId xmlns:a16="http://schemas.microsoft.com/office/drawing/2014/main" id="{466453DE-3F82-4CEA-AE31-A316A7805867}"/>
              </a:ext>
            </a:extLst>
          </p:cNvPr>
          <p:cNvGrpSpPr/>
          <p:nvPr/>
        </p:nvGrpSpPr>
        <p:grpSpPr>
          <a:xfrm>
            <a:off x="8120594" y="1044171"/>
            <a:ext cx="4077270" cy="847843"/>
            <a:chOff x="8120594" y="581261"/>
            <a:chExt cx="4077270" cy="847843"/>
          </a:xfrm>
        </p:grpSpPr>
        <p:pic>
          <p:nvPicPr>
            <p:cNvPr id="2052" name="Picture 4" descr="Accueil">
              <a:extLst>
                <a:ext uri="{FF2B5EF4-FFF2-40B4-BE49-F238E27FC236}">
                  <a16:creationId xmlns:a16="http://schemas.microsoft.com/office/drawing/2014/main" id="{909F0450-6065-41FA-9BCC-6989CF01B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594" y="590425"/>
              <a:ext cx="2038635" cy="8386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FCAF009-8FCC-4D4E-A8D4-45F613C541F8}"/>
                </a:ext>
              </a:extLst>
            </p:cNvPr>
            <p:cNvPicPr>
              <a:picLocks noChangeAspect="1"/>
            </p:cNvPicPr>
            <p:nvPr/>
          </p:nvPicPr>
          <p:blipFill>
            <a:blip r:embed="rId6"/>
            <a:stretch>
              <a:fillRect/>
            </a:stretch>
          </p:blipFill>
          <p:spPr>
            <a:xfrm>
              <a:off x="10159229" y="581261"/>
              <a:ext cx="2038635" cy="847843"/>
            </a:xfrm>
            <a:prstGeom prst="rect">
              <a:avLst/>
            </a:prstGeom>
          </p:spPr>
        </p:pic>
      </p:grpSp>
      <p:grpSp>
        <p:nvGrpSpPr>
          <p:cNvPr id="24" name="Group 23">
            <a:extLst>
              <a:ext uri="{FF2B5EF4-FFF2-40B4-BE49-F238E27FC236}">
                <a16:creationId xmlns:a16="http://schemas.microsoft.com/office/drawing/2014/main" id="{B45FE2FA-4A1A-4A7C-810E-4A2FAD044FF7}"/>
              </a:ext>
            </a:extLst>
          </p:cNvPr>
          <p:cNvGrpSpPr/>
          <p:nvPr/>
        </p:nvGrpSpPr>
        <p:grpSpPr>
          <a:xfrm>
            <a:off x="8126295" y="2936873"/>
            <a:ext cx="4081084" cy="984253"/>
            <a:chOff x="8358753" y="2851447"/>
            <a:chExt cx="3506579" cy="857370"/>
          </a:xfrm>
        </p:grpSpPr>
        <p:pic>
          <p:nvPicPr>
            <p:cNvPr id="13" name="Picture 12">
              <a:extLst>
                <a:ext uri="{FF2B5EF4-FFF2-40B4-BE49-F238E27FC236}">
                  <a16:creationId xmlns:a16="http://schemas.microsoft.com/office/drawing/2014/main" id="{5E049CDB-645B-4516-B376-93F8BA9792BD}"/>
                </a:ext>
              </a:extLst>
            </p:cNvPr>
            <p:cNvPicPr>
              <a:picLocks noChangeAspect="1"/>
            </p:cNvPicPr>
            <p:nvPr/>
          </p:nvPicPr>
          <p:blipFill>
            <a:blip r:embed="rId7"/>
            <a:stretch>
              <a:fillRect/>
            </a:stretch>
          </p:blipFill>
          <p:spPr>
            <a:xfrm>
              <a:off x="10159229" y="2852047"/>
              <a:ext cx="1706103" cy="856769"/>
            </a:xfrm>
            <a:prstGeom prst="rect">
              <a:avLst/>
            </a:prstGeom>
          </p:spPr>
        </p:pic>
        <p:pic>
          <p:nvPicPr>
            <p:cNvPr id="23" name="Picture 22">
              <a:extLst>
                <a:ext uri="{FF2B5EF4-FFF2-40B4-BE49-F238E27FC236}">
                  <a16:creationId xmlns:a16="http://schemas.microsoft.com/office/drawing/2014/main" id="{7CC7B213-2C4E-4092-AD1E-300F692FA1D8}"/>
                </a:ext>
              </a:extLst>
            </p:cNvPr>
            <p:cNvPicPr>
              <a:picLocks noChangeAspect="1"/>
            </p:cNvPicPr>
            <p:nvPr/>
          </p:nvPicPr>
          <p:blipFill>
            <a:blip r:embed="rId8"/>
            <a:stretch>
              <a:fillRect/>
            </a:stretch>
          </p:blipFill>
          <p:spPr>
            <a:xfrm>
              <a:off x="8358753" y="2851447"/>
              <a:ext cx="1800476" cy="857370"/>
            </a:xfrm>
            <a:prstGeom prst="rect">
              <a:avLst/>
            </a:prstGeom>
          </p:spPr>
        </p:pic>
      </p:grpSp>
      <p:grpSp>
        <p:nvGrpSpPr>
          <p:cNvPr id="29" name="Group 28">
            <a:extLst>
              <a:ext uri="{FF2B5EF4-FFF2-40B4-BE49-F238E27FC236}">
                <a16:creationId xmlns:a16="http://schemas.microsoft.com/office/drawing/2014/main" id="{7458343E-A612-46AD-9F97-E48BB97E6598}"/>
              </a:ext>
            </a:extLst>
          </p:cNvPr>
          <p:cNvGrpSpPr/>
          <p:nvPr/>
        </p:nvGrpSpPr>
        <p:grpSpPr>
          <a:xfrm>
            <a:off x="3033656" y="129092"/>
            <a:ext cx="1344706" cy="923479"/>
            <a:chOff x="3033656" y="129092"/>
            <a:chExt cx="1344706" cy="923479"/>
          </a:xfrm>
        </p:grpSpPr>
        <p:sp>
          <p:nvSpPr>
            <p:cNvPr id="30" name="Rectangle 29">
              <a:extLst>
                <a:ext uri="{FF2B5EF4-FFF2-40B4-BE49-F238E27FC236}">
                  <a16:creationId xmlns:a16="http://schemas.microsoft.com/office/drawing/2014/main" id="{6D7AD66B-1794-457A-9CAE-14A946082FB2}"/>
                </a:ext>
              </a:extLst>
            </p:cNvPr>
            <p:cNvSpPr/>
            <p:nvPr/>
          </p:nvSpPr>
          <p:spPr>
            <a:xfrm>
              <a:off x="3033656" y="129092"/>
              <a:ext cx="134470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4" descr="ENISA">
              <a:extLst>
                <a:ext uri="{FF2B5EF4-FFF2-40B4-BE49-F238E27FC236}">
                  <a16:creationId xmlns:a16="http://schemas.microsoft.com/office/drawing/2014/main" id="{B40FB086-ABEC-4240-945E-48CDCE48BC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0331" y="145752"/>
              <a:ext cx="1326464" cy="906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847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magine 219">
            <a:extLst>
              <a:ext uri="{FF2B5EF4-FFF2-40B4-BE49-F238E27FC236}">
                <a16:creationId xmlns:a16="http://schemas.microsoft.com/office/drawing/2014/main" id="{858827A0-9ADC-F446-8BF2-CE87E8215379}"/>
              </a:ext>
            </a:extLst>
          </p:cNvPr>
          <p:cNvPicPr>
            <a:picLocks noChangeAspect="1"/>
          </p:cNvPicPr>
          <p:nvPr/>
        </p:nvPicPr>
        <p:blipFill>
          <a:blip r:embed="rId3">
            <a:alphaModFix amt="79000"/>
            <a:extLst>
              <a:ext uri="{BEBA8EAE-BF5A-486C-A8C5-ECC9F3942E4B}">
                <a14:imgProps xmlns:a14="http://schemas.microsoft.com/office/drawing/2010/main">
                  <a14:imgLayer r:embed="rId4">
                    <a14:imgEffect>
                      <a14:colorTemperature colorTemp="2636"/>
                    </a14:imgEffect>
                    <a14:imgEffect>
                      <a14:saturation sat="0"/>
                    </a14:imgEffect>
                  </a14:imgLayer>
                </a14:imgProps>
              </a:ext>
              <a:ext uri="{28A0092B-C50C-407E-A947-70E740481C1C}">
                <a14:useLocalDpi xmlns:a14="http://schemas.microsoft.com/office/drawing/2010/main" val="0"/>
              </a:ext>
            </a:extLst>
          </a:blip>
          <a:stretch>
            <a:fillRect/>
          </a:stretch>
        </p:blipFill>
        <p:spPr>
          <a:xfrm>
            <a:off x="2580342" y="454160"/>
            <a:ext cx="5262817" cy="6192053"/>
          </a:xfrm>
          <a:prstGeom prst="rect">
            <a:avLst/>
          </a:prstGeom>
        </p:spPr>
      </p:pic>
      <p:sp>
        <p:nvSpPr>
          <p:cNvPr id="210" name="Freeform 5"/>
          <p:cNvSpPr>
            <a:spLocks noEditPoints="1"/>
          </p:cNvSpPr>
          <p:nvPr/>
        </p:nvSpPr>
        <p:spPr bwMode="auto">
          <a:xfrm rot="10800000">
            <a:off x="4537038" y="3942121"/>
            <a:ext cx="413269" cy="563153"/>
          </a:xfrm>
          <a:custGeom>
            <a:avLst/>
            <a:gdLst>
              <a:gd name="T0" fmla="*/ 85 w 171"/>
              <a:gd name="T1" fmla="*/ 0 h 234"/>
              <a:gd name="T2" fmla="*/ 0 w 171"/>
              <a:gd name="T3" fmla="*/ 86 h 234"/>
              <a:gd name="T4" fmla="*/ 85 w 171"/>
              <a:gd name="T5" fmla="*/ 234 h 234"/>
              <a:gd name="T6" fmla="*/ 171 w 171"/>
              <a:gd name="T7" fmla="*/ 86 h 234"/>
              <a:gd name="T8" fmla="*/ 85 w 171"/>
              <a:gd name="T9" fmla="*/ 0 h 234"/>
              <a:gd name="T10" fmla="*/ 85 w 171"/>
              <a:gd name="T11" fmla="*/ 124 h 234"/>
              <a:gd name="T12" fmla="*/ 44 w 171"/>
              <a:gd name="T13" fmla="*/ 83 h 234"/>
              <a:gd name="T14" fmla="*/ 85 w 171"/>
              <a:gd name="T15" fmla="*/ 42 h 234"/>
              <a:gd name="T16" fmla="*/ 127 w 171"/>
              <a:gd name="T17" fmla="*/ 83 h 234"/>
              <a:gd name="T18" fmla="*/ 85 w 171"/>
              <a:gd name="T19" fmla="*/ 1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34">
                <a:moveTo>
                  <a:pt x="85" y="0"/>
                </a:moveTo>
                <a:cubicBezTo>
                  <a:pt x="38" y="0"/>
                  <a:pt x="0" y="39"/>
                  <a:pt x="0" y="86"/>
                </a:cubicBezTo>
                <a:cubicBezTo>
                  <a:pt x="0" y="133"/>
                  <a:pt x="85" y="234"/>
                  <a:pt x="85" y="234"/>
                </a:cubicBezTo>
                <a:cubicBezTo>
                  <a:pt x="85" y="234"/>
                  <a:pt x="171" y="133"/>
                  <a:pt x="171" y="86"/>
                </a:cubicBezTo>
                <a:cubicBezTo>
                  <a:pt x="171" y="39"/>
                  <a:pt x="133" y="0"/>
                  <a:pt x="85" y="0"/>
                </a:cubicBezTo>
                <a:close/>
                <a:moveTo>
                  <a:pt x="85" y="124"/>
                </a:moveTo>
                <a:cubicBezTo>
                  <a:pt x="63" y="124"/>
                  <a:pt x="44" y="106"/>
                  <a:pt x="44" y="83"/>
                </a:cubicBezTo>
                <a:cubicBezTo>
                  <a:pt x="44" y="60"/>
                  <a:pt x="63" y="42"/>
                  <a:pt x="85" y="42"/>
                </a:cubicBezTo>
                <a:cubicBezTo>
                  <a:pt x="108" y="42"/>
                  <a:pt x="127" y="60"/>
                  <a:pt x="127" y="83"/>
                </a:cubicBezTo>
                <a:cubicBezTo>
                  <a:pt x="127" y="106"/>
                  <a:pt x="108" y="124"/>
                  <a:pt x="85" y="124"/>
                </a:cubicBezTo>
                <a:close/>
              </a:path>
            </a:pathLst>
          </a:custGeom>
          <a:solidFill>
            <a:srgbClr val="C76C4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5"/>
          <p:cNvSpPr>
            <a:spLocks noEditPoints="1"/>
          </p:cNvSpPr>
          <p:nvPr/>
        </p:nvSpPr>
        <p:spPr bwMode="auto">
          <a:xfrm>
            <a:off x="4299314" y="3536263"/>
            <a:ext cx="413269" cy="563153"/>
          </a:xfrm>
          <a:custGeom>
            <a:avLst/>
            <a:gdLst>
              <a:gd name="T0" fmla="*/ 85 w 171"/>
              <a:gd name="T1" fmla="*/ 0 h 234"/>
              <a:gd name="T2" fmla="*/ 0 w 171"/>
              <a:gd name="T3" fmla="*/ 86 h 234"/>
              <a:gd name="T4" fmla="*/ 85 w 171"/>
              <a:gd name="T5" fmla="*/ 234 h 234"/>
              <a:gd name="T6" fmla="*/ 171 w 171"/>
              <a:gd name="T7" fmla="*/ 86 h 234"/>
              <a:gd name="T8" fmla="*/ 85 w 171"/>
              <a:gd name="T9" fmla="*/ 0 h 234"/>
              <a:gd name="T10" fmla="*/ 85 w 171"/>
              <a:gd name="T11" fmla="*/ 124 h 234"/>
              <a:gd name="T12" fmla="*/ 44 w 171"/>
              <a:gd name="T13" fmla="*/ 83 h 234"/>
              <a:gd name="T14" fmla="*/ 85 w 171"/>
              <a:gd name="T15" fmla="*/ 42 h 234"/>
              <a:gd name="T16" fmla="*/ 127 w 171"/>
              <a:gd name="T17" fmla="*/ 83 h 234"/>
              <a:gd name="T18" fmla="*/ 85 w 171"/>
              <a:gd name="T19" fmla="*/ 1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34">
                <a:moveTo>
                  <a:pt x="85" y="0"/>
                </a:moveTo>
                <a:cubicBezTo>
                  <a:pt x="38" y="0"/>
                  <a:pt x="0" y="39"/>
                  <a:pt x="0" y="86"/>
                </a:cubicBezTo>
                <a:cubicBezTo>
                  <a:pt x="0" y="133"/>
                  <a:pt x="85" y="234"/>
                  <a:pt x="85" y="234"/>
                </a:cubicBezTo>
                <a:cubicBezTo>
                  <a:pt x="85" y="234"/>
                  <a:pt x="171" y="133"/>
                  <a:pt x="171" y="86"/>
                </a:cubicBezTo>
                <a:cubicBezTo>
                  <a:pt x="171" y="39"/>
                  <a:pt x="133" y="0"/>
                  <a:pt x="85" y="0"/>
                </a:cubicBezTo>
                <a:close/>
                <a:moveTo>
                  <a:pt x="85" y="124"/>
                </a:moveTo>
                <a:cubicBezTo>
                  <a:pt x="63" y="124"/>
                  <a:pt x="44" y="106"/>
                  <a:pt x="44" y="83"/>
                </a:cubicBezTo>
                <a:cubicBezTo>
                  <a:pt x="44" y="60"/>
                  <a:pt x="63" y="42"/>
                  <a:pt x="85" y="42"/>
                </a:cubicBezTo>
                <a:cubicBezTo>
                  <a:pt x="108" y="42"/>
                  <a:pt x="127" y="60"/>
                  <a:pt x="127" y="83"/>
                </a:cubicBezTo>
                <a:cubicBezTo>
                  <a:pt x="127" y="106"/>
                  <a:pt x="108" y="124"/>
                  <a:pt x="85" y="124"/>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5"/>
          <p:cNvSpPr>
            <a:spLocks noEditPoints="1"/>
          </p:cNvSpPr>
          <p:nvPr/>
        </p:nvSpPr>
        <p:spPr bwMode="auto">
          <a:xfrm>
            <a:off x="4615406" y="3254686"/>
            <a:ext cx="413269" cy="563153"/>
          </a:xfrm>
          <a:custGeom>
            <a:avLst/>
            <a:gdLst>
              <a:gd name="T0" fmla="*/ 85 w 171"/>
              <a:gd name="T1" fmla="*/ 0 h 234"/>
              <a:gd name="T2" fmla="*/ 0 w 171"/>
              <a:gd name="T3" fmla="*/ 86 h 234"/>
              <a:gd name="T4" fmla="*/ 85 w 171"/>
              <a:gd name="T5" fmla="*/ 234 h 234"/>
              <a:gd name="T6" fmla="*/ 171 w 171"/>
              <a:gd name="T7" fmla="*/ 86 h 234"/>
              <a:gd name="T8" fmla="*/ 85 w 171"/>
              <a:gd name="T9" fmla="*/ 0 h 234"/>
              <a:gd name="T10" fmla="*/ 85 w 171"/>
              <a:gd name="T11" fmla="*/ 124 h 234"/>
              <a:gd name="T12" fmla="*/ 44 w 171"/>
              <a:gd name="T13" fmla="*/ 83 h 234"/>
              <a:gd name="T14" fmla="*/ 85 w 171"/>
              <a:gd name="T15" fmla="*/ 42 h 234"/>
              <a:gd name="T16" fmla="*/ 127 w 171"/>
              <a:gd name="T17" fmla="*/ 83 h 234"/>
              <a:gd name="T18" fmla="*/ 85 w 171"/>
              <a:gd name="T19" fmla="*/ 1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34">
                <a:moveTo>
                  <a:pt x="85" y="0"/>
                </a:moveTo>
                <a:cubicBezTo>
                  <a:pt x="38" y="0"/>
                  <a:pt x="0" y="39"/>
                  <a:pt x="0" y="86"/>
                </a:cubicBezTo>
                <a:cubicBezTo>
                  <a:pt x="0" y="133"/>
                  <a:pt x="85" y="234"/>
                  <a:pt x="85" y="234"/>
                </a:cubicBezTo>
                <a:cubicBezTo>
                  <a:pt x="85" y="234"/>
                  <a:pt x="171" y="133"/>
                  <a:pt x="171" y="86"/>
                </a:cubicBezTo>
                <a:cubicBezTo>
                  <a:pt x="171" y="39"/>
                  <a:pt x="133" y="0"/>
                  <a:pt x="85" y="0"/>
                </a:cubicBezTo>
                <a:close/>
                <a:moveTo>
                  <a:pt x="85" y="124"/>
                </a:moveTo>
                <a:cubicBezTo>
                  <a:pt x="63" y="124"/>
                  <a:pt x="44" y="106"/>
                  <a:pt x="44" y="83"/>
                </a:cubicBezTo>
                <a:cubicBezTo>
                  <a:pt x="44" y="60"/>
                  <a:pt x="63" y="42"/>
                  <a:pt x="85" y="42"/>
                </a:cubicBezTo>
                <a:cubicBezTo>
                  <a:pt x="108" y="42"/>
                  <a:pt x="127" y="60"/>
                  <a:pt x="127" y="83"/>
                </a:cubicBezTo>
                <a:cubicBezTo>
                  <a:pt x="127" y="106"/>
                  <a:pt x="108" y="124"/>
                  <a:pt x="85" y="124"/>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Title 4">
            <a:extLst>
              <a:ext uri="{FF2B5EF4-FFF2-40B4-BE49-F238E27FC236}">
                <a16:creationId xmlns:a16="http://schemas.microsoft.com/office/drawing/2014/main" id="{65712F06-E753-224E-979D-D7617ED2FEF2}"/>
              </a:ext>
            </a:extLst>
          </p:cNvPr>
          <p:cNvSpPr>
            <a:spLocks noGrp="1"/>
          </p:cNvSpPr>
          <p:nvPr>
            <p:ph type="title"/>
          </p:nvPr>
        </p:nvSpPr>
        <p:spPr>
          <a:xfrm>
            <a:off x="321300" y="1849393"/>
            <a:ext cx="5840070" cy="1273215"/>
          </a:xfrm>
        </p:spPr>
        <p:txBody>
          <a:bodyPr>
            <a:normAutofit/>
          </a:bodyPr>
          <a:lstStyle/>
          <a:p>
            <a:r>
              <a:rPr lang="en-GB" dirty="0">
                <a:latin typeface="+mn-lt"/>
              </a:rPr>
              <a:t>GOOD PRACTISES</a:t>
            </a:r>
            <a:br>
              <a:rPr lang="en-GB" dirty="0">
                <a:latin typeface="+mn-lt"/>
              </a:rPr>
            </a:br>
            <a:r>
              <a:rPr lang="en-GB" sz="2400" dirty="0">
                <a:latin typeface="+mn-lt"/>
              </a:rPr>
              <a:t>Session 2</a:t>
            </a:r>
          </a:p>
        </p:txBody>
      </p:sp>
      <p:sp>
        <p:nvSpPr>
          <p:cNvPr id="32" name="Freeform 5">
            <a:extLst>
              <a:ext uri="{FF2B5EF4-FFF2-40B4-BE49-F238E27FC236}">
                <a16:creationId xmlns:a16="http://schemas.microsoft.com/office/drawing/2014/main" id="{C580F171-37EC-4EA4-98EC-441D3F12B988}"/>
              </a:ext>
            </a:extLst>
          </p:cNvPr>
          <p:cNvSpPr>
            <a:spLocks noEditPoints="1"/>
          </p:cNvSpPr>
          <p:nvPr/>
        </p:nvSpPr>
        <p:spPr bwMode="auto">
          <a:xfrm>
            <a:off x="7485366" y="162571"/>
            <a:ext cx="413269" cy="563153"/>
          </a:xfrm>
          <a:custGeom>
            <a:avLst/>
            <a:gdLst>
              <a:gd name="T0" fmla="*/ 85 w 171"/>
              <a:gd name="T1" fmla="*/ 0 h 234"/>
              <a:gd name="T2" fmla="*/ 0 w 171"/>
              <a:gd name="T3" fmla="*/ 86 h 234"/>
              <a:gd name="T4" fmla="*/ 85 w 171"/>
              <a:gd name="T5" fmla="*/ 234 h 234"/>
              <a:gd name="T6" fmla="*/ 171 w 171"/>
              <a:gd name="T7" fmla="*/ 86 h 234"/>
              <a:gd name="T8" fmla="*/ 85 w 171"/>
              <a:gd name="T9" fmla="*/ 0 h 234"/>
              <a:gd name="T10" fmla="*/ 85 w 171"/>
              <a:gd name="T11" fmla="*/ 124 h 234"/>
              <a:gd name="T12" fmla="*/ 44 w 171"/>
              <a:gd name="T13" fmla="*/ 83 h 234"/>
              <a:gd name="T14" fmla="*/ 85 w 171"/>
              <a:gd name="T15" fmla="*/ 42 h 234"/>
              <a:gd name="T16" fmla="*/ 127 w 171"/>
              <a:gd name="T17" fmla="*/ 83 h 234"/>
              <a:gd name="T18" fmla="*/ 85 w 171"/>
              <a:gd name="T19" fmla="*/ 1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34">
                <a:moveTo>
                  <a:pt x="85" y="0"/>
                </a:moveTo>
                <a:cubicBezTo>
                  <a:pt x="38" y="0"/>
                  <a:pt x="0" y="39"/>
                  <a:pt x="0" y="86"/>
                </a:cubicBezTo>
                <a:cubicBezTo>
                  <a:pt x="0" y="133"/>
                  <a:pt x="85" y="234"/>
                  <a:pt x="85" y="234"/>
                </a:cubicBezTo>
                <a:cubicBezTo>
                  <a:pt x="85" y="234"/>
                  <a:pt x="171" y="133"/>
                  <a:pt x="171" y="86"/>
                </a:cubicBezTo>
                <a:cubicBezTo>
                  <a:pt x="171" y="39"/>
                  <a:pt x="133" y="0"/>
                  <a:pt x="85" y="0"/>
                </a:cubicBezTo>
                <a:close/>
                <a:moveTo>
                  <a:pt x="85" y="124"/>
                </a:moveTo>
                <a:cubicBezTo>
                  <a:pt x="63" y="124"/>
                  <a:pt x="44" y="106"/>
                  <a:pt x="44" y="83"/>
                </a:cubicBezTo>
                <a:cubicBezTo>
                  <a:pt x="44" y="60"/>
                  <a:pt x="63" y="42"/>
                  <a:pt x="85" y="42"/>
                </a:cubicBezTo>
                <a:cubicBezTo>
                  <a:pt x="108" y="42"/>
                  <a:pt x="127" y="60"/>
                  <a:pt x="127" y="83"/>
                </a:cubicBezTo>
                <a:cubicBezTo>
                  <a:pt x="127" y="106"/>
                  <a:pt x="108" y="124"/>
                  <a:pt x="85" y="124"/>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19">
            <a:extLst>
              <a:ext uri="{FF2B5EF4-FFF2-40B4-BE49-F238E27FC236}">
                <a16:creationId xmlns:a16="http://schemas.microsoft.com/office/drawing/2014/main" id="{912AAEA3-BE12-4CBE-8B9E-9813754E8D65}"/>
              </a:ext>
            </a:extLst>
          </p:cNvPr>
          <p:cNvSpPr txBox="1"/>
          <p:nvPr/>
        </p:nvSpPr>
        <p:spPr>
          <a:xfrm>
            <a:off x="7906415" y="292730"/>
            <a:ext cx="3964285" cy="1188082"/>
          </a:xfrm>
          <a:prstGeom prst="rect">
            <a:avLst/>
          </a:prstGeom>
          <a:noFill/>
        </p:spPr>
        <p:txBody>
          <a:bodyPr wrap="square" rtlCol="0">
            <a:spAutoFit/>
          </a:bodyPr>
          <a:lstStyle/>
          <a:p>
            <a:pPr marL="0" marR="0" lvl="0" indent="0" algn="just" defTabSz="914400" rtl="0" eaLnBrk="1" fontAlgn="auto" latinLnBrk="0" hangingPunct="1">
              <a:lnSpc>
                <a:spcPts val="168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NS: Becoming an Operator of Essential Services</a:t>
            </a:r>
            <a:endParaRPr kumimoji="0" lang="fr-FR"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82563" marR="0" lvl="0" indent="0" algn="just"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From threat analysis to risk treatment</a:t>
            </a:r>
          </a:p>
          <a:p>
            <a:pPr marL="182563" marR="0" lvl="0" indent="0" algn="just"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Landscape of regulation and co-operation</a:t>
            </a:r>
          </a:p>
          <a:p>
            <a:pPr marL="182563" marR="0" lvl="0" indent="0" algn="just"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Lessons learned</a:t>
            </a:r>
          </a:p>
        </p:txBody>
      </p:sp>
      <p:sp>
        <p:nvSpPr>
          <p:cNvPr id="34" name="Freeform 5">
            <a:extLst>
              <a:ext uri="{FF2B5EF4-FFF2-40B4-BE49-F238E27FC236}">
                <a16:creationId xmlns:a16="http://schemas.microsoft.com/office/drawing/2014/main" id="{0497D929-0511-4517-B893-7F375D617AC2}"/>
              </a:ext>
            </a:extLst>
          </p:cNvPr>
          <p:cNvSpPr>
            <a:spLocks noEditPoints="1"/>
          </p:cNvSpPr>
          <p:nvPr/>
        </p:nvSpPr>
        <p:spPr bwMode="auto">
          <a:xfrm>
            <a:off x="8025665" y="2973109"/>
            <a:ext cx="413269" cy="563153"/>
          </a:xfrm>
          <a:custGeom>
            <a:avLst/>
            <a:gdLst>
              <a:gd name="T0" fmla="*/ 85 w 171"/>
              <a:gd name="T1" fmla="*/ 0 h 234"/>
              <a:gd name="T2" fmla="*/ 0 w 171"/>
              <a:gd name="T3" fmla="*/ 86 h 234"/>
              <a:gd name="T4" fmla="*/ 85 w 171"/>
              <a:gd name="T5" fmla="*/ 234 h 234"/>
              <a:gd name="T6" fmla="*/ 171 w 171"/>
              <a:gd name="T7" fmla="*/ 86 h 234"/>
              <a:gd name="T8" fmla="*/ 85 w 171"/>
              <a:gd name="T9" fmla="*/ 0 h 234"/>
              <a:gd name="T10" fmla="*/ 85 w 171"/>
              <a:gd name="T11" fmla="*/ 124 h 234"/>
              <a:gd name="T12" fmla="*/ 44 w 171"/>
              <a:gd name="T13" fmla="*/ 83 h 234"/>
              <a:gd name="T14" fmla="*/ 85 w 171"/>
              <a:gd name="T15" fmla="*/ 42 h 234"/>
              <a:gd name="T16" fmla="*/ 127 w 171"/>
              <a:gd name="T17" fmla="*/ 83 h 234"/>
              <a:gd name="T18" fmla="*/ 85 w 171"/>
              <a:gd name="T19" fmla="*/ 1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34">
                <a:moveTo>
                  <a:pt x="85" y="0"/>
                </a:moveTo>
                <a:cubicBezTo>
                  <a:pt x="38" y="0"/>
                  <a:pt x="0" y="39"/>
                  <a:pt x="0" y="86"/>
                </a:cubicBezTo>
                <a:cubicBezTo>
                  <a:pt x="0" y="133"/>
                  <a:pt x="85" y="234"/>
                  <a:pt x="85" y="234"/>
                </a:cubicBezTo>
                <a:cubicBezTo>
                  <a:pt x="85" y="234"/>
                  <a:pt x="171" y="133"/>
                  <a:pt x="171" y="86"/>
                </a:cubicBezTo>
                <a:cubicBezTo>
                  <a:pt x="171" y="39"/>
                  <a:pt x="133" y="0"/>
                  <a:pt x="85" y="0"/>
                </a:cubicBezTo>
                <a:close/>
                <a:moveTo>
                  <a:pt x="85" y="124"/>
                </a:moveTo>
                <a:cubicBezTo>
                  <a:pt x="63" y="124"/>
                  <a:pt x="44" y="106"/>
                  <a:pt x="44" y="83"/>
                </a:cubicBezTo>
                <a:cubicBezTo>
                  <a:pt x="44" y="60"/>
                  <a:pt x="63" y="42"/>
                  <a:pt x="85" y="42"/>
                </a:cubicBezTo>
                <a:cubicBezTo>
                  <a:pt x="108" y="42"/>
                  <a:pt x="127" y="60"/>
                  <a:pt x="127" y="83"/>
                </a:cubicBezTo>
                <a:cubicBezTo>
                  <a:pt x="127" y="106"/>
                  <a:pt x="108" y="124"/>
                  <a:pt x="85" y="124"/>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19">
            <a:extLst>
              <a:ext uri="{FF2B5EF4-FFF2-40B4-BE49-F238E27FC236}">
                <a16:creationId xmlns:a16="http://schemas.microsoft.com/office/drawing/2014/main" id="{FB86EC63-4AFC-4BA8-80B2-68DF245CEA00}"/>
              </a:ext>
            </a:extLst>
          </p:cNvPr>
          <p:cNvSpPr txBox="1"/>
          <p:nvPr/>
        </p:nvSpPr>
        <p:spPr>
          <a:xfrm>
            <a:off x="8446714" y="3103268"/>
            <a:ext cx="3551015" cy="1406091"/>
          </a:xfrm>
          <a:prstGeom prst="rect">
            <a:avLst/>
          </a:prstGeom>
          <a:noFill/>
        </p:spPr>
        <p:txBody>
          <a:bodyPr wrap="square" rtlCol="0">
            <a:spAutoFit/>
          </a:bodyPr>
          <a:lstStyle/>
          <a:p>
            <a:pPr marL="0" marR="0" lvl="0" indent="0" algn="just" defTabSz="914400" rtl="0" eaLnBrk="1" fontAlgn="auto" latinLnBrk="0" hangingPunct="1">
              <a:lnSpc>
                <a:spcPts val="168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SNCF: Experience Sharing on Rolling Stock</a:t>
            </a:r>
            <a:endParaRPr kumimoji="0" lang="fr-FR"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82563" marR="0" lvl="0" indent="0" algn="just"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Cybersecurity = Safety &amp; Security on IT &amp; OT</a:t>
            </a:r>
          </a:p>
          <a:p>
            <a:pPr marL="182563" marR="0" lvl="0" indent="0" algn="just"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Challenges: asset inventory, strategy, Maintain in secure conditions</a:t>
            </a:r>
          </a:p>
          <a:p>
            <a:pPr marL="182563" marR="0" lvl="0" indent="0" algn="just"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Penetration tests: internal skills to develop</a:t>
            </a:r>
          </a:p>
        </p:txBody>
      </p:sp>
      <p:pic>
        <p:nvPicPr>
          <p:cNvPr id="3" name="Picture 2">
            <a:extLst>
              <a:ext uri="{FF2B5EF4-FFF2-40B4-BE49-F238E27FC236}">
                <a16:creationId xmlns:a16="http://schemas.microsoft.com/office/drawing/2014/main" id="{0FDCA591-D456-48C7-9027-BA42AB1A1564}"/>
              </a:ext>
            </a:extLst>
          </p:cNvPr>
          <p:cNvPicPr>
            <a:picLocks noChangeAspect="1"/>
          </p:cNvPicPr>
          <p:nvPr/>
        </p:nvPicPr>
        <p:blipFill>
          <a:blip r:embed="rId5"/>
          <a:stretch>
            <a:fillRect/>
          </a:stretch>
        </p:blipFill>
        <p:spPr>
          <a:xfrm>
            <a:off x="8025664" y="4554907"/>
            <a:ext cx="3964285" cy="1846380"/>
          </a:xfrm>
          <a:prstGeom prst="rect">
            <a:avLst/>
          </a:prstGeom>
        </p:spPr>
      </p:pic>
      <p:pic>
        <p:nvPicPr>
          <p:cNvPr id="5" name="Picture 4">
            <a:extLst>
              <a:ext uri="{FF2B5EF4-FFF2-40B4-BE49-F238E27FC236}">
                <a16:creationId xmlns:a16="http://schemas.microsoft.com/office/drawing/2014/main" id="{5FAB4105-F10E-4271-B74B-5697E1AE0CE2}"/>
              </a:ext>
            </a:extLst>
          </p:cNvPr>
          <p:cNvPicPr>
            <a:picLocks noChangeAspect="1"/>
          </p:cNvPicPr>
          <p:nvPr/>
        </p:nvPicPr>
        <p:blipFill>
          <a:blip r:embed="rId6"/>
          <a:stretch>
            <a:fillRect/>
          </a:stretch>
        </p:blipFill>
        <p:spPr>
          <a:xfrm>
            <a:off x="9425468" y="1160826"/>
            <a:ext cx="2508488" cy="1632798"/>
          </a:xfrm>
          <a:prstGeom prst="rect">
            <a:avLst/>
          </a:prstGeom>
        </p:spPr>
      </p:pic>
      <p:sp>
        <p:nvSpPr>
          <p:cNvPr id="38" name="Freeform 5">
            <a:extLst>
              <a:ext uri="{FF2B5EF4-FFF2-40B4-BE49-F238E27FC236}">
                <a16:creationId xmlns:a16="http://schemas.microsoft.com/office/drawing/2014/main" id="{6A2C239C-7692-4C2C-BD31-255D2CD2876C}"/>
              </a:ext>
            </a:extLst>
          </p:cNvPr>
          <p:cNvSpPr>
            <a:spLocks noEditPoints="1"/>
          </p:cNvSpPr>
          <p:nvPr/>
        </p:nvSpPr>
        <p:spPr bwMode="auto">
          <a:xfrm>
            <a:off x="94471" y="3617680"/>
            <a:ext cx="413269" cy="563153"/>
          </a:xfrm>
          <a:custGeom>
            <a:avLst/>
            <a:gdLst>
              <a:gd name="T0" fmla="*/ 85 w 171"/>
              <a:gd name="T1" fmla="*/ 0 h 234"/>
              <a:gd name="T2" fmla="*/ 0 w 171"/>
              <a:gd name="T3" fmla="*/ 86 h 234"/>
              <a:gd name="T4" fmla="*/ 85 w 171"/>
              <a:gd name="T5" fmla="*/ 234 h 234"/>
              <a:gd name="T6" fmla="*/ 171 w 171"/>
              <a:gd name="T7" fmla="*/ 86 h 234"/>
              <a:gd name="T8" fmla="*/ 85 w 171"/>
              <a:gd name="T9" fmla="*/ 0 h 234"/>
              <a:gd name="T10" fmla="*/ 85 w 171"/>
              <a:gd name="T11" fmla="*/ 124 h 234"/>
              <a:gd name="T12" fmla="*/ 44 w 171"/>
              <a:gd name="T13" fmla="*/ 83 h 234"/>
              <a:gd name="T14" fmla="*/ 85 w 171"/>
              <a:gd name="T15" fmla="*/ 42 h 234"/>
              <a:gd name="T16" fmla="*/ 127 w 171"/>
              <a:gd name="T17" fmla="*/ 83 h 234"/>
              <a:gd name="T18" fmla="*/ 85 w 171"/>
              <a:gd name="T19" fmla="*/ 1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34">
                <a:moveTo>
                  <a:pt x="85" y="0"/>
                </a:moveTo>
                <a:cubicBezTo>
                  <a:pt x="38" y="0"/>
                  <a:pt x="0" y="39"/>
                  <a:pt x="0" y="86"/>
                </a:cubicBezTo>
                <a:cubicBezTo>
                  <a:pt x="0" y="133"/>
                  <a:pt x="85" y="234"/>
                  <a:pt x="85" y="234"/>
                </a:cubicBezTo>
                <a:cubicBezTo>
                  <a:pt x="85" y="234"/>
                  <a:pt x="171" y="133"/>
                  <a:pt x="171" y="86"/>
                </a:cubicBezTo>
                <a:cubicBezTo>
                  <a:pt x="171" y="39"/>
                  <a:pt x="133" y="0"/>
                  <a:pt x="85" y="0"/>
                </a:cubicBezTo>
                <a:close/>
                <a:moveTo>
                  <a:pt x="85" y="124"/>
                </a:moveTo>
                <a:cubicBezTo>
                  <a:pt x="63" y="124"/>
                  <a:pt x="44" y="106"/>
                  <a:pt x="44" y="83"/>
                </a:cubicBezTo>
                <a:cubicBezTo>
                  <a:pt x="44" y="60"/>
                  <a:pt x="63" y="42"/>
                  <a:pt x="85" y="42"/>
                </a:cubicBezTo>
                <a:cubicBezTo>
                  <a:pt x="108" y="42"/>
                  <a:pt x="127" y="60"/>
                  <a:pt x="127" y="83"/>
                </a:cubicBezTo>
                <a:cubicBezTo>
                  <a:pt x="127" y="106"/>
                  <a:pt x="108" y="124"/>
                  <a:pt x="85" y="124"/>
                </a:cubicBezTo>
                <a:close/>
              </a:path>
            </a:pathLst>
          </a:custGeom>
          <a:solidFill>
            <a:srgbClr val="C76C4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19">
            <a:extLst>
              <a:ext uri="{FF2B5EF4-FFF2-40B4-BE49-F238E27FC236}">
                <a16:creationId xmlns:a16="http://schemas.microsoft.com/office/drawing/2014/main" id="{75EB16A2-7E1B-4B12-B5F0-0DFCF1C72031}"/>
              </a:ext>
            </a:extLst>
          </p:cNvPr>
          <p:cNvSpPr txBox="1"/>
          <p:nvPr/>
        </p:nvSpPr>
        <p:spPr>
          <a:xfrm>
            <a:off x="515521" y="3747839"/>
            <a:ext cx="3217380" cy="2278124"/>
          </a:xfrm>
          <a:prstGeom prst="rect">
            <a:avLst/>
          </a:prstGeom>
          <a:noFill/>
        </p:spPr>
        <p:txBody>
          <a:bodyPr wrap="square" rtlCol="0">
            <a:spAutoFit/>
          </a:bodyPr>
          <a:lstStyle/>
          <a:p>
            <a:pPr marL="0" marR="0" lvl="0" indent="0" algn="l" defTabSz="914400" rtl="0" eaLnBrk="1" fontAlgn="auto" latinLnBrk="0" hangingPunct="1">
              <a:lnSpc>
                <a:spcPts val="168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European Defense Agency: Cross-sector cyber challenges</a:t>
            </a:r>
            <a:endParaRPr kumimoji="0" lang="fr-FR"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82563" marR="0" lvl="0" indent="0" algn="l"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Varying maturity of cybersecurity within rail supply chain, especially for OT systems</a:t>
            </a:r>
          </a:p>
          <a:p>
            <a:pPr marL="182563" marR="0" lvl="0" indent="0" algn="l"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Lack of cybersecurity awareness, security culture and Safety vs. Security</a:t>
            </a:r>
          </a:p>
          <a:p>
            <a:pPr marL="182563" marR="0" lvl="0" indent="0" algn="l" defTabSz="914400" rtl="0" eaLnBrk="1" fontAlgn="auto" latinLnBrk="0" hangingPunct="1">
              <a:lnSpc>
                <a:spcPts val="168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Cooperation with other transport stakeholders essential</a:t>
            </a:r>
          </a:p>
        </p:txBody>
      </p:sp>
      <p:pic>
        <p:nvPicPr>
          <p:cNvPr id="15" name="Picture 4" descr="ENISA">
            <a:extLst>
              <a:ext uri="{FF2B5EF4-FFF2-40B4-BE49-F238E27FC236}">
                <a16:creationId xmlns:a16="http://schemas.microsoft.com/office/drawing/2014/main" id="{F3B2C144-9920-45FD-A149-ED1C9F8E77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0331" y="145752"/>
            <a:ext cx="1326464" cy="90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2751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egnaposto immagine 17">
            <a:extLst>
              <a:ext uri="{FF2B5EF4-FFF2-40B4-BE49-F238E27FC236}">
                <a16:creationId xmlns:a16="http://schemas.microsoft.com/office/drawing/2014/main" id="{92188FD8-EB57-1542-8BD2-8BA73907A8F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439" r="33439"/>
          <a:stretch>
            <a:fillRect/>
          </a:stretch>
        </p:blipFill>
        <p:spPr/>
      </p:pic>
      <p:sp>
        <p:nvSpPr>
          <p:cNvPr id="24" name="Rettangolo 23">
            <a:extLst>
              <a:ext uri="{FF2B5EF4-FFF2-40B4-BE49-F238E27FC236}">
                <a16:creationId xmlns:a16="http://schemas.microsoft.com/office/drawing/2014/main" id="{0321FC2B-AFD5-884E-AA20-8C1E4BA00281}"/>
              </a:ext>
            </a:extLst>
          </p:cNvPr>
          <p:cNvSpPr/>
          <p:nvPr/>
        </p:nvSpPr>
        <p:spPr>
          <a:xfrm>
            <a:off x="7940535" y="0"/>
            <a:ext cx="224647" cy="6858000"/>
          </a:xfrm>
          <a:prstGeom prst="rect">
            <a:avLst/>
          </a:prstGeom>
          <a:solidFill>
            <a:srgbClr val="364B7D"/>
          </a:solidFill>
          <a:ln>
            <a:solidFill>
              <a:srgbClr val="364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8153399" y="4410526"/>
            <a:ext cx="4038602" cy="1910071"/>
          </a:xfrm>
          <a:prstGeom prst="rect">
            <a:avLst/>
          </a:prstGeom>
          <a:solidFill>
            <a:srgbClr val="364B7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 y="4410526"/>
            <a:ext cx="8153400" cy="1910071"/>
          </a:xfrm>
          <a:prstGeom prst="rect">
            <a:avLst/>
          </a:prstGeom>
          <a:solidFill>
            <a:srgbClr val="364B7D">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20"/>
          <p:cNvSpPr txBox="1">
            <a:spLocks/>
          </p:cNvSpPr>
          <p:nvPr/>
        </p:nvSpPr>
        <p:spPr>
          <a:xfrm>
            <a:off x="847449" y="4788850"/>
            <a:ext cx="3137760" cy="754053"/>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j-ea"/>
                <a:cs typeface="Lato Regular"/>
              </a:rPr>
              <a:t>PT IEC 63452</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j-ea"/>
                <a:cs typeface="Lato Regular"/>
              </a:rPr>
              <a:t>Targeted content evolution defined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j-ea"/>
                <a:cs typeface="Lato Regular"/>
              </a:rPr>
              <a:t>Committee Draft expected for July 2023</a:t>
            </a:r>
          </a:p>
        </p:txBody>
      </p:sp>
      <p:sp>
        <p:nvSpPr>
          <p:cNvPr id="14" name="Freeform 22"/>
          <p:cNvSpPr>
            <a:spLocks noEditPoints="1"/>
          </p:cNvSpPr>
          <p:nvPr/>
        </p:nvSpPr>
        <p:spPr bwMode="auto">
          <a:xfrm>
            <a:off x="8387803" y="5003884"/>
            <a:ext cx="422526" cy="353578"/>
          </a:xfrm>
          <a:custGeom>
            <a:avLst/>
            <a:gdLst>
              <a:gd name="T0" fmla="*/ 138 w 202"/>
              <a:gd name="T1" fmla="*/ 143 h 169"/>
              <a:gd name="T2" fmla="*/ 142 w 202"/>
              <a:gd name="T3" fmla="*/ 154 h 169"/>
              <a:gd name="T4" fmla="*/ 126 w 202"/>
              <a:gd name="T5" fmla="*/ 154 h 169"/>
              <a:gd name="T6" fmla="*/ 97 w 202"/>
              <a:gd name="T7" fmla="*/ 149 h 169"/>
              <a:gd name="T8" fmla="*/ 86 w 202"/>
              <a:gd name="T9" fmla="*/ 151 h 169"/>
              <a:gd name="T10" fmla="*/ 71 w 202"/>
              <a:gd name="T11" fmla="*/ 147 h 169"/>
              <a:gd name="T12" fmla="*/ 60 w 202"/>
              <a:gd name="T13" fmla="*/ 147 h 169"/>
              <a:gd name="T14" fmla="*/ 60 w 202"/>
              <a:gd name="T15" fmla="*/ 73 h 169"/>
              <a:gd name="T16" fmla="*/ 80 w 202"/>
              <a:gd name="T17" fmla="*/ 70 h 169"/>
              <a:gd name="T18" fmla="*/ 101 w 202"/>
              <a:gd name="T19" fmla="*/ 48 h 169"/>
              <a:gd name="T20" fmla="*/ 122 w 202"/>
              <a:gd name="T21" fmla="*/ 21 h 169"/>
              <a:gd name="T22" fmla="*/ 133 w 202"/>
              <a:gd name="T23" fmla="*/ 4 h 169"/>
              <a:gd name="T24" fmla="*/ 144 w 202"/>
              <a:gd name="T25" fmla="*/ 29 h 169"/>
              <a:gd name="T26" fmla="*/ 132 w 202"/>
              <a:gd name="T27" fmla="*/ 67 h 169"/>
              <a:gd name="T28" fmla="*/ 131 w 202"/>
              <a:gd name="T29" fmla="*/ 92 h 169"/>
              <a:gd name="T30" fmla="*/ 123 w 202"/>
              <a:gd name="T31" fmla="*/ 113 h 169"/>
              <a:gd name="T32" fmla="*/ 135 w 202"/>
              <a:gd name="T33" fmla="*/ 98 h 169"/>
              <a:gd name="T34" fmla="*/ 141 w 202"/>
              <a:gd name="T35" fmla="*/ 71 h 169"/>
              <a:gd name="T36" fmla="*/ 145 w 202"/>
              <a:gd name="T37" fmla="*/ 67 h 169"/>
              <a:gd name="T38" fmla="*/ 142 w 202"/>
              <a:gd name="T39" fmla="*/ 77 h 169"/>
              <a:gd name="T40" fmla="*/ 148 w 202"/>
              <a:gd name="T41" fmla="*/ 90 h 169"/>
              <a:gd name="T42" fmla="*/ 146 w 202"/>
              <a:gd name="T43" fmla="*/ 99 h 169"/>
              <a:gd name="T44" fmla="*/ 148 w 202"/>
              <a:gd name="T45" fmla="*/ 108 h 169"/>
              <a:gd name="T46" fmla="*/ 142 w 202"/>
              <a:gd name="T47" fmla="*/ 121 h 169"/>
              <a:gd name="T48" fmla="*/ 144 w 202"/>
              <a:gd name="T49" fmla="*/ 129 h 169"/>
              <a:gd name="T50" fmla="*/ 138 w 202"/>
              <a:gd name="T51" fmla="*/ 143 h 169"/>
              <a:gd name="T52" fmla="*/ 202 w 202"/>
              <a:gd name="T53" fmla="*/ 99 h 169"/>
              <a:gd name="T54" fmla="*/ 190 w 202"/>
              <a:gd name="T55" fmla="*/ 88 h 169"/>
              <a:gd name="T56" fmla="*/ 185 w 202"/>
              <a:gd name="T57" fmla="*/ 88 h 169"/>
              <a:gd name="T58" fmla="*/ 194 w 202"/>
              <a:gd name="T59" fmla="*/ 77 h 169"/>
              <a:gd name="T60" fmla="*/ 182 w 202"/>
              <a:gd name="T61" fmla="*/ 66 h 169"/>
              <a:gd name="T62" fmla="*/ 159 w 202"/>
              <a:gd name="T63" fmla="*/ 66 h 169"/>
              <a:gd name="T64" fmla="*/ 148 w 202"/>
              <a:gd name="T65" fmla="*/ 77 h 169"/>
              <a:gd name="T66" fmla="*/ 160 w 202"/>
              <a:gd name="T67" fmla="*/ 88 h 169"/>
              <a:gd name="T68" fmla="*/ 161 w 202"/>
              <a:gd name="T69" fmla="*/ 88 h 169"/>
              <a:gd name="T70" fmla="*/ 152 w 202"/>
              <a:gd name="T71" fmla="*/ 99 h 169"/>
              <a:gd name="T72" fmla="*/ 161 w 202"/>
              <a:gd name="T73" fmla="*/ 110 h 169"/>
              <a:gd name="T74" fmla="*/ 160 w 202"/>
              <a:gd name="T75" fmla="*/ 110 h 169"/>
              <a:gd name="T76" fmla="*/ 148 w 202"/>
              <a:gd name="T77" fmla="*/ 121 h 169"/>
              <a:gd name="T78" fmla="*/ 157 w 202"/>
              <a:gd name="T79" fmla="*/ 132 h 169"/>
              <a:gd name="T80" fmla="*/ 156 w 202"/>
              <a:gd name="T81" fmla="*/ 132 h 169"/>
              <a:gd name="T82" fmla="*/ 144 w 202"/>
              <a:gd name="T83" fmla="*/ 143 h 169"/>
              <a:gd name="T84" fmla="*/ 156 w 202"/>
              <a:gd name="T85" fmla="*/ 154 h 169"/>
              <a:gd name="T86" fmla="*/ 167 w 202"/>
              <a:gd name="T87" fmla="*/ 154 h 169"/>
              <a:gd name="T88" fmla="*/ 179 w 202"/>
              <a:gd name="T89" fmla="*/ 154 h 169"/>
              <a:gd name="T90" fmla="*/ 191 w 202"/>
              <a:gd name="T91" fmla="*/ 143 h 169"/>
              <a:gd name="T92" fmla="*/ 181 w 202"/>
              <a:gd name="T93" fmla="*/ 132 h 169"/>
              <a:gd name="T94" fmla="*/ 186 w 202"/>
              <a:gd name="T95" fmla="*/ 132 h 169"/>
              <a:gd name="T96" fmla="*/ 198 w 202"/>
              <a:gd name="T97" fmla="*/ 121 h 169"/>
              <a:gd name="T98" fmla="*/ 189 w 202"/>
              <a:gd name="T99" fmla="*/ 110 h 169"/>
              <a:gd name="T100" fmla="*/ 190 w 202"/>
              <a:gd name="T101" fmla="*/ 110 h 169"/>
              <a:gd name="T102" fmla="*/ 202 w 202"/>
              <a:gd name="T103" fmla="*/ 99 h 169"/>
              <a:gd name="T104" fmla="*/ 0 w 202"/>
              <a:gd name="T105" fmla="*/ 67 h 169"/>
              <a:gd name="T106" fmla="*/ 53 w 202"/>
              <a:gd name="T107" fmla="*/ 67 h 169"/>
              <a:gd name="T108" fmla="*/ 53 w 202"/>
              <a:gd name="T109" fmla="*/ 169 h 169"/>
              <a:gd name="T110" fmla="*/ 0 w 202"/>
              <a:gd name="T111" fmla="*/ 169 h 169"/>
              <a:gd name="T112" fmla="*/ 0 w 202"/>
              <a:gd name="T113" fmla="*/ 67 h 169"/>
              <a:gd name="T114" fmla="*/ 32 w 202"/>
              <a:gd name="T115" fmla="*/ 153 h 169"/>
              <a:gd name="T116" fmla="*/ 38 w 202"/>
              <a:gd name="T117" fmla="*/ 159 h 169"/>
              <a:gd name="T118" fmla="*/ 45 w 202"/>
              <a:gd name="T119" fmla="*/ 153 h 169"/>
              <a:gd name="T120" fmla="*/ 38 w 202"/>
              <a:gd name="T121" fmla="*/ 146 h 169"/>
              <a:gd name="T122" fmla="*/ 32 w 202"/>
              <a:gd name="T123" fmla="*/ 1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 h="169">
                <a:moveTo>
                  <a:pt x="138" y="143"/>
                </a:moveTo>
                <a:cubicBezTo>
                  <a:pt x="138" y="147"/>
                  <a:pt x="139" y="151"/>
                  <a:pt x="142" y="154"/>
                </a:cubicBezTo>
                <a:cubicBezTo>
                  <a:pt x="126" y="154"/>
                  <a:pt x="126" y="154"/>
                  <a:pt x="126" y="154"/>
                </a:cubicBezTo>
                <a:cubicBezTo>
                  <a:pt x="119" y="154"/>
                  <a:pt x="102" y="149"/>
                  <a:pt x="97" y="149"/>
                </a:cubicBezTo>
                <a:cubicBezTo>
                  <a:pt x="92" y="149"/>
                  <a:pt x="90" y="151"/>
                  <a:pt x="86" y="151"/>
                </a:cubicBezTo>
                <a:cubicBezTo>
                  <a:pt x="82" y="151"/>
                  <a:pt x="75" y="147"/>
                  <a:pt x="71" y="147"/>
                </a:cubicBezTo>
                <a:cubicBezTo>
                  <a:pt x="60" y="147"/>
                  <a:pt x="60" y="147"/>
                  <a:pt x="60" y="147"/>
                </a:cubicBezTo>
                <a:cubicBezTo>
                  <a:pt x="60" y="73"/>
                  <a:pt x="60" y="73"/>
                  <a:pt x="60" y="73"/>
                </a:cubicBezTo>
                <a:cubicBezTo>
                  <a:pt x="64" y="74"/>
                  <a:pt x="73" y="75"/>
                  <a:pt x="80" y="70"/>
                </a:cubicBezTo>
                <a:cubicBezTo>
                  <a:pt x="89" y="64"/>
                  <a:pt x="97" y="55"/>
                  <a:pt x="101" y="48"/>
                </a:cubicBezTo>
                <a:cubicBezTo>
                  <a:pt x="106" y="42"/>
                  <a:pt x="116" y="36"/>
                  <a:pt x="122" y="21"/>
                </a:cubicBezTo>
                <a:cubicBezTo>
                  <a:pt x="125" y="15"/>
                  <a:pt x="123" y="0"/>
                  <a:pt x="133" y="4"/>
                </a:cubicBezTo>
                <a:cubicBezTo>
                  <a:pt x="144" y="7"/>
                  <a:pt x="144" y="18"/>
                  <a:pt x="144" y="29"/>
                </a:cubicBezTo>
                <a:cubicBezTo>
                  <a:pt x="143" y="41"/>
                  <a:pt x="132" y="63"/>
                  <a:pt x="132" y="67"/>
                </a:cubicBezTo>
                <a:cubicBezTo>
                  <a:pt x="130" y="77"/>
                  <a:pt x="131" y="83"/>
                  <a:pt x="131" y="92"/>
                </a:cubicBezTo>
                <a:cubicBezTo>
                  <a:pt x="130" y="104"/>
                  <a:pt x="123" y="113"/>
                  <a:pt x="123" y="113"/>
                </a:cubicBezTo>
                <a:cubicBezTo>
                  <a:pt x="123" y="113"/>
                  <a:pt x="133" y="107"/>
                  <a:pt x="135" y="98"/>
                </a:cubicBezTo>
                <a:cubicBezTo>
                  <a:pt x="137" y="89"/>
                  <a:pt x="135" y="80"/>
                  <a:pt x="141" y="71"/>
                </a:cubicBezTo>
                <a:cubicBezTo>
                  <a:pt x="142" y="69"/>
                  <a:pt x="143" y="68"/>
                  <a:pt x="145" y="67"/>
                </a:cubicBezTo>
                <a:cubicBezTo>
                  <a:pt x="143" y="69"/>
                  <a:pt x="142" y="73"/>
                  <a:pt x="142" y="77"/>
                </a:cubicBezTo>
                <a:cubicBezTo>
                  <a:pt x="142" y="82"/>
                  <a:pt x="144" y="87"/>
                  <a:pt x="148" y="90"/>
                </a:cubicBezTo>
                <a:cubicBezTo>
                  <a:pt x="147" y="93"/>
                  <a:pt x="146" y="96"/>
                  <a:pt x="146" y="99"/>
                </a:cubicBezTo>
                <a:cubicBezTo>
                  <a:pt x="146" y="102"/>
                  <a:pt x="147" y="105"/>
                  <a:pt x="148" y="108"/>
                </a:cubicBezTo>
                <a:cubicBezTo>
                  <a:pt x="144" y="111"/>
                  <a:pt x="142" y="115"/>
                  <a:pt x="142" y="121"/>
                </a:cubicBezTo>
                <a:cubicBezTo>
                  <a:pt x="142" y="124"/>
                  <a:pt x="143" y="127"/>
                  <a:pt x="144" y="129"/>
                </a:cubicBezTo>
                <a:cubicBezTo>
                  <a:pt x="140" y="133"/>
                  <a:pt x="138" y="137"/>
                  <a:pt x="138" y="143"/>
                </a:cubicBezTo>
                <a:moveTo>
                  <a:pt x="202" y="99"/>
                </a:moveTo>
                <a:cubicBezTo>
                  <a:pt x="202" y="93"/>
                  <a:pt x="197" y="88"/>
                  <a:pt x="190" y="88"/>
                </a:cubicBezTo>
                <a:cubicBezTo>
                  <a:pt x="185" y="88"/>
                  <a:pt x="185" y="88"/>
                  <a:pt x="185" y="88"/>
                </a:cubicBezTo>
                <a:cubicBezTo>
                  <a:pt x="190" y="87"/>
                  <a:pt x="194" y="82"/>
                  <a:pt x="194" y="77"/>
                </a:cubicBezTo>
                <a:cubicBezTo>
                  <a:pt x="194" y="71"/>
                  <a:pt x="189" y="66"/>
                  <a:pt x="182" y="66"/>
                </a:cubicBezTo>
                <a:cubicBezTo>
                  <a:pt x="159" y="66"/>
                  <a:pt x="159" y="66"/>
                  <a:pt x="159" y="66"/>
                </a:cubicBezTo>
                <a:cubicBezTo>
                  <a:pt x="152" y="66"/>
                  <a:pt x="148" y="71"/>
                  <a:pt x="148" y="77"/>
                </a:cubicBezTo>
                <a:cubicBezTo>
                  <a:pt x="148" y="83"/>
                  <a:pt x="153" y="88"/>
                  <a:pt x="160" y="88"/>
                </a:cubicBezTo>
                <a:cubicBezTo>
                  <a:pt x="161" y="88"/>
                  <a:pt x="161" y="88"/>
                  <a:pt x="161" y="88"/>
                </a:cubicBezTo>
                <a:cubicBezTo>
                  <a:pt x="156" y="89"/>
                  <a:pt x="152" y="94"/>
                  <a:pt x="152" y="99"/>
                </a:cubicBezTo>
                <a:cubicBezTo>
                  <a:pt x="152" y="104"/>
                  <a:pt x="156" y="109"/>
                  <a:pt x="161" y="110"/>
                </a:cubicBezTo>
                <a:cubicBezTo>
                  <a:pt x="160" y="110"/>
                  <a:pt x="160" y="110"/>
                  <a:pt x="160" y="110"/>
                </a:cubicBezTo>
                <a:cubicBezTo>
                  <a:pt x="153" y="110"/>
                  <a:pt x="148" y="115"/>
                  <a:pt x="148" y="121"/>
                </a:cubicBezTo>
                <a:cubicBezTo>
                  <a:pt x="148" y="126"/>
                  <a:pt x="152" y="130"/>
                  <a:pt x="157" y="132"/>
                </a:cubicBezTo>
                <a:cubicBezTo>
                  <a:pt x="156" y="132"/>
                  <a:pt x="156" y="132"/>
                  <a:pt x="156" y="132"/>
                </a:cubicBezTo>
                <a:cubicBezTo>
                  <a:pt x="149" y="132"/>
                  <a:pt x="144" y="137"/>
                  <a:pt x="144" y="143"/>
                </a:cubicBezTo>
                <a:cubicBezTo>
                  <a:pt x="144" y="149"/>
                  <a:pt x="149" y="154"/>
                  <a:pt x="156" y="154"/>
                </a:cubicBezTo>
                <a:cubicBezTo>
                  <a:pt x="167" y="154"/>
                  <a:pt x="167" y="154"/>
                  <a:pt x="167" y="154"/>
                </a:cubicBezTo>
                <a:cubicBezTo>
                  <a:pt x="179" y="154"/>
                  <a:pt x="179" y="154"/>
                  <a:pt x="179" y="154"/>
                </a:cubicBezTo>
                <a:cubicBezTo>
                  <a:pt x="185" y="154"/>
                  <a:pt x="191" y="149"/>
                  <a:pt x="191" y="143"/>
                </a:cubicBezTo>
                <a:cubicBezTo>
                  <a:pt x="191" y="137"/>
                  <a:pt x="187" y="133"/>
                  <a:pt x="181" y="132"/>
                </a:cubicBezTo>
                <a:cubicBezTo>
                  <a:pt x="186" y="132"/>
                  <a:pt x="186" y="132"/>
                  <a:pt x="186" y="132"/>
                </a:cubicBezTo>
                <a:cubicBezTo>
                  <a:pt x="193" y="132"/>
                  <a:pt x="198" y="127"/>
                  <a:pt x="198" y="121"/>
                </a:cubicBezTo>
                <a:cubicBezTo>
                  <a:pt x="198" y="115"/>
                  <a:pt x="194" y="111"/>
                  <a:pt x="189" y="110"/>
                </a:cubicBezTo>
                <a:cubicBezTo>
                  <a:pt x="190" y="110"/>
                  <a:pt x="190" y="110"/>
                  <a:pt x="190" y="110"/>
                </a:cubicBezTo>
                <a:cubicBezTo>
                  <a:pt x="197" y="110"/>
                  <a:pt x="202" y="105"/>
                  <a:pt x="202" y="99"/>
                </a:cubicBezTo>
                <a:moveTo>
                  <a:pt x="0" y="67"/>
                </a:moveTo>
                <a:cubicBezTo>
                  <a:pt x="53" y="67"/>
                  <a:pt x="53" y="67"/>
                  <a:pt x="53" y="67"/>
                </a:cubicBezTo>
                <a:cubicBezTo>
                  <a:pt x="53" y="169"/>
                  <a:pt x="53" y="169"/>
                  <a:pt x="53" y="169"/>
                </a:cubicBezTo>
                <a:cubicBezTo>
                  <a:pt x="0" y="169"/>
                  <a:pt x="0" y="169"/>
                  <a:pt x="0" y="169"/>
                </a:cubicBezTo>
                <a:lnTo>
                  <a:pt x="0" y="67"/>
                </a:lnTo>
                <a:close/>
                <a:moveTo>
                  <a:pt x="32" y="153"/>
                </a:moveTo>
                <a:cubicBezTo>
                  <a:pt x="32" y="156"/>
                  <a:pt x="35" y="159"/>
                  <a:pt x="38" y="159"/>
                </a:cubicBezTo>
                <a:cubicBezTo>
                  <a:pt x="42" y="159"/>
                  <a:pt x="45" y="156"/>
                  <a:pt x="45" y="153"/>
                </a:cubicBezTo>
                <a:cubicBezTo>
                  <a:pt x="45" y="149"/>
                  <a:pt x="42" y="146"/>
                  <a:pt x="38" y="146"/>
                </a:cubicBezTo>
                <a:cubicBezTo>
                  <a:pt x="35" y="146"/>
                  <a:pt x="32" y="149"/>
                  <a:pt x="32" y="15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CBF9"/>
              </a:solidFill>
              <a:effectLst/>
              <a:uLnTx/>
              <a:uFillTx/>
              <a:latin typeface="Calibri" panose="020F0502020204030204"/>
              <a:ea typeface="+mn-ea"/>
              <a:cs typeface="+mn-cs"/>
            </a:endParaRPr>
          </a:p>
        </p:txBody>
      </p:sp>
      <p:sp>
        <p:nvSpPr>
          <p:cNvPr id="15" name="Freeform 55"/>
          <p:cNvSpPr>
            <a:spLocks noEditPoints="1"/>
          </p:cNvSpPr>
          <p:nvPr/>
        </p:nvSpPr>
        <p:spPr bwMode="auto">
          <a:xfrm>
            <a:off x="4557376" y="4996371"/>
            <a:ext cx="401311" cy="368605"/>
          </a:xfrm>
          <a:custGeom>
            <a:avLst/>
            <a:gdLst>
              <a:gd name="T0" fmla="*/ 153 w 192"/>
              <a:gd name="T1" fmla="*/ 6 h 176"/>
              <a:gd name="T2" fmla="*/ 151 w 192"/>
              <a:gd name="T3" fmla="*/ 3 h 176"/>
              <a:gd name="T4" fmla="*/ 147 w 192"/>
              <a:gd name="T5" fmla="*/ 0 h 176"/>
              <a:gd name="T6" fmla="*/ 44 w 192"/>
              <a:gd name="T7" fmla="*/ 0 h 176"/>
              <a:gd name="T8" fmla="*/ 41 w 192"/>
              <a:gd name="T9" fmla="*/ 6 h 176"/>
              <a:gd name="T10" fmla="*/ 39 w 192"/>
              <a:gd name="T11" fmla="*/ 12 h 176"/>
              <a:gd name="T12" fmla="*/ 0 w 192"/>
              <a:gd name="T13" fmla="*/ 53 h 176"/>
              <a:gd name="T14" fmla="*/ 66 w 192"/>
              <a:gd name="T15" fmla="*/ 100 h 176"/>
              <a:gd name="T16" fmla="*/ 89 w 192"/>
              <a:gd name="T17" fmla="*/ 118 h 176"/>
              <a:gd name="T18" fmla="*/ 86 w 192"/>
              <a:gd name="T19" fmla="*/ 129 h 176"/>
              <a:gd name="T20" fmla="*/ 89 w 192"/>
              <a:gd name="T21" fmla="*/ 132 h 176"/>
              <a:gd name="T22" fmla="*/ 70 w 192"/>
              <a:gd name="T23" fmla="*/ 166 h 176"/>
              <a:gd name="T24" fmla="*/ 58 w 192"/>
              <a:gd name="T25" fmla="*/ 167 h 176"/>
              <a:gd name="T26" fmla="*/ 55 w 192"/>
              <a:gd name="T27" fmla="*/ 168 h 176"/>
              <a:gd name="T28" fmla="*/ 53 w 192"/>
              <a:gd name="T29" fmla="*/ 175 h 176"/>
              <a:gd name="T30" fmla="*/ 137 w 192"/>
              <a:gd name="T31" fmla="*/ 176 h 176"/>
              <a:gd name="T32" fmla="*/ 138 w 192"/>
              <a:gd name="T33" fmla="*/ 170 h 176"/>
              <a:gd name="T34" fmla="*/ 134 w 192"/>
              <a:gd name="T35" fmla="*/ 168 h 176"/>
              <a:gd name="T36" fmla="*/ 132 w 192"/>
              <a:gd name="T37" fmla="*/ 166 h 176"/>
              <a:gd name="T38" fmla="*/ 103 w 192"/>
              <a:gd name="T39" fmla="*/ 145 h 176"/>
              <a:gd name="T40" fmla="*/ 103 w 192"/>
              <a:gd name="T41" fmla="*/ 132 h 176"/>
              <a:gd name="T42" fmla="*/ 106 w 192"/>
              <a:gd name="T43" fmla="*/ 121 h 176"/>
              <a:gd name="T44" fmla="*/ 103 w 192"/>
              <a:gd name="T45" fmla="*/ 118 h 176"/>
              <a:gd name="T46" fmla="*/ 147 w 192"/>
              <a:gd name="T47" fmla="*/ 96 h 176"/>
              <a:gd name="T48" fmla="*/ 192 w 192"/>
              <a:gd name="T49" fmla="*/ 12 h 176"/>
              <a:gd name="T50" fmla="*/ 48 w 192"/>
              <a:gd name="T51" fmla="*/ 85 h 176"/>
              <a:gd name="T52" fmla="*/ 11 w 192"/>
              <a:gd name="T53" fmla="*/ 53 h 176"/>
              <a:gd name="T54" fmla="*/ 41 w 192"/>
              <a:gd name="T55" fmla="*/ 23 h 176"/>
              <a:gd name="T56" fmla="*/ 52 w 192"/>
              <a:gd name="T57" fmla="*/ 87 h 176"/>
              <a:gd name="T58" fmla="*/ 181 w 192"/>
              <a:gd name="T59" fmla="*/ 53 h 176"/>
              <a:gd name="T60" fmla="*/ 144 w 192"/>
              <a:gd name="T61" fmla="*/ 85 h 176"/>
              <a:gd name="T62" fmla="*/ 151 w 192"/>
              <a:gd name="T63" fmla="*/ 58 h 176"/>
              <a:gd name="T64" fmla="*/ 181 w 192"/>
              <a:gd name="T65" fmla="*/ 2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176">
                <a:moveTo>
                  <a:pt x="153" y="12"/>
                </a:moveTo>
                <a:cubicBezTo>
                  <a:pt x="153" y="6"/>
                  <a:pt x="153" y="6"/>
                  <a:pt x="153" y="6"/>
                </a:cubicBezTo>
                <a:cubicBezTo>
                  <a:pt x="151" y="6"/>
                  <a:pt x="151" y="6"/>
                  <a:pt x="151" y="6"/>
                </a:cubicBezTo>
                <a:cubicBezTo>
                  <a:pt x="151" y="3"/>
                  <a:pt x="151" y="3"/>
                  <a:pt x="151" y="3"/>
                </a:cubicBezTo>
                <a:cubicBezTo>
                  <a:pt x="151" y="1"/>
                  <a:pt x="150" y="0"/>
                  <a:pt x="148" y="0"/>
                </a:cubicBezTo>
                <a:cubicBezTo>
                  <a:pt x="147" y="0"/>
                  <a:pt x="147" y="0"/>
                  <a:pt x="147" y="0"/>
                </a:cubicBezTo>
                <a:cubicBezTo>
                  <a:pt x="45" y="0"/>
                  <a:pt x="45" y="0"/>
                  <a:pt x="45" y="0"/>
                </a:cubicBezTo>
                <a:cubicBezTo>
                  <a:pt x="44" y="0"/>
                  <a:pt x="44" y="0"/>
                  <a:pt x="44" y="0"/>
                </a:cubicBezTo>
                <a:cubicBezTo>
                  <a:pt x="42" y="0"/>
                  <a:pt x="41" y="1"/>
                  <a:pt x="41" y="3"/>
                </a:cubicBezTo>
                <a:cubicBezTo>
                  <a:pt x="41" y="6"/>
                  <a:pt x="41" y="6"/>
                  <a:pt x="41" y="6"/>
                </a:cubicBezTo>
                <a:cubicBezTo>
                  <a:pt x="39" y="6"/>
                  <a:pt x="39" y="6"/>
                  <a:pt x="39" y="6"/>
                </a:cubicBezTo>
                <a:cubicBezTo>
                  <a:pt x="39" y="12"/>
                  <a:pt x="39" y="12"/>
                  <a:pt x="39" y="12"/>
                </a:cubicBezTo>
                <a:cubicBezTo>
                  <a:pt x="0" y="12"/>
                  <a:pt x="0" y="12"/>
                  <a:pt x="0" y="12"/>
                </a:cubicBezTo>
                <a:cubicBezTo>
                  <a:pt x="0" y="12"/>
                  <a:pt x="0" y="43"/>
                  <a:pt x="0" y="53"/>
                </a:cubicBezTo>
                <a:cubicBezTo>
                  <a:pt x="0" y="73"/>
                  <a:pt x="26" y="91"/>
                  <a:pt x="45" y="96"/>
                </a:cubicBezTo>
                <a:cubicBezTo>
                  <a:pt x="53" y="98"/>
                  <a:pt x="60" y="99"/>
                  <a:pt x="66" y="100"/>
                </a:cubicBezTo>
                <a:cubicBezTo>
                  <a:pt x="77" y="108"/>
                  <a:pt x="87" y="114"/>
                  <a:pt x="89" y="118"/>
                </a:cubicBezTo>
                <a:cubicBezTo>
                  <a:pt x="89" y="118"/>
                  <a:pt x="89" y="118"/>
                  <a:pt x="89" y="118"/>
                </a:cubicBezTo>
                <a:cubicBezTo>
                  <a:pt x="87" y="118"/>
                  <a:pt x="86" y="120"/>
                  <a:pt x="86" y="121"/>
                </a:cubicBezTo>
                <a:cubicBezTo>
                  <a:pt x="86" y="129"/>
                  <a:pt x="86" y="129"/>
                  <a:pt x="86" y="129"/>
                </a:cubicBezTo>
                <a:cubicBezTo>
                  <a:pt x="86" y="130"/>
                  <a:pt x="87" y="132"/>
                  <a:pt x="89" y="132"/>
                </a:cubicBezTo>
                <a:cubicBezTo>
                  <a:pt x="89" y="132"/>
                  <a:pt x="89" y="132"/>
                  <a:pt x="89" y="132"/>
                </a:cubicBezTo>
                <a:cubicBezTo>
                  <a:pt x="89" y="137"/>
                  <a:pt x="89" y="142"/>
                  <a:pt x="89" y="145"/>
                </a:cubicBezTo>
                <a:cubicBezTo>
                  <a:pt x="89" y="157"/>
                  <a:pt x="79" y="166"/>
                  <a:pt x="70" y="166"/>
                </a:cubicBezTo>
                <a:cubicBezTo>
                  <a:pt x="67" y="166"/>
                  <a:pt x="62" y="166"/>
                  <a:pt x="60" y="166"/>
                </a:cubicBezTo>
                <a:cubicBezTo>
                  <a:pt x="58" y="166"/>
                  <a:pt x="58" y="166"/>
                  <a:pt x="58" y="167"/>
                </a:cubicBezTo>
                <a:cubicBezTo>
                  <a:pt x="58" y="168"/>
                  <a:pt x="58" y="168"/>
                  <a:pt x="58" y="168"/>
                </a:cubicBezTo>
                <a:cubicBezTo>
                  <a:pt x="55" y="168"/>
                  <a:pt x="55" y="168"/>
                  <a:pt x="55" y="168"/>
                </a:cubicBezTo>
                <a:cubicBezTo>
                  <a:pt x="54" y="168"/>
                  <a:pt x="53" y="169"/>
                  <a:pt x="53" y="170"/>
                </a:cubicBezTo>
                <a:cubicBezTo>
                  <a:pt x="53" y="171"/>
                  <a:pt x="53" y="175"/>
                  <a:pt x="53" y="175"/>
                </a:cubicBezTo>
                <a:cubicBezTo>
                  <a:pt x="53" y="175"/>
                  <a:pt x="54" y="176"/>
                  <a:pt x="55" y="176"/>
                </a:cubicBezTo>
                <a:cubicBezTo>
                  <a:pt x="137" y="176"/>
                  <a:pt x="137" y="176"/>
                  <a:pt x="137" y="176"/>
                </a:cubicBezTo>
                <a:cubicBezTo>
                  <a:pt x="138" y="176"/>
                  <a:pt x="138" y="175"/>
                  <a:pt x="138" y="175"/>
                </a:cubicBezTo>
                <a:cubicBezTo>
                  <a:pt x="138" y="174"/>
                  <a:pt x="138" y="170"/>
                  <a:pt x="138" y="170"/>
                </a:cubicBezTo>
                <a:cubicBezTo>
                  <a:pt x="138" y="169"/>
                  <a:pt x="138" y="168"/>
                  <a:pt x="137" y="168"/>
                </a:cubicBezTo>
                <a:cubicBezTo>
                  <a:pt x="134" y="168"/>
                  <a:pt x="134" y="168"/>
                  <a:pt x="134" y="168"/>
                </a:cubicBezTo>
                <a:cubicBezTo>
                  <a:pt x="134" y="168"/>
                  <a:pt x="134" y="168"/>
                  <a:pt x="134" y="167"/>
                </a:cubicBezTo>
                <a:cubicBezTo>
                  <a:pt x="134" y="166"/>
                  <a:pt x="134" y="166"/>
                  <a:pt x="132" y="166"/>
                </a:cubicBezTo>
                <a:cubicBezTo>
                  <a:pt x="130" y="166"/>
                  <a:pt x="125" y="166"/>
                  <a:pt x="122" y="166"/>
                </a:cubicBezTo>
                <a:cubicBezTo>
                  <a:pt x="113" y="166"/>
                  <a:pt x="103" y="157"/>
                  <a:pt x="103" y="145"/>
                </a:cubicBezTo>
                <a:cubicBezTo>
                  <a:pt x="103" y="142"/>
                  <a:pt x="103" y="137"/>
                  <a:pt x="103" y="132"/>
                </a:cubicBezTo>
                <a:cubicBezTo>
                  <a:pt x="103" y="132"/>
                  <a:pt x="103" y="132"/>
                  <a:pt x="103" y="132"/>
                </a:cubicBezTo>
                <a:cubicBezTo>
                  <a:pt x="105" y="132"/>
                  <a:pt x="106" y="130"/>
                  <a:pt x="106" y="129"/>
                </a:cubicBezTo>
                <a:cubicBezTo>
                  <a:pt x="106" y="121"/>
                  <a:pt x="106" y="121"/>
                  <a:pt x="106" y="121"/>
                </a:cubicBezTo>
                <a:cubicBezTo>
                  <a:pt x="106" y="120"/>
                  <a:pt x="105" y="118"/>
                  <a:pt x="103" y="118"/>
                </a:cubicBezTo>
                <a:cubicBezTo>
                  <a:pt x="103" y="118"/>
                  <a:pt x="103" y="118"/>
                  <a:pt x="103" y="118"/>
                </a:cubicBezTo>
                <a:cubicBezTo>
                  <a:pt x="105" y="114"/>
                  <a:pt x="115" y="108"/>
                  <a:pt x="126" y="100"/>
                </a:cubicBezTo>
                <a:cubicBezTo>
                  <a:pt x="132" y="99"/>
                  <a:pt x="139" y="98"/>
                  <a:pt x="147" y="96"/>
                </a:cubicBezTo>
                <a:cubicBezTo>
                  <a:pt x="166" y="91"/>
                  <a:pt x="192" y="73"/>
                  <a:pt x="192" y="53"/>
                </a:cubicBezTo>
                <a:cubicBezTo>
                  <a:pt x="192" y="43"/>
                  <a:pt x="192" y="12"/>
                  <a:pt x="192" y="12"/>
                </a:cubicBezTo>
                <a:lnTo>
                  <a:pt x="153" y="12"/>
                </a:lnTo>
                <a:close/>
                <a:moveTo>
                  <a:pt x="48" y="85"/>
                </a:moveTo>
                <a:cubicBezTo>
                  <a:pt x="40" y="83"/>
                  <a:pt x="30" y="78"/>
                  <a:pt x="22" y="72"/>
                </a:cubicBezTo>
                <a:cubicBezTo>
                  <a:pt x="15" y="66"/>
                  <a:pt x="11" y="59"/>
                  <a:pt x="11" y="53"/>
                </a:cubicBezTo>
                <a:cubicBezTo>
                  <a:pt x="11" y="23"/>
                  <a:pt x="11" y="23"/>
                  <a:pt x="11" y="23"/>
                </a:cubicBezTo>
                <a:cubicBezTo>
                  <a:pt x="41" y="23"/>
                  <a:pt x="41" y="23"/>
                  <a:pt x="41" y="23"/>
                </a:cubicBezTo>
                <a:cubicBezTo>
                  <a:pt x="41" y="32"/>
                  <a:pt x="41" y="47"/>
                  <a:pt x="41" y="58"/>
                </a:cubicBezTo>
                <a:cubicBezTo>
                  <a:pt x="41" y="69"/>
                  <a:pt x="46" y="79"/>
                  <a:pt x="52" y="87"/>
                </a:cubicBezTo>
                <a:cubicBezTo>
                  <a:pt x="51" y="86"/>
                  <a:pt x="50" y="86"/>
                  <a:pt x="48" y="85"/>
                </a:cubicBezTo>
                <a:close/>
                <a:moveTo>
                  <a:pt x="181" y="53"/>
                </a:moveTo>
                <a:cubicBezTo>
                  <a:pt x="181" y="59"/>
                  <a:pt x="177" y="66"/>
                  <a:pt x="169" y="72"/>
                </a:cubicBezTo>
                <a:cubicBezTo>
                  <a:pt x="162" y="78"/>
                  <a:pt x="152" y="83"/>
                  <a:pt x="144" y="85"/>
                </a:cubicBezTo>
                <a:cubicBezTo>
                  <a:pt x="142" y="86"/>
                  <a:pt x="141" y="86"/>
                  <a:pt x="139" y="87"/>
                </a:cubicBezTo>
                <a:cubicBezTo>
                  <a:pt x="146" y="79"/>
                  <a:pt x="151" y="69"/>
                  <a:pt x="151" y="58"/>
                </a:cubicBezTo>
                <a:cubicBezTo>
                  <a:pt x="151" y="47"/>
                  <a:pt x="151" y="32"/>
                  <a:pt x="151" y="23"/>
                </a:cubicBezTo>
                <a:cubicBezTo>
                  <a:pt x="181" y="23"/>
                  <a:pt x="181" y="23"/>
                  <a:pt x="181" y="23"/>
                </a:cubicBezTo>
                <a:lnTo>
                  <a:pt x="18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CBF9"/>
              </a:solidFill>
              <a:effectLst/>
              <a:uLnTx/>
              <a:uFillTx/>
              <a:latin typeface="Calibri" panose="020F0502020204030204"/>
              <a:ea typeface="+mn-ea"/>
              <a:cs typeface="+mn-cs"/>
            </a:endParaRPr>
          </a:p>
        </p:txBody>
      </p:sp>
      <p:sp>
        <p:nvSpPr>
          <p:cNvPr id="16" name="Freeform 59"/>
          <p:cNvSpPr>
            <a:spLocks noEditPoints="1"/>
          </p:cNvSpPr>
          <p:nvPr/>
        </p:nvSpPr>
        <p:spPr bwMode="auto">
          <a:xfrm>
            <a:off x="413883" y="4986205"/>
            <a:ext cx="416338" cy="388936"/>
          </a:xfrm>
          <a:custGeom>
            <a:avLst/>
            <a:gdLst>
              <a:gd name="T0" fmla="*/ 22 w 199"/>
              <a:gd name="T1" fmla="*/ 84 h 186"/>
              <a:gd name="T2" fmla="*/ 10 w 199"/>
              <a:gd name="T3" fmla="*/ 69 h 186"/>
              <a:gd name="T4" fmla="*/ 60 w 199"/>
              <a:gd name="T5" fmla="*/ 0 h 186"/>
              <a:gd name="T6" fmla="*/ 71 w 199"/>
              <a:gd name="T7" fmla="*/ 37 h 186"/>
              <a:gd name="T8" fmla="*/ 38 w 199"/>
              <a:gd name="T9" fmla="*/ 82 h 186"/>
              <a:gd name="T10" fmla="*/ 49 w 199"/>
              <a:gd name="T11" fmla="*/ 101 h 186"/>
              <a:gd name="T12" fmla="*/ 39 w 199"/>
              <a:gd name="T13" fmla="*/ 111 h 186"/>
              <a:gd name="T14" fmla="*/ 32 w 199"/>
              <a:gd name="T15" fmla="*/ 92 h 186"/>
              <a:gd name="T16" fmla="*/ 128 w 199"/>
              <a:gd name="T17" fmla="*/ 82 h 186"/>
              <a:gd name="T18" fmla="*/ 68 w 199"/>
              <a:gd name="T19" fmla="*/ 97 h 186"/>
              <a:gd name="T20" fmla="*/ 71 w 199"/>
              <a:gd name="T21" fmla="*/ 101 h 186"/>
              <a:gd name="T22" fmla="*/ 81 w 199"/>
              <a:gd name="T23" fmla="*/ 120 h 186"/>
              <a:gd name="T24" fmla="*/ 100 w 199"/>
              <a:gd name="T25" fmla="*/ 130 h 186"/>
              <a:gd name="T26" fmla="*/ 119 w 199"/>
              <a:gd name="T27" fmla="*/ 140 h 186"/>
              <a:gd name="T28" fmla="*/ 103 w 199"/>
              <a:gd name="T29" fmla="*/ 178 h 186"/>
              <a:gd name="T30" fmla="*/ 124 w 199"/>
              <a:gd name="T31" fmla="*/ 170 h 186"/>
              <a:gd name="T32" fmla="*/ 143 w 199"/>
              <a:gd name="T33" fmla="*/ 160 h 186"/>
              <a:gd name="T34" fmla="*/ 159 w 199"/>
              <a:gd name="T35" fmla="*/ 143 h 186"/>
              <a:gd name="T36" fmla="*/ 168 w 199"/>
              <a:gd name="T37" fmla="*/ 122 h 186"/>
              <a:gd name="T38" fmla="*/ 116 w 199"/>
              <a:gd name="T39" fmla="*/ 143 h 186"/>
              <a:gd name="T40" fmla="*/ 94 w 199"/>
              <a:gd name="T41" fmla="*/ 150 h 186"/>
              <a:gd name="T42" fmla="*/ 80 w 199"/>
              <a:gd name="T43" fmla="*/ 135 h 186"/>
              <a:gd name="T44" fmla="*/ 77 w 199"/>
              <a:gd name="T45" fmla="*/ 123 h 186"/>
              <a:gd name="T46" fmla="*/ 65 w 199"/>
              <a:gd name="T47" fmla="*/ 121 h 186"/>
              <a:gd name="T48" fmla="*/ 51 w 199"/>
              <a:gd name="T49" fmla="*/ 106 h 186"/>
              <a:gd name="T50" fmla="*/ 29 w 199"/>
              <a:gd name="T51" fmla="*/ 143 h 186"/>
              <a:gd name="T52" fmla="*/ 41 w 199"/>
              <a:gd name="T53" fmla="*/ 145 h 186"/>
              <a:gd name="T54" fmla="*/ 55 w 199"/>
              <a:gd name="T55" fmla="*/ 160 h 186"/>
              <a:gd name="T56" fmla="*/ 58 w 199"/>
              <a:gd name="T57" fmla="*/ 172 h 186"/>
              <a:gd name="T58" fmla="*/ 79 w 199"/>
              <a:gd name="T59" fmla="*/ 165 h 186"/>
              <a:gd name="T60" fmla="*/ 94 w 199"/>
              <a:gd name="T61" fmla="*/ 180 h 186"/>
              <a:gd name="T62" fmla="*/ 116 w 199"/>
              <a:gd name="T63" fmla="*/ 143 h 186"/>
              <a:gd name="T64" fmla="*/ 119 w 199"/>
              <a:gd name="T65" fmla="*/ 23 h 186"/>
              <a:gd name="T66" fmla="*/ 59 w 199"/>
              <a:gd name="T67" fmla="*/ 54 h 186"/>
              <a:gd name="T68" fmla="*/ 64 w 199"/>
              <a:gd name="T69" fmla="*/ 92 h 186"/>
              <a:gd name="T70" fmla="*/ 103 w 199"/>
              <a:gd name="T71" fmla="*/ 80 h 186"/>
              <a:gd name="T72" fmla="*/ 160 w 199"/>
              <a:gd name="T73" fmla="*/ 110 h 186"/>
              <a:gd name="T74" fmla="*/ 178 w 199"/>
              <a:gd name="T75" fmla="*/ 83 h 186"/>
              <a:gd name="T76" fmla="*/ 142 w 199"/>
              <a:gd name="T77" fmla="*/ 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 h="186">
                <a:moveTo>
                  <a:pt x="27" y="88"/>
                </a:moveTo>
                <a:cubicBezTo>
                  <a:pt x="25" y="87"/>
                  <a:pt x="23" y="86"/>
                  <a:pt x="22" y="84"/>
                </a:cubicBezTo>
                <a:cubicBezTo>
                  <a:pt x="20" y="82"/>
                  <a:pt x="18" y="80"/>
                  <a:pt x="17" y="78"/>
                </a:cubicBezTo>
                <a:cubicBezTo>
                  <a:pt x="15" y="75"/>
                  <a:pt x="13" y="72"/>
                  <a:pt x="10" y="69"/>
                </a:cubicBezTo>
                <a:cubicBezTo>
                  <a:pt x="0" y="60"/>
                  <a:pt x="0" y="60"/>
                  <a:pt x="0" y="60"/>
                </a:cubicBezTo>
                <a:cubicBezTo>
                  <a:pt x="60" y="0"/>
                  <a:pt x="60" y="0"/>
                  <a:pt x="60" y="0"/>
                </a:cubicBezTo>
                <a:cubicBezTo>
                  <a:pt x="88" y="27"/>
                  <a:pt x="88" y="27"/>
                  <a:pt x="88" y="27"/>
                </a:cubicBezTo>
                <a:cubicBezTo>
                  <a:pt x="84" y="29"/>
                  <a:pt x="77" y="33"/>
                  <a:pt x="71" y="37"/>
                </a:cubicBezTo>
                <a:cubicBezTo>
                  <a:pt x="54" y="48"/>
                  <a:pt x="53" y="50"/>
                  <a:pt x="53" y="53"/>
                </a:cubicBezTo>
                <a:cubicBezTo>
                  <a:pt x="52" y="56"/>
                  <a:pt x="45" y="74"/>
                  <a:pt x="38" y="82"/>
                </a:cubicBezTo>
                <a:cubicBezTo>
                  <a:pt x="36" y="86"/>
                  <a:pt x="35" y="90"/>
                  <a:pt x="37" y="93"/>
                </a:cubicBezTo>
                <a:cubicBezTo>
                  <a:pt x="39" y="97"/>
                  <a:pt x="44" y="100"/>
                  <a:pt x="49" y="101"/>
                </a:cubicBezTo>
                <a:cubicBezTo>
                  <a:pt x="49" y="101"/>
                  <a:pt x="48" y="102"/>
                  <a:pt x="47" y="103"/>
                </a:cubicBezTo>
                <a:cubicBezTo>
                  <a:pt x="39" y="111"/>
                  <a:pt x="39" y="111"/>
                  <a:pt x="39" y="111"/>
                </a:cubicBezTo>
                <a:cubicBezTo>
                  <a:pt x="37" y="108"/>
                  <a:pt x="36" y="104"/>
                  <a:pt x="35" y="100"/>
                </a:cubicBezTo>
                <a:cubicBezTo>
                  <a:pt x="34" y="97"/>
                  <a:pt x="33" y="93"/>
                  <a:pt x="32" y="92"/>
                </a:cubicBezTo>
                <a:cubicBezTo>
                  <a:pt x="31" y="90"/>
                  <a:pt x="29" y="89"/>
                  <a:pt x="27" y="88"/>
                </a:cubicBezTo>
                <a:moveTo>
                  <a:pt x="128" y="82"/>
                </a:moveTo>
                <a:cubicBezTo>
                  <a:pt x="106" y="90"/>
                  <a:pt x="88" y="86"/>
                  <a:pt x="83" y="83"/>
                </a:cubicBezTo>
                <a:cubicBezTo>
                  <a:pt x="80" y="87"/>
                  <a:pt x="75" y="92"/>
                  <a:pt x="68" y="97"/>
                </a:cubicBezTo>
                <a:cubicBezTo>
                  <a:pt x="67" y="97"/>
                  <a:pt x="67" y="98"/>
                  <a:pt x="66" y="98"/>
                </a:cubicBezTo>
                <a:cubicBezTo>
                  <a:pt x="68" y="99"/>
                  <a:pt x="69" y="100"/>
                  <a:pt x="71" y="101"/>
                </a:cubicBezTo>
                <a:cubicBezTo>
                  <a:pt x="75" y="105"/>
                  <a:pt x="75" y="111"/>
                  <a:pt x="74" y="116"/>
                </a:cubicBezTo>
                <a:cubicBezTo>
                  <a:pt x="76" y="117"/>
                  <a:pt x="79" y="118"/>
                  <a:pt x="81" y="120"/>
                </a:cubicBezTo>
                <a:cubicBezTo>
                  <a:pt x="82" y="122"/>
                  <a:pt x="84" y="124"/>
                  <a:pt x="84" y="127"/>
                </a:cubicBezTo>
                <a:cubicBezTo>
                  <a:pt x="90" y="125"/>
                  <a:pt x="96" y="126"/>
                  <a:pt x="100" y="130"/>
                </a:cubicBezTo>
                <a:cubicBezTo>
                  <a:pt x="102" y="132"/>
                  <a:pt x="103" y="134"/>
                  <a:pt x="103" y="137"/>
                </a:cubicBezTo>
                <a:cubicBezTo>
                  <a:pt x="109" y="135"/>
                  <a:pt x="115" y="136"/>
                  <a:pt x="119" y="140"/>
                </a:cubicBezTo>
                <a:cubicBezTo>
                  <a:pt x="125" y="146"/>
                  <a:pt x="124" y="156"/>
                  <a:pt x="117" y="163"/>
                </a:cubicBezTo>
                <a:cubicBezTo>
                  <a:pt x="103" y="178"/>
                  <a:pt x="103" y="178"/>
                  <a:pt x="103" y="178"/>
                </a:cubicBezTo>
                <a:cubicBezTo>
                  <a:pt x="108" y="183"/>
                  <a:pt x="116" y="184"/>
                  <a:pt x="121" y="179"/>
                </a:cubicBezTo>
                <a:cubicBezTo>
                  <a:pt x="123" y="177"/>
                  <a:pt x="124" y="173"/>
                  <a:pt x="124" y="170"/>
                </a:cubicBezTo>
                <a:cubicBezTo>
                  <a:pt x="129" y="173"/>
                  <a:pt x="136" y="173"/>
                  <a:pt x="140" y="169"/>
                </a:cubicBezTo>
                <a:cubicBezTo>
                  <a:pt x="143" y="167"/>
                  <a:pt x="143" y="163"/>
                  <a:pt x="143" y="160"/>
                </a:cubicBezTo>
                <a:cubicBezTo>
                  <a:pt x="148" y="163"/>
                  <a:pt x="155" y="163"/>
                  <a:pt x="159" y="159"/>
                </a:cubicBezTo>
                <a:cubicBezTo>
                  <a:pt x="163" y="155"/>
                  <a:pt x="163" y="149"/>
                  <a:pt x="159" y="143"/>
                </a:cubicBezTo>
                <a:cubicBezTo>
                  <a:pt x="163" y="144"/>
                  <a:pt x="167" y="143"/>
                  <a:pt x="169" y="140"/>
                </a:cubicBezTo>
                <a:cubicBezTo>
                  <a:pt x="174" y="136"/>
                  <a:pt x="174" y="128"/>
                  <a:pt x="168" y="122"/>
                </a:cubicBezTo>
                <a:lnTo>
                  <a:pt x="128" y="82"/>
                </a:lnTo>
                <a:close/>
                <a:moveTo>
                  <a:pt x="116" y="143"/>
                </a:moveTo>
                <a:cubicBezTo>
                  <a:pt x="112" y="139"/>
                  <a:pt x="104" y="140"/>
                  <a:pt x="99" y="145"/>
                </a:cubicBezTo>
                <a:cubicBezTo>
                  <a:pt x="94" y="150"/>
                  <a:pt x="94" y="150"/>
                  <a:pt x="94" y="150"/>
                </a:cubicBezTo>
                <a:cubicBezTo>
                  <a:pt x="99" y="145"/>
                  <a:pt x="100" y="137"/>
                  <a:pt x="96" y="133"/>
                </a:cubicBezTo>
                <a:cubicBezTo>
                  <a:pt x="92" y="129"/>
                  <a:pt x="85" y="130"/>
                  <a:pt x="80" y="135"/>
                </a:cubicBezTo>
                <a:cubicBezTo>
                  <a:pt x="75" y="140"/>
                  <a:pt x="75" y="140"/>
                  <a:pt x="75" y="140"/>
                </a:cubicBezTo>
                <a:cubicBezTo>
                  <a:pt x="80" y="135"/>
                  <a:pt x="81" y="127"/>
                  <a:pt x="77" y="123"/>
                </a:cubicBezTo>
                <a:cubicBezTo>
                  <a:pt x="73" y="119"/>
                  <a:pt x="66" y="120"/>
                  <a:pt x="61" y="125"/>
                </a:cubicBezTo>
                <a:cubicBezTo>
                  <a:pt x="65" y="121"/>
                  <a:pt x="65" y="121"/>
                  <a:pt x="65" y="121"/>
                </a:cubicBezTo>
                <a:cubicBezTo>
                  <a:pt x="70" y="116"/>
                  <a:pt x="71" y="108"/>
                  <a:pt x="67" y="104"/>
                </a:cubicBezTo>
                <a:cubicBezTo>
                  <a:pt x="63" y="100"/>
                  <a:pt x="56" y="101"/>
                  <a:pt x="51" y="106"/>
                </a:cubicBezTo>
                <a:cubicBezTo>
                  <a:pt x="31" y="126"/>
                  <a:pt x="31" y="126"/>
                  <a:pt x="31" y="126"/>
                </a:cubicBezTo>
                <a:cubicBezTo>
                  <a:pt x="26" y="131"/>
                  <a:pt x="25" y="139"/>
                  <a:pt x="29" y="143"/>
                </a:cubicBezTo>
                <a:cubicBezTo>
                  <a:pt x="32" y="146"/>
                  <a:pt x="38" y="146"/>
                  <a:pt x="43" y="143"/>
                </a:cubicBezTo>
                <a:cubicBezTo>
                  <a:pt x="41" y="145"/>
                  <a:pt x="41" y="145"/>
                  <a:pt x="41" y="145"/>
                </a:cubicBezTo>
                <a:cubicBezTo>
                  <a:pt x="36" y="150"/>
                  <a:pt x="35" y="158"/>
                  <a:pt x="39" y="162"/>
                </a:cubicBezTo>
                <a:cubicBezTo>
                  <a:pt x="43" y="166"/>
                  <a:pt x="50" y="165"/>
                  <a:pt x="55" y="160"/>
                </a:cubicBezTo>
                <a:cubicBezTo>
                  <a:pt x="60" y="155"/>
                  <a:pt x="60" y="155"/>
                  <a:pt x="60" y="155"/>
                </a:cubicBezTo>
                <a:cubicBezTo>
                  <a:pt x="55" y="160"/>
                  <a:pt x="54" y="168"/>
                  <a:pt x="58" y="172"/>
                </a:cubicBezTo>
                <a:cubicBezTo>
                  <a:pt x="62" y="176"/>
                  <a:pt x="70" y="175"/>
                  <a:pt x="75" y="170"/>
                </a:cubicBezTo>
                <a:cubicBezTo>
                  <a:pt x="79" y="165"/>
                  <a:pt x="79" y="165"/>
                  <a:pt x="79" y="165"/>
                </a:cubicBezTo>
                <a:cubicBezTo>
                  <a:pt x="74" y="170"/>
                  <a:pt x="73" y="178"/>
                  <a:pt x="77" y="182"/>
                </a:cubicBezTo>
                <a:cubicBezTo>
                  <a:pt x="81" y="186"/>
                  <a:pt x="89" y="185"/>
                  <a:pt x="94" y="180"/>
                </a:cubicBezTo>
                <a:cubicBezTo>
                  <a:pt x="114" y="160"/>
                  <a:pt x="114" y="160"/>
                  <a:pt x="114" y="160"/>
                </a:cubicBezTo>
                <a:cubicBezTo>
                  <a:pt x="119" y="155"/>
                  <a:pt x="120" y="147"/>
                  <a:pt x="116" y="143"/>
                </a:cubicBezTo>
                <a:moveTo>
                  <a:pt x="142" y="1"/>
                </a:moveTo>
                <a:cubicBezTo>
                  <a:pt x="119" y="23"/>
                  <a:pt x="119" y="23"/>
                  <a:pt x="119" y="23"/>
                </a:cubicBezTo>
                <a:cubicBezTo>
                  <a:pt x="113" y="29"/>
                  <a:pt x="94" y="32"/>
                  <a:pt x="92" y="33"/>
                </a:cubicBezTo>
                <a:cubicBezTo>
                  <a:pt x="89" y="33"/>
                  <a:pt x="59" y="52"/>
                  <a:pt x="59" y="54"/>
                </a:cubicBezTo>
                <a:cubicBezTo>
                  <a:pt x="59" y="56"/>
                  <a:pt x="51" y="76"/>
                  <a:pt x="44" y="86"/>
                </a:cubicBezTo>
                <a:cubicBezTo>
                  <a:pt x="39" y="93"/>
                  <a:pt x="54" y="98"/>
                  <a:pt x="64" y="92"/>
                </a:cubicBezTo>
                <a:cubicBezTo>
                  <a:pt x="76" y="83"/>
                  <a:pt x="82" y="74"/>
                  <a:pt x="82" y="74"/>
                </a:cubicBezTo>
                <a:cubicBezTo>
                  <a:pt x="82" y="74"/>
                  <a:pt x="88" y="79"/>
                  <a:pt x="103" y="80"/>
                </a:cubicBezTo>
                <a:cubicBezTo>
                  <a:pt x="120" y="81"/>
                  <a:pt x="130" y="77"/>
                  <a:pt x="130" y="77"/>
                </a:cubicBezTo>
                <a:cubicBezTo>
                  <a:pt x="160" y="110"/>
                  <a:pt x="160" y="110"/>
                  <a:pt x="160" y="110"/>
                </a:cubicBezTo>
                <a:cubicBezTo>
                  <a:pt x="163" y="103"/>
                  <a:pt x="165" y="94"/>
                  <a:pt x="167" y="91"/>
                </a:cubicBezTo>
                <a:cubicBezTo>
                  <a:pt x="170" y="87"/>
                  <a:pt x="174" y="87"/>
                  <a:pt x="178" y="83"/>
                </a:cubicBezTo>
                <a:cubicBezTo>
                  <a:pt x="181" y="79"/>
                  <a:pt x="194" y="63"/>
                  <a:pt x="199" y="58"/>
                </a:cubicBezTo>
                <a:lnTo>
                  <a:pt x="142"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CBF9"/>
              </a:solidFill>
              <a:effectLst/>
              <a:uLnTx/>
              <a:uFillTx/>
              <a:latin typeface="Calibri" panose="020F0502020204030204"/>
              <a:ea typeface="+mn-ea"/>
              <a:cs typeface="+mn-cs"/>
            </a:endParaRPr>
          </a:p>
        </p:txBody>
      </p:sp>
      <p:sp>
        <p:nvSpPr>
          <p:cNvPr id="20" name="TextBox 19"/>
          <p:cNvSpPr txBox="1"/>
          <p:nvPr/>
        </p:nvSpPr>
        <p:spPr>
          <a:xfrm>
            <a:off x="192820" y="2656878"/>
            <a:ext cx="7498300" cy="135158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Update on activities shaping the future railway cybersecurity ecosystem</a:t>
            </a:r>
          </a:p>
          <a:p>
            <a:pPr marL="182563" marR="0" lvl="0" indent="0" algn="just"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IEC </a:t>
            </a:r>
            <a:r>
              <a:rPr kumimoji="0" lang="en-GB"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promotion of CENELEC TS 50701 to international IEC standard</a:t>
            </a:r>
          </a:p>
          <a:p>
            <a:pPr marL="182563" marR="0" lvl="0" indent="0" algn="just"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ERJU</a:t>
            </a:r>
            <a:r>
              <a:rPr kumimoji="0" lang="en-GB"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summary of Shift2Rail findings and insights on System Pillar Cyber Security</a:t>
            </a:r>
          </a:p>
          <a:p>
            <a:pPr marL="182563" marR="0" lvl="0" indent="0" algn="just"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UIC</a:t>
            </a:r>
            <a:r>
              <a:rPr kumimoji="0" lang="en-GB"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Cyber Security Solution Platform review and roadmap</a:t>
            </a:r>
          </a:p>
        </p:txBody>
      </p:sp>
      <p:sp>
        <p:nvSpPr>
          <p:cNvPr id="17" name="Title 4">
            <a:extLst>
              <a:ext uri="{FF2B5EF4-FFF2-40B4-BE49-F238E27FC236}">
                <a16:creationId xmlns:a16="http://schemas.microsoft.com/office/drawing/2014/main" id="{38454130-352D-4149-8C44-B3C3F4E05879}"/>
              </a:ext>
            </a:extLst>
          </p:cNvPr>
          <p:cNvSpPr>
            <a:spLocks noGrp="1"/>
          </p:cNvSpPr>
          <p:nvPr>
            <p:ph type="title"/>
          </p:nvPr>
        </p:nvSpPr>
        <p:spPr>
          <a:xfrm>
            <a:off x="1419730" y="1236873"/>
            <a:ext cx="5149236" cy="1273215"/>
          </a:xfrm>
        </p:spPr>
        <p:txBody>
          <a:bodyPr>
            <a:normAutofit fontScale="90000"/>
          </a:bodyPr>
          <a:lstStyle/>
          <a:p>
            <a:r>
              <a:rPr lang="en-GB" sz="4400" dirty="0">
                <a:latin typeface="+mn-lt"/>
              </a:rPr>
              <a:t>Standards, Research &amp; Innovation, Solutions</a:t>
            </a:r>
            <a:br>
              <a:rPr lang="en-GB" dirty="0">
                <a:latin typeface="+mn-lt"/>
              </a:rPr>
            </a:br>
            <a:r>
              <a:rPr lang="en-GB" sz="2400" dirty="0">
                <a:latin typeface="+mn-lt"/>
              </a:rPr>
              <a:t>Session 3</a:t>
            </a:r>
          </a:p>
        </p:txBody>
      </p:sp>
      <p:pic>
        <p:nvPicPr>
          <p:cNvPr id="3" name="Picture 2">
            <a:extLst>
              <a:ext uri="{FF2B5EF4-FFF2-40B4-BE49-F238E27FC236}">
                <a16:creationId xmlns:a16="http://schemas.microsoft.com/office/drawing/2014/main" id="{A3A89F79-DCB9-4D42-AFAE-D35C7EC952F9}"/>
              </a:ext>
            </a:extLst>
          </p:cNvPr>
          <p:cNvPicPr>
            <a:picLocks noChangeAspect="1"/>
          </p:cNvPicPr>
          <p:nvPr/>
        </p:nvPicPr>
        <p:blipFill>
          <a:blip r:embed="rId4"/>
          <a:stretch>
            <a:fillRect/>
          </a:stretch>
        </p:blipFill>
        <p:spPr>
          <a:xfrm>
            <a:off x="161412" y="4811528"/>
            <a:ext cx="738290" cy="738290"/>
          </a:xfrm>
          <a:prstGeom prst="rect">
            <a:avLst/>
          </a:prstGeom>
        </p:spPr>
      </p:pic>
      <p:sp>
        <p:nvSpPr>
          <p:cNvPr id="21" name="Title 20">
            <a:extLst>
              <a:ext uri="{FF2B5EF4-FFF2-40B4-BE49-F238E27FC236}">
                <a16:creationId xmlns:a16="http://schemas.microsoft.com/office/drawing/2014/main" id="{82348475-5B60-477A-B1C8-E50DBBEAE56A}"/>
              </a:ext>
            </a:extLst>
          </p:cNvPr>
          <p:cNvSpPr txBox="1">
            <a:spLocks/>
          </p:cNvSpPr>
          <p:nvPr/>
        </p:nvSpPr>
        <p:spPr>
          <a:xfrm>
            <a:off x="5458716" y="4683484"/>
            <a:ext cx="2367299" cy="969496"/>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j-ea"/>
                <a:cs typeface="Lato Regular"/>
              </a:rPr>
              <a:t>ER JU System Pillar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j-ea"/>
                <a:cs typeface="Lato Regular"/>
              </a:rPr>
              <a:t>As-is analysis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j-ea"/>
                <a:cs typeface="Lato Regular"/>
              </a:rPr>
              <a:t>Migration concept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j-ea"/>
                <a:cs typeface="Lato Regular"/>
              </a:rPr>
              <a:t>Target System Architecture</a:t>
            </a:r>
          </a:p>
        </p:txBody>
      </p:sp>
      <p:sp>
        <p:nvSpPr>
          <p:cNvPr id="22" name="Title 20">
            <a:extLst>
              <a:ext uri="{FF2B5EF4-FFF2-40B4-BE49-F238E27FC236}">
                <a16:creationId xmlns:a16="http://schemas.microsoft.com/office/drawing/2014/main" id="{AB761841-361B-42D6-9F00-8C362B7CF89D}"/>
              </a:ext>
            </a:extLst>
          </p:cNvPr>
          <p:cNvSpPr txBox="1">
            <a:spLocks/>
          </p:cNvSpPr>
          <p:nvPr/>
        </p:nvSpPr>
        <p:spPr>
          <a:xfrm>
            <a:off x="9194585" y="4590489"/>
            <a:ext cx="2796880" cy="1184940"/>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j-ea"/>
                <a:cs typeface="Lato Regular"/>
              </a:rPr>
              <a:t>UIC CSSP</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j-ea"/>
                <a:cs typeface="Lato Regular"/>
              </a:rPr>
              <a:t>Best Practices chapter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j-ea"/>
                <a:cs typeface="Lato Regular"/>
              </a:rPr>
              <a:t>Architecture &amp; project Assessments (FRMCS)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j-ea"/>
                <a:cs typeface="Lato Regular"/>
              </a:rPr>
              <a:t>2024: new version of CSSP catalog</a:t>
            </a:r>
          </a:p>
        </p:txBody>
      </p:sp>
      <p:pic>
        <p:nvPicPr>
          <p:cNvPr id="5" name="Picture 4">
            <a:extLst>
              <a:ext uri="{FF2B5EF4-FFF2-40B4-BE49-F238E27FC236}">
                <a16:creationId xmlns:a16="http://schemas.microsoft.com/office/drawing/2014/main" id="{C499A3E9-3D58-4140-937F-6553F0996788}"/>
              </a:ext>
            </a:extLst>
          </p:cNvPr>
          <p:cNvPicPr>
            <a:picLocks noChangeAspect="1"/>
          </p:cNvPicPr>
          <p:nvPr/>
        </p:nvPicPr>
        <p:blipFill>
          <a:blip r:embed="rId5"/>
          <a:stretch>
            <a:fillRect/>
          </a:stretch>
        </p:blipFill>
        <p:spPr>
          <a:xfrm>
            <a:off x="4342108" y="4692218"/>
            <a:ext cx="1125165" cy="947316"/>
          </a:xfrm>
          <a:prstGeom prst="rect">
            <a:avLst/>
          </a:prstGeom>
        </p:spPr>
      </p:pic>
      <p:pic>
        <p:nvPicPr>
          <p:cNvPr id="26" name="Picture 25">
            <a:extLst>
              <a:ext uri="{FF2B5EF4-FFF2-40B4-BE49-F238E27FC236}">
                <a16:creationId xmlns:a16="http://schemas.microsoft.com/office/drawing/2014/main" id="{7C11F9F5-9118-4EFF-A298-D77586E35409}"/>
              </a:ext>
            </a:extLst>
          </p:cNvPr>
          <p:cNvPicPr>
            <a:picLocks noChangeAspect="1"/>
          </p:cNvPicPr>
          <p:nvPr/>
        </p:nvPicPr>
        <p:blipFill>
          <a:blip r:embed="rId6"/>
          <a:stretch>
            <a:fillRect/>
          </a:stretch>
        </p:blipFill>
        <p:spPr>
          <a:xfrm>
            <a:off x="7947717" y="4628961"/>
            <a:ext cx="1125166" cy="1103424"/>
          </a:xfrm>
          <a:prstGeom prst="rect">
            <a:avLst/>
          </a:prstGeom>
        </p:spPr>
      </p:pic>
      <p:pic>
        <p:nvPicPr>
          <p:cNvPr id="27" name="Picture 4" descr="ENISA">
            <a:extLst>
              <a:ext uri="{FF2B5EF4-FFF2-40B4-BE49-F238E27FC236}">
                <a16:creationId xmlns:a16="http://schemas.microsoft.com/office/drawing/2014/main" id="{CFF979C2-83C7-47D8-A7DF-0ED6AA795D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0331" y="145752"/>
            <a:ext cx="1326464" cy="9068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50CEB1-A9E7-48DF-8903-87E7B0BEE340}"/>
              </a:ext>
            </a:extLst>
          </p:cNvPr>
          <p:cNvSpPr txBox="1"/>
          <p:nvPr/>
        </p:nvSpPr>
        <p:spPr>
          <a:xfrm>
            <a:off x="4250190" y="5705482"/>
            <a:ext cx="334418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hlinkClick r:id="rId8"/>
              </a:rPr>
              <a:t>https://projects.shift2rail.org/s2r_ip2_n.aspx?p=X2RAIL-3</a:t>
            </a:r>
            <a:endParaRPr kumimoji="0" lang="en-GB" sz="105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35949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1D86BBF0-7411-4E67-A0D8-A8E95338D0A8}"/>
              </a:ext>
            </a:extLst>
          </p:cNvPr>
          <p:cNvGrpSpPr/>
          <p:nvPr/>
        </p:nvGrpSpPr>
        <p:grpSpPr>
          <a:xfrm>
            <a:off x="4780225" y="3466399"/>
            <a:ext cx="2916949" cy="2916945"/>
            <a:chOff x="2651016" y="2069166"/>
            <a:chExt cx="2916949" cy="2916945"/>
          </a:xfrm>
        </p:grpSpPr>
        <p:sp>
          <p:nvSpPr>
            <p:cNvPr id="58" name="Oval 12">
              <a:extLst>
                <a:ext uri="{FF2B5EF4-FFF2-40B4-BE49-F238E27FC236}">
                  <a16:creationId xmlns:a16="http://schemas.microsoft.com/office/drawing/2014/main" id="{35AFDD13-1C05-4879-88B1-7C77B53F343F}"/>
                </a:ext>
              </a:extLst>
            </p:cNvPr>
            <p:cNvSpPr>
              <a:spLocks noChangeArrowheads="1"/>
            </p:cNvSpPr>
            <p:nvPr/>
          </p:nvSpPr>
          <p:spPr bwMode="auto">
            <a:xfrm>
              <a:off x="2651016" y="2069166"/>
              <a:ext cx="2916949" cy="2916945"/>
            </a:xfrm>
            <a:prstGeom prst="ellipse">
              <a:avLst/>
            </a:prstGeom>
            <a:solidFill>
              <a:schemeClr val="accent3">
                <a:alpha val="78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Freeform 54">
              <a:extLst>
                <a:ext uri="{FF2B5EF4-FFF2-40B4-BE49-F238E27FC236}">
                  <a16:creationId xmlns:a16="http://schemas.microsoft.com/office/drawing/2014/main" id="{5BE6EB1B-9BF4-4D9A-AA8E-59FBA6E3782B}"/>
                </a:ext>
              </a:extLst>
            </p:cNvPr>
            <p:cNvSpPr>
              <a:spLocks noEditPoints="1"/>
            </p:cNvSpPr>
            <p:nvPr/>
          </p:nvSpPr>
          <p:spPr bwMode="auto">
            <a:xfrm>
              <a:off x="3822911" y="2822977"/>
              <a:ext cx="573157" cy="747818"/>
            </a:xfrm>
            <a:custGeom>
              <a:avLst/>
              <a:gdLst>
                <a:gd name="T0" fmla="*/ 108 w 143"/>
                <a:gd name="T1" fmla="*/ 72 h 186"/>
                <a:gd name="T2" fmla="*/ 100 w 143"/>
                <a:gd name="T3" fmla="*/ 96 h 186"/>
                <a:gd name="T4" fmla="*/ 92 w 143"/>
                <a:gd name="T5" fmla="*/ 71 h 186"/>
                <a:gd name="T6" fmla="*/ 88 w 143"/>
                <a:gd name="T7" fmla="*/ 65 h 186"/>
                <a:gd name="T8" fmla="*/ 86 w 143"/>
                <a:gd name="T9" fmla="*/ 76 h 186"/>
                <a:gd name="T10" fmla="*/ 70 w 143"/>
                <a:gd name="T11" fmla="*/ 76 h 186"/>
                <a:gd name="T12" fmla="*/ 73 w 143"/>
                <a:gd name="T13" fmla="*/ 60 h 186"/>
                <a:gd name="T14" fmla="*/ 45 w 143"/>
                <a:gd name="T15" fmla="*/ 60 h 186"/>
                <a:gd name="T16" fmla="*/ 0 w 143"/>
                <a:gd name="T17" fmla="*/ 143 h 186"/>
                <a:gd name="T18" fmla="*/ 28 w 143"/>
                <a:gd name="T19" fmla="*/ 186 h 186"/>
                <a:gd name="T20" fmla="*/ 143 w 143"/>
                <a:gd name="T21" fmla="*/ 158 h 186"/>
                <a:gd name="T22" fmla="*/ 133 w 143"/>
                <a:gd name="T23" fmla="*/ 105 h 186"/>
                <a:gd name="T24" fmla="*/ 78 w 143"/>
                <a:gd name="T25" fmla="*/ 171 h 186"/>
                <a:gd name="T26" fmla="*/ 65 w 143"/>
                <a:gd name="T27" fmla="*/ 162 h 186"/>
                <a:gd name="T28" fmla="*/ 52 w 143"/>
                <a:gd name="T29" fmla="*/ 156 h 186"/>
                <a:gd name="T30" fmla="*/ 60 w 143"/>
                <a:gd name="T31" fmla="*/ 146 h 186"/>
                <a:gd name="T32" fmla="*/ 77 w 143"/>
                <a:gd name="T33" fmla="*/ 145 h 186"/>
                <a:gd name="T34" fmla="*/ 53 w 143"/>
                <a:gd name="T35" fmla="*/ 120 h 186"/>
                <a:gd name="T36" fmla="*/ 66 w 143"/>
                <a:gd name="T37" fmla="*/ 94 h 186"/>
                <a:gd name="T38" fmla="*/ 78 w 143"/>
                <a:gd name="T39" fmla="*/ 103 h 186"/>
                <a:gd name="T40" fmla="*/ 90 w 143"/>
                <a:gd name="T41" fmla="*/ 107 h 186"/>
                <a:gd name="T42" fmla="*/ 82 w 143"/>
                <a:gd name="T43" fmla="*/ 118 h 186"/>
                <a:gd name="T44" fmla="*/ 68 w 143"/>
                <a:gd name="T45" fmla="*/ 119 h 186"/>
                <a:gd name="T46" fmla="*/ 91 w 143"/>
                <a:gd name="T47" fmla="*/ 144 h 186"/>
                <a:gd name="T48" fmla="*/ 45 w 143"/>
                <a:gd name="T49" fmla="*/ 42 h 186"/>
                <a:gd name="T50" fmla="*/ 50 w 143"/>
                <a:gd name="T51" fmla="*/ 9 h 186"/>
                <a:gd name="T52" fmla="*/ 93 w 143"/>
                <a:gd name="T53" fmla="*/ 9 h 186"/>
                <a:gd name="T54" fmla="*/ 98 w 143"/>
                <a:gd name="T55" fmla="*/ 42 h 186"/>
                <a:gd name="T56" fmla="*/ 100 w 143"/>
                <a:gd name="T57" fmla="*/ 56 h 186"/>
                <a:gd name="T58" fmla="*/ 104 w 143"/>
                <a:gd name="T59" fmla="*/ 71 h 186"/>
                <a:gd name="T60" fmla="*/ 100 w 143"/>
                <a:gd name="T61" fmla="*/ 92 h 186"/>
                <a:gd name="T62" fmla="*/ 96 w 143"/>
                <a:gd name="T63" fmla="*/ 71 h 186"/>
                <a:gd name="T64" fmla="*/ 88 w 143"/>
                <a:gd name="T65" fmla="*/ 61 h 186"/>
                <a:gd name="T66" fmla="*/ 82 w 143"/>
                <a:gd name="T67" fmla="*/ 71 h 186"/>
                <a:gd name="T68" fmla="*/ 78 w 143"/>
                <a:gd name="T69" fmla="*/ 80 h 186"/>
                <a:gd name="T70" fmla="*/ 74 w 143"/>
                <a:gd name="T71" fmla="*/ 71 h 186"/>
                <a:gd name="T72" fmla="*/ 44 w 143"/>
                <a:gd name="T73" fmla="*/ 56 h 186"/>
                <a:gd name="T74" fmla="*/ 44 w 143"/>
                <a:gd name="T75" fmla="*/ 48 h 186"/>
                <a:gd name="T76" fmla="*/ 88 w 143"/>
                <a:gd name="T77" fmla="*/ 45 h 186"/>
                <a:gd name="T78" fmla="*/ 100 w 143"/>
                <a:gd name="T79" fmla="*/ 48 h 186"/>
                <a:gd name="T80" fmla="*/ 100 w 143"/>
                <a:gd name="T81" fmla="*/ 5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86">
                  <a:moveTo>
                    <a:pt x="133" y="105"/>
                  </a:moveTo>
                  <a:cubicBezTo>
                    <a:pt x="108" y="72"/>
                    <a:pt x="108" y="72"/>
                    <a:pt x="108" y="72"/>
                  </a:cubicBezTo>
                  <a:cubicBezTo>
                    <a:pt x="108" y="88"/>
                    <a:pt x="108" y="88"/>
                    <a:pt x="108" y="88"/>
                  </a:cubicBezTo>
                  <a:cubicBezTo>
                    <a:pt x="108" y="92"/>
                    <a:pt x="104" y="96"/>
                    <a:pt x="100" y="96"/>
                  </a:cubicBezTo>
                  <a:cubicBezTo>
                    <a:pt x="95" y="96"/>
                    <a:pt x="92" y="92"/>
                    <a:pt x="92" y="88"/>
                  </a:cubicBezTo>
                  <a:cubicBezTo>
                    <a:pt x="92" y="71"/>
                    <a:pt x="92" y="71"/>
                    <a:pt x="92" y="71"/>
                  </a:cubicBezTo>
                  <a:cubicBezTo>
                    <a:pt x="92" y="70"/>
                    <a:pt x="91" y="67"/>
                    <a:pt x="90" y="64"/>
                  </a:cubicBezTo>
                  <a:cubicBezTo>
                    <a:pt x="89" y="65"/>
                    <a:pt x="89" y="65"/>
                    <a:pt x="88" y="65"/>
                  </a:cubicBezTo>
                  <a:cubicBezTo>
                    <a:pt x="87" y="67"/>
                    <a:pt x="86" y="70"/>
                    <a:pt x="86" y="71"/>
                  </a:cubicBezTo>
                  <a:cubicBezTo>
                    <a:pt x="86" y="76"/>
                    <a:pt x="86" y="76"/>
                    <a:pt x="86" y="76"/>
                  </a:cubicBezTo>
                  <a:cubicBezTo>
                    <a:pt x="86" y="81"/>
                    <a:pt x="83" y="84"/>
                    <a:pt x="78" y="84"/>
                  </a:cubicBezTo>
                  <a:cubicBezTo>
                    <a:pt x="74" y="84"/>
                    <a:pt x="70" y="81"/>
                    <a:pt x="70" y="76"/>
                  </a:cubicBezTo>
                  <a:cubicBezTo>
                    <a:pt x="70" y="71"/>
                    <a:pt x="70" y="71"/>
                    <a:pt x="70" y="71"/>
                  </a:cubicBezTo>
                  <a:cubicBezTo>
                    <a:pt x="70" y="68"/>
                    <a:pt x="71" y="64"/>
                    <a:pt x="73" y="60"/>
                  </a:cubicBezTo>
                  <a:cubicBezTo>
                    <a:pt x="65" y="60"/>
                    <a:pt x="65" y="60"/>
                    <a:pt x="65" y="60"/>
                  </a:cubicBezTo>
                  <a:cubicBezTo>
                    <a:pt x="45" y="60"/>
                    <a:pt x="45" y="60"/>
                    <a:pt x="45" y="60"/>
                  </a:cubicBezTo>
                  <a:cubicBezTo>
                    <a:pt x="10" y="105"/>
                    <a:pt x="10" y="105"/>
                    <a:pt x="10" y="105"/>
                  </a:cubicBezTo>
                  <a:cubicBezTo>
                    <a:pt x="4" y="115"/>
                    <a:pt x="0" y="132"/>
                    <a:pt x="0" y="143"/>
                  </a:cubicBezTo>
                  <a:cubicBezTo>
                    <a:pt x="0" y="158"/>
                    <a:pt x="0" y="158"/>
                    <a:pt x="0" y="158"/>
                  </a:cubicBezTo>
                  <a:cubicBezTo>
                    <a:pt x="0" y="169"/>
                    <a:pt x="17" y="186"/>
                    <a:pt x="28" y="186"/>
                  </a:cubicBezTo>
                  <a:cubicBezTo>
                    <a:pt x="115" y="186"/>
                    <a:pt x="115" y="186"/>
                    <a:pt x="115" y="186"/>
                  </a:cubicBezTo>
                  <a:cubicBezTo>
                    <a:pt x="126" y="186"/>
                    <a:pt x="143" y="169"/>
                    <a:pt x="143" y="158"/>
                  </a:cubicBezTo>
                  <a:cubicBezTo>
                    <a:pt x="143" y="143"/>
                    <a:pt x="143" y="143"/>
                    <a:pt x="143" y="143"/>
                  </a:cubicBezTo>
                  <a:cubicBezTo>
                    <a:pt x="143" y="132"/>
                    <a:pt x="139" y="115"/>
                    <a:pt x="133" y="105"/>
                  </a:cubicBezTo>
                  <a:close/>
                  <a:moveTo>
                    <a:pt x="78" y="161"/>
                  </a:moveTo>
                  <a:cubicBezTo>
                    <a:pt x="78" y="171"/>
                    <a:pt x="78" y="171"/>
                    <a:pt x="78" y="171"/>
                  </a:cubicBezTo>
                  <a:cubicBezTo>
                    <a:pt x="65" y="171"/>
                    <a:pt x="65" y="171"/>
                    <a:pt x="65" y="171"/>
                  </a:cubicBezTo>
                  <a:cubicBezTo>
                    <a:pt x="65" y="162"/>
                    <a:pt x="65" y="162"/>
                    <a:pt x="65" y="162"/>
                  </a:cubicBezTo>
                  <a:cubicBezTo>
                    <a:pt x="61" y="161"/>
                    <a:pt x="57" y="160"/>
                    <a:pt x="54" y="158"/>
                  </a:cubicBezTo>
                  <a:cubicBezTo>
                    <a:pt x="52" y="156"/>
                    <a:pt x="52" y="156"/>
                    <a:pt x="52" y="156"/>
                  </a:cubicBezTo>
                  <a:cubicBezTo>
                    <a:pt x="56" y="144"/>
                    <a:pt x="56" y="144"/>
                    <a:pt x="56" y="144"/>
                  </a:cubicBezTo>
                  <a:cubicBezTo>
                    <a:pt x="60" y="146"/>
                    <a:pt x="60" y="146"/>
                    <a:pt x="60" y="146"/>
                  </a:cubicBezTo>
                  <a:cubicBezTo>
                    <a:pt x="63" y="148"/>
                    <a:pt x="67" y="149"/>
                    <a:pt x="70" y="149"/>
                  </a:cubicBezTo>
                  <a:cubicBezTo>
                    <a:pt x="74" y="149"/>
                    <a:pt x="77" y="147"/>
                    <a:pt x="77" y="145"/>
                  </a:cubicBezTo>
                  <a:cubicBezTo>
                    <a:pt x="77" y="143"/>
                    <a:pt x="76" y="141"/>
                    <a:pt x="69" y="138"/>
                  </a:cubicBezTo>
                  <a:cubicBezTo>
                    <a:pt x="61" y="135"/>
                    <a:pt x="53" y="130"/>
                    <a:pt x="53" y="120"/>
                  </a:cubicBezTo>
                  <a:cubicBezTo>
                    <a:pt x="53" y="112"/>
                    <a:pt x="58" y="106"/>
                    <a:pt x="66" y="103"/>
                  </a:cubicBezTo>
                  <a:cubicBezTo>
                    <a:pt x="66" y="94"/>
                    <a:pt x="66" y="94"/>
                    <a:pt x="66" y="94"/>
                  </a:cubicBezTo>
                  <a:cubicBezTo>
                    <a:pt x="78" y="94"/>
                    <a:pt x="78" y="94"/>
                    <a:pt x="78" y="94"/>
                  </a:cubicBezTo>
                  <a:cubicBezTo>
                    <a:pt x="78" y="103"/>
                    <a:pt x="78" y="103"/>
                    <a:pt x="78" y="103"/>
                  </a:cubicBezTo>
                  <a:cubicBezTo>
                    <a:pt x="82" y="103"/>
                    <a:pt x="85" y="104"/>
                    <a:pt x="88" y="106"/>
                  </a:cubicBezTo>
                  <a:cubicBezTo>
                    <a:pt x="90" y="107"/>
                    <a:pt x="90" y="107"/>
                    <a:pt x="90" y="107"/>
                  </a:cubicBezTo>
                  <a:cubicBezTo>
                    <a:pt x="86" y="120"/>
                    <a:pt x="86" y="120"/>
                    <a:pt x="86" y="120"/>
                  </a:cubicBezTo>
                  <a:cubicBezTo>
                    <a:pt x="82" y="118"/>
                    <a:pt x="82" y="118"/>
                    <a:pt x="82" y="118"/>
                  </a:cubicBezTo>
                  <a:cubicBezTo>
                    <a:pt x="81" y="117"/>
                    <a:pt x="78" y="115"/>
                    <a:pt x="73" y="115"/>
                  </a:cubicBezTo>
                  <a:cubicBezTo>
                    <a:pt x="70" y="115"/>
                    <a:pt x="68" y="117"/>
                    <a:pt x="68" y="119"/>
                  </a:cubicBezTo>
                  <a:cubicBezTo>
                    <a:pt x="68" y="121"/>
                    <a:pt x="68" y="122"/>
                    <a:pt x="76" y="125"/>
                  </a:cubicBezTo>
                  <a:cubicBezTo>
                    <a:pt x="83" y="128"/>
                    <a:pt x="91" y="133"/>
                    <a:pt x="91" y="144"/>
                  </a:cubicBezTo>
                  <a:cubicBezTo>
                    <a:pt x="91" y="152"/>
                    <a:pt x="86" y="159"/>
                    <a:pt x="78" y="161"/>
                  </a:cubicBezTo>
                  <a:close/>
                  <a:moveTo>
                    <a:pt x="45" y="42"/>
                  </a:moveTo>
                  <a:cubicBezTo>
                    <a:pt x="32" y="0"/>
                    <a:pt x="32" y="0"/>
                    <a:pt x="32" y="0"/>
                  </a:cubicBezTo>
                  <a:cubicBezTo>
                    <a:pt x="40" y="2"/>
                    <a:pt x="41" y="9"/>
                    <a:pt x="50" y="9"/>
                  </a:cubicBezTo>
                  <a:cubicBezTo>
                    <a:pt x="61" y="9"/>
                    <a:pt x="61" y="0"/>
                    <a:pt x="72" y="0"/>
                  </a:cubicBezTo>
                  <a:cubicBezTo>
                    <a:pt x="82" y="0"/>
                    <a:pt x="82" y="9"/>
                    <a:pt x="93" y="9"/>
                  </a:cubicBezTo>
                  <a:cubicBezTo>
                    <a:pt x="102" y="9"/>
                    <a:pt x="103" y="2"/>
                    <a:pt x="111" y="0"/>
                  </a:cubicBezTo>
                  <a:cubicBezTo>
                    <a:pt x="98" y="42"/>
                    <a:pt x="98" y="42"/>
                    <a:pt x="98" y="42"/>
                  </a:cubicBezTo>
                  <a:lnTo>
                    <a:pt x="45" y="42"/>
                  </a:lnTo>
                  <a:close/>
                  <a:moveTo>
                    <a:pt x="100" y="56"/>
                  </a:moveTo>
                  <a:cubicBezTo>
                    <a:pt x="99" y="56"/>
                    <a:pt x="99" y="56"/>
                    <a:pt x="99" y="56"/>
                  </a:cubicBezTo>
                  <a:cubicBezTo>
                    <a:pt x="101" y="60"/>
                    <a:pt x="104" y="66"/>
                    <a:pt x="104" y="71"/>
                  </a:cubicBezTo>
                  <a:cubicBezTo>
                    <a:pt x="104" y="88"/>
                    <a:pt x="104" y="88"/>
                    <a:pt x="104" y="88"/>
                  </a:cubicBezTo>
                  <a:cubicBezTo>
                    <a:pt x="104" y="90"/>
                    <a:pt x="102" y="92"/>
                    <a:pt x="100" y="92"/>
                  </a:cubicBezTo>
                  <a:cubicBezTo>
                    <a:pt x="97" y="92"/>
                    <a:pt x="96" y="90"/>
                    <a:pt x="96" y="88"/>
                  </a:cubicBezTo>
                  <a:cubicBezTo>
                    <a:pt x="96" y="71"/>
                    <a:pt x="96" y="71"/>
                    <a:pt x="96" y="71"/>
                  </a:cubicBezTo>
                  <a:cubicBezTo>
                    <a:pt x="96" y="68"/>
                    <a:pt x="94" y="63"/>
                    <a:pt x="92" y="60"/>
                  </a:cubicBezTo>
                  <a:cubicBezTo>
                    <a:pt x="91" y="60"/>
                    <a:pt x="89" y="61"/>
                    <a:pt x="88" y="61"/>
                  </a:cubicBezTo>
                  <a:cubicBezTo>
                    <a:pt x="87" y="61"/>
                    <a:pt x="86" y="60"/>
                    <a:pt x="86" y="60"/>
                  </a:cubicBezTo>
                  <a:cubicBezTo>
                    <a:pt x="84" y="64"/>
                    <a:pt x="82" y="68"/>
                    <a:pt x="82" y="71"/>
                  </a:cubicBezTo>
                  <a:cubicBezTo>
                    <a:pt x="82" y="76"/>
                    <a:pt x="82" y="76"/>
                    <a:pt x="82" y="76"/>
                  </a:cubicBezTo>
                  <a:cubicBezTo>
                    <a:pt x="82" y="79"/>
                    <a:pt x="80" y="80"/>
                    <a:pt x="78" y="80"/>
                  </a:cubicBezTo>
                  <a:cubicBezTo>
                    <a:pt x="76" y="80"/>
                    <a:pt x="74" y="79"/>
                    <a:pt x="74" y="76"/>
                  </a:cubicBezTo>
                  <a:cubicBezTo>
                    <a:pt x="74" y="71"/>
                    <a:pt x="74" y="71"/>
                    <a:pt x="74" y="71"/>
                  </a:cubicBezTo>
                  <a:cubicBezTo>
                    <a:pt x="74" y="66"/>
                    <a:pt x="77" y="60"/>
                    <a:pt x="79" y="56"/>
                  </a:cubicBezTo>
                  <a:cubicBezTo>
                    <a:pt x="44" y="56"/>
                    <a:pt x="44" y="56"/>
                    <a:pt x="44" y="56"/>
                  </a:cubicBezTo>
                  <a:cubicBezTo>
                    <a:pt x="41" y="56"/>
                    <a:pt x="40" y="54"/>
                    <a:pt x="40" y="52"/>
                  </a:cubicBezTo>
                  <a:cubicBezTo>
                    <a:pt x="40" y="49"/>
                    <a:pt x="41" y="48"/>
                    <a:pt x="44" y="48"/>
                  </a:cubicBezTo>
                  <a:cubicBezTo>
                    <a:pt x="82" y="48"/>
                    <a:pt x="82" y="48"/>
                    <a:pt x="82" y="48"/>
                  </a:cubicBezTo>
                  <a:cubicBezTo>
                    <a:pt x="83" y="46"/>
                    <a:pt x="85" y="45"/>
                    <a:pt x="88" y="45"/>
                  </a:cubicBezTo>
                  <a:cubicBezTo>
                    <a:pt x="90" y="45"/>
                    <a:pt x="92" y="46"/>
                    <a:pt x="94" y="48"/>
                  </a:cubicBezTo>
                  <a:cubicBezTo>
                    <a:pt x="100" y="48"/>
                    <a:pt x="100" y="48"/>
                    <a:pt x="100" y="48"/>
                  </a:cubicBezTo>
                  <a:cubicBezTo>
                    <a:pt x="102" y="48"/>
                    <a:pt x="104" y="49"/>
                    <a:pt x="104" y="52"/>
                  </a:cubicBezTo>
                  <a:cubicBezTo>
                    <a:pt x="104" y="54"/>
                    <a:pt x="102" y="56"/>
                    <a:pt x="100" y="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Oval 10">
            <a:extLst>
              <a:ext uri="{FF2B5EF4-FFF2-40B4-BE49-F238E27FC236}">
                <a16:creationId xmlns:a16="http://schemas.microsoft.com/office/drawing/2014/main" id="{894278A0-2B04-4600-86BF-8A21EE8DB49C}"/>
              </a:ext>
            </a:extLst>
          </p:cNvPr>
          <p:cNvSpPr>
            <a:spLocks noChangeArrowheads="1"/>
          </p:cNvSpPr>
          <p:nvPr/>
        </p:nvSpPr>
        <p:spPr bwMode="auto">
          <a:xfrm>
            <a:off x="7306816" y="1724374"/>
            <a:ext cx="3492017" cy="3492014"/>
          </a:xfrm>
          <a:prstGeom prst="ellipse">
            <a:avLst/>
          </a:prstGeom>
          <a:solidFill>
            <a:schemeClr val="accent4">
              <a:alpha val="78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3">
            <a:extLst>
              <a:ext uri="{FF2B5EF4-FFF2-40B4-BE49-F238E27FC236}">
                <a16:creationId xmlns:a16="http://schemas.microsoft.com/office/drawing/2014/main" id="{257CE9D4-D892-4687-84F1-6CC54A773F4C}"/>
              </a:ext>
            </a:extLst>
          </p:cNvPr>
          <p:cNvSpPr>
            <a:spLocks noChangeArrowheads="1"/>
          </p:cNvSpPr>
          <p:nvPr/>
        </p:nvSpPr>
        <p:spPr bwMode="auto">
          <a:xfrm>
            <a:off x="4188565" y="1233920"/>
            <a:ext cx="911369" cy="911369"/>
          </a:xfrm>
          <a:prstGeom prst="ellipse">
            <a:avLst/>
          </a:prstGeom>
          <a:solidFill>
            <a:schemeClr val="accent2">
              <a:alpha val="78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2">
            <a:extLst>
              <a:ext uri="{FF2B5EF4-FFF2-40B4-BE49-F238E27FC236}">
                <a16:creationId xmlns:a16="http://schemas.microsoft.com/office/drawing/2014/main" id="{4AA9663F-4172-4417-9E48-84395A1877E4}"/>
              </a:ext>
            </a:extLst>
          </p:cNvPr>
          <p:cNvSpPr>
            <a:spLocks noChangeArrowheads="1"/>
          </p:cNvSpPr>
          <p:nvPr/>
        </p:nvSpPr>
        <p:spPr bwMode="auto">
          <a:xfrm>
            <a:off x="4693463" y="5604644"/>
            <a:ext cx="707455" cy="707455"/>
          </a:xfrm>
          <a:prstGeom prst="ellipse">
            <a:avLst/>
          </a:prstGeom>
          <a:solidFill>
            <a:schemeClr val="accent3">
              <a:alpha val="78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0">
            <a:extLst>
              <a:ext uri="{FF2B5EF4-FFF2-40B4-BE49-F238E27FC236}">
                <a16:creationId xmlns:a16="http://schemas.microsoft.com/office/drawing/2014/main" id="{928AFFE9-5229-46A9-9E04-D4F17E34AE98}"/>
              </a:ext>
            </a:extLst>
          </p:cNvPr>
          <p:cNvSpPr>
            <a:spLocks noChangeArrowheads="1"/>
          </p:cNvSpPr>
          <p:nvPr/>
        </p:nvSpPr>
        <p:spPr bwMode="auto">
          <a:xfrm>
            <a:off x="7324550" y="4811476"/>
            <a:ext cx="707455" cy="707455"/>
          </a:xfrm>
          <a:prstGeom prst="ellipse">
            <a:avLst/>
          </a:prstGeom>
          <a:solidFill>
            <a:schemeClr val="accent4">
              <a:alpha val="78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100">
            <a:extLst>
              <a:ext uri="{FF2B5EF4-FFF2-40B4-BE49-F238E27FC236}">
                <a16:creationId xmlns:a16="http://schemas.microsoft.com/office/drawing/2014/main" id="{528B3456-B543-4E1D-B9B2-4D1537965EDE}"/>
              </a:ext>
            </a:extLst>
          </p:cNvPr>
          <p:cNvSpPr>
            <a:spLocks noChangeArrowheads="1"/>
          </p:cNvSpPr>
          <p:nvPr/>
        </p:nvSpPr>
        <p:spPr bwMode="invGray">
          <a:xfrm>
            <a:off x="3178037" y="5345337"/>
            <a:ext cx="420756" cy="420756"/>
          </a:xfrm>
          <a:prstGeom prst="ellipse">
            <a:avLst/>
          </a:prstGeom>
          <a:solidFill>
            <a:schemeClr val="accent1">
              <a:alpha val="78000"/>
            </a:schemeClr>
          </a:solidFill>
          <a:ln w="19050">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100">
            <a:extLst>
              <a:ext uri="{FF2B5EF4-FFF2-40B4-BE49-F238E27FC236}">
                <a16:creationId xmlns:a16="http://schemas.microsoft.com/office/drawing/2014/main" id="{116960C9-D3A2-4DE0-9F0E-185849738189}"/>
              </a:ext>
            </a:extLst>
          </p:cNvPr>
          <p:cNvSpPr>
            <a:spLocks noChangeArrowheads="1"/>
          </p:cNvSpPr>
          <p:nvPr/>
        </p:nvSpPr>
        <p:spPr bwMode="invGray">
          <a:xfrm>
            <a:off x="10650510" y="2229057"/>
            <a:ext cx="296645" cy="296645"/>
          </a:xfrm>
          <a:prstGeom prst="ellipse">
            <a:avLst/>
          </a:prstGeom>
          <a:solidFill>
            <a:schemeClr val="accent5">
              <a:alpha val="78000"/>
            </a:schemeClr>
          </a:solidFill>
          <a:ln w="19050">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itle 4">
            <a:extLst>
              <a:ext uri="{FF2B5EF4-FFF2-40B4-BE49-F238E27FC236}">
                <a16:creationId xmlns:a16="http://schemas.microsoft.com/office/drawing/2014/main" id="{844C8ECB-CDDF-4458-A144-43EF94EF8438}"/>
              </a:ext>
            </a:extLst>
          </p:cNvPr>
          <p:cNvSpPr txBox="1">
            <a:spLocks/>
          </p:cNvSpPr>
          <p:nvPr/>
        </p:nvSpPr>
        <p:spPr>
          <a:xfrm>
            <a:off x="4821791" y="7927"/>
            <a:ext cx="7138239" cy="127321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3900" b="0" i="0" u="none" strike="noStrike" kern="1200" cap="none" spc="0" normalizeH="0" baseline="0" noProof="0" dirty="0">
                <a:ln>
                  <a:noFill/>
                </a:ln>
                <a:solidFill>
                  <a:srgbClr val="004494"/>
                </a:solidFill>
                <a:effectLst/>
                <a:uLnTx/>
                <a:uFillTx/>
                <a:latin typeface="Calibri" panose="020F0502020204030204"/>
                <a:ea typeface="+mj-ea"/>
                <a:cs typeface="+mj-cs"/>
              </a:rPr>
              <a:t>Cybersecurity Challenges for Railway</a:t>
            </a:r>
            <a:br>
              <a:rPr kumimoji="0" lang="id-ID" sz="6000" b="0" i="0" u="none" strike="noStrike" kern="1200" cap="none" spc="0" normalizeH="0" baseline="0" noProof="0" dirty="0">
                <a:ln>
                  <a:noFill/>
                </a:ln>
                <a:solidFill>
                  <a:srgbClr val="004494"/>
                </a:solidFill>
                <a:effectLst/>
                <a:uLnTx/>
                <a:uFillTx/>
                <a:latin typeface="Calibri" panose="020F0502020204030204"/>
                <a:ea typeface="+mj-ea"/>
                <a:cs typeface="+mj-cs"/>
              </a:rPr>
            </a:br>
            <a:r>
              <a:rPr kumimoji="0" lang="en-US" sz="2400" b="0" i="0" u="none" strike="noStrike" kern="1200" cap="none" spc="0" normalizeH="0" baseline="0" noProof="0" dirty="0">
                <a:ln>
                  <a:noFill/>
                </a:ln>
                <a:solidFill>
                  <a:srgbClr val="004494"/>
                </a:solidFill>
                <a:effectLst/>
                <a:uLnTx/>
                <a:uFillTx/>
                <a:latin typeface="Calibri" panose="020F0502020204030204"/>
                <a:ea typeface="+mj-ea"/>
                <a:cs typeface="+mj-cs"/>
              </a:rPr>
              <a:t>Session 4</a:t>
            </a:r>
            <a:endParaRPr kumimoji="0" lang="id-ID" sz="2400" b="0" i="0" u="none" strike="noStrike" kern="1200" cap="none" spc="0" normalizeH="0" baseline="0" noProof="0" dirty="0">
              <a:ln>
                <a:noFill/>
              </a:ln>
              <a:solidFill>
                <a:srgbClr val="004494"/>
              </a:solidFill>
              <a:effectLst/>
              <a:uLnTx/>
              <a:uFillTx/>
              <a:latin typeface="Calibri" panose="020F0502020204030204"/>
              <a:ea typeface="+mj-ea"/>
              <a:cs typeface="+mj-cs"/>
            </a:endParaRPr>
          </a:p>
        </p:txBody>
      </p:sp>
      <p:pic>
        <p:nvPicPr>
          <p:cNvPr id="39" name="Picture 4" descr="ENISA">
            <a:extLst>
              <a:ext uri="{FF2B5EF4-FFF2-40B4-BE49-F238E27FC236}">
                <a16:creationId xmlns:a16="http://schemas.microsoft.com/office/drawing/2014/main" id="{838D8D41-BB1F-4194-AD41-79E5D3DF8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331" y="145752"/>
            <a:ext cx="1326464" cy="9068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24F5AF0-EA53-4356-AB27-18D7F8D11201}"/>
              </a:ext>
            </a:extLst>
          </p:cNvPr>
          <p:cNvPicPr>
            <a:picLocks noChangeAspect="1"/>
          </p:cNvPicPr>
          <p:nvPr/>
        </p:nvPicPr>
        <p:blipFill rotWithShape="1">
          <a:blip r:embed="rId4"/>
          <a:srcRect l="7594"/>
          <a:stretch/>
        </p:blipFill>
        <p:spPr>
          <a:xfrm>
            <a:off x="1462969" y="1523577"/>
            <a:ext cx="3941759" cy="3953954"/>
          </a:xfrm>
          <a:prstGeom prst="ellipse">
            <a:avLst/>
          </a:prstGeom>
        </p:spPr>
      </p:pic>
      <p:sp>
        <p:nvSpPr>
          <p:cNvPr id="42" name="TextBox 19">
            <a:extLst>
              <a:ext uri="{FF2B5EF4-FFF2-40B4-BE49-F238E27FC236}">
                <a16:creationId xmlns:a16="http://schemas.microsoft.com/office/drawing/2014/main" id="{913CB650-AB89-41A9-823C-D1A287FECEF2}"/>
              </a:ext>
            </a:extLst>
          </p:cNvPr>
          <p:cNvSpPr txBox="1"/>
          <p:nvPr/>
        </p:nvSpPr>
        <p:spPr>
          <a:xfrm>
            <a:off x="182670" y="5760889"/>
            <a:ext cx="3852084" cy="957250"/>
          </a:xfrm>
          <a:prstGeom prst="rect">
            <a:avLst/>
          </a:prstGeom>
          <a:noFill/>
        </p:spPr>
        <p:txBody>
          <a:bodyPr wrap="square" rtlCol="0">
            <a:spAutoFit/>
          </a:bodyPr>
          <a:lstStyle/>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Relation to existing (railway) legislation</a:t>
            </a:r>
          </a:p>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Relation to standardization, including TSIs</a:t>
            </a:r>
          </a:p>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Relation to results of European cooperation</a:t>
            </a:r>
          </a:p>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Classification of products and components</a:t>
            </a:r>
          </a:p>
        </p:txBody>
      </p:sp>
      <p:sp>
        <p:nvSpPr>
          <p:cNvPr id="43" name="TextBox 19">
            <a:extLst>
              <a:ext uri="{FF2B5EF4-FFF2-40B4-BE49-F238E27FC236}">
                <a16:creationId xmlns:a16="http://schemas.microsoft.com/office/drawing/2014/main" id="{43A2DF02-EA8A-4E87-BBFA-AE38369E97C6}"/>
              </a:ext>
            </a:extLst>
          </p:cNvPr>
          <p:cNvSpPr txBox="1"/>
          <p:nvPr/>
        </p:nvSpPr>
        <p:spPr>
          <a:xfrm>
            <a:off x="8208982" y="5752685"/>
            <a:ext cx="3852084" cy="957250"/>
          </a:xfrm>
          <a:prstGeom prst="rect">
            <a:avLst/>
          </a:prstGeom>
          <a:noFill/>
        </p:spPr>
        <p:txBody>
          <a:bodyPr wrap="square" rtlCol="0">
            <a:spAutoFit/>
          </a:bodyPr>
          <a:lstStyle/>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ERTMS security migration roadmap</a:t>
            </a:r>
          </a:p>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Include Guideline to TSI CCS application guide</a:t>
            </a:r>
          </a:p>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Transfer guideline requirements into TSI CCS subsets</a:t>
            </a:r>
          </a:p>
        </p:txBody>
      </p:sp>
      <p:sp>
        <p:nvSpPr>
          <p:cNvPr id="26" name="TextBox 144">
            <a:extLst>
              <a:ext uri="{FF2B5EF4-FFF2-40B4-BE49-F238E27FC236}">
                <a16:creationId xmlns:a16="http://schemas.microsoft.com/office/drawing/2014/main" id="{F2FF7DD5-5548-4E15-9B46-378829F2F8D9}"/>
              </a:ext>
            </a:extLst>
          </p:cNvPr>
          <p:cNvSpPr txBox="1"/>
          <p:nvPr/>
        </p:nvSpPr>
        <p:spPr>
          <a:xfrm>
            <a:off x="-119666" y="5471419"/>
            <a:ext cx="30003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42852"/>
                </a:solidFill>
                <a:effectLst/>
                <a:uLnTx/>
                <a:uFillTx/>
                <a:latin typeface="Calibri" panose="020F0502020204030204"/>
                <a:ea typeface="+mn-ea"/>
                <a:cs typeface="+mn-cs"/>
              </a:rPr>
              <a:t>Cyber Risk Management</a:t>
            </a:r>
            <a:endParaRPr kumimoji="0" lang="en-US" sz="1800" b="0" i="0" u="none" strike="noStrike" kern="1200" cap="none" spc="0" normalizeH="0" baseline="0" noProof="0" dirty="0">
              <a:ln>
                <a:noFill/>
              </a:ln>
              <a:solidFill>
                <a:srgbClr val="242852"/>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478433B9-03B6-4696-A00B-49D21B65A190}"/>
              </a:ext>
            </a:extLst>
          </p:cNvPr>
          <p:cNvGrpSpPr/>
          <p:nvPr/>
        </p:nvGrpSpPr>
        <p:grpSpPr>
          <a:xfrm>
            <a:off x="751897" y="4184581"/>
            <a:ext cx="1257244" cy="1257244"/>
            <a:chOff x="1054980" y="4323315"/>
            <a:chExt cx="1257244" cy="1257244"/>
          </a:xfrm>
        </p:grpSpPr>
        <p:sp>
          <p:nvSpPr>
            <p:cNvPr id="22" name="Oval 100">
              <a:extLst>
                <a:ext uri="{FF2B5EF4-FFF2-40B4-BE49-F238E27FC236}">
                  <a16:creationId xmlns:a16="http://schemas.microsoft.com/office/drawing/2014/main" id="{D21D6AAA-3F99-4C19-B29B-B2EA05DCF6D3}"/>
                </a:ext>
              </a:extLst>
            </p:cNvPr>
            <p:cNvSpPr>
              <a:spLocks noChangeArrowheads="1"/>
            </p:cNvSpPr>
            <p:nvPr/>
          </p:nvSpPr>
          <p:spPr bwMode="invGray">
            <a:xfrm>
              <a:off x="1054980" y="4323315"/>
              <a:ext cx="1257244" cy="1257244"/>
            </a:xfrm>
            <a:prstGeom prst="ellipse">
              <a:avLst/>
            </a:prstGeom>
            <a:solidFill>
              <a:schemeClr val="accent1">
                <a:alpha val="78000"/>
              </a:schemeClr>
            </a:solidFill>
            <a:ln w="19050">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428246AE-181A-41B1-A990-9A2597B5A39E}"/>
                </a:ext>
              </a:extLst>
            </p:cNvPr>
            <p:cNvPicPr>
              <a:picLocks noChangeAspect="1"/>
            </p:cNvPicPr>
            <p:nvPr/>
          </p:nvPicPr>
          <p:blipFill>
            <a:blip r:embed="rId5"/>
            <a:stretch>
              <a:fillRect/>
            </a:stretch>
          </p:blipFill>
          <p:spPr>
            <a:xfrm>
              <a:off x="1206415" y="4696730"/>
              <a:ext cx="902297" cy="506961"/>
            </a:xfrm>
            <a:prstGeom prst="rect">
              <a:avLst/>
            </a:prstGeom>
          </p:spPr>
        </p:pic>
      </p:grpSp>
      <p:pic>
        <p:nvPicPr>
          <p:cNvPr id="49" name="Picture 48">
            <a:extLst>
              <a:ext uri="{FF2B5EF4-FFF2-40B4-BE49-F238E27FC236}">
                <a16:creationId xmlns:a16="http://schemas.microsoft.com/office/drawing/2014/main" id="{A1A61F7E-B817-4462-94F1-27EDA74E50AE}"/>
              </a:ext>
            </a:extLst>
          </p:cNvPr>
          <p:cNvPicPr>
            <a:picLocks noChangeAspect="1"/>
          </p:cNvPicPr>
          <p:nvPr/>
        </p:nvPicPr>
        <p:blipFill>
          <a:blip r:embed="rId6"/>
          <a:stretch>
            <a:fillRect/>
          </a:stretch>
        </p:blipFill>
        <p:spPr>
          <a:xfrm>
            <a:off x="7932137" y="2256906"/>
            <a:ext cx="2230119" cy="2330511"/>
          </a:xfrm>
          <a:prstGeom prst="rect">
            <a:avLst/>
          </a:prstGeom>
        </p:spPr>
      </p:pic>
      <p:grpSp>
        <p:nvGrpSpPr>
          <p:cNvPr id="50" name="Group 49">
            <a:extLst>
              <a:ext uri="{FF2B5EF4-FFF2-40B4-BE49-F238E27FC236}">
                <a16:creationId xmlns:a16="http://schemas.microsoft.com/office/drawing/2014/main" id="{6AD35162-0CF9-433D-ADF6-3ED688690B8C}"/>
              </a:ext>
            </a:extLst>
          </p:cNvPr>
          <p:cNvGrpSpPr/>
          <p:nvPr/>
        </p:nvGrpSpPr>
        <p:grpSpPr>
          <a:xfrm>
            <a:off x="9180565" y="4335999"/>
            <a:ext cx="1228424" cy="1228424"/>
            <a:chOff x="9180565" y="4335999"/>
            <a:chExt cx="1228424" cy="1228424"/>
          </a:xfrm>
        </p:grpSpPr>
        <p:sp>
          <p:nvSpPr>
            <p:cNvPr id="21" name="Oval 100">
              <a:extLst>
                <a:ext uri="{FF2B5EF4-FFF2-40B4-BE49-F238E27FC236}">
                  <a16:creationId xmlns:a16="http://schemas.microsoft.com/office/drawing/2014/main" id="{DEF3EA59-0938-4AB5-98C7-57EDAFFAD17B}"/>
                </a:ext>
              </a:extLst>
            </p:cNvPr>
            <p:cNvSpPr>
              <a:spLocks noChangeArrowheads="1"/>
            </p:cNvSpPr>
            <p:nvPr/>
          </p:nvSpPr>
          <p:spPr bwMode="invGray">
            <a:xfrm>
              <a:off x="9180565" y="4335999"/>
              <a:ext cx="1228424" cy="1228424"/>
            </a:xfrm>
            <a:prstGeom prst="ellipse">
              <a:avLst/>
            </a:prstGeom>
            <a:solidFill>
              <a:schemeClr val="accent5">
                <a:alpha val="78000"/>
              </a:schemeClr>
            </a:solidFill>
            <a:ln w="19050">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A35537E9-D946-45BB-958E-A2280F937368}"/>
                </a:ext>
              </a:extLst>
            </p:cNvPr>
            <p:cNvPicPr>
              <a:picLocks noChangeAspect="1"/>
            </p:cNvPicPr>
            <p:nvPr/>
          </p:nvPicPr>
          <p:blipFill>
            <a:blip r:embed="rId7"/>
            <a:stretch>
              <a:fillRect/>
            </a:stretch>
          </p:blipFill>
          <p:spPr>
            <a:xfrm>
              <a:off x="9399580" y="4546844"/>
              <a:ext cx="790394" cy="836436"/>
            </a:xfrm>
            <a:prstGeom prst="rect">
              <a:avLst/>
            </a:prstGeom>
          </p:spPr>
        </p:pic>
      </p:grpSp>
      <p:sp>
        <p:nvSpPr>
          <p:cNvPr id="51" name="TextBox 144">
            <a:extLst>
              <a:ext uri="{FF2B5EF4-FFF2-40B4-BE49-F238E27FC236}">
                <a16:creationId xmlns:a16="http://schemas.microsoft.com/office/drawing/2014/main" id="{08295059-040D-46E5-B3C3-372B8B7D9C4E}"/>
              </a:ext>
            </a:extLst>
          </p:cNvPr>
          <p:cNvSpPr txBox="1"/>
          <p:nvPr/>
        </p:nvSpPr>
        <p:spPr>
          <a:xfrm>
            <a:off x="8014629" y="5453670"/>
            <a:ext cx="18644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42852"/>
                </a:solidFill>
                <a:effectLst/>
                <a:uLnTx/>
                <a:uFillTx/>
                <a:latin typeface="Calibri" panose="020F0502020204030204"/>
                <a:ea typeface="+mn-ea"/>
                <a:cs typeface="+mn-cs"/>
              </a:rPr>
              <a:t>To be addressed</a:t>
            </a:r>
            <a:endParaRPr kumimoji="0" lang="en-US" sz="1800" b="0" i="0" u="none" strike="noStrike" kern="1200" cap="none" spc="0" normalizeH="0" baseline="0" noProof="0" dirty="0">
              <a:ln>
                <a:noFill/>
              </a:ln>
              <a:solidFill>
                <a:srgbClr val="242852"/>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A1645A1A-4DD5-427A-AB57-9F6EC11941FA}"/>
              </a:ext>
            </a:extLst>
          </p:cNvPr>
          <p:cNvGrpSpPr/>
          <p:nvPr/>
        </p:nvGrpSpPr>
        <p:grpSpPr>
          <a:xfrm>
            <a:off x="5396303" y="2131868"/>
            <a:ext cx="1752876" cy="1752874"/>
            <a:chOff x="5024078" y="3992805"/>
            <a:chExt cx="1752876" cy="1752874"/>
          </a:xfrm>
        </p:grpSpPr>
        <p:sp>
          <p:nvSpPr>
            <p:cNvPr id="55" name="Oval 13">
              <a:extLst>
                <a:ext uri="{FF2B5EF4-FFF2-40B4-BE49-F238E27FC236}">
                  <a16:creationId xmlns:a16="http://schemas.microsoft.com/office/drawing/2014/main" id="{89C6DBC7-AD79-47D1-92EA-0387541ECD3E}"/>
                </a:ext>
              </a:extLst>
            </p:cNvPr>
            <p:cNvSpPr>
              <a:spLocks noChangeArrowheads="1"/>
            </p:cNvSpPr>
            <p:nvPr/>
          </p:nvSpPr>
          <p:spPr bwMode="auto">
            <a:xfrm>
              <a:off x="5024078" y="3992805"/>
              <a:ext cx="1752876" cy="1752874"/>
            </a:xfrm>
            <a:prstGeom prst="ellipse">
              <a:avLst/>
            </a:prstGeom>
            <a:solidFill>
              <a:schemeClr val="accent2">
                <a:alpha val="78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8CB6B5EA-89AA-4373-AFC6-AC2E0BD8BCD8}"/>
                </a:ext>
              </a:extLst>
            </p:cNvPr>
            <p:cNvPicPr>
              <a:picLocks noChangeAspect="1"/>
            </p:cNvPicPr>
            <p:nvPr/>
          </p:nvPicPr>
          <p:blipFill>
            <a:blip r:embed="rId8"/>
            <a:stretch>
              <a:fillRect/>
            </a:stretch>
          </p:blipFill>
          <p:spPr>
            <a:xfrm>
              <a:off x="5182645" y="4533463"/>
              <a:ext cx="1435741" cy="671557"/>
            </a:xfrm>
            <a:prstGeom prst="rect">
              <a:avLst/>
            </a:prstGeom>
          </p:spPr>
        </p:pic>
      </p:grpSp>
      <p:sp>
        <p:nvSpPr>
          <p:cNvPr id="60" name="TextBox 19">
            <a:extLst>
              <a:ext uri="{FF2B5EF4-FFF2-40B4-BE49-F238E27FC236}">
                <a16:creationId xmlns:a16="http://schemas.microsoft.com/office/drawing/2014/main" id="{A0C894D7-D8E8-4CE6-B772-ACC0B63138DF}"/>
              </a:ext>
            </a:extLst>
          </p:cNvPr>
          <p:cNvSpPr txBox="1"/>
          <p:nvPr/>
        </p:nvSpPr>
        <p:spPr>
          <a:xfrm>
            <a:off x="5061100" y="1481751"/>
            <a:ext cx="3852084" cy="957250"/>
          </a:xfrm>
          <a:prstGeom prst="rect">
            <a:avLst/>
          </a:prstGeom>
          <a:noFill/>
        </p:spPr>
        <p:txBody>
          <a:bodyPr wrap="square" rtlCol="0">
            <a:spAutoFit/>
          </a:bodyPr>
          <a:lstStyle/>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Particularities of railway sector</a:t>
            </a:r>
          </a:p>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Cyber regulation integrated in the existing European rail regulation</a:t>
            </a:r>
          </a:p>
          <a:p>
            <a:pPr marL="200025" marR="0" lvl="0" indent="-200025" algn="l" defTabSz="914400" rtl="0" eaLnBrk="1" fontAlgn="auto" latinLnBrk="0" hangingPunct="1">
              <a:lnSpc>
                <a:spcPts val="16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42852"/>
                </a:solidFill>
                <a:effectLst/>
                <a:uLnTx/>
                <a:uFillTx/>
                <a:latin typeface="Calibri" panose="020F0502020204030204"/>
                <a:ea typeface="+mn-ea"/>
                <a:cs typeface="+mn-cs"/>
              </a:rPr>
              <a:t>Collaboration is key</a:t>
            </a:r>
          </a:p>
        </p:txBody>
      </p:sp>
      <p:sp>
        <p:nvSpPr>
          <p:cNvPr id="61" name="TextBox 144">
            <a:extLst>
              <a:ext uri="{FF2B5EF4-FFF2-40B4-BE49-F238E27FC236}">
                <a16:creationId xmlns:a16="http://schemas.microsoft.com/office/drawing/2014/main" id="{2C5FA4F6-EA2D-4C4A-B893-7BC35C5BD437}"/>
              </a:ext>
            </a:extLst>
          </p:cNvPr>
          <p:cNvSpPr txBox="1"/>
          <p:nvPr/>
        </p:nvSpPr>
        <p:spPr>
          <a:xfrm>
            <a:off x="4866747" y="1182736"/>
            <a:ext cx="18644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42852"/>
                </a:solidFill>
                <a:effectLst/>
                <a:uLnTx/>
                <a:uFillTx/>
                <a:latin typeface="Calibri" panose="020F0502020204030204"/>
                <a:ea typeface="+mn-ea"/>
                <a:cs typeface="+mn-cs"/>
              </a:rPr>
              <a:t>To be considered</a:t>
            </a:r>
            <a:endParaRPr kumimoji="0" lang="en-US" sz="1800" b="0" i="0" u="none" strike="noStrike" kern="1200" cap="none" spc="0" normalizeH="0" baseline="0" noProof="0" dirty="0">
              <a:ln>
                <a:noFill/>
              </a:ln>
              <a:solidFill>
                <a:srgbClr val="242852"/>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3DD405CE-2159-4D84-BA1E-7E1A28E9B00C}"/>
              </a:ext>
            </a:extLst>
          </p:cNvPr>
          <p:cNvSpPr txBox="1"/>
          <p:nvPr/>
        </p:nvSpPr>
        <p:spPr>
          <a:xfrm>
            <a:off x="4866747" y="5099467"/>
            <a:ext cx="27580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Financial impact on the European rail supply industry?</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380081"/>
      </p:ext>
    </p:extLst>
  </p:cSld>
  <p:clrMapOvr>
    <a:masterClrMapping/>
  </p:clrMapOvr>
  <p:transition spd="slow">
    <p:push/>
  </p:transition>
</p:sld>
</file>

<file path=ppt/theme/theme1.xml><?xml version="1.0" encoding="utf-8"?>
<a:theme xmlns:a="http://schemas.openxmlformats.org/drawingml/2006/main" name="1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94CD33BF-0303-4674-8BCC-53D766DF2B61}"/>
    </a:ext>
  </a:extLst>
</a:theme>
</file>

<file path=ppt/theme/theme2.xml><?xml version="1.0" encoding="utf-8"?>
<a:theme xmlns:a="http://schemas.openxmlformats.org/drawingml/2006/main" name="2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668021BB-D978-49FD-A893-5ADFBBA4FB9B}"/>
    </a:ext>
  </a:extLst>
</a:theme>
</file>

<file path=ppt/theme/theme3.xml><?xml version="1.0" encoding="utf-8"?>
<a:theme xmlns:a="http://schemas.openxmlformats.org/drawingml/2006/main" name="3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30FF0902-7799-4672-A02C-EBA7DB385761}"/>
    </a:ext>
  </a:extLst>
</a:theme>
</file>

<file path=ppt/theme/theme4.xml><?xml version="1.0" encoding="utf-8"?>
<a:theme xmlns:a="http://schemas.openxmlformats.org/drawingml/2006/main" name="4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668021BB-D978-49FD-A893-5ADFBBA4FB9B}"/>
    </a:ext>
  </a:extLst>
</a:theme>
</file>

<file path=ppt/theme/theme5.xml><?xml version="1.0" encoding="utf-8"?>
<a:theme xmlns:a="http://schemas.openxmlformats.org/drawingml/2006/main" name="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94CD33BF-0303-4674-8BCC-53D766DF2B61}"/>
    </a:ext>
  </a:extLst>
</a:theme>
</file>

<file path=ppt/theme/theme6.xml><?xml version="1.0" encoding="utf-8"?>
<a:theme xmlns:a="http://schemas.openxmlformats.org/drawingml/2006/main" name="Motiv Office">
  <a:themeElements>
    <a:clrScheme name="ENISA PPT">
      <a:dk1>
        <a:srgbClr val="1D1D1B"/>
      </a:dk1>
      <a:lt1>
        <a:sysClr val="window" lastClr="FFFFFF"/>
      </a:lt1>
      <a:dk2>
        <a:srgbClr val="A0A0A0"/>
      </a:dk2>
      <a:lt2>
        <a:srgbClr val="95C11F"/>
      </a:lt2>
      <a:accent1>
        <a:srgbClr val="EE756D"/>
      </a:accent1>
      <a:accent2>
        <a:srgbClr val="004F9F"/>
      </a:accent2>
      <a:accent3>
        <a:srgbClr val="575756"/>
      </a:accent3>
      <a:accent4>
        <a:srgbClr val="CB0538"/>
      </a:accent4>
      <a:accent5>
        <a:srgbClr val="F9B233"/>
      </a:accent5>
      <a:accent6>
        <a:srgbClr val="EBEBEB"/>
      </a:accent6>
      <a:hlink>
        <a:srgbClr val="004F9F"/>
      </a:hlink>
      <a:folHlink>
        <a:srgbClr val="004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New1.potx" id="{A54FBC68-4A3C-4803-A996-73DC79D07F34}" vid="{44D74DCC-BA19-49B3-8FD8-9B1C3246E77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ERA_Document" ma:contentTypeID="0x010100ED194B9F7C15044CBD43C025EAD2ECAB006E253471D934F44CB5EE00D6CA51BA57" ma:contentTypeVersion="1356" ma:contentTypeDescription="Create a new document." ma:contentTypeScope="" ma:versionID="0588413a050e8734baa9f48564cdb717">
  <xsd:schema xmlns:xsd="http://www.w3.org/2001/XMLSchema" xmlns:xs="http://www.w3.org/2001/XMLSchema" xmlns:p="http://schemas.microsoft.com/office/2006/metadata/properties" xmlns:ns2="49592fe1-76b3-425e-9982-488f19897f48" xmlns:ns3="8fc5278b-293a-461f-8078-4807083c99e4" targetNamespace="http://schemas.microsoft.com/office/2006/metadata/properties" ma:root="true" ma:fieldsID="2e427a2d44ab29dc093974257866cacd" ns2:_="" ns3:_="">
    <xsd:import namespace="49592fe1-76b3-425e-9982-488f19897f48"/>
    <xsd:import namespace="8fc5278b-293a-461f-8078-4807083c99e4"/>
    <xsd:element name="properties">
      <xsd:complexType>
        <xsd:sequence>
          <xsd:element name="documentManagement">
            <xsd:complexType>
              <xsd:all>
                <xsd:element ref="ns2:Project_x0020_Code" minOccurs="0"/>
                <xsd:element ref="ns2:TaxCatchAllLabel" minOccurs="0"/>
                <xsd:element ref="ns2:TaxCatchAll" minOccurs="0"/>
                <xsd:element ref="ns2:gf147c1d654543abacff4a31dfc45623" minOccurs="0"/>
                <xsd:element ref="ns2:g337828d867743cab065af36c4e1a31c" minOccurs="0"/>
                <xsd:element ref="ns2:h70713ed90ce4adeabe454f2aabfa4ef" minOccurs="0"/>
                <xsd:element ref="ns2:_dlc_DocId" minOccurs="0"/>
                <xsd:element ref="ns2:_dlc_DocIdUrl" minOccurs="0"/>
                <xsd:element ref="ns2:_dlc_DocIdPersistId" minOccurs="0"/>
                <xsd:element ref="ns3:MediaServiceGenerationTime" minOccurs="0"/>
                <xsd:element ref="ns3:MediaServiceEventHashCode" minOccurs="0"/>
                <xsd:element ref="ns3:MediaServiceOCR" minOccurs="0"/>
                <xsd:element ref="ns3:MediaServiceLocation" minOccurs="0"/>
                <xsd:element ref="ns3:MediaServiceMetadata" minOccurs="0"/>
                <xsd:element ref="ns3:MediaServiceFastMetadata" minOccurs="0"/>
                <xsd:element ref="ns3:lcf76f155ced4ddcb4097134ff3c332f"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92fe1-76b3-425e-9982-488f19897f48" elementFormDefault="qualified">
    <xsd:import namespace="http://schemas.microsoft.com/office/2006/documentManagement/types"/>
    <xsd:import namespace="http://schemas.microsoft.com/office/infopath/2007/PartnerControls"/>
    <xsd:element name="Project_x0020_Code" ma:index="4" nillable="true" ma:displayName="Project Code" ma:description="Only if the project code exists" ma:internalName="Project_x0020_Code" ma:readOnly="false">
      <xsd:simpleType>
        <xsd:restriction base="dms:Text">
          <xsd:maxLength value="255"/>
        </xsd:restriction>
      </xsd:simpleType>
    </xsd:element>
    <xsd:element name="TaxCatchAllLabel" ma:index="8" nillable="true" ma:displayName="Taxonomy Catch All Column1" ma:hidden="true" ma:list="{85849e7d-2efe-4897-b06f-a72b4edbb22d}" ma:internalName="TaxCatchAllLabel" ma:readOnly="true" ma:showField="CatchAllDataLabel" ma:web="36a9c897-2d74-410f-8d77-1a54cee6f51d">
      <xsd:complexType>
        <xsd:complexContent>
          <xsd:extension base="dms:MultiChoiceLookup">
            <xsd:sequence>
              <xsd:element name="Value" type="dms:Lookup" maxOccurs="unbounded" minOccurs="0" nillable="true"/>
            </xsd:sequence>
          </xsd:extension>
        </xsd:complexContent>
      </xsd:complexType>
    </xsd:element>
    <xsd:element name="TaxCatchAll" ma:index="9" nillable="true" ma:displayName="Taxonomy Catch All Column" ma:hidden="true" ma:list="{85849e7d-2efe-4897-b06f-a72b4edbb22d}" ma:internalName="TaxCatchAll" ma:readOnly="false" ma:showField="CatchAllData" ma:web="36a9c897-2d74-410f-8d77-1a54cee6f51d">
      <xsd:complexType>
        <xsd:complexContent>
          <xsd:extension base="dms:MultiChoiceLookup">
            <xsd:sequence>
              <xsd:element name="Value" type="dms:Lookup" maxOccurs="unbounded" minOccurs="0" nillable="true"/>
            </xsd:sequence>
          </xsd:extension>
        </xsd:complexContent>
      </xsd:complexType>
    </xsd:element>
    <xsd:element name="gf147c1d654543abacff4a31dfc45623" ma:index="10" ma:taxonomy="true" ma:internalName="gf147c1d654543abacff4a31dfc45623" ma:taxonomyFieldName="Origin_x002d_Author" ma:displayName="Origin-Author" ma:readOnly="false" ma:default="2;#ERA|8287c6ea-6f12-4bfd-9fc9-6825fce534f5" ma:fieldId="{0f147c1d-6545-43ab-acff-4a31dfc45623}" ma:sspId="ec698c8c-469b-4390-ad13-30cd69364034" ma:termSetId="3bd325ee-ad60-4d4f-86e3-57acc143124f" ma:anchorId="00000000-0000-0000-0000-000000000000" ma:open="false" ma:isKeyword="false">
      <xsd:complexType>
        <xsd:sequence>
          <xsd:element ref="pc:Terms" minOccurs="0" maxOccurs="1"/>
        </xsd:sequence>
      </xsd:complexType>
    </xsd:element>
    <xsd:element name="g337828d867743cab065af36c4e1a31c" ma:index="11" ma:taxonomy="true" ma:internalName="g337828d867743cab065af36c4e1a31c" ma:taxonomyFieldName="Process" ma:displayName="Process" ma:indexed="true" ma:readOnly="false" ma:fieldId="{0337828d-8677-43ca-b065-af36c4e1a31c}" ma:sspId="ec698c8c-469b-4390-ad13-30cd69364034" ma:termSetId="41c32b1e-eebd-43d7-92b4-2a0b44ea6647" ma:anchorId="00000000-0000-0000-0000-000000000000" ma:open="false" ma:isKeyword="false">
      <xsd:complexType>
        <xsd:sequence>
          <xsd:element ref="pc:Terms" minOccurs="0" maxOccurs="1"/>
        </xsd:sequence>
      </xsd:complexType>
    </xsd:element>
    <xsd:element name="h70713ed90ce4adeabe454f2aabfa4ef" ma:index="12" ma:taxonomy="true" ma:internalName="h70713ed90ce4adeabe454f2aabfa4ef" ma:taxonomyFieldName="Document_x0020_type" ma:displayName="Document type" ma:readOnly="false" ma:fieldId="{170713ed-90ce-4ade-abe4-54f2aabfa4ef}" ma:sspId="ec698c8c-469b-4390-ad13-30cd69364034" ma:termSetId="07ece8fb-22f7-4a45-9bd0-d78559e8cddf"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fc5278b-293a-461f-8078-4807083c99e4" elementFormDefault="qualified">
    <xsd:import namespace="http://schemas.microsoft.com/office/2006/documentManagement/types"/>
    <xsd:import namespace="http://schemas.microsoft.com/office/infopath/2007/PartnerControls"/>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ec698c8c-469b-4390-ad13-30cd69364034" ma:termSetId="09814cd3-568e-fe90-9814-8d621ff8fb84" ma:anchorId="fba54fb3-c3e1-fe81-a776-ca4b69148c4d" ma:open="true" ma:isKeyword="false">
      <xsd:complexType>
        <xsd:sequence>
          <xsd:element ref="pc:Terms" minOccurs="0" maxOccurs="1"/>
        </xsd:sequence>
      </xsd:complexType>
    </xsd:element>
    <xsd:element name="MediaServiceDateTaken" ma:index="28"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c5278b-293a-461f-8078-4807083c99e4">
      <Terms xmlns="http://schemas.microsoft.com/office/infopath/2007/PartnerControls"/>
    </lcf76f155ced4ddcb4097134ff3c332f>
    <TaxCatchAll xmlns="49592fe1-76b3-425e-9982-488f19897f48">
      <Value>10</Value>
      <Value>2</Value>
      <Value>3</Value>
    </TaxCatchAll>
    <gf147c1d654543abacff4a31dfc45623 xmlns="49592fe1-76b3-425e-9982-488f19897f48">
      <Terms xmlns="http://schemas.microsoft.com/office/infopath/2007/PartnerControls">
        <TermInfo xmlns="http://schemas.microsoft.com/office/infopath/2007/PartnerControls">
          <TermName xmlns="http://schemas.microsoft.com/office/infopath/2007/PartnerControls">ERA</TermName>
          <TermId xmlns="http://schemas.microsoft.com/office/infopath/2007/PartnerControls">8287c6ea-6f12-4bfd-9fc9-6825fce534f5</TermId>
        </TermInfo>
      </Terms>
    </gf147c1d654543abacff4a31dfc45623>
    <g337828d867743cab065af36c4e1a31c xmlns="49592fe1-76b3-425e-9982-488f19897f48">
      <Terms xmlns="http://schemas.microsoft.com/office/infopath/2007/PartnerControls">
        <TermInfo xmlns="http://schemas.microsoft.com/office/infopath/2007/PartnerControls">
          <TermName xmlns="http://schemas.microsoft.com/office/infopath/2007/PartnerControls">COS - Communication services (events, press, internal communication)</TermName>
          <TermId xmlns="http://schemas.microsoft.com/office/infopath/2007/PartnerControls">6e7aecaf-4b6f-4553-9375-5c2379a2e3d6</TermId>
        </TermInfo>
      </Terms>
    </g337828d867743cab065af36c4e1a31c>
    <Project_x0020_Code xmlns="49592fe1-76b3-425e-9982-488f19897f48">1145</Project_x0020_Code>
    <h70713ed90ce4adeabe454f2aabfa4ef xmlns="49592fe1-76b3-425e-9982-488f19897f48">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d69afb93-d8c7-4c9e-870f-5298841c2f8f</TermId>
        </TermInfo>
      </Terms>
    </h70713ed90ce4adeabe454f2aabfa4ef>
    <_dlc_DocId xmlns="49592fe1-76b3-425e-9982-488f19897f48">INTID-560544036-1225</_dlc_DocId>
    <_dlc_DocIdUrl xmlns="49592fe1-76b3-425e-9982-488f19897f48">
      <Url>https://eraeuropaeu.sharepoint.com/sites/SAC/_layouts/15/DocIdRedir.aspx?ID=INTID-560544036-1225</Url>
      <Description>INTID-560544036-1225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ec698c8c-469b-4390-ad13-30cd69364034" ContentTypeId="0x010100ED194B9F7C15044CBD43C025EAD2ECAB" PreviousValue="true"/>
</file>

<file path=customXml/itemProps1.xml><?xml version="1.0" encoding="utf-8"?>
<ds:datastoreItem xmlns:ds="http://schemas.openxmlformats.org/officeDocument/2006/customXml" ds:itemID="{3927DD9D-44A5-4FAC-A068-2CB9A2347BED}">
  <ds:schemaRefs>
    <ds:schemaRef ds:uri="49592fe1-76b3-425e-9982-488f19897f48"/>
    <ds:schemaRef ds:uri="8fc5278b-293a-461f-8078-4807083c99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35F58D-5F80-4278-903D-A99D898ACBA3}">
  <ds:schemaRefs>
    <ds:schemaRef ds:uri="http://schemas.microsoft.com/sharepoint/v3/contenttype/forms"/>
  </ds:schemaRefs>
</ds:datastoreItem>
</file>

<file path=customXml/itemProps3.xml><?xml version="1.0" encoding="utf-8"?>
<ds:datastoreItem xmlns:ds="http://schemas.openxmlformats.org/officeDocument/2006/customXml" ds:itemID="{597D2683-C09C-46EE-9BB4-A11D8F475746}">
  <ds:schemaRefs>
    <ds:schemaRef ds:uri="http://purl.org/dc/dcmitype/"/>
    <ds:schemaRef ds:uri="http://purl.org/dc/terms/"/>
    <ds:schemaRef ds:uri="http://schemas.microsoft.com/office/2006/metadata/properties"/>
    <ds:schemaRef ds:uri="8fc5278b-293a-461f-8078-4807083c99e4"/>
    <ds:schemaRef ds:uri="49592fe1-76b3-425e-9982-488f19897f48"/>
    <ds:schemaRef ds:uri="http://schemas.microsoft.com/office/infopath/2007/PartnerControls"/>
    <ds:schemaRef ds:uri="http://purl.org/dc/elements/1.1/"/>
    <ds:schemaRef ds:uri="http://www.w3.org/XML/1998/namespace"/>
    <ds:schemaRef ds:uri="http://schemas.microsoft.com/office/2006/documentManagement/types"/>
    <ds:schemaRef ds:uri="http://schemas.openxmlformats.org/package/2006/metadata/core-properties"/>
  </ds:schemaRefs>
</ds:datastoreItem>
</file>

<file path=customXml/itemProps4.xml><?xml version="1.0" encoding="utf-8"?>
<ds:datastoreItem xmlns:ds="http://schemas.openxmlformats.org/officeDocument/2006/customXml" ds:itemID="{1E7DFAF4-A14E-49A0-83EC-517B89B6257F}">
  <ds:schemaRefs>
    <ds:schemaRef ds:uri="http://schemas.microsoft.com/sharepoint/events"/>
  </ds:schemaRefs>
</ds:datastoreItem>
</file>

<file path=customXml/itemProps5.xml><?xml version="1.0" encoding="utf-8"?>
<ds:datastoreItem xmlns:ds="http://schemas.openxmlformats.org/officeDocument/2006/customXml" ds:itemID="{5770F31A-EA75-477F-842A-B8C778F1B9C1}">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ERA Template_16 9</Template>
  <TotalTime>16</TotalTime>
  <Words>1445</Words>
  <Application>Microsoft Office PowerPoint</Application>
  <PresentationFormat>Widescreen</PresentationFormat>
  <Paragraphs>205</Paragraphs>
  <Slides>24</Slides>
  <Notes>10</Notes>
  <HiddenSlides>0</HiddenSlides>
  <MMClips>0</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1_Office Theme</vt:lpstr>
      <vt:lpstr>2_Office Theme</vt:lpstr>
      <vt:lpstr>3_Office Theme</vt:lpstr>
      <vt:lpstr>4_Office Theme</vt:lpstr>
      <vt:lpstr>Office Theme</vt:lpstr>
      <vt:lpstr>Motiv Office</vt:lpstr>
      <vt:lpstr>Feedback on the ERA-ENISA Conference on Railway Cybersecurity 16 February 2023</vt:lpstr>
      <vt:lpstr>SPEAKERS</vt:lpstr>
      <vt:lpstr>Successful ERA-ENISA collaboration</vt:lpstr>
      <vt:lpstr>PowerPoint Presentation</vt:lpstr>
      <vt:lpstr>PowerPoint Presentation</vt:lpstr>
      <vt:lpstr>PowerPoint Presentation</vt:lpstr>
      <vt:lpstr>GOOD PRACTISES Session 2</vt:lpstr>
      <vt:lpstr>Standards, Research &amp; Innovation, Solutions Session 3</vt:lpstr>
      <vt:lpstr>PowerPoint Presentation</vt:lpstr>
      <vt:lpstr>Summary Wide scope of discussion – Useful exchange</vt:lpstr>
      <vt:lpstr>PowerPoint Presentation</vt:lpstr>
      <vt:lpstr>2022 NIS Investments Report</vt:lpstr>
      <vt:lpstr>Survey demographics</vt:lpstr>
      <vt:lpstr>Key findings</vt:lpstr>
      <vt:lpstr>Cybersecurity budgets</vt:lpstr>
      <vt:lpstr>Cybersecurity budgets</vt:lpstr>
      <vt:lpstr>Cybersecurity Resources</vt:lpstr>
      <vt:lpstr>Cybersecurity Capabilities</vt:lpstr>
      <vt:lpstr>Third party risk management</vt:lpstr>
      <vt:lpstr>Cyber Insurance</vt:lpstr>
      <vt:lpstr>Cost of cybersecurity incidents</vt:lpstr>
      <vt:lpstr>PowerPoint Presentation</vt:lpstr>
      <vt:lpstr>UPCOMING ERA WEBINARS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 PLATFORM</dc:title>
  <dc:creator>RUFFIN Emmanuel</dc:creator>
  <cp:lastModifiedBy>MARTIN Cyriel</cp:lastModifiedBy>
  <cp:revision>21</cp:revision>
  <cp:lastPrinted>2022-10-10T14:54:39Z</cp:lastPrinted>
  <dcterms:created xsi:type="dcterms:W3CDTF">2022-09-27T08:16:10Z</dcterms:created>
  <dcterms:modified xsi:type="dcterms:W3CDTF">2023-02-16T13:29:44Z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0x010100ED194B9F7C15044CBD43C025EAD2ECAB006E253471D934F44CB5EE00D6CA51BA57</vt:lpwstr>
  </property>
  <property fmtid="{D5CDD505-2E9C-101B-9397-08002B2CF9AE}" pid="3" name="_dlc_DocIdItemGuid">
    <vt:lpwstr>7ae41ef2-40a5-4c49-b9c3-f64f89fbc492</vt:lpwstr>
  </property>
  <property fmtid="{D5CDD505-2E9C-101B-9397-08002B2CF9AE}" pid="4" name="Document type">
    <vt:lpwstr>10;#Presentation|d69afb93-d8c7-4c9e-870f-5298841c2f8f</vt:lpwstr>
  </property>
  <property fmtid="{D5CDD505-2E9C-101B-9397-08002B2CF9AE}" pid="5" name="MediaServiceImageTags">
    <vt:lpwstr/>
  </property>
  <property fmtid="{D5CDD505-2E9C-101B-9397-08002B2CF9AE}" pid="6" name="DossierNr">
    <vt:lpwstr/>
  </property>
  <property fmtid="{D5CDD505-2E9C-101B-9397-08002B2CF9AE}" pid="7" name="Instantie">
    <vt:lpwstr/>
  </property>
  <property fmtid="{D5CDD505-2E9C-101B-9397-08002B2CF9AE}" pid="8" name="MSIP_Label_36a229f9-d7c7-422f-b662-ff45a45ca423_Enabled">
    <vt:lpwstr>True</vt:lpwstr>
  </property>
  <property fmtid="{D5CDD505-2E9C-101B-9397-08002B2CF9AE}" pid="9" name="MSIP_Label_36a229f9-d7c7-422f-b662-ff45a45ca423_SiteId">
    <vt:lpwstr>25faedbb-f440-4315-83ee-6f7beb5e73f7</vt:lpwstr>
  </property>
  <property fmtid="{D5CDD505-2E9C-101B-9397-08002B2CF9AE}" pid="10" name="MSIP_Label_36a229f9-d7c7-422f-b662-ff45a45ca423_Owner">
    <vt:lpwstr>cyriel.martin@era.europa.eu</vt:lpwstr>
  </property>
  <property fmtid="{D5CDD505-2E9C-101B-9397-08002B2CF9AE}" pid="11" name="MSIP_Label_36a229f9-d7c7-422f-b662-ff45a45ca423_SetDate">
    <vt:lpwstr>2023-01-17T08:19:45.0647479Z</vt:lpwstr>
  </property>
  <property fmtid="{D5CDD505-2E9C-101B-9397-08002B2CF9AE}" pid="12" name="MSIP_Label_36a229f9-d7c7-422f-b662-ff45a45ca423_Name">
    <vt:lpwstr>General</vt:lpwstr>
  </property>
  <property fmtid="{D5CDD505-2E9C-101B-9397-08002B2CF9AE}" pid="13" name="MSIP_Label_36a229f9-d7c7-422f-b662-ff45a45ca423_Application">
    <vt:lpwstr>Microsoft Azure Information Protection</vt:lpwstr>
  </property>
  <property fmtid="{D5CDD505-2E9C-101B-9397-08002B2CF9AE}" pid="14" name="MSIP_Label_36a229f9-d7c7-422f-b662-ff45a45ca423_ActionId">
    <vt:lpwstr>3c4d6b38-35c8-4d7e-b85f-fa2691d67369</vt:lpwstr>
  </property>
  <property fmtid="{D5CDD505-2E9C-101B-9397-08002B2CF9AE}" pid="15" name="MSIP_Label_36a229f9-d7c7-422f-b662-ff45a45ca423_Extended_MSFT_Method">
    <vt:lpwstr>Manual</vt:lpwstr>
  </property>
  <property fmtid="{D5CDD505-2E9C-101B-9397-08002B2CF9AE}" pid="16" name="Sensitivity">
    <vt:lpwstr>General</vt:lpwstr>
  </property>
  <property fmtid="{D5CDD505-2E9C-101B-9397-08002B2CF9AE}" pid="17" name="Origin-Author">
    <vt:lpwstr>2;#ERA|8287c6ea-6f12-4bfd-9fc9-6825fce534f5</vt:lpwstr>
  </property>
  <property fmtid="{D5CDD505-2E9C-101B-9397-08002B2CF9AE}" pid="18" name="Process">
    <vt:lpwstr>3;#COS - Communication services (events, press, internal communication)|6e7aecaf-4b6f-4553-9375-5c2379a2e3d6</vt:lpwstr>
  </property>
</Properties>
</file>