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 id="2147483676" r:id="rId3"/>
    <p:sldMasterId id="2147483680" r:id="rId4"/>
    <p:sldMasterId id="2147483689" r:id="rId5"/>
    <p:sldMasterId id="2147483694" r:id="rId6"/>
    <p:sldMasterId id="2147483700" r:id="rId7"/>
    <p:sldMasterId id="2147483717" r:id="rId8"/>
  </p:sldMasterIdLst>
  <p:notesMasterIdLst>
    <p:notesMasterId r:id="rId62"/>
  </p:notesMasterIdLst>
  <p:sldIdLst>
    <p:sldId id="256" r:id="rId9"/>
    <p:sldId id="867" r:id="rId10"/>
    <p:sldId id="271" r:id="rId11"/>
    <p:sldId id="2076137952" r:id="rId12"/>
    <p:sldId id="2076137947" r:id="rId13"/>
    <p:sldId id="1786" r:id="rId14"/>
    <p:sldId id="1787" r:id="rId15"/>
    <p:sldId id="553" r:id="rId16"/>
    <p:sldId id="541" r:id="rId17"/>
    <p:sldId id="540" r:id="rId18"/>
    <p:sldId id="552" r:id="rId19"/>
    <p:sldId id="551" r:id="rId20"/>
    <p:sldId id="548" r:id="rId21"/>
    <p:sldId id="549" r:id="rId22"/>
    <p:sldId id="731" r:id="rId23"/>
    <p:sldId id="743" r:id="rId24"/>
    <p:sldId id="744" r:id="rId25"/>
    <p:sldId id="401" r:id="rId26"/>
    <p:sldId id="402" r:id="rId27"/>
    <p:sldId id="403" r:id="rId28"/>
    <p:sldId id="745" r:id="rId29"/>
    <p:sldId id="1788" r:id="rId30"/>
    <p:sldId id="747" r:id="rId31"/>
    <p:sldId id="748" r:id="rId32"/>
    <p:sldId id="2076137949" r:id="rId33"/>
    <p:sldId id="2076137948" r:id="rId34"/>
    <p:sldId id="869" r:id="rId35"/>
    <p:sldId id="752" r:id="rId36"/>
    <p:sldId id="753" r:id="rId37"/>
    <p:sldId id="754" r:id="rId38"/>
    <p:sldId id="480" r:id="rId39"/>
    <p:sldId id="746" r:id="rId40"/>
    <p:sldId id="766" r:id="rId41"/>
    <p:sldId id="755" r:id="rId42"/>
    <p:sldId id="756" r:id="rId43"/>
    <p:sldId id="758" r:id="rId44"/>
    <p:sldId id="767" r:id="rId45"/>
    <p:sldId id="757" r:id="rId46"/>
    <p:sldId id="759" r:id="rId47"/>
    <p:sldId id="760" r:id="rId48"/>
    <p:sldId id="761" r:id="rId49"/>
    <p:sldId id="762" r:id="rId50"/>
    <p:sldId id="763" r:id="rId51"/>
    <p:sldId id="765" r:id="rId52"/>
    <p:sldId id="885" r:id="rId53"/>
    <p:sldId id="886" r:id="rId54"/>
    <p:sldId id="887" r:id="rId55"/>
    <p:sldId id="884" r:id="rId56"/>
    <p:sldId id="888" r:id="rId57"/>
    <p:sldId id="494" r:id="rId58"/>
    <p:sldId id="890" r:id="rId59"/>
    <p:sldId id="2076137935" r:id="rId60"/>
    <p:sldId id="257"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792" autoAdjust="0"/>
  </p:normalViewPr>
  <p:slideViewPr>
    <p:cSldViewPr snapToGrid="0">
      <p:cViewPr varScale="1">
        <p:scale>
          <a:sx n="120" d="100"/>
          <a:sy n="120" d="100"/>
        </p:scale>
        <p:origin x="8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oleObject" Target="file:///C:\Accidentalidad\ACCIDENTALIDAD_01_DIPTICOyVICTIMAS_v20220928.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00" b="1" i="1" u="none" strike="noStrike" kern="1200" spc="0" baseline="0">
                <a:solidFill>
                  <a:schemeClr val="tx1">
                    <a:lumMod val="65000"/>
                    <a:lumOff val="35000"/>
                  </a:schemeClr>
                </a:solidFill>
                <a:latin typeface="+mn-lt"/>
                <a:ea typeface="+mn-ea"/>
                <a:cs typeface="+mn-cs"/>
              </a:defRPr>
            </a:pPr>
            <a:r>
              <a:rPr lang="es-ES" sz="1800" b="1" i="1"/>
              <a:t>Número de accidentes por millón de tren-km</a:t>
            </a:r>
          </a:p>
        </c:rich>
      </c:tx>
      <c:layout>
        <c:manualLayout>
          <c:xMode val="edge"/>
          <c:yMode val="edge"/>
          <c:x val="1.1130585880321287E-3"/>
          <c:y val="3.244486668399587E-2"/>
        </c:manualLayout>
      </c:layout>
      <c:overlay val="0"/>
      <c:spPr>
        <a:noFill/>
        <a:ln>
          <a:noFill/>
        </a:ln>
        <a:effectLst/>
      </c:spPr>
      <c:txPr>
        <a:bodyPr rot="0" spcFirstLastPara="1" vertOverflow="ellipsis" vert="horz" wrap="square" anchor="ctr" anchorCtr="1"/>
        <a:lstStyle/>
        <a:p>
          <a:pPr algn="l">
            <a:defRPr sz="1800" b="1" i="1"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0912253349773411E-2"/>
          <c:y val="0.15158780729620744"/>
          <c:w val="0.58836046759330518"/>
          <c:h val="0.6488690395404848"/>
        </c:manualLayout>
      </c:layout>
      <c:barChart>
        <c:barDir val="col"/>
        <c:grouping val="stacked"/>
        <c:varyColors val="0"/>
        <c:ser>
          <c:idx val="0"/>
          <c:order val="0"/>
          <c:tx>
            <c:strRef>
              <c:f>'[ACCIDENTALIDAD_01_DIPTICOyVICTIMAS_v20220928.xlsx]T01. Trafico y RFIG-Accidentes'!$C$591</c:f>
              <c:strCache>
                <c:ptCount val="1"/>
                <c:pt idx="0">
                  <c:v>TRABAJOS EN VÍA O IISS</c:v>
                </c:pt>
              </c:strCache>
            </c:strRef>
          </c:tx>
          <c:spPr>
            <a:solidFill>
              <a:schemeClr val="accent6">
                <a:lumMod val="50000"/>
              </a:schemeClr>
            </a:solidFill>
            <a:ln>
              <a:noFill/>
            </a:ln>
            <a:effectLst/>
          </c:spPr>
          <c:invertIfNegative val="0"/>
          <c:cat>
            <c:multiLvlStrRef>
              <c:f>'[ACCIDENTALIDAD_01_DIPTICOyVICTIMAS_v20220928.xlsx]T01. Trafico y RFIG-Accidentes'!$D$588:$AG$589</c:f>
              <c:multiLvlStrCache>
                <c:ptCount val="18"/>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lvl>
                <c:lvl>
                  <c:pt idx="0">
                    <c:v>2018</c:v>
                  </c:pt>
                  <c:pt idx="4">
                    <c:v>2019</c:v>
                  </c:pt>
                  <c:pt idx="8">
                    <c:v>2020</c:v>
                  </c:pt>
                  <c:pt idx="12">
                    <c:v>2021</c:v>
                  </c:pt>
                  <c:pt idx="16">
                    <c:v>2022</c:v>
                  </c:pt>
                </c:lvl>
              </c:multiLvlStrCache>
              <c:extLst/>
            </c:multiLvlStrRef>
          </c:cat>
          <c:val>
            <c:numRef>
              <c:f>'[ACCIDENTALIDAD_01_DIPTICOyVICTIMAS_v20220928.xlsx]T01. Trafico y RFIG-Accidentes'!$D$591:$AG$591</c:f>
              <c:numCache>
                <c:formatCode>0.00</c:formatCode>
                <c:ptCount val="18"/>
                <c:pt idx="0">
                  <c:v>2.0128365024840215E-2</c:v>
                </c:pt>
                <c:pt idx="1">
                  <c:v>0</c:v>
                </c:pt>
                <c:pt idx="2">
                  <c:v>0</c:v>
                </c:pt>
                <c:pt idx="3">
                  <c:v>0</c:v>
                </c:pt>
                <c:pt idx="4">
                  <c:v>0</c:v>
                </c:pt>
                <c:pt idx="5">
                  <c:v>0</c:v>
                </c:pt>
                <c:pt idx="6">
                  <c:v>0</c:v>
                </c:pt>
                <c:pt idx="7">
                  <c:v>1.9920095318452902E-2</c:v>
                </c:pt>
                <c:pt idx="8">
                  <c:v>0</c:v>
                </c:pt>
                <c:pt idx="9">
                  <c:v>3.6706755092750273E-2</c:v>
                </c:pt>
                <c:pt idx="10">
                  <c:v>0</c:v>
                </c:pt>
                <c:pt idx="11">
                  <c:v>5.2056831796750136E-2</c:v>
                </c:pt>
                <c:pt idx="12">
                  <c:v>2.6333789311673187E-2</c:v>
                </c:pt>
                <c:pt idx="13">
                  <c:v>7.3996693630404078E-2</c:v>
                </c:pt>
                <c:pt idx="14">
                  <c:v>0</c:v>
                </c:pt>
                <c:pt idx="15">
                  <c:v>2.3372677539368735E-2</c:v>
                </c:pt>
                <c:pt idx="16">
                  <c:v>0</c:v>
                </c:pt>
                <c:pt idx="17">
                  <c:v>4.3562938471485284E-2</c:v>
                </c:pt>
              </c:numCache>
              <c:extLst/>
            </c:numRef>
          </c:val>
          <c:extLst>
            <c:ext xmlns:c16="http://schemas.microsoft.com/office/drawing/2014/chart" uri="{C3380CC4-5D6E-409C-BE32-E72D297353CC}">
              <c16:uniqueId val="{00000000-CC88-4358-997B-3F56303D5EEA}"/>
            </c:ext>
          </c:extLst>
        </c:ser>
        <c:ser>
          <c:idx val="1"/>
          <c:order val="1"/>
          <c:tx>
            <c:strRef>
              <c:f>'[ACCIDENTALIDAD_01_DIPTICOyVICTIMAS_v20220928.xlsx]T01. Trafico y RFIG-Accidentes'!$C$592</c:f>
              <c:strCache>
                <c:ptCount val="1"/>
                <c:pt idx="0">
                  <c:v>ITINERARIO</c:v>
                </c:pt>
              </c:strCache>
            </c:strRef>
          </c:tx>
          <c:spPr>
            <a:solidFill>
              <a:srgbClr val="FFC000"/>
            </a:solidFill>
            <a:ln>
              <a:noFill/>
            </a:ln>
            <a:effectLst/>
          </c:spPr>
          <c:invertIfNegative val="0"/>
          <c:cat>
            <c:multiLvlStrRef>
              <c:f>'[ACCIDENTALIDAD_01_DIPTICOyVICTIMAS_v20220928.xlsx]T01. Trafico y RFIG-Accidentes'!$D$588:$AG$589</c:f>
              <c:multiLvlStrCache>
                <c:ptCount val="18"/>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lvl>
                <c:lvl>
                  <c:pt idx="0">
                    <c:v>2018</c:v>
                  </c:pt>
                  <c:pt idx="4">
                    <c:v>2019</c:v>
                  </c:pt>
                  <c:pt idx="8">
                    <c:v>2020</c:v>
                  </c:pt>
                  <c:pt idx="12">
                    <c:v>2021</c:v>
                  </c:pt>
                  <c:pt idx="16">
                    <c:v>2022</c:v>
                  </c:pt>
                </c:lvl>
              </c:multiLvlStrCache>
              <c:extLst/>
            </c:multiLvlStrRef>
          </c:cat>
          <c:val>
            <c:numRef>
              <c:f>'[ACCIDENTALIDAD_01_DIPTICOyVICTIMAS_v20220928.xlsx]T01. Trafico y RFIG-Accidentes'!$D$592:$AG$592</c:f>
              <c:numCache>
                <c:formatCode>0.00</c:formatCode>
                <c:ptCount val="18"/>
                <c:pt idx="0">
                  <c:v>0.20128365024840217</c:v>
                </c:pt>
                <c:pt idx="1">
                  <c:v>5.8593143469413286E-2</c:v>
                </c:pt>
                <c:pt idx="2">
                  <c:v>8.0743181233298433E-2</c:v>
                </c:pt>
                <c:pt idx="3">
                  <c:v>8.0521126287643519E-2</c:v>
                </c:pt>
                <c:pt idx="4">
                  <c:v>8.03914694762735E-2</c:v>
                </c:pt>
                <c:pt idx="5">
                  <c:v>0.11777790083387339</c:v>
                </c:pt>
                <c:pt idx="6">
                  <c:v>4.034659012004E-2</c:v>
                </c:pt>
                <c:pt idx="7">
                  <c:v>5.9760285955358705E-2</c:v>
                </c:pt>
                <c:pt idx="8">
                  <c:v>0.14585691049517777</c:v>
                </c:pt>
                <c:pt idx="9">
                  <c:v>0.14682702037100109</c:v>
                </c:pt>
                <c:pt idx="10">
                  <c:v>5.4298777175248385E-2</c:v>
                </c:pt>
                <c:pt idx="11">
                  <c:v>0.15617049539025041</c:v>
                </c:pt>
                <c:pt idx="12">
                  <c:v>0.18433652518171231</c:v>
                </c:pt>
                <c:pt idx="13">
                  <c:v>0.14799338726080816</c:v>
                </c:pt>
                <c:pt idx="14">
                  <c:v>0.11729358563371274</c:v>
                </c:pt>
                <c:pt idx="15">
                  <c:v>7.0118032618106202E-2</c:v>
                </c:pt>
                <c:pt idx="16">
                  <c:v>6.7885252722786629E-2</c:v>
                </c:pt>
                <c:pt idx="17">
                  <c:v>8.7125876942970568E-2</c:v>
                </c:pt>
              </c:numCache>
              <c:extLst/>
            </c:numRef>
          </c:val>
          <c:extLst>
            <c:ext xmlns:c16="http://schemas.microsoft.com/office/drawing/2014/chart" uri="{C3380CC4-5D6E-409C-BE32-E72D297353CC}">
              <c16:uniqueId val="{00000001-CC88-4358-997B-3F56303D5EEA}"/>
            </c:ext>
          </c:extLst>
        </c:ser>
        <c:ser>
          <c:idx val="2"/>
          <c:order val="2"/>
          <c:tx>
            <c:strRef>
              <c:f>'[ACCIDENTALIDAD_01_DIPTICOyVICTIMAS_v20220928.xlsx]T01. Trafico y RFIG-Accidentes'!$C$593</c:f>
              <c:strCache>
                <c:ptCount val="1"/>
                <c:pt idx="0">
                  <c:v>PRESCRIP. CIRCULACIÓN</c:v>
                </c:pt>
              </c:strCache>
            </c:strRef>
          </c:tx>
          <c:spPr>
            <a:solidFill>
              <a:srgbClr val="92D050"/>
            </a:solidFill>
            <a:ln>
              <a:noFill/>
            </a:ln>
            <a:effectLst/>
          </c:spPr>
          <c:invertIfNegative val="0"/>
          <c:cat>
            <c:multiLvlStrRef>
              <c:f>'[ACCIDENTALIDAD_01_DIPTICOyVICTIMAS_v20220928.xlsx]T01. Trafico y RFIG-Accidentes'!$D$588:$AG$589</c:f>
              <c:multiLvlStrCache>
                <c:ptCount val="18"/>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lvl>
                <c:lvl>
                  <c:pt idx="0">
                    <c:v>2018</c:v>
                  </c:pt>
                  <c:pt idx="4">
                    <c:v>2019</c:v>
                  </c:pt>
                  <c:pt idx="8">
                    <c:v>2020</c:v>
                  </c:pt>
                  <c:pt idx="12">
                    <c:v>2021</c:v>
                  </c:pt>
                  <c:pt idx="16">
                    <c:v>2022</c:v>
                  </c:pt>
                </c:lvl>
              </c:multiLvlStrCache>
              <c:extLst/>
            </c:multiLvlStrRef>
          </c:cat>
          <c:val>
            <c:numRef>
              <c:f>'[ACCIDENTALIDAD_01_DIPTICOyVICTIMAS_v20220928.xlsx]T01. Trafico y RFIG-Accidentes'!$D$593:$AG$593</c:f>
              <c:numCache>
                <c:formatCode>0.00</c:formatCode>
                <c:ptCount val="18"/>
                <c:pt idx="0">
                  <c:v>0</c:v>
                </c:pt>
                <c:pt idx="1">
                  <c:v>0</c:v>
                </c:pt>
                <c:pt idx="2">
                  <c:v>0</c:v>
                </c:pt>
                <c:pt idx="3">
                  <c:v>0</c:v>
                </c:pt>
                <c:pt idx="4">
                  <c:v>0</c:v>
                </c:pt>
                <c:pt idx="5">
                  <c:v>0</c:v>
                </c:pt>
                <c:pt idx="6">
                  <c:v>0</c:v>
                </c:pt>
                <c:pt idx="7">
                  <c:v>0</c:v>
                </c:pt>
                <c:pt idx="8">
                  <c:v>0</c:v>
                </c:pt>
                <c:pt idx="9">
                  <c:v>0</c:v>
                </c:pt>
                <c:pt idx="10">
                  <c:v>0</c:v>
                </c:pt>
                <c:pt idx="11">
                  <c:v>0</c:v>
                </c:pt>
                <c:pt idx="12">
                  <c:v>0</c:v>
                </c:pt>
                <c:pt idx="13">
                  <c:v>4.933112908693605E-2</c:v>
                </c:pt>
                <c:pt idx="14">
                  <c:v>0</c:v>
                </c:pt>
                <c:pt idx="15">
                  <c:v>0</c:v>
                </c:pt>
                <c:pt idx="16">
                  <c:v>0</c:v>
                </c:pt>
                <c:pt idx="17">
                  <c:v>2.1781469235742642E-2</c:v>
                </c:pt>
              </c:numCache>
              <c:extLst/>
            </c:numRef>
          </c:val>
          <c:extLst>
            <c:ext xmlns:c16="http://schemas.microsoft.com/office/drawing/2014/chart" uri="{C3380CC4-5D6E-409C-BE32-E72D297353CC}">
              <c16:uniqueId val="{00000002-CC88-4358-997B-3F56303D5EEA}"/>
            </c:ext>
          </c:extLst>
        </c:ser>
        <c:ser>
          <c:idx val="3"/>
          <c:order val="3"/>
          <c:tx>
            <c:strRef>
              <c:f>'[ACCIDENTALIDAD_01_DIPTICOyVICTIMAS_v20220928.xlsx]T01. Trafico y RFIG-Accidentes'!$C$594</c:f>
              <c:strCache>
                <c:ptCount val="1"/>
                <c:pt idx="0">
                  <c:v>CIRCULAC. MANIOBRAS</c:v>
                </c:pt>
              </c:strCache>
            </c:strRef>
          </c:tx>
          <c:spPr>
            <a:solidFill>
              <a:schemeClr val="accent3">
                <a:lumMod val="20000"/>
                <a:lumOff val="80000"/>
              </a:schemeClr>
            </a:solidFill>
            <a:ln>
              <a:noFill/>
            </a:ln>
            <a:effectLst/>
          </c:spPr>
          <c:invertIfNegative val="0"/>
          <c:cat>
            <c:multiLvlStrRef>
              <c:f>'[ACCIDENTALIDAD_01_DIPTICOyVICTIMAS_v20220928.xlsx]T01. Trafico y RFIG-Accidentes'!$D$588:$AG$589</c:f>
              <c:multiLvlStrCache>
                <c:ptCount val="18"/>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lvl>
                <c:lvl>
                  <c:pt idx="0">
                    <c:v>2018</c:v>
                  </c:pt>
                  <c:pt idx="4">
                    <c:v>2019</c:v>
                  </c:pt>
                  <c:pt idx="8">
                    <c:v>2020</c:v>
                  </c:pt>
                  <c:pt idx="12">
                    <c:v>2021</c:v>
                  </c:pt>
                  <c:pt idx="16">
                    <c:v>2022</c:v>
                  </c:pt>
                </c:lvl>
              </c:multiLvlStrCache>
              <c:extLst/>
            </c:multiLvlStrRef>
          </c:cat>
          <c:val>
            <c:numRef>
              <c:f>'[ACCIDENTALIDAD_01_DIPTICOyVICTIMAS_v20220928.xlsx]T01. Trafico y RFIG-Accidentes'!$D$594:$AG$594</c:f>
              <c:numCache>
                <c:formatCode>0.00</c:formatCode>
                <c:ptCount val="18"/>
                <c:pt idx="0">
                  <c:v>0</c:v>
                </c:pt>
                <c:pt idx="1">
                  <c:v>0</c:v>
                </c:pt>
                <c:pt idx="2">
                  <c:v>0</c:v>
                </c:pt>
                <c:pt idx="3">
                  <c:v>0</c:v>
                </c:pt>
                <c:pt idx="4">
                  <c:v>0</c:v>
                </c:pt>
                <c:pt idx="5">
                  <c:v>0</c:v>
                </c:pt>
                <c:pt idx="6">
                  <c:v>0</c:v>
                </c:pt>
                <c:pt idx="7">
                  <c:v>0</c:v>
                </c:pt>
                <c:pt idx="8">
                  <c:v>0</c:v>
                </c:pt>
                <c:pt idx="9">
                  <c:v>0</c:v>
                </c:pt>
                <c:pt idx="10">
                  <c:v>0</c:v>
                </c:pt>
                <c:pt idx="11">
                  <c:v>0</c:v>
                </c:pt>
                <c:pt idx="12">
                  <c:v>0</c:v>
                </c:pt>
                <c:pt idx="13">
                  <c:v>7.3996693630404078E-2</c:v>
                </c:pt>
                <c:pt idx="14">
                  <c:v>2.3458717126742547E-2</c:v>
                </c:pt>
                <c:pt idx="15">
                  <c:v>0</c:v>
                </c:pt>
                <c:pt idx="16">
                  <c:v>2.2628417574262205E-2</c:v>
                </c:pt>
                <c:pt idx="17">
                  <c:v>6.5344407707227922E-2</c:v>
                </c:pt>
              </c:numCache>
              <c:extLst/>
            </c:numRef>
          </c:val>
          <c:extLst>
            <c:ext xmlns:c16="http://schemas.microsoft.com/office/drawing/2014/chart" uri="{C3380CC4-5D6E-409C-BE32-E72D297353CC}">
              <c16:uniqueId val="{00000003-CC88-4358-997B-3F56303D5EEA}"/>
            </c:ext>
          </c:extLst>
        </c:ser>
        <c:ser>
          <c:idx val="4"/>
          <c:order val="4"/>
          <c:tx>
            <c:strRef>
              <c:f>'[ACCIDENTALIDAD_01_DIPTICOyVICTIMAS_v20220928.xlsx]T01. Trafico y RFIG-Accidentes'!$C$595</c:f>
              <c:strCache>
                <c:ptCount val="1"/>
                <c:pt idx="0">
                  <c:v>FORMACIÓN DEL TREN</c:v>
                </c:pt>
              </c:strCache>
            </c:strRef>
          </c:tx>
          <c:spPr>
            <a:solidFill>
              <a:schemeClr val="accent6">
                <a:lumMod val="75000"/>
              </a:schemeClr>
            </a:solidFill>
            <a:ln>
              <a:noFill/>
            </a:ln>
            <a:effectLst/>
          </c:spPr>
          <c:invertIfNegative val="0"/>
          <c:cat>
            <c:multiLvlStrRef>
              <c:f>'[ACCIDENTALIDAD_01_DIPTICOyVICTIMAS_v20220928.xlsx]T01. Trafico y RFIG-Accidentes'!$D$588:$AG$589</c:f>
              <c:multiLvlStrCache>
                <c:ptCount val="18"/>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lvl>
                <c:lvl>
                  <c:pt idx="0">
                    <c:v>2018</c:v>
                  </c:pt>
                  <c:pt idx="4">
                    <c:v>2019</c:v>
                  </c:pt>
                  <c:pt idx="8">
                    <c:v>2020</c:v>
                  </c:pt>
                  <c:pt idx="12">
                    <c:v>2021</c:v>
                  </c:pt>
                  <c:pt idx="16">
                    <c:v>2022</c:v>
                  </c:pt>
                </c:lvl>
              </c:multiLvlStrCache>
              <c:extLst/>
            </c:multiLvlStrRef>
          </c:cat>
          <c:val>
            <c:numRef>
              <c:f>'[ACCIDENTALIDAD_01_DIPTICOyVICTIMAS_v20220928.xlsx]T01. Trafico y RFIG-Accidentes'!$D$595:$AG$595</c:f>
              <c:numCache>
                <c:formatCode>0.00</c:formatCode>
                <c:ptCount val="18"/>
                <c:pt idx="0">
                  <c:v>2.0128365024840215E-2</c:v>
                </c:pt>
                <c:pt idx="1">
                  <c:v>3.9062095646275524E-2</c:v>
                </c:pt>
                <c:pt idx="2">
                  <c:v>2.0185795308324608E-2</c:v>
                </c:pt>
                <c:pt idx="3">
                  <c:v>2.013028157191088E-2</c:v>
                </c:pt>
                <c:pt idx="4">
                  <c:v>2.0097867369068375E-2</c:v>
                </c:pt>
                <c:pt idx="5">
                  <c:v>0</c:v>
                </c:pt>
                <c:pt idx="6">
                  <c:v>0</c:v>
                </c:pt>
                <c:pt idx="7">
                  <c:v>0</c:v>
                </c:pt>
                <c:pt idx="8">
                  <c:v>0</c:v>
                </c:pt>
                <c:pt idx="9">
                  <c:v>3.6706755092750273E-2</c:v>
                </c:pt>
                <c:pt idx="10">
                  <c:v>0</c:v>
                </c:pt>
                <c:pt idx="11">
                  <c:v>0</c:v>
                </c:pt>
                <c:pt idx="12">
                  <c:v>2.6333789311673187E-2</c:v>
                </c:pt>
                <c:pt idx="13">
                  <c:v>0</c:v>
                </c:pt>
                <c:pt idx="14">
                  <c:v>2.3458717126742547E-2</c:v>
                </c:pt>
                <c:pt idx="15">
                  <c:v>0</c:v>
                </c:pt>
                <c:pt idx="16">
                  <c:v>0</c:v>
                </c:pt>
                <c:pt idx="17">
                  <c:v>2.1781469235742642E-2</c:v>
                </c:pt>
              </c:numCache>
              <c:extLst/>
            </c:numRef>
          </c:val>
          <c:extLst>
            <c:ext xmlns:c16="http://schemas.microsoft.com/office/drawing/2014/chart" uri="{C3380CC4-5D6E-409C-BE32-E72D297353CC}">
              <c16:uniqueId val="{00000004-CC88-4358-997B-3F56303D5EEA}"/>
            </c:ext>
          </c:extLst>
        </c:ser>
        <c:ser>
          <c:idx val="5"/>
          <c:order val="5"/>
          <c:tx>
            <c:strRef>
              <c:f>'[ACCIDENTALIDAD_01_DIPTICOyVICTIMAS_v20220928.xlsx]T01. Trafico y RFIG-Accidentes'!$C$596</c:f>
              <c:strCache>
                <c:ptCount val="1"/>
                <c:pt idx="0">
                  <c:v>CONDUCCIÓN</c:v>
                </c:pt>
              </c:strCache>
            </c:strRef>
          </c:tx>
          <c:spPr>
            <a:solidFill>
              <a:schemeClr val="accent1">
                <a:lumMod val="60000"/>
                <a:lumOff val="40000"/>
              </a:schemeClr>
            </a:solidFill>
            <a:ln>
              <a:noFill/>
            </a:ln>
            <a:effectLst/>
          </c:spPr>
          <c:invertIfNegative val="0"/>
          <c:cat>
            <c:multiLvlStrRef>
              <c:f>'[ACCIDENTALIDAD_01_DIPTICOyVICTIMAS_v20220928.xlsx]T01. Trafico y RFIG-Accidentes'!$D$588:$AG$589</c:f>
              <c:multiLvlStrCache>
                <c:ptCount val="18"/>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lvl>
                <c:lvl>
                  <c:pt idx="0">
                    <c:v>2018</c:v>
                  </c:pt>
                  <c:pt idx="4">
                    <c:v>2019</c:v>
                  </c:pt>
                  <c:pt idx="8">
                    <c:v>2020</c:v>
                  </c:pt>
                  <c:pt idx="12">
                    <c:v>2021</c:v>
                  </c:pt>
                  <c:pt idx="16">
                    <c:v>2022</c:v>
                  </c:pt>
                </c:lvl>
              </c:multiLvlStrCache>
              <c:extLst/>
            </c:multiLvlStrRef>
          </c:cat>
          <c:val>
            <c:numRef>
              <c:f>'[ACCIDENTALIDAD_01_DIPTICOyVICTIMAS_v20220928.xlsx]T01. Trafico y RFIG-Accidentes'!$D$596:$AG$596</c:f>
              <c:numCache>
                <c:formatCode>0.00</c:formatCode>
                <c:ptCount val="18"/>
                <c:pt idx="0">
                  <c:v>6.0385095074520653E-2</c:v>
                </c:pt>
                <c:pt idx="1">
                  <c:v>5.8593143469413286E-2</c:v>
                </c:pt>
                <c:pt idx="2">
                  <c:v>6.0557385924973818E-2</c:v>
                </c:pt>
                <c:pt idx="3">
                  <c:v>2.013028157191088E-2</c:v>
                </c:pt>
                <c:pt idx="4">
                  <c:v>6.0293602107205128E-2</c:v>
                </c:pt>
                <c:pt idx="5">
                  <c:v>1.96296501389789E-2</c:v>
                </c:pt>
                <c:pt idx="6">
                  <c:v>4.034659012004E-2</c:v>
                </c:pt>
                <c:pt idx="7">
                  <c:v>5.9760285955358705E-2</c:v>
                </c:pt>
                <c:pt idx="8">
                  <c:v>8.3346805997244436E-2</c:v>
                </c:pt>
                <c:pt idx="9">
                  <c:v>0.18353377546375135</c:v>
                </c:pt>
                <c:pt idx="10">
                  <c:v>0</c:v>
                </c:pt>
                <c:pt idx="11">
                  <c:v>7.8085247695125204E-2</c:v>
                </c:pt>
                <c:pt idx="12">
                  <c:v>2.6333789311673187E-2</c:v>
                </c:pt>
                <c:pt idx="13">
                  <c:v>7.3996693630404078E-2</c:v>
                </c:pt>
                <c:pt idx="14">
                  <c:v>7.0376151380227639E-2</c:v>
                </c:pt>
                <c:pt idx="15">
                  <c:v>9.3490710157474941E-2</c:v>
                </c:pt>
                <c:pt idx="16">
                  <c:v>2.2628417574262205E-2</c:v>
                </c:pt>
                <c:pt idx="17">
                  <c:v>2.1781469235742642E-2</c:v>
                </c:pt>
              </c:numCache>
              <c:extLst/>
            </c:numRef>
          </c:val>
          <c:extLst>
            <c:ext xmlns:c16="http://schemas.microsoft.com/office/drawing/2014/chart" uri="{C3380CC4-5D6E-409C-BE32-E72D297353CC}">
              <c16:uniqueId val="{00000005-CC88-4358-997B-3F56303D5EEA}"/>
            </c:ext>
          </c:extLst>
        </c:ser>
        <c:ser>
          <c:idx val="6"/>
          <c:order val="6"/>
          <c:tx>
            <c:strRef>
              <c:f>'[ACCIDENTALIDAD_01_DIPTICOyVICTIMAS_v20220928.xlsx]T01. Trafico y RFIG-Accidentes'!$C$597</c:f>
              <c:strCache>
                <c:ptCount val="1"/>
                <c:pt idx="0">
                  <c:v>SEÑALES</c:v>
                </c:pt>
              </c:strCache>
            </c:strRef>
          </c:tx>
          <c:spPr>
            <a:solidFill>
              <a:srgbClr val="00B0F0"/>
            </a:solidFill>
            <a:ln>
              <a:noFill/>
            </a:ln>
            <a:effectLst/>
          </c:spPr>
          <c:invertIfNegative val="0"/>
          <c:cat>
            <c:multiLvlStrRef>
              <c:f>'[ACCIDENTALIDAD_01_DIPTICOyVICTIMAS_v20220928.xlsx]T01. Trafico y RFIG-Accidentes'!$D$588:$AG$589</c:f>
              <c:multiLvlStrCache>
                <c:ptCount val="18"/>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lvl>
                <c:lvl>
                  <c:pt idx="0">
                    <c:v>2018</c:v>
                  </c:pt>
                  <c:pt idx="4">
                    <c:v>2019</c:v>
                  </c:pt>
                  <c:pt idx="8">
                    <c:v>2020</c:v>
                  </c:pt>
                  <c:pt idx="12">
                    <c:v>2021</c:v>
                  </c:pt>
                  <c:pt idx="16">
                    <c:v>2022</c:v>
                  </c:pt>
                </c:lvl>
              </c:multiLvlStrCache>
              <c:extLst/>
            </c:multiLvlStrRef>
          </c:cat>
          <c:val>
            <c:numRef>
              <c:f>'[ACCIDENTALIDAD_01_DIPTICOyVICTIMAS_v20220928.xlsx]T01. Trafico y RFIG-Accidentes'!$D$597:$AG$597</c:f>
              <c:numCache>
                <c:formatCode>0.00</c:formatCode>
                <c:ptCount val="18"/>
                <c:pt idx="0">
                  <c:v>8.0513460099360862E-2</c:v>
                </c:pt>
                <c:pt idx="1">
                  <c:v>1.9531047823137762E-2</c:v>
                </c:pt>
                <c:pt idx="2">
                  <c:v>2.0185795308324608E-2</c:v>
                </c:pt>
                <c:pt idx="3">
                  <c:v>0</c:v>
                </c:pt>
                <c:pt idx="4">
                  <c:v>2.0097867369068375E-2</c:v>
                </c:pt>
                <c:pt idx="5">
                  <c:v>3.92593002779578E-2</c:v>
                </c:pt>
                <c:pt idx="6">
                  <c:v>2.017329506002E-2</c:v>
                </c:pt>
                <c:pt idx="7">
                  <c:v>3.9840190636905803E-2</c:v>
                </c:pt>
                <c:pt idx="8">
                  <c:v>0.10418350749655556</c:v>
                </c:pt>
                <c:pt idx="9">
                  <c:v>0.11012026527825082</c:v>
                </c:pt>
                <c:pt idx="10">
                  <c:v>5.4298777175248385E-2</c:v>
                </c:pt>
                <c:pt idx="11">
                  <c:v>7.8085247695125204E-2</c:v>
                </c:pt>
                <c:pt idx="12">
                  <c:v>5.2667578623346374E-2</c:v>
                </c:pt>
                <c:pt idx="13">
                  <c:v>2.4665564543468025E-2</c:v>
                </c:pt>
                <c:pt idx="14">
                  <c:v>0.11729358563371274</c:v>
                </c:pt>
                <c:pt idx="15">
                  <c:v>4.674535507873747E-2</c:v>
                </c:pt>
                <c:pt idx="16">
                  <c:v>4.525683514852441E-2</c:v>
                </c:pt>
                <c:pt idx="17">
                  <c:v>0</c:v>
                </c:pt>
              </c:numCache>
              <c:extLst/>
            </c:numRef>
          </c:val>
          <c:extLst>
            <c:ext xmlns:c16="http://schemas.microsoft.com/office/drawing/2014/chart" uri="{C3380CC4-5D6E-409C-BE32-E72D297353CC}">
              <c16:uniqueId val="{00000006-CC88-4358-997B-3F56303D5EEA}"/>
            </c:ext>
          </c:extLst>
        </c:ser>
        <c:ser>
          <c:idx val="7"/>
          <c:order val="7"/>
          <c:tx>
            <c:strRef>
              <c:f>'[ACCIDENTALIDAD_01_DIPTICOyVICTIMAS_v20220928.xlsx]T01. Trafico y RFIG-Accidentes'!$C$598</c:f>
              <c:strCache>
                <c:ptCount val="1"/>
                <c:pt idx="0">
                  <c:v>MTO. MR E INSTAL.</c:v>
                </c:pt>
              </c:strCache>
            </c:strRef>
          </c:tx>
          <c:spPr>
            <a:solidFill>
              <a:srgbClr val="0070C0"/>
            </a:solidFill>
            <a:ln>
              <a:noFill/>
            </a:ln>
            <a:effectLst/>
          </c:spPr>
          <c:invertIfNegative val="0"/>
          <c:cat>
            <c:multiLvlStrRef>
              <c:f>'[ACCIDENTALIDAD_01_DIPTICOyVICTIMAS_v20220928.xlsx]T01. Trafico y RFIG-Accidentes'!$D$588:$AG$589</c:f>
              <c:multiLvlStrCache>
                <c:ptCount val="18"/>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lvl>
                <c:lvl>
                  <c:pt idx="0">
                    <c:v>2018</c:v>
                  </c:pt>
                  <c:pt idx="4">
                    <c:v>2019</c:v>
                  </c:pt>
                  <c:pt idx="8">
                    <c:v>2020</c:v>
                  </c:pt>
                  <c:pt idx="12">
                    <c:v>2021</c:v>
                  </c:pt>
                  <c:pt idx="16">
                    <c:v>2022</c:v>
                  </c:pt>
                </c:lvl>
              </c:multiLvlStrCache>
              <c:extLst/>
            </c:multiLvlStrRef>
          </c:cat>
          <c:val>
            <c:numRef>
              <c:f>'[ACCIDENTALIDAD_01_DIPTICOyVICTIMAS_v20220928.xlsx]T01. Trafico y RFIG-Accidentes'!$D$598:$AG$598</c:f>
              <c:numCache>
                <c:formatCode>0.00</c:formatCode>
                <c:ptCount val="1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2.2628417574262205E-2</c:v>
                </c:pt>
                <c:pt idx="17">
                  <c:v>2.1781469235742642E-2</c:v>
                </c:pt>
              </c:numCache>
              <c:extLst/>
            </c:numRef>
          </c:val>
          <c:extLst>
            <c:ext xmlns:c16="http://schemas.microsoft.com/office/drawing/2014/chart" uri="{C3380CC4-5D6E-409C-BE32-E72D297353CC}">
              <c16:uniqueId val="{00000007-CC88-4358-997B-3F56303D5EEA}"/>
            </c:ext>
          </c:extLst>
        </c:ser>
        <c:ser>
          <c:idx val="8"/>
          <c:order val="8"/>
          <c:tx>
            <c:strRef>
              <c:f>'[ACCIDENTALIDAD_01_DIPTICOyVICTIMAS_v20220928.xlsx]T01. Trafico y RFIG-Accidentes'!$C$599</c:f>
              <c:strCache>
                <c:ptCount val="1"/>
                <c:pt idx="0">
                  <c:v>OTROS</c:v>
                </c:pt>
              </c:strCache>
            </c:strRef>
          </c:tx>
          <c:spPr>
            <a:solidFill>
              <a:schemeClr val="bg1">
                <a:lumMod val="85000"/>
              </a:schemeClr>
            </a:solidFill>
            <a:ln>
              <a:noFill/>
            </a:ln>
            <a:effectLst/>
          </c:spPr>
          <c:invertIfNegative val="0"/>
          <c:cat>
            <c:multiLvlStrRef>
              <c:f>'[ACCIDENTALIDAD_01_DIPTICOyVICTIMAS_v20220928.xlsx]T01. Trafico y RFIG-Accidentes'!$D$588:$AG$589</c:f>
              <c:multiLvlStrCache>
                <c:ptCount val="18"/>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lvl>
                <c:lvl>
                  <c:pt idx="0">
                    <c:v>2018</c:v>
                  </c:pt>
                  <c:pt idx="4">
                    <c:v>2019</c:v>
                  </c:pt>
                  <c:pt idx="8">
                    <c:v>2020</c:v>
                  </c:pt>
                  <c:pt idx="12">
                    <c:v>2021</c:v>
                  </c:pt>
                  <c:pt idx="16">
                    <c:v>2022</c:v>
                  </c:pt>
                </c:lvl>
              </c:multiLvlStrCache>
              <c:extLst/>
            </c:multiLvlStrRef>
          </c:cat>
          <c:val>
            <c:numRef>
              <c:f>'[ACCIDENTALIDAD_01_DIPTICOyVICTIMAS_v20220928.xlsx]T01. Trafico y RFIG-Accidentes'!$D$599:$AG$599</c:f>
              <c:numCache>
                <c:formatCode>0.00</c:formatCode>
                <c:ptCount val="18"/>
                <c:pt idx="0">
                  <c:v>2.0128365024840215E-2</c:v>
                </c:pt>
                <c:pt idx="1">
                  <c:v>3.9062095646275524E-2</c:v>
                </c:pt>
                <c:pt idx="2">
                  <c:v>6.0557385924973818E-2</c:v>
                </c:pt>
                <c:pt idx="3">
                  <c:v>0</c:v>
                </c:pt>
                <c:pt idx="4">
                  <c:v>2.0097867369068375E-2</c:v>
                </c:pt>
                <c:pt idx="5">
                  <c:v>5.8888950416936696E-2</c:v>
                </c:pt>
                <c:pt idx="6">
                  <c:v>4.034659012004E-2</c:v>
                </c:pt>
                <c:pt idx="7">
                  <c:v>0</c:v>
                </c:pt>
                <c:pt idx="8">
                  <c:v>4.1673402998622218E-2</c:v>
                </c:pt>
                <c:pt idx="9">
                  <c:v>0</c:v>
                </c:pt>
                <c:pt idx="10">
                  <c:v>2.7149388587624192E-2</c:v>
                </c:pt>
                <c:pt idx="11">
                  <c:v>5.2056831796750136E-2</c:v>
                </c:pt>
                <c:pt idx="12">
                  <c:v>7.9001367935019565E-2</c:v>
                </c:pt>
                <c:pt idx="13">
                  <c:v>4.933112908693605E-2</c:v>
                </c:pt>
                <c:pt idx="14">
                  <c:v>0</c:v>
                </c:pt>
                <c:pt idx="15">
                  <c:v>2.3372677539368735E-2</c:v>
                </c:pt>
                <c:pt idx="16">
                  <c:v>0</c:v>
                </c:pt>
                <c:pt idx="17">
                  <c:v>6.5344407707227922E-2</c:v>
                </c:pt>
              </c:numCache>
              <c:extLst/>
            </c:numRef>
          </c:val>
          <c:extLst>
            <c:ext xmlns:c16="http://schemas.microsoft.com/office/drawing/2014/chart" uri="{C3380CC4-5D6E-409C-BE32-E72D297353CC}">
              <c16:uniqueId val="{00000008-CC88-4358-997B-3F56303D5EEA}"/>
            </c:ext>
          </c:extLst>
        </c:ser>
        <c:dLbls>
          <c:showLegendKey val="0"/>
          <c:showVal val="0"/>
          <c:showCatName val="0"/>
          <c:showSerName val="0"/>
          <c:showPercent val="0"/>
          <c:showBubbleSize val="0"/>
        </c:dLbls>
        <c:gapWidth val="30"/>
        <c:overlap val="100"/>
        <c:axId val="505818056"/>
        <c:axId val="505816096"/>
      </c:barChart>
      <c:catAx>
        <c:axId val="505818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05816096"/>
        <c:crosses val="autoZero"/>
        <c:auto val="1"/>
        <c:lblAlgn val="ctr"/>
        <c:lblOffset val="100"/>
        <c:noMultiLvlLbl val="0"/>
      </c:catAx>
      <c:valAx>
        <c:axId val="50581609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05818056"/>
        <c:crosses val="autoZero"/>
        <c:crossBetween val="between"/>
      </c:valAx>
      <c:spPr>
        <a:noFill/>
        <a:ln>
          <a:noFill/>
        </a:ln>
        <a:effectLst/>
      </c:spPr>
    </c:plotArea>
    <c:legend>
      <c:legendPos val="r"/>
      <c:layout>
        <c:manualLayout>
          <c:xMode val="edge"/>
          <c:yMode val="edge"/>
          <c:x val="0.68762899942819811"/>
          <c:y val="8.3995173992289063E-2"/>
          <c:w val="0.278391595633105"/>
          <c:h val="0.9160048215053862"/>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800"/>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3222588539026"/>
          <c:y val="0.15632732726666734"/>
          <c:w val="0.48375816216536194"/>
          <c:h val="0.79958034965811875"/>
        </c:manualLayout>
      </c:layout>
      <c:pieChart>
        <c:varyColors val="1"/>
        <c:ser>
          <c:idx val="0"/>
          <c:order val="0"/>
          <c:tx>
            <c:strRef>
              <c:f>Hoja1!$B$1</c:f>
              <c:strCache>
                <c:ptCount val="1"/>
                <c:pt idx="0">
                  <c:v>Columna2</c:v>
                </c:pt>
              </c:strCache>
            </c:strRef>
          </c:tx>
          <c:spPr>
            <a:ln w="57150">
              <a:solidFill>
                <a:schemeClr val="bg1"/>
              </a:solidFill>
            </a:ln>
          </c:spPr>
          <c:dPt>
            <c:idx val="1"/>
            <c:bubble3D val="0"/>
            <c:spPr>
              <a:solidFill>
                <a:schemeClr val="accent3">
                  <a:lumMod val="50000"/>
                </a:schemeClr>
              </a:solidFill>
              <a:ln w="57150">
                <a:solidFill>
                  <a:schemeClr val="bg1"/>
                </a:solidFill>
              </a:ln>
            </c:spPr>
            <c:extLst>
              <c:ext xmlns:c16="http://schemas.microsoft.com/office/drawing/2014/chart" uri="{C3380CC4-5D6E-409C-BE32-E72D297353CC}">
                <c16:uniqueId val="{00000001-C09A-40D3-94B0-9305B40760F4}"/>
              </c:ext>
            </c:extLst>
          </c:dPt>
          <c:dLbls>
            <c:dLbl>
              <c:idx val="0"/>
              <c:layout>
                <c:manualLayout>
                  <c:x val="-5.5748007137926395E-2"/>
                  <c:y val="1.4263566674409913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2-C09A-40D3-94B0-9305B40760F4}"/>
                </c:ext>
              </c:extLst>
            </c:dLbl>
            <c:dLbl>
              <c:idx val="1"/>
              <c:layout>
                <c:manualLayout>
                  <c:x val="1.8790047003760873E-3"/>
                  <c:y val="-4.4773434264879661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C09A-40D3-94B0-9305B40760F4}"/>
                </c:ext>
              </c:extLst>
            </c:dLbl>
            <c:dLbl>
              <c:idx val="2"/>
              <c:layout>
                <c:manualLayout>
                  <c:x val="-3.1937351233526485E-3"/>
                  <c:y val="0"/>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C09A-40D3-94B0-9305B40760F4}"/>
                </c:ext>
              </c:extLst>
            </c:dLbl>
            <c:dLbl>
              <c:idx val="3"/>
              <c:dLblPos val="ctr"/>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4-C09A-40D3-94B0-9305B40760F4}"/>
                </c:ext>
              </c:extLst>
            </c:dLbl>
            <c:dLbl>
              <c:idx val="4"/>
              <c:layout>
                <c:manualLayout>
                  <c:x val="-3.328320744574708E-2"/>
                  <c:y val="8.2692832109563586E-5"/>
                </c:manualLayout>
              </c:layout>
              <c:spPr/>
              <c:txPr>
                <a:bodyPr/>
                <a:lstStyle/>
                <a:p>
                  <a:pPr>
                    <a:defRPr sz="1400"/>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C09A-40D3-94B0-9305B40760F4}"/>
                </c:ext>
              </c:extLst>
            </c:dLbl>
            <c:spPr>
              <a:noFill/>
              <a:ln>
                <a:noFill/>
              </a:ln>
              <a:effectLst/>
            </c:spPr>
            <c:dLblPos val="ct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Hoja1!$A$2:$A$6</c:f>
              <c:strCache>
                <c:ptCount val="5"/>
                <c:pt idx="0">
                  <c:v>Entrada</c:v>
                </c:pt>
                <c:pt idx="1">
                  <c:v>Maniobra</c:v>
                </c:pt>
                <c:pt idx="2">
                  <c:v>Retroceso</c:v>
                </c:pt>
                <c:pt idx="3">
                  <c:v>Salida</c:v>
                </c:pt>
                <c:pt idx="4">
                  <c:v>Sin información</c:v>
                </c:pt>
              </c:strCache>
            </c:strRef>
          </c:cat>
          <c:val>
            <c:numRef>
              <c:f>Hoja1!$B$2:$B$6</c:f>
              <c:numCache>
                <c:formatCode>General</c:formatCode>
                <c:ptCount val="5"/>
                <c:pt idx="0">
                  <c:v>25</c:v>
                </c:pt>
                <c:pt idx="1">
                  <c:v>11</c:v>
                </c:pt>
                <c:pt idx="2">
                  <c:v>3</c:v>
                </c:pt>
                <c:pt idx="3">
                  <c:v>56</c:v>
                </c:pt>
                <c:pt idx="4">
                  <c:v>5</c:v>
                </c:pt>
              </c:numCache>
            </c:numRef>
          </c:val>
          <c:extLst>
            <c:ext xmlns:c16="http://schemas.microsoft.com/office/drawing/2014/chart" uri="{C3380CC4-5D6E-409C-BE32-E72D297353CC}">
              <c16:uniqueId val="{00000006-C09A-40D3-94B0-9305B40760F4}"/>
            </c:ext>
          </c:extLst>
        </c:ser>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b="1" i="1"/>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diagrams/_rels/data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diagrams/_rels/data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diagrams/_rels/data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8161E8-D194-4905-82B3-3060D533A45F}" type="doc">
      <dgm:prSet loTypeId="urn:microsoft.com/office/officeart/2005/8/layout/pList2" loCatId="picture" qsTypeId="urn:microsoft.com/office/officeart/2005/8/quickstyle/simple1" qsCatId="simple" csTypeId="urn:microsoft.com/office/officeart/2005/8/colors/accent1_2" csCatId="accent1" phldr="1"/>
      <dgm:spPr/>
    </dgm:pt>
    <dgm:pt modelId="{602973A8-F77B-43EF-BB19-BB57A2D9591B}">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a:t>
          </a:r>
        </a:p>
        <a:p>
          <a:pPr marL="0" lvl="0" indent="0" algn="ctr" defTabSz="666750" rtl="0">
            <a:lnSpc>
              <a:spcPct val="90000"/>
            </a:lnSpc>
            <a:spcBef>
              <a:spcPct val="0"/>
            </a:spcBef>
            <a:spcAft>
              <a:spcPct val="35000"/>
            </a:spcAft>
            <a:buNone/>
          </a:pPr>
          <a:r>
            <a:rPr lang="fr-BE" sz="1500" b="0" kern="1200">
              <a:solidFill>
                <a:prstClr val="white"/>
              </a:solidFill>
              <a:latin typeface="Calibri" panose="020F0502020204030204"/>
              <a:ea typeface="+mn-ea"/>
              <a:cs typeface="+mn-cs"/>
            </a:rPr>
            <a:t>Communication </a:t>
          </a:r>
          <a:r>
            <a:rPr lang="fr-BE" sz="1500" b="0" kern="1200" err="1">
              <a:solidFill>
                <a:prstClr val="white"/>
              </a:solidFill>
              <a:latin typeface="Calibri" panose="020F0502020204030204"/>
              <a:ea typeface="+mn-ea"/>
              <a:cs typeface="+mn-cs"/>
            </a:rPr>
            <a:t>Officer</a:t>
          </a:r>
          <a:endParaRPr lang="en-GB" sz="1500" b="0" kern="1200">
            <a:solidFill>
              <a:prstClr val="white"/>
            </a:solidFill>
            <a:latin typeface="Calibri" panose="020F0502020204030204"/>
            <a:ea typeface="+mn-ea"/>
            <a:cs typeface="+mn-cs"/>
          </a:endParaRPr>
        </a:p>
      </dgm:t>
    </dgm:pt>
    <dgm:pt modelId="{B3E89FF8-0920-447F-A9B0-BDBA2DB98850}" type="parTrans" cxnId="{B4B78A02-A971-48A3-8B3F-2F615F5493F8}">
      <dgm:prSet/>
      <dgm:spPr/>
      <dgm:t>
        <a:bodyPr/>
        <a:lstStyle/>
        <a:p>
          <a:endParaRPr lang="en-GB"/>
        </a:p>
      </dgm:t>
    </dgm:pt>
    <dgm:pt modelId="{D42EF522-C8E3-4E90-8457-8BF7D34F7732}" type="sibTrans" cxnId="{B4B78A02-A971-48A3-8B3F-2F615F5493F8}">
      <dgm:prSet/>
      <dgm:spPr/>
      <dgm:t>
        <a:bodyPr/>
        <a:lstStyle/>
        <a:p>
          <a:endParaRPr lang="en-GB"/>
        </a:p>
      </dgm:t>
    </dgm:pt>
    <dgm:pt modelId="{A9C589E7-70EA-410D-9BD3-7B0B5DDFF659}">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Ole Kroczek</a:t>
          </a:r>
          <a:endParaRPr lang="en-GB" sz="1500" b="1" kern="1200">
            <a:solidFill>
              <a:prstClr val="white"/>
            </a:solidFill>
            <a:latin typeface="Calibri" panose="020F0502020204030204"/>
            <a:ea typeface="+mn-ea"/>
            <a:cs typeface="+mn-cs"/>
          </a:endParaRPr>
        </a:p>
      </dgm:t>
    </dgm:pt>
    <dgm:pt modelId="{DD46F56A-2F73-499A-8785-968679AFE9A1}" type="parTrans" cxnId="{8A54592E-6877-4DF7-8A64-D909CA1FB890}">
      <dgm:prSet/>
      <dgm:spPr/>
      <dgm:t>
        <a:bodyPr/>
        <a:lstStyle/>
        <a:p>
          <a:endParaRPr lang="en-GB"/>
        </a:p>
      </dgm:t>
    </dgm:pt>
    <dgm:pt modelId="{8ACD06C4-BED1-4C30-B6D8-4FF85499247B}" type="sibTrans" cxnId="{8A54592E-6877-4DF7-8A64-D909CA1FB890}">
      <dgm:prSet/>
      <dgm:spPr/>
      <dgm:t>
        <a:bodyPr/>
        <a:lstStyle/>
        <a:p>
          <a:endParaRPr lang="en-GB"/>
        </a:p>
      </dgm:t>
    </dgm:pt>
    <dgm:pt modelId="{0AD8CA49-5AF8-45A0-98BA-02F939C6D1CD}">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algn="ctr">
            <a:buNone/>
          </a:pPr>
          <a:r>
            <a:rPr lang="de-DE" sz="1500" b="1" kern="1200"/>
            <a:t>Vanessa García Lozano</a:t>
          </a:r>
        </a:p>
        <a:p>
          <a:pPr algn="ctr">
            <a:buNone/>
          </a:pPr>
          <a:r>
            <a:rPr lang="en-US" sz="1500" kern="1200"/>
            <a:t>Deputy Head of Unit of Railway Safety </a:t>
          </a:r>
          <a:r>
            <a:rPr lang="en-US" sz="1500" b="0" kern="1200">
              <a:solidFill>
                <a:prstClr val="white"/>
              </a:solidFill>
              <a:latin typeface="Calibri" panose="020F0502020204030204"/>
              <a:ea typeface="+mn-ea"/>
              <a:cs typeface="+mn-cs"/>
            </a:rPr>
            <a:t>Coordination</a:t>
          </a:r>
          <a:r>
            <a:rPr lang="de-DE" sz="1500" kern="1200"/>
            <a:t>  </a:t>
          </a:r>
          <a:endParaRPr lang="en-GB" sz="1500" b="1" kern="1200"/>
        </a:p>
      </dgm:t>
    </dgm:pt>
    <dgm:pt modelId="{8930EC49-DC8D-4961-B880-303EF9E65586}" type="parTrans" cxnId="{BCF0DA61-86E2-40AE-A873-D38D975F3D79}">
      <dgm:prSet/>
      <dgm:spPr/>
      <dgm:t>
        <a:bodyPr/>
        <a:lstStyle/>
        <a:p>
          <a:endParaRPr lang="en-GB"/>
        </a:p>
      </dgm:t>
    </dgm:pt>
    <dgm:pt modelId="{7D892B16-6EE3-4755-A689-4CDF0F3E878A}" type="sibTrans" cxnId="{BCF0DA61-86E2-40AE-A873-D38D975F3D79}">
      <dgm:prSet/>
      <dgm:spPr/>
      <dgm:t>
        <a:bodyPr/>
        <a:lstStyle/>
        <a:p>
          <a:endParaRPr lang="en-GB"/>
        </a:p>
      </dgm:t>
    </dgm:pt>
    <dgm:pt modelId="{5725F73C-BC71-4ADD-9A16-D25B9C1ED768}">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algn="ctr" defTabSz="666750">
            <a:lnSpc>
              <a:spcPct val="90000"/>
            </a:lnSpc>
            <a:spcBef>
              <a:spcPct val="0"/>
            </a:spcBef>
            <a:spcAft>
              <a:spcPct val="35000"/>
            </a:spcAft>
            <a:buNone/>
          </a:pPr>
          <a:r>
            <a:rPr lang="fr-BE" sz="1500" b="1" kern="1200">
              <a:solidFill>
                <a:prstClr val="white"/>
              </a:solidFill>
              <a:latin typeface="Calibri" panose="020F0502020204030204"/>
              <a:ea typeface="+mn-ea"/>
              <a:cs typeface="+mn-cs"/>
            </a:rPr>
            <a:t>Clarisse </a:t>
          </a:r>
          <a:r>
            <a:rPr lang="fr-BE" sz="1500" b="1" kern="1200" err="1">
              <a:solidFill>
                <a:prstClr val="white"/>
              </a:solidFill>
              <a:latin typeface="Calibri" panose="020F0502020204030204"/>
              <a:ea typeface="+mn-ea"/>
              <a:cs typeface="+mn-cs"/>
            </a:rPr>
            <a:t>Lagaize-Davoine</a:t>
          </a:r>
          <a:endParaRPr lang="en-GB" sz="1500" b="1" kern="1200">
            <a:solidFill>
              <a:prstClr val="white"/>
            </a:solidFill>
            <a:latin typeface="Calibri" panose="020F0502020204030204"/>
            <a:ea typeface="+mn-ea"/>
            <a:cs typeface="+mn-cs"/>
          </a:endParaRPr>
        </a:p>
        <a:p>
          <a:pPr marL="0" lvl="0" algn="ctr" defTabSz="666750">
            <a:lnSpc>
              <a:spcPct val="90000"/>
            </a:lnSpc>
            <a:spcBef>
              <a:spcPct val="0"/>
            </a:spcBef>
            <a:spcAft>
              <a:spcPct val="35000"/>
            </a:spcAft>
            <a:buNone/>
          </a:pPr>
          <a:r>
            <a:rPr lang="fr-BE" sz="1500" b="0" kern="1200">
              <a:solidFill>
                <a:prstClr val="white"/>
              </a:solidFill>
              <a:latin typeface="Calibri" panose="020F0502020204030204"/>
              <a:ea typeface="+mn-ea"/>
              <a:cs typeface="+mn-cs"/>
            </a:rPr>
            <a:t>Project </a:t>
          </a:r>
          <a:r>
            <a:rPr lang="fr-BE" sz="1500" b="0" kern="1200" err="1">
              <a:solidFill>
                <a:prstClr val="white"/>
              </a:solidFill>
              <a:latin typeface="Calibri" panose="020F0502020204030204"/>
              <a:ea typeface="+mn-ea"/>
              <a:cs typeface="+mn-cs"/>
            </a:rPr>
            <a:t>Officer</a:t>
          </a:r>
          <a:endParaRPr lang="en-GB" sz="1500" b="0" kern="1200">
            <a:solidFill>
              <a:prstClr val="white"/>
            </a:solidFill>
            <a:latin typeface="Calibri" panose="020F0502020204030204"/>
            <a:ea typeface="+mn-ea"/>
            <a:cs typeface="+mn-cs"/>
          </a:endParaRPr>
        </a:p>
      </dgm:t>
    </dgm:pt>
    <dgm:pt modelId="{38ED3583-EB89-4039-AF74-9621E73F061F}" type="parTrans" cxnId="{B2A013DF-50BF-41DE-9D69-9EA01AF2C176}">
      <dgm:prSet/>
      <dgm:spPr/>
      <dgm:t>
        <a:bodyPr/>
        <a:lstStyle/>
        <a:p>
          <a:endParaRPr lang="en-GB"/>
        </a:p>
      </dgm:t>
    </dgm:pt>
    <dgm:pt modelId="{99BD6184-084A-4E07-8487-16589E1ECB9E}" type="sibTrans" cxnId="{B2A013DF-50BF-41DE-9D69-9EA01AF2C176}">
      <dgm:prSet/>
      <dgm:spPr/>
      <dgm:t>
        <a:bodyPr/>
        <a:lstStyle/>
        <a:p>
          <a:endParaRPr lang="en-GB"/>
        </a:p>
      </dgm:t>
    </dgm:pt>
    <dgm:pt modelId="{2D7D6459-99A2-468D-8788-DB86CF2537F0}">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Safety Manager</a:t>
          </a:r>
          <a:endParaRPr lang="fr-BE" sz="1500" b="0" kern="1200">
            <a:solidFill>
              <a:prstClr val="white"/>
            </a:solidFill>
            <a:latin typeface="Calibri" panose="020F0502020204030204"/>
            <a:ea typeface="+mn-ea"/>
            <a:cs typeface="+mn-cs"/>
          </a:endParaRPr>
        </a:p>
      </dgm:t>
    </dgm:pt>
    <dgm:pt modelId="{31B142EE-DEE1-4E23-BEE4-54743F27120C}" type="parTrans" cxnId="{3223D6B7-6A1F-4A4A-B2C0-35E125E0ECD4}">
      <dgm:prSet/>
      <dgm:spPr/>
      <dgm:t>
        <a:bodyPr/>
        <a:lstStyle/>
        <a:p>
          <a:endParaRPr lang="en-GB"/>
        </a:p>
      </dgm:t>
    </dgm:pt>
    <dgm:pt modelId="{7DE713C6-6B6B-42C1-9E6C-55D31BFE53DD}" type="sibTrans" cxnId="{3223D6B7-6A1F-4A4A-B2C0-35E125E0ECD4}">
      <dgm:prSet/>
      <dgm:spPr/>
      <dgm:t>
        <a:bodyPr/>
        <a:lstStyle/>
        <a:p>
          <a:endParaRPr lang="en-GB"/>
        </a:p>
      </dgm:t>
    </dgm:pt>
    <dgm:pt modelId="{8DF4BF4D-8F54-4D52-AF16-1327C8C85BA9}">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Geoffrey </a:t>
          </a:r>
          <a:r>
            <a:rPr lang="de-DE" sz="1500" b="1" kern="1200" err="1">
              <a:solidFill>
                <a:prstClr val="white"/>
              </a:solidFill>
              <a:latin typeface="Calibri" panose="020F0502020204030204"/>
              <a:ea typeface="+mn-ea"/>
              <a:cs typeface="+mn-cs"/>
            </a:rPr>
            <a:t>Tresontani</a:t>
          </a:r>
          <a:endParaRPr lang="de-DE" sz="1500" b="1" kern="1200">
            <a:solidFill>
              <a:prstClr val="white"/>
            </a:solidFill>
            <a:latin typeface="Calibri" panose="020F0502020204030204"/>
            <a:ea typeface="+mn-ea"/>
            <a:cs typeface="+mn-cs"/>
          </a:endParaRP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ECM Manager</a:t>
          </a:r>
          <a:endParaRPr lang="en-GB" sz="1500" b="0" kern="1200">
            <a:solidFill>
              <a:prstClr val="white"/>
            </a:solidFill>
            <a:latin typeface="Calibri" panose="020F0502020204030204"/>
            <a:ea typeface="+mn-ea"/>
            <a:cs typeface="+mn-cs"/>
          </a:endParaRPr>
        </a:p>
      </dgm:t>
    </dgm:pt>
    <dgm:pt modelId="{C1E14728-9FA6-43A3-94C8-C34DAB946BAC}" type="parTrans" cxnId="{6C764BBB-B9C2-406D-9541-263F83DF1119}">
      <dgm:prSet/>
      <dgm:spPr/>
      <dgm:t>
        <a:bodyPr/>
        <a:lstStyle/>
        <a:p>
          <a:endParaRPr lang="en-GB"/>
        </a:p>
      </dgm:t>
    </dgm:pt>
    <dgm:pt modelId="{DCBD65CF-751E-42DB-83EC-06CCA3EF87E4}" type="sibTrans" cxnId="{6C764BBB-B9C2-406D-9541-263F83DF1119}">
      <dgm:prSet/>
      <dgm:spPr/>
      <dgm:t>
        <a:bodyPr/>
        <a:lstStyle/>
        <a:p>
          <a:endParaRPr lang="en-GB"/>
        </a:p>
      </dgm:t>
    </dgm:pt>
    <dgm:pt modelId="{1B492177-B506-412F-8F25-6B11722BB753}">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Mark Young </a:t>
          </a: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Inspector</a:t>
          </a:r>
          <a:endParaRPr lang="en-GB" sz="1500" b="0" kern="1200">
            <a:solidFill>
              <a:prstClr val="white"/>
            </a:solidFill>
            <a:latin typeface="Calibri" panose="020F0502020204030204"/>
            <a:ea typeface="+mn-ea"/>
            <a:cs typeface="+mn-cs"/>
          </a:endParaRPr>
        </a:p>
      </dgm:t>
    </dgm:pt>
    <dgm:pt modelId="{2D426DDA-0446-4FD8-A7AC-9D6510F763B9}" type="parTrans" cxnId="{FD18D940-5566-40E8-BB56-F5DCC25FF5BA}">
      <dgm:prSet/>
      <dgm:spPr/>
      <dgm:t>
        <a:bodyPr/>
        <a:lstStyle/>
        <a:p>
          <a:endParaRPr lang="en-GB"/>
        </a:p>
      </dgm:t>
    </dgm:pt>
    <dgm:pt modelId="{F844DE9C-E03B-4DF5-970D-27F64C6DE268}" type="sibTrans" cxnId="{FD18D940-5566-40E8-BB56-F5DCC25FF5BA}">
      <dgm:prSet/>
      <dgm:spPr/>
      <dgm:t>
        <a:bodyPr/>
        <a:lstStyle/>
        <a:p>
          <a:endParaRPr lang="en-GB"/>
        </a:p>
      </dgm:t>
    </dgm:pt>
    <dgm:pt modelId="{C060B7C1-A4A5-4CFB-BA9C-CE3F896EF7FB}">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endParaRPr lang="en-GB" sz="1500" b="1" kern="1200">
            <a:solidFill>
              <a:prstClr val="white"/>
            </a:solidFill>
            <a:latin typeface="Calibri" panose="020F0502020204030204"/>
            <a:ea typeface="+mn-ea"/>
            <a:cs typeface="+mn-cs"/>
          </a:endParaRPr>
        </a:p>
      </dgm:t>
    </dgm:pt>
    <dgm:pt modelId="{C005CFE8-818C-44C6-BEED-DF54E02935B1}" type="parTrans" cxnId="{ADA2B142-CE92-4383-94C2-45236B3AD4B1}">
      <dgm:prSet/>
      <dgm:spPr/>
      <dgm:t>
        <a:bodyPr/>
        <a:lstStyle/>
        <a:p>
          <a:endParaRPr lang="en-GB"/>
        </a:p>
      </dgm:t>
    </dgm:pt>
    <dgm:pt modelId="{36952FDF-A11A-40F6-B785-41ADC6ABB5B0}" type="sibTrans" cxnId="{ADA2B142-CE92-4383-94C2-45236B3AD4B1}">
      <dgm:prSet/>
      <dgm:spPr/>
      <dgm:t>
        <a:bodyPr/>
        <a:lstStyle/>
        <a:p>
          <a:endParaRPr lang="en-GB"/>
        </a:p>
      </dgm:t>
    </dgm:pt>
    <dgm:pt modelId="{C0497AE4-D69F-42D8-807D-0A257B6C3CA5}" type="pres">
      <dgm:prSet presAssocID="{1B8161E8-D194-4905-82B3-3060D533A45F}" presName="Name0" presStyleCnt="0">
        <dgm:presLayoutVars>
          <dgm:dir/>
          <dgm:resizeHandles val="exact"/>
        </dgm:presLayoutVars>
      </dgm:prSet>
      <dgm:spPr/>
    </dgm:pt>
    <dgm:pt modelId="{09DC2015-97F9-480B-ABDB-CACE02F9B3EA}" type="pres">
      <dgm:prSet presAssocID="{1B8161E8-D194-4905-82B3-3060D533A45F}" presName="bkgdShp" presStyleLbl="alignAccFollowNode1" presStyleIdx="0" presStyleCnt="1" custLinFactY="-27848" custLinFactNeighborX="-5352" custLinFactNeighborY="-100000"/>
      <dgm:spPr/>
    </dgm:pt>
    <dgm:pt modelId="{9DD9616C-CA25-463F-9B58-C7A356E7E3AE}" type="pres">
      <dgm:prSet presAssocID="{1B8161E8-D194-4905-82B3-3060D533A45F}" presName="linComp" presStyleCnt="0"/>
      <dgm:spPr/>
    </dgm:pt>
    <dgm:pt modelId="{4E3328DE-34D2-40D5-B0E5-09DE66888A24}" type="pres">
      <dgm:prSet presAssocID="{602973A8-F77B-43EF-BB19-BB57A2D9591B}" presName="compNode" presStyleCnt="0"/>
      <dgm:spPr/>
    </dgm:pt>
    <dgm:pt modelId="{19582B1E-2992-4900-8A5D-582CFE76283F}" type="pres">
      <dgm:prSet presAssocID="{602973A8-F77B-43EF-BB19-BB57A2D9591B}" presName="node" presStyleLbl="node1" presStyleIdx="0" presStyleCnt="6">
        <dgm:presLayoutVars>
          <dgm:bulletEnabled val="1"/>
        </dgm:presLayoutVars>
      </dgm:prSet>
      <dgm:spPr>
        <a:xfrm rot="10800000">
          <a:off x="345954" y="2557684"/>
          <a:ext cx="1660917" cy="3126058"/>
        </a:xfrm>
        <a:prstGeom prst="round2SameRect">
          <a:avLst>
            <a:gd name="adj1" fmla="val 10500"/>
            <a:gd name="adj2" fmla="val 0"/>
          </a:avLst>
        </a:prstGeom>
      </dgm:spPr>
    </dgm:pt>
    <dgm:pt modelId="{7A27D127-D692-45D0-8226-8E6F338A64AA}" type="pres">
      <dgm:prSet presAssocID="{602973A8-F77B-43EF-BB19-BB57A2D9591B}" presName="invisiNode" presStyleLbl="node1" presStyleIdx="0" presStyleCnt="6"/>
      <dgm:spPr/>
    </dgm:pt>
    <dgm:pt modelId="{0BBFA55B-F92D-4426-9C45-B133A4B6F343}" type="pres">
      <dgm:prSet presAssocID="{602973A8-F77B-43EF-BB19-BB57A2D9591B}" presName="imagNode" presStyleLbl="fgImgPlace1" presStyleIdx="0" presStyleCnt="6"/>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dgm:spPr>
    </dgm:pt>
    <dgm:pt modelId="{9AF18D2E-309F-4F71-A28B-F5E248B008C0}" type="pres">
      <dgm:prSet presAssocID="{D42EF522-C8E3-4E90-8457-8BF7D34F7732}" presName="sibTrans" presStyleLbl="sibTrans2D1" presStyleIdx="0" presStyleCnt="0"/>
      <dgm:spPr/>
    </dgm:pt>
    <dgm:pt modelId="{B382CDC3-6C8F-4AC4-AE00-4282E240BC88}" type="pres">
      <dgm:prSet presAssocID="{A9C589E7-70EA-410D-9BD3-7B0B5DDFF659}" presName="compNode" presStyleCnt="0"/>
      <dgm:spPr/>
    </dgm:pt>
    <dgm:pt modelId="{03B81686-8C81-499C-96B3-2827A89F6CDC}" type="pres">
      <dgm:prSet presAssocID="{A9C589E7-70EA-410D-9BD3-7B0B5DDFF659}" presName="node" presStyleLbl="node1" presStyleIdx="1" presStyleCnt="6" custLinFactNeighborX="129">
        <dgm:presLayoutVars>
          <dgm:bulletEnabled val="1"/>
        </dgm:presLayoutVars>
      </dgm:prSet>
      <dgm:spPr>
        <a:xfrm rot="10800000">
          <a:off x="2175106" y="2557684"/>
          <a:ext cx="1660917" cy="3126058"/>
        </a:xfrm>
        <a:prstGeom prst="round2SameRect">
          <a:avLst>
            <a:gd name="adj1" fmla="val 10500"/>
            <a:gd name="adj2" fmla="val 0"/>
          </a:avLst>
        </a:prstGeom>
      </dgm:spPr>
    </dgm:pt>
    <dgm:pt modelId="{4EB54CFD-FF30-433F-B15E-075714FDAEC5}" type="pres">
      <dgm:prSet presAssocID="{A9C589E7-70EA-410D-9BD3-7B0B5DDFF659}" presName="invisiNode" presStyleLbl="node1" presStyleIdx="1" presStyleCnt="6"/>
      <dgm:spPr/>
    </dgm:pt>
    <dgm:pt modelId="{EDF3ECC9-B997-4EC6-B433-37C8EA71B1D2}" type="pres">
      <dgm:prSet presAssocID="{A9C589E7-70EA-410D-9BD3-7B0B5DDFF659}" presName="imagNode"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7000" b="-7000"/>
          </a:stretch>
        </a:blipFill>
      </dgm:spPr>
    </dgm:pt>
    <dgm:pt modelId="{F8149F4B-C5B8-43D7-B9F1-6C6B17AECFCA}" type="pres">
      <dgm:prSet presAssocID="{8ACD06C4-BED1-4C30-B6D8-4FF85499247B}" presName="sibTrans" presStyleLbl="sibTrans2D1" presStyleIdx="0" presStyleCnt="0"/>
      <dgm:spPr/>
    </dgm:pt>
    <dgm:pt modelId="{71375B02-8B5F-497F-B720-A215795D66EA}" type="pres">
      <dgm:prSet presAssocID="{8DF4BF4D-8F54-4D52-AF16-1327C8C85BA9}" presName="compNode" presStyleCnt="0"/>
      <dgm:spPr/>
    </dgm:pt>
    <dgm:pt modelId="{2DAC97A3-4EF5-4792-A631-7976AEC258CF}" type="pres">
      <dgm:prSet presAssocID="{8DF4BF4D-8F54-4D52-AF16-1327C8C85BA9}" presName="node" presStyleLbl="node1" presStyleIdx="2" presStyleCnt="6">
        <dgm:presLayoutVars>
          <dgm:bulletEnabled val="1"/>
        </dgm:presLayoutVars>
      </dgm:prSet>
      <dgm:spPr>
        <a:xfrm rot="10800000">
          <a:off x="3999973" y="2557684"/>
          <a:ext cx="1660917" cy="3126058"/>
        </a:xfrm>
        <a:prstGeom prst="round2SameRect">
          <a:avLst>
            <a:gd name="adj1" fmla="val 10500"/>
            <a:gd name="adj2" fmla="val 0"/>
          </a:avLst>
        </a:prstGeom>
      </dgm:spPr>
    </dgm:pt>
    <dgm:pt modelId="{C8AAB634-6E51-45E6-B803-77F143247D07}" type="pres">
      <dgm:prSet presAssocID="{8DF4BF4D-8F54-4D52-AF16-1327C8C85BA9}" presName="invisiNode" presStyleLbl="node1" presStyleIdx="2" presStyleCnt="6"/>
      <dgm:spPr/>
    </dgm:pt>
    <dgm:pt modelId="{12AB7187-A516-44F6-A816-D3578FDD4E0C}" type="pres">
      <dgm:prSet presAssocID="{8DF4BF4D-8F54-4D52-AF16-1327C8C85BA9}" presName="imagNode" presStyleLbl="fg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 b="-3000"/>
          </a:stretch>
        </a:blipFill>
      </dgm:spPr>
    </dgm:pt>
    <dgm:pt modelId="{42D0F7D8-0D87-43B0-99D9-5D7BF3D70EDE}" type="pres">
      <dgm:prSet presAssocID="{DCBD65CF-751E-42DB-83EC-06CCA3EF87E4}" presName="sibTrans" presStyleLbl="sibTrans2D1" presStyleIdx="0" presStyleCnt="0"/>
      <dgm:spPr/>
    </dgm:pt>
    <dgm:pt modelId="{09125E90-B844-48AB-BD65-AC6CC49D6D3A}" type="pres">
      <dgm:prSet presAssocID="{1B492177-B506-412F-8F25-6B11722BB753}" presName="compNode" presStyleCnt="0"/>
      <dgm:spPr/>
    </dgm:pt>
    <dgm:pt modelId="{55ABF65E-0E69-41FD-8C73-6E9AECBE3542}" type="pres">
      <dgm:prSet presAssocID="{1B492177-B506-412F-8F25-6B11722BB753}" presName="node" presStyleLbl="node1" presStyleIdx="3" presStyleCnt="6">
        <dgm:presLayoutVars>
          <dgm:bulletEnabled val="1"/>
        </dgm:presLayoutVars>
      </dgm:prSet>
      <dgm:spPr>
        <a:xfrm rot="10800000">
          <a:off x="5826983" y="2557684"/>
          <a:ext cx="1660917" cy="3126058"/>
        </a:xfrm>
        <a:prstGeom prst="round2SameRect">
          <a:avLst>
            <a:gd name="adj1" fmla="val 10500"/>
            <a:gd name="adj2" fmla="val 0"/>
          </a:avLst>
        </a:prstGeom>
      </dgm:spPr>
    </dgm:pt>
    <dgm:pt modelId="{E109C1C8-D9D8-444D-9476-87A53FD495DB}" type="pres">
      <dgm:prSet presAssocID="{1B492177-B506-412F-8F25-6B11722BB753}" presName="invisiNode" presStyleLbl="node1" presStyleIdx="3" presStyleCnt="6"/>
      <dgm:spPr/>
    </dgm:pt>
    <dgm:pt modelId="{1DA29C03-357E-4847-AC49-43D9BD04FAC3}" type="pres">
      <dgm:prSet presAssocID="{1B492177-B506-412F-8F25-6B11722BB753}" presName="imagNode"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dgm:spPr>
    </dgm:pt>
    <dgm:pt modelId="{E732D169-3D22-4E7D-A981-0136B7217E86}" type="pres">
      <dgm:prSet presAssocID="{F844DE9C-E03B-4DF5-970D-27F64C6DE268}" presName="sibTrans" presStyleLbl="sibTrans2D1" presStyleIdx="0" presStyleCnt="0"/>
      <dgm:spPr/>
    </dgm:pt>
    <dgm:pt modelId="{BAF759D1-050D-448D-8262-2AFB422585F1}" type="pres">
      <dgm:prSet presAssocID="{0AD8CA49-5AF8-45A0-98BA-02F939C6D1CD}" presName="compNode" presStyleCnt="0"/>
      <dgm:spPr/>
    </dgm:pt>
    <dgm:pt modelId="{FC3B416B-8691-48F2-86E3-7A02C877DD60}" type="pres">
      <dgm:prSet presAssocID="{0AD8CA49-5AF8-45A0-98BA-02F939C6D1CD}" presName="node" presStyleLbl="node1" presStyleIdx="4" presStyleCnt="6">
        <dgm:presLayoutVars>
          <dgm:bulletEnabled val="1"/>
        </dgm:presLayoutVars>
      </dgm:prSet>
      <dgm:spPr>
        <a:xfrm rot="10800000">
          <a:off x="7653993" y="2557684"/>
          <a:ext cx="1660917" cy="3126058"/>
        </a:xfrm>
        <a:prstGeom prst="round2SameRect">
          <a:avLst>
            <a:gd name="adj1" fmla="val 10500"/>
            <a:gd name="adj2" fmla="val 0"/>
          </a:avLst>
        </a:prstGeom>
      </dgm:spPr>
    </dgm:pt>
    <dgm:pt modelId="{42545763-393F-45F3-8982-B8E0F3EF8615}" type="pres">
      <dgm:prSet presAssocID="{0AD8CA49-5AF8-45A0-98BA-02F939C6D1CD}" presName="invisiNode" presStyleLbl="node1" presStyleIdx="4" presStyleCnt="6"/>
      <dgm:spPr/>
    </dgm:pt>
    <dgm:pt modelId="{F2319CC4-3B15-4E4C-9CEC-4659E2AA7F1E}" type="pres">
      <dgm:prSet presAssocID="{0AD8CA49-5AF8-45A0-98BA-02F939C6D1CD}" presName="imagNode" presStyleLbl="fgImgPlace1" presStyleIdx="4" presStyleCnt="6" custLinFactNeighborX="-290" custLinFactNeighborY="-403"/>
      <dgm:spPr>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dgm:spPr>
    </dgm:pt>
    <dgm:pt modelId="{213BD91F-D6D7-4656-BE5D-4754521D48E1}" type="pres">
      <dgm:prSet presAssocID="{7D892B16-6EE3-4755-A689-4CDF0F3E878A}" presName="sibTrans" presStyleLbl="sibTrans2D1" presStyleIdx="0" presStyleCnt="0"/>
      <dgm:spPr/>
    </dgm:pt>
    <dgm:pt modelId="{8C5A4386-A0AD-4663-BDB2-5E0DECFE1108}" type="pres">
      <dgm:prSet presAssocID="{5725F73C-BC71-4ADD-9A16-D25B9C1ED768}" presName="compNode" presStyleCnt="0"/>
      <dgm:spPr/>
    </dgm:pt>
    <dgm:pt modelId="{87F83986-AD68-4095-92CD-771EE73F9968}" type="pres">
      <dgm:prSet presAssocID="{5725F73C-BC71-4ADD-9A16-D25B9C1ED768}" presName="node" presStyleLbl="node1" presStyleIdx="5" presStyleCnt="6">
        <dgm:presLayoutVars>
          <dgm:bulletEnabled val="1"/>
        </dgm:presLayoutVars>
      </dgm:prSet>
      <dgm:spPr>
        <a:xfrm rot="10800000">
          <a:off x="9481002" y="2557684"/>
          <a:ext cx="1660917" cy="3126058"/>
        </a:xfrm>
        <a:prstGeom prst="round2SameRect">
          <a:avLst>
            <a:gd name="adj1" fmla="val 10500"/>
            <a:gd name="adj2" fmla="val 0"/>
          </a:avLst>
        </a:prstGeom>
      </dgm:spPr>
    </dgm:pt>
    <dgm:pt modelId="{12C5F23B-7693-44AC-8441-35B9798C9249}" type="pres">
      <dgm:prSet presAssocID="{5725F73C-BC71-4ADD-9A16-D25B9C1ED768}" presName="invisiNode" presStyleLbl="node1" presStyleIdx="5" presStyleCnt="6"/>
      <dgm:spPr/>
    </dgm:pt>
    <dgm:pt modelId="{583E6D14-98EF-4F82-ABE7-84DBC2041F06}" type="pres">
      <dgm:prSet presAssocID="{5725F73C-BC71-4ADD-9A16-D25B9C1ED768}" presName="imagNode" presStyleLbl="fgImgPlace1" presStyleIdx="5" presStyleCnt="6"/>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l="-5000" r="-5000"/>
          </a:stretch>
        </a:blipFill>
      </dgm:spPr>
    </dgm:pt>
  </dgm:ptLst>
  <dgm:cxnLst>
    <dgm:cxn modelId="{32C4C301-DE8A-49FD-94AE-D0218A5B9756}" type="presOf" srcId="{1B8161E8-D194-4905-82B3-3060D533A45F}" destId="{C0497AE4-D69F-42D8-807D-0A257B6C3CA5}" srcOrd="0" destOrd="0" presId="urn:microsoft.com/office/officeart/2005/8/layout/pList2"/>
    <dgm:cxn modelId="{B4B78A02-A971-48A3-8B3F-2F615F5493F8}" srcId="{1B8161E8-D194-4905-82B3-3060D533A45F}" destId="{602973A8-F77B-43EF-BB19-BB57A2D9591B}" srcOrd="0" destOrd="0" parTransId="{B3E89FF8-0920-447F-A9B0-BDBA2DB98850}" sibTransId="{D42EF522-C8E3-4E90-8457-8BF7D34F7732}"/>
    <dgm:cxn modelId="{B008AD11-8259-40B0-80F3-60483E379271}" type="presOf" srcId="{2D7D6459-99A2-468D-8788-DB86CF2537F0}" destId="{03B81686-8C81-499C-96B3-2827A89F6CDC}" srcOrd="0" destOrd="1" presId="urn:microsoft.com/office/officeart/2005/8/layout/pList2"/>
    <dgm:cxn modelId="{37619621-D8B9-4E4C-A0D8-808CCF6039B7}" type="presOf" srcId="{602973A8-F77B-43EF-BB19-BB57A2D9591B}" destId="{19582B1E-2992-4900-8A5D-582CFE76283F}" srcOrd="0" destOrd="0" presId="urn:microsoft.com/office/officeart/2005/8/layout/pList2"/>
    <dgm:cxn modelId="{8A54592E-6877-4DF7-8A64-D909CA1FB890}" srcId="{1B8161E8-D194-4905-82B3-3060D533A45F}" destId="{A9C589E7-70EA-410D-9BD3-7B0B5DDFF659}" srcOrd="1" destOrd="0" parTransId="{DD46F56A-2F73-499A-8785-968679AFE9A1}" sibTransId="{8ACD06C4-BED1-4C30-B6D8-4FF85499247B}"/>
    <dgm:cxn modelId="{57197831-9F23-4909-99E8-D10ED209039D}" type="presOf" srcId="{D42EF522-C8E3-4E90-8457-8BF7D34F7732}" destId="{9AF18D2E-309F-4F71-A28B-F5E248B008C0}" srcOrd="0" destOrd="0" presId="urn:microsoft.com/office/officeart/2005/8/layout/pList2"/>
    <dgm:cxn modelId="{231E553F-93BD-497E-8336-3D66B1611356}" type="presOf" srcId="{8ACD06C4-BED1-4C30-B6D8-4FF85499247B}" destId="{F8149F4B-C5B8-43D7-B9F1-6C6B17AECFCA}" srcOrd="0" destOrd="0" presId="urn:microsoft.com/office/officeart/2005/8/layout/pList2"/>
    <dgm:cxn modelId="{FD18D940-5566-40E8-BB56-F5DCC25FF5BA}" srcId="{1B8161E8-D194-4905-82B3-3060D533A45F}" destId="{1B492177-B506-412F-8F25-6B11722BB753}" srcOrd="3" destOrd="0" parTransId="{2D426DDA-0446-4FD8-A7AC-9D6510F763B9}" sibTransId="{F844DE9C-E03B-4DF5-970D-27F64C6DE268}"/>
    <dgm:cxn modelId="{BCF0DA61-86E2-40AE-A873-D38D975F3D79}" srcId="{1B8161E8-D194-4905-82B3-3060D533A45F}" destId="{0AD8CA49-5AF8-45A0-98BA-02F939C6D1CD}" srcOrd="4" destOrd="0" parTransId="{8930EC49-DC8D-4961-B880-303EF9E65586}" sibTransId="{7D892B16-6EE3-4755-A689-4CDF0F3E878A}"/>
    <dgm:cxn modelId="{ADA2B142-CE92-4383-94C2-45236B3AD4B1}" srcId="{1B492177-B506-412F-8F25-6B11722BB753}" destId="{C060B7C1-A4A5-4CFB-BA9C-CE3F896EF7FB}" srcOrd="0" destOrd="0" parTransId="{C005CFE8-818C-44C6-BEED-DF54E02935B1}" sibTransId="{36952FDF-A11A-40F6-B785-41ADC6ABB5B0}"/>
    <dgm:cxn modelId="{AF701B49-6A4D-4D51-AD40-806571DF953C}" type="presOf" srcId="{A9C589E7-70EA-410D-9BD3-7B0B5DDFF659}" destId="{03B81686-8C81-499C-96B3-2827A89F6CDC}" srcOrd="0" destOrd="0" presId="urn:microsoft.com/office/officeart/2005/8/layout/pList2"/>
    <dgm:cxn modelId="{FB910A73-D260-4572-A5CC-7709D20557FC}" type="presOf" srcId="{C060B7C1-A4A5-4CFB-BA9C-CE3F896EF7FB}" destId="{55ABF65E-0E69-41FD-8C73-6E9AECBE3542}" srcOrd="0" destOrd="1" presId="urn:microsoft.com/office/officeart/2005/8/layout/pList2"/>
    <dgm:cxn modelId="{9DFB6277-B396-427D-91C7-2553AAE02A80}" type="presOf" srcId="{0AD8CA49-5AF8-45A0-98BA-02F939C6D1CD}" destId="{FC3B416B-8691-48F2-86E3-7A02C877DD60}" srcOrd="0" destOrd="0" presId="urn:microsoft.com/office/officeart/2005/8/layout/pList2"/>
    <dgm:cxn modelId="{B9E9F492-59FF-4139-AAC5-7E043E8651D3}" type="presOf" srcId="{F844DE9C-E03B-4DF5-970D-27F64C6DE268}" destId="{E732D169-3D22-4E7D-A981-0136B7217E86}" srcOrd="0" destOrd="0" presId="urn:microsoft.com/office/officeart/2005/8/layout/pList2"/>
    <dgm:cxn modelId="{1F63109A-17B5-47E5-ABA8-A322EBC2590F}" type="presOf" srcId="{1B492177-B506-412F-8F25-6B11722BB753}" destId="{55ABF65E-0E69-41FD-8C73-6E9AECBE3542}" srcOrd="0" destOrd="0" presId="urn:microsoft.com/office/officeart/2005/8/layout/pList2"/>
    <dgm:cxn modelId="{FA1B439C-7C40-431E-87DD-BC99A658D62B}" type="presOf" srcId="{5725F73C-BC71-4ADD-9A16-D25B9C1ED768}" destId="{87F83986-AD68-4095-92CD-771EE73F9968}" srcOrd="0" destOrd="0" presId="urn:microsoft.com/office/officeart/2005/8/layout/pList2"/>
    <dgm:cxn modelId="{FEFFE7A2-6873-4ED3-BE97-6B9A69CEBB8B}" type="presOf" srcId="{DCBD65CF-751E-42DB-83EC-06CCA3EF87E4}" destId="{42D0F7D8-0D87-43B0-99D9-5D7BF3D70EDE}" srcOrd="0" destOrd="0" presId="urn:microsoft.com/office/officeart/2005/8/layout/pList2"/>
    <dgm:cxn modelId="{3223D6B7-6A1F-4A4A-B2C0-35E125E0ECD4}" srcId="{A9C589E7-70EA-410D-9BD3-7B0B5DDFF659}" destId="{2D7D6459-99A2-468D-8788-DB86CF2537F0}" srcOrd="0" destOrd="0" parTransId="{31B142EE-DEE1-4E23-BEE4-54743F27120C}" sibTransId="{7DE713C6-6B6B-42C1-9E6C-55D31BFE53DD}"/>
    <dgm:cxn modelId="{6C764BBB-B9C2-406D-9541-263F83DF1119}" srcId="{1B8161E8-D194-4905-82B3-3060D533A45F}" destId="{8DF4BF4D-8F54-4D52-AF16-1327C8C85BA9}" srcOrd="2" destOrd="0" parTransId="{C1E14728-9FA6-43A3-94C8-C34DAB946BAC}" sibTransId="{DCBD65CF-751E-42DB-83EC-06CCA3EF87E4}"/>
    <dgm:cxn modelId="{B2A013DF-50BF-41DE-9D69-9EA01AF2C176}" srcId="{1B8161E8-D194-4905-82B3-3060D533A45F}" destId="{5725F73C-BC71-4ADD-9A16-D25B9C1ED768}" srcOrd="5" destOrd="0" parTransId="{38ED3583-EB89-4039-AF74-9621E73F061F}" sibTransId="{99BD6184-084A-4E07-8487-16589E1ECB9E}"/>
    <dgm:cxn modelId="{DBA4F7DF-6D70-4791-8DF8-A7C680EB1C20}" type="presOf" srcId="{7D892B16-6EE3-4755-A689-4CDF0F3E878A}" destId="{213BD91F-D6D7-4656-BE5D-4754521D48E1}" srcOrd="0" destOrd="0" presId="urn:microsoft.com/office/officeart/2005/8/layout/pList2"/>
    <dgm:cxn modelId="{CC2D5CED-9C6E-44DC-9816-D7D7BFFB4F3A}" type="presOf" srcId="{8DF4BF4D-8F54-4D52-AF16-1327C8C85BA9}" destId="{2DAC97A3-4EF5-4792-A631-7976AEC258CF}" srcOrd="0" destOrd="0" presId="urn:microsoft.com/office/officeart/2005/8/layout/pList2"/>
    <dgm:cxn modelId="{F05C77E1-A7E1-4C6E-A548-E38BB57E7614}" type="presParOf" srcId="{C0497AE4-D69F-42D8-807D-0A257B6C3CA5}" destId="{09DC2015-97F9-480B-ABDB-CACE02F9B3EA}" srcOrd="0" destOrd="0" presId="urn:microsoft.com/office/officeart/2005/8/layout/pList2"/>
    <dgm:cxn modelId="{2F15C776-F244-4E29-B34F-22DF07D2C92A}" type="presParOf" srcId="{C0497AE4-D69F-42D8-807D-0A257B6C3CA5}" destId="{9DD9616C-CA25-463F-9B58-C7A356E7E3AE}" srcOrd="1" destOrd="0" presId="urn:microsoft.com/office/officeart/2005/8/layout/pList2"/>
    <dgm:cxn modelId="{5C2EC3C5-B2EA-455A-A049-0BF2C4215B2C}" type="presParOf" srcId="{9DD9616C-CA25-463F-9B58-C7A356E7E3AE}" destId="{4E3328DE-34D2-40D5-B0E5-09DE66888A24}" srcOrd="0" destOrd="0" presId="urn:microsoft.com/office/officeart/2005/8/layout/pList2"/>
    <dgm:cxn modelId="{3F62BCCB-2865-4B61-9802-47EA3332B5B4}" type="presParOf" srcId="{4E3328DE-34D2-40D5-B0E5-09DE66888A24}" destId="{19582B1E-2992-4900-8A5D-582CFE76283F}" srcOrd="0" destOrd="0" presId="urn:microsoft.com/office/officeart/2005/8/layout/pList2"/>
    <dgm:cxn modelId="{3BC00978-7593-4EC3-9583-E0D550AD0D8F}" type="presParOf" srcId="{4E3328DE-34D2-40D5-B0E5-09DE66888A24}" destId="{7A27D127-D692-45D0-8226-8E6F338A64AA}" srcOrd="1" destOrd="0" presId="urn:microsoft.com/office/officeart/2005/8/layout/pList2"/>
    <dgm:cxn modelId="{9085112C-3F93-44C1-BAE5-0F5EB2E3E883}" type="presParOf" srcId="{4E3328DE-34D2-40D5-B0E5-09DE66888A24}" destId="{0BBFA55B-F92D-4426-9C45-B133A4B6F343}" srcOrd="2" destOrd="0" presId="urn:microsoft.com/office/officeart/2005/8/layout/pList2"/>
    <dgm:cxn modelId="{846277CC-75EE-4D12-8572-A31B3DD7B385}" type="presParOf" srcId="{9DD9616C-CA25-463F-9B58-C7A356E7E3AE}" destId="{9AF18D2E-309F-4F71-A28B-F5E248B008C0}" srcOrd="1" destOrd="0" presId="urn:microsoft.com/office/officeart/2005/8/layout/pList2"/>
    <dgm:cxn modelId="{E2341C04-CCBD-4C12-8B8B-1256F33317B8}" type="presParOf" srcId="{9DD9616C-CA25-463F-9B58-C7A356E7E3AE}" destId="{B382CDC3-6C8F-4AC4-AE00-4282E240BC88}" srcOrd="2" destOrd="0" presId="urn:microsoft.com/office/officeart/2005/8/layout/pList2"/>
    <dgm:cxn modelId="{31F95B83-3AFC-430D-9FC5-66A723F26A82}" type="presParOf" srcId="{B382CDC3-6C8F-4AC4-AE00-4282E240BC88}" destId="{03B81686-8C81-499C-96B3-2827A89F6CDC}" srcOrd="0" destOrd="0" presId="urn:microsoft.com/office/officeart/2005/8/layout/pList2"/>
    <dgm:cxn modelId="{6306450C-22DC-48FB-B290-EFF185408008}" type="presParOf" srcId="{B382CDC3-6C8F-4AC4-AE00-4282E240BC88}" destId="{4EB54CFD-FF30-433F-B15E-075714FDAEC5}" srcOrd="1" destOrd="0" presId="urn:microsoft.com/office/officeart/2005/8/layout/pList2"/>
    <dgm:cxn modelId="{7C5B4721-E2D9-49BC-BEC1-A8E160D20131}" type="presParOf" srcId="{B382CDC3-6C8F-4AC4-AE00-4282E240BC88}" destId="{EDF3ECC9-B997-4EC6-B433-37C8EA71B1D2}" srcOrd="2" destOrd="0" presId="urn:microsoft.com/office/officeart/2005/8/layout/pList2"/>
    <dgm:cxn modelId="{0A3F6887-A3E1-49C1-AEC2-7B3FA39E324E}" type="presParOf" srcId="{9DD9616C-CA25-463F-9B58-C7A356E7E3AE}" destId="{F8149F4B-C5B8-43D7-B9F1-6C6B17AECFCA}" srcOrd="3" destOrd="0" presId="urn:microsoft.com/office/officeart/2005/8/layout/pList2"/>
    <dgm:cxn modelId="{F14411EB-266C-43E5-8CDE-437A4D94E578}" type="presParOf" srcId="{9DD9616C-CA25-463F-9B58-C7A356E7E3AE}" destId="{71375B02-8B5F-497F-B720-A215795D66EA}" srcOrd="4" destOrd="0" presId="urn:microsoft.com/office/officeart/2005/8/layout/pList2"/>
    <dgm:cxn modelId="{FC360C8E-B41C-4DF6-98FD-CDE883F7B36E}" type="presParOf" srcId="{71375B02-8B5F-497F-B720-A215795D66EA}" destId="{2DAC97A3-4EF5-4792-A631-7976AEC258CF}" srcOrd="0" destOrd="0" presId="urn:microsoft.com/office/officeart/2005/8/layout/pList2"/>
    <dgm:cxn modelId="{378A6385-8BDA-4799-8833-753738589794}" type="presParOf" srcId="{71375B02-8B5F-497F-B720-A215795D66EA}" destId="{C8AAB634-6E51-45E6-B803-77F143247D07}" srcOrd="1" destOrd="0" presId="urn:microsoft.com/office/officeart/2005/8/layout/pList2"/>
    <dgm:cxn modelId="{9B944C6B-59DB-4833-9A9A-0472C4B32F95}" type="presParOf" srcId="{71375B02-8B5F-497F-B720-A215795D66EA}" destId="{12AB7187-A516-44F6-A816-D3578FDD4E0C}" srcOrd="2" destOrd="0" presId="urn:microsoft.com/office/officeart/2005/8/layout/pList2"/>
    <dgm:cxn modelId="{151F72BB-C58E-46CF-958E-5B3A6462440D}" type="presParOf" srcId="{9DD9616C-CA25-463F-9B58-C7A356E7E3AE}" destId="{42D0F7D8-0D87-43B0-99D9-5D7BF3D70EDE}" srcOrd="5" destOrd="0" presId="urn:microsoft.com/office/officeart/2005/8/layout/pList2"/>
    <dgm:cxn modelId="{CE363D05-C781-479D-A9FD-E313F5E6D1C5}" type="presParOf" srcId="{9DD9616C-CA25-463F-9B58-C7A356E7E3AE}" destId="{09125E90-B844-48AB-BD65-AC6CC49D6D3A}" srcOrd="6" destOrd="0" presId="urn:microsoft.com/office/officeart/2005/8/layout/pList2"/>
    <dgm:cxn modelId="{FC8BDBB8-E776-4B28-B3FC-D5782A41AAFC}" type="presParOf" srcId="{09125E90-B844-48AB-BD65-AC6CC49D6D3A}" destId="{55ABF65E-0E69-41FD-8C73-6E9AECBE3542}" srcOrd="0" destOrd="0" presId="urn:microsoft.com/office/officeart/2005/8/layout/pList2"/>
    <dgm:cxn modelId="{EAB794E1-F8EE-4AC5-99F8-D9F662FC83D2}" type="presParOf" srcId="{09125E90-B844-48AB-BD65-AC6CC49D6D3A}" destId="{E109C1C8-D9D8-444D-9476-87A53FD495DB}" srcOrd="1" destOrd="0" presId="urn:microsoft.com/office/officeart/2005/8/layout/pList2"/>
    <dgm:cxn modelId="{91FD3870-694D-42B2-B423-CA8142F56108}" type="presParOf" srcId="{09125E90-B844-48AB-BD65-AC6CC49D6D3A}" destId="{1DA29C03-357E-4847-AC49-43D9BD04FAC3}" srcOrd="2" destOrd="0" presId="urn:microsoft.com/office/officeart/2005/8/layout/pList2"/>
    <dgm:cxn modelId="{C06D32E3-4A46-4543-B404-C54ED4EF275D}" type="presParOf" srcId="{9DD9616C-CA25-463F-9B58-C7A356E7E3AE}" destId="{E732D169-3D22-4E7D-A981-0136B7217E86}" srcOrd="7" destOrd="0" presId="urn:microsoft.com/office/officeart/2005/8/layout/pList2"/>
    <dgm:cxn modelId="{0F575F58-4EB5-4618-929F-0A30F43E28B7}" type="presParOf" srcId="{9DD9616C-CA25-463F-9B58-C7A356E7E3AE}" destId="{BAF759D1-050D-448D-8262-2AFB422585F1}" srcOrd="8" destOrd="0" presId="urn:microsoft.com/office/officeart/2005/8/layout/pList2"/>
    <dgm:cxn modelId="{FB59B2D7-7E7F-4931-8120-1885E62ADEC3}" type="presParOf" srcId="{BAF759D1-050D-448D-8262-2AFB422585F1}" destId="{FC3B416B-8691-48F2-86E3-7A02C877DD60}" srcOrd="0" destOrd="0" presId="urn:microsoft.com/office/officeart/2005/8/layout/pList2"/>
    <dgm:cxn modelId="{CFADB699-12A0-458D-BA84-8506F6B5C33F}" type="presParOf" srcId="{BAF759D1-050D-448D-8262-2AFB422585F1}" destId="{42545763-393F-45F3-8982-B8E0F3EF8615}" srcOrd="1" destOrd="0" presId="urn:microsoft.com/office/officeart/2005/8/layout/pList2"/>
    <dgm:cxn modelId="{A5537647-8F58-4A0F-B69C-D4A84A862404}" type="presParOf" srcId="{BAF759D1-050D-448D-8262-2AFB422585F1}" destId="{F2319CC4-3B15-4E4C-9CEC-4659E2AA7F1E}" srcOrd="2" destOrd="0" presId="urn:microsoft.com/office/officeart/2005/8/layout/pList2"/>
    <dgm:cxn modelId="{36FD2C11-D1F9-412C-B6F2-0E5C8FFA13AC}" type="presParOf" srcId="{9DD9616C-CA25-463F-9B58-C7A356E7E3AE}" destId="{213BD91F-D6D7-4656-BE5D-4754521D48E1}" srcOrd="9" destOrd="0" presId="urn:microsoft.com/office/officeart/2005/8/layout/pList2"/>
    <dgm:cxn modelId="{F6DC8C7A-F289-465F-ADA1-AA887681DDDB}" type="presParOf" srcId="{9DD9616C-CA25-463F-9B58-C7A356E7E3AE}" destId="{8C5A4386-A0AD-4663-BDB2-5E0DECFE1108}" srcOrd="10" destOrd="0" presId="urn:microsoft.com/office/officeart/2005/8/layout/pList2"/>
    <dgm:cxn modelId="{8FB7A93B-20F8-40E3-836B-7C6150DF6F13}" type="presParOf" srcId="{8C5A4386-A0AD-4663-BDB2-5E0DECFE1108}" destId="{87F83986-AD68-4095-92CD-771EE73F9968}" srcOrd="0" destOrd="0" presId="urn:microsoft.com/office/officeart/2005/8/layout/pList2"/>
    <dgm:cxn modelId="{02E324E3-382F-4116-AEE1-ABA357BACD82}" type="presParOf" srcId="{8C5A4386-A0AD-4663-BDB2-5E0DECFE1108}" destId="{12C5F23B-7693-44AC-8441-35B9798C9249}" srcOrd="1" destOrd="0" presId="urn:microsoft.com/office/officeart/2005/8/layout/pList2"/>
    <dgm:cxn modelId="{A95BF918-001F-4DF3-8B8F-80232DBFEDC4}" type="presParOf" srcId="{8C5A4386-A0AD-4663-BDB2-5E0DECFE1108}" destId="{583E6D14-98EF-4F82-ABE7-84DBC2041F06}"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8161E8-D194-4905-82B3-3060D533A45F}" type="doc">
      <dgm:prSet loTypeId="urn:microsoft.com/office/officeart/2005/8/layout/pList2" loCatId="picture" qsTypeId="urn:microsoft.com/office/officeart/2005/8/quickstyle/simple1" qsCatId="simple" csTypeId="urn:microsoft.com/office/officeart/2005/8/colors/accent1_2" csCatId="accent1" phldr="1"/>
      <dgm:spPr/>
    </dgm:pt>
    <dgm:pt modelId="{602973A8-F77B-43EF-BB19-BB57A2D9591B}">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a:t>
          </a:r>
        </a:p>
        <a:p>
          <a:pPr marL="0" lvl="0" indent="0" algn="ctr" defTabSz="666750" rtl="0">
            <a:lnSpc>
              <a:spcPct val="90000"/>
            </a:lnSpc>
            <a:spcBef>
              <a:spcPct val="0"/>
            </a:spcBef>
            <a:spcAft>
              <a:spcPct val="35000"/>
            </a:spcAft>
            <a:buNone/>
          </a:pPr>
          <a:r>
            <a:rPr lang="fr-BE" sz="1500" b="0" kern="1200">
              <a:solidFill>
                <a:prstClr val="white"/>
              </a:solidFill>
              <a:latin typeface="Calibri" panose="020F0502020204030204"/>
              <a:ea typeface="+mn-ea"/>
              <a:cs typeface="+mn-cs"/>
            </a:rPr>
            <a:t>Communication </a:t>
          </a:r>
          <a:r>
            <a:rPr lang="fr-BE" sz="1500" b="0" kern="1200" err="1">
              <a:solidFill>
                <a:prstClr val="white"/>
              </a:solidFill>
              <a:latin typeface="Calibri" panose="020F0502020204030204"/>
              <a:ea typeface="+mn-ea"/>
              <a:cs typeface="+mn-cs"/>
            </a:rPr>
            <a:t>Officer</a:t>
          </a:r>
          <a:endParaRPr lang="en-GB" sz="1500" b="0" kern="1200">
            <a:solidFill>
              <a:prstClr val="white"/>
            </a:solidFill>
            <a:latin typeface="Calibri" panose="020F0502020204030204"/>
            <a:ea typeface="+mn-ea"/>
            <a:cs typeface="+mn-cs"/>
          </a:endParaRPr>
        </a:p>
      </dgm:t>
    </dgm:pt>
    <dgm:pt modelId="{B3E89FF8-0920-447F-A9B0-BDBA2DB98850}" type="parTrans" cxnId="{B4B78A02-A971-48A3-8B3F-2F615F5493F8}">
      <dgm:prSet/>
      <dgm:spPr/>
      <dgm:t>
        <a:bodyPr/>
        <a:lstStyle/>
        <a:p>
          <a:endParaRPr lang="en-GB"/>
        </a:p>
      </dgm:t>
    </dgm:pt>
    <dgm:pt modelId="{D42EF522-C8E3-4E90-8457-8BF7D34F7732}" type="sibTrans" cxnId="{B4B78A02-A971-48A3-8B3F-2F615F5493F8}">
      <dgm:prSet/>
      <dgm:spPr/>
      <dgm:t>
        <a:bodyPr/>
        <a:lstStyle/>
        <a:p>
          <a:endParaRPr lang="en-GB"/>
        </a:p>
      </dgm:t>
    </dgm:pt>
    <dgm:pt modelId="{A9C589E7-70EA-410D-9BD3-7B0B5DDFF659}">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Ole Kroczek</a:t>
          </a:r>
          <a:endParaRPr lang="en-GB" sz="1500" b="1" kern="1200">
            <a:solidFill>
              <a:prstClr val="white"/>
            </a:solidFill>
            <a:latin typeface="Calibri" panose="020F0502020204030204"/>
            <a:ea typeface="+mn-ea"/>
            <a:cs typeface="+mn-cs"/>
          </a:endParaRPr>
        </a:p>
      </dgm:t>
    </dgm:pt>
    <dgm:pt modelId="{DD46F56A-2F73-499A-8785-968679AFE9A1}" type="parTrans" cxnId="{8A54592E-6877-4DF7-8A64-D909CA1FB890}">
      <dgm:prSet/>
      <dgm:spPr/>
      <dgm:t>
        <a:bodyPr/>
        <a:lstStyle/>
        <a:p>
          <a:endParaRPr lang="en-GB"/>
        </a:p>
      </dgm:t>
    </dgm:pt>
    <dgm:pt modelId="{8ACD06C4-BED1-4C30-B6D8-4FF85499247B}" type="sibTrans" cxnId="{8A54592E-6877-4DF7-8A64-D909CA1FB890}">
      <dgm:prSet/>
      <dgm:spPr/>
      <dgm:t>
        <a:bodyPr/>
        <a:lstStyle/>
        <a:p>
          <a:endParaRPr lang="en-GB"/>
        </a:p>
      </dgm:t>
    </dgm:pt>
    <dgm:pt modelId="{0AD8CA49-5AF8-45A0-98BA-02F939C6D1CD}">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algn="ctr">
            <a:buNone/>
          </a:pPr>
          <a:r>
            <a:rPr lang="de-DE" sz="1500" b="1" kern="1200"/>
            <a:t>Vanessa García Lozano</a:t>
          </a:r>
        </a:p>
        <a:p>
          <a:pPr algn="ctr">
            <a:buNone/>
          </a:pPr>
          <a:r>
            <a:rPr lang="en-US" sz="1500" kern="1200"/>
            <a:t>Deputy Head of Unit of Railway Safety </a:t>
          </a:r>
          <a:r>
            <a:rPr lang="en-US" sz="1500" b="0" kern="1200">
              <a:solidFill>
                <a:prstClr val="white"/>
              </a:solidFill>
              <a:latin typeface="Calibri" panose="020F0502020204030204"/>
              <a:ea typeface="+mn-ea"/>
              <a:cs typeface="+mn-cs"/>
            </a:rPr>
            <a:t>Coordination</a:t>
          </a:r>
          <a:r>
            <a:rPr lang="de-DE" sz="1500" kern="1200"/>
            <a:t>  </a:t>
          </a:r>
          <a:endParaRPr lang="en-GB" sz="1500" b="1" kern="1200"/>
        </a:p>
      </dgm:t>
    </dgm:pt>
    <dgm:pt modelId="{8930EC49-DC8D-4961-B880-303EF9E65586}" type="parTrans" cxnId="{BCF0DA61-86E2-40AE-A873-D38D975F3D79}">
      <dgm:prSet/>
      <dgm:spPr/>
      <dgm:t>
        <a:bodyPr/>
        <a:lstStyle/>
        <a:p>
          <a:endParaRPr lang="en-GB"/>
        </a:p>
      </dgm:t>
    </dgm:pt>
    <dgm:pt modelId="{7D892B16-6EE3-4755-A689-4CDF0F3E878A}" type="sibTrans" cxnId="{BCF0DA61-86E2-40AE-A873-D38D975F3D79}">
      <dgm:prSet/>
      <dgm:spPr/>
      <dgm:t>
        <a:bodyPr/>
        <a:lstStyle/>
        <a:p>
          <a:endParaRPr lang="en-GB"/>
        </a:p>
      </dgm:t>
    </dgm:pt>
    <dgm:pt modelId="{5725F73C-BC71-4ADD-9A16-D25B9C1ED768}">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algn="ctr" defTabSz="666750">
            <a:lnSpc>
              <a:spcPct val="90000"/>
            </a:lnSpc>
            <a:spcBef>
              <a:spcPct val="0"/>
            </a:spcBef>
            <a:spcAft>
              <a:spcPct val="35000"/>
            </a:spcAft>
            <a:buNone/>
          </a:pPr>
          <a:r>
            <a:rPr lang="fr-BE" sz="1500" b="1" kern="1200">
              <a:solidFill>
                <a:prstClr val="white"/>
              </a:solidFill>
              <a:latin typeface="Calibri" panose="020F0502020204030204"/>
              <a:ea typeface="+mn-ea"/>
              <a:cs typeface="+mn-cs"/>
            </a:rPr>
            <a:t>Clarisse </a:t>
          </a:r>
          <a:r>
            <a:rPr lang="fr-BE" sz="1500" b="1" kern="1200" err="1">
              <a:solidFill>
                <a:prstClr val="white"/>
              </a:solidFill>
              <a:latin typeface="Calibri" panose="020F0502020204030204"/>
              <a:ea typeface="+mn-ea"/>
              <a:cs typeface="+mn-cs"/>
            </a:rPr>
            <a:t>Lagaize-Davoine</a:t>
          </a:r>
          <a:endParaRPr lang="en-GB" sz="1500" b="1" kern="1200">
            <a:solidFill>
              <a:prstClr val="white"/>
            </a:solidFill>
            <a:latin typeface="Calibri" panose="020F0502020204030204"/>
            <a:ea typeface="+mn-ea"/>
            <a:cs typeface="+mn-cs"/>
          </a:endParaRPr>
        </a:p>
        <a:p>
          <a:pPr marL="0" lvl="0" algn="ctr" defTabSz="666750">
            <a:lnSpc>
              <a:spcPct val="90000"/>
            </a:lnSpc>
            <a:spcBef>
              <a:spcPct val="0"/>
            </a:spcBef>
            <a:spcAft>
              <a:spcPct val="35000"/>
            </a:spcAft>
            <a:buNone/>
          </a:pPr>
          <a:r>
            <a:rPr lang="fr-BE" sz="1500" b="0" kern="1200">
              <a:solidFill>
                <a:prstClr val="white"/>
              </a:solidFill>
              <a:latin typeface="Calibri" panose="020F0502020204030204"/>
              <a:ea typeface="+mn-ea"/>
              <a:cs typeface="+mn-cs"/>
            </a:rPr>
            <a:t>Project </a:t>
          </a:r>
          <a:r>
            <a:rPr lang="fr-BE" sz="1500" b="0" kern="1200" err="1">
              <a:solidFill>
                <a:prstClr val="white"/>
              </a:solidFill>
              <a:latin typeface="Calibri" panose="020F0502020204030204"/>
              <a:ea typeface="+mn-ea"/>
              <a:cs typeface="+mn-cs"/>
            </a:rPr>
            <a:t>Officer</a:t>
          </a:r>
          <a:endParaRPr lang="en-GB" sz="1500" b="0" kern="1200">
            <a:solidFill>
              <a:prstClr val="white"/>
            </a:solidFill>
            <a:latin typeface="Calibri" panose="020F0502020204030204"/>
            <a:ea typeface="+mn-ea"/>
            <a:cs typeface="+mn-cs"/>
          </a:endParaRPr>
        </a:p>
      </dgm:t>
    </dgm:pt>
    <dgm:pt modelId="{38ED3583-EB89-4039-AF74-9621E73F061F}" type="parTrans" cxnId="{B2A013DF-50BF-41DE-9D69-9EA01AF2C176}">
      <dgm:prSet/>
      <dgm:spPr/>
      <dgm:t>
        <a:bodyPr/>
        <a:lstStyle/>
        <a:p>
          <a:endParaRPr lang="en-GB"/>
        </a:p>
      </dgm:t>
    </dgm:pt>
    <dgm:pt modelId="{99BD6184-084A-4E07-8487-16589E1ECB9E}" type="sibTrans" cxnId="{B2A013DF-50BF-41DE-9D69-9EA01AF2C176}">
      <dgm:prSet/>
      <dgm:spPr/>
      <dgm:t>
        <a:bodyPr/>
        <a:lstStyle/>
        <a:p>
          <a:endParaRPr lang="en-GB"/>
        </a:p>
      </dgm:t>
    </dgm:pt>
    <dgm:pt modelId="{2D7D6459-99A2-468D-8788-DB86CF2537F0}">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Safety Manager</a:t>
          </a:r>
          <a:endParaRPr lang="fr-BE" sz="1500" b="0" kern="1200">
            <a:solidFill>
              <a:prstClr val="white"/>
            </a:solidFill>
            <a:latin typeface="Calibri" panose="020F0502020204030204"/>
            <a:ea typeface="+mn-ea"/>
            <a:cs typeface="+mn-cs"/>
          </a:endParaRPr>
        </a:p>
      </dgm:t>
    </dgm:pt>
    <dgm:pt modelId="{31B142EE-DEE1-4E23-BEE4-54743F27120C}" type="parTrans" cxnId="{3223D6B7-6A1F-4A4A-B2C0-35E125E0ECD4}">
      <dgm:prSet/>
      <dgm:spPr/>
      <dgm:t>
        <a:bodyPr/>
        <a:lstStyle/>
        <a:p>
          <a:endParaRPr lang="en-GB"/>
        </a:p>
      </dgm:t>
    </dgm:pt>
    <dgm:pt modelId="{7DE713C6-6B6B-42C1-9E6C-55D31BFE53DD}" type="sibTrans" cxnId="{3223D6B7-6A1F-4A4A-B2C0-35E125E0ECD4}">
      <dgm:prSet/>
      <dgm:spPr/>
      <dgm:t>
        <a:bodyPr/>
        <a:lstStyle/>
        <a:p>
          <a:endParaRPr lang="en-GB"/>
        </a:p>
      </dgm:t>
    </dgm:pt>
    <dgm:pt modelId="{8DF4BF4D-8F54-4D52-AF16-1327C8C85BA9}">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Geoffrey </a:t>
          </a:r>
          <a:r>
            <a:rPr lang="de-DE" sz="1500" b="1" kern="1200" err="1">
              <a:solidFill>
                <a:prstClr val="white"/>
              </a:solidFill>
              <a:latin typeface="Calibri" panose="020F0502020204030204"/>
              <a:ea typeface="+mn-ea"/>
              <a:cs typeface="+mn-cs"/>
            </a:rPr>
            <a:t>Tresontani</a:t>
          </a:r>
          <a:endParaRPr lang="de-DE" sz="1500" b="1" kern="1200">
            <a:solidFill>
              <a:prstClr val="white"/>
            </a:solidFill>
            <a:latin typeface="Calibri" panose="020F0502020204030204"/>
            <a:ea typeface="+mn-ea"/>
            <a:cs typeface="+mn-cs"/>
          </a:endParaRP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ECM Manager</a:t>
          </a:r>
          <a:endParaRPr lang="en-GB" sz="1500" b="0" kern="1200">
            <a:solidFill>
              <a:prstClr val="white"/>
            </a:solidFill>
            <a:latin typeface="Calibri" panose="020F0502020204030204"/>
            <a:ea typeface="+mn-ea"/>
            <a:cs typeface="+mn-cs"/>
          </a:endParaRPr>
        </a:p>
      </dgm:t>
    </dgm:pt>
    <dgm:pt modelId="{C1E14728-9FA6-43A3-94C8-C34DAB946BAC}" type="parTrans" cxnId="{6C764BBB-B9C2-406D-9541-263F83DF1119}">
      <dgm:prSet/>
      <dgm:spPr/>
      <dgm:t>
        <a:bodyPr/>
        <a:lstStyle/>
        <a:p>
          <a:endParaRPr lang="en-GB"/>
        </a:p>
      </dgm:t>
    </dgm:pt>
    <dgm:pt modelId="{DCBD65CF-751E-42DB-83EC-06CCA3EF87E4}" type="sibTrans" cxnId="{6C764BBB-B9C2-406D-9541-263F83DF1119}">
      <dgm:prSet/>
      <dgm:spPr/>
      <dgm:t>
        <a:bodyPr/>
        <a:lstStyle/>
        <a:p>
          <a:endParaRPr lang="en-GB"/>
        </a:p>
      </dgm:t>
    </dgm:pt>
    <dgm:pt modelId="{1B492177-B506-412F-8F25-6B11722BB753}">
      <dgm:prSet phldrT="[Text]" custT="1"/>
      <dgm:spPr>
        <a:solidFill>
          <a:srgbClr val="92D050"/>
        </a:solidFill>
        <a:ln w="12700" cap="flat" cmpd="sng" algn="ctr">
          <a:solidFill>
            <a:srgbClr val="92D050"/>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Mark Young </a:t>
          </a: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Inspector</a:t>
          </a:r>
          <a:endParaRPr lang="en-GB" sz="1500" b="0" kern="1200">
            <a:solidFill>
              <a:prstClr val="white"/>
            </a:solidFill>
            <a:latin typeface="Calibri" panose="020F0502020204030204"/>
            <a:ea typeface="+mn-ea"/>
            <a:cs typeface="+mn-cs"/>
          </a:endParaRPr>
        </a:p>
      </dgm:t>
    </dgm:pt>
    <dgm:pt modelId="{2D426DDA-0446-4FD8-A7AC-9D6510F763B9}" type="parTrans" cxnId="{FD18D940-5566-40E8-BB56-F5DCC25FF5BA}">
      <dgm:prSet/>
      <dgm:spPr/>
      <dgm:t>
        <a:bodyPr/>
        <a:lstStyle/>
        <a:p>
          <a:endParaRPr lang="en-GB"/>
        </a:p>
      </dgm:t>
    </dgm:pt>
    <dgm:pt modelId="{F844DE9C-E03B-4DF5-970D-27F64C6DE268}" type="sibTrans" cxnId="{FD18D940-5566-40E8-BB56-F5DCC25FF5BA}">
      <dgm:prSet/>
      <dgm:spPr/>
      <dgm:t>
        <a:bodyPr/>
        <a:lstStyle/>
        <a:p>
          <a:endParaRPr lang="en-GB"/>
        </a:p>
      </dgm:t>
    </dgm:pt>
    <dgm:pt modelId="{C060B7C1-A4A5-4CFB-BA9C-CE3F896EF7FB}">
      <dgm:prSet phldrT="[Text]" custT="1"/>
      <dgm:spPr>
        <a:solidFill>
          <a:srgbClr val="92D050"/>
        </a:solidFill>
        <a:ln w="12700" cap="flat" cmpd="sng" algn="ctr">
          <a:solidFill>
            <a:srgbClr val="92D050"/>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endParaRPr lang="en-GB" sz="1500" b="1" kern="1200">
            <a:solidFill>
              <a:prstClr val="white"/>
            </a:solidFill>
            <a:latin typeface="Calibri" panose="020F0502020204030204"/>
            <a:ea typeface="+mn-ea"/>
            <a:cs typeface="+mn-cs"/>
          </a:endParaRPr>
        </a:p>
      </dgm:t>
    </dgm:pt>
    <dgm:pt modelId="{C005CFE8-818C-44C6-BEED-DF54E02935B1}" type="parTrans" cxnId="{ADA2B142-CE92-4383-94C2-45236B3AD4B1}">
      <dgm:prSet/>
      <dgm:spPr/>
      <dgm:t>
        <a:bodyPr/>
        <a:lstStyle/>
        <a:p>
          <a:endParaRPr lang="en-GB"/>
        </a:p>
      </dgm:t>
    </dgm:pt>
    <dgm:pt modelId="{36952FDF-A11A-40F6-B785-41ADC6ABB5B0}" type="sibTrans" cxnId="{ADA2B142-CE92-4383-94C2-45236B3AD4B1}">
      <dgm:prSet/>
      <dgm:spPr/>
      <dgm:t>
        <a:bodyPr/>
        <a:lstStyle/>
        <a:p>
          <a:endParaRPr lang="en-GB"/>
        </a:p>
      </dgm:t>
    </dgm:pt>
    <dgm:pt modelId="{C0497AE4-D69F-42D8-807D-0A257B6C3CA5}" type="pres">
      <dgm:prSet presAssocID="{1B8161E8-D194-4905-82B3-3060D533A45F}" presName="Name0" presStyleCnt="0">
        <dgm:presLayoutVars>
          <dgm:dir/>
          <dgm:resizeHandles val="exact"/>
        </dgm:presLayoutVars>
      </dgm:prSet>
      <dgm:spPr/>
    </dgm:pt>
    <dgm:pt modelId="{09DC2015-97F9-480B-ABDB-CACE02F9B3EA}" type="pres">
      <dgm:prSet presAssocID="{1B8161E8-D194-4905-82B3-3060D533A45F}" presName="bkgdShp" presStyleLbl="alignAccFollowNode1" presStyleIdx="0" presStyleCnt="1" custLinFactY="-27848" custLinFactNeighborX="-5352" custLinFactNeighborY="-100000"/>
      <dgm:spPr/>
    </dgm:pt>
    <dgm:pt modelId="{9DD9616C-CA25-463F-9B58-C7A356E7E3AE}" type="pres">
      <dgm:prSet presAssocID="{1B8161E8-D194-4905-82B3-3060D533A45F}" presName="linComp" presStyleCnt="0"/>
      <dgm:spPr/>
    </dgm:pt>
    <dgm:pt modelId="{4E3328DE-34D2-40D5-B0E5-09DE66888A24}" type="pres">
      <dgm:prSet presAssocID="{602973A8-F77B-43EF-BB19-BB57A2D9591B}" presName="compNode" presStyleCnt="0"/>
      <dgm:spPr/>
    </dgm:pt>
    <dgm:pt modelId="{19582B1E-2992-4900-8A5D-582CFE76283F}" type="pres">
      <dgm:prSet presAssocID="{602973A8-F77B-43EF-BB19-BB57A2D9591B}" presName="node" presStyleLbl="node1" presStyleIdx="0" presStyleCnt="6">
        <dgm:presLayoutVars>
          <dgm:bulletEnabled val="1"/>
        </dgm:presLayoutVars>
      </dgm:prSet>
      <dgm:spPr>
        <a:xfrm rot="10800000">
          <a:off x="345954" y="2557684"/>
          <a:ext cx="1660917" cy="3126058"/>
        </a:xfrm>
        <a:prstGeom prst="round2SameRect">
          <a:avLst>
            <a:gd name="adj1" fmla="val 10500"/>
            <a:gd name="adj2" fmla="val 0"/>
          </a:avLst>
        </a:prstGeom>
      </dgm:spPr>
    </dgm:pt>
    <dgm:pt modelId="{7A27D127-D692-45D0-8226-8E6F338A64AA}" type="pres">
      <dgm:prSet presAssocID="{602973A8-F77B-43EF-BB19-BB57A2D9591B}" presName="invisiNode" presStyleLbl="node1" presStyleIdx="0" presStyleCnt="6"/>
      <dgm:spPr/>
    </dgm:pt>
    <dgm:pt modelId="{0BBFA55B-F92D-4426-9C45-B133A4B6F343}" type="pres">
      <dgm:prSet presAssocID="{602973A8-F77B-43EF-BB19-BB57A2D9591B}" presName="imagNode" presStyleLbl="fgImgPlace1" presStyleIdx="0" presStyleCnt="6"/>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dgm:spPr>
    </dgm:pt>
    <dgm:pt modelId="{9AF18D2E-309F-4F71-A28B-F5E248B008C0}" type="pres">
      <dgm:prSet presAssocID="{D42EF522-C8E3-4E90-8457-8BF7D34F7732}" presName="sibTrans" presStyleLbl="sibTrans2D1" presStyleIdx="0" presStyleCnt="0"/>
      <dgm:spPr/>
    </dgm:pt>
    <dgm:pt modelId="{B382CDC3-6C8F-4AC4-AE00-4282E240BC88}" type="pres">
      <dgm:prSet presAssocID="{A9C589E7-70EA-410D-9BD3-7B0B5DDFF659}" presName="compNode" presStyleCnt="0"/>
      <dgm:spPr/>
    </dgm:pt>
    <dgm:pt modelId="{03B81686-8C81-499C-96B3-2827A89F6CDC}" type="pres">
      <dgm:prSet presAssocID="{A9C589E7-70EA-410D-9BD3-7B0B5DDFF659}" presName="node" presStyleLbl="node1" presStyleIdx="1" presStyleCnt="6" custLinFactNeighborX="129">
        <dgm:presLayoutVars>
          <dgm:bulletEnabled val="1"/>
        </dgm:presLayoutVars>
      </dgm:prSet>
      <dgm:spPr>
        <a:xfrm rot="10800000">
          <a:off x="2175106" y="2557684"/>
          <a:ext cx="1660917" cy="3126058"/>
        </a:xfrm>
        <a:prstGeom prst="round2SameRect">
          <a:avLst>
            <a:gd name="adj1" fmla="val 10500"/>
            <a:gd name="adj2" fmla="val 0"/>
          </a:avLst>
        </a:prstGeom>
      </dgm:spPr>
    </dgm:pt>
    <dgm:pt modelId="{4EB54CFD-FF30-433F-B15E-075714FDAEC5}" type="pres">
      <dgm:prSet presAssocID="{A9C589E7-70EA-410D-9BD3-7B0B5DDFF659}" presName="invisiNode" presStyleLbl="node1" presStyleIdx="1" presStyleCnt="6"/>
      <dgm:spPr/>
    </dgm:pt>
    <dgm:pt modelId="{EDF3ECC9-B997-4EC6-B433-37C8EA71B1D2}" type="pres">
      <dgm:prSet presAssocID="{A9C589E7-70EA-410D-9BD3-7B0B5DDFF659}" presName="imagNode"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7000" b="-7000"/>
          </a:stretch>
        </a:blipFill>
      </dgm:spPr>
    </dgm:pt>
    <dgm:pt modelId="{F8149F4B-C5B8-43D7-B9F1-6C6B17AECFCA}" type="pres">
      <dgm:prSet presAssocID="{8ACD06C4-BED1-4C30-B6D8-4FF85499247B}" presName="sibTrans" presStyleLbl="sibTrans2D1" presStyleIdx="0" presStyleCnt="0"/>
      <dgm:spPr/>
    </dgm:pt>
    <dgm:pt modelId="{71375B02-8B5F-497F-B720-A215795D66EA}" type="pres">
      <dgm:prSet presAssocID="{8DF4BF4D-8F54-4D52-AF16-1327C8C85BA9}" presName="compNode" presStyleCnt="0"/>
      <dgm:spPr/>
    </dgm:pt>
    <dgm:pt modelId="{2DAC97A3-4EF5-4792-A631-7976AEC258CF}" type="pres">
      <dgm:prSet presAssocID="{8DF4BF4D-8F54-4D52-AF16-1327C8C85BA9}" presName="node" presStyleLbl="node1" presStyleIdx="2" presStyleCnt="6">
        <dgm:presLayoutVars>
          <dgm:bulletEnabled val="1"/>
        </dgm:presLayoutVars>
      </dgm:prSet>
      <dgm:spPr>
        <a:xfrm rot="10800000">
          <a:off x="3999973" y="2557684"/>
          <a:ext cx="1660917" cy="3126058"/>
        </a:xfrm>
        <a:prstGeom prst="round2SameRect">
          <a:avLst>
            <a:gd name="adj1" fmla="val 10500"/>
            <a:gd name="adj2" fmla="val 0"/>
          </a:avLst>
        </a:prstGeom>
      </dgm:spPr>
    </dgm:pt>
    <dgm:pt modelId="{C8AAB634-6E51-45E6-B803-77F143247D07}" type="pres">
      <dgm:prSet presAssocID="{8DF4BF4D-8F54-4D52-AF16-1327C8C85BA9}" presName="invisiNode" presStyleLbl="node1" presStyleIdx="2" presStyleCnt="6"/>
      <dgm:spPr/>
    </dgm:pt>
    <dgm:pt modelId="{12AB7187-A516-44F6-A816-D3578FDD4E0C}" type="pres">
      <dgm:prSet presAssocID="{8DF4BF4D-8F54-4D52-AF16-1327C8C85BA9}" presName="imagNode" presStyleLbl="fg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 b="-3000"/>
          </a:stretch>
        </a:blipFill>
      </dgm:spPr>
    </dgm:pt>
    <dgm:pt modelId="{42D0F7D8-0D87-43B0-99D9-5D7BF3D70EDE}" type="pres">
      <dgm:prSet presAssocID="{DCBD65CF-751E-42DB-83EC-06CCA3EF87E4}" presName="sibTrans" presStyleLbl="sibTrans2D1" presStyleIdx="0" presStyleCnt="0"/>
      <dgm:spPr/>
    </dgm:pt>
    <dgm:pt modelId="{09125E90-B844-48AB-BD65-AC6CC49D6D3A}" type="pres">
      <dgm:prSet presAssocID="{1B492177-B506-412F-8F25-6B11722BB753}" presName="compNode" presStyleCnt="0"/>
      <dgm:spPr/>
    </dgm:pt>
    <dgm:pt modelId="{55ABF65E-0E69-41FD-8C73-6E9AECBE3542}" type="pres">
      <dgm:prSet presAssocID="{1B492177-B506-412F-8F25-6B11722BB753}" presName="node" presStyleLbl="node1" presStyleIdx="3" presStyleCnt="6">
        <dgm:presLayoutVars>
          <dgm:bulletEnabled val="1"/>
        </dgm:presLayoutVars>
      </dgm:prSet>
      <dgm:spPr>
        <a:xfrm rot="10800000">
          <a:off x="5826983" y="2557684"/>
          <a:ext cx="1660917" cy="3126058"/>
        </a:xfrm>
        <a:prstGeom prst="round2SameRect">
          <a:avLst>
            <a:gd name="adj1" fmla="val 10500"/>
            <a:gd name="adj2" fmla="val 0"/>
          </a:avLst>
        </a:prstGeom>
      </dgm:spPr>
    </dgm:pt>
    <dgm:pt modelId="{E109C1C8-D9D8-444D-9476-87A53FD495DB}" type="pres">
      <dgm:prSet presAssocID="{1B492177-B506-412F-8F25-6B11722BB753}" presName="invisiNode" presStyleLbl="node1" presStyleIdx="3" presStyleCnt="6"/>
      <dgm:spPr/>
    </dgm:pt>
    <dgm:pt modelId="{1DA29C03-357E-4847-AC49-43D9BD04FAC3}" type="pres">
      <dgm:prSet presAssocID="{1B492177-B506-412F-8F25-6B11722BB753}" presName="imagNode"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dgm:spPr>
    </dgm:pt>
    <dgm:pt modelId="{E732D169-3D22-4E7D-A981-0136B7217E86}" type="pres">
      <dgm:prSet presAssocID="{F844DE9C-E03B-4DF5-970D-27F64C6DE268}" presName="sibTrans" presStyleLbl="sibTrans2D1" presStyleIdx="0" presStyleCnt="0"/>
      <dgm:spPr/>
    </dgm:pt>
    <dgm:pt modelId="{BAF759D1-050D-448D-8262-2AFB422585F1}" type="pres">
      <dgm:prSet presAssocID="{0AD8CA49-5AF8-45A0-98BA-02F939C6D1CD}" presName="compNode" presStyleCnt="0"/>
      <dgm:spPr/>
    </dgm:pt>
    <dgm:pt modelId="{FC3B416B-8691-48F2-86E3-7A02C877DD60}" type="pres">
      <dgm:prSet presAssocID="{0AD8CA49-5AF8-45A0-98BA-02F939C6D1CD}" presName="node" presStyleLbl="node1" presStyleIdx="4" presStyleCnt="6">
        <dgm:presLayoutVars>
          <dgm:bulletEnabled val="1"/>
        </dgm:presLayoutVars>
      </dgm:prSet>
      <dgm:spPr>
        <a:xfrm rot="10800000">
          <a:off x="7653993" y="2557684"/>
          <a:ext cx="1660917" cy="3126058"/>
        </a:xfrm>
        <a:prstGeom prst="round2SameRect">
          <a:avLst>
            <a:gd name="adj1" fmla="val 10500"/>
            <a:gd name="adj2" fmla="val 0"/>
          </a:avLst>
        </a:prstGeom>
      </dgm:spPr>
    </dgm:pt>
    <dgm:pt modelId="{42545763-393F-45F3-8982-B8E0F3EF8615}" type="pres">
      <dgm:prSet presAssocID="{0AD8CA49-5AF8-45A0-98BA-02F939C6D1CD}" presName="invisiNode" presStyleLbl="node1" presStyleIdx="4" presStyleCnt="6"/>
      <dgm:spPr/>
    </dgm:pt>
    <dgm:pt modelId="{F2319CC4-3B15-4E4C-9CEC-4659E2AA7F1E}" type="pres">
      <dgm:prSet presAssocID="{0AD8CA49-5AF8-45A0-98BA-02F939C6D1CD}" presName="imagNode" presStyleLbl="fgImgPlace1" presStyleIdx="4" presStyleCnt="6" custLinFactNeighborX="-290" custLinFactNeighborY="-403"/>
      <dgm:spPr>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dgm:spPr>
    </dgm:pt>
    <dgm:pt modelId="{213BD91F-D6D7-4656-BE5D-4754521D48E1}" type="pres">
      <dgm:prSet presAssocID="{7D892B16-6EE3-4755-A689-4CDF0F3E878A}" presName="sibTrans" presStyleLbl="sibTrans2D1" presStyleIdx="0" presStyleCnt="0"/>
      <dgm:spPr/>
    </dgm:pt>
    <dgm:pt modelId="{8C5A4386-A0AD-4663-BDB2-5E0DECFE1108}" type="pres">
      <dgm:prSet presAssocID="{5725F73C-BC71-4ADD-9A16-D25B9C1ED768}" presName="compNode" presStyleCnt="0"/>
      <dgm:spPr/>
    </dgm:pt>
    <dgm:pt modelId="{87F83986-AD68-4095-92CD-771EE73F9968}" type="pres">
      <dgm:prSet presAssocID="{5725F73C-BC71-4ADD-9A16-D25B9C1ED768}" presName="node" presStyleLbl="node1" presStyleIdx="5" presStyleCnt="6">
        <dgm:presLayoutVars>
          <dgm:bulletEnabled val="1"/>
        </dgm:presLayoutVars>
      </dgm:prSet>
      <dgm:spPr>
        <a:xfrm rot="10800000">
          <a:off x="9481002" y="2557684"/>
          <a:ext cx="1660917" cy="3126058"/>
        </a:xfrm>
        <a:prstGeom prst="round2SameRect">
          <a:avLst>
            <a:gd name="adj1" fmla="val 10500"/>
            <a:gd name="adj2" fmla="val 0"/>
          </a:avLst>
        </a:prstGeom>
      </dgm:spPr>
    </dgm:pt>
    <dgm:pt modelId="{12C5F23B-7693-44AC-8441-35B9798C9249}" type="pres">
      <dgm:prSet presAssocID="{5725F73C-BC71-4ADD-9A16-D25B9C1ED768}" presName="invisiNode" presStyleLbl="node1" presStyleIdx="5" presStyleCnt="6"/>
      <dgm:spPr/>
    </dgm:pt>
    <dgm:pt modelId="{583E6D14-98EF-4F82-ABE7-84DBC2041F06}" type="pres">
      <dgm:prSet presAssocID="{5725F73C-BC71-4ADD-9A16-D25B9C1ED768}" presName="imagNode" presStyleLbl="fgImgPlace1" presStyleIdx="5" presStyleCnt="6"/>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l="-5000" r="-5000"/>
          </a:stretch>
        </a:blipFill>
      </dgm:spPr>
    </dgm:pt>
  </dgm:ptLst>
  <dgm:cxnLst>
    <dgm:cxn modelId="{32C4C301-DE8A-49FD-94AE-D0218A5B9756}" type="presOf" srcId="{1B8161E8-D194-4905-82B3-3060D533A45F}" destId="{C0497AE4-D69F-42D8-807D-0A257B6C3CA5}" srcOrd="0" destOrd="0" presId="urn:microsoft.com/office/officeart/2005/8/layout/pList2"/>
    <dgm:cxn modelId="{B4B78A02-A971-48A3-8B3F-2F615F5493F8}" srcId="{1B8161E8-D194-4905-82B3-3060D533A45F}" destId="{602973A8-F77B-43EF-BB19-BB57A2D9591B}" srcOrd="0" destOrd="0" parTransId="{B3E89FF8-0920-447F-A9B0-BDBA2DB98850}" sibTransId="{D42EF522-C8E3-4E90-8457-8BF7D34F7732}"/>
    <dgm:cxn modelId="{B008AD11-8259-40B0-80F3-60483E379271}" type="presOf" srcId="{2D7D6459-99A2-468D-8788-DB86CF2537F0}" destId="{03B81686-8C81-499C-96B3-2827A89F6CDC}" srcOrd="0" destOrd="1" presId="urn:microsoft.com/office/officeart/2005/8/layout/pList2"/>
    <dgm:cxn modelId="{37619621-D8B9-4E4C-A0D8-808CCF6039B7}" type="presOf" srcId="{602973A8-F77B-43EF-BB19-BB57A2D9591B}" destId="{19582B1E-2992-4900-8A5D-582CFE76283F}" srcOrd="0" destOrd="0" presId="urn:microsoft.com/office/officeart/2005/8/layout/pList2"/>
    <dgm:cxn modelId="{8A54592E-6877-4DF7-8A64-D909CA1FB890}" srcId="{1B8161E8-D194-4905-82B3-3060D533A45F}" destId="{A9C589E7-70EA-410D-9BD3-7B0B5DDFF659}" srcOrd="1" destOrd="0" parTransId="{DD46F56A-2F73-499A-8785-968679AFE9A1}" sibTransId="{8ACD06C4-BED1-4C30-B6D8-4FF85499247B}"/>
    <dgm:cxn modelId="{57197831-9F23-4909-99E8-D10ED209039D}" type="presOf" srcId="{D42EF522-C8E3-4E90-8457-8BF7D34F7732}" destId="{9AF18D2E-309F-4F71-A28B-F5E248B008C0}" srcOrd="0" destOrd="0" presId="urn:microsoft.com/office/officeart/2005/8/layout/pList2"/>
    <dgm:cxn modelId="{231E553F-93BD-497E-8336-3D66B1611356}" type="presOf" srcId="{8ACD06C4-BED1-4C30-B6D8-4FF85499247B}" destId="{F8149F4B-C5B8-43D7-B9F1-6C6B17AECFCA}" srcOrd="0" destOrd="0" presId="urn:microsoft.com/office/officeart/2005/8/layout/pList2"/>
    <dgm:cxn modelId="{FD18D940-5566-40E8-BB56-F5DCC25FF5BA}" srcId="{1B8161E8-D194-4905-82B3-3060D533A45F}" destId="{1B492177-B506-412F-8F25-6B11722BB753}" srcOrd="3" destOrd="0" parTransId="{2D426DDA-0446-4FD8-A7AC-9D6510F763B9}" sibTransId="{F844DE9C-E03B-4DF5-970D-27F64C6DE268}"/>
    <dgm:cxn modelId="{BCF0DA61-86E2-40AE-A873-D38D975F3D79}" srcId="{1B8161E8-D194-4905-82B3-3060D533A45F}" destId="{0AD8CA49-5AF8-45A0-98BA-02F939C6D1CD}" srcOrd="4" destOrd="0" parTransId="{8930EC49-DC8D-4961-B880-303EF9E65586}" sibTransId="{7D892B16-6EE3-4755-A689-4CDF0F3E878A}"/>
    <dgm:cxn modelId="{ADA2B142-CE92-4383-94C2-45236B3AD4B1}" srcId="{1B492177-B506-412F-8F25-6B11722BB753}" destId="{C060B7C1-A4A5-4CFB-BA9C-CE3F896EF7FB}" srcOrd="0" destOrd="0" parTransId="{C005CFE8-818C-44C6-BEED-DF54E02935B1}" sibTransId="{36952FDF-A11A-40F6-B785-41ADC6ABB5B0}"/>
    <dgm:cxn modelId="{AF701B49-6A4D-4D51-AD40-806571DF953C}" type="presOf" srcId="{A9C589E7-70EA-410D-9BD3-7B0B5DDFF659}" destId="{03B81686-8C81-499C-96B3-2827A89F6CDC}" srcOrd="0" destOrd="0" presId="urn:microsoft.com/office/officeart/2005/8/layout/pList2"/>
    <dgm:cxn modelId="{FB910A73-D260-4572-A5CC-7709D20557FC}" type="presOf" srcId="{C060B7C1-A4A5-4CFB-BA9C-CE3F896EF7FB}" destId="{55ABF65E-0E69-41FD-8C73-6E9AECBE3542}" srcOrd="0" destOrd="1" presId="urn:microsoft.com/office/officeart/2005/8/layout/pList2"/>
    <dgm:cxn modelId="{9DFB6277-B396-427D-91C7-2553AAE02A80}" type="presOf" srcId="{0AD8CA49-5AF8-45A0-98BA-02F939C6D1CD}" destId="{FC3B416B-8691-48F2-86E3-7A02C877DD60}" srcOrd="0" destOrd="0" presId="urn:microsoft.com/office/officeart/2005/8/layout/pList2"/>
    <dgm:cxn modelId="{B9E9F492-59FF-4139-AAC5-7E043E8651D3}" type="presOf" srcId="{F844DE9C-E03B-4DF5-970D-27F64C6DE268}" destId="{E732D169-3D22-4E7D-A981-0136B7217E86}" srcOrd="0" destOrd="0" presId="urn:microsoft.com/office/officeart/2005/8/layout/pList2"/>
    <dgm:cxn modelId="{1F63109A-17B5-47E5-ABA8-A322EBC2590F}" type="presOf" srcId="{1B492177-B506-412F-8F25-6B11722BB753}" destId="{55ABF65E-0E69-41FD-8C73-6E9AECBE3542}" srcOrd="0" destOrd="0" presId="urn:microsoft.com/office/officeart/2005/8/layout/pList2"/>
    <dgm:cxn modelId="{FA1B439C-7C40-431E-87DD-BC99A658D62B}" type="presOf" srcId="{5725F73C-BC71-4ADD-9A16-D25B9C1ED768}" destId="{87F83986-AD68-4095-92CD-771EE73F9968}" srcOrd="0" destOrd="0" presId="urn:microsoft.com/office/officeart/2005/8/layout/pList2"/>
    <dgm:cxn modelId="{FEFFE7A2-6873-4ED3-BE97-6B9A69CEBB8B}" type="presOf" srcId="{DCBD65CF-751E-42DB-83EC-06CCA3EF87E4}" destId="{42D0F7D8-0D87-43B0-99D9-5D7BF3D70EDE}" srcOrd="0" destOrd="0" presId="urn:microsoft.com/office/officeart/2005/8/layout/pList2"/>
    <dgm:cxn modelId="{3223D6B7-6A1F-4A4A-B2C0-35E125E0ECD4}" srcId="{A9C589E7-70EA-410D-9BD3-7B0B5DDFF659}" destId="{2D7D6459-99A2-468D-8788-DB86CF2537F0}" srcOrd="0" destOrd="0" parTransId="{31B142EE-DEE1-4E23-BEE4-54743F27120C}" sibTransId="{7DE713C6-6B6B-42C1-9E6C-55D31BFE53DD}"/>
    <dgm:cxn modelId="{6C764BBB-B9C2-406D-9541-263F83DF1119}" srcId="{1B8161E8-D194-4905-82B3-3060D533A45F}" destId="{8DF4BF4D-8F54-4D52-AF16-1327C8C85BA9}" srcOrd="2" destOrd="0" parTransId="{C1E14728-9FA6-43A3-94C8-C34DAB946BAC}" sibTransId="{DCBD65CF-751E-42DB-83EC-06CCA3EF87E4}"/>
    <dgm:cxn modelId="{B2A013DF-50BF-41DE-9D69-9EA01AF2C176}" srcId="{1B8161E8-D194-4905-82B3-3060D533A45F}" destId="{5725F73C-BC71-4ADD-9A16-D25B9C1ED768}" srcOrd="5" destOrd="0" parTransId="{38ED3583-EB89-4039-AF74-9621E73F061F}" sibTransId="{99BD6184-084A-4E07-8487-16589E1ECB9E}"/>
    <dgm:cxn modelId="{DBA4F7DF-6D70-4791-8DF8-A7C680EB1C20}" type="presOf" srcId="{7D892B16-6EE3-4755-A689-4CDF0F3E878A}" destId="{213BD91F-D6D7-4656-BE5D-4754521D48E1}" srcOrd="0" destOrd="0" presId="urn:microsoft.com/office/officeart/2005/8/layout/pList2"/>
    <dgm:cxn modelId="{CC2D5CED-9C6E-44DC-9816-D7D7BFFB4F3A}" type="presOf" srcId="{8DF4BF4D-8F54-4D52-AF16-1327C8C85BA9}" destId="{2DAC97A3-4EF5-4792-A631-7976AEC258CF}" srcOrd="0" destOrd="0" presId="urn:microsoft.com/office/officeart/2005/8/layout/pList2"/>
    <dgm:cxn modelId="{F05C77E1-A7E1-4C6E-A548-E38BB57E7614}" type="presParOf" srcId="{C0497AE4-D69F-42D8-807D-0A257B6C3CA5}" destId="{09DC2015-97F9-480B-ABDB-CACE02F9B3EA}" srcOrd="0" destOrd="0" presId="urn:microsoft.com/office/officeart/2005/8/layout/pList2"/>
    <dgm:cxn modelId="{2F15C776-F244-4E29-B34F-22DF07D2C92A}" type="presParOf" srcId="{C0497AE4-D69F-42D8-807D-0A257B6C3CA5}" destId="{9DD9616C-CA25-463F-9B58-C7A356E7E3AE}" srcOrd="1" destOrd="0" presId="urn:microsoft.com/office/officeart/2005/8/layout/pList2"/>
    <dgm:cxn modelId="{5C2EC3C5-B2EA-455A-A049-0BF2C4215B2C}" type="presParOf" srcId="{9DD9616C-CA25-463F-9B58-C7A356E7E3AE}" destId="{4E3328DE-34D2-40D5-B0E5-09DE66888A24}" srcOrd="0" destOrd="0" presId="urn:microsoft.com/office/officeart/2005/8/layout/pList2"/>
    <dgm:cxn modelId="{3F62BCCB-2865-4B61-9802-47EA3332B5B4}" type="presParOf" srcId="{4E3328DE-34D2-40D5-B0E5-09DE66888A24}" destId="{19582B1E-2992-4900-8A5D-582CFE76283F}" srcOrd="0" destOrd="0" presId="urn:microsoft.com/office/officeart/2005/8/layout/pList2"/>
    <dgm:cxn modelId="{3BC00978-7593-4EC3-9583-E0D550AD0D8F}" type="presParOf" srcId="{4E3328DE-34D2-40D5-B0E5-09DE66888A24}" destId="{7A27D127-D692-45D0-8226-8E6F338A64AA}" srcOrd="1" destOrd="0" presId="urn:microsoft.com/office/officeart/2005/8/layout/pList2"/>
    <dgm:cxn modelId="{9085112C-3F93-44C1-BAE5-0F5EB2E3E883}" type="presParOf" srcId="{4E3328DE-34D2-40D5-B0E5-09DE66888A24}" destId="{0BBFA55B-F92D-4426-9C45-B133A4B6F343}" srcOrd="2" destOrd="0" presId="urn:microsoft.com/office/officeart/2005/8/layout/pList2"/>
    <dgm:cxn modelId="{846277CC-75EE-4D12-8572-A31B3DD7B385}" type="presParOf" srcId="{9DD9616C-CA25-463F-9B58-C7A356E7E3AE}" destId="{9AF18D2E-309F-4F71-A28B-F5E248B008C0}" srcOrd="1" destOrd="0" presId="urn:microsoft.com/office/officeart/2005/8/layout/pList2"/>
    <dgm:cxn modelId="{E2341C04-CCBD-4C12-8B8B-1256F33317B8}" type="presParOf" srcId="{9DD9616C-CA25-463F-9B58-C7A356E7E3AE}" destId="{B382CDC3-6C8F-4AC4-AE00-4282E240BC88}" srcOrd="2" destOrd="0" presId="urn:microsoft.com/office/officeart/2005/8/layout/pList2"/>
    <dgm:cxn modelId="{31F95B83-3AFC-430D-9FC5-66A723F26A82}" type="presParOf" srcId="{B382CDC3-6C8F-4AC4-AE00-4282E240BC88}" destId="{03B81686-8C81-499C-96B3-2827A89F6CDC}" srcOrd="0" destOrd="0" presId="urn:microsoft.com/office/officeart/2005/8/layout/pList2"/>
    <dgm:cxn modelId="{6306450C-22DC-48FB-B290-EFF185408008}" type="presParOf" srcId="{B382CDC3-6C8F-4AC4-AE00-4282E240BC88}" destId="{4EB54CFD-FF30-433F-B15E-075714FDAEC5}" srcOrd="1" destOrd="0" presId="urn:microsoft.com/office/officeart/2005/8/layout/pList2"/>
    <dgm:cxn modelId="{7C5B4721-E2D9-49BC-BEC1-A8E160D20131}" type="presParOf" srcId="{B382CDC3-6C8F-4AC4-AE00-4282E240BC88}" destId="{EDF3ECC9-B997-4EC6-B433-37C8EA71B1D2}" srcOrd="2" destOrd="0" presId="urn:microsoft.com/office/officeart/2005/8/layout/pList2"/>
    <dgm:cxn modelId="{0A3F6887-A3E1-49C1-AEC2-7B3FA39E324E}" type="presParOf" srcId="{9DD9616C-CA25-463F-9B58-C7A356E7E3AE}" destId="{F8149F4B-C5B8-43D7-B9F1-6C6B17AECFCA}" srcOrd="3" destOrd="0" presId="urn:microsoft.com/office/officeart/2005/8/layout/pList2"/>
    <dgm:cxn modelId="{F14411EB-266C-43E5-8CDE-437A4D94E578}" type="presParOf" srcId="{9DD9616C-CA25-463F-9B58-C7A356E7E3AE}" destId="{71375B02-8B5F-497F-B720-A215795D66EA}" srcOrd="4" destOrd="0" presId="urn:microsoft.com/office/officeart/2005/8/layout/pList2"/>
    <dgm:cxn modelId="{FC360C8E-B41C-4DF6-98FD-CDE883F7B36E}" type="presParOf" srcId="{71375B02-8B5F-497F-B720-A215795D66EA}" destId="{2DAC97A3-4EF5-4792-A631-7976AEC258CF}" srcOrd="0" destOrd="0" presId="urn:microsoft.com/office/officeart/2005/8/layout/pList2"/>
    <dgm:cxn modelId="{378A6385-8BDA-4799-8833-753738589794}" type="presParOf" srcId="{71375B02-8B5F-497F-B720-A215795D66EA}" destId="{C8AAB634-6E51-45E6-B803-77F143247D07}" srcOrd="1" destOrd="0" presId="urn:microsoft.com/office/officeart/2005/8/layout/pList2"/>
    <dgm:cxn modelId="{9B944C6B-59DB-4833-9A9A-0472C4B32F95}" type="presParOf" srcId="{71375B02-8B5F-497F-B720-A215795D66EA}" destId="{12AB7187-A516-44F6-A816-D3578FDD4E0C}" srcOrd="2" destOrd="0" presId="urn:microsoft.com/office/officeart/2005/8/layout/pList2"/>
    <dgm:cxn modelId="{151F72BB-C58E-46CF-958E-5B3A6462440D}" type="presParOf" srcId="{9DD9616C-CA25-463F-9B58-C7A356E7E3AE}" destId="{42D0F7D8-0D87-43B0-99D9-5D7BF3D70EDE}" srcOrd="5" destOrd="0" presId="urn:microsoft.com/office/officeart/2005/8/layout/pList2"/>
    <dgm:cxn modelId="{CE363D05-C781-479D-A9FD-E313F5E6D1C5}" type="presParOf" srcId="{9DD9616C-CA25-463F-9B58-C7A356E7E3AE}" destId="{09125E90-B844-48AB-BD65-AC6CC49D6D3A}" srcOrd="6" destOrd="0" presId="urn:microsoft.com/office/officeart/2005/8/layout/pList2"/>
    <dgm:cxn modelId="{FC8BDBB8-E776-4B28-B3FC-D5782A41AAFC}" type="presParOf" srcId="{09125E90-B844-48AB-BD65-AC6CC49D6D3A}" destId="{55ABF65E-0E69-41FD-8C73-6E9AECBE3542}" srcOrd="0" destOrd="0" presId="urn:microsoft.com/office/officeart/2005/8/layout/pList2"/>
    <dgm:cxn modelId="{EAB794E1-F8EE-4AC5-99F8-D9F662FC83D2}" type="presParOf" srcId="{09125E90-B844-48AB-BD65-AC6CC49D6D3A}" destId="{E109C1C8-D9D8-444D-9476-87A53FD495DB}" srcOrd="1" destOrd="0" presId="urn:microsoft.com/office/officeart/2005/8/layout/pList2"/>
    <dgm:cxn modelId="{91FD3870-694D-42B2-B423-CA8142F56108}" type="presParOf" srcId="{09125E90-B844-48AB-BD65-AC6CC49D6D3A}" destId="{1DA29C03-357E-4847-AC49-43D9BD04FAC3}" srcOrd="2" destOrd="0" presId="urn:microsoft.com/office/officeart/2005/8/layout/pList2"/>
    <dgm:cxn modelId="{C06D32E3-4A46-4543-B404-C54ED4EF275D}" type="presParOf" srcId="{9DD9616C-CA25-463F-9B58-C7A356E7E3AE}" destId="{E732D169-3D22-4E7D-A981-0136B7217E86}" srcOrd="7" destOrd="0" presId="urn:microsoft.com/office/officeart/2005/8/layout/pList2"/>
    <dgm:cxn modelId="{0F575F58-4EB5-4618-929F-0A30F43E28B7}" type="presParOf" srcId="{9DD9616C-CA25-463F-9B58-C7A356E7E3AE}" destId="{BAF759D1-050D-448D-8262-2AFB422585F1}" srcOrd="8" destOrd="0" presId="urn:microsoft.com/office/officeart/2005/8/layout/pList2"/>
    <dgm:cxn modelId="{FB59B2D7-7E7F-4931-8120-1885E62ADEC3}" type="presParOf" srcId="{BAF759D1-050D-448D-8262-2AFB422585F1}" destId="{FC3B416B-8691-48F2-86E3-7A02C877DD60}" srcOrd="0" destOrd="0" presId="urn:microsoft.com/office/officeart/2005/8/layout/pList2"/>
    <dgm:cxn modelId="{CFADB699-12A0-458D-BA84-8506F6B5C33F}" type="presParOf" srcId="{BAF759D1-050D-448D-8262-2AFB422585F1}" destId="{42545763-393F-45F3-8982-B8E0F3EF8615}" srcOrd="1" destOrd="0" presId="urn:microsoft.com/office/officeart/2005/8/layout/pList2"/>
    <dgm:cxn modelId="{A5537647-8F58-4A0F-B69C-D4A84A862404}" type="presParOf" srcId="{BAF759D1-050D-448D-8262-2AFB422585F1}" destId="{F2319CC4-3B15-4E4C-9CEC-4659E2AA7F1E}" srcOrd="2" destOrd="0" presId="urn:microsoft.com/office/officeart/2005/8/layout/pList2"/>
    <dgm:cxn modelId="{36FD2C11-D1F9-412C-B6F2-0E5C8FFA13AC}" type="presParOf" srcId="{9DD9616C-CA25-463F-9B58-C7A356E7E3AE}" destId="{213BD91F-D6D7-4656-BE5D-4754521D48E1}" srcOrd="9" destOrd="0" presId="urn:microsoft.com/office/officeart/2005/8/layout/pList2"/>
    <dgm:cxn modelId="{F6DC8C7A-F289-465F-ADA1-AA887681DDDB}" type="presParOf" srcId="{9DD9616C-CA25-463F-9B58-C7A356E7E3AE}" destId="{8C5A4386-A0AD-4663-BDB2-5E0DECFE1108}" srcOrd="10" destOrd="0" presId="urn:microsoft.com/office/officeart/2005/8/layout/pList2"/>
    <dgm:cxn modelId="{8FB7A93B-20F8-40E3-836B-7C6150DF6F13}" type="presParOf" srcId="{8C5A4386-A0AD-4663-BDB2-5E0DECFE1108}" destId="{87F83986-AD68-4095-92CD-771EE73F9968}" srcOrd="0" destOrd="0" presId="urn:microsoft.com/office/officeart/2005/8/layout/pList2"/>
    <dgm:cxn modelId="{02E324E3-382F-4116-AEE1-ABA357BACD82}" type="presParOf" srcId="{8C5A4386-A0AD-4663-BDB2-5E0DECFE1108}" destId="{12C5F23B-7693-44AC-8441-35B9798C9249}" srcOrd="1" destOrd="0" presId="urn:microsoft.com/office/officeart/2005/8/layout/pList2"/>
    <dgm:cxn modelId="{A95BF918-001F-4DF3-8B8F-80232DBFEDC4}" type="presParOf" srcId="{8C5A4386-A0AD-4663-BDB2-5E0DECFE1108}" destId="{583E6D14-98EF-4F82-ABE7-84DBC2041F06}"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8161E8-D194-4905-82B3-3060D533A45F}" type="doc">
      <dgm:prSet loTypeId="urn:microsoft.com/office/officeart/2005/8/layout/pList2" loCatId="picture" qsTypeId="urn:microsoft.com/office/officeart/2005/8/quickstyle/simple1" qsCatId="simple" csTypeId="urn:microsoft.com/office/officeart/2005/8/colors/accent1_2" csCatId="accent1" phldr="1"/>
      <dgm:spPr/>
    </dgm:pt>
    <dgm:pt modelId="{602973A8-F77B-43EF-BB19-BB57A2D9591B}">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a:t>
          </a:r>
        </a:p>
        <a:p>
          <a:pPr marL="0" lvl="0" indent="0" algn="ctr" defTabSz="666750" rtl="0">
            <a:lnSpc>
              <a:spcPct val="90000"/>
            </a:lnSpc>
            <a:spcBef>
              <a:spcPct val="0"/>
            </a:spcBef>
            <a:spcAft>
              <a:spcPct val="35000"/>
            </a:spcAft>
            <a:buNone/>
          </a:pPr>
          <a:r>
            <a:rPr lang="fr-BE" sz="1500" b="0" kern="1200">
              <a:solidFill>
                <a:prstClr val="white"/>
              </a:solidFill>
              <a:latin typeface="Calibri" panose="020F0502020204030204"/>
              <a:ea typeface="+mn-ea"/>
              <a:cs typeface="+mn-cs"/>
            </a:rPr>
            <a:t>Communication </a:t>
          </a:r>
          <a:r>
            <a:rPr lang="fr-BE" sz="1500" b="0" kern="1200" err="1">
              <a:solidFill>
                <a:prstClr val="white"/>
              </a:solidFill>
              <a:latin typeface="Calibri" panose="020F0502020204030204"/>
              <a:ea typeface="+mn-ea"/>
              <a:cs typeface="+mn-cs"/>
            </a:rPr>
            <a:t>Officer</a:t>
          </a:r>
          <a:endParaRPr lang="en-GB" sz="1500" b="0" kern="1200">
            <a:solidFill>
              <a:prstClr val="white"/>
            </a:solidFill>
            <a:latin typeface="Calibri" panose="020F0502020204030204"/>
            <a:ea typeface="+mn-ea"/>
            <a:cs typeface="+mn-cs"/>
          </a:endParaRPr>
        </a:p>
      </dgm:t>
    </dgm:pt>
    <dgm:pt modelId="{B3E89FF8-0920-447F-A9B0-BDBA2DB98850}" type="parTrans" cxnId="{B4B78A02-A971-48A3-8B3F-2F615F5493F8}">
      <dgm:prSet/>
      <dgm:spPr/>
      <dgm:t>
        <a:bodyPr/>
        <a:lstStyle/>
        <a:p>
          <a:endParaRPr lang="en-GB"/>
        </a:p>
      </dgm:t>
    </dgm:pt>
    <dgm:pt modelId="{D42EF522-C8E3-4E90-8457-8BF7D34F7732}" type="sibTrans" cxnId="{B4B78A02-A971-48A3-8B3F-2F615F5493F8}">
      <dgm:prSet/>
      <dgm:spPr/>
      <dgm:t>
        <a:bodyPr/>
        <a:lstStyle/>
        <a:p>
          <a:endParaRPr lang="en-GB"/>
        </a:p>
      </dgm:t>
    </dgm:pt>
    <dgm:pt modelId="{A9C589E7-70EA-410D-9BD3-7B0B5DDFF659}">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Ole Kroczek</a:t>
          </a:r>
          <a:endParaRPr lang="en-GB" sz="1500" b="1" kern="1200">
            <a:solidFill>
              <a:prstClr val="white"/>
            </a:solidFill>
            <a:latin typeface="Calibri" panose="020F0502020204030204"/>
            <a:ea typeface="+mn-ea"/>
            <a:cs typeface="+mn-cs"/>
          </a:endParaRPr>
        </a:p>
      </dgm:t>
    </dgm:pt>
    <dgm:pt modelId="{DD46F56A-2F73-499A-8785-968679AFE9A1}" type="parTrans" cxnId="{8A54592E-6877-4DF7-8A64-D909CA1FB890}">
      <dgm:prSet/>
      <dgm:spPr/>
      <dgm:t>
        <a:bodyPr/>
        <a:lstStyle/>
        <a:p>
          <a:endParaRPr lang="en-GB"/>
        </a:p>
      </dgm:t>
    </dgm:pt>
    <dgm:pt modelId="{8ACD06C4-BED1-4C30-B6D8-4FF85499247B}" type="sibTrans" cxnId="{8A54592E-6877-4DF7-8A64-D909CA1FB890}">
      <dgm:prSet/>
      <dgm:spPr/>
      <dgm:t>
        <a:bodyPr/>
        <a:lstStyle/>
        <a:p>
          <a:endParaRPr lang="en-GB"/>
        </a:p>
      </dgm:t>
    </dgm:pt>
    <dgm:pt modelId="{0AD8CA49-5AF8-45A0-98BA-02F939C6D1CD}">
      <dgm:prSet phldrT="[Text]" custT="1"/>
      <dgm:spPr>
        <a:solidFill>
          <a:srgbClr val="92D050"/>
        </a:solidFill>
        <a:ln w="12700" cap="flat" cmpd="sng" algn="ctr">
          <a:solidFill>
            <a:srgbClr val="92D050"/>
          </a:solidFill>
          <a:prstDash val="solid"/>
          <a:miter lim="800000"/>
        </a:ln>
        <a:effectLst/>
      </dgm:spPr>
      <dgm:t>
        <a:bodyPr spcFirstLastPara="0" vert="horz" wrap="square" lIns="106680" tIns="106680" rIns="106680" bIns="106680" numCol="1" spcCol="1270" anchor="t" anchorCtr="0"/>
        <a:lstStyle/>
        <a:p>
          <a:pPr algn="ctr">
            <a:buNone/>
          </a:pPr>
          <a:r>
            <a:rPr lang="de-DE" sz="1500" b="1" kern="1200"/>
            <a:t>Vanessa García Lozano</a:t>
          </a:r>
        </a:p>
        <a:p>
          <a:pPr algn="ctr">
            <a:buNone/>
          </a:pPr>
          <a:r>
            <a:rPr lang="en-US" sz="1500" kern="1200"/>
            <a:t>Deputy Head of Unit of Railway Safety </a:t>
          </a:r>
          <a:r>
            <a:rPr lang="en-US" sz="1500" b="0" kern="1200">
              <a:solidFill>
                <a:prstClr val="white"/>
              </a:solidFill>
              <a:latin typeface="Calibri" panose="020F0502020204030204"/>
              <a:ea typeface="+mn-ea"/>
              <a:cs typeface="+mn-cs"/>
            </a:rPr>
            <a:t>Coordination</a:t>
          </a:r>
          <a:r>
            <a:rPr lang="de-DE" sz="1500" kern="1200"/>
            <a:t>  </a:t>
          </a:r>
          <a:endParaRPr lang="en-GB" sz="1500" b="1" kern="1200"/>
        </a:p>
      </dgm:t>
    </dgm:pt>
    <dgm:pt modelId="{8930EC49-DC8D-4961-B880-303EF9E65586}" type="parTrans" cxnId="{BCF0DA61-86E2-40AE-A873-D38D975F3D79}">
      <dgm:prSet/>
      <dgm:spPr/>
      <dgm:t>
        <a:bodyPr/>
        <a:lstStyle/>
        <a:p>
          <a:endParaRPr lang="en-GB"/>
        </a:p>
      </dgm:t>
    </dgm:pt>
    <dgm:pt modelId="{7D892B16-6EE3-4755-A689-4CDF0F3E878A}" type="sibTrans" cxnId="{BCF0DA61-86E2-40AE-A873-D38D975F3D79}">
      <dgm:prSet/>
      <dgm:spPr/>
      <dgm:t>
        <a:bodyPr/>
        <a:lstStyle/>
        <a:p>
          <a:endParaRPr lang="en-GB"/>
        </a:p>
      </dgm:t>
    </dgm:pt>
    <dgm:pt modelId="{5725F73C-BC71-4ADD-9A16-D25B9C1ED768}">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algn="ctr" defTabSz="666750">
            <a:lnSpc>
              <a:spcPct val="90000"/>
            </a:lnSpc>
            <a:spcBef>
              <a:spcPct val="0"/>
            </a:spcBef>
            <a:spcAft>
              <a:spcPct val="35000"/>
            </a:spcAft>
            <a:buNone/>
          </a:pPr>
          <a:r>
            <a:rPr lang="fr-BE" sz="1500" b="1" kern="1200">
              <a:solidFill>
                <a:prstClr val="white"/>
              </a:solidFill>
              <a:latin typeface="Calibri" panose="020F0502020204030204"/>
              <a:ea typeface="+mn-ea"/>
              <a:cs typeface="+mn-cs"/>
            </a:rPr>
            <a:t>Clarisse </a:t>
          </a:r>
          <a:r>
            <a:rPr lang="fr-BE" sz="1500" b="1" kern="1200" err="1">
              <a:solidFill>
                <a:prstClr val="white"/>
              </a:solidFill>
              <a:latin typeface="Calibri" panose="020F0502020204030204"/>
              <a:ea typeface="+mn-ea"/>
              <a:cs typeface="+mn-cs"/>
            </a:rPr>
            <a:t>Lagaize-Davoine</a:t>
          </a:r>
          <a:endParaRPr lang="en-GB" sz="1500" b="1" kern="1200">
            <a:solidFill>
              <a:prstClr val="white"/>
            </a:solidFill>
            <a:latin typeface="Calibri" panose="020F0502020204030204"/>
            <a:ea typeface="+mn-ea"/>
            <a:cs typeface="+mn-cs"/>
          </a:endParaRPr>
        </a:p>
        <a:p>
          <a:pPr marL="0" lvl="0" algn="ctr" defTabSz="666750">
            <a:lnSpc>
              <a:spcPct val="90000"/>
            </a:lnSpc>
            <a:spcBef>
              <a:spcPct val="0"/>
            </a:spcBef>
            <a:spcAft>
              <a:spcPct val="35000"/>
            </a:spcAft>
            <a:buNone/>
          </a:pPr>
          <a:r>
            <a:rPr lang="fr-BE" sz="1500" b="0" kern="1200">
              <a:solidFill>
                <a:prstClr val="white"/>
              </a:solidFill>
              <a:latin typeface="Calibri" panose="020F0502020204030204"/>
              <a:ea typeface="+mn-ea"/>
              <a:cs typeface="+mn-cs"/>
            </a:rPr>
            <a:t>Project </a:t>
          </a:r>
          <a:r>
            <a:rPr lang="fr-BE" sz="1500" b="0" kern="1200" err="1">
              <a:solidFill>
                <a:prstClr val="white"/>
              </a:solidFill>
              <a:latin typeface="Calibri" panose="020F0502020204030204"/>
              <a:ea typeface="+mn-ea"/>
              <a:cs typeface="+mn-cs"/>
            </a:rPr>
            <a:t>Officer</a:t>
          </a:r>
          <a:endParaRPr lang="en-GB" sz="1500" b="0" kern="1200">
            <a:solidFill>
              <a:prstClr val="white"/>
            </a:solidFill>
            <a:latin typeface="Calibri" panose="020F0502020204030204"/>
            <a:ea typeface="+mn-ea"/>
            <a:cs typeface="+mn-cs"/>
          </a:endParaRPr>
        </a:p>
      </dgm:t>
    </dgm:pt>
    <dgm:pt modelId="{38ED3583-EB89-4039-AF74-9621E73F061F}" type="parTrans" cxnId="{B2A013DF-50BF-41DE-9D69-9EA01AF2C176}">
      <dgm:prSet/>
      <dgm:spPr/>
      <dgm:t>
        <a:bodyPr/>
        <a:lstStyle/>
        <a:p>
          <a:endParaRPr lang="en-GB"/>
        </a:p>
      </dgm:t>
    </dgm:pt>
    <dgm:pt modelId="{99BD6184-084A-4E07-8487-16589E1ECB9E}" type="sibTrans" cxnId="{B2A013DF-50BF-41DE-9D69-9EA01AF2C176}">
      <dgm:prSet/>
      <dgm:spPr/>
      <dgm:t>
        <a:bodyPr/>
        <a:lstStyle/>
        <a:p>
          <a:endParaRPr lang="en-GB"/>
        </a:p>
      </dgm:t>
    </dgm:pt>
    <dgm:pt modelId="{2D7D6459-99A2-468D-8788-DB86CF2537F0}">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Safety Manager</a:t>
          </a:r>
          <a:endParaRPr lang="fr-BE" sz="1500" b="0" kern="1200">
            <a:solidFill>
              <a:prstClr val="white"/>
            </a:solidFill>
            <a:latin typeface="Calibri" panose="020F0502020204030204"/>
            <a:ea typeface="+mn-ea"/>
            <a:cs typeface="+mn-cs"/>
          </a:endParaRPr>
        </a:p>
      </dgm:t>
    </dgm:pt>
    <dgm:pt modelId="{31B142EE-DEE1-4E23-BEE4-54743F27120C}" type="parTrans" cxnId="{3223D6B7-6A1F-4A4A-B2C0-35E125E0ECD4}">
      <dgm:prSet/>
      <dgm:spPr/>
      <dgm:t>
        <a:bodyPr/>
        <a:lstStyle/>
        <a:p>
          <a:endParaRPr lang="en-GB"/>
        </a:p>
      </dgm:t>
    </dgm:pt>
    <dgm:pt modelId="{7DE713C6-6B6B-42C1-9E6C-55D31BFE53DD}" type="sibTrans" cxnId="{3223D6B7-6A1F-4A4A-B2C0-35E125E0ECD4}">
      <dgm:prSet/>
      <dgm:spPr/>
      <dgm:t>
        <a:bodyPr/>
        <a:lstStyle/>
        <a:p>
          <a:endParaRPr lang="en-GB"/>
        </a:p>
      </dgm:t>
    </dgm:pt>
    <dgm:pt modelId="{8DF4BF4D-8F54-4D52-AF16-1327C8C85BA9}">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Geoffrey </a:t>
          </a:r>
          <a:r>
            <a:rPr lang="de-DE" sz="1500" b="1" kern="1200" err="1">
              <a:solidFill>
                <a:prstClr val="white"/>
              </a:solidFill>
              <a:latin typeface="Calibri" panose="020F0502020204030204"/>
              <a:ea typeface="+mn-ea"/>
              <a:cs typeface="+mn-cs"/>
            </a:rPr>
            <a:t>Tresontani</a:t>
          </a:r>
          <a:endParaRPr lang="de-DE" sz="1500" b="1" kern="1200">
            <a:solidFill>
              <a:prstClr val="white"/>
            </a:solidFill>
            <a:latin typeface="Calibri" panose="020F0502020204030204"/>
            <a:ea typeface="+mn-ea"/>
            <a:cs typeface="+mn-cs"/>
          </a:endParaRP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ECM Manager</a:t>
          </a:r>
          <a:endParaRPr lang="en-GB" sz="1500" b="0" kern="1200">
            <a:solidFill>
              <a:prstClr val="white"/>
            </a:solidFill>
            <a:latin typeface="Calibri" panose="020F0502020204030204"/>
            <a:ea typeface="+mn-ea"/>
            <a:cs typeface="+mn-cs"/>
          </a:endParaRPr>
        </a:p>
      </dgm:t>
    </dgm:pt>
    <dgm:pt modelId="{C1E14728-9FA6-43A3-94C8-C34DAB946BAC}" type="parTrans" cxnId="{6C764BBB-B9C2-406D-9541-263F83DF1119}">
      <dgm:prSet/>
      <dgm:spPr/>
      <dgm:t>
        <a:bodyPr/>
        <a:lstStyle/>
        <a:p>
          <a:endParaRPr lang="en-GB"/>
        </a:p>
      </dgm:t>
    </dgm:pt>
    <dgm:pt modelId="{DCBD65CF-751E-42DB-83EC-06CCA3EF87E4}" type="sibTrans" cxnId="{6C764BBB-B9C2-406D-9541-263F83DF1119}">
      <dgm:prSet/>
      <dgm:spPr/>
      <dgm:t>
        <a:bodyPr/>
        <a:lstStyle/>
        <a:p>
          <a:endParaRPr lang="en-GB"/>
        </a:p>
      </dgm:t>
    </dgm:pt>
    <dgm:pt modelId="{1B492177-B506-412F-8F25-6B11722BB753}">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Mark Young </a:t>
          </a: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Inspector</a:t>
          </a:r>
          <a:endParaRPr lang="en-GB" sz="1500" b="0" kern="1200">
            <a:solidFill>
              <a:prstClr val="white"/>
            </a:solidFill>
            <a:latin typeface="Calibri" panose="020F0502020204030204"/>
            <a:ea typeface="+mn-ea"/>
            <a:cs typeface="+mn-cs"/>
          </a:endParaRPr>
        </a:p>
      </dgm:t>
    </dgm:pt>
    <dgm:pt modelId="{2D426DDA-0446-4FD8-A7AC-9D6510F763B9}" type="parTrans" cxnId="{FD18D940-5566-40E8-BB56-F5DCC25FF5BA}">
      <dgm:prSet/>
      <dgm:spPr/>
      <dgm:t>
        <a:bodyPr/>
        <a:lstStyle/>
        <a:p>
          <a:endParaRPr lang="en-GB"/>
        </a:p>
      </dgm:t>
    </dgm:pt>
    <dgm:pt modelId="{F844DE9C-E03B-4DF5-970D-27F64C6DE268}" type="sibTrans" cxnId="{FD18D940-5566-40E8-BB56-F5DCC25FF5BA}">
      <dgm:prSet/>
      <dgm:spPr/>
      <dgm:t>
        <a:bodyPr/>
        <a:lstStyle/>
        <a:p>
          <a:endParaRPr lang="en-GB"/>
        </a:p>
      </dgm:t>
    </dgm:pt>
    <dgm:pt modelId="{C060B7C1-A4A5-4CFB-BA9C-CE3F896EF7FB}">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endParaRPr lang="en-GB" sz="1500" b="1" kern="1200">
            <a:solidFill>
              <a:prstClr val="white"/>
            </a:solidFill>
            <a:latin typeface="Calibri" panose="020F0502020204030204"/>
            <a:ea typeface="+mn-ea"/>
            <a:cs typeface="+mn-cs"/>
          </a:endParaRPr>
        </a:p>
      </dgm:t>
    </dgm:pt>
    <dgm:pt modelId="{C005CFE8-818C-44C6-BEED-DF54E02935B1}" type="parTrans" cxnId="{ADA2B142-CE92-4383-94C2-45236B3AD4B1}">
      <dgm:prSet/>
      <dgm:spPr/>
      <dgm:t>
        <a:bodyPr/>
        <a:lstStyle/>
        <a:p>
          <a:endParaRPr lang="en-GB"/>
        </a:p>
      </dgm:t>
    </dgm:pt>
    <dgm:pt modelId="{36952FDF-A11A-40F6-B785-41ADC6ABB5B0}" type="sibTrans" cxnId="{ADA2B142-CE92-4383-94C2-45236B3AD4B1}">
      <dgm:prSet/>
      <dgm:spPr/>
      <dgm:t>
        <a:bodyPr/>
        <a:lstStyle/>
        <a:p>
          <a:endParaRPr lang="en-GB"/>
        </a:p>
      </dgm:t>
    </dgm:pt>
    <dgm:pt modelId="{C0497AE4-D69F-42D8-807D-0A257B6C3CA5}" type="pres">
      <dgm:prSet presAssocID="{1B8161E8-D194-4905-82B3-3060D533A45F}" presName="Name0" presStyleCnt="0">
        <dgm:presLayoutVars>
          <dgm:dir/>
          <dgm:resizeHandles val="exact"/>
        </dgm:presLayoutVars>
      </dgm:prSet>
      <dgm:spPr/>
    </dgm:pt>
    <dgm:pt modelId="{09DC2015-97F9-480B-ABDB-CACE02F9B3EA}" type="pres">
      <dgm:prSet presAssocID="{1B8161E8-D194-4905-82B3-3060D533A45F}" presName="bkgdShp" presStyleLbl="alignAccFollowNode1" presStyleIdx="0" presStyleCnt="1" custLinFactY="-27848" custLinFactNeighborX="-5352" custLinFactNeighborY="-100000"/>
      <dgm:spPr/>
    </dgm:pt>
    <dgm:pt modelId="{9DD9616C-CA25-463F-9B58-C7A356E7E3AE}" type="pres">
      <dgm:prSet presAssocID="{1B8161E8-D194-4905-82B3-3060D533A45F}" presName="linComp" presStyleCnt="0"/>
      <dgm:spPr/>
    </dgm:pt>
    <dgm:pt modelId="{4E3328DE-34D2-40D5-B0E5-09DE66888A24}" type="pres">
      <dgm:prSet presAssocID="{602973A8-F77B-43EF-BB19-BB57A2D9591B}" presName="compNode" presStyleCnt="0"/>
      <dgm:spPr/>
    </dgm:pt>
    <dgm:pt modelId="{19582B1E-2992-4900-8A5D-582CFE76283F}" type="pres">
      <dgm:prSet presAssocID="{602973A8-F77B-43EF-BB19-BB57A2D9591B}" presName="node" presStyleLbl="node1" presStyleIdx="0" presStyleCnt="6">
        <dgm:presLayoutVars>
          <dgm:bulletEnabled val="1"/>
        </dgm:presLayoutVars>
      </dgm:prSet>
      <dgm:spPr>
        <a:xfrm rot="10800000">
          <a:off x="345954" y="2557684"/>
          <a:ext cx="1660917" cy="3126058"/>
        </a:xfrm>
        <a:prstGeom prst="round2SameRect">
          <a:avLst>
            <a:gd name="adj1" fmla="val 10500"/>
            <a:gd name="adj2" fmla="val 0"/>
          </a:avLst>
        </a:prstGeom>
      </dgm:spPr>
    </dgm:pt>
    <dgm:pt modelId="{7A27D127-D692-45D0-8226-8E6F338A64AA}" type="pres">
      <dgm:prSet presAssocID="{602973A8-F77B-43EF-BB19-BB57A2D9591B}" presName="invisiNode" presStyleLbl="node1" presStyleIdx="0" presStyleCnt="6"/>
      <dgm:spPr/>
    </dgm:pt>
    <dgm:pt modelId="{0BBFA55B-F92D-4426-9C45-B133A4B6F343}" type="pres">
      <dgm:prSet presAssocID="{602973A8-F77B-43EF-BB19-BB57A2D9591B}" presName="imagNode" presStyleLbl="fgImgPlace1" presStyleIdx="0" presStyleCnt="6"/>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dgm:spPr>
    </dgm:pt>
    <dgm:pt modelId="{9AF18D2E-309F-4F71-A28B-F5E248B008C0}" type="pres">
      <dgm:prSet presAssocID="{D42EF522-C8E3-4E90-8457-8BF7D34F7732}" presName="sibTrans" presStyleLbl="sibTrans2D1" presStyleIdx="0" presStyleCnt="0"/>
      <dgm:spPr/>
    </dgm:pt>
    <dgm:pt modelId="{B382CDC3-6C8F-4AC4-AE00-4282E240BC88}" type="pres">
      <dgm:prSet presAssocID="{A9C589E7-70EA-410D-9BD3-7B0B5DDFF659}" presName="compNode" presStyleCnt="0"/>
      <dgm:spPr/>
    </dgm:pt>
    <dgm:pt modelId="{03B81686-8C81-499C-96B3-2827A89F6CDC}" type="pres">
      <dgm:prSet presAssocID="{A9C589E7-70EA-410D-9BD3-7B0B5DDFF659}" presName="node" presStyleLbl="node1" presStyleIdx="1" presStyleCnt="6" custLinFactNeighborX="129">
        <dgm:presLayoutVars>
          <dgm:bulletEnabled val="1"/>
        </dgm:presLayoutVars>
      </dgm:prSet>
      <dgm:spPr>
        <a:xfrm rot="10800000">
          <a:off x="2175106" y="2557684"/>
          <a:ext cx="1660917" cy="3126058"/>
        </a:xfrm>
        <a:prstGeom prst="round2SameRect">
          <a:avLst>
            <a:gd name="adj1" fmla="val 10500"/>
            <a:gd name="adj2" fmla="val 0"/>
          </a:avLst>
        </a:prstGeom>
      </dgm:spPr>
    </dgm:pt>
    <dgm:pt modelId="{4EB54CFD-FF30-433F-B15E-075714FDAEC5}" type="pres">
      <dgm:prSet presAssocID="{A9C589E7-70EA-410D-9BD3-7B0B5DDFF659}" presName="invisiNode" presStyleLbl="node1" presStyleIdx="1" presStyleCnt="6"/>
      <dgm:spPr/>
    </dgm:pt>
    <dgm:pt modelId="{EDF3ECC9-B997-4EC6-B433-37C8EA71B1D2}" type="pres">
      <dgm:prSet presAssocID="{A9C589E7-70EA-410D-9BD3-7B0B5DDFF659}" presName="imagNode"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7000" b="-7000"/>
          </a:stretch>
        </a:blipFill>
      </dgm:spPr>
    </dgm:pt>
    <dgm:pt modelId="{F8149F4B-C5B8-43D7-B9F1-6C6B17AECFCA}" type="pres">
      <dgm:prSet presAssocID="{8ACD06C4-BED1-4C30-B6D8-4FF85499247B}" presName="sibTrans" presStyleLbl="sibTrans2D1" presStyleIdx="0" presStyleCnt="0"/>
      <dgm:spPr/>
    </dgm:pt>
    <dgm:pt modelId="{71375B02-8B5F-497F-B720-A215795D66EA}" type="pres">
      <dgm:prSet presAssocID="{8DF4BF4D-8F54-4D52-AF16-1327C8C85BA9}" presName="compNode" presStyleCnt="0"/>
      <dgm:spPr/>
    </dgm:pt>
    <dgm:pt modelId="{2DAC97A3-4EF5-4792-A631-7976AEC258CF}" type="pres">
      <dgm:prSet presAssocID="{8DF4BF4D-8F54-4D52-AF16-1327C8C85BA9}" presName="node" presStyleLbl="node1" presStyleIdx="2" presStyleCnt="6">
        <dgm:presLayoutVars>
          <dgm:bulletEnabled val="1"/>
        </dgm:presLayoutVars>
      </dgm:prSet>
      <dgm:spPr>
        <a:xfrm rot="10800000">
          <a:off x="3999973" y="2557684"/>
          <a:ext cx="1660917" cy="3126058"/>
        </a:xfrm>
        <a:prstGeom prst="round2SameRect">
          <a:avLst>
            <a:gd name="adj1" fmla="val 10500"/>
            <a:gd name="adj2" fmla="val 0"/>
          </a:avLst>
        </a:prstGeom>
      </dgm:spPr>
    </dgm:pt>
    <dgm:pt modelId="{C8AAB634-6E51-45E6-B803-77F143247D07}" type="pres">
      <dgm:prSet presAssocID="{8DF4BF4D-8F54-4D52-AF16-1327C8C85BA9}" presName="invisiNode" presStyleLbl="node1" presStyleIdx="2" presStyleCnt="6"/>
      <dgm:spPr/>
    </dgm:pt>
    <dgm:pt modelId="{12AB7187-A516-44F6-A816-D3578FDD4E0C}" type="pres">
      <dgm:prSet presAssocID="{8DF4BF4D-8F54-4D52-AF16-1327C8C85BA9}" presName="imagNode" presStyleLbl="fg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 b="-3000"/>
          </a:stretch>
        </a:blipFill>
      </dgm:spPr>
    </dgm:pt>
    <dgm:pt modelId="{42D0F7D8-0D87-43B0-99D9-5D7BF3D70EDE}" type="pres">
      <dgm:prSet presAssocID="{DCBD65CF-751E-42DB-83EC-06CCA3EF87E4}" presName="sibTrans" presStyleLbl="sibTrans2D1" presStyleIdx="0" presStyleCnt="0"/>
      <dgm:spPr/>
    </dgm:pt>
    <dgm:pt modelId="{09125E90-B844-48AB-BD65-AC6CC49D6D3A}" type="pres">
      <dgm:prSet presAssocID="{1B492177-B506-412F-8F25-6B11722BB753}" presName="compNode" presStyleCnt="0"/>
      <dgm:spPr/>
    </dgm:pt>
    <dgm:pt modelId="{55ABF65E-0E69-41FD-8C73-6E9AECBE3542}" type="pres">
      <dgm:prSet presAssocID="{1B492177-B506-412F-8F25-6B11722BB753}" presName="node" presStyleLbl="node1" presStyleIdx="3" presStyleCnt="6">
        <dgm:presLayoutVars>
          <dgm:bulletEnabled val="1"/>
        </dgm:presLayoutVars>
      </dgm:prSet>
      <dgm:spPr>
        <a:xfrm rot="10800000">
          <a:off x="5826983" y="2557684"/>
          <a:ext cx="1660917" cy="3126058"/>
        </a:xfrm>
        <a:prstGeom prst="round2SameRect">
          <a:avLst>
            <a:gd name="adj1" fmla="val 10500"/>
            <a:gd name="adj2" fmla="val 0"/>
          </a:avLst>
        </a:prstGeom>
      </dgm:spPr>
    </dgm:pt>
    <dgm:pt modelId="{E109C1C8-D9D8-444D-9476-87A53FD495DB}" type="pres">
      <dgm:prSet presAssocID="{1B492177-B506-412F-8F25-6B11722BB753}" presName="invisiNode" presStyleLbl="node1" presStyleIdx="3" presStyleCnt="6"/>
      <dgm:spPr/>
    </dgm:pt>
    <dgm:pt modelId="{1DA29C03-357E-4847-AC49-43D9BD04FAC3}" type="pres">
      <dgm:prSet presAssocID="{1B492177-B506-412F-8F25-6B11722BB753}" presName="imagNode"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dgm:spPr>
    </dgm:pt>
    <dgm:pt modelId="{E732D169-3D22-4E7D-A981-0136B7217E86}" type="pres">
      <dgm:prSet presAssocID="{F844DE9C-E03B-4DF5-970D-27F64C6DE268}" presName="sibTrans" presStyleLbl="sibTrans2D1" presStyleIdx="0" presStyleCnt="0"/>
      <dgm:spPr/>
    </dgm:pt>
    <dgm:pt modelId="{BAF759D1-050D-448D-8262-2AFB422585F1}" type="pres">
      <dgm:prSet presAssocID="{0AD8CA49-5AF8-45A0-98BA-02F939C6D1CD}" presName="compNode" presStyleCnt="0"/>
      <dgm:spPr/>
    </dgm:pt>
    <dgm:pt modelId="{FC3B416B-8691-48F2-86E3-7A02C877DD60}" type="pres">
      <dgm:prSet presAssocID="{0AD8CA49-5AF8-45A0-98BA-02F939C6D1CD}" presName="node" presStyleLbl="node1" presStyleIdx="4" presStyleCnt="6">
        <dgm:presLayoutVars>
          <dgm:bulletEnabled val="1"/>
        </dgm:presLayoutVars>
      </dgm:prSet>
      <dgm:spPr>
        <a:xfrm rot="10800000">
          <a:off x="7653993" y="2557684"/>
          <a:ext cx="1660917" cy="3126058"/>
        </a:xfrm>
        <a:prstGeom prst="round2SameRect">
          <a:avLst>
            <a:gd name="adj1" fmla="val 10500"/>
            <a:gd name="adj2" fmla="val 0"/>
          </a:avLst>
        </a:prstGeom>
      </dgm:spPr>
    </dgm:pt>
    <dgm:pt modelId="{42545763-393F-45F3-8982-B8E0F3EF8615}" type="pres">
      <dgm:prSet presAssocID="{0AD8CA49-5AF8-45A0-98BA-02F939C6D1CD}" presName="invisiNode" presStyleLbl="node1" presStyleIdx="4" presStyleCnt="6"/>
      <dgm:spPr/>
    </dgm:pt>
    <dgm:pt modelId="{F2319CC4-3B15-4E4C-9CEC-4659E2AA7F1E}" type="pres">
      <dgm:prSet presAssocID="{0AD8CA49-5AF8-45A0-98BA-02F939C6D1CD}" presName="imagNode" presStyleLbl="fgImgPlace1" presStyleIdx="4" presStyleCnt="6" custLinFactNeighborX="-290" custLinFactNeighborY="-403"/>
      <dgm:spPr>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dgm:spPr>
    </dgm:pt>
    <dgm:pt modelId="{213BD91F-D6D7-4656-BE5D-4754521D48E1}" type="pres">
      <dgm:prSet presAssocID="{7D892B16-6EE3-4755-A689-4CDF0F3E878A}" presName="sibTrans" presStyleLbl="sibTrans2D1" presStyleIdx="0" presStyleCnt="0"/>
      <dgm:spPr/>
    </dgm:pt>
    <dgm:pt modelId="{8C5A4386-A0AD-4663-BDB2-5E0DECFE1108}" type="pres">
      <dgm:prSet presAssocID="{5725F73C-BC71-4ADD-9A16-D25B9C1ED768}" presName="compNode" presStyleCnt="0"/>
      <dgm:spPr/>
    </dgm:pt>
    <dgm:pt modelId="{87F83986-AD68-4095-92CD-771EE73F9968}" type="pres">
      <dgm:prSet presAssocID="{5725F73C-BC71-4ADD-9A16-D25B9C1ED768}" presName="node" presStyleLbl="node1" presStyleIdx="5" presStyleCnt="6">
        <dgm:presLayoutVars>
          <dgm:bulletEnabled val="1"/>
        </dgm:presLayoutVars>
      </dgm:prSet>
      <dgm:spPr>
        <a:xfrm rot="10800000">
          <a:off x="9481002" y="2557684"/>
          <a:ext cx="1660917" cy="3126058"/>
        </a:xfrm>
        <a:prstGeom prst="round2SameRect">
          <a:avLst>
            <a:gd name="adj1" fmla="val 10500"/>
            <a:gd name="adj2" fmla="val 0"/>
          </a:avLst>
        </a:prstGeom>
      </dgm:spPr>
    </dgm:pt>
    <dgm:pt modelId="{12C5F23B-7693-44AC-8441-35B9798C9249}" type="pres">
      <dgm:prSet presAssocID="{5725F73C-BC71-4ADD-9A16-D25B9C1ED768}" presName="invisiNode" presStyleLbl="node1" presStyleIdx="5" presStyleCnt="6"/>
      <dgm:spPr/>
    </dgm:pt>
    <dgm:pt modelId="{583E6D14-98EF-4F82-ABE7-84DBC2041F06}" type="pres">
      <dgm:prSet presAssocID="{5725F73C-BC71-4ADD-9A16-D25B9C1ED768}" presName="imagNode" presStyleLbl="fgImgPlace1" presStyleIdx="5" presStyleCnt="6"/>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l="-5000" r="-5000"/>
          </a:stretch>
        </a:blipFill>
      </dgm:spPr>
    </dgm:pt>
  </dgm:ptLst>
  <dgm:cxnLst>
    <dgm:cxn modelId="{32C4C301-DE8A-49FD-94AE-D0218A5B9756}" type="presOf" srcId="{1B8161E8-D194-4905-82B3-3060D533A45F}" destId="{C0497AE4-D69F-42D8-807D-0A257B6C3CA5}" srcOrd="0" destOrd="0" presId="urn:microsoft.com/office/officeart/2005/8/layout/pList2"/>
    <dgm:cxn modelId="{B4B78A02-A971-48A3-8B3F-2F615F5493F8}" srcId="{1B8161E8-D194-4905-82B3-3060D533A45F}" destId="{602973A8-F77B-43EF-BB19-BB57A2D9591B}" srcOrd="0" destOrd="0" parTransId="{B3E89FF8-0920-447F-A9B0-BDBA2DB98850}" sibTransId="{D42EF522-C8E3-4E90-8457-8BF7D34F7732}"/>
    <dgm:cxn modelId="{B008AD11-8259-40B0-80F3-60483E379271}" type="presOf" srcId="{2D7D6459-99A2-468D-8788-DB86CF2537F0}" destId="{03B81686-8C81-499C-96B3-2827A89F6CDC}" srcOrd="0" destOrd="1" presId="urn:microsoft.com/office/officeart/2005/8/layout/pList2"/>
    <dgm:cxn modelId="{37619621-D8B9-4E4C-A0D8-808CCF6039B7}" type="presOf" srcId="{602973A8-F77B-43EF-BB19-BB57A2D9591B}" destId="{19582B1E-2992-4900-8A5D-582CFE76283F}" srcOrd="0" destOrd="0" presId="urn:microsoft.com/office/officeart/2005/8/layout/pList2"/>
    <dgm:cxn modelId="{8A54592E-6877-4DF7-8A64-D909CA1FB890}" srcId="{1B8161E8-D194-4905-82B3-3060D533A45F}" destId="{A9C589E7-70EA-410D-9BD3-7B0B5DDFF659}" srcOrd="1" destOrd="0" parTransId="{DD46F56A-2F73-499A-8785-968679AFE9A1}" sibTransId="{8ACD06C4-BED1-4C30-B6D8-4FF85499247B}"/>
    <dgm:cxn modelId="{57197831-9F23-4909-99E8-D10ED209039D}" type="presOf" srcId="{D42EF522-C8E3-4E90-8457-8BF7D34F7732}" destId="{9AF18D2E-309F-4F71-A28B-F5E248B008C0}" srcOrd="0" destOrd="0" presId="urn:microsoft.com/office/officeart/2005/8/layout/pList2"/>
    <dgm:cxn modelId="{231E553F-93BD-497E-8336-3D66B1611356}" type="presOf" srcId="{8ACD06C4-BED1-4C30-B6D8-4FF85499247B}" destId="{F8149F4B-C5B8-43D7-B9F1-6C6B17AECFCA}" srcOrd="0" destOrd="0" presId="urn:microsoft.com/office/officeart/2005/8/layout/pList2"/>
    <dgm:cxn modelId="{FD18D940-5566-40E8-BB56-F5DCC25FF5BA}" srcId="{1B8161E8-D194-4905-82B3-3060D533A45F}" destId="{1B492177-B506-412F-8F25-6B11722BB753}" srcOrd="3" destOrd="0" parTransId="{2D426DDA-0446-4FD8-A7AC-9D6510F763B9}" sibTransId="{F844DE9C-E03B-4DF5-970D-27F64C6DE268}"/>
    <dgm:cxn modelId="{BCF0DA61-86E2-40AE-A873-D38D975F3D79}" srcId="{1B8161E8-D194-4905-82B3-3060D533A45F}" destId="{0AD8CA49-5AF8-45A0-98BA-02F939C6D1CD}" srcOrd="4" destOrd="0" parTransId="{8930EC49-DC8D-4961-B880-303EF9E65586}" sibTransId="{7D892B16-6EE3-4755-A689-4CDF0F3E878A}"/>
    <dgm:cxn modelId="{ADA2B142-CE92-4383-94C2-45236B3AD4B1}" srcId="{1B492177-B506-412F-8F25-6B11722BB753}" destId="{C060B7C1-A4A5-4CFB-BA9C-CE3F896EF7FB}" srcOrd="0" destOrd="0" parTransId="{C005CFE8-818C-44C6-BEED-DF54E02935B1}" sibTransId="{36952FDF-A11A-40F6-B785-41ADC6ABB5B0}"/>
    <dgm:cxn modelId="{AF701B49-6A4D-4D51-AD40-806571DF953C}" type="presOf" srcId="{A9C589E7-70EA-410D-9BD3-7B0B5DDFF659}" destId="{03B81686-8C81-499C-96B3-2827A89F6CDC}" srcOrd="0" destOrd="0" presId="urn:microsoft.com/office/officeart/2005/8/layout/pList2"/>
    <dgm:cxn modelId="{FB910A73-D260-4572-A5CC-7709D20557FC}" type="presOf" srcId="{C060B7C1-A4A5-4CFB-BA9C-CE3F896EF7FB}" destId="{55ABF65E-0E69-41FD-8C73-6E9AECBE3542}" srcOrd="0" destOrd="1" presId="urn:microsoft.com/office/officeart/2005/8/layout/pList2"/>
    <dgm:cxn modelId="{9DFB6277-B396-427D-91C7-2553AAE02A80}" type="presOf" srcId="{0AD8CA49-5AF8-45A0-98BA-02F939C6D1CD}" destId="{FC3B416B-8691-48F2-86E3-7A02C877DD60}" srcOrd="0" destOrd="0" presId="urn:microsoft.com/office/officeart/2005/8/layout/pList2"/>
    <dgm:cxn modelId="{B9E9F492-59FF-4139-AAC5-7E043E8651D3}" type="presOf" srcId="{F844DE9C-E03B-4DF5-970D-27F64C6DE268}" destId="{E732D169-3D22-4E7D-A981-0136B7217E86}" srcOrd="0" destOrd="0" presId="urn:microsoft.com/office/officeart/2005/8/layout/pList2"/>
    <dgm:cxn modelId="{1F63109A-17B5-47E5-ABA8-A322EBC2590F}" type="presOf" srcId="{1B492177-B506-412F-8F25-6B11722BB753}" destId="{55ABF65E-0E69-41FD-8C73-6E9AECBE3542}" srcOrd="0" destOrd="0" presId="urn:microsoft.com/office/officeart/2005/8/layout/pList2"/>
    <dgm:cxn modelId="{FA1B439C-7C40-431E-87DD-BC99A658D62B}" type="presOf" srcId="{5725F73C-BC71-4ADD-9A16-D25B9C1ED768}" destId="{87F83986-AD68-4095-92CD-771EE73F9968}" srcOrd="0" destOrd="0" presId="urn:microsoft.com/office/officeart/2005/8/layout/pList2"/>
    <dgm:cxn modelId="{FEFFE7A2-6873-4ED3-BE97-6B9A69CEBB8B}" type="presOf" srcId="{DCBD65CF-751E-42DB-83EC-06CCA3EF87E4}" destId="{42D0F7D8-0D87-43B0-99D9-5D7BF3D70EDE}" srcOrd="0" destOrd="0" presId="urn:microsoft.com/office/officeart/2005/8/layout/pList2"/>
    <dgm:cxn modelId="{3223D6B7-6A1F-4A4A-B2C0-35E125E0ECD4}" srcId="{A9C589E7-70EA-410D-9BD3-7B0B5DDFF659}" destId="{2D7D6459-99A2-468D-8788-DB86CF2537F0}" srcOrd="0" destOrd="0" parTransId="{31B142EE-DEE1-4E23-BEE4-54743F27120C}" sibTransId="{7DE713C6-6B6B-42C1-9E6C-55D31BFE53DD}"/>
    <dgm:cxn modelId="{6C764BBB-B9C2-406D-9541-263F83DF1119}" srcId="{1B8161E8-D194-4905-82B3-3060D533A45F}" destId="{8DF4BF4D-8F54-4D52-AF16-1327C8C85BA9}" srcOrd="2" destOrd="0" parTransId="{C1E14728-9FA6-43A3-94C8-C34DAB946BAC}" sibTransId="{DCBD65CF-751E-42DB-83EC-06CCA3EF87E4}"/>
    <dgm:cxn modelId="{B2A013DF-50BF-41DE-9D69-9EA01AF2C176}" srcId="{1B8161E8-D194-4905-82B3-3060D533A45F}" destId="{5725F73C-BC71-4ADD-9A16-D25B9C1ED768}" srcOrd="5" destOrd="0" parTransId="{38ED3583-EB89-4039-AF74-9621E73F061F}" sibTransId="{99BD6184-084A-4E07-8487-16589E1ECB9E}"/>
    <dgm:cxn modelId="{DBA4F7DF-6D70-4791-8DF8-A7C680EB1C20}" type="presOf" srcId="{7D892B16-6EE3-4755-A689-4CDF0F3E878A}" destId="{213BD91F-D6D7-4656-BE5D-4754521D48E1}" srcOrd="0" destOrd="0" presId="urn:microsoft.com/office/officeart/2005/8/layout/pList2"/>
    <dgm:cxn modelId="{CC2D5CED-9C6E-44DC-9816-D7D7BFFB4F3A}" type="presOf" srcId="{8DF4BF4D-8F54-4D52-AF16-1327C8C85BA9}" destId="{2DAC97A3-4EF5-4792-A631-7976AEC258CF}" srcOrd="0" destOrd="0" presId="urn:microsoft.com/office/officeart/2005/8/layout/pList2"/>
    <dgm:cxn modelId="{F05C77E1-A7E1-4C6E-A548-E38BB57E7614}" type="presParOf" srcId="{C0497AE4-D69F-42D8-807D-0A257B6C3CA5}" destId="{09DC2015-97F9-480B-ABDB-CACE02F9B3EA}" srcOrd="0" destOrd="0" presId="urn:microsoft.com/office/officeart/2005/8/layout/pList2"/>
    <dgm:cxn modelId="{2F15C776-F244-4E29-B34F-22DF07D2C92A}" type="presParOf" srcId="{C0497AE4-D69F-42D8-807D-0A257B6C3CA5}" destId="{9DD9616C-CA25-463F-9B58-C7A356E7E3AE}" srcOrd="1" destOrd="0" presId="urn:microsoft.com/office/officeart/2005/8/layout/pList2"/>
    <dgm:cxn modelId="{5C2EC3C5-B2EA-455A-A049-0BF2C4215B2C}" type="presParOf" srcId="{9DD9616C-CA25-463F-9B58-C7A356E7E3AE}" destId="{4E3328DE-34D2-40D5-B0E5-09DE66888A24}" srcOrd="0" destOrd="0" presId="urn:microsoft.com/office/officeart/2005/8/layout/pList2"/>
    <dgm:cxn modelId="{3F62BCCB-2865-4B61-9802-47EA3332B5B4}" type="presParOf" srcId="{4E3328DE-34D2-40D5-B0E5-09DE66888A24}" destId="{19582B1E-2992-4900-8A5D-582CFE76283F}" srcOrd="0" destOrd="0" presId="urn:microsoft.com/office/officeart/2005/8/layout/pList2"/>
    <dgm:cxn modelId="{3BC00978-7593-4EC3-9583-E0D550AD0D8F}" type="presParOf" srcId="{4E3328DE-34D2-40D5-B0E5-09DE66888A24}" destId="{7A27D127-D692-45D0-8226-8E6F338A64AA}" srcOrd="1" destOrd="0" presId="urn:microsoft.com/office/officeart/2005/8/layout/pList2"/>
    <dgm:cxn modelId="{9085112C-3F93-44C1-BAE5-0F5EB2E3E883}" type="presParOf" srcId="{4E3328DE-34D2-40D5-B0E5-09DE66888A24}" destId="{0BBFA55B-F92D-4426-9C45-B133A4B6F343}" srcOrd="2" destOrd="0" presId="urn:microsoft.com/office/officeart/2005/8/layout/pList2"/>
    <dgm:cxn modelId="{846277CC-75EE-4D12-8572-A31B3DD7B385}" type="presParOf" srcId="{9DD9616C-CA25-463F-9B58-C7A356E7E3AE}" destId="{9AF18D2E-309F-4F71-A28B-F5E248B008C0}" srcOrd="1" destOrd="0" presId="urn:microsoft.com/office/officeart/2005/8/layout/pList2"/>
    <dgm:cxn modelId="{E2341C04-CCBD-4C12-8B8B-1256F33317B8}" type="presParOf" srcId="{9DD9616C-CA25-463F-9B58-C7A356E7E3AE}" destId="{B382CDC3-6C8F-4AC4-AE00-4282E240BC88}" srcOrd="2" destOrd="0" presId="urn:microsoft.com/office/officeart/2005/8/layout/pList2"/>
    <dgm:cxn modelId="{31F95B83-3AFC-430D-9FC5-66A723F26A82}" type="presParOf" srcId="{B382CDC3-6C8F-4AC4-AE00-4282E240BC88}" destId="{03B81686-8C81-499C-96B3-2827A89F6CDC}" srcOrd="0" destOrd="0" presId="urn:microsoft.com/office/officeart/2005/8/layout/pList2"/>
    <dgm:cxn modelId="{6306450C-22DC-48FB-B290-EFF185408008}" type="presParOf" srcId="{B382CDC3-6C8F-4AC4-AE00-4282E240BC88}" destId="{4EB54CFD-FF30-433F-B15E-075714FDAEC5}" srcOrd="1" destOrd="0" presId="urn:microsoft.com/office/officeart/2005/8/layout/pList2"/>
    <dgm:cxn modelId="{7C5B4721-E2D9-49BC-BEC1-A8E160D20131}" type="presParOf" srcId="{B382CDC3-6C8F-4AC4-AE00-4282E240BC88}" destId="{EDF3ECC9-B997-4EC6-B433-37C8EA71B1D2}" srcOrd="2" destOrd="0" presId="urn:microsoft.com/office/officeart/2005/8/layout/pList2"/>
    <dgm:cxn modelId="{0A3F6887-A3E1-49C1-AEC2-7B3FA39E324E}" type="presParOf" srcId="{9DD9616C-CA25-463F-9B58-C7A356E7E3AE}" destId="{F8149F4B-C5B8-43D7-B9F1-6C6B17AECFCA}" srcOrd="3" destOrd="0" presId="urn:microsoft.com/office/officeart/2005/8/layout/pList2"/>
    <dgm:cxn modelId="{F14411EB-266C-43E5-8CDE-437A4D94E578}" type="presParOf" srcId="{9DD9616C-CA25-463F-9B58-C7A356E7E3AE}" destId="{71375B02-8B5F-497F-B720-A215795D66EA}" srcOrd="4" destOrd="0" presId="urn:microsoft.com/office/officeart/2005/8/layout/pList2"/>
    <dgm:cxn modelId="{FC360C8E-B41C-4DF6-98FD-CDE883F7B36E}" type="presParOf" srcId="{71375B02-8B5F-497F-B720-A215795D66EA}" destId="{2DAC97A3-4EF5-4792-A631-7976AEC258CF}" srcOrd="0" destOrd="0" presId="urn:microsoft.com/office/officeart/2005/8/layout/pList2"/>
    <dgm:cxn modelId="{378A6385-8BDA-4799-8833-753738589794}" type="presParOf" srcId="{71375B02-8B5F-497F-B720-A215795D66EA}" destId="{C8AAB634-6E51-45E6-B803-77F143247D07}" srcOrd="1" destOrd="0" presId="urn:microsoft.com/office/officeart/2005/8/layout/pList2"/>
    <dgm:cxn modelId="{9B944C6B-59DB-4833-9A9A-0472C4B32F95}" type="presParOf" srcId="{71375B02-8B5F-497F-B720-A215795D66EA}" destId="{12AB7187-A516-44F6-A816-D3578FDD4E0C}" srcOrd="2" destOrd="0" presId="urn:microsoft.com/office/officeart/2005/8/layout/pList2"/>
    <dgm:cxn modelId="{151F72BB-C58E-46CF-958E-5B3A6462440D}" type="presParOf" srcId="{9DD9616C-CA25-463F-9B58-C7A356E7E3AE}" destId="{42D0F7D8-0D87-43B0-99D9-5D7BF3D70EDE}" srcOrd="5" destOrd="0" presId="urn:microsoft.com/office/officeart/2005/8/layout/pList2"/>
    <dgm:cxn modelId="{CE363D05-C781-479D-A9FD-E313F5E6D1C5}" type="presParOf" srcId="{9DD9616C-CA25-463F-9B58-C7A356E7E3AE}" destId="{09125E90-B844-48AB-BD65-AC6CC49D6D3A}" srcOrd="6" destOrd="0" presId="urn:microsoft.com/office/officeart/2005/8/layout/pList2"/>
    <dgm:cxn modelId="{FC8BDBB8-E776-4B28-B3FC-D5782A41AAFC}" type="presParOf" srcId="{09125E90-B844-48AB-BD65-AC6CC49D6D3A}" destId="{55ABF65E-0E69-41FD-8C73-6E9AECBE3542}" srcOrd="0" destOrd="0" presId="urn:microsoft.com/office/officeart/2005/8/layout/pList2"/>
    <dgm:cxn modelId="{EAB794E1-F8EE-4AC5-99F8-D9F662FC83D2}" type="presParOf" srcId="{09125E90-B844-48AB-BD65-AC6CC49D6D3A}" destId="{E109C1C8-D9D8-444D-9476-87A53FD495DB}" srcOrd="1" destOrd="0" presId="urn:microsoft.com/office/officeart/2005/8/layout/pList2"/>
    <dgm:cxn modelId="{91FD3870-694D-42B2-B423-CA8142F56108}" type="presParOf" srcId="{09125E90-B844-48AB-BD65-AC6CC49D6D3A}" destId="{1DA29C03-357E-4847-AC49-43D9BD04FAC3}" srcOrd="2" destOrd="0" presId="urn:microsoft.com/office/officeart/2005/8/layout/pList2"/>
    <dgm:cxn modelId="{C06D32E3-4A46-4543-B404-C54ED4EF275D}" type="presParOf" srcId="{9DD9616C-CA25-463F-9B58-C7A356E7E3AE}" destId="{E732D169-3D22-4E7D-A981-0136B7217E86}" srcOrd="7" destOrd="0" presId="urn:microsoft.com/office/officeart/2005/8/layout/pList2"/>
    <dgm:cxn modelId="{0F575F58-4EB5-4618-929F-0A30F43E28B7}" type="presParOf" srcId="{9DD9616C-CA25-463F-9B58-C7A356E7E3AE}" destId="{BAF759D1-050D-448D-8262-2AFB422585F1}" srcOrd="8" destOrd="0" presId="urn:microsoft.com/office/officeart/2005/8/layout/pList2"/>
    <dgm:cxn modelId="{FB59B2D7-7E7F-4931-8120-1885E62ADEC3}" type="presParOf" srcId="{BAF759D1-050D-448D-8262-2AFB422585F1}" destId="{FC3B416B-8691-48F2-86E3-7A02C877DD60}" srcOrd="0" destOrd="0" presId="urn:microsoft.com/office/officeart/2005/8/layout/pList2"/>
    <dgm:cxn modelId="{CFADB699-12A0-458D-BA84-8506F6B5C33F}" type="presParOf" srcId="{BAF759D1-050D-448D-8262-2AFB422585F1}" destId="{42545763-393F-45F3-8982-B8E0F3EF8615}" srcOrd="1" destOrd="0" presId="urn:microsoft.com/office/officeart/2005/8/layout/pList2"/>
    <dgm:cxn modelId="{A5537647-8F58-4A0F-B69C-D4A84A862404}" type="presParOf" srcId="{BAF759D1-050D-448D-8262-2AFB422585F1}" destId="{F2319CC4-3B15-4E4C-9CEC-4659E2AA7F1E}" srcOrd="2" destOrd="0" presId="urn:microsoft.com/office/officeart/2005/8/layout/pList2"/>
    <dgm:cxn modelId="{36FD2C11-D1F9-412C-B6F2-0E5C8FFA13AC}" type="presParOf" srcId="{9DD9616C-CA25-463F-9B58-C7A356E7E3AE}" destId="{213BD91F-D6D7-4656-BE5D-4754521D48E1}" srcOrd="9" destOrd="0" presId="urn:microsoft.com/office/officeart/2005/8/layout/pList2"/>
    <dgm:cxn modelId="{F6DC8C7A-F289-465F-ADA1-AA887681DDDB}" type="presParOf" srcId="{9DD9616C-CA25-463F-9B58-C7A356E7E3AE}" destId="{8C5A4386-A0AD-4663-BDB2-5E0DECFE1108}" srcOrd="10" destOrd="0" presId="urn:microsoft.com/office/officeart/2005/8/layout/pList2"/>
    <dgm:cxn modelId="{8FB7A93B-20F8-40E3-836B-7C6150DF6F13}" type="presParOf" srcId="{8C5A4386-A0AD-4663-BDB2-5E0DECFE1108}" destId="{87F83986-AD68-4095-92CD-771EE73F9968}" srcOrd="0" destOrd="0" presId="urn:microsoft.com/office/officeart/2005/8/layout/pList2"/>
    <dgm:cxn modelId="{02E324E3-382F-4116-AEE1-ABA357BACD82}" type="presParOf" srcId="{8C5A4386-A0AD-4663-BDB2-5E0DECFE1108}" destId="{12C5F23B-7693-44AC-8441-35B9798C9249}" srcOrd="1" destOrd="0" presId="urn:microsoft.com/office/officeart/2005/8/layout/pList2"/>
    <dgm:cxn modelId="{A95BF918-001F-4DF3-8B8F-80232DBFEDC4}" type="presParOf" srcId="{8C5A4386-A0AD-4663-BDB2-5E0DECFE1108}" destId="{583E6D14-98EF-4F82-ABE7-84DBC2041F06}"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8161E8-D194-4905-82B3-3060D533A45F}" type="doc">
      <dgm:prSet loTypeId="urn:microsoft.com/office/officeart/2005/8/layout/pList2" loCatId="picture" qsTypeId="urn:microsoft.com/office/officeart/2005/8/quickstyle/simple1" qsCatId="simple" csTypeId="urn:microsoft.com/office/officeart/2005/8/colors/accent1_2" csCatId="accent1" phldr="1"/>
      <dgm:spPr/>
    </dgm:pt>
    <dgm:pt modelId="{602973A8-F77B-43EF-BB19-BB57A2D9591B}">
      <dgm:prSet phldrT="[Text]" custT="1"/>
      <dgm:spPr>
        <a:solidFill>
          <a:srgbClr val="92D050"/>
        </a:solidFill>
      </dgm:spPr>
      <dgm:t>
        <a:bodyPr/>
        <a:lstStyle/>
        <a:p>
          <a:pPr algn="ctr">
            <a:buNone/>
          </a:pPr>
          <a:r>
            <a:rPr lang="fr-BE" sz="1500" b="1"/>
            <a:t>Cyriel Martin</a:t>
          </a:r>
        </a:p>
        <a:p>
          <a:pPr algn="ctr">
            <a:buNone/>
          </a:pPr>
          <a:r>
            <a:rPr lang="fr-BE" sz="1500"/>
            <a:t>Communication </a:t>
          </a:r>
          <a:r>
            <a:rPr lang="fr-BE" sz="1500" err="1"/>
            <a:t>Officer</a:t>
          </a:r>
          <a:endParaRPr lang="en-GB" sz="1500" b="1"/>
        </a:p>
      </dgm:t>
    </dgm:pt>
    <dgm:pt modelId="{B3E89FF8-0920-447F-A9B0-BDBA2DB98850}" type="parTrans" cxnId="{B4B78A02-A971-48A3-8B3F-2F615F5493F8}">
      <dgm:prSet/>
      <dgm:spPr/>
      <dgm:t>
        <a:bodyPr/>
        <a:lstStyle/>
        <a:p>
          <a:endParaRPr lang="en-GB"/>
        </a:p>
      </dgm:t>
    </dgm:pt>
    <dgm:pt modelId="{D42EF522-C8E3-4E90-8457-8BF7D34F7732}" type="sibTrans" cxnId="{B4B78A02-A971-48A3-8B3F-2F615F5493F8}">
      <dgm:prSet/>
      <dgm:spPr/>
      <dgm:t>
        <a:bodyPr/>
        <a:lstStyle/>
        <a:p>
          <a:endParaRPr lang="en-GB"/>
        </a:p>
      </dgm:t>
    </dgm:pt>
    <dgm:pt modelId="{A9C589E7-70EA-410D-9BD3-7B0B5DDFF659}">
      <dgm:prSet phldrT="[Text]" custT="1"/>
      <dgm:spPr>
        <a:solidFill>
          <a:srgbClr val="92D050"/>
        </a:solidFill>
        <a:ln>
          <a:solidFill>
            <a:srgbClr val="92D050"/>
          </a:solidFill>
        </a:ln>
      </dgm:spPr>
      <dgm:t>
        <a:bodyPr/>
        <a:lstStyle/>
        <a:p>
          <a:pPr algn="ctr">
            <a:buNone/>
          </a:pPr>
          <a:r>
            <a:rPr lang="de-DE" sz="1500" b="1"/>
            <a:t>Ole Kroczek</a:t>
          </a:r>
          <a:endParaRPr lang="en-GB" sz="1500" b="1"/>
        </a:p>
      </dgm:t>
    </dgm:pt>
    <dgm:pt modelId="{DD46F56A-2F73-499A-8785-968679AFE9A1}" type="parTrans" cxnId="{8A54592E-6877-4DF7-8A64-D909CA1FB890}">
      <dgm:prSet/>
      <dgm:spPr/>
      <dgm:t>
        <a:bodyPr/>
        <a:lstStyle/>
        <a:p>
          <a:endParaRPr lang="en-GB"/>
        </a:p>
      </dgm:t>
    </dgm:pt>
    <dgm:pt modelId="{8ACD06C4-BED1-4C30-B6D8-4FF85499247B}" type="sibTrans" cxnId="{8A54592E-6877-4DF7-8A64-D909CA1FB890}">
      <dgm:prSet/>
      <dgm:spPr/>
      <dgm:t>
        <a:bodyPr/>
        <a:lstStyle/>
        <a:p>
          <a:endParaRPr lang="en-GB"/>
        </a:p>
      </dgm:t>
    </dgm:pt>
    <dgm:pt modelId="{0AD8CA49-5AF8-45A0-98BA-02F939C6D1CD}">
      <dgm:prSet phldrT="[Text]" custT="1"/>
      <dgm:spPr>
        <a:solidFill>
          <a:srgbClr val="92D050"/>
        </a:solidFill>
        <a:ln>
          <a:solidFill>
            <a:srgbClr val="92D050"/>
          </a:solidFill>
        </a:ln>
      </dgm:spPr>
      <dgm:t>
        <a:bodyPr/>
        <a:lstStyle/>
        <a:p>
          <a:pPr algn="ctr">
            <a:buNone/>
          </a:pPr>
          <a:r>
            <a:rPr lang="de-DE" sz="1500" b="1"/>
            <a:t>Vanessa García Lozano</a:t>
          </a:r>
        </a:p>
        <a:p>
          <a:pPr algn="ctr">
            <a:buNone/>
          </a:pPr>
          <a:r>
            <a:rPr lang="de-DE" sz="1500"/>
            <a:t>Assessor </a:t>
          </a:r>
          <a:endParaRPr lang="en-GB" sz="1500" b="1"/>
        </a:p>
      </dgm:t>
    </dgm:pt>
    <dgm:pt modelId="{8930EC49-DC8D-4961-B880-303EF9E65586}" type="parTrans" cxnId="{BCF0DA61-86E2-40AE-A873-D38D975F3D79}">
      <dgm:prSet/>
      <dgm:spPr/>
      <dgm:t>
        <a:bodyPr/>
        <a:lstStyle/>
        <a:p>
          <a:endParaRPr lang="en-GB"/>
        </a:p>
      </dgm:t>
    </dgm:pt>
    <dgm:pt modelId="{7D892B16-6EE3-4755-A689-4CDF0F3E878A}" type="sibTrans" cxnId="{BCF0DA61-86E2-40AE-A873-D38D975F3D79}">
      <dgm:prSet/>
      <dgm:spPr/>
      <dgm:t>
        <a:bodyPr/>
        <a:lstStyle/>
        <a:p>
          <a:endParaRPr lang="en-GB"/>
        </a:p>
      </dgm:t>
    </dgm:pt>
    <dgm:pt modelId="{5725F73C-BC71-4ADD-9A16-D25B9C1ED768}">
      <dgm:prSet phldrT="[Text]" custT="1"/>
      <dgm:spPr>
        <a:solidFill>
          <a:srgbClr val="92D050"/>
        </a:solidFill>
        <a:ln>
          <a:solidFill>
            <a:srgbClr val="92D050"/>
          </a:solidFill>
        </a:ln>
      </dgm:spPr>
      <dgm:t>
        <a:bodyPr/>
        <a:lstStyle/>
        <a:p>
          <a:pPr algn="ctr">
            <a:buNone/>
          </a:pPr>
          <a:r>
            <a:rPr lang="fr-BE" sz="1500" b="1"/>
            <a:t>Clarisse </a:t>
          </a:r>
          <a:r>
            <a:rPr lang="fr-BE" sz="1500" b="1" err="1"/>
            <a:t>Lagaize-Davoine</a:t>
          </a:r>
          <a:endParaRPr lang="en-GB" sz="1500" b="1"/>
        </a:p>
        <a:p>
          <a:pPr algn="ctr">
            <a:buNone/>
          </a:pPr>
          <a:r>
            <a:rPr lang="fr-BE" sz="1500"/>
            <a:t>Project </a:t>
          </a:r>
          <a:r>
            <a:rPr lang="fr-BE" sz="1500" err="1"/>
            <a:t>Officer</a:t>
          </a:r>
          <a:endParaRPr lang="en-GB" sz="1500" b="1"/>
        </a:p>
      </dgm:t>
    </dgm:pt>
    <dgm:pt modelId="{38ED3583-EB89-4039-AF74-9621E73F061F}" type="parTrans" cxnId="{B2A013DF-50BF-41DE-9D69-9EA01AF2C176}">
      <dgm:prSet/>
      <dgm:spPr/>
      <dgm:t>
        <a:bodyPr/>
        <a:lstStyle/>
        <a:p>
          <a:endParaRPr lang="en-GB"/>
        </a:p>
      </dgm:t>
    </dgm:pt>
    <dgm:pt modelId="{99BD6184-084A-4E07-8487-16589E1ECB9E}" type="sibTrans" cxnId="{B2A013DF-50BF-41DE-9D69-9EA01AF2C176}">
      <dgm:prSet/>
      <dgm:spPr/>
      <dgm:t>
        <a:bodyPr/>
        <a:lstStyle/>
        <a:p>
          <a:endParaRPr lang="en-GB"/>
        </a:p>
      </dgm:t>
    </dgm:pt>
    <dgm:pt modelId="{2D7D6459-99A2-468D-8788-DB86CF2537F0}">
      <dgm:prSet phldrT="[Text]" custT="1"/>
      <dgm:spPr>
        <a:solidFill>
          <a:srgbClr val="92D050"/>
        </a:solidFill>
        <a:ln>
          <a:solidFill>
            <a:srgbClr val="92D050"/>
          </a:solidFill>
        </a:ln>
      </dgm:spPr>
      <dgm:t>
        <a:bodyPr/>
        <a:lstStyle/>
        <a:p>
          <a:pPr algn="ctr">
            <a:buNone/>
          </a:pPr>
          <a:r>
            <a:rPr lang="de-DE" sz="1500"/>
            <a:t>Safety Manager</a:t>
          </a:r>
          <a:endParaRPr lang="fr-BE" sz="1500"/>
        </a:p>
      </dgm:t>
    </dgm:pt>
    <dgm:pt modelId="{31B142EE-DEE1-4E23-BEE4-54743F27120C}" type="parTrans" cxnId="{3223D6B7-6A1F-4A4A-B2C0-35E125E0ECD4}">
      <dgm:prSet/>
      <dgm:spPr/>
      <dgm:t>
        <a:bodyPr/>
        <a:lstStyle/>
        <a:p>
          <a:endParaRPr lang="en-GB"/>
        </a:p>
      </dgm:t>
    </dgm:pt>
    <dgm:pt modelId="{7DE713C6-6B6B-42C1-9E6C-55D31BFE53DD}" type="sibTrans" cxnId="{3223D6B7-6A1F-4A4A-B2C0-35E125E0ECD4}">
      <dgm:prSet/>
      <dgm:spPr/>
      <dgm:t>
        <a:bodyPr/>
        <a:lstStyle/>
        <a:p>
          <a:endParaRPr lang="en-GB"/>
        </a:p>
      </dgm:t>
    </dgm:pt>
    <dgm:pt modelId="{8DF4BF4D-8F54-4D52-AF16-1327C8C85BA9}">
      <dgm:prSet phldrT="[Text]" custT="1"/>
      <dgm:spPr>
        <a:solidFill>
          <a:srgbClr val="92D050"/>
        </a:solidFill>
        <a:ln>
          <a:solidFill>
            <a:srgbClr val="92D050"/>
          </a:solidFill>
        </a:ln>
      </dgm:spPr>
      <dgm:t>
        <a:bodyPr/>
        <a:lstStyle/>
        <a:p>
          <a:pPr algn="ctr">
            <a:buNone/>
          </a:pPr>
          <a:r>
            <a:rPr lang="de-DE" sz="1500" b="1"/>
            <a:t>Geoffrey </a:t>
          </a:r>
          <a:r>
            <a:rPr lang="de-DE" sz="1500" b="1" err="1"/>
            <a:t>Tresontani</a:t>
          </a:r>
          <a:endParaRPr lang="de-DE" sz="1500" b="1"/>
        </a:p>
        <a:p>
          <a:pPr algn="ctr">
            <a:buNone/>
          </a:pPr>
          <a:r>
            <a:rPr lang="de-DE" sz="1500"/>
            <a:t>ECM Manager</a:t>
          </a:r>
          <a:endParaRPr lang="en-GB" sz="1500" b="1"/>
        </a:p>
      </dgm:t>
    </dgm:pt>
    <dgm:pt modelId="{C1E14728-9FA6-43A3-94C8-C34DAB946BAC}" type="parTrans" cxnId="{6C764BBB-B9C2-406D-9541-263F83DF1119}">
      <dgm:prSet/>
      <dgm:spPr/>
      <dgm:t>
        <a:bodyPr/>
        <a:lstStyle/>
        <a:p>
          <a:endParaRPr lang="en-GB"/>
        </a:p>
      </dgm:t>
    </dgm:pt>
    <dgm:pt modelId="{DCBD65CF-751E-42DB-83EC-06CCA3EF87E4}" type="sibTrans" cxnId="{6C764BBB-B9C2-406D-9541-263F83DF1119}">
      <dgm:prSet/>
      <dgm:spPr/>
      <dgm:t>
        <a:bodyPr/>
        <a:lstStyle/>
        <a:p>
          <a:endParaRPr lang="en-GB"/>
        </a:p>
      </dgm:t>
    </dgm:pt>
    <dgm:pt modelId="{1B492177-B506-412F-8F25-6B11722BB753}">
      <dgm:prSet phldrT="[Text]" custT="1"/>
      <dgm:spPr>
        <a:solidFill>
          <a:srgbClr val="92D050"/>
        </a:solidFill>
        <a:ln>
          <a:solidFill>
            <a:srgbClr val="92D050"/>
          </a:solidFill>
        </a:ln>
      </dgm:spPr>
      <dgm:t>
        <a:bodyPr/>
        <a:lstStyle/>
        <a:p>
          <a:pPr algn="ctr">
            <a:buNone/>
          </a:pPr>
          <a:r>
            <a:rPr lang="de-DE" sz="1500" b="1" kern="1200">
              <a:solidFill>
                <a:prstClr val="white"/>
              </a:solidFill>
              <a:latin typeface="Calibri" panose="020F0502020204030204"/>
              <a:ea typeface="+mn-ea"/>
              <a:cs typeface="+mn-cs"/>
            </a:rPr>
            <a:t>Mark Young </a:t>
          </a:r>
        </a:p>
        <a:p>
          <a:pPr algn="ctr">
            <a:buNone/>
          </a:pPr>
          <a:r>
            <a:rPr lang="de-DE" sz="1500" kern="1200"/>
            <a:t>Inspector</a:t>
          </a:r>
          <a:endParaRPr lang="en-GB" sz="1500" b="1" kern="1200"/>
        </a:p>
      </dgm:t>
    </dgm:pt>
    <dgm:pt modelId="{2D426DDA-0446-4FD8-A7AC-9D6510F763B9}" type="parTrans" cxnId="{FD18D940-5566-40E8-BB56-F5DCC25FF5BA}">
      <dgm:prSet/>
      <dgm:spPr/>
      <dgm:t>
        <a:bodyPr/>
        <a:lstStyle/>
        <a:p>
          <a:endParaRPr lang="en-GB"/>
        </a:p>
      </dgm:t>
    </dgm:pt>
    <dgm:pt modelId="{F844DE9C-E03B-4DF5-970D-27F64C6DE268}" type="sibTrans" cxnId="{FD18D940-5566-40E8-BB56-F5DCC25FF5BA}">
      <dgm:prSet/>
      <dgm:spPr/>
      <dgm:t>
        <a:bodyPr/>
        <a:lstStyle/>
        <a:p>
          <a:endParaRPr lang="en-GB"/>
        </a:p>
      </dgm:t>
    </dgm:pt>
    <dgm:pt modelId="{C060B7C1-A4A5-4CFB-BA9C-CE3F896EF7FB}">
      <dgm:prSet phldrT="[Text]" custT="1"/>
      <dgm:spPr>
        <a:solidFill>
          <a:srgbClr val="92D050"/>
        </a:solidFill>
        <a:ln>
          <a:solidFill>
            <a:srgbClr val="92D050"/>
          </a:solidFill>
        </a:ln>
      </dgm:spPr>
      <dgm:t>
        <a:bodyPr/>
        <a:lstStyle/>
        <a:p>
          <a:pPr algn="ctr"/>
          <a:endParaRPr lang="en-GB" sz="1200" kern="1200"/>
        </a:p>
      </dgm:t>
    </dgm:pt>
    <dgm:pt modelId="{C005CFE8-818C-44C6-BEED-DF54E02935B1}" type="parTrans" cxnId="{ADA2B142-CE92-4383-94C2-45236B3AD4B1}">
      <dgm:prSet/>
      <dgm:spPr/>
      <dgm:t>
        <a:bodyPr/>
        <a:lstStyle/>
        <a:p>
          <a:endParaRPr lang="en-GB"/>
        </a:p>
      </dgm:t>
    </dgm:pt>
    <dgm:pt modelId="{36952FDF-A11A-40F6-B785-41ADC6ABB5B0}" type="sibTrans" cxnId="{ADA2B142-CE92-4383-94C2-45236B3AD4B1}">
      <dgm:prSet/>
      <dgm:spPr/>
      <dgm:t>
        <a:bodyPr/>
        <a:lstStyle/>
        <a:p>
          <a:endParaRPr lang="en-GB"/>
        </a:p>
      </dgm:t>
    </dgm:pt>
    <dgm:pt modelId="{C0497AE4-D69F-42D8-807D-0A257B6C3CA5}" type="pres">
      <dgm:prSet presAssocID="{1B8161E8-D194-4905-82B3-3060D533A45F}" presName="Name0" presStyleCnt="0">
        <dgm:presLayoutVars>
          <dgm:dir/>
          <dgm:resizeHandles val="exact"/>
        </dgm:presLayoutVars>
      </dgm:prSet>
      <dgm:spPr/>
    </dgm:pt>
    <dgm:pt modelId="{09DC2015-97F9-480B-ABDB-CACE02F9B3EA}" type="pres">
      <dgm:prSet presAssocID="{1B8161E8-D194-4905-82B3-3060D533A45F}" presName="bkgdShp" presStyleLbl="alignAccFollowNode1" presStyleIdx="0" presStyleCnt="1" custLinFactY="-27848" custLinFactNeighborX="-5352" custLinFactNeighborY="-100000"/>
      <dgm:spPr/>
    </dgm:pt>
    <dgm:pt modelId="{9DD9616C-CA25-463F-9B58-C7A356E7E3AE}" type="pres">
      <dgm:prSet presAssocID="{1B8161E8-D194-4905-82B3-3060D533A45F}" presName="linComp" presStyleCnt="0"/>
      <dgm:spPr/>
    </dgm:pt>
    <dgm:pt modelId="{4E3328DE-34D2-40D5-B0E5-09DE66888A24}" type="pres">
      <dgm:prSet presAssocID="{602973A8-F77B-43EF-BB19-BB57A2D9591B}" presName="compNode" presStyleCnt="0"/>
      <dgm:spPr/>
    </dgm:pt>
    <dgm:pt modelId="{19582B1E-2992-4900-8A5D-582CFE76283F}" type="pres">
      <dgm:prSet presAssocID="{602973A8-F77B-43EF-BB19-BB57A2D9591B}" presName="node" presStyleLbl="node1" presStyleIdx="0" presStyleCnt="6">
        <dgm:presLayoutVars>
          <dgm:bulletEnabled val="1"/>
        </dgm:presLayoutVars>
      </dgm:prSet>
      <dgm:spPr/>
    </dgm:pt>
    <dgm:pt modelId="{7A27D127-D692-45D0-8226-8E6F338A64AA}" type="pres">
      <dgm:prSet presAssocID="{602973A8-F77B-43EF-BB19-BB57A2D9591B}" presName="invisiNode" presStyleLbl="node1" presStyleIdx="0" presStyleCnt="6"/>
      <dgm:spPr/>
    </dgm:pt>
    <dgm:pt modelId="{0BBFA55B-F92D-4426-9C45-B133A4B6F343}" type="pres">
      <dgm:prSet presAssocID="{602973A8-F77B-43EF-BB19-BB57A2D9591B}" presName="imagNode" presStyleLbl="fgImgPlace1" presStyleIdx="0" presStyleCnt="6"/>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dgm:spPr>
    </dgm:pt>
    <dgm:pt modelId="{9AF18D2E-309F-4F71-A28B-F5E248B008C0}" type="pres">
      <dgm:prSet presAssocID="{D42EF522-C8E3-4E90-8457-8BF7D34F7732}" presName="sibTrans" presStyleLbl="sibTrans2D1" presStyleIdx="0" presStyleCnt="0"/>
      <dgm:spPr/>
    </dgm:pt>
    <dgm:pt modelId="{B382CDC3-6C8F-4AC4-AE00-4282E240BC88}" type="pres">
      <dgm:prSet presAssocID="{A9C589E7-70EA-410D-9BD3-7B0B5DDFF659}" presName="compNode" presStyleCnt="0"/>
      <dgm:spPr/>
    </dgm:pt>
    <dgm:pt modelId="{03B81686-8C81-499C-96B3-2827A89F6CDC}" type="pres">
      <dgm:prSet presAssocID="{A9C589E7-70EA-410D-9BD3-7B0B5DDFF659}" presName="node" presStyleLbl="node1" presStyleIdx="1" presStyleCnt="6" custLinFactNeighborX="129">
        <dgm:presLayoutVars>
          <dgm:bulletEnabled val="1"/>
        </dgm:presLayoutVars>
      </dgm:prSet>
      <dgm:spPr/>
    </dgm:pt>
    <dgm:pt modelId="{4EB54CFD-FF30-433F-B15E-075714FDAEC5}" type="pres">
      <dgm:prSet presAssocID="{A9C589E7-70EA-410D-9BD3-7B0B5DDFF659}" presName="invisiNode" presStyleLbl="node1" presStyleIdx="1" presStyleCnt="6"/>
      <dgm:spPr/>
    </dgm:pt>
    <dgm:pt modelId="{EDF3ECC9-B997-4EC6-B433-37C8EA71B1D2}" type="pres">
      <dgm:prSet presAssocID="{A9C589E7-70EA-410D-9BD3-7B0B5DDFF659}" presName="imagNode"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7000" b="-7000"/>
          </a:stretch>
        </a:blipFill>
      </dgm:spPr>
    </dgm:pt>
    <dgm:pt modelId="{F8149F4B-C5B8-43D7-B9F1-6C6B17AECFCA}" type="pres">
      <dgm:prSet presAssocID="{8ACD06C4-BED1-4C30-B6D8-4FF85499247B}" presName="sibTrans" presStyleLbl="sibTrans2D1" presStyleIdx="0" presStyleCnt="0"/>
      <dgm:spPr/>
    </dgm:pt>
    <dgm:pt modelId="{71375B02-8B5F-497F-B720-A215795D66EA}" type="pres">
      <dgm:prSet presAssocID="{8DF4BF4D-8F54-4D52-AF16-1327C8C85BA9}" presName="compNode" presStyleCnt="0"/>
      <dgm:spPr/>
    </dgm:pt>
    <dgm:pt modelId="{2DAC97A3-4EF5-4792-A631-7976AEC258CF}" type="pres">
      <dgm:prSet presAssocID="{8DF4BF4D-8F54-4D52-AF16-1327C8C85BA9}" presName="node" presStyleLbl="node1" presStyleIdx="2" presStyleCnt="6">
        <dgm:presLayoutVars>
          <dgm:bulletEnabled val="1"/>
        </dgm:presLayoutVars>
      </dgm:prSet>
      <dgm:spPr/>
    </dgm:pt>
    <dgm:pt modelId="{C8AAB634-6E51-45E6-B803-77F143247D07}" type="pres">
      <dgm:prSet presAssocID="{8DF4BF4D-8F54-4D52-AF16-1327C8C85BA9}" presName="invisiNode" presStyleLbl="node1" presStyleIdx="2" presStyleCnt="6"/>
      <dgm:spPr/>
    </dgm:pt>
    <dgm:pt modelId="{12AB7187-A516-44F6-A816-D3578FDD4E0C}" type="pres">
      <dgm:prSet presAssocID="{8DF4BF4D-8F54-4D52-AF16-1327C8C85BA9}" presName="imagNode" presStyleLbl="fg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 b="-3000"/>
          </a:stretch>
        </a:blipFill>
      </dgm:spPr>
    </dgm:pt>
    <dgm:pt modelId="{42D0F7D8-0D87-43B0-99D9-5D7BF3D70EDE}" type="pres">
      <dgm:prSet presAssocID="{DCBD65CF-751E-42DB-83EC-06CCA3EF87E4}" presName="sibTrans" presStyleLbl="sibTrans2D1" presStyleIdx="0" presStyleCnt="0"/>
      <dgm:spPr/>
    </dgm:pt>
    <dgm:pt modelId="{09125E90-B844-48AB-BD65-AC6CC49D6D3A}" type="pres">
      <dgm:prSet presAssocID="{1B492177-B506-412F-8F25-6B11722BB753}" presName="compNode" presStyleCnt="0"/>
      <dgm:spPr/>
    </dgm:pt>
    <dgm:pt modelId="{55ABF65E-0E69-41FD-8C73-6E9AECBE3542}" type="pres">
      <dgm:prSet presAssocID="{1B492177-B506-412F-8F25-6B11722BB753}" presName="node" presStyleLbl="node1" presStyleIdx="3" presStyleCnt="6">
        <dgm:presLayoutVars>
          <dgm:bulletEnabled val="1"/>
        </dgm:presLayoutVars>
      </dgm:prSet>
      <dgm:spPr/>
    </dgm:pt>
    <dgm:pt modelId="{E109C1C8-D9D8-444D-9476-87A53FD495DB}" type="pres">
      <dgm:prSet presAssocID="{1B492177-B506-412F-8F25-6B11722BB753}" presName="invisiNode" presStyleLbl="node1" presStyleIdx="3" presStyleCnt="6"/>
      <dgm:spPr/>
    </dgm:pt>
    <dgm:pt modelId="{1DA29C03-357E-4847-AC49-43D9BD04FAC3}" type="pres">
      <dgm:prSet presAssocID="{1B492177-B506-412F-8F25-6B11722BB753}" presName="imagNode"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dgm:spPr>
    </dgm:pt>
    <dgm:pt modelId="{E732D169-3D22-4E7D-A981-0136B7217E86}" type="pres">
      <dgm:prSet presAssocID="{F844DE9C-E03B-4DF5-970D-27F64C6DE268}" presName="sibTrans" presStyleLbl="sibTrans2D1" presStyleIdx="0" presStyleCnt="0"/>
      <dgm:spPr/>
    </dgm:pt>
    <dgm:pt modelId="{BAF759D1-050D-448D-8262-2AFB422585F1}" type="pres">
      <dgm:prSet presAssocID="{0AD8CA49-5AF8-45A0-98BA-02F939C6D1CD}" presName="compNode" presStyleCnt="0"/>
      <dgm:spPr/>
    </dgm:pt>
    <dgm:pt modelId="{FC3B416B-8691-48F2-86E3-7A02C877DD60}" type="pres">
      <dgm:prSet presAssocID="{0AD8CA49-5AF8-45A0-98BA-02F939C6D1CD}" presName="node" presStyleLbl="node1" presStyleIdx="4" presStyleCnt="6">
        <dgm:presLayoutVars>
          <dgm:bulletEnabled val="1"/>
        </dgm:presLayoutVars>
      </dgm:prSet>
      <dgm:spPr/>
    </dgm:pt>
    <dgm:pt modelId="{42545763-393F-45F3-8982-B8E0F3EF8615}" type="pres">
      <dgm:prSet presAssocID="{0AD8CA49-5AF8-45A0-98BA-02F939C6D1CD}" presName="invisiNode" presStyleLbl="node1" presStyleIdx="4" presStyleCnt="6"/>
      <dgm:spPr/>
    </dgm:pt>
    <dgm:pt modelId="{F2319CC4-3B15-4E4C-9CEC-4659E2AA7F1E}" type="pres">
      <dgm:prSet presAssocID="{0AD8CA49-5AF8-45A0-98BA-02F939C6D1CD}" presName="imagNode" presStyleLbl="fgImgPlace1" presStyleIdx="4" presStyleCnt="6" custLinFactNeighborX="-290" custLinFactNeighborY="-403"/>
      <dgm:spPr>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dgm:spPr>
    </dgm:pt>
    <dgm:pt modelId="{213BD91F-D6D7-4656-BE5D-4754521D48E1}" type="pres">
      <dgm:prSet presAssocID="{7D892B16-6EE3-4755-A689-4CDF0F3E878A}" presName="sibTrans" presStyleLbl="sibTrans2D1" presStyleIdx="0" presStyleCnt="0"/>
      <dgm:spPr/>
    </dgm:pt>
    <dgm:pt modelId="{8C5A4386-A0AD-4663-BDB2-5E0DECFE1108}" type="pres">
      <dgm:prSet presAssocID="{5725F73C-BC71-4ADD-9A16-D25B9C1ED768}" presName="compNode" presStyleCnt="0"/>
      <dgm:spPr/>
    </dgm:pt>
    <dgm:pt modelId="{87F83986-AD68-4095-92CD-771EE73F9968}" type="pres">
      <dgm:prSet presAssocID="{5725F73C-BC71-4ADD-9A16-D25B9C1ED768}" presName="node" presStyleLbl="node1" presStyleIdx="5" presStyleCnt="6">
        <dgm:presLayoutVars>
          <dgm:bulletEnabled val="1"/>
        </dgm:presLayoutVars>
      </dgm:prSet>
      <dgm:spPr/>
    </dgm:pt>
    <dgm:pt modelId="{12C5F23B-7693-44AC-8441-35B9798C9249}" type="pres">
      <dgm:prSet presAssocID="{5725F73C-BC71-4ADD-9A16-D25B9C1ED768}" presName="invisiNode" presStyleLbl="node1" presStyleIdx="5" presStyleCnt="6"/>
      <dgm:spPr/>
    </dgm:pt>
    <dgm:pt modelId="{583E6D14-98EF-4F82-ABE7-84DBC2041F06}" type="pres">
      <dgm:prSet presAssocID="{5725F73C-BC71-4ADD-9A16-D25B9C1ED768}" presName="imagNode" presStyleLbl="fgImgPlace1" presStyleIdx="5" presStyleCnt="6"/>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l="-5000" r="-5000"/>
          </a:stretch>
        </a:blipFill>
      </dgm:spPr>
    </dgm:pt>
  </dgm:ptLst>
  <dgm:cxnLst>
    <dgm:cxn modelId="{32C4C301-DE8A-49FD-94AE-D0218A5B9756}" type="presOf" srcId="{1B8161E8-D194-4905-82B3-3060D533A45F}" destId="{C0497AE4-D69F-42D8-807D-0A257B6C3CA5}" srcOrd="0" destOrd="0" presId="urn:microsoft.com/office/officeart/2005/8/layout/pList2"/>
    <dgm:cxn modelId="{B4B78A02-A971-48A3-8B3F-2F615F5493F8}" srcId="{1B8161E8-D194-4905-82B3-3060D533A45F}" destId="{602973A8-F77B-43EF-BB19-BB57A2D9591B}" srcOrd="0" destOrd="0" parTransId="{B3E89FF8-0920-447F-A9B0-BDBA2DB98850}" sibTransId="{D42EF522-C8E3-4E90-8457-8BF7D34F7732}"/>
    <dgm:cxn modelId="{B008AD11-8259-40B0-80F3-60483E379271}" type="presOf" srcId="{2D7D6459-99A2-468D-8788-DB86CF2537F0}" destId="{03B81686-8C81-499C-96B3-2827A89F6CDC}" srcOrd="0" destOrd="1" presId="urn:microsoft.com/office/officeart/2005/8/layout/pList2"/>
    <dgm:cxn modelId="{37619621-D8B9-4E4C-A0D8-808CCF6039B7}" type="presOf" srcId="{602973A8-F77B-43EF-BB19-BB57A2D9591B}" destId="{19582B1E-2992-4900-8A5D-582CFE76283F}" srcOrd="0" destOrd="0" presId="urn:microsoft.com/office/officeart/2005/8/layout/pList2"/>
    <dgm:cxn modelId="{8A54592E-6877-4DF7-8A64-D909CA1FB890}" srcId="{1B8161E8-D194-4905-82B3-3060D533A45F}" destId="{A9C589E7-70EA-410D-9BD3-7B0B5DDFF659}" srcOrd="1" destOrd="0" parTransId="{DD46F56A-2F73-499A-8785-968679AFE9A1}" sibTransId="{8ACD06C4-BED1-4C30-B6D8-4FF85499247B}"/>
    <dgm:cxn modelId="{57197831-9F23-4909-99E8-D10ED209039D}" type="presOf" srcId="{D42EF522-C8E3-4E90-8457-8BF7D34F7732}" destId="{9AF18D2E-309F-4F71-A28B-F5E248B008C0}" srcOrd="0" destOrd="0" presId="urn:microsoft.com/office/officeart/2005/8/layout/pList2"/>
    <dgm:cxn modelId="{231E553F-93BD-497E-8336-3D66B1611356}" type="presOf" srcId="{8ACD06C4-BED1-4C30-B6D8-4FF85499247B}" destId="{F8149F4B-C5B8-43D7-B9F1-6C6B17AECFCA}" srcOrd="0" destOrd="0" presId="urn:microsoft.com/office/officeart/2005/8/layout/pList2"/>
    <dgm:cxn modelId="{FD18D940-5566-40E8-BB56-F5DCC25FF5BA}" srcId="{1B8161E8-D194-4905-82B3-3060D533A45F}" destId="{1B492177-B506-412F-8F25-6B11722BB753}" srcOrd="3" destOrd="0" parTransId="{2D426DDA-0446-4FD8-A7AC-9D6510F763B9}" sibTransId="{F844DE9C-E03B-4DF5-970D-27F64C6DE268}"/>
    <dgm:cxn modelId="{BCF0DA61-86E2-40AE-A873-D38D975F3D79}" srcId="{1B8161E8-D194-4905-82B3-3060D533A45F}" destId="{0AD8CA49-5AF8-45A0-98BA-02F939C6D1CD}" srcOrd="4" destOrd="0" parTransId="{8930EC49-DC8D-4961-B880-303EF9E65586}" sibTransId="{7D892B16-6EE3-4755-A689-4CDF0F3E878A}"/>
    <dgm:cxn modelId="{ADA2B142-CE92-4383-94C2-45236B3AD4B1}" srcId="{1B492177-B506-412F-8F25-6B11722BB753}" destId="{C060B7C1-A4A5-4CFB-BA9C-CE3F896EF7FB}" srcOrd="0" destOrd="0" parTransId="{C005CFE8-818C-44C6-BEED-DF54E02935B1}" sibTransId="{36952FDF-A11A-40F6-B785-41ADC6ABB5B0}"/>
    <dgm:cxn modelId="{AF701B49-6A4D-4D51-AD40-806571DF953C}" type="presOf" srcId="{A9C589E7-70EA-410D-9BD3-7B0B5DDFF659}" destId="{03B81686-8C81-499C-96B3-2827A89F6CDC}" srcOrd="0" destOrd="0" presId="urn:microsoft.com/office/officeart/2005/8/layout/pList2"/>
    <dgm:cxn modelId="{FB910A73-D260-4572-A5CC-7709D20557FC}" type="presOf" srcId="{C060B7C1-A4A5-4CFB-BA9C-CE3F896EF7FB}" destId="{55ABF65E-0E69-41FD-8C73-6E9AECBE3542}" srcOrd="0" destOrd="1" presId="urn:microsoft.com/office/officeart/2005/8/layout/pList2"/>
    <dgm:cxn modelId="{9DFB6277-B396-427D-91C7-2553AAE02A80}" type="presOf" srcId="{0AD8CA49-5AF8-45A0-98BA-02F939C6D1CD}" destId="{FC3B416B-8691-48F2-86E3-7A02C877DD60}" srcOrd="0" destOrd="0" presId="urn:microsoft.com/office/officeart/2005/8/layout/pList2"/>
    <dgm:cxn modelId="{B9E9F492-59FF-4139-AAC5-7E043E8651D3}" type="presOf" srcId="{F844DE9C-E03B-4DF5-970D-27F64C6DE268}" destId="{E732D169-3D22-4E7D-A981-0136B7217E86}" srcOrd="0" destOrd="0" presId="urn:microsoft.com/office/officeart/2005/8/layout/pList2"/>
    <dgm:cxn modelId="{1F63109A-17B5-47E5-ABA8-A322EBC2590F}" type="presOf" srcId="{1B492177-B506-412F-8F25-6B11722BB753}" destId="{55ABF65E-0E69-41FD-8C73-6E9AECBE3542}" srcOrd="0" destOrd="0" presId="urn:microsoft.com/office/officeart/2005/8/layout/pList2"/>
    <dgm:cxn modelId="{FA1B439C-7C40-431E-87DD-BC99A658D62B}" type="presOf" srcId="{5725F73C-BC71-4ADD-9A16-D25B9C1ED768}" destId="{87F83986-AD68-4095-92CD-771EE73F9968}" srcOrd="0" destOrd="0" presId="urn:microsoft.com/office/officeart/2005/8/layout/pList2"/>
    <dgm:cxn modelId="{FEFFE7A2-6873-4ED3-BE97-6B9A69CEBB8B}" type="presOf" srcId="{DCBD65CF-751E-42DB-83EC-06CCA3EF87E4}" destId="{42D0F7D8-0D87-43B0-99D9-5D7BF3D70EDE}" srcOrd="0" destOrd="0" presId="urn:microsoft.com/office/officeart/2005/8/layout/pList2"/>
    <dgm:cxn modelId="{3223D6B7-6A1F-4A4A-B2C0-35E125E0ECD4}" srcId="{A9C589E7-70EA-410D-9BD3-7B0B5DDFF659}" destId="{2D7D6459-99A2-468D-8788-DB86CF2537F0}" srcOrd="0" destOrd="0" parTransId="{31B142EE-DEE1-4E23-BEE4-54743F27120C}" sibTransId="{7DE713C6-6B6B-42C1-9E6C-55D31BFE53DD}"/>
    <dgm:cxn modelId="{6C764BBB-B9C2-406D-9541-263F83DF1119}" srcId="{1B8161E8-D194-4905-82B3-3060D533A45F}" destId="{8DF4BF4D-8F54-4D52-AF16-1327C8C85BA9}" srcOrd="2" destOrd="0" parTransId="{C1E14728-9FA6-43A3-94C8-C34DAB946BAC}" sibTransId="{DCBD65CF-751E-42DB-83EC-06CCA3EF87E4}"/>
    <dgm:cxn modelId="{B2A013DF-50BF-41DE-9D69-9EA01AF2C176}" srcId="{1B8161E8-D194-4905-82B3-3060D533A45F}" destId="{5725F73C-BC71-4ADD-9A16-D25B9C1ED768}" srcOrd="5" destOrd="0" parTransId="{38ED3583-EB89-4039-AF74-9621E73F061F}" sibTransId="{99BD6184-084A-4E07-8487-16589E1ECB9E}"/>
    <dgm:cxn modelId="{DBA4F7DF-6D70-4791-8DF8-A7C680EB1C20}" type="presOf" srcId="{7D892B16-6EE3-4755-A689-4CDF0F3E878A}" destId="{213BD91F-D6D7-4656-BE5D-4754521D48E1}" srcOrd="0" destOrd="0" presId="urn:microsoft.com/office/officeart/2005/8/layout/pList2"/>
    <dgm:cxn modelId="{CC2D5CED-9C6E-44DC-9816-D7D7BFFB4F3A}" type="presOf" srcId="{8DF4BF4D-8F54-4D52-AF16-1327C8C85BA9}" destId="{2DAC97A3-4EF5-4792-A631-7976AEC258CF}" srcOrd="0" destOrd="0" presId="urn:microsoft.com/office/officeart/2005/8/layout/pList2"/>
    <dgm:cxn modelId="{F05C77E1-A7E1-4C6E-A548-E38BB57E7614}" type="presParOf" srcId="{C0497AE4-D69F-42D8-807D-0A257B6C3CA5}" destId="{09DC2015-97F9-480B-ABDB-CACE02F9B3EA}" srcOrd="0" destOrd="0" presId="urn:microsoft.com/office/officeart/2005/8/layout/pList2"/>
    <dgm:cxn modelId="{2F15C776-F244-4E29-B34F-22DF07D2C92A}" type="presParOf" srcId="{C0497AE4-D69F-42D8-807D-0A257B6C3CA5}" destId="{9DD9616C-CA25-463F-9B58-C7A356E7E3AE}" srcOrd="1" destOrd="0" presId="urn:microsoft.com/office/officeart/2005/8/layout/pList2"/>
    <dgm:cxn modelId="{5C2EC3C5-B2EA-455A-A049-0BF2C4215B2C}" type="presParOf" srcId="{9DD9616C-CA25-463F-9B58-C7A356E7E3AE}" destId="{4E3328DE-34D2-40D5-B0E5-09DE66888A24}" srcOrd="0" destOrd="0" presId="urn:microsoft.com/office/officeart/2005/8/layout/pList2"/>
    <dgm:cxn modelId="{3F62BCCB-2865-4B61-9802-47EA3332B5B4}" type="presParOf" srcId="{4E3328DE-34D2-40D5-B0E5-09DE66888A24}" destId="{19582B1E-2992-4900-8A5D-582CFE76283F}" srcOrd="0" destOrd="0" presId="urn:microsoft.com/office/officeart/2005/8/layout/pList2"/>
    <dgm:cxn modelId="{3BC00978-7593-4EC3-9583-E0D550AD0D8F}" type="presParOf" srcId="{4E3328DE-34D2-40D5-B0E5-09DE66888A24}" destId="{7A27D127-D692-45D0-8226-8E6F338A64AA}" srcOrd="1" destOrd="0" presId="urn:microsoft.com/office/officeart/2005/8/layout/pList2"/>
    <dgm:cxn modelId="{9085112C-3F93-44C1-BAE5-0F5EB2E3E883}" type="presParOf" srcId="{4E3328DE-34D2-40D5-B0E5-09DE66888A24}" destId="{0BBFA55B-F92D-4426-9C45-B133A4B6F343}" srcOrd="2" destOrd="0" presId="urn:microsoft.com/office/officeart/2005/8/layout/pList2"/>
    <dgm:cxn modelId="{846277CC-75EE-4D12-8572-A31B3DD7B385}" type="presParOf" srcId="{9DD9616C-CA25-463F-9B58-C7A356E7E3AE}" destId="{9AF18D2E-309F-4F71-A28B-F5E248B008C0}" srcOrd="1" destOrd="0" presId="urn:microsoft.com/office/officeart/2005/8/layout/pList2"/>
    <dgm:cxn modelId="{E2341C04-CCBD-4C12-8B8B-1256F33317B8}" type="presParOf" srcId="{9DD9616C-CA25-463F-9B58-C7A356E7E3AE}" destId="{B382CDC3-6C8F-4AC4-AE00-4282E240BC88}" srcOrd="2" destOrd="0" presId="urn:microsoft.com/office/officeart/2005/8/layout/pList2"/>
    <dgm:cxn modelId="{31F95B83-3AFC-430D-9FC5-66A723F26A82}" type="presParOf" srcId="{B382CDC3-6C8F-4AC4-AE00-4282E240BC88}" destId="{03B81686-8C81-499C-96B3-2827A89F6CDC}" srcOrd="0" destOrd="0" presId="urn:microsoft.com/office/officeart/2005/8/layout/pList2"/>
    <dgm:cxn modelId="{6306450C-22DC-48FB-B290-EFF185408008}" type="presParOf" srcId="{B382CDC3-6C8F-4AC4-AE00-4282E240BC88}" destId="{4EB54CFD-FF30-433F-B15E-075714FDAEC5}" srcOrd="1" destOrd="0" presId="urn:microsoft.com/office/officeart/2005/8/layout/pList2"/>
    <dgm:cxn modelId="{7C5B4721-E2D9-49BC-BEC1-A8E160D20131}" type="presParOf" srcId="{B382CDC3-6C8F-4AC4-AE00-4282E240BC88}" destId="{EDF3ECC9-B997-4EC6-B433-37C8EA71B1D2}" srcOrd="2" destOrd="0" presId="urn:microsoft.com/office/officeart/2005/8/layout/pList2"/>
    <dgm:cxn modelId="{0A3F6887-A3E1-49C1-AEC2-7B3FA39E324E}" type="presParOf" srcId="{9DD9616C-CA25-463F-9B58-C7A356E7E3AE}" destId="{F8149F4B-C5B8-43D7-B9F1-6C6B17AECFCA}" srcOrd="3" destOrd="0" presId="urn:microsoft.com/office/officeart/2005/8/layout/pList2"/>
    <dgm:cxn modelId="{F14411EB-266C-43E5-8CDE-437A4D94E578}" type="presParOf" srcId="{9DD9616C-CA25-463F-9B58-C7A356E7E3AE}" destId="{71375B02-8B5F-497F-B720-A215795D66EA}" srcOrd="4" destOrd="0" presId="urn:microsoft.com/office/officeart/2005/8/layout/pList2"/>
    <dgm:cxn modelId="{FC360C8E-B41C-4DF6-98FD-CDE883F7B36E}" type="presParOf" srcId="{71375B02-8B5F-497F-B720-A215795D66EA}" destId="{2DAC97A3-4EF5-4792-A631-7976AEC258CF}" srcOrd="0" destOrd="0" presId="urn:microsoft.com/office/officeart/2005/8/layout/pList2"/>
    <dgm:cxn modelId="{378A6385-8BDA-4799-8833-753738589794}" type="presParOf" srcId="{71375B02-8B5F-497F-B720-A215795D66EA}" destId="{C8AAB634-6E51-45E6-B803-77F143247D07}" srcOrd="1" destOrd="0" presId="urn:microsoft.com/office/officeart/2005/8/layout/pList2"/>
    <dgm:cxn modelId="{9B944C6B-59DB-4833-9A9A-0472C4B32F95}" type="presParOf" srcId="{71375B02-8B5F-497F-B720-A215795D66EA}" destId="{12AB7187-A516-44F6-A816-D3578FDD4E0C}" srcOrd="2" destOrd="0" presId="urn:microsoft.com/office/officeart/2005/8/layout/pList2"/>
    <dgm:cxn modelId="{151F72BB-C58E-46CF-958E-5B3A6462440D}" type="presParOf" srcId="{9DD9616C-CA25-463F-9B58-C7A356E7E3AE}" destId="{42D0F7D8-0D87-43B0-99D9-5D7BF3D70EDE}" srcOrd="5" destOrd="0" presId="urn:microsoft.com/office/officeart/2005/8/layout/pList2"/>
    <dgm:cxn modelId="{CE363D05-C781-479D-A9FD-E313F5E6D1C5}" type="presParOf" srcId="{9DD9616C-CA25-463F-9B58-C7A356E7E3AE}" destId="{09125E90-B844-48AB-BD65-AC6CC49D6D3A}" srcOrd="6" destOrd="0" presId="urn:microsoft.com/office/officeart/2005/8/layout/pList2"/>
    <dgm:cxn modelId="{FC8BDBB8-E776-4B28-B3FC-D5782A41AAFC}" type="presParOf" srcId="{09125E90-B844-48AB-BD65-AC6CC49D6D3A}" destId="{55ABF65E-0E69-41FD-8C73-6E9AECBE3542}" srcOrd="0" destOrd="0" presId="urn:microsoft.com/office/officeart/2005/8/layout/pList2"/>
    <dgm:cxn modelId="{EAB794E1-F8EE-4AC5-99F8-D9F662FC83D2}" type="presParOf" srcId="{09125E90-B844-48AB-BD65-AC6CC49D6D3A}" destId="{E109C1C8-D9D8-444D-9476-87A53FD495DB}" srcOrd="1" destOrd="0" presId="urn:microsoft.com/office/officeart/2005/8/layout/pList2"/>
    <dgm:cxn modelId="{91FD3870-694D-42B2-B423-CA8142F56108}" type="presParOf" srcId="{09125E90-B844-48AB-BD65-AC6CC49D6D3A}" destId="{1DA29C03-357E-4847-AC49-43D9BD04FAC3}" srcOrd="2" destOrd="0" presId="urn:microsoft.com/office/officeart/2005/8/layout/pList2"/>
    <dgm:cxn modelId="{C06D32E3-4A46-4543-B404-C54ED4EF275D}" type="presParOf" srcId="{9DD9616C-CA25-463F-9B58-C7A356E7E3AE}" destId="{E732D169-3D22-4E7D-A981-0136B7217E86}" srcOrd="7" destOrd="0" presId="urn:microsoft.com/office/officeart/2005/8/layout/pList2"/>
    <dgm:cxn modelId="{0F575F58-4EB5-4618-929F-0A30F43E28B7}" type="presParOf" srcId="{9DD9616C-CA25-463F-9B58-C7A356E7E3AE}" destId="{BAF759D1-050D-448D-8262-2AFB422585F1}" srcOrd="8" destOrd="0" presId="urn:microsoft.com/office/officeart/2005/8/layout/pList2"/>
    <dgm:cxn modelId="{FB59B2D7-7E7F-4931-8120-1885E62ADEC3}" type="presParOf" srcId="{BAF759D1-050D-448D-8262-2AFB422585F1}" destId="{FC3B416B-8691-48F2-86E3-7A02C877DD60}" srcOrd="0" destOrd="0" presId="urn:microsoft.com/office/officeart/2005/8/layout/pList2"/>
    <dgm:cxn modelId="{CFADB699-12A0-458D-BA84-8506F6B5C33F}" type="presParOf" srcId="{BAF759D1-050D-448D-8262-2AFB422585F1}" destId="{42545763-393F-45F3-8982-B8E0F3EF8615}" srcOrd="1" destOrd="0" presId="urn:microsoft.com/office/officeart/2005/8/layout/pList2"/>
    <dgm:cxn modelId="{A5537647-8F58-4A0F-B69C-D4A84A862404}" type="presParOf" srcId="{BAF759D1-050D-448D-8262-2AFB422585F1}" destId="{F2319CC4-3B15-4E4C-9CEC-4659E2AA7F1E}" srcOrd="2" destOrd="0" presId="urn:microsoft.com/office/officeart/2005/8/layout/pList2"/>
    <dgm:cxn modelId="{36FD2C11-D1F9-412C-B6F2-0E5C8FFA13AC}" type="presParOf" srcId="{9DD9616C-CA25-463F-9B58-C7A356E7E3AE}" destId="{213BD91F-D6D7-4656-BE5D-4754521D48E1}" srcOrd="9" destOrd="0" presId="urn:microsoft.com/office/officeart/2005/8/layout/pList2"/>
    <dgm:cxn modelId="{F6DC8C7A-F289-465F-ADA1-AA887681DDDB}" type="presParOf" srcId="{9DD9616C-CA25-463F-9B58-C7A356E7E3AE}" destId="{8C5A4386-A0AD-4663-BDB2-5E0DECFE1108}" srcOrd="10" destOrd="0" presId="urn:microsoft.com/office/officeart/2005/8/layout/pList2"/>
    <dgm:cxn modelId="{8FB7A93B-20F8-40E3-836B-7C6150DF6F13}" type="presParOf" srcId="{8C5A4386-A0AD-4663-BDB2-5E0DECFE1108}" destId="{87F83986-AD68-4095-92CD-771EE73F9968}" srcOrd="0" destOrd="0" presId="urn:microsoft.com/office/officeart/2005/8/layout/pList2"/>
    <dgm:cxn modelId="{02E324E3-382F-4116-AEE1-ABA357BACD82}" type="presParOf" srcId="{8C5A4386-A0AD-4663-BDB2-5E0DECFE1108}" destId="{12C5F23B-7693-44AC-8441-35B9798C9249}" srcOrd="1" destOrd="0" presId="urn:microsoft.com/office/officeart/2005/8/layout/pList2"/>
    <dgm:cxn modelId="{A95BF918-001F-4DF3-8B8F-80232DBFEDC4}" type="presParOf" srcId="{8C5A4386-A0AD-4663-BDB2-5E0DECFE1108}" destId="{583E6D14-98EF-4F82-ABE7-84DBC2041F06}"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C2015-97F9-480B-ABDB-CACE02F9B3EA}">
      <dsp:nvSpPr>
        <dsp:cNvPr id="0" name=""/>
        <dsp:cNvSpPr/>
      </dsp:nvSpPr>
      <dsp:spPr>
        <a:xfrm>
          <a:off x="0" y="0"/>
          <a:ext cx="11487875" cy="255768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BFA55B-F92D-4426-9C45-B133A4B6F343}">
      <dsp:nvSpPr>
        <dsp:cNvPr id="0" name=""/>
        <dsp:cNvSpPr/>
      </dsp:nvSpPr>
      <dsp:spPr>
        <a:xfrm>
          <a:off x="345954" y="341024"/>
          <a:ext cx="1660917" cy="1875635"/>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582B1E-2992-4900-8A5D-582CFE76283F}">
      <dsp:nvSpPr>
        <dsp:cNvPr id="0" name=""/>
        <dsp:cNvSpPr/>
      </dsp:nvSpPr>
      <dsp:spPr>
        <a:xfrm rot="10800000">
          <a:off x="345954"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a:t>
          </a:r>
        </a:p>
        <a:p>
          <a:pPr marL="0" lvl="0" indent="0" algn="ctr" defTabSz="666750" rtl="0">
            <a:lnSpc>
              <a:spcPct val="90000"/>
            </a:lnSpc>
            <a:spcBef>
              <a:spcPct val="0"/>
            </a:spcBef>
            <a:spcAft>
              <a:spcPct val="35000"/>
            </a:spcAft>
            <a:buNone/>
          </a:pPr>
          <a:r>
            <a:rPr lang="fr-BE" sz="1500" b="0" kern="1200">
              <a:solidFill>
                <a:prstClr val="white"/>
              </a:solidFill>
              <a:latin typeface="Calibri" panose="020F0502020204030204"/>
              <a:ea typeface="+mn-ea"/>
              <a:cs typeface="+mn-cs"/>
            </a:rPr>
            <a:t>Communication </a:t>
          </a:r>
          <a:r>
            <a:rPr lang="fr-BE" sz="1500" b="0" kern="1200" err="1">
              <a:solidFill>
                <a:prstClr val="white"/>
              </a:solidFill>
              <a:latin typeface="Calibri" panose="020F0502020204030204"/>
              <a:ea typeface="+mn-ea"/>
              <a:cs typeface="+mn-cs"/>
            </a:rPr>
            <a:t>Officer</a:t>
          </a:r>
          <a:endParaRPr lang="en-GB" sz="1500" b="0" kern="1200">
            <a:solidFill>
              <a:prstClr val="white"/>
            </a:solidFill>
            <a:latin typeface="Calibri" panose="020F0502020204030204"/>
            <a:ea typeface="+mn-ea"/>
            <a:cs typeface="+mn-cs"/>
          </a:endParaRPr>
        </a:p>
      </dsp:txBody>
      <dsp:txXfrm rot="10800000">
        <a:off x="397033" y="2557684"/>
        <a:ext cx="1558759" cy="3074979"/>
      </dsp:txXfrm>
    </dsp:sp>
    <dsp:sp modelId="{EDF3ECC9-B997-4EC6-B433-37C8EA71B1D2}">
      <dsp:nvSpPr>
        <dsp:cNvPr id="0" name=""/>
        <dsp:cNvSpPr/>
      </dsp:nvSpPr>
      <dsp:spPr>
        <a:xfrm>
          <a:off x="2172964" y="341024"/>
          <a:ext cx="1660917" cy="1875635"/>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B81686-8C81-499C-96B3-2827A89F6CDC}">
      <dsp:nvSpPr>
        <dsp:cNvPr id="0" name=""/>
        <dsp:cNvSpPr/>
      </dsp:nvSpPr>
      <dsp:spPr>
        <a:xfrm rot="10800000">
          <a:off x="2175106"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Ole Kroczek</a:t>
          </a:r>
          <a:endParaRPr lang="en-GB" sz="1500" b="1" kern="1200">
            <a:solidFill>
              <a:prstClr val="white"/>
            </a:solidFill>
            <a:latin typeface="Calibri" panose="020F0502020204030204"/>
            <a:ea typeface="+mn-ea"/>
            <a:cs typeface="+mn-cs"/>
          </a:endParaRP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Safety Manager</a:t>
          </a:r>
          <a:endParaRPr lang="fr-BE" sz="1500" b="0" kern="1200">
            <a:solidFill>
              <a:prstClr val="white"/>
            </a:solidFill>
            <a:latin typeface="Calibri" panose="020F0502020204030204"/>
            <a:ea typeface="+mn-ea"/>
            <a:cs typeface="+mn-cs"/>
          </a:endParaRPr>
        </a:p>
      </dsp:txBody>
      <dsp:txXfrm rot="10800000">
        <a:off x="2226185" y="2557684"/>
        <a:ext cx="1558759" cy="3074979"/>
      </dsp:txXfrm>
    </dsp:sp>
    <dsp:sp modelId="{12AB7187-A516-44F6-A816-D3578FDD4E0C}">
      <dsp:nvSpPr>
        <dsp:cNvPr id="0" name=""/>
        <dsp:cNvSpPr/>
      </dsp:nvSpPr>
      <dsp:spPr>
        <a:xfrm>
          <a:off x="3999973" y="341024"/>
          <a:ext cx="1660917" cy="1875635"/>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AC97A3-4EF5-4792-A631-7976AEC258CF}">
      <dsp:nvSpPr>
        <dsp:cNvPr id="0" name=""/>
        <dsp:cNvSpPr/>
      </dsp:nvSpPr>
      <dsp:spPr>
        <a:xfrm rot="10800000">
          <a:off x="3999973"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Geoffrey </a:t>
          </a:r>
          <a:r>
            <a:rPr lang="de-DE" sz="1500" b="1" kern="1200" err="1">
              <a:solidFill>
                <a:prstClr val="white"/>
              </a:solidFill>
              <a:latin typeface="Calibri" panose="020F0502020204030204"/>
              <a:ea typeface="+mn-ea"/>
              <a:cs typeface="+mn-cs"/>
            </a:rPr>
            <a:t>Tresontani</a:t>
          </a:r>
          <a:endParaRPr lang="de-DE" sz="1500" b="1" kern="1200">
            <a:solidFill>
              <a:prstClr val="white"/>
            </a:solidFill>
            <a:latin typeface="Calibri" panose="020F0502020204030204"/>
            <a:ea typeface="+mn-ea"/>
            <a:cs typeface="+mn-cs"/>
          </a:endParaRP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ECM Manager</a:t>
          </a:r>
          <a:endParaRPr lang="en-GB" sz="1500" b="0" kern="1200">
            <a:solidFill>
              <a:prstClr val="white"/>
            </a:solidFill>
            <a:latin typeface="Calibri" panose="020F0502020204030204"/>
            <a:ea typeface="+mn-ea"/>
            <a:cs typeface="+mn-cs"/>
          </a:endParaRPr>
        </a:p>
      </dsp:txBody>
      <dsp:txXfrm rot="10800000">
        <a:off x="4051052" y="2557684"/>
        <a:ext cx="1558759" cy="3074979"/>
      </dsp:txXfrm>
    </dsp:sp>
    <dsp:sp modelId="{1DA29C03-357E-4847-AC49-43D9BD04FAC3}">
      <dsp:nvSpPr>
        <dsp:cNvPr id="0" name=""/>
        <dsp:cNvSpPr/>
      </dsp:nvSpPr>
      <dsp:spPr>
        <a:xfrm>
          <a:off x="5826983" y="341024"/>
          <a:ext cx="1660917" cy="1875635"/>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ABF65E-0E69-41FD-8C73-6E9AECBE3542}">
      <dsp:nvSpPr>
        <dsp:cNvPr id="0" name=""/>
        <dsp:cNvSpPr/>
      </dsp:nvSpPr>
      <dsp:spPr>
        <a:xfrm rot="10800000">
          <a:off x="5826983"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Mark Young </a:t>
          </a: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Inspector</a:t>
          </a:r>
          <a:endParaRPr lang="en-GB" sz="1500" b="0" kern="1200">
            <a:solidFill>
              <a:prstClr val="white"/>
            </a:solidFill>
            <a:latin typeface="Calibri" panose="020F0502020204030204"/>
            <a:ea typeface="+mn-ea"/>
            <a:cs typeface="+mn-cs"/>
          </a:endParaRPr>
        </a:p>
        <a:p>
          <a:pPr marL="0" lvl="0" indent="0" algn="ctr" defTabSz="666750" rtl="0">
            <a:lnSpc>
              <a:spcPct val="90000"/>
            </a:lnSpc>
            <a:spcBef>
              <a:spcPct val="0"/>
            </a:spcBef>
            <a:spcAft>
              <a:spcPct val="35000"/>
            </a:spcAft>
            <a:buNone/>
          </a:pPr>
          <a:endParaRPr lang="en-GB" sz="1500" b="1" kern="1200">
            <a:solidFill>
              <a:prstClr val="white"/>
            </a:solidFill>
            <a:latin typeface="Calibri" panose="020F0502020204030204"/>
            <a:ea typeface="+mn-ea"/>
            <a:cs typeface="+mn-cs"/>
          </a:endParaRPr>
        </a:p>
      </dsp:txBody>
      <dsp:txXfrm rot="10800000">
        <a:off x="5878062" y="2557684"/>
        <a:ext cx="1558759" cy="3074979"/>
      </dsp:txXfrm>
    </dsp:sp>
    <dsp:sp modelId="{F2319CC4-3B15-4E4C-9CEC-4659E2AA7F1E}">
      <dsp:nvSpPr>
        <dsp:cNvPr id="0" name=""/>
        <dsp:cNvSpPr/>
      </dsp:nvSpPr>
      <dsp:spPr>
        <a:xfrm>
          <a:off x="7649176" y="333465"/>
          <a:ext cx="1660917" cy="1875635"/>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3B416B-8691-48F2-86E3-7A02C877DD60}">
      <dsp:nvSpPr>
        <dsp:cNvPr id="0" name=""/>
        <dsp:cNvSpPr/>
      </dsp:nvSpPr>
      <dsp:spPr>
        <a:xfrm rot="10800000">
          <a:off x="7653993"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de-DE" sz="1500" b="1" kern="1200"/>
            <a:t>Vanessa García Lozano</a:t>
          </a:r>
        </a:p>
        <a:p>
          <a:pPr marL="0" lvl="0" indent="0" algn="ctr" defTabSz="666750">
            <a:lnSpc>
              <a:spcPct val="90000"/>
            </a:lnSpc>
            <a:spcBef>
              <a:spcPct val="0"/>
            </a:spcBef>
            <a:spcAft>
              <a:spcPct val="35000"/>
            </a:spcAft>
            <a:buNone/>
          </a:pPr>
          <a:r>
            <a:rPr lang="en-US" sz="1500" kern="1200"/>
            <a:t>Deputy Head of Unit of Railway Safety </a:t>
          </a:r>
          <a:r>
            <a:rPr lang="en-US" sz="1500" b="0" kern="1200">
              <a:solidFill>
                <a:prstClr val="white"/>
              </a:solidFill>
              <a:latin typeface="Calibri" panose="020F0502020204030204"/>
              <a:ea typeface="+mn-ea"/>
              <a:cs typeface="+mn-cs"/>
            </a:rPr>
            <a:t>Coordination</a:t>
          </a:r>
          <a:r>
            <a:rPr lang="de-DE" sz="1500" kern="1200"/>
            <a:t>  </a:t>
          </a:r>
          <a:endParaRPr lang="en-GB" sz="1500" b="1" kern="1200"/>
        </a:p>
      </dsp:txBody>
      <dsp:txXfrm rot="10800000">
        <a:off x="7705072" y="2557684"/>
        <a:ext cx="1558759" cy="3074979"/>
      </dsp:txXfrm>
    </dsp:sp>
    <dsp:sp modelId="{583E6D14-98EF-4F82-ABE7-84DBC2041F06}">
      <dsp:nvSpPr>
        <dsp:cNvPr id="0" name=""/>
        <dsp:cNvSpPr/>
      </dsp:nvSpPr>
      <dsp:spPr>
        <a:xfrm>
          <a:off x="9481002" y="341024"/>
          <a:ext cx="1660917" cy="1875635"/>
        </a:xfrm>
        <a:prstGeom prst="roundRect">
          <a:avLst>
            <a:gd name="adj" fmla="val 10000"/>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F83986-AD68-4095-92CD-771EE73F9968}">
      <dsp:nvSpPr>
        <dsp:cNvPr id="0" name=""/>
        <dsp:cNvSpPr/>
      </dsp:nvSpPr>
      <dsp:spPr>
        <a:xfrm rot="10800000">
          <a:off x="9481002"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solidFill>
                <a:prstClr val="white"/>
              </a:solidFill>
              <a:latin typeface="Calibri" panose="020F0502020204030204"/>
              <a:ea typeface="+mn-ea"/>
              <a:cs typeface="+mn-cs"/>
            </a:rPr>
            <a:t>Clarisse </a:t>
          </a:r>
          <a:r>
            <a:rPr lang="fr-BE" sz="1500" b="1" kern="1200" err="1">
              <a:solidFill>
                <a:prstClr val="white"/>
              </a:solidFill>
              <a:latin typeface="Calibri" panose="020F0502020204030204"/>
              <a:ea typeface="+mn-ea"/>
              <a:cs typeface="+mn-cs"/>
            </a:rPr>
            <a:t>Lagaize-Davoine</a:t>
          </a:r>
          <a:endParaRPr lang="en-GB" sz="1500" b="1" kern="1200">
            <a:solidFill>
              <a:prstClr val="white"/>
            </a:solidFill>
            <a:latin typeface="Calibri" panose="020F0502020204030204"/>
            <a:ea typeface="+mn-ea"/>
            <a:cs typeface="+mn-cs"/>
          </a:endParaRPr>
        </a:p>
        <a:p>
          <a:pPr marL="0" lvl="0" indent="0" algn="ctr" defTabSz="666750">
            <a:lnSpc>
              <a:spcPct val="90000"/>
            </a:lnSpc>
            <a:spcBef>
              <a:spcPct val="0"/>
            </a:spcBef>
            <a:spcAft>
              <a:spcPct val="35000"/>
            </a:spcAft>
            <a:buNone/>
          </a:pPr>
          <a:r>
            <a:rPr lang="fr-BE" sz="1500" b="0" kern="1200">
              <a:solidFill>
                <a:prstClr val="white"/>
              </a:solidFill>
              <a:latin typeface="Calibri" panose="020F0502020204030204"/>
              <a:ea typeface="+mn-ea"/>
              <a:cs typeface="+mn-cs"/>
            </a:rPr>
            <a:t>Project </a:t>
          </a:r>
          <a:r>
            <a:rPr lang="fr-BE" sz="1500" b="0" kern="1200" err="1">
              <a:solidFill>
                <a:prstClr val="white"/>
              </a:solidFill>
              <a:latin typeface="Calibri" panose="020F0502020204030204"/>
              <a:ea typeface="+mn-ea"/>
              <a:cs typeface="+mn-cs"/>
            </a:rPr>
            <a:t>Officer</a:t>
          </a:r>
          <a:endParaRPr lang="en-GB" sz="1500" b="0" kern="1200">
            <a:solidFill>
              <a:prstClr val="white"/>
            </a:solidFill>
            <a:latin typeface="Calibri" panose="020F0502020204030204"/>
            <a:ea typeface="+mn-ea"/>
            <a:cs typeface="+mn-cs"/>
          </a:endParaRPr>
        </a:p>
      </dsp:txBody>
      <dsp:txXfrm rot="10800000">
        <a:off x="9532081" y="2557684"/>
        <a:ext cx="1558759" cy="30749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C2015-97F9-480B-ABDB-CACE02F9B3EA}">
      <dsp:nvSpPr>
        <dsp:cNvPr id="0" name=""/>
        <dsp:cNvSpPr/>
      </dsp:nvSpPr>
      <dsp:spPr>
        <a:xfrm>
          <a:off x="0" y="0"/>
          <a:ext cx="11487875" cy="255768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BFA55B-F92D-4426-9C45-B133A4B6F343}">
      <dsp:nvSpPr>
        <dsp:cNvPr id="0" name=""/>
        <dsp:cNvSpPr/>
      </dsp:nvSpPr>
      <dsp:spPr>
        <a:xfrm>
          <a:off x="345954" y="341024"/>
          <a:ext cx="1660917" cy="1875635"/>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582B1E-2992-4900-8A5D-582CFE76283F}">
      <dsp:nvSpPr>
        <dsp:cNvPr id="0" name=""/>
        <dsp:cNvSpPr/>
      </dsp:nvSpPr>
      <dsp:spPr>
        <a:xfrm rot="10800000">
          <a:off x="345954"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a:t>
          </a:r>
        </a:p>
        <a:p>
          <a:pPr marL="0" lvl="0" indent="0" algn="ctr" defTabSz="666750" rtl="0">
            <a:lnSpc>
              <a:spcPct val="90000"/>
            </a:lnSpc>
            <a:spcBef>
              <a:spcPct val="0"/>
            </a:spcBef>
            <a:spcAft>
              <a:spcPct val="35000"/>
            </a:spcAft>
            <a:buNone/>
          </a:pPr>
          <a:r>
            <a:rPr lang="fr-BE" sz="1500" b="0" kern="1200">
              <a:solidFill>
                <a:prstClr val="white"/>
              </a:solidFill>
              <a:latin typeface="Calibri" panose="020F0502020204030204"/>
              <a:ea typeface="+mn-ea"/>
              <a:cs typeface="+mn-cs"/>
            </a:rPr>
            <a:t>Communication </a:t>
          </a:r>
          <a:r>
            <a:rPr lang="fr-BE" sz="1500" b="0" kern="1200" err="1">
              <a:solidFill>
                <a:prstClr val="white"/>
              </a:solidFill>
              <a:latin typeface="Calibri" panose="020F0502020204030204"/>
              <a:ea typeface="+mn-ea"/>
              <a:cs typeface="+mn-cs"/>
            </a:rPr>
            <a:t>Officer</a:t>
          </a:r>
          <a:endParaRPr lang="en-GB" sz="1500" b="0" kern="1200">
            <a:solidFill>
              <a:prstClr val="white"/>
            </a:solidFill>
            <a:latin typeface="Calibri" panose="020F0502020204030204"/>
            <a:ea typeface="+mn-ea"/>
            <a:cs typeface="+mn-cs"/>
          </a:endParaRPr>
        </a:p>
      </dsp:txBody>
      <dsp:txXfrm rot="10800000">
        <a:off x="397033" y="2557684"/>
        <a:ext cx="1558759" cy="3074979"/>
      </dsp:txXfrm>
    </dsp:sp>
    <dsp:sp modelId="{EDF3ECC9-B997-4EC6-B433-37C8EA71B1D2}">
      <dsp:nvSpPr>
        <dsp:cNvPr id="0" name=""/>
        <dsp:cNvSpPr/>
      </dsp:nvSpPr>
      <dsp:spPr>
        <a:xfrm>
          <a:off x="2172964" y="341024"/>
          <a:ext cx="1660917" cy="1875635"/>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B81686-8C81-499C-96B3-2827A89F6CDC}">
      <dsp:nvSpPr>
        <dsp:cNvPr id="0" name=""/>
        <dsp:cNvSpPr/>
      </dsp:nvSpPr>
      <dsp:spPr>
        <a:xfrm rot="10800000">
          <a:off x="2175106"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Ole Kroczek</a:t>
          </a:r>
          <a:endParaRPr lang="en-GB" sz="1500" b="1" kern="1200">
            <a:solidFill>
              <a:prstClr val="white"/>
            </a:solidFill>
            <a:latin typeface="Calibri" panose="020F0502020204030204"/>
            <a:ea typeface="+mn-ea"/>
            <a:cs typeface="+mn-cs"/>
          </a:endParaRP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Safety Manager</a:t>
          </a:r>
          <a:endParaRPr lang="fr-BE" sz="1500" b="0" kern="1200">
            <a:solidFill>
              <a:prstClr val="white"/>
            </a:solidFill>
            <a:latin typeface="Calibri" panose="020F0502020204030204"/>
            <a:ea typeface="+mn-ea"/>
            <a:cs typeface="+mn-cs"/>
          </a:endParaRPr>
        </a:p>
      </dsp:txBody>
      <dsp:txXfrm rot="10800000">
        <a:off x="2226185" y="2557684"/>
        <a:ext cx="1558759" cy="3074979"/>
      </dsp:txXfrm>
    </dsp:sp>
    <dsp:sp modelId="{12AB7187-A516-44F6-A816-D3578FDD4E0C}">
      <dsp:nvSpPr>
        <dsp:cNvPr id="0" name=""/>
        <dsp:cNvSpPr/>
      </dsp:nvSpPr>
      <dsp:spPr>
        <a:xfrm>
          <a:off x="3999973" y="341024"/>
          <a:ext cx="1660917" cy="1875635"/>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AC97A3-4EF5-4792-A631-7976AEC258CF}">
      <dsp:nvSpPr>
        <dsp:cNvPr id="0" name=""/>
        <dsp:cNvSpPr/>
      </dsp:nvSpPr>
      <dsp:spPr>
        <a:xfrm rot="10800000">
          <a:off x="3999973"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Geoffrey </a:t>
          </a:r>
          <a:r>
            <a:rPr lang="de-DE" sz="1500" b="1" kern="1200" err="1">
              <a:solidFill>
                <a:prstClr val="white"/>
              </a:solidFill>
              <a:latin typeface="Calibri" panose="020F0502020204030204"/>
              <a:ea typeface="+mn-ea"/>
              <a:cs typeface="+mn-cs"/>
            </a:rPr>
            <a:t>Tresontani</a:t>
          </a:r>
          <a:endParaRPr lang="de-DE" sz="1500" b="1" kern="1200">
            <a:solidFill>
              <a:prstClr val="white"/>
            </a:solidFill>
            <a:latin typeface="Calibri" panose="020F0502020204030204"/>
            <a:ea typeface="+mn-ea"/>
            <a:cs typeface="+mn-cs"/>
          </a:endParaRP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ECM Manager</a:t>
          </a:r>
          <a:endParaRPr lang="en-GB" sz="1500" b="0" kern="1200">
            <a:solidFill>
              <a:prstClr val="white"/>
            </a:solidFill>
            <a:latin typeface="Calibri" panose="020F0502020204030204"/>
            <a:ea typeface="+mn-ea"/>
            <a:cs typeface="+mn-cs"/>
          </a:endParaRPr>
        </a:p>
      </dsp:txBody>
      <dsp:txXfrm rot="10800000">
        <a:off x="4051052" y="2557684"/>
        <a:ext cx="1558759" cy="3074979"/>
      </dsp:txXfrm>
    </dsp:sp>
    <dsp:sp modelId="{1DA29C03-357E-4847-AC49-43D9BD04FAC3}">
      <dsp:nvSpPr>
        <dsp:cNvPr id="0" name=""/>
        <dsp:cNvSpPr/>
      </dsp:nvSpPr>
      <dsp:spPr>
        <a:xfrm>
          <a:off x="5826983" y="341024"/>
          <a:ext cx="1660917" cy="1875635"/>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ABF65E-0E69-41FD-8C73-6E9AECBE3542}">
      <dsp:nvSpPr>
        <dsp:cNvPr id="0" name=""/>
        <dsp:cNvSpPr/>
      </dsp:nvSpPr>
      <dsp:spPr>
        <a:xfrm rot="10800000">
          <a:off x="5826983" y="2557684"/>
          <a:ext cx="1660917" cy="3126058"/>
        </a:xfrm>
        <a:prstGeom prst="round2SameRect">
          <a:avLst>
            <a:gd name="adj1" fmla="val 10500"/>
            <a:gd name="adj2" fmla="val 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Mark Young </a:t>
          </a: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Inspector</a:t>
          </a:r>
          <a:endParaRPr lang="en-GB" sz="1500" b="0" kern="1200">
            <a:solidFill>
              <a:prstClr val="white"/>
            </a:solidFill>
            <a:latin typeface="Calibri" panose="020F0502020204030204"/>
            <a:ea typeface="+mn-ea"/>
            <a:cs typeface="+mn-cs"/>
          </a:endParaRPr>
        </a:p>
        <a:p>
          <a:pPr marL="0" lvl="0" indent="0" algn="ctr" defTabSz="666750" rtl="0">
            <a:lnSpc>
              <a:spcPct val="90000"/>
            </a:lnSpc>
            <a:spcBef>
              <a:spcPct val="0"/>
            </a:spcBef>
            <a:spcAft>
              <a:spcPct val="35000"/>
            </a:spcAft>
            <a:buNone/>
          </a:pPr>
          <a:endParaRPr lang="en-GB" sz="1500" b="1" kern="1200">
            <a:solidFill>
              <a:prstClr val="white"/>
            </a:solidFill>
            <a:latin typeface="Calibri" panose="020F0502020204030204"/>
            <a:ea typeface="+mn-ea"/>
            <a:cs typeface="+mn-cs"/>
          </a:endParaRPr>
        </a:p>
      </dsp:txBody>
      <dsp:txXfrm rot="10800000">
        <a:off x="5878062" y="2557684"/>
        <a:ext cx="1558759" cy="3074979"/>
      </dsp:txXfrm>
    </dsp:sp>
    <dsp:sp modelId="{F2319CC4-3B15-4E4C-9CEC-4659E2AA7F1E}">
      <dsp:nvSpPr>
        <dsp:cNvPr id="0" name=""/>
        <dsp:cNvSpPr/>
      </dsp:nvSpPr>
      <dsp:spPr>
        <a:xfrm>
          <a:off x="7649176" y="333465"/>
          <a:ext cx="1660917" cy="1875635"/>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3B416B-8691-48F2-86E3-7A02C877DD60}">
      <dsp:nvSpPr>
        <dsp:cNvPr id="0" name=""/>
        <dsp:cNvSpPr/>
      </dsp:nvSpPr>
      <dsp:spPr>
        <a:xfrm rot="10800000">
          <a:off x="7653993"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de-DE" sz="1500" b="1" kern="1200"/>
            <a:t>Vanessa García Lozano</a:t>
          </a:r>
        </a:p>
        <a:p>
          <a:pPr marL="0" lvl="0" indent="0" algn="ctr" defTabSz="666750">
            <a:lnSpc>
              <a:spcPct val="90000"/>
            </a:lnSpc>
            <a:spcBef>
              <a:spcPct val="0"/>
            </a:spcBef>
            <a:spcAft>
              <a:spcPct val="35000"/>
            </a:spcAft>
            <a:buNone/>
          </a:pPr>
          <a:r>
            <a:rPr lang="en-US" sz="1500" kern="1200"/>
            <a:t>Deputy Head of Unit of Railway Safety </a:t>
          </a:r>
          <a:r>
            <a:rPr lang="en-US" sz="1500" b="0" kern="1200">
              <a:solidFill>
                <a:prstClr val="white"/>
              </a:solidFill>
              <a:latin typeface="Calibri" panose="020F0502020204030204"/>
              <a:ea typeface="+mn-ea"/>
              <a:cs typeface="+mn-cs"/>
            </a:rPr>
            <a:t>Coordination</a:t>
          </a:r>
          <a:r>
            <a:rPr lang="de-DE" sz="1500" kern="1200"/>
            <a:t>  </a:t>
          </a:r>
          <a:endParaRPr lang="en-GB" sz="1500" b="1" kern="1200"/>
        </a:p>
      </dsp:txBody>
      <dsp:txXfrm rot="10800000">
        <a:off x="7705072" y="2557684"/>
        <a:ext cx="1558759" cy="3074979"/>
      </dsp:txXfrm>
    </dsp:sp>
    <dsp:sp modelId="{583E6D14-98EF-4F82-ABE7-84DBC2041F06}">
      <dsp:nvSpPr>
        <dsp:cNvPr id="0" name=""/>
        <dsp:cNvSpPr/>
      </dsp:nvSpPr>
      <dsp:spPr>
        <a:xfrm>
          <a:off x="9481002" y="341024"/>
          <a:ext cx="1660917" cy="1875635"/>
        </a:xfrm>
        <a:prstGeom prst="roundRect">
          <a:avLst>
            <a:gd name="adj" fmla="val 10000"/>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F83986-AD68-4095-92CD-771EE73F9968}">
      <dsp:nvSpPr>
        <dsp:cNvPr id="0" name=""/>
        <dsp:cNvSpPr/>
      </dsp:nvSpPr>
      <dsp:spPr>
        <a:xfrm rot="10800000">
          <a:off x="9481002"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solidFill>
                <a:prstClr val="white"/>
              </a:solidFill>
              <a:latin typeface="Calibri" panose="020F0502020204030204"/>
              <a:ea typeface="+mn-ea"/>
              <a:cs typeface="+mn-cs"/>
            </a:rPr>
            <a:t>Clarisse </a:t>
          </a:r>
          <a:r>
            <a:rPr lang="fr-BE" sz="1500" b="1" kern="1200" err="1">
              <a:solidFill>
                <a:prstClr val="white"/>
              </a:solidFill>
              <a:latin typeface="Calibri" panose="020F0502020204030204"/>
              <a:ea typeface="+mn-ea"/>
              <a:cs typeface="+mn-cs"/>
            </a:rPr>
            <a:t>Lagaize-Davoine</a:t>
          </a:r>
          <a:endParaRPr lang="en-GB" sz="1500" b="1" kern="1200">
            <a:solidFill>
              <a:prstClr val="white"/>
            </a:solidFill>
            <a:latin typeface="Calibri" panose="020F0502020204030204"/>
            <a:ea typeface="+mn-ea"/>
            <a:cs typeface="+mn-cs"/>
          </a:endParaRPr>
        </a:p>
        <a:p>
          <a:pPr marL="0" lvl="0" indent="0" algn="ctr" defTabSz="666750">
            <a:lnSpc>
              <a:spcPct val="90000"/>
            </a:lnSpc>
            <a:spcBef>
              <a:spcPct val="0"/>
            </a:spcBef>
            <a:spcAft>
              <a:spcPct val="35000"/>
            </a:spcAft>
            <a:buNone/>
          </a:pPr>
          <a:r>
            <a:rPr lang="fr-BE" sz="1500" b="0" kern="1200">
              <a:solidFill>
                <a:prstClr val="white"/>
              </a:solidFill>
              <a:latin typeface="Calibri" panose="020F0502020204030204"/>
              <a:ea typeface="+mn-ea"/>
              <a:cs typeface="+mn-cs"/>
            </a:rPr>
            <a:t>Project </a:t>
          </a:r>
          <a:r>
            <a:rPr lang="fr-BE" sz="1500" b="0" kern="1200" err="1">
              <a:solidFill>
                <a:prstClr val="white"/>
              </a:solidFill>
              <a:latin typeface="Calibri" panose="020F0502020204030204"/>
              <a:ea typeface="+mn-ea"/>
              <a:cs typeface="+mn-cs"/>
            </a:rPr>
            <a:t>Officer</a:t>
          </a:r>
          <a:endParaRPr lang="en-GB" sz="1500" b="0" kern="1200">
            <a:solidFill>
              <a:prstClr val="white"/>
            </a:solidFill>
            <a:latin typeface="Calibri" panose="020F0502020204030204"/>
            <a:ea typeface="+mn-ea"/>
            <a:cs typeface="+mn-cs"/>
          </a:endParaRPr>
        </a:p>
      </dsp:txBody>
      <dsp:txXfrm rot="10800000">
        <a:off x="9532081" y="2557684"/>
        <a:ext cx="1558759" cy="30749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C2015-97F9-480B-ABDB-CACE02F9B3EA}">
      <dsp:nvSpPr>
        <dsp:cNvPr id="0" name=""/>
        <dsp:cNvSpPr/>
      </dsp:nvSpPr>
      <dsp:spPr>
        <a:xfrm>
          <a:off x="0" y="0"/>
          <a:ext cx="11487875" cy="255768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BFA55B-F92D-4426-9C45-B133A4B6F343}">
      <dsp:nvSpPr>
        <dsp:cNvPr id="0" name=""/>
        <dsp:cNvSpPr/>
      </dsp:nvSpPr>
      <dsp:spPr>
        <a:xfrm>
          <a:off x="345954" y="341024"/>
          <a:ext cx="1660917" cy="1875635"/>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582B1E-2992-4900-8A5D-582CFE76283F}">
      <dsp:nvSpPr>
        <dsp:cNvPr id="0" name=""/>
        <dsp:cNvSpPr/>
      </dsp:nvSpPr>
      <dsp:spPr>
        <a:xfrm rot="10800000">
          <a:off x="345954"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a:t>
          </a:r>
        </a:p>
        <a:p>
          <a:pPr marL="0" lvl="0" indent="0" algn="ctr" defTabSz="666750" rtl="0">
            <a:lnSpc>
              <a:spcPct val="90000"/>
            </a:lnSpc>
            <a:spcBef>
              <a:spcPct val="0"/>
            </a:spcBef>
            <a:spcAft>
              <a:spcPct val="35000"/>
            </a:spcAft>
            <a:buNone/>
          </a:pPr>
          <a:r>
            <a:rPr lang="fr-BE" sz="1500" b="0" kern="1200">
              <a:solidFill>
                <a:prstClr val="white"/>
              </a:solidFill>
              <a:latin typeface="Calibri" panose="020F0502020204030204"/>
              <a:ea typeface="+mn-ea"/>
              <a:cs typeface="+mn-cs"/>
            </a:rPr>
            <a:t>Communication </a:t>
          </a:r>
          <a:r>
            <a:rPr lang="fr-BE" sz="1500" b="0" kern="1200" err="1">
              <a:solidFill>
                <a:prstClr val="white"/>
              </a:solidFill>
              <a:latin typeface="Calibri" panose="020F0502020204030204"/>
              <a:ea typeface="+mn-ea"/>
              <a:cs typeface="+mn-cs"/>
            </a:rPr>
            <a:t>Officer</a:t>
          </a:r>
          <a:endParaRPr lang="en-GB" sz="1500" b="0" kern="1200">
            <a:solidFill>
              <a:prstClr val="white"/>
            </a:solidFill>
            <a:latin typeface="Calibri" panose="020F0502020204030204"/>
            <a:ea typeface="+mn-ea"/>
            <a:cs typeface="+mn-cs"/>
          </a:endParaRPr>
        </a:p>
      </dsp:txBody>
      <dsp:txXfrm rot="10800000">
        <a:off x="397033" y="2557684"/>
        <a:ext cx="1558759" cy="3074979"/>
      </dsp:txXfrm>
    </dsp:sp>
    <dsp:sp modelId="{EDF3ECC9-B997-4EC6-B433-37C8EA71B1D2}">
      <dsp:nvSpPr>
        <dsp:cNvPr id="0" name=""/>
        <dsp:cNvSpPr/>
      </dsp:nvSpPr>
      <dsp:spPr>
        <a:xfrm>
          <a:off x="2172964" y="341024"/>
          <a:ext cx="1660917" cy="1875635"/>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B81686-8C81-499C-96B3-2827A89F6CDC}">
      <dsp:nvSpPr>
        <dsp:cNvPr id="0" name=""/>
        <dsp:cNvSpPr/>
      </dsp:nvSpPr>
      <dsp:spPr>
        <a:xfrm rot="10800000">
          <a:off x="2175106"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Ole Kroczek</a:t>
          </a:r>
          <a:endParaRPr lang="en-GB" sz="1500" b="1" kern="1200">
            <a:solidFill>
              <a:prstClr val="white"/>
            </a:solidFill>
            <a:latin typeface="Calibri" panose="020F0502020204030204"/>
            <a:ea typeface="+mn-ea"/>
            <a:cs typeface="+mn-cs"/>
          </a:endParaRP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Safety Manager</a:t>
          </a:r>
          <a:endParaRPr lang="fr-BE" sz="1500" b="0" kern="1200">
            <a:solidFill>
              <a:prstClr val="white"/>
            </a:solidFill>
            <a:latin typeface="Calibri" panose="020F0502020204030204"/>
            <a:ea typeface="+mn-ea"/>
            <a:cs typeface="+mn-cs"/>
          </a:endParaRPr>
        </a:p>
      </dsp:txBody>
      <dsp:txXfrm rot="10800000">
        <a:off x="2226185" y="2557684"/>
        <a:ext cx="1558759" cy="3074979"/>
      </dsp:txXfrm>
    </dsp:sp>
    <dsp:sp modelId="{12AB7187-A516-44F6-A816-D3578FDD4E0C}">
      <dsp:nvSpPr>
        <dsp:cNvPr id="0" name=""/>
        <dsp:cNvSpPr/>
      </dsp:nvSpPr>
      <dsp:spPr>
        <a:xfrm>
          <a:off x="3999973" y="341024"/>
          <a:ext cx="1660917" cy="1875635"/>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AC97A3-4EF5-4792-A631-7976AEC258CF}">
      <dsp:nvSpPr>
        <dsp:cNvPr id="0" name=""/>
        <dsp:cNvSpPr/>
      </dsp:nvSpPr>
      <dsp:spPr>
        <a:xfrm rot="10800000">
          <a:off x="3999973"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Geoffrey </a:t>
          </a:r>
          <a:r>
            <a:rPr lang="de-DE" sz="1500" b="1" kern="1200" err="1">
              <a:solidFill>
                <a:prstClr val="white"/>
              </a:solidFill>
              <a:latin typeface="Calibri" panose="020F0502020204030204"/>
              <a:ea typeface="+mn-ea"/>
              <a:cs typeface="+mn-cs"/>
            </a:rPr>
            <a:t>Tresontani</a:t>
          </a:r>
          <a:endParaRPr lang="de-DE" sz="1500" b="1" kern="1200">
            <a:solidFill>
              <a:prstClr val="white"/>
            </a:solidFill>
            <a:latin typeface="Calibri" panose="020F0502020204030204"/>
            <a:ea typeface="+mn-ea"/>
            <a:cs typeface="+mn-cs"/>
          </a:endParaRP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ECM Manager</a:t>
          </a:r>
          <a:endParaRPr lang="en-GB" sz="1500" b="0" kern="1200">
            <a:solidFill>
              <a:prstClr val="white"/>
            </a:solidFill>
            <a:latin typeface="Calibri" panose="020F0502020204030204"/>
            <a:ea typeface="+mn-ea"/>
            <a:cs typeface="+mn-cs"/>
          </a:endParaRPr>
        </a:p>
      </dsp:txBody>
      <dsp:txXfrm rot="10800000">
        <a:off x="4051052" y="2557684"/>
        <a:ext cx="1558759" cy="3074979"/>
      </dsp:txXfrm>
    </dsp:sp>
    <dsp:sp modelId="{1DA29C03-357E-4847-AC49-43D9BD04FAC3}">
      <dsp:nvSpPr>
        <dsp:cNvPr id="0" name=""/>
        <dsp:cNvSpPr/>
      </dsp:nvSpPr>
      <dsp:spPr>
        <a:xfrm>
          <a:off x="5826983" y="341024"/>
          <a:ext cx="1660917" cy="1875635"/>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ABF65E-0E69-41FD-8C73-6E9AECBE3542}">
      <dsp:nvSpPr>
        <dsp:cNvPr id="0" name=""/>
        <dsp:cNvSpPr/>
      </dsp:nvSpPr>
      <dsp:spPr>
        <a:xfrm rot="10800000">
          <a:off x="5826983"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Mark Young </a:t>
          </a: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Inspector</a:t>
          </a:r>
          <a:endParaRPr lang="en-GB" sz="1500" b="0" kern="1200">
            <a:solidFill>
              <a:prstClr val="white"/>
            </a:solidFill>
            <a:latin typeface="Calibri" panose="020F0502020204030204"/>
            <a:ea typeface="+mn-ea"/>
            <a:cs typeface="+mn-cs"/>
          </a:endParaRPr>
        </a:p>
        <a:p>
          <a:pPr marL="0" lvl="0" indent="0" algn="ctr" defTabSz="666750" rtl="0">
            <a:lnSpc>
              <a:spcPct val="90000"/>
            </a:lnSpc>
            <a:spcBef>
              <a:spcPct val="0"/>
            </a:spcBef>
            <a:spcAft>
              <a:spcPct val="35000"/>
            </a:spcAft>
            <a:buNone/>
          </a:pPr>
          <a:endParaRPr lang="en-GB" sz="1500" b="1" kern="1200">
            <a:solidFill>
              <a:prstClr val="white"/>
            </a:solidFill>
            <a:latin typeface="Calibri" panose="020F0502020204030204"/>
            <a:ea typeface="+mn-ea"/>
            <a:cs typeface="+mn-cs"/>
          </a:endParaRPr>
        </a:p>
      </dsp:txBody>
      <dsp:txXfrm rot="10800000">
        <a:off x="5878062" y="2557684"/>
        <a:ext cx="1558759" cy="3074979"/>
      </dsp:txXfrm>
    </dsp:sp>
    <dsp:sp modelId="{F2319CC4-3B15-4E4C-9CEC-4659E2AA7F1E}">
      <dsp:nvSpPr>
        <dsp:cNvPr id="0" name=""/>
        <dsp:cNvSpPr/>
      </dsp:nvSpPr>
      <dsp:spPr>
        <a:xfrm>
          <a:off x="7649176" y="333465"/>
          <a:ext cx="1660917" cy="1875635"/>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3B416B-8691-48F2-86E3-7A02C877DD60}">
      <dsp:nvSpPr>
        <dsp:cNvPr id="0" name=""/>
        <dsp:cNvSpPr/>
      </dsp:nvSpPr>
      <dsp:spPr>
        <a:xfrm rot="10800000">
          <a:off x="7653993" y="2557684"/>
          <a:ext cx="1660917" cy="3126058"/>
        </a:xfrm>
        <a:prstGeom prst="round2SameRect">
          <a:avLst>
            <a:gd name="adj1" fmla="val 10500"/>
            <a:gd name="adj2" fmla="val 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de-DE" sz="1500" b="1" kern="1200"/>
            <a:t>Vanessa García Lozano</a:t>
          </a:r>
        </a:p>
        <a:p>
          <a:pPr marL="0" lvl="0" indent="0" algn="ctr" defTabSz="666750">
            <a:lnSpc>
              <a:spcPct val="90000"/>
            </a:lnSpc>
            <a:spcBef>
              <a:spcPct val="0"/>
            </a:spcBef>
            <a:spcAft>
              <a:spcPct val="35000"/>
            </a:spcAft>
            <a:buNone/>
          </a:pPr>
          <a:r>
            <a:rPr lang="en-US" sz="1500" kern="1200"/>
            <a:t>Deputy Head of Unit of Railway Safety </a:t>
          </a:r>
          <a:r>
            <a:rPr lang="en-US" sz="1500" b="0" kern="1200">
              <a:solidFill>
                <a:prstClr val="white"/>
              </a:solidFill>
              <a:latin typeface="Calibri" panose="020F0502020204030204"/>
              <a:ea typeface="+mn-ea"/>
              <a:cs typeface="+mn-cs"/>
            </a:rPr>
            <a:t>Coordination</a:t>
          </a:r>
          <a:r>
            <a:rPr lang="de-DE" sz="1500" kern="1200"/>
            <a:t>  </a:t>
          </a:r>
          <a:endParaRPr lang="en-GB" sz="1500" b="1" kern="1200"/>
        </a:p>
      </dsp:txBody>
      <dsp:txXfrm rot="10800000">
        <a:off x="7705072" y="2557684"/>
        <a:ext cx="1558759" cy="3074979"/>
      </dsp:txXfrm>
    </dsp:sp>
    <dsp:sp modelId="{583E6D14-98EF-4F82-ABE7-84DBC2041F06}">
      <dsp:nvSpPr>
        <dsp:cNvPr id="0" name=""/>
        <dsp:cNvSpPr/>
      </dsp:nvSpPr>
      <dsp:spPr>
        <a:xfrm>
          <a:off x="9481002" y="341024"/>
          <a:ext cx="1660917" cy="1875635"/>
        </a:xfrm>
        <a:prstGeom prst="roundRect">
          <a:avLst>
            <a:gd name="adj" fmla="val 10000"/>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F83986-AD68-4095-92CD-771EE73F9968}">
      <dsp:nvSpPr>
        <dsp:cNvPr id="0" name=""/>
        <dsp:cNvSpPr/>
      </dsp:nvSpPr>
      <dsp:spPr>
        <a:xfrm rot="10800000">
          <a:off x="9481002"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solidFill>
                <a:prstClr val="white"/>
              </a:solidFill>
              <a:latin typeface="Calibri" panose="020F0502020204030204"/>
              <a:ea typeface="+mn-ea"/>
              <a:cs typeface="+mn-cs"/>
            </a:rPr>
            <a:t>Clarisse </a:t>
          </a:r>
          <a:r>
            <a:rPr lang="fr-BE" sz="1500" b="1" kern="1200" err="1">
              <a:solidFill>
                <a:prstClr val="white"/>
              </a:solidFill>
              <a:latin typeface="Calibri" panose="020F0502020204030204"/>
              <a:ea typeface="+mn-ea"/>
              <a:cs typeface="+mn-cs"/>
            </a:rPr>
            <a:t>Lagaize-Davoine</a:t>
          </a:r>
          <a:endParaRPr lang="en-GB" sz="1500" b="1" kern="1200">
            <a:solidFill>
              <a:prstClr val="white"/>
            </a:solidFill>
            <a:latin typeface="Calibri" panose="020F0502020204030204"/>
            <a:ea typeface="+mn-ea"/>
            <a:cs typeface="+mn-cs"/>
          </a:endParaRPr>
        </a:p>
        <a:p>
          <a:pPr marL="0" lvl="0" indent="0" algn="ctr" defTabSz="666750">
            <a:lnSpc>
              <a:spcPct val="90000"/>
            </a:lnSpc>
            <a:spcBef>
              <a:spcPct val="0"/>
            </a:spcBef>
            <a:spcAft>
              <a:spcPct val="35000"/>
            </a:spcAft>
            <a:buNone/>
          </a:pPr>
          <a:r>
            <a:rPr lang="fr-BE" sz="1500" b="0" kern="1200">
              <a:solidFill>
                <a:prstClr val="white"/>
              </a:solidFill>
              <a:latin typeface="Calibri" panose="020F0502020204030204"/>
              <a:ea typeface="+mn-ea"/>
              <a:cs typeface="+mn-cs"/>
            </a:rPr>
            <a:t>Project </a:t>
          </a:r>
          <a:r>
            <a:rPr lang="fr-BE" sz="1500" b="0" kern="1200" err="1">
              <a:solidFill>
                <a:prstClr val="white"/>
              </a:solidFill>
              <a:latin typeface="Calibri" panose="020F0502020204030204"/>
              <a:ea typeface="+mn-ea"/>
              <a:cs typeface="+mn-cs"/>
            </a:rPr>
            <a:t>Officer</a:t>
          </a:r>
          <a:endParaRPr lang="en-GB" sz="1500" b="0" kern="1200">
            <a:solidFill>
              <a:prstClr val="white"/>
            </a:solidFill>
            <a:latin typeface="Calibri" panose="020F0502020204030204"/>
            <a:ea typeface="+mn-ea"/>
            <a:cs typeface="+mn-cs"/>
          </a:endParaRPr>
        </a:p>
      </dsp:txBody>
      <dsp:txXfrm rot="10800000">
        <a:off x="9532081" y="2557684"/>
        <a:ext cx="1558759" cy="30749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C2015-97F9-480B-ABDB-CACE02F9B3EA}">
      <dsp:nvSpPr>
        <dsp:cNvPr id="0" name=""/>
        <dsp:cNvSpPr/>
      </dsp:nvSpPr>
      <dsp:spPr>
        <a:xfrm>
          <a:off x="0" y="0"/>
          <a:ext cx="11487875" cy="255768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BFA55B-F92D-4426-9C45-B133A4B6F343}">
      <dsp:nvSpPr>
        <dsp:cNvPr id="0" name=""/>
        <dsp:cNvSpPr/>
      </dsp:nvSpPr>
      <dsp:spPr>
        <a:xfrm>
          <a:off x="345954" y="341024"/>
          <a:ext cx="1660917" cy="1875635"/>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582B1E-2992-4900-8A5D-582CFE76283F}">
      <dsp:nvSpPr>
        <dsp:cNvPr id="0" name=""/>
        <dsp:cNvSpPr/>
      </dsp:nvSpPr>
      <dsp:spPr>
        <a:xfrm rot="10800000">
          <a:off x="345954" y="2557684"/>
          <a:ext cx="1660917" cy="3126058"/>
        </a:xfrm>
        <a:prstGeom prst="round2SameRect">
          <a:avLst>
            <a:gd name="adj1" fmla="val 10500"/>
            <a:gd name="adj2" fmla="val 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Cyriel Martin</a:t>
          </a:r>
        </a:p>
        <a:p>
          <a:pPr marL="0" lvl="0" indent="0" algn="ctr" defTabSz="666750">
            <a:lnSpc>
              <a:spcPct val="90000"/>
            </a:lnSpc>
            <a:spcBef>
              <a:spcPct val="0"/>
            </a:spcBef>
            <a:spcAft>
              <a:spcPct val="35000"/>
            </a:spcAft>
            <a:buNone/>
          </a:pPr>
          <a:r>
            <a:rPr lang="fr-BE" sz="1500" kern="1200"/>
            <a:t>Communication </a:t>
          </a:r>
          <a:r>
            <a:rPr lang="fr-BE" sz="1500" kern="1200" err="1"/>
            <a:t>Officer</a:t>
          </a:r>
          <a:endParaRPr lang="en-GB" sz="1500" b="1" kern="1200"/>
        </a:p>
      </dsp:txBody>
      <dsp:txXfrm rot="10800000">
        <a:off x="397033" y="2557684"/>
        <a:ext cx="1558759" cy="3074979"/>
      </dsp:txXfrm>
    </dsp:sp>
    <dsp:sp modelId="{EDF3ECC9-B997-4EC6-B433-37C8EA71B1D2}">
      <dsp:nvSpPr>
        <dsp:cNvPr id="0" name=""/>
        <dsp:cNvSpPr/>
      </dsp:nvSpPr>
      <dsp:spPr>
        <a:xfrm>
          <a:off x="2172964" y="341024"/>
          <a:ext cx="1660917" cy="1875635"/>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B81686-8C81-499C-96B3-2827A89F6CDC}">
      <dsp:nvSpPr>
        <dsp:cNvPr id="0" name=""/>
        <dsp:cNvSpPr/>
      </dsp:nvSpPr>
      <dsp:spPr>
        <a:xfrm rot="10800000">
          <a:off x="2175106" y="2557684"/>
          <a:ext cx="1660917" cy="3126058"/>
        </a:xfrm>
        <a:prstGeom prst="round2SameRect">
          <a:avLst>
            <a:gd name="adj1" fmla="val 10500"/>
            <a:gd name="adj2" fmla="val 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de-DE" sz="1500" b="1" kern="1200"/>
            <a:t>Ole Kroczek</a:t>
          </a:r>
          <a:endParaRPr lang="en-GB" sz="1500" b="1" kern="1200"/>
        </a:p>
        <a:p>
          <a:pPr marL="114300" lvl="1" indent="-114300" algn="ctr" defTabSz="666750">
            <a:lnSpc>
              <a:spcPct val="90000"/>
            </a:lnSpc>
            <a:spcBef>
              <a:spcPct val="0"/>
            </a:spcBef>
            <a:spcAft>
              <a:spcPct val="15000"/>
            </a:spcAft>
            <a:buNone/>
          </a:pPr>
          <a:r>
            <a:rPr lang="de-DE" sz="1500" kern="1200"/>
            <a:t>Safety Manager</a:t>
          </a:r>
          <a:endParaRPr lang="fr-BE" sz="1500" kern="1200"/>
        </a:p>
      </dsp:txBody>
      <dsp:txXfrm rot="10800000">
        <a:off x="2226185" y="2557684"/>
        <a:ext cx="1558759" cy="3074979"/>
      </dsp:txXfrm>
    </dsp:sp>
    <dsp:sp modelId="{12AB7187-A516-44F6-A816-D3578FDD4E0C}">
      <dsp:nvSpPr>
        <dsp:cNvPr id="0" name=""/>
        <dsp:cNvSpPr/>
      </dsp:nvSpPr>
      <dsp:spPr>
        <a:xfrm>
          <a:off x="3999973" y="341024"/>
          <a:ext cx="1660917" cy="1875635"/>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AC97A3-4EF5-4792-A631-7976AEC258CF}">
      <dsp:nvSpPr>
        <dsp:cNvPr id="0" name=""/>
        <dsp:cNvSpPr/>
      </dsp:nvSpPr>
      <dsp:spPr>
        <a:xfrm rot="10800000">
          <a:off x="3999973" y="2557684"/>
          <a:ext cx="1660917" cy="3126058"/>
        </a:xfrm>
        <a:prstGeom prst="round2SameRect">
          <a:avLst>
            <a:gd name="adj1" fmla="val 10500"/>
            <a:gd name="adj2" fmla="val 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de-DE" sz="1500" b="1" kern="1200"/>
            <a:t>Geoffrey </a:t>
          </a:r>
          <a:r>
            <a:rPr lang="de-DE" sz="1500" b="1" kern="1200" err="1"/>
            <a:t>Tresontani</a:t>
          </a:r>
          <a:endParaRPr lang="de-DE" sz="1500" b="1" kern="1200"/>
        </a:p>
        <a:p>
          <a:pPr marL="0" lvl="0" indent="0" algn="ctr" defTabSz="666750">
            <a:lnSpc>
              <a:spcPct val="90000"/>
            </a:lnSpc>
            <a:spcBef>
              <a:spcPct val="0"/>
            </a:spcBef>
            <a:spcAft>
              <a:spcPct val="35000"/>
            </a:spcAft>
            <a:buNone/>
          </a:pPr>
          <a:r>
            <a:rPr lang="de-DE" sz="1500" kern="1200"/>
            <a:t>ECM Manager</a:t>
          </a:r>
          <a:endParaRPr lang="en-GB" sz="1500" b="1" kern="1200"/>
        </a:p>
      </dsp:txBody>
      <dsp:txXfrm rot="10800000">
        <a:off x="4051052" y="2557684"/>
        <a:ext cx="1558759" cy="3074979"/>
      </dsp:txXfrm>
    </dsp:sp>
    <dsp:sp modelId="{1DA29C03-357E-4847-AC49-43D9BD04FAC3}">
      <dsp:nvSpPr>
        <dsp:cNvPr id="0" name=""/>
        <dsp:cNvSpPr/>
      </dsp:nvSpPr>
      <dsp:spPr>
        <a:xfrm>
          <a:off x="5826983" y="341024"/>
          <a:ext cx="1660917" cy="1875635"/>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ABF65E-0E69-41FD-8C73-6E9AECBE3542}">
      <dsp:nvSpPr>
        <dsp:cNvPr id="0" name=""/>
        <dsp:cNvSpPr/>
      </dsp:nvSpPr>
      <dsp:spPr>
        <a:xfrm rot="10800000">
          <a:off x="5826983" y="2557684"/>
          <a:ext cx="1660917" cy="3126058"/>
        </a:xfrm>
        <a:prstGeom prst="round2SameRect">
          <a:avLst>
            <a:gd name="adj1" fmla="val 10500"/>
            <a:gd name="adj2" fmla="val 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de-DE" sz="1500" b="1" kern="1200">
              <a:solidFill>
                <a:prstClr val="white"/>
              </a:solidFill>
              <a:latin typeface="Calibri" panose="020F0502020204030204"/>
              <a:ea typeface="+mn-ea"/>
              <a:cs typeface="+mn-cs"/>
            </a:rPr>
            <a:t>Mark Young </a:t>
          </a:r>
        </a:p>
        <a:p>
          <a:pPr marL="0" lvl="0" indent="0" algn="ctr" defTabSz="666750">
            <a:lnSpc>
              <a:spcPct val="90000"/>
            </a:lnSpc>
            <a:spcBef>
              <a:spcPct val="0"/>
            </a:spcBef>
            <a:spcAft>
              <a:spcPct val="35000"/>
            </a:spcAft>
            <a:buNone/>
          </a:pPr>
          <a:r>
            <a:rPr lang="de-DE" sz="1500" kern="1200"/>
            <a:t>Inspector</a:t>
          </a:r>
          <a:endParaRPr lang="en-GB" sz="1500" b="1" kern="1200"/>
        </a:p>
        <a:p>
          <a:pPr marL="114300" lvl="1" indent="-114300" algn="ctr" defTabSz="533400">
            <a:lnSpc>
              <a:spcPct val="90000"/>
            </a:lnSpc>
            <a:spcBef>
              <a:spcPct val="0"/>
            </a:spcBef>
            <a:spcAft>
              <a:spcPct val="15000"/>
            </a:spcAft>
            <a:buChar char="•"/>
          </a:pPr>
          <a:endParaRPr lang="en-GB" sz="1200" kern="1200"/>
        </a:p>
      </dsp:txBody>
      <dsp:txXfrm rot="10800000">
        <a:off x="5878062" y="2557684"/>
        <a:ext cx="1558759" cy="3074979"/>
      </dsp:txXfrm>
    </dsp:sp>
    <dsp:sp modelId="{F2319CC4-3B15-4E4C-9CEC-4659E2AA7F1E}">
      <dsp:nvSpPr>
        <dsp:cNvPr id="0" name=""/>
        <dsp:cNvSpPr/>
      </dsp:nvSpPr>
      <dsp:spPr>
        <a:xfrm>
          <a:off x="7649176" y="333465"/>
          <a:ext cx="1660917" cy="1875635"/>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3B416B-8691-48F2-86E3-7A02C877DD60}">
      <dsp:nvSpPr>
        <dsp:cNvPr id="0" name=""/>
        <dsp:cNvSpPr/>
      </dsp:nvSpPr>
      <dsp:spPr>
        <a:xfrm rot="10800000">
          <a:off x="7653993" y="2557684"/>
          <a:ext cx="1660917" cy="3126058"/>
        </a:xfrm>
        <a:prstGeom prst="round2SameRect">
          <a:avLst>
            <a:gd name="adj1" fmla="val 10500"/>
            <a:gd name="adj2" fmla="val 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de-DE" sz="1500" b="1" kern="1200"/>
            <a:t>Vanessa García Lozano</a:t>
          </a:r>
        </a:p>
        <a:p>
          <a:pPr marL="0" lvl="0" indent="0" algn="ctr" defTabSz="666750">
            <a:lnSpc>
              <a:spcPct val="90000"/>
            </a:lnSpc>
            <a:spcBef>
              <a:spcPct val="0"/>
            </a:spcBef>
            <a:spcAft>
              <a:spcPct val="35000"/>
            </a:spcAft>
            <a:buNone/>
          </a:pPr>
          <a:r>
            <a:rPr lang="de-DE" sz="1500" kern="1200"/>
            <a:t>Assessor </a:t>
          </a:r>
          <a:endParaRPr lang="en-GB" sz="1500" b="1" kern="1200"/>
        </a:p>
      </dsp:txBody>
      <dsp:txXfrm rot="10800000">
        <a:off x="7705072" y="2557684"/>
        <a:ext cx="1558759" cy="3074979"/>
      </dsp:txXfrm>
    </dsp:sp>
    <dsp:sp modelId="{583E6D14-98EF-4F82-ABE7-84DBC2041F06}">
      <dsp:nvSpPr>
        <dsp:cNvPr id="0" name=""/>
        <dsp:cNvSpPr/>
      </dsp:nvSpPr>
      <dsp:spPr>
        <a:xfrm>
          <a:off x="9481002" y="341024"/>
          <a:ext cx="1660917" cy="1875635"/>
        </a:xfrm>
        <a:prstGeom prst="roundRect">
          <a:avLst>
            <a:gd name="adj" fmla="val 10000"/>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F83986-AD68-4095-92CD-771EE73F9968}">
      <dsp:nvSpPr>
        <dsp:cNvPr id="0" name=""/>
        <dsp:cNvSpPr/>
      </dsp:nvSpPr>
      <dsp:spPr>
        <a:xfrm rot="10800000">
          <a:off x="9481002" y="2557684"/>
          <a:ext cx="1660917" cy="3126058"/>
        </a:xfrm>
        <a:prstGeom prst="round2SameRect">
          <a:avLst>
            <a:gd name="adj1" fmla="val 10500"/>
            <a:gd name="adj2" fmla="val 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Clarisse </a:t>
          </a:r>
          <a:r>
            <a:rPr lang="fr-BE" sz="1500" b="1" kern="1200" err="1"/>
            <a:t>Lagaize-Davoine</a:t>
          </a:r>
          <a:endParaRPr lang="en-GB" sz="1500" b="1" kern="1200"/>
        </a:p>
        <a:p>
          <a:pPr marL="0" lvl="0" indent="0" algn="ctr" defTabSz="666750">
            <a:lnSpc>
              <a:spcPct val="90000"/>
            </a:lnSpc>
            <a:spcBef>
              <a:spcPct val="0"/>
            </a:spcBef>
            <a:spcAft>
              <a:spcPct val="35000"/>
            </a:spcAft>
            <a:buNone/>
          </a:pPr>
          <a:r>
            <a:rPr lang="fr-BE" sz="1500" kern="1200"/>
            <a:t>Project </a:t>
          </a:r>
          <a:r>
            <a:rPr lang="fr-BE" sz="1500" kern="1200" err="1"/>
            <a:t>Officer</a:t>
          </a:r>
          <a:endParaRPr lang="en-GB" sz="1500" b="1" kern="1200"/>
        </a:p>
      </dsp:txBody>
      <dsp:txXfrm rot="10800000">
        <a:off x="9532081" y="2557684"/>
        <a:ext cx="1558759" cy="3074979"/>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image" Target="../media/image60.png"/></Relationships>
</file>

<file path=ppt/drawings/drawing1.xml><?xml version="1.0" encoding="utf-8"?>
<c:userShapes xmlns:c="http://schemas.openxmlformats.org/drawingml/2006/chart">
  <cdr:relSizeAnchor xmlns:cdr="http://schemas.openxmlformats.org/drawingml/2006/chartDrawing">
    <cdr:from>
      <cdr:x>0.95695</cdr:x>
      <cdr:y>0.90967</cdr:y>
    </cdr:from>
    <cdr:to>
      <cdr:x>1</cdr:x>
      <cdr:y>0.98739</cdr:y>
    </cdr:to>
    <cdr:pic>
      <cdr:nvPicPr>
        <cdr:cNvPr id="2" name="Imagen 1">
          <a:extLst xmlns:a="http://schemas.openxmlformats.org/drawingml/2006/main">
            <a:ext uri="{FF2B5EF4-FFF2-40B4-BE49-F238E27FC236}">
              <a16:creationId xmlns:a16="http://schemas.microsoft.com/office/drawing/2014/main" id="{01E97942-62EA-466B-99E3-6AD9650D953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cstate="print">
          <a:duotone>
            <a:schemeClr val="bg2">
              <a:shade val="45000"/>
              <a:satMod val="135000"/>
            </a:schemeClr>
            <a:prstClr val="white"/>
          </a:duotone>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flipV="1">
          <a:off x="7511012" y="3954519"/>
          <a:ext cx="337860" cy="337860"/>
        </a:xfrm>
        <a:prstGeom xmlns:a="http://schemas.openxmlformats.org/drawingml/2006/main" prst="rect">
          <a:avLst/>
        </a:prstGeom>
      </cdr:spPr>
    </cdr:pic>
  </cdr:relSizeAnchor>
  <cdr:relSizeAnchor xmlns:cdr="http://schemas.openxmlformats.org/drawingml/2006/chartDrawing">
    <cdr:from>
      <cdr:x>0.83453</cdr:x>
      <cdr:y>0.29749</cdr:y>
    </cdr:from>
    <cdr:to>
      <cdr:x>0.87376</cdr:x>
      <cdr:y>0.36833</cdr:y>
    </cdr:to>
    <cdr:pic>
      <cdr:nvPicPr>
        <cdr:cNvPr id="3" name="Marcador de contenido 6">
          <a:extLst xmlns:a="http://schemas.openxmlformats.org/drawingml/2006/main">
            <a:ext uri="{FF2B5EF4-FFF2-40B4-BE49-F238E27FC236}">
              <a16:creationId xmlns:a16="http://schemas.microsoft.com/office/drawing/2014/main" id="{614AB11F-FE73-4540-9046-C530B73AC0A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cstate="print">
          <a:duotone>
            <a:schemeClr val="bg2">
              <a:shade val="45000"/>
              <a:satMod val="135000"/>
            </a:schemeClr>
            <a:prstClr val="white"/>
          </a:duotone>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6550096" y="1293255"/>
          <a:ext cx="307956" cy="307956"/>
        </a:xfrm>
        <a:prstGeom xmlns:a="http://schemas.openxmlformats.org/drawingml/2006/main" prst="rect">
          <a:avLst/>
        </a:prstGeom>
      </cdr:spPr>
    </cdr:pic>
  </cdr:relSizeAnchor>
  <cdr:relSizeAnchor xmlns:cdr="http://schemas.openxmlformats.org/drawingml/2006/chartDrawing">
    <cdr:from>
      <cdr:x>0.87946</cdr:x>
      <cdr:y>0.39996</cdr:y>
    </cdr:from>
    <cdr:to>
      <cdr:x>0.9187</cdr:x>
      <cdr:y>0.4708</cdr:y>
    </cdr:to>
    <cdr:pic>
      <cdr:nvPicPr>
        <cdr:cNvPr id="4" name="Marcador de contenido 6">
          <a:extLst xmlns:a="http://schemas.openxmlformats.org/drawingml/2006/main">
            <a:ext uri="{FF2B5EF4-FFF2-40B4-BE49-F238E27FC236}">
              <a16:creationId xmlns:a16="http://schemas.microsoft.com/office/drawing/2014/main" id="{1D64AC71-FBF8-4D31-844C-ECEDB5E7941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cstate="print">
          <a:duotone>
            <a:schemeClr val="bg2">
              <a:shade val="45000"/>
              <a:satMod val="135000"/>
            </a:schemeClr>
            <a:prstClr val="white"/>
          </a:duotone>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6902806" y="1738706"/>
          <a:ext cx="307956" cy="307956"/>
        </a:xfrm>
        <a:prstGeom xmlns:a="http://schemas.openxmlformats.org/drawingml/2006/main" prst="rect">
          <a:avLst/>
        </a:prstGeom>
      </cdr:spPr>
    </cdr:pic>
  </cdr:relSizeAnchor>
  <cdr:relSizeAnchor xmlns:cdr="http://schemas.openxmlformats.org/drawingml/2006/chartDrawing">
    <cdr:from>
      <cdr:x>0.96076</cdr:x>
      <cdr:y>0.50314</cdr:y>
    </cdr:from>
    <cdr:to>
      <cdr:x>1</cdr:x>
      <cdr:y>0.57398</cdr:y>
    </cdr:to>
    <cdr:pic>
      <cdr:nvPicPr>
        <cdr:cNvPr id="5" name="Marcador de contenido 6">
          <a:extLst xmlns:a="http://schemas.openxmlformats.org/drawingml/2006/main">
            <a:ext uri="{FF2B5EF4-FFF2-40B4-BE49-F238E27FC236}">
              <a16:creationId xmlns:a16="http://schemas.microsoft.com/office/drawing/2014/main" id="{D09BEE72-41AF-4B36-A596-6EE8DF9EC16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cstate="print">
          <a:duotone>
            <a:schemeClr val="bg2">
              <a:shade val="45000"/>
              <a:satMod val="135000"/>
            </a:schemeClr>
            <a:prstClr val="white"/>
          </a:duotone>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540916" y="2187230"/>
          <a:ext cx="307956" cy="307956"/>
        </a:xfrm>
        <a:prstGeom xmlns:a="http://schemas.openxmlformats.org/drawingml/2006/main" prst="rect">
          <a:avLst/>
        </a:prstGeom>
      </cdr:spPr>
    </cdr:pic>
  </cdr:relSizeAnchor>
  <cdr:relSizeAnchor xmlns:cdr="http://schemas.openxmlformats.org/drawingml/2006/chartDrawing">
    <cdr:from>
      <cdr:x>0.96076</cdr:x>
      <cdr:y>0.59776</cdr:y>
    </cdr:from>
    <cdr:to>
      <cdr:x>1</cdr:x>
      <cdr:y>0.6686</cdr:y>
    </cdr:to>
    <cdr:pic>
      <cdr:nvPicPr>
        <cdr:cNvPr id="6" name="Marcador de contenido 6">
          <a:extLst xmlns:a="http://schemas.openxmlformats.org/drawingml/2006/main">
            <a:ext uri="{FF2B5EF4-FFF2-40B4-BE49-F238E27FC236}">
              <a16:creationId xmlns:a16="http://schemas.microsoft.com/office/drawing/2014/main" id="{4B7012A7-287C-41D4-9E8E-D66C5982C3D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cstate="print">
          <a:duotone>
            <a:schemeClr val="bg2">
              <a:shade val="45000"/>
              <a:satMod val="135000"/>
            </a:schemeClr>
            <a:prstClr val="white"/>
          </a:duotone>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540916" y="2598582"/>
          <a:ext cx="307956" cy="307956"/>
        </a:xfrm>
        <a:prstGeom xmlns:a="http://schemas.openxmlformats.org/drawingml/2006/main" prst="rect">
          <a:avLst/>
        </a:prstGeom>
      </cdr:spPr>
    </cdr:pic>
  </cdr:relSizeAnchor>
  <cdr:relSizeAnchor xmlns:cdr="http://schemas.openxmlformats.org/drawingml/2006/chartDrawing">
    <cdr:from>
      <cdr:x>0.83486</cdr:x>
      <cdr:y>0.7975</cdr:y>
    </cdr:from>
    <cdr:to>
      <cdr:x>0.87791</cdr:x>
      <cdr:y>0.87522</cdr:y>
    </cdr:to>
    <cdr:pic>
      <cdr:nvPicPr>
        <cdr:cNvPr id="7" name="Imagen 6">
          <a:extLst xmlns:a="http://schemas.openxmlformats.org/drawingml/2006/main">
            <a:ext uri="{FF2B5EF4-FFF2-40B4-BE49-F238E27FC236}">
              <a16:creationId xmlns:a16="http://schemas.microsoft.com/office/drawing/2014/main" id="{02EDE5AB-71E5-4628-852D-CDE08044FFD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cstate="print">
          <a:duotone>
            <a:schemeClr val="bg2">
              <a:shade val="45000"/>
              <a:satMod val="135000"/>
            </a:schemeClr>
            <a:prstClr val="white"/>
          </a:duotone>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flipV="1">
          <a:off x="6552728" y="3466898"/>
          <a:ext cx="337860" cy="337860"/>
        </a:xfrm>
        <a:prstGeom xmlns:a="http://schemas.openxmlformats.org/drawingml/2006/main" prst="rect">
          <a:avLst/>
        </a:prstGeom>
      </cdr:spPr>
    </cdr:pic>
  </cdr:relSizeAnchor>
  <cdr:relSizeAnchor xmlns:cdr="http://schemas.openxmlformats.org/drawingml/2006/chartDrawing">
    <cdr:from>
      <cdr:x>0.95695</cdr:x>
      <cdr:y>0.69812</cdr:y>
    </cdr:from>
    <cdr:to>
      <cdr:x>1</cdr:x>
      <cdr:y>0.77584</cdr:y>
    </cdr:to>
    <cdr:pic>
      <cdr:nvPicPr>
        <cdr:cNvPr id="8" name="Imagen 7">
          <a:extLst xmlns:a="http://schemas.openxmlformats.org/drawingml/2006/main">
            <a:ext uri="{FF2B5EF4-FFF2-40B4-BE49-F238E27FC236}">
              <a16:creationId xmlns:a16="http://schemas.microsoft.com/office/drawing/2014/main" id="{02EDE5AB-71E5-4628-852D-CDE08044FFD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cstate="print">
          <a:duotone>
            <a:schemeClr val="bg2">
              <a:shade val="45000"/>
              <a:satMod val="135000"/>
            </a:schemeClr>
            <a:prstClr val="white"/>
          </a:duotone>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flipV="1">
          <a:off x="7511012" y="3034850"/>
          <a:ext cx="337860" cy="337860"/>
        </a:xfrm>
        <a:prstGeom xmlns:a="http://schemas.openxmlformats.org/drawingml/2006/main" prst="rect">
          <a:avLst/>
        </a:prstGeom>
      </cdr:spPr>
    </cdr:pic>
  </cdr:relSizeAnchor>
  <cdr:relSizeAnchor xmlns:cdr="http://schemas.openxmlformats.org/drawingml/2006/chartDrawing">
    <cdr:from>
      <cdr:x>0.90953</cdr:x>
      <cdr:y>0.18463</cdr:y>
    </cdr:from>
    <cdr:to>
      <cdr:x>0.94876</cdr:x>
      <cdr:y>0.25547</cdr:y>
    </cdr:to>
    <cdr:pic>
      <cdr:nvPicPr>
        <cdr:cNvPr id="9" name="Marcador de contenido 6">
          <a:extLst xmlns:a="http://schemas.openxmlformats.org/drawingml/2006/main">
            <a:ext uri="{FF2B5EF4-FFF2-40B4-BE49-F238E27FC236}">
              <a16:creationId xmlns:a16="http://schemas.microsoft.com/office/drawing/2014/main" id="{355D2415-EE09-4888-8BDC-16D1FE73B55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cstate="print">
          <a:duotone>
            <a:schemeClr val="bg2">
              <a:shade val="45000"/>
              <a:satMod val="135000"/>
            </a:schemeClr>
            <a:prstClr val="white"/>
          </a:duotone>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138754" y="802602"/>
          <a:ext cx="307956" cy="307956"/>
        </a:xfrm>
        <a:prstGeom xmlns:a="http://schemas.openxmlformats.org/drawingml/2006/main" prst="rect">
          <a:avLst/>
        </a:prstGeom>
      </cdr:spPr>
    </cdr:pic>
  </cdr:relSizeAnchor>
  <cdr:relSizeAnchor xmlns:cdr="http://schemas.openxmlformats.org/drawingml/2006/chartDrawing">
    <cdr:from>
      <cdr:x>0.94003</cdr:x>
      <cdr:y>0.18463</cdr:y>
    </cdr:from>
    <cdr:to>
      <cdr:x>0.98307</cdr:x>
      <cdr:y>0.26234</cdr:y>
    </cdr:to>
    <cdr:pic>
      <cdr:nvPicPr>
        <cdr:cNvPr id="10" name="Imagen 9">
          <a:extLst xmlns:a="http://schemas.openxmlformats.org/drawingml/2006/main">
            <a:ext uri="{FF2B5EF4-FFF2-40B4-BE49-F238E27FC236}">
              <a16:creationId xmlns:a16="http://schemas.microsoft.com/office/drawing/2014/main" id="{472BFFD9-6032-4E26-8116-A8738669CFF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cstate="print">
          <a:duotone>
            <a:schemeClr val="bg2">
              <a:shade val="45000"/>
              <a:satMod val="135000"/>
            </a:schemeClr>
            <a:prstClr val="white"/>
          </a:duotone>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flipV="1">
          <a:off x="7378144" y="802602"/>
          <a:ext cx="337860" cy="337860"/>
        </a:xfrm>
        <a:prstGeom xmlns:a="http://schemas.openxmlformats.org/drawingml/2006/main" prst="rect">
          <a:avLst/>
        </a:prstGeom>
      </cdr:spPr>
    </cdr:pic>
  </cdr:relSizeAnchor>
  <cdr:relSizeAnchor xmlns:cdr="http://schemas.openxmlformats.org/drawingml/2006/chartDrawing">
    <cdr:from>
      <cdr:x>0.79519</cdr:x>
      <cdr:y>0.08524</cdr:y>
    </cdr:from>
    <cdr:to>
      <cdr:x>0.83442</cdr:x>
      <cdr:y>0.15608</cdr:y>
    </cdr:to>
    <cdr:pic>
      <cdr:nvPicPr>
        <cdr:cNvPr id="11" name="Marcador de contenido 6">
          <a:extLst xmlns:a="http://schemas.openxmlformats.org/drawingml/2006/main">
            <a:ext uri="{FF2B5EF4-FFF2-40B4-BE49-F238E27FC236}">
              <a16:creationId xmlns:a16="http://schemas.microsoft.com/office/drawing/2014/main" id="{0812113F-85AF-4E9C-8704-D9827509D8B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cstate="print">
          <a:duotone>
            <a:schemeClr val="bg2">
              <a:shade val="45000"/>
              <a:satMod val="135000"/>
            </a:schemeClr>
            <a:prstClr val="white"/>
          </a:duotone>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6241330" y="370554"/>
          <a:ext cx="307956" cy="307956"/>
        </a:xfrm>
        <a:prstGeom xmlns:a="http://schemas.openxmlformats.org/drawingml/2006/main" prst="rect">
          <a:avLst/>
        </a:prstGeom>
      </cdr:spPr>
    </cdr:pic>
  </cdr:relSizeAnchor>
  <cdr:relSizeAnchor xmlns:cdr="http://schemas.openxmlformats.org/drawingml/2006/chartDrawing">
    <cdr:from>
      <cdr:x>0.82569</cdr:x>
      <cdr:y>0.08524</cdr:y>
    </cdr:from>
    <cdr:to>
      <cdr:x>0.86873</cdr:x>
      <cdr:y>0.16296</cdr:y>
    </cdr:to>
    <cdr:pic>
      <cdr:nvPicPr>
        <cdr:cNvPr id="12" name="Imagen 11">
          <a:extLst xmlns:a="http://schemas.openxmlformats.org/drawingml/2006/main">
            <a:ext uri="{FF2B5EF4-FFF2-40B4-BE49-F238E27FC236}">
              <a16:creationId xmlns:a16="http://schemas.microsoft.com/office/drawing/2014/main" id="{F5024432-F491-4083-B839-7B50CF7770F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cstate="print">
          <a:duotone>
            <a:schemeClr val="bg2">
              <a:shade val="45000"/>
              <a:satMod val="135000"/>
            </a:schemeClr>
            <a:prstClr val="white"/>
          </a:duotone>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flipV="1">
          <a:off x="6480720" y="370554"/>
          <a:ext cx="337860" cy="337860"/>
        </a:xfrm>
        <a:prstGeom xmlns:a="http://schemas.openxmlformats.org/drawingml/2006/main" prst="rect">
          <a:avLst/>
        </a:prstGeom>
      </cdr:spPr>
    </cdr:pic>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7-09T20:17:57.211"/>
    </inkml:context>
    <inkml:brush xml:id="br0">
      <inkml:brushProperty name="width" value="0.03333" units="cm"/>
      <inkml:brushProperty name="height" value="0.03333" units="cm"/>
    </inkml:brush>
  </inkml:definitions>
  <inkml:trace contextRef="#ctx0" brushRef="#br0">10439 2423 2417,'0'0'384,"0"0"-360,-39 0-745,39 0-255</inkml:trace>
  <inkml:trace contextRef="#ctx0" brushRef="#br0" timeOffset="-4129">10135 2634 2769,'0'0'176,"0"0"88,0 0-1048,0 0-521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7-09T20:14:54.775"/>
    </inkml:context>
    <inkml:brush xml:id="br0">
      <inkml:brushProperty name="width" value="0.03333" units="cm"/>
      <inkml:brushProperty name="height" value="0.03333" units="cm"/>
    </inkml:brush>
  </inkml:definitions>
  <inkml:trace contextRef="#ctx0" brushRef="#br0">20714 8993 5369,'0'0'856,"0"0"-856,0-44-1216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7-09T20:16:07.367"/>
    </inkml:context>
    <inkml:brush xml:id="br0">
      <inkml:brushProperty name="width" value="0.03333" units="cm"/>
      <inkml:brushProperty name="height" value="0.03333" units="cm"/>
    </inkml:brush>
  </inkml:definitions>
  <inkml:trace contextRef="#ctx0" brushRef="#br0">18847 9312 1008,'0'0'736,"0"0"-152,0 0-143,0 0-417,0 0-144,0 0-48,0 0-409,0 0 65</inkml:trace>
  <inkml:trace contextRef="#ctx0" brushRef="#br0" timeOffset="1189">18833 9868 3241,'-39'40'952,"39"-40"72,0 0-960,0 0-344,0 0-112,0 0 24,0 0 120,0 0 8,0 0-416,0 0-88,0 0-225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7-09T20:14:54.775"/>
    </inkml:context>
    <inkml:brush xml:id="br0">
      <inkml:brushProperty name="width" value="0.03333" units="cm"/>
      <inkml:brushProperty name="height" value="0.03333" units="cm"/>
    </inkml:brush>
  </inkml:definitions>
  <inkml:trace contextRef="#ctx0" brushRef="#br0">20714 8993 5369,'0'0'856,"0"0"-856,0-44-1216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7-09T20:16:07.367"/>
    </inkml:context>
    <inkml:brush xml:id="br0">
      <inkml:brushProperty name="width" value="0.03333" units="cm"/>
      <inkml:brushProperty name="height" value="0.03333" units="cm"/>
    </inkml:brush>
  </inkml:definitions>
  <inkml:trace contextRef="#ctx0" brushRef="#br0">18847 9312 1008,'0'0'736,"0"0"-152,0 0-143,0 0-417,0 0-144,0 0-48,0 0-409,0 0 65</inkml:trace>
  <inkml:trace contextRef="#ctx0" brushRef="#br0" timeOffset="1189">18833 9868 3241,'-39'40'952,"39"-40"72,0 0-960,0 0-344,0 0-112,0 0 24,0 0 120,0 0 8,0 0-416,0 0-88,0 0-225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F1F6B0-75B9-4CDD-B17A-51041BD4C1B2}" type="datetimeFigureOut">
              <a:rPr lang="en-GB" smtClean="0"/>
              <a:t>12/12/2022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0D0764-102A-4644-BA60-541903CDA254}" type="slidenum">
              <a:rPr lang="en-GB" smtClean="0"/>
              <a:t>‹#›</a:t>
            </a:fld>
            <a:endParaRPr lang="en-GB"/>
          </a:p>
        </p:txBody>
      </p:sp>
    </p:spTree>
    <p:extLst>
      <p:ext uri="{BB962C8B-B14F-4D97-AF65-F5344CB8AC3E}">
        <p14:creationId xmlns:p14="http://schemas.microsoft.com/office/powerpoint/2010/main" val="4195539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hse.gov.uk/research/rrhtm/rr446.ht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11CC5A7-D359-45DC-A043-AC33E81F8012}" type="slidenum">
              <a:rPr lang="en-GB" smtClean="0"/>
              <a:t>2</a:t>
            </a:fld>
            <a:endParaRPr lang="en-GB"/>
          </a:p>
        </p:txBody>
      </p:sp>
    </p:spTree>
    <p:extLst>
      <p:ext uri="{BB962C8B-B14F-4D97-AF65-F5344CB8AC3E}">
        <p14:creationId xmlns:p14="http://schemas.microsoft.com/office/powerpoint/2010/main" val="2429660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Observations helped us understand the nature of the workload – a lot of information being held ‘in the mind’</a:t>
            </a:r>
          </a:p>
          <a:p>
            <a:r>
              <a:rPr lang="en-GB"/>
              <a:t>It became clear that, rather than being an underload issue, this signaller was facing high workload, which led to them becoming mentally fatigued</a:t>
            </a:r>
          </a:p>
          <a:p>
            <a:r>
              <a:rPr lang="en-GB"/>
              <a:t>So there is an interaction between workload and fatigue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1C1D4F-CC17-4F9B-A75D-AB73779973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763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panose="020B0604020202020204" pitchFamily="34" charset="0"/>
              <a:buChar char="•"/>
            </a:pPr>
            <a:r>
              <a:rPr lang="en-GB" altLang="en-US" sz="1200"/>
              <a:t>Uncontrolled freight train run-back between Shap and </a:t>
            </a:r>
            <a:r>
              <a:rPr lang="en-GB" altLang="en-US" sz="1200" err="1"/>
              <a:t>Tebay</a:t>
            </a:r>
            <a:r>
              <a:rPr lang="en-GB" altLang="en-US" sz="1200"/>
              <a:t>, Cumbria, 17 August 2010</a:t>
            </a:r>
          </a:p>
          <a:p>
            <a:pPr marL="171450" indent="-171450">
              <a:lnSpc>
                <a:spcPct val="80000"/>
              </a:lnSpc>
              <a:buFont typeface="Arial" panose="020B0604020202020204" pitchFamily="34" charset="0"/>
              <a:buChar char="•"/>
            </a:pPr>
            <a:r>
              <a:rPr lang="en-GB" altLang="en-US" sz="1200"/>
              <a:t>At 02:04 hrs, train slowed to a stop near Shap summit and ran back for 2.2 miles, reaching a max speed of 51 mph, until driver braked to a stand at 02:09 hrs</a:t>
            </a:r>
          </a:p>
          <a:p>
            <a:pPr marL="171450" indent="-171450">
              <a:buFont typeface="Arial" panose="020B0604020202020204" pitchFamily="34" charset="0"/>
              <a:buChar char="•"/>
            </a:pPr>
            <a:r>
              <a:rPr lang="en-GB"/>
              <a:t>Driver was running on single yellows up the hill; cancelled three vigilance warnings</a:t>
            </a:r>
            <a:r>
              <a:rPr lang="en-GB" baseline="0"/>
              <a:t> and three AWS warnings for (wrong direction) signals while rolling back</a:t>
            </a:r>
            <a:endParaRPr lang="en-GB"/>
          </a:p>
          <a:p>
            <a:pPr marL="171450" indent="-171450">
              <a:buFont typeface="Arial" panose="020B0604020202020204" pitchFamily="34" charset="0"/>
              <a:buChar char="•"/>
            </a:pPr>
            <a:r>
              <a:rPr lang="en-GB"/>
              <a:t>Had the driver not brake</a:t>
            </a:r>
            <a:r>
              <a:rPr lang="en-GB" baseline="0"/>
              <a:t>d when he did, the rear of the train would have travelled over a turnout into </a:t>
            </a:r>
            <a:r>
              <a:rPr lang="en-GB" baseline="0" err="1"/>
              <a:t>Tebay</a:t>
            </a:r>
            <a:r>
              <a:rPr lang="en-GB" baseline="0"/>
              <a:t> sidings at speed, probably derailing and obstructing the adjacent line</a:t>
            </a:r>
          </a:p>
          <a:p>
            <a:pPr marL="171450" indent="-171450">
              <a:lnSpc>
                <a:spcPct val="80000"/>
              </a:lnSpc>
              <a:buFont typeface="Arial" panose="020B0604020202020204" pitchFamily="34" charset="0"/>
              <a:buChar char="•"/>
            </a:pPr>
            <a:r>
              <a:rPr lang="en-GB" altLang="en-US" sz="1200"/>
              <a:t>Driver on first night shift after five day turns and a rest day</a:t>
            </a:r>
          </a:p>
          <a:p>
            <a:pPr marL="171450" indent="-171450">
              <a:lnSpc>
                <a:spcPct val="80000"/>
              </a:lnSpc>
              <a:buFont typeface="Arial" panose="020B0604020202020204" pitchFamily="34" charset="0"/>
              <a:buChar char="•"/>
            </a:pPr>
            <a:r>
              <a:rPr lang="en-GB" altLang="en-US" sz="1200"/>
              <a:t>DB Schenker used the </a:t>
            </a:r>
            <a:r>
              <a:rPr lang="en-GB" altLang="en-US" sz="1200">
                <a:hlinkClick r:id="rId3"/>
              </a:rPr>
              <a:t>HSE’s fatigue and risk index</a:t>
            </a:r>
            <a:r>
              <a:rPr lang="en-GB" altLang="en-US" sz="1200"/>
              <a:t>, which implied the driver should be fit to work, but this model under-predicted probability of fatigue on first night shift</a:t>
            </a:r>
          </a:p>
          <a:p>
            <a:pPr marL="171450" indent="-171450">
              <a:lnSpc>
                <a:spcPct val="80000"/>
              </a:lnSpc>
              <a:buFont typeface="Arial" panose="020B0604020202020204" pitchFamily="34" charset="0"/>
              <a:buChar char="•"/>
            </a:pPr>
            <a:r>
              <a:rPr lang="en-GB" altLang="en-US" sz="1200"/>
              <a:t>Recommendations about fatigue management and mathematical modelling</a:t>
            </a:r>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B8DCA8-2303-44B1-9F70-517448E100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608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Fatigue is as much about sleep as it is about rosters…</a:t>
            </a:r>
          </a:p>
          <a:p>
            <a:pPr marL="171450" indent="-171450">
              <a:buFont typeface="Arial" panose="020B0604020202020204" pitchFamily="34" charset="0"/>
              <a:buChar char="•"/>
            </a:pPr>
            <a:r>
              <a:rPr lang="en-GB"/>
              <a:t>He had been awake for 18 hours – could not sleep in the day before first night shift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t>After about 17 hours awake, performance deteriorates to a similar level to that associated with drink-driving (0.05 BAC)</a:t>
            </a:r>
          </a:p>
          <a:p>
            <a:pPr marL="171450" indent="-171450">
              <a:buFont typeface="Arial" panose="020B0604020202020204" pitchFamily="34" charset="0"/>
              <a:buChar char="•"/>
            </a:pPr>
            <a:r>
              <a:rPr lang="en-GB" baseline="0"/>
              <a:t>Progressively earlier start times over last few days probably led to sleep loss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B8DCA8-2303-44B1-9F70-517448E100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2658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Given</a:t>
            </a:r>
            <a:r>
              <a:rPr lang="en-GB" baseline="0"/>
              <a:t> his previous week’s pattern, he was pretty much at his lowest ebb when the incident occurred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Rec 1: DBS to reduce number of shifts that cause fatigue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Rec 2: ORR should provide guidance on shifts that cause fatigue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Rec 3: ORR to provide information to industry on accuracy of fatigue models</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B8DCA8-2303-44B1-9F70-517448E100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7779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a:t>06:07 hrs, 9 November 2016: tram 2551 derailed and overturned on a curve as it approached Sandilands Junction in Croydon</a:t>
            </a:r>
          </a:p>
          <a:p>
            <a:pPr marL="171450" indent="-171450">
              <a:buFont typeface="Arial" panose="020B0604020202020204" pitchFamily="34" charset="0"/>
              <a:buChar char="•"/>
            </a:pPr>
            <a:r>
              <a:rPr lang="en-GB" sz="1200"/>
              <a:t>At the time of the accident it was dark and raining heavily</a:t>
            </a:r>
          </a:p>
          <a:p>
            <a:pPr marL="171450" indent="-171450">
              <a:buFont typeface="Arial" panose="020B0604020202020204" pitchFamily="34" charset="0"/>
              <a:buChar char="•"/>
            </a:pPr>
            <a:r>
              <a:rPr lang="en-GB" sz="1200"/>
              <a:t>The tram was travelling at approximately 73 km/h (46 mph) as it entered the curve, which had a maximum permitted speed of 20 km/h (13 mph)</a:t>
            </a:r>
          </a:p>
          <a:p>
            <a:pPr marL="171450" indent="-171450">
              <a:buFont typeface="Arial" panose="020B0604020202020204" pitchFamily="34" charset="0"/>
              <a:buChar char="•"/>
            </a:pPr>
            <a:r>
              <a:rPr lang="en-GB" sz="1200"/>
              <a:t>Seven people lost their lives in the accident, 19 were seriously injured and 43 had minor injuries</a:t>
            </a:r>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1C1D4F-CC17-4F9B-A75D-AB73779973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6919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Subjective / observational </a:t>
            </a:r>
            <a:r>
              <a:rPr lang="en-GB" err="1"/>
              <a:t>rideout</a:t>
            </a:r>
            <a:r>
              <a:rPr lang="en-GB"/>
              <a:t> on the network with rudimentary task analysis</a:t>
            </a:r>
          </a:p>
          <a:p>
            <a:r>
              <a:rPr lang="en-GB"/>
              <a:t>Subjective workload ratings of segments of the network from tram operators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1C1D4F-CC17-4F9B-A75D-AB73779973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591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00E960-DDFF-4D62-BF23-2AD62849BE2F}"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115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t>It is not known whether the driver remained awake until 23:00 hrs or woke in the night and checked his mobile phone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t>Whilst it is possible that the driver needed less than the average amount of sleep, it is also possible that his sleep pattern resulted in him incurring a sleep debt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t>Other indications of a sleep debt  were that he occasionally slept in the afternoon, and on rest days would naturally sleep longer</a:t>
            </a:r>
          </a:p>
          <a:p>
            <a:pPr marL="628650" lvl="1" indent="-171450">
              <a:lnSpc>
                <a:spcPct val="100000"/>
              </a:lnSpc>
              <a:buFont typeface="Arial" panose="020B0604020202020204" pitchFamily="34" charset="0"/>
              <a:buChar char="•"/>
            </a:pPr>
            <a:endParaRPr lang="en-GB" sz="1200"/>
          </a:p>
          <a:p>
            <a:pPr marL="628650" lvl="1" indent="-171450">
              <a:lnSpc>
                <a:spcPct val="100000"/>
              </a:lnSpc>
              <a:buFont typeface="Arial" panose="020B0604020202020204" pitchFamily="34" charset="0"/>
              <a:buChar char="•"/>
            </a:pPr>
            <a:r>
              <a:rPr lang="en-GB" sz="1200"/>
              <a:t>Consistently sleeping less can build up a sleep debt</a:t>
            </a:r>
          </a:p>
          <a:p>
            <a:pPr marL="628650" lvl="1" indent="-171450">
              <a:lnSpc>
                <a:spcPct val="100000"/>
              </a:lnSpc>
              <a:buFont typeface="Arial" panose="020B0604020202020204" pitchFamily="34" charset="0"/>
              <a:buChar char="•"/>
            </a:pPr>
            <a:r>
              <a:rPr lang="en-GB" sz="1200"/>
              <a:t>Sleep debt cannot just be paid back with extra sleep – need minimum two full nights’ sleep in a row </a:t>
            </a:r>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sz="12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00E960-DDFF-4D62-BF23-2AD62849BE2F}"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9945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00E960-DDFF-4D62-BF23-2AD62849BE2F}"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997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Difficulty in identifying redlines for workload – can only say that people were ‘probably’ over/underloaded or that demand was ‘high’ or ‘low’</a:t>
            </a:r>
          </a:p>
          <a:p>
            <a:r>
              <a:rPr lang="en-GB"/>
              <a:t>Future of railways – automation – more likely to see underload cases (though task-related underload – as at Sandilands – remains relevant)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54FE8-0175-4D6C-8B6F-AE861EF529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77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11CC5A7-D359-45DC-A043-AC33E81F8012}" type="slidenum">
              <a:rPr lang="en-GB" smtClean="0"/>
              <a:t>5</a:t>
            </a:fld>
            <a:endParaRPr lang="en-GB"/>
          </a:p>
        </p:txBody>
      </p:sp>
    </p:spTree>
    <p:extLst>
      <p:ext uri="{BB962C8B-B14F-4D97-AF65-F5344CB8AC3E}">
        <p14:creationId xmlns:p14="http://schemas.microsoft.com/office/powerpoint/2010/main" val="4155026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1C1D4F-CC17-4F9B-A75D-AB73779973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877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11CC5A7-D359-45DC-A043-AC33E81F8012}" type="slidenum">
              <a:rPr lang="en-GB" smtClean="0"/>
              <a:t>26</a:t>
            </a:fld>
            <a:endParaRPr lang="en-GB"/>
          </a:p>
        </p:txBody>
      </p:sp>
    </p:spTree>
    <p:extLst>
      <p:ext uri="{BB962C8B-B14F-4D97-AF65-F5344CB8AC3E}">
        <p14:creationId xmlns:p14="http://schemas.microsoft.com/office/powerpoint/2010/main" val="4096188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42875" y="768350"/>
            <a:ext cx="6818313" cy="3836988"/>
          </a:xfrm>
        </p:spPr>
      </p:sp>
      <p:sp>
        <p:nvSpPr>
          <p:cNvPr id="3" name="2 Marcador de notas"/>
          <p:cNvSpPr>
            <a:spLocks noGrp="1"/>
          </p:cNvSpPr>
          <p:nvPr>
            <p:ph type="body" idx="1"/>
          </p:nvPr>
        </p:nvSpPr>
        <p:spPr/>
        <p:txBody>
          <a:bodyPr/>
          <a:lstStyle/>
          <a:p>
            <a:pPr marL="178771" indent="-178771">
              <a:spcBef>
                <a:spcPts val="626"/>
              </a:spcBef>
              <a:buFont typeface="Arial" panose="020B0604020202020204" pitchFamily="34" charset="0"/>
              <a:buChar char="•"/>
            </a:pPr>
            <a:endParaRPr lang="en-US"/>
          </a:p>
        </p:txBody>
      </p:sp>
      <p:sp>
        <p:nvSpPr>
          <p:cNvPr id="4" name="3 Marcador de número de diapositiva"/>
          <p:cNvSpPr>
            <a:spLocks noGrp="1"/>
          </p:cNvSpPr>
          <p:nvPr>
            <p:ph type="sldNum" sz="quarter" idx="10"/>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22F04DD7-4A21-4336-AD34-D7D379C4D088}" type="slidenum">
              <a:rPr kumimoji="0" lang="es-ES_trad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90" rtl="0" eaLnBrk="1" fontAlgn="auto" latinLnBrk="0" hangingPunct="1">
                <a:lnSpc>
                  <a:spcPct val="100000"/>
                </a:lnSpc>
                <a:spcBef>
                  <a:spcPts val="0"/>
                </a:spcBef>
                <a:spcAft>
                  <a:spcPts val="0"/>
                </a:spcAft>
                <a:buClrTx/>
                <a:buSzTx/>
                <a:buFontTx/>
                <a:buNone/>
                <a:tabLst/>
                <a:defRPr/>
              </a:pPr>
              <a:t>27</a:t>
            </a:fld>
            <a:endParaRPr kumimoji="0" lang="es-ES_trad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9084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22F04DD7-4A21-4336-AD34-D7D379C4D088}" type="slidenum">
              <a:rPr kumimoji="0" lang="es-ES_trad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90" rtl="0" eaLnBrk="1" fontAlgn="auto" latinLnBrk="0" hangingPunct="1">
                <a:lnSpc>
                  <a:spcPct val="100000"/>
                </a:lnSpc>
                <a:spcBef>
                  <a:spcPts val="0"/>
                </a:spcBef>
                <a:spcAft>
                  <a:spcPts val="0"/>
                </a:spcAft>
                <a:buClrTx/>
                <a:buSzTx/>
                <a:buFontTx/>
                <a:buNone/>
                <a:tabLst/>
                <a:defRPr/>
              </a:pPr>
              <a:t>29</a:t>
            </a:fld>
            <a:endParaRPr kumimoji="0" lang="es-ES_trad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5604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53445">
              <a:defRPr/>
            </a:pPr>
            <a:r>
              <a:rPr lang="es-ES" sz="1900" i="1" cap="small">
                <a:latin typeface="Calibri Light" panose="020F0302020204030204" pitchFamily="34" charset="0"/>
                <a:ea typeface="Calibri" panose="020F0502020204030204" pitchFamily="34" charset="0"/>
              </a:rPr>
              <a:t>Otros</a:t>
            </a:r>
            <a:r>
              <a:rPr lang="es-ES" sz="1900">
                <a:latin typeface="Calibri Light" panose="020F0302020204030204" pitchFamily="34" charset="0"/>
                <a:ea typeface="Calibri" panose="020F0502020204030204" pitchFamily="34" charset="0"/>
              </a:rPr>
              <a:t>. Los errores o transgresiones no incluidas en las causas restantes, así como los calces de mano mal dispuestos.</a:t>
            </a:r>
          </a:p>
          <a:p>
            <a:pPr defTabSz="953445">
              <a:defRPr/>
            </a:pPr>
            <a:r>
              <a:rPr lang="es-ES_tradnl" sz="1300" i="1" cap="small">
                <a:latin typeface="Calibri Light" panose="020F0302020204030204" pitchFamily="34" charset="0"/>
                <a:ea typeface="Times New Roman" panose="02020603050405020304" pitchFamily="18" charset="0"/>
              </a:rPr>
              <a:t>Señales</a:t>
            </a:r>
            <a:r>
              <a:rPr lang="es-ES_tradnl" sz="1300">
                <a:latin typeface="Calibri Light" panose="020F0302020204030204" pitchFamily="34" charset="0"/>
                <a:ea typeface="Times New Roman" panose="02020603050405020304" pitchFamily="18" charset="0"/>
              </a:rPr>
              <a:t>. Cualquier error o transgresión relacionada con el Libro Segundo de Señales y el Libro Quinto de Sistemas Auxiliares de detección e Instalaciones de Seguridad del RCF, salvo las que se refieren a la incorrecta realización de Itinerarios.</a:t>
            </a:r>
            <a:endParaRPr lang="es-ES" sz="1300">
              <a:latin typeface="Times New Roman" panose="02020603050405020304" pitchFamily="18" charset="0"/>
              <a:ea typeface="Times New Roman" panose="02020603050405020304" pitchFamily="18" charset="0"/>
            </a:endParaRPr>
          </a:p>
          <a:p>
            <a:r>
              <a:rPr lang="es-ES_tradnl" sz="1300" i="1" cap="small">
                <a:latin typeface="Calibri Light" panose="020F0302020204030204" pitchFamily="34" charset="0"/>
                <a:ea typeface="Times New Roman" panose="02020603050405020304" pitchFamily="18" charset="0"/>
              </a:rPr>
              <a:t>Conducción</a:t>
            </a:r>
            <a:r>
              <a:rPr lang="es-ES_tradnl" sz="1300">
                <a:latin typeface="Calibri Light" panose="020F0302020204030204" pitchFamily="34" charset="0"/>
                <a:ea typeface="Times New Roman" panose="02020603050405020304" pitchFamily="18" charset="0"/>
              </a:rPr>
              <a:t>. Cualquier error o transgresión reglamentaria en la conducción no incluida en los apartados anteriores.</a:t>
            </a:r>
            <a:endParaRPr lang="es-ES" sz="1300">
              <a:latin typeface="Times New Roman" panose="02020603050405020304" pitchFamily="18" charset="0"/>
              <a:ea typeface="Times New Roman" panose="02020603050405020304" pitchFamily="18" charset="0"/>
            </a:endParaRPr>
          </a:p>
          <a:p>
            <a:r>
              <a:rPr lang="es-ES_tradnl" sz="1300">
                <a:latin typeface="Calibri Light" panose="020F0302020204030204" pitchFamily="34" charset="0"/>
                <a:ea typeface="Times New Roman" panose="02020603050405020304" pitchFamily="18" charset="0"/>
              </a:rPr>
              <a:t>Arranques o paradas bruscas, exceso de velocidad máxima, accionamiento insuficiente del freno de servicio, etc.</a:t>
            </a:r>
            <a:endParaRPr lang="es-ES" sz="1300">
              <a:latin typeface="Times New Roman" panose="02020603050405020304" pitchFamily="18" charset="0"/>
              <a:ea typeface="Times New Roman" panose="02020603050405020304" pitchFamily="18" charset="0"/>
            </a:endParaRPr>
          </a:p>
          <a:p>
            <a:pPr defTabSz="953445">
              <a:defRPr/>
            </a:pPr>
            <a:r>
              <a:rPr lang="es-ES_tradnl" sz="1300" i="1" cap="small">
                <a:latin typeface="Calibri Light" panose="020F0302020204030204" pitchFamily="34" charset="0"/>
                <a:ea typeface="Times New Roman" panose="02020603050405020304" pitchFamily="18" charset="0"/>
              </a:rPr>
              <a:t>Operaciones de circulación en maniobras</a:t>
            </a:r>
            <a:r>
              <a:rPr lang="es-ES_tradnl" sz="1300">
                <a:latin typeface="Calibri Light" panose="020F0302020204030204" pitchFamily="34" charset="0"/>
                <a:ea typeface="Times New Roman" panose="02020603050405020304" pitchFamily="18" charset="0"/>
              </a:rPr>
              <a:t>. Los errores o transgresiones relacionados con la realización de esta actividad no incluidos en los apartados de </a:t>
            </a:r>
            <a:r>
              <a:rPr lang="es-ES_tradnl" sz="1300" i="1" cap="small">
                <a:latin typeface="Calibri Light" panose="020F0302020204030204" pitchFamily="34" charset="0"/>
                <a:ea typeface="Times New Roman" panose="02020603050405020304" pitchFamily="18" charset="0"/>
              </a:rPr>
              <a:t>Señales</a:t>
            </a:r>
            <a:r>
              <a:rPr lang="es-ES_tradnl" sz="1300">
                <a:latin typeface="Calibri Light" panose="020F0302020204030204" pitchFamily="34" charset="0"/>
                <a:ea typeface="Times New Roman" panose="02020603050405020304" pitchFamily="18" charset="0"/>
              </a:rPr>
              <a:t>, </a:t>
            </a:r>
            <a:r>
              <a:rPr lang="es-ES_tradnl" sz="1300" i="1" cap="small">
                <a:latin typeface="Calibri Light" panose="020F0302020204030204" pitchFamily="34" charset="0"/>
                <a:ea typeface="Times New Roman" panose="02020603050405020304" pitchFamily="18" charset="0"/>
              </a:rPr>
              <a:t>Itinerario</a:t>
            </a:r>
            <a:r>
              <a:rPr lang="es-ES_tradnl" sz="1300">
                <a:latin typeface="Calibri Light" panose="020F0302020204030204" pitchFamily="34" charset="0"/>
                <a:ea typeface="Times New Roman" panose="02020603050405020304" pitchFamily="18" charset="0"/>
              </a:rPr>
              <a:t> y </a:t>
            </a:r>
            <a:r>
              <a:rPr lang="es-ES_tradnl" sz="1300" i="1" cap="small">
                <a:latin typeface="Calibri Light" panose="020F0302020204030204" pitchFamily="34" charset="0"/>
                <a:ea typeface="Times New Roman" panose="02020603050405020304" pitchFamily="18" charset="0"/>
              </a:rPr>
              <a:t>Conducción</a:t>
            </a:r>
            <a:r>
              <a:rPr lang="es-ES_tradnl" sz="1300">
                <a:latin typeface="Calibri Light" panose="020F0302020204030204" pitchFamily="34" charset="0"/>
                <a:ea typeface="Times New Roman" panose="02020603050405020304" pitchFamily="18" charset="0"/>
              </a:rPr>
              <a:t>, tales como la dirección y ejecución de la maniobra, comunicación, prescripciones e inmovilización del material.</a:t>
            </a:r>
            <a:endParaRPr lang="es-ES" sz="1300">
              <a:latin typeface="Times New Roman" panose="02020603050405020304" pitchFamily="18" charset="0"/>
              <a:ea typeface="Times New Roman" panose="02020603050405020304" pitchFamily="18" charset="0"/>
            </a:endParaRPr>
          </a:p>
          <a:p>
            <a:pPr defTabSz="953445">
              <a:defRPr/>
            </a:pPr>
            <a:r>
              <a:rPr lang="es-ES_tradnl" sz="1300" i="1" cap="small">
                <a:latin typeface="Calibri Light" panose="020F0302020204030204" pitchFamily="34" charset="0"/>
                <a:ea typeface="Times New Roman" panose="02020603050405020304" pitchFamily="18" charset="0"/>
              </a:rPr>
              <a:t>Prescripciones de circulación</a:t>
            </a:r>
            <a:r>
              <a:rPr lang="es-ES_tradnl" sz="1300">
                <a:latin typeface="Calibri Light" panose="020F0302020204030204" pitchFamily="34" charset="0"/>
                <a:ea typeface="Times New Roman" panose="02020603050405020304" pitchFamily="18" charset="0"/>
              </a:rPr>
              <a:t>. Cualquier error o transgresión en la coordinación y gestión de la circulación o en las órdenes e informaciones transmitidas al maquinista.</a:t>
            </a:r>
            <a:endParaRPr lang="es-ES" sz="1300">
              <a:latin typeface="Times New Roman" panose="02020603050405020304" pitchFamily="18" charset="0"/>
              <a:ea typeface="Times New Roman" panose="02020603050405020304" pitchFamily="18" charset="0"/>
            </a:endParaRPr>
          </a:p>
          <a:p>
            <a:pPr defTabSz="953445">
              <a:defRPr/>
            </a:pPr>
            <a:r>
              <a:rPr lang="es-ES_tradnl" sz="1300" i="1" cap="small">
                <a:latin typeface="Calibri Light" panose="020F0302020204030204" pitchFamily="34" charset="0"/>
                <a:ea typeface="Times New Roman" panose="02020603050405020304" pitchFamily="18" charset="0"/>
              </a:rPr>
              <a:t>Itinerario</a:t>
            </a:r>
            <a:r>
              <a:rPr lang="es-ES_tradnl" sz="1300">
                <a:latin typeface="Calibri Light" panose="020F0302020204030204" pitchFamily="34" charset="0"/>
                <a:ea typeface="Times New Roman" panose="02020603050405020304" pitchFamily="18" charset="0"/>
              </a:rPr>
              <a:t>. Cualquier error o transgresión relacionada con la realización de los Itinerarios de los trenes y el resto de las Normas Reglamentarias incluidas en el Libro Tercero de Circulación del RCF.</a:t>
            </a:r>
            <a:endParaRPr lang="es-ES" sz="1300">
              <a:latin typeface="Times New Roman" panose="02020603050405020304" pitchFamily="18" charset="0"/>
              <a:ea typeface="Times New Roman" panose="02020603050405020304" pitchFamily="18" charset="0"/>
            </a:endParaRPr>
          </a:p>
          <a:p>
            <a:pPr defTabSz="953445">
              <a:defRPr/>
            </a:pPr>
            <a:r>
              <a:rPr lang="es-ES_tradnl" sz="1300" i="1" cap="small">
                <a:latin typeface="Calibri Light" panose="020F0302020204030204" pitchFamily="34" charset="0"/>
                <a:ea typeface="Times New Roman" panose="02020603050405020304" pitchFamily="18" charset="0"/>
              </a:rPr>
              <a:t>Trabajos en vía o Instalaciones de seguridad</a:t>
            </a:r>
            <a:r>
              <a:rPr lang="es-ES_tradnl" sz="1300">
                <a:latin typeface="Calibri Light" panose="020F0302020204030204" pitchFamily="34" charset="0"/>
                <a:ea typeface="Times New Roman" panose="02020603050405020304" pitchFamily="18" charset="0"/>
              </a:rPr>
              <a:t>. Cualquier error o transgresión relacionada con la realización de estas actividades y la aplicación de la normativa vigente de aplicación.</a:t>
            </a:r>
            <a:endParaRPr lang="es-ES" sz="1300">
              <a:latin typeface="Times New Roman" panose="02020603050405020304" pitchFamily="18" charset="0"/>
              <a:ea typeface="Times New Roman" panose="02020603050405020304" pitchFamily="18" charset="0"/>
            </a:endParaRPr>
          </a:p>
          <a:p>
            <a:endParaRPr lang="es-ES"/>
          </a:p>
        </p:txBody>
      </p:sp>
      <p:sp>
        <p:nvSpPr>
          <p:cNvPr id="4" name="Marcador de número de diapositiva 3"/>
          <p:cNvSpPr>
            <a:spLocks noGrp="1"/>
          </p:cNvSpPr>
          <p:nvPr>
            <p:ph type="sldNum" sz="quarter" idx="5"/>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22F04DD7-4A21-4336-AD34-D7D379C4D088}" type="slidenum">
              <a:rPr kumimoji="0" lang="es-ES_trad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90" rtl="0" eaLnBrk="1" fontAlgn="auto" latinLnBrk="0" hangingPunct="1">
                <a:lnSpc>
                  <a:spcPct val="100000"/>
                </a:lnSpc>
                <a:spcBef>
                  <a:spcPts val="0"/>
                </a:spcBef>
                <a:spcAft>
                  <a:spcPts val="0"/>
                </a:spcAft>
                <a:buClrTx/>
                <a:buSzTx/>
                <a:buFontTx/>
                <a:buNone/>
                <a:tabLst/>
                <a:defRPr/>
              </a:pPr>
              <a:t>30</a:t>
            </a:fld>
            <a:endParaRPr kumimoji="0" lang="es-ES_trad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812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22F04DD7-4A21-4336-AD34-D7D379C4D088}" type="slidenum">
              <a:rPr kumimoji="0" lang="es-ES_trad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90" rtl="0" eaLnBrk="1" fontAlgn="auto" latinLnBrk="0" hangingPunct="1">
                <a:lnSpc>
                  <a:spcPct val="100000"/>
                </a:lnSpc>
                <a:spcBef>
                  <a:spcPts val="0"/>
                </a:spcBef>
                <a:spcAft>
                  <a:spcPts val="0"/>
                </a:spcAft>
                <a:buClrTx/>
                <a:buSzTx/>
                <a:buFontTx/>
                <a:buNone/>
                <a:tabLst/>
                <a:defRPr/>
              </a:pPr>
              <a:t>32</a:t>
            </a:fld>
            <a:endParaRPr kumimoji="0" lang="es-ES_trad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7326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22F04DD7-4A21-4336-AD34-D7D379C4D088}" type="slidenum">
              <a:rPr kumimoji="0" lang="es-ES_trad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90" rtl="0" eaLnBrk="1" fontAlgn="auto" latinLnBrk="0" hangingPunct="1">
                <a:lnSpc>
                  <a:spcPct val="100000"/>
                </a:lnSpc>
                <a:spcBef>
                  <a:spcPts val="0"/>
                </a:spcBef>
                <a:spcAft>
                  <a:spcPts val="0"/>
                </a:spcAft>
                <a:buClrTx/>
                <a:buSzTx/>
                <a:buFontTx/>
                <a:buNone/>
                <a:tabLst/>
                <a:defRPr/>
              </a:pPr>
              <a:t>33</a:t>
            </a:fld>
            <a:endParaRPr kumimoji="0" lang="es-ES_trad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69263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22F04DD7-4A21-4336-AD34-D7D379C4D088}" type="slidenum">
              <a:rPr kumimoji="0" lang="es-ES_trad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90" rtl="0" eaLnBrk="1" fontAlgn="auto" latinLnBrk="0" hangingPunct="1">
                <a:lnSpc>
                  <a:spcPct val="100000"/>
                </a:lnSpc>
                <a:spcBef>
                  <a:spcPts val="0"/>
                </a:spcBef>
                <a:spcAft>
                  <a:spcPts val="0"/>
                </a:spcAft>
                <a:buClrTx/>
                <a:buSzTx/>
                <a:buFontTx/>
                <a:buNone/>
                <a:tabLst/>
                <a:defRPr/>
              </a:pPr>
              <a:t>34</a:t>
            </a:fld>
            <a:endParaRPr kumimoji="0" lang="es-ES_trad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0139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22F04DD7-4A21-4336-AD34-D7D379C4D088}" type="slidenum">
              <a:rPr kumimoji="0" lang="es-ES_trad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90" rtl="0" eaLnBrk="1" fontAlgn="auto" latinLnBrk="0" hangingPunct="1">
                <a:lnSpc>
                  <a:spcPct val="100000"/>
                </a:lnSpc>
                <a:spcBef>
                  <a:spcPts val="0"/>
                </a:spcBef>
                <a:spcAft>
                  <a:spcPts val="0"/>
                </a:spcAft>
                <a:buClrTx/>
                <a:buSzTx/>
                <a:buFontTx/>
                <a:buNone/>
                <a:tabLst/>
                <a:defRPr/>
              </a:pPr>
              <a:t>35</a:t>
            </a:fld>
            <a:endParaRPr kumimoji="0" lang="es-ES_trad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94513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22F04DD7-4A21-4336-AD34-D7D379C4D088}" type="slidenum">
              <a:rPr kumimoji="0" lang="es-ES_trad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90" rtl="0" eaLnBrk="1" fontAlgn="auto" latinLnBrk="0" hangingPunct="1">
                <a:lnSpc>
                  <a:spcPct val="100000"/>
                </a:lnSpc>
                <a:spcBef>
                  <a:spcPts val="0"/>
                </a:spcBef>
                <a:spcAft>
                  <a:spcPts val="0"/>
                </a:spcAft>
                <a:buClrTx/>
                <a:buSzTx/>
                <a:buFontTx/>
                <a:buNone/>
                <a:tabLst/>
                <a:defRPr/>
              </a:pPr>
              <a:t>36</a:t>
            </a:fld>
            <a:endParaRPr kumimoji="0" lang="es-ES_trad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5776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1C1D4F-CC17-4F9B-A75D-AB73779973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545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22F04DD7-4A21-4336-AD34-D7D379C4D088}" type="slidenum">
              <a:rPr kumimoji="0" lang="es-ES_trad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90" rtl="0" eaLnBrk="1" fontAlgn="auto" latinLnBrk="0" hangingPunct="1">
                <a:lnSpc>
                  <a:spcPct val="100000"/>
                </a:lnSpc>
                <a:spcBef>
                  <a:spcPts val="0"/>
                </a:spcBef>
                <a:spcAft>
                  <a:spcPts val="0"/>
                </a:spcAft>
                <a:buClrTx/>
                <a:buSzTx/>
                <a:buFontTx/>
                <a:buNone/>
                <a:tabLst/>
                <a:defRPr/>
              </a:pPr>
              <a:t>38</a:t>
            </a:fld>
            <a:endParaRPr kumimoji="0" lang="es-ES_trad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19802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22F04DD7-4A21-4336-AD34-D7D379C4D088}" type="slidenum">
              <a:rPr kumimoji="0" lang="es-ES_trad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90" rtl="0" eaLnBrk="1" fontAlgn="auto" latinLnBrk="0" hangingPunct="1">
                <a:lnSpc>
                  <a:spcPct val="100000"/>
                </a:lnSpc>
                <a:spcBef>
                  <a:spcPts val="0"/>
                </a:spcBef>
                <a:spcAft>
                  <a:spcPts val="0"/>
                </a:spcAft>
                <a:buClrTx/>
                <a:buSzTx/>
                <a:buFontTx/>
                <a:buNone/>
                <a:tabLst/>
                <a:defRPr/>
              </a:pPr>
              <a:t>39</a:t>
            </a:fld>
            <a:endParaRPr kumimoji="0" lang="es-ES_trad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19776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22F04DD7-4A21-4336-AD34-D7D379C4D088}" type="slidenum">
              <a:rPr kumimoji="0" lang="es-ES_trad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90" rtl="0" eaLnBrk="1" fontAlgn="auto" latinLnBrk="0" hangingPunct="1">
                <a:lnSpc>
                  <a:spcPct val="100000"/>
                </a:lnSpc>
                <a:spcBef>
                  <a:spcPts val="0"/>
                </a:spcBef>
                <a:spcAft>
                  <a:spcPts val="0"/>
                </a:spcAft>
                <a:buClrTx/>
                <a:buSzTx/>
                <a:buFontTx/>
                <a:buNone/>
                <a:tabLst/>
                <a:defRPr/>
              </a:pPr>
              <a:t>40</a:t>
            </a:fld>
            <a:endParaRPr kumimoji="0" lang="es-ES_trad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5641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22F04DD7-4A21-4336-AD34-D7D379C4D088}" type="slidenum">
              <a:rPr kumimoji="0" lang="es-ES_trad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90" rtl="0" eaLnBrk="1" fontAlgn="auto" latinLnBrk="0" hangingPunct="1">
                <a:lnSpc>
                  <a:spcPct val="100000"/>
                </a:lnSpc>
                <a:spcBef>
                  <a:spcPts val="0"/>
                </a:spcBef>
                <a:spcAft>
                  <a:spcPts val="0"/>
                </a:spcAft>
                <a:buClrTx/>
                <a:buSzTx/>
                <a:buFontTx/>
                <a:buNone/>
                <a:tabLst/>
                <a:defRPr/>
              </a:pPr>
              <a:t>41</a:t>
            </a:fld>
            <a:endParaRPr kumimoji="0" lang="es-ES_trad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05978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22F04DD7-4A21-4336-AD34-D7D379C4D088}" type="slidenum">
              <a:rPr kumimoji="0" lang="es-ES_trad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90" rtl="0" eaLnBrk="1" fontAlgn="auto" latinLnBrk="0" hangingPunct="1">
                <a:lnSpc>
                  <a:spcPct val="100000"/>
                </a:lnSpc>
                <a:spcBef>
                  <a:spcPts val="0"/>
                </a:spcBef>
                <a:spcAft>
                  <a:spcPts val="0"/>
                </a:spcAft>
                <a:buClrTx/>
                <a:buSzTx/>
                <a:buFontTx/>
                <a:buNone/>
                <a:tabLst/>
                <a:defRPr/>
              </a:pPr>
              <a:t>42</a:t>
            </a:fld>
            <a:endParaRPr kumimoji="0" lang="es-ES_trad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1634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42875" y="768350"/>
            <a:ext cx="6818313" cy="3836988"/>
          </a:xfrm>
        </p:spPr>
      </p:sp>
      <p:sp>
        <p:nvSpPr>
          <p:cNvPr id="3" name="2 Marcador de notas"/>
          <p:cNvSpPr>
            <a:spLocks noGrp="1"/>
          </p:cNvSpPr>
          <p:nvPr>
            <p:ph type="body" idx="1"/>
          </p:nvPr>
        </p:nvSpPr>
        <p:spPr/>
        <p:txBody>
          <a:bodyPr/>
          <a:lstStyle/>
          <a:p>
            <a:pPr marL="342900" lvl="0" indent="-342900">
              <a:buFont typeface="+mj-lt"/>
              <a:buAutoNum type="arabicPeriod"/>
            </a:pPr>
            <a:r>
              <a:rPr lang="en-US" sz="1800">
                <a:effectLst/>
                <a:latin typeface="Calibri" panose="020F0502020204030204" pitchFamily="34" charset="0"/>
                <a:ea typeface="Times New Roman" panose="02020603050405020304" pitchFamily="18" charset="0"/>
              </a:rPr>
              <a:t>How considers and guarantee </a:t>
            </a:r>
            <a:r>
              <a:rPr lang="en-US" sz="1800" err="1">
                <a:effectLst/>
                <a:latin typeface="Calibri" panose="020F0502020204030204" pitchFamily="34" charset="0"/>
                <a:ea typeface="Times New Roman" panose="02020603050405020304" pitchFamily="18" charset="0"/>
              </a:rPr>
              <a:t>AESf</a:t>
            </a:r>
            <a:r>
              <a:rPr lang="en-US" sz="1800">
                <a:effectLst/>
                <a:latin typeface="Calibri" panose="020F0502020204030204" pitchFamily="34" charset="0"/>
                <a:ea typeface="Times New Roman" panose="02020603050405020304" pitchFamily="18" charset="0"/>
              </a:rPr>
              <a:t> the confidentiality of staff that request it?</a:t>
            </a:r>
            <a:endParaRPr lang="en-GB" sz="1800">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1800">
                <a:effectLst/>
                <a:latin typeface="Calibri" panose="020F0502020204030204" pitchFamily="34" charset="0"/>
                <a:ea typeface="Times New Roman" panose="02020603050405020304" pitchFamily="18" charset="0"/>
              </a:rPr>
              <a:t>What are the actions that AESF starts if an unfulfillment is detected in HOF?</a:t>
            </a:r>
            <a:endParaRPr lang="en-GB" sz="1800">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1800">
                <a:effectLst/>
                <a:latin typeface="Calibri" panose="020F0502020204030204" pitchFamily="34" charset="0"/>
                <a:ea typeface="Times New Roman" panose="02020603050405020304" pitchFamily="18" charset="0"/>
              </a:rPr>
              <a:t>Does AESF has an estimation of HOF integration in the Spanish railway sector?</a:t>
            </a:r>
            <a:endParaRPr lang="en-GB" sz="1800">
              <a:effectLst/>
              <a:latin typeface="Calibri" panose="020F0502020204030204" pitchFamily="34" charset="0"/>
              <a:ea typeface="Calibri" panose="020F0502020204030204" pitchFamily="34" charset="0"/>
            </a:endParaRPr>
          </a:p>
          <a:p>
            <a:endParaRPr lang="es-ES_tradnl"/>
          </a:p>
        </p:txBody>
      </p:sp>
      <p:sp>
        <p:nvSpPr>
          <p:cNvPr id="4" name="3 Marcador de número de diapositiva"/>
          <p:cNvSpPr>
            <a:spLocks noGrp="1"/>
          </p:cNvSpPr>
          <p:nvPr>
            <p:ph type="sldNum" sz="quarter" idx="10"/>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22F04DD7-4A21-4336-AD34-D7D379C4D088}" type="slidenum">
              <a:rPr kumimoji="0" lang="es-ES_trad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90" rtl="0" eaLnBrk="1" fontAlgn="auto" latinLnBrk="0" hangingPunct="1">
                <a:lnSpc>
                  <a:spcPct val="100000"/>
                </a:lnSpc>
                <a:spcBef>
                  <a:spcPts val="0"/>
                </a:spcBef>
                <a:spcAft>
                  <a:spcPts val="0"/>
                </a:spcAft>
                <a:buClrTx/>
                <a:buSzTx/>
                <a:buFontTx/>
                <a:buNone/>
                <a:tabLst/>
                <a:defRPr/>
              </a:pPr>
              <a:t>50</a:t>
            </a:fld>
            <a:endParaRPr kumimoji="0" lang="es-ES_trad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22011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11CC5A7-D359-45DC-A043-AC33E81F8012}" type="slidenum">
              <a:rPr lang="en-GB" smtClean="0"/>
              <a:t>52</a:t>
            </a:fld>
            <a:endParaRPr lang="en-GB"/>
          </a:p>
        </p:txBody>
      </p:sp>
    </p:spTree>
    <p:extLst>
      <p:ext uri="{BB962C8B-B14F-4D97-AF65-F5344CB8AC3E}">
        <p14:creationId xmlns:p14="http://schemas.microsoft.com/office/powerpoint/2010/main" val="1472526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Plant a seed that overload and underload are two sides of the same coin…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54FE8-0175-4D6C-8B6F-AE861EF529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276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lot of workload concerns tend to be about overload, and one demonstration of this is in signalling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1C1D4F-CC17-4F9B-A75D-AB73779973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473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But how do we assess that in an investigation – secondary task and physiological are kind of ruled out, so we have some task analysis and subjective techniques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1C1D4F-CC17-4F9B-A75D-AB73779973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6499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xfrm>
            <a:off x="80963" y="739775"/>
            <a:ext cx="6575425" cy="3698875"/>
          </a:xfrm>
          <a:ln/>
        </p:spPr>
      </p:sp>
      <p:sp>
        <p:nvSpPr>
          <p:cNvPr id="13315" name="Notes Placeholder 2"/>
          <p:cNvSpPr>
            <a:spLocks noGrp="1"/>
          </p:cNvSpPr>
          <p:nvPr>
            <p:ph type="body" idx="1"/>
          </p:nvPr>
        </p:nvSpPr>
        <p:spPr>
          <a:noFill/>
        </p:spPr>
        <p:txBody>
          <a:bodyPr/>
          <a:lstStyle/>
          <a:p>
            <a:pPr eaLnBrk="1" hangingPunct="1"/>
            <a:r>
              <a:rPr lang="en-GB" altLang="en-US"/>
              <a:t>Signaller overload was identified as an issue when a train was signalled past a level crossing in </a:t>
            </a:r>
            <a:r>
              <a:rPr lang="en-GB" altLang="en-US" err="1"/>
              <a:t>Ufton</a:t>
            </a:r>
            <a:r>
              <a:rPr lang="en-GB" altLang="en-US"/>
              <a:t> with the barriers raised and the red road traffic signals not flashing (RAIB report 28/2012).  An almost continuous stream of tasks in the run-up to the incident, leaving the signaller little spare capacity to review the situation, was probably a factor in his mistakenly setting the route over the crossing.</a:t>
            </a:r>
          </a:p>
          <a:p>
            <a:pPr marL="171450" indent="-171450" eaLnBrk="1" hangingPunct="1">
              <a:buFontTx/>
              <a:buChar char="•"/>
            </a:pPr>
            <a:r>
              <a:rPr lang="en-GB" altLang="en-US"/>
              <a:t>Near miss incident at </a:t>
            </a:r>
            <a:r>
              <a:rPr lang="en-GB" altLang="en-US" err="1"/>
              <a:t>Ufton</a:t>
            </a:r>
            <a:r>
              <a:rPr lang="en-GB" altLang="en-US"/>
              <a:t> Automatic Half Barrier Crossing, Berkshire, 4 September 2011</a:t>
            </a:r>
          </a:p>
          <a:p>
            <a:pPr marL="171450" indent="-171450" eaLnBrk="1" hangingPunct="1">
              <a:buFontTx/>
              <a:buChar char="•"/>
            </a:pPr>
            <a:r>
              <a:rPr lang="en-GB" altLang="en-US"/>
              <a:t>Train passed over crossing at 61 mph with barriers raised</a:t>
            </a:r>
          </a:p>
          <a:p>
            <a:pPr marL="171450" indent="-171450" eaLnBrk="1" hangingPunct="1">
              <a:buFontTx/>
              <a:buChar char="•"/>
            </a:pPr>
            <a:r>
              <a:rPr lang="en-GB" altLang="en-US"/>
              <a:t>Signaller removed reminder on protecting signal along with others associated with the end of possession – but crossing still on local control</a:t>
            </a:r>
          </a:p>
          <a:p>
            <a:pPr marL="171450" indent="-171450" eaLnBrk="1" hangingPunct="1">
              <a:buFontTx/>
              <a:buChar char="•"/>
            </a:pPr>
            <a:r>
              <a:rPr lang="en-GB" altLang="en-US"/>
              <a:t>Barrier status not displayed adjacent to reminder control</a:t>
            </a:r>
          </a:p>
          <a:p>
            <a:pPr marL="171450" indent="-171450" eaLnBrk="1" hangingPunct="1">
              <a:buFontTx/>
              <a:buChar char="•"/>
            </a:pPr>
            <a:r>
              <a:rPr lang="en-GB" altLang="en-US"/>
              <a:t>Signaller overload identified as an issue…</a:t>
            </a:r>
          </a:p>
        </p:txBody>
      </p:sp>
      <p:sp>
        <p:nvSpPr>
          <p:cNvPr id="13316" name="Slide Number Placeholder 3"/>
          <p:cNvSpPr>
            <a:spLocks noGrp="1"/>
          </p:cNvSpPr>
          <p:nvPr>
            <p:ph type="sldNum" sz="quarter" idx="5"/>
          </p:nvPr>
        </p:nvSpPr>
        <p:spPr>
          <a:noFill/>
        </p:spPr>
        <p:txBody>
          <a:bodyPr/>
          <a:lstStyle>
            <a:lvl1pPr algn="ctr" defTabSz="908050">
              <a:defRPr sz="2400">
                <a:solidFill>
                  <a:schemeClr val="tx1"/>
                </a:solidFill>
                <a:latin typeface="Arial" panose="020B0604020202020204" pitchFamily="34" charset="0"/>
              </a:defRPr>
            </a:lvl1pPr>
            <a:lvl2pPr marL="742950" indent="-285750" algn="ctr" defTabSz="908050">
              <a:defRPr sz="2400">
                <a:solidFill>
                  <a:schemeClr val="tx1"/>
                </a:solidFill>
                <a:latin typeface="Arial" panose="020B0604020202020204" pitchFamily="34" charset="0"/>
              </a:defRPr>
            </a:lvl2pPr>
            <a:lvl3pPr marL="1143000" indent="-228600" algn="ctr" defTabSz="908050">
              <a:defRPr sz="2400">
                <a:solidFill>
                  <a:schemeClr val="tx1"/>
                </a:solidFill>
                <a:latin typeface="Arial" panose="020B0604020202020204" pitchFamily="34" charset="0"/>
              </a:defRPr>
            </a:lvl3pPr>
            <a:lvl4pPr marL="1600200" indent="-228600" algn="ctr" defTabSz="908050">
              <a:defRPr sz="2400">
                <a:solidFill>
                  <a:schemeClr val="tx1"/>
                </a:solidFill>
                <a:latin typeface="Arial" panose="020B0604020202020204" pitchFamily="34" charset="0"/>
              </a:defRPr>
            </a:lvl4pPr>
            <a:lvl5pPr marL="2057400" indent="-228600" algn="ctr" defTabSz="908050">
              <a:defRPr sz="2400">
                <a:solidFill>
                  <a:schemeClr val="tx1"/>
                </a:solidFill>
                <a:latin typeface="Arial" panose="020B0604020202020204" pitchFamily="34" charset="0"/>
              </a:defRPr>
            </a:lvl5pPr>
            <a:lvl6pPr marL="2514600" indent="-228600" algn="ctr" defTabSz="908050"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defTabSz="908050"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defTabSz="908050"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defTabSz="90805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08050" rtl="0" eaLnBrk="1" fontAlgn="auto" latinLnBrk="0" hangingPunct="1">
              <a:lnSpc>
                <a:spcPct val="100000"/>
              </a:lnSpc>
              <a:spcBef>
                <a:spcPts val="0"/>
              </a:spcBef>
              <a:spcAft>
                <a:spcPts val="0"/>
              </a:spcAft>
              <a:buClrTx/>
              <a:buSzTx/>
              <a:buFontTx/>
              <a:buNone/>
              <a:tabLst/>
              <a:defRPr/>
            </a:pPr>
            <a:fld id="{2044FAB2-772B-4A28-8ED8-D55E2B86D4D8}" type="slidenum">
              <a:rPr kumimoji="0" lang="en-GB"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08050" rtl="0" eaLnBrk="1" fontAlgn="auto" latinLnBrk="0" hangingPunct="1">
                <a:lnSpc>
                  <a:spcPct val="100000"/>
                </a:lnSpc>
                <a:spcBef>
                  <a:spcPts val="0"/>
                </a:spcBef>
                <a:spcAft>
                  <a:spcPts val="0"/>
                </a:spcAft>
                <a:buClrTx/>
                <a:buSzTx/>
                <a:buFontTx/>
                <a:buNone/>
                <a:tabLst/>
                <a:defRPr/>
              </a:pPr>
              <a:t>10</a:t>
            </a:fld>
            <a:endParaRPr kumimoji="0" lang="en-GB"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2091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13:25</a:t>
            </a:r>
            <a:r>
              <a:rPr lang="en-GB" baseline="0"/>
              <a:t> </a:t>
            </a:r>
            <a:r>
              <a:rPr lang="en-GB" baseline="0" err="1"/>
              <a:t>hrs</a:t>
            </a:r>
            <a:r>
              <a:rPr lang="en-GB" baseline="0"/>
              <a:t>, car given permission to cross UWC when a train coming.</a:t>
            </a:r>
          </a:p>
          <a:p>
            <a:r>
              <a:rPr lang="en-GB" baseline="0"/>
              <a:t>Signaller gave automatic response – familiar nature of call / mental fatigue</a:t>
            </a:r>
          </a:p>
          <a:p>
            <a:r>
              <a:rPr lang="en-GB" baseline="0"/>
              <a:t>High number of crossing calls at </a:t>
            </a:r>
            <a:r>
              <a:rPr lang="en-GB" baseline="0" err="1"/>
              <a:t>Saxmundham</a:t>
            </a:r>
            <a:r>
              <a:rPr lang="en-GB" baseline="0"/>
              <a:t> (~14 per hour)</a:t>
            </a:r>
          </a:p>
          <a:p>
            <a:r>
              <a:rPr lang="en-GB" baseline="0"/>
              <a:t>Mental demands of maintaining awareness of trains in long track sections</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B8DCA8-2303-44B1-9F70-517448E100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9329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1-9 numbering</a:t>
            </a:r>
            <a:r>
              <a:rPr lang="en-GB" baseline="0"/>
              <a:t> for scoring</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B8DCA8-2303-44B1-9F70-517448E100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6442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6.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png"/><Relationship Id="rId1" Type="http://schemas.openxmlformats.org/officeDocument/2006/relationships/slideMaster" Target="../slideMasters/slideMaster6.xml"/><Relationship Id="rId4" Type="http://schemas.openxmlformats.org/officeDocument/2006/relationships/image" Target="../media/image16.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16.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6.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0.png"/><Relationship Id="rId1" Type="http://schemas.openxmlformats.org/officeDocument/2006/relationships/slideMaster" Target="../slideMasters/slideMaster6.xml"/><Relationship Id="rId4" Type="http://schemas.openxmlformats.org/officeDocument/2006/relationships/image" Target="../media/image16.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4.png"/><Relationship Id="rId1" Type="http://schemas.openxmlformats.org/officeDocument/2006/relationships/slideMaster" Target="../slideMasters/slideMaster8.xml"/><Relationship Id="rId4" Type="http://schemas.openxmlformats.org/officeDocument/2006/relationships/image" Target="../media/image36.png"/></Relationships>
</file>

<file path=ppt/slideLayouts/_rels/slideLayout34.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4.png"/><Relationship Id="rId1" Type="http://schemas.openxmlformats.org/officeDocument/2006/relationships/slideMaster" Target="../slideMasters/slideMaster8.xml"/><Relationship Id="rId6" Type="http://schemas.openxmlformats.org/officeDocument/2006/relationships/image" Target="../media/image38.png"/><Relationship Id="rId5" Type="http://schemas.openxmlformats.org/officeDocument/2006/relationships/customXml" Target="../ink/ink3.xml"/><Relationship Id="rId4" Type="http://schemas.openxmlformats.org/officeDocument/2006/relationships/image" Target="../media/image37.png"/></Relationships>
</file>

<file path=ppt/slideLayouts/_rels/slideLayout35.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24.png"/><Relationship Id="rId1" Type="http://schemas.openxmlformats.org/officeDocument/2006/relationships/slideMaster" Target="../slideMasters/slideMaster8.xml"/><Relationship Id="rId6" Type="http://schemas.openxmlformats.org/officeDocument/2006/relationships/image" Target="../media/image38.png"/><Relationship Id="rId5" Type="http://schemas.openxmlformats.org/officeDocument/2006/relationships/customXml" Target="../ink/ink5.xml"/><Relationship Id="rId4" Type="http://schemas.openxmlformats.org/officeDocument/2006/relationships/image" Target="../media/image3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5181600"/>
          </a:xfrm>
          <a:prstGeom prst="rect">
            <a:avLst/>
          </a:prstGeom>
          <a:solidFill>
            <a:srgbClr val="004494"/>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7" descr="backgorund-CV.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7156"/>
          <a:stretch/>
        </p:blipFill>
        <p:spPr>
          <a:xfrm>
            <a:off x="-13547" y="2695074"/>
            <a:ext cx="12205547" cy="4162926"/>
          </a:xfrm>
          <a:prstGeom prst="rect">
            <a:avLst/>
          </a:prstGeom>
        </p:spPr>
      </p:pic>
      <p:sp>
        <p:nvSpPr>
          <p:cNvPr id="2" name="Title 1"/>
          <p:cNvSpPr>
            <a:spLocks noGrp="1"/>
          </p:cNvSpPr>
          <p:nvPr>
            <p:ph type="ctrTitle"/>
          </p:nvPr>
        </p:nvSpPr>
        <p:spPr>
          <a:xfrm>
            <a:off x="1375719" y="1573426"/>
            <a:ext cx="9144000" cy="814173"/>
          </a:xfrm>
        </p:spPr>
        <p:txBody>
          <a:bodyPr anchor="b">
            <a:normAutofit/>
          </a:bodyPr>
          <a:lstStyle>
            <a:lvl1pPr algn="l">
              <a:defRPr sz="3200"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375719" y="2397919"/>
            <a:ext cx="9144000" cy="542989"/>
          </a:xfrm>
        </p:spPr>
        <p:txBody>
          <a:bodyPr>
            <a:normAutofit/>
          </a:bodyPr>
          <a:lstStyle>
            <a:lvl1pPr marL="0" indent="0" algn="l">
              <a:buNone/>
              <a:defRPr sz="21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88514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title">
    <p:bg>
      <p:bgPr>
        <a:solidFill>
          <a:schemeClr val="bg2"/>
        </a:solidFill>
        <a:effectLst/>
      </p:bgPr>
    </p:bg>
    <p:spTree>
      <p:nvGrpSpPr>
        <p:cNvPr id="1" name=""/>
        <p:cNvGrpSpPr/>
        <p:nvPr/>
      </p:nvGrpSpPr>
      <p:grpSpPr>
        <a:xfrm>
          <a:off x="0" y="0"/>
          <a:ext cx="0" cy="0"/>
          <a:chOff x="0" y="0"/>
          <a:chExt cx="0" cy="0"/>
        </a:xfrm>
      </p:grpSpPr>
      <p:sp>
        <p:nvSpPr>
          <p:cNvPr id="11" name="Titel 28">
            <a:extLst>
              <a:ext uri="{FF2B5EF4-FFF2-40B4-BE49-F238E27FC236}">
                <a16:creationId xmlns:a16="http://schemas.microsoft.com/office/drawing/2014/main" id="{60C35238-2B0F-7647-BA98-57300A635E7E}"/>
              </a:ext>
            </a:extLst>
          </p:cNvPr>
          <p:cNvSpPr>
            <a:spLocks noGrp="1"/>
          </p:cNvSpPr>
          <p:nvPr>
            <p:ph type="title" hasCustomPrompt="1"/>
          </p:nvPr>
        </p:nvSpPr>
        <p:spPr>
          <a:xfrm>
            <a:off x="1731079" y="2505041"/>
            <a:ext cx="9180612" cy="1847917"/>
          </a:xfrm>
          <a:prstGeom prst="rect">
            <a:avLst/>
          </a:prstGeom>
        </p:spPr>
        <p:txBody>
          <a:bodyPr anchor="ctr">
            <a:noAutofit/>
          </a:bodyPr>
          <a:lstStyle>
            <a:lvl1pPr>
              <a:defRPr sz="7500" b="1" i="0">
                <a:solidFill>
                  <a:schemeClr val="accent2"/>
                </a:solidFill>
                <a:latin typeface="Calibri" panose="020F0502020204030204" pitchFamily="34" charset="0"/>
                <a:cs typeface="Calibri" panose="020F0502020204030204" pitchFamily="34" charset="0"/>
              </a:defRPr>
            </a:lvl1pPr>
          </a:lstStyle>
          <a:p>
            <a:r>
              <a:rPr lang="nl-NL" err="1"/>
              <a:t>Chapter</a:t>
            </a:r>
            <a:br>
              <a:rPr lang="nl-NL"/>
            </a:br>
            <a:r>
              <a:rPr lang="nl-NL" err="1"/>
              <a:t>title</a:t>
            </a:r>
            <a:endParaRPr lang="nl-BE"/>
          </a:p>
        </p:txBody>
      </p:sp>
      <p:pic>
        <p:nvPicPr>
          <p:cNvPr id="8" name="Afbeelding 7">
            <a:extLst>
              <a:ext uri="{FF2B5EF4-FFF2-40B4-BE49-F238E27FC236}">
                <a16:creationId xmlns:a16="http://schemas.microsoft.com/office/drawing/2014/main" id="{C43E66E9-C5E4-1A45-8CF8-36B426F139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0"/>
            <a:ext cx="1306800" cy="1306800"/>
          </a:xfrm>
          <a:prstGeom prst="rect">
            <a:avLst/>
          </a:prstGeom>
        </p:spPr>
      </p:pic>
      <p:pic>
        <p:nvPicPr>
          <p:cNvPr id="9" name="Afbeelding 8">
            <a:extLst>
              <a:ext uri="{FF2B5EF4-FFF2-40B4-BE49-F238E27FC236}">
                <a16:creationId xmlns:a16="http://schemas.microsoft.com/office/drawing/2014/main" id="{A3ADF651-E558-EB41-9E20-DB7BFFC662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spTree>
    <p:extLst>
      <p:ext uri="{BB962C8B-B14F-4D97-AF65-F5344CB8AC3E}">
        <p14:creationId xmlns:p14="http://schemas.microsoft.com/office/powerpoint/2010/main" val="2244330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2"/>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C43E66E9-C5E4-1A45-8CF8-36B426F139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0"/>
            <a:ext cx="1306800" cy="1306800"/>
          </a:xfrm>
          <a:prstGeom prst="rect">
            <a:avLst/>
          </a:prstGeom>
        </p:spPr>
      </p:pic>
      <p:pic>
        <p:nvPicPr>
          <p:cNvPr id="9" name="Afbeelding 8">
            <a:extLst>
              <a:ext uri="{FF2B5EF4-FFF2-40B4-BE49-F238E27FC236}">
                <a16:creationId xmlns:a16="http://schemas.microsoft.com/office/drawing/2014/main" id="{A3ADF651-E558-EB41-9E20-DB7BFFC662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sp>
        <p:nvSpPr>
          <p:cNvPr id="5" name="Text Placeholder 13">
            <a:extLst>
              <a:ext uri="{FF2B5EF4-FFF2-40B4-BE49-F238E27FC236}">
                <a16:creationId xmlns:a16="http://schemas.microsoft.com/office/drawing/2014/main" id="{D3D7F391-6CD7-3445-99D8-816D3EA1D403}"/>
              </a:ext>
            </a:extLst>
          </p:cNvPr>
          <p:cNvSpPr>
            <a:spLocks noGrp="1"/>
          </p:cNvSpPr>
          <p:nvPr>
            <p:ph type="body" sz="quarter" idx="18" hasCustomPrompt="1"/>
          </p:nvPr>
        </p:nvSpPr>
        <p:spPr>
          <a:xfrm>
            <a:off x="1306797" y="2439096"/>
            <a:ext cx="9578403" cy="1779220"/>
          </a:xfrm>
          <a:prstGeom prst="rect">
            <a:avLst/>
          </a:prstGeom>
        </p:spPr>
        <p:txBody>
          <a:bodyPr anchor="ctr" anchorCtr="0"/>
          <a:lstStyle>
            <a:lvl1pPr marL="0" indent="0" algn="ctr">
              <a:lnSpc>
                <a:spcPct val="100000"/>
              </a:lnSpc>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r>
              <a:rPr lang="nl-BE" err="1"/>
              <a:t>This</a:t>
            </a:r>
            <a:r>
              <a:rPr lang="nl-BE"/>
              <a:t> is a quote slide.</a:t>
            </a:r>
          </a:p>
          <a:p>
            <a:r>
              <a:rPr lang="nl-BE"/>
              <a:t>— xxx</a:t>
            </a:r>
            <a:endParaRPr lang="fr-FR"/>
          </a:p>
        </p:txBody>
      </p:sp>
      <p:sp>
        <p:nvSpPr>
          <p:cNvPr id="6" name="Tijdelijke aanduiding voor dianummer 5">
            <a:extLst>
              <a:ext uri="{FF2B5EF4-FFF2-40B4-BE49-F238E27FC236}">
                <a16:creationId xmlns:a16="http://schemas.microsoft.com/office/drawing/2014/main" id="{6E689B9A-DB81-B14F-9356-30B53908652C}"/>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Tree>
    <p:extLst>
      <p:ext uri="{BB962C8B-B14F-4D97-AF65-F5344CB8AC3E}">
        <p14:creationId xmlns:p14="http://schemas.microsoft.com/office/powerpoint/2010/main" val="4154942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tx2"/>
        </a:solidFill>
        <a:effectLst/>
      </p:bgPr>
    </p:bg>
    <p:spTree>
      <p:nvGrpSpPr>
        <p:cNvPr id="1" name=""/>
        <p:cNvGrpSpPr/>
        <p:nvPr/>
      </p:nvGrpSpPr>
      <p:grpSpPr>
        <a:xfrm>
          <a:off x="0" y="0"/>
          <a:ext cx="0" cy="0"/>
          <a:chOff x="0" y="0"/>
          <a:chExt cx="0" cy="0"/>
        </a:xfrm>
      </p:grpSpPr>
      <p:sp>
        <p:nvSpPr>
          <p:cNvPr id="12" name="Tijdelijke aanduiding voor dianummer 5">
            <a:extLst>
              <a:ext uri="{FF2B5EF4-FFF2-40B4-BE49-F238E27FC236}">
                <a16:creationId xmlns:a16="http://schemas.microsoft.com/office/drawing/2014/main" id="{C8024A50-C834-4B4C-8F86-86D51C05A44D}"/>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
        <p:nvSpPr>
          <p:cNvPr id="6"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Tree>
    <p:extLst>
      <p:ext uri="{BB962C8B-B14F-4D97-AF65-F5344CB8AC3E}">
        <p14:creationId xmlns:p14="http://schemas.microsoft.com/office/powerpoint/2010/main" val="4056152844"/>
      </p:ext>
    </p:extLst>
  </p:cSld>
  <p:clrMapOvr>
    <a:masterClrMapping/>
  </p:clrMapOvr>
  <p:extLst>
    <p:ext uri="{DCECCB84-F9BA-43D5-87BE-67443E8EF086}">
      <p15:sldGuideLst xmlns:p15="http://schemas.microsoft.com/office/powerpoint/2012/main">
        <p15:guide id="1" orient="horz" pos="223">
          <p15:clr>
            <a:srgbClr val="FBAE40"/>
          </p15:clr>
        </p15:guide>
        <p15:guide id="2" pos="7446">
          <p15:clr>
            <a:srgbClr val="FBAE40"/>
          </p15:clr>
        </p15:guide>
        <p15:guide id="3" orient="horz" pos="36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
        <p:nvSpPr>
          <p:cNvPr id="6" name="Tijdelijke aanduiding voor dianummer 5">
            <a:extLst>
              <a:ext uri="{FF2B5EF4-FFF2-40B4-BE49-F238E27FC236}">
                <a16:creationId xmlns:a16="http://schemas.microsoft.com/office/drawing/2014/main" id="{9BD70334-D006-854B-BA49-9D20F1B8A016}"/>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
        <p:nvSpPr>
          <p:cNvPr id="8" name="Text Placeholder 13">
            <a:extLst>
              <a:ext uri="{FF2B5EF4-FFF2-40B4-BE49-F238E27FC236}">
                <a16:creationId xmlns:a16="http://schemas.microsoft.com/office/drawing/2014/main" id="{BFBC100F-BA8E-FA44-81D9-DCCFC96E831D}"/>
              </a:ext>
            </a:extLst>
          </p:cNvPr>
          <p:cNvSpPr>
            <a:spLocks noGrp="1"/>
          </p:cNvSpPr>
          <p:nvPr>
            <p:ph type="body" sz="quarter" idx="17" hasCustomPrompt="1"/>
          </p:nvPr>
        </p:nvSpPr>
        <p:spPr>
          <a:xfrm>
            <a:off x="666572" y="845232"/>
            <a:ext cx="10858858"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a:t>Title Slide Left Align</a:t>
            </a:r>
          </a:p>
        </p:txBody>
      </p:sp>
    </p:spTree>
    <p:extLst>
      <p:ext uri="{BB962C8B-B14F-4D97-AF65-F5344CB8AC3E}">
        <p14:creationId xmlns:p14="http://schemas.microsoft.com/office/powerpoint/2010/main" val="3831693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Text">
    <p:bg>
      <p:bgPr>
        <a:solidFill>
          <a:schemeClr val="tx2"/>
        </a:solidFill>
        <a:effectLst/>
      </p:bgPr>
    </p:bg>
    <p:spTree>
      <p:nvGrpSpPr>
        <p:cNvPr id="1" name=""/>
        <p:cNvGrpSpPr/>
        <p:nvPr/>
      </p:nvGrpSpPr>
      <p:grpSpPr>
        <a:xfrm>
          <a:off x="0" y="0"/>
          <a:ext cx="0" cy="0"/>
          <a:chOff x="0" y="0"/>
          <a:chExt cx="0" cy="0"/>
        </a:xfrm>
      </p:grpSpPr>
      <p:sp>
        <p:nvSpPr>
          <p:cNvPr id="9" name="Tijdelijke aanduiding voor dianummer 5">
            <a:extLst>
              <a:ext uri="{FF2B5EF4-FFF2-40B4-BE49-F238E27FC236}">
                <a16:creationId xmlns:a16="http://schemas.microsoft.com/office/drawing/2014/main" id="{71FAD9FF-DCB0-7A4C-BC0D-214903CE75F2}"/>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
        <p:nvSpPr>
          <p:cNvPr id="13"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
        <p:nvSpPr>
          <p:cNvPr id="7" name="Text Placeholder 2"/>
          <p:cNvSpPr>
            <a:spLocks noGrp="1"/>
          </p:cNvSpPr>
          <p:nvPr>
            <p:ph type="body" sz="quarter" idx="20"/>
          </p:nvPr>
        </p:nvSpPr>
        <p:spPr>
          <a:xfrm>
            <a:off x="666572" y="1779340"/>
            <a:ext cx="10858858" cy="4518909"/>
          </a:xfrm>
          <a:prstGeom prst="rect">
            <a:avLst/>
          </a:prstGeom>
        </p:spPr>
        <p:txBody>
          <a:bodyPr/>
          <a:lstStyle>
            <a:lvl1pPr marL="0" indent="0" algn="l">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0" name="Text Placeholder 13">
            <a:extLst>
              <a:ext uri="{FF2B5EF4-FFF2-40B4-BE49-F238E27FC236}">
                <a16:creationId xmlns:a16="http://schemas.microsoft.com/office/drawing/2014/main" id="{BFBC100F-BA8E-FA44-81D9-DCCFC96E831D}"/>
              </a:ext>
            </a:extLst>
          </p:cNvPr>
          <p:cNvSpPr>
            <a:spLocks noGrp="1"/>
          </p:cNvSpPr>
          <p:nvPr>
            <p:ph type="body" sz="quarter" idx="17" hasCustomPrompt="1"/>
          </p:nvPr>
        </p:nvSpPr>
        <p:spPr>
          <a:xfrm>
            <a:off x="666572" y="845232"/>
            <a:ext cx="10858858"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a:t>Title Slide Left Align</a:t>
            </a:r>
          </a:p>
        </p:txBody>
      </p:sp>
    </p:spTree>
    <p:extLst>
      <p:ext uri="{BB962C8B-B14F-4D97-AF65-F5344CB8AC3E}">
        <p14:creationId xmlns:p14="http://schemas.microsoft.com/office/powerpoint/2010/main" val="3959488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2 List">
    <p:bg>
      <p:bgPr>
        <a:solidFill>
          <a:schemeClr val="tx2"/>
        </a:solidFill>
        <a:effectLst/>
      </p:bgPr>
    </p:bg>
    <p:spTree>
      <p:nvGrpSpPr>
        <p:cNvPr id="1" name=""/>
        <p:cNvGrpSpPr/>
        <p:nvPr/>
      </p:nvGrpSpPr>
      <p:grpSpPr>
        <a:xfrm>
          <a:off x="0" y="0"/>
          <a:ext cx="0" cy="0"/>
          <a:chOff x="0" y="0"/>
          <a:chExt cx="0" cy="0"/>
        </a:xfrm>
      </p:grpSpPr>
      <p:sp>
        <p:nvSpPr>
          <p:cNvPr id="10" name="Tijdelijke aanduiding voor dianummer 5">
            <a:extLst>
              <a:ext uri="{FF2B5EF4-FFF2-40B4-BE49-F238E27FC236}">
                <a16:creationId xmlns:a16="http://schemas.microsoft.com/office/drawing/2014/main" id="{08F3A2BC-D0BC-C747-AA3B-0FF2A563BD5A}"/>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
        <p:nvSpPr>
          <p:cNvPr id="8" name="Text Placeholder 2"/>
          <p:cNvSpPr>
            <a:spLocks noGrp="1"/>
          </p:cNvSpPr>
          <p:nvPr>
            <p:ph type="body" sz="quarter" idx="22"/>
          </p:nvPr>
        </p:nvSpPr>
        <p:spPr>
          <a:xfrm>
            <a:off x="666572" y="1779342"/>
            <a:ext cx="5137821" cy="4535999"/>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Text Placeholder 2"/>
          <p:cNvSpPr>
            <a:spLocks noGrp="1"/>
          </p:cNvSpPr>
          <p:nvPr>
            <p:ph type="body" sz="quarter" idx="24"/>
          </p:nvPr>
        </p:nvSpPr>
        <p:spPr>
          <a:xfrm>
            <a:off x="6378844" y="1779342"/>
            <a:ext cx="5146586" cy="4535999"/>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7"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
        <p:nvSpPr>
          <p:cNvPr id="9" name="Text Placeholder 13">
            <a:extLst>
              <a:ext uri="{FF2B5EF4-FFF2-40B4-BE49-F238E27FC236}">
                <a16:creationId xmlns:a16="http://schemas.microsoft.com/office/drawing/2014/main" id="{BFBC100F-BA8E-FA44-81D9-DCCFC96E831D}"/>
              </a:ext>
            </a:extLst>
          </p:cNvPr>
          <p:cNvSpPr>
            <a:spLocks noGrp="1"/>
          </p:cNvSpPr>
          <p:nvPr>
            <p:ph type="body" sz="quarter" idx="17" hasCustomPrompt="1"/>
          </p:nvPr>
        </p:nvSpPr>
        <p:spPr>
          <a:xfrm>
            <a:off x="666572" y="845232"/>
            <a:ext cx="10858858"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a:t>Title Slide Left Align</a:t>
            </a:r>
          </a:p>
        </p:txBody>
      </p:sp>
    </p:spTree>
    <p:extLst>
      <p:ext uri="{BB962C8B-B14F-4D97-AF65-F5344CB8AC3E}">
        <p14:creationId xmlns:p14="http://schemas.microsoft.com/office/powerpoint/2010/main" val="3062286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bject + Title + Text">
    <p:bg>
      <p:bgPr>
        <a:solidFill>
          <a:schemeClr val="tx2"/>
        </a:solidFill>
        <a:effectLst/>
      </p:bgPr>
    </p:bg>
    <p:spTree>
      <p:nvGrpSpPr>
        <p:cNvPr id="1" name=""/>
        <p:cNvGrpSpPr/>
        <p:nvPr/>
      </p:nvGrpSpPr>
      <p:grpSpPr>
        <a:xfrm>
          <a:off x="0" y="0"/>
          <a:ext cx="0" cy="0"/>
          <a:chOff x="0" y="0"/>
          <a:chExt cx="0" cy="0"/>
        </a:xfrm>
      </p:grpSpPr>
      <p:sp>
        <p:nvSpPr>
          <p:cNvPr id="8" name="Text Placeholder 2"/>
          <p:cNvSpPr>
            <a:spLocks noGrp="1"/>
          </p:cNvSpPr>
          <p:nvPr>
            <p:ph type="body" sz="quarter" idx="20"/>
          </p:nvPr>
        </p:nvSpPr>
        <p:spPr>
          <a:xfrm>
            <a:off x="6378844" y="1786070"/>
            <a:ext cx="5146585" cy="4512179"/>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1" name="Content Placeholder 17">
            <a:extLst>
              <a:ext uri="{FF2B5EF4-FFF2-40B4-BE49-F238E27FC236}">
                <a16:creationId xmlns:a16="http://schemas.microsoft.com/office/drawing/2014/main" id="{A4850083-8533-5542-929E-63A9BABBC85D}"/>
              </a:ext>
            </a:extLst>
          </p:cNvPr>
          <p:cNvSpPr>
            <a:spLocks noGrp="1"/>
          </p:cNvSpPr>
          <p:nvPr>
            <p:ph sz="quarter" idx="13"/>
          </p:nvPr>
        </p:nvSpPr>
        <p:spPr>
          <a:xfrm>
            <a:off x="766763" y="845232"/>
            <a:ext cx="4726425" cy="5576836"/>
          </a:xfrm>
          <a:prstGeom prst="rect">
            <a:avLst/>
          </a:prstGeom>
          <a:solidFill>
            <a:schemeClr val="bg1">
              <a:lumMod val="95000"/>
            </a:schemeClr>
          </a:solidFill>
        </p:spPr>
        <p:txBody>
          <a:bodyPr/>
          <a:lstStyle>
            <a:lvl1pPr marL="0" indent="0">
              <a:buNone/>
              <a:defRPr/>
            </a:lvl1pPr>
          </a:lstStyle>
          <a:p>
            <a:pPr lvl="0"/>
            <a:endParaRPr lang="en-US"/>
          </a:p>
        </p:txBody>
      </p:sp>
      <p:sp>
        <p:nvSpPr>
          <p:cNvPr id="10" name="Tijdelijke aanduiding voor dianummer 5">
            <a:extLst>
              <a:ext uri="{FF2B5EF4-FFF2-40B4-BE49-F238E27FC236}">
                <a16:creationId xmlns:a16="http://schemas.microsoft.com/office/drawing/2014/main" id="{A07981A4-B8D1-144A-91E1-9E6707E1888A}"/>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
        <p:nvSpPr>
          <p:cNvPr id="14"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
        <p:nvSpPr>
          <p:cNvPr id="9" name="Text Placeholder 13">
            <a:extLst>
              <a:ext uri="{FF2B5EF4-FFF2-40B4-BE49-F238E27FC236}">
                <a16:creationId xmlns:a16="http://schemas.microsoft.com/office/drawing/2014/main" id="{BFBC100F-BA8E-FA44-81D9-DCCFC96E831D}"/>
              </a:ext>
            </a:extLst>
          </p:cNvPr>
          <p:cNvSpPr>
            <a:spLocks noGrp="1"/>
          </p:cNvSpPr>
          <p:nvPr>
            <p:ph type="body" sz="quarter" idx="21" hasCustomPrompt="1"/>
          </p:nvPr>
        </p:nvSpPr>
        <p:spPr>
          <a:xfrm>
            <a:off x="6378844" y="845232"/>
            <a:ext cx="5146585"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a:t>Title Slide Left Align</a:t>
            </a:r>
          </a:p>
        </p:txBody>
      </p:sp>
    </p:spTree>
    <p:extLst>
      <p:ext uri="{BB962C8B-B14F-4D97-AF65-F5344CB8AC3E}">
        <p14:creationId xmlns:p14="http://schemas.microsoft.com/office/powerpoint/2010/main" val="1351926553"/>
      </p:ext>
    </p:extLst>
  </p:cSld>
  <p:clrMapOvr>
    <a:masterClrMapping/>
  </p:clrMapOvr>
  <p:extLst>
    <p:ext uri="{DCECCB84-F9BA-43D5-87BE-67443E8EF086}">
      <p15:sldGuideLst xmlns:p15="http://schemas.microsoft.com/office/powerpoint/2012/main">
        <p15:guide id="1" orient="horz" pos="2160">
          <p15:clr>
            <a:srgbClr val="FBAE40"/>
          </p15:clr>
        </p15:guide>
        <p15:guide id="2" pos="483">
          <p15:clr>
            <a:srgbClr val="FBAE40"/>
          </p15:clr>
        </p15:guide>
        <p15:guide id="3" pos="726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bject + Title + Text 2">
    <p:bg>
      <p:bgPr>
        <a:solidFill>
          <a:schemeClr val="tx2"/>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41D8F43-F467-6241-A72E-B8BAA3607734}"/>
              </a:ext>
            </a:extLst>
          </p:cNvPr>
          <p:cNvSpPr>
            <a:spLocks noGrp="1"/>
          </p:cNvSpPr>
          <p:nvPr>
            <p:ph sz="quarter" idx="16"/>
          </p:nvPr>
        </p:nvSpPr>
        <p:spPr>
          <a:xfrm>
            <a:off x="0" y="448921"/>
            <a:ext cx="5653088" cy="6409079"/>
          </a:xfrm>
          <a:prstGeom prst="rect">
            <a:avLst/>
          </a:prstGeom>
          <a:solidFill>
            <a:schemeClr val="bg1">
              <a:lumMod val="95000"/>
            </a:schemeClr>
          </a:solidFill>
        </p:spPr>
        <p:txBody>
          <a:bodyPr/>
          <a:lstStyle>
            <a:lvl1pPr marL="0" indent="0">
              <a:buNone/>
              <a:defRPr/>
            </a:lvl1pPr>
          </a:lstStyle>
          <a:p>
            <a:pPr lvl="0"/>
            <a:endParaRPr lang="en-US"/>
          </a:p>
        </p:txBody>
      </p:sp>
      <p:sp>
        <p:nvSpPr>
          <p:cNvPr id="12" name="Tijdelijke aanduiding voor dianummer 5">
            <a:extLst>
              <a:ext uri="{FF2B5EF4-FFF2-40B4-BE49-F238E27FC236}">
                <a16:creationId xmlns:a16="http://schemas.microsoft.com/office/drawing/2014/main" id="{F0E76C92-10B1-5746-8A5B-50335A73238C}"/>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pic>
        <p:nvPicPr>
          <p:cNvPr id="8" name="Afbeelding 1">
            <a:extLst>
              <a:ext uri="{FF2B5EF4-FFF2-40B4-BE49-F238E27FC236}">
                <a16:creationId xmlns:a16="http://schemas.microsoft.com/office/drawing/2014/main" id="{9FE3A4A6-650B-AF4D-A7C7-2D53918445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60000" cy="360000"/>
          </a:xfrm>
          <a:prstGeom prst="rect">
            <a:avLst/>
          </a:prstGeom>
        </p:spPr>
      </p:pic>
      <p:sp>
        <p:nvSpPr>
          <p:cNvPr id="15"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
        <p:nvSpPr>
          <p:cNvPr id="10" name="Text Placeholder 2"/>
          <p:cNvSpPr>
            <a:spLocks noGrp="1"/>
          </p:cNvSpPr>
          <p:nvPr>
            <p:ph type="body" sz="quarter" idx="20"/>
          </p:nvPr>
        </p:nvSpPr>
        <p:spPr>
          <a:xfrm>
            <a:off x="6378844" y="1786071"/>
            <a:ext cx="5146585" cy="3987420"/>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Text Placeholder 13">
            <a:extLst>
              <a:ext uri="{FF2B5EF4-FFF2-40B4-BE49-F238E27FC236}">
                <a16:creationId xmlns:a16="http://schemas.microsoft.com/office/drawing/2014/main" id="{BFBC100F-BA8E-FA44-81D9-DCCFC96E831D}"/>
              </a:ext>
            </a:extLst>
          </p:cNvPr>
          <p:cNvSpPr>
            <a:spLocks noGrp="1"/>
          </p:cNvSpPr>
          <p:nvPr>
            <p:ph type="body" sz="quarter" idx="21" hasCustomPrompt="1"/>
          </p:nvPr>
        </p:nvSpPr>
        <p:spPr>
          <a:xfrm>
            <a:off x="6378844" y="845232"/>
            <a:ext cx="5146585"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a:t>Title Slide Left Align</a:t>
            </a:r>
          </a:p>
        </p:txBody>
      </p:sp>
    </p:spTree>
    <p:extLst>
      <p:ext uri="{BB962C8B-B14F-4D97-AF65-F5344CB8AC3E}">
        <p14:creationId xmlns:p14="http://schemas.microsoft.com/office/powerpoint/2010/main" val="34523142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Text + Object">
    <p:bg>
      <p:bgPr>
        <a:solidFill>
          <a:schemeClr val="tx2"/>
        </a:solidFill>
        <a:effectLst/>
      </p:bgPr>
    </p:bg>
    <p:spTree>
      <p:nvGrpSpPr>
        <p:cNvPr id="1" name=""/>
        <p:cNvGrpSpPr/>
        <p:nvPr/>
      </p:nvGrpSpPr>
      <p:grpSpPr>
        <a:xfrm>
          <a:off x="0" y="0"/>
          <a:ext cx="0" cy="0"/>
          <a:chOff x="0" y="0"/>
          <a:chExt cx="0" cy="0"/>
        </a:xfrm>
      </p:grpSpPr>
      <p:sp>
        <p:nvSpPr>
          <p:cNvPr id="8" name="Text Placeholder 2"/>
          <p:cNvSpPr>
            <a:spLocks noGrp="1"/>
          </p:cNvSpPr>
          <p:nvPr>
            <p:ph type="body" sz="quarter" idx="20"/>
          </p:nvPr>
        </p:nvSpPr>
        <p:spPr>
          <a:xfrm>
            <a:off x="766763" y="1786070"/>
            <a:ext cx="5146585" cy="4520725"/>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1" name="Content Placeholder 17">
            <a:extLst>
              <a:ext uri="{FF2B5EF4-FFF2-40B4-BE49-F238E27FC236}">
                <a16:creationId xmlns:a16="http://schemas.microsoft.com/office/drawing/2014/main" id="{A4850083-8533-5542-929E-63A9BABBC85D}"/>
              </a:ext>
            </a:extLst>
          </p:cNvPr>
          <p:cNvSpPr>
            <a:spLocks noGrp="1"/>
          </p:cNvSpPr>
          <p:nvPr>
            <p:ph sz="quarter" idx="13"/>
          </p:nvPr>
        </p:nvSpPr>
        <p:spPr>
          <a:xfrm>
            <a:off x="6806763" y="845232"/>
            <a:ext cx="4726425" cy="5587398"/>
          </a:xfrm>
          <a:prstGeom prst="rect">
            <a:avLst/>
          </a:prstGeom>
          <a:solidFill>
            <a:schemeClr val="bg1">
              <a:lumMod val="95000"/>
            </a:schemeClr>
          </a:solidFill>
        </p:spPr>
        <p:txBody>
          <a:bodyPr/>
          <a:lstStyle>
            <a:lvl1pPr marL="0" indent="0">
              <a:buNone/>
              <a:defRPr/>
            </a:lvl1pPr>
          </a:lstStyle>
          <a:p>
            <a:pPr lvl="0"/>
            <a:endParaRPr lang="en-US"/>
          </a:p>
        </p:txBody>
      </p:sp>
      <p:sp>
        <p:nvSpPr>
          <p:cNvPr id="10" name="Tijdelijke aanduiding voor dianummer 5">
            <a:extLst>
              <a:ext uri="{FF2B5EF4-FFF2-40B4-BE49-F238E27FC236}">
                <a16:creationId xmlns:a16="http://schemas.microsoft.com/office/drawing/2014/main" id="{A07981A4-B8D1-144A-91E1-9E6707E1888A}"/>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
        <p:nvSpPr>
          <p:cNvPr id="14"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
        <p:nvSpPr>
          <p:cNvPr id="9" name="Text Placeholder 13">
            <a:extLst>
              <a:ext uri="{FF2B5EF4-FFF2-40B4-BE49-F238E27FC236}">
                <a16:creationId xmlns:a16="http://schemas.microsoft.com/office/drawing/2014/main" id="{BFBC100F-BA8E-FA44-81D9-DCCFC96E831D}"/>
              </a:ext>
            </a:extLst>
          </p:cNvPr>
          <p:cNvSpPr>
            <a:spLocks noGrp="1"/>
          </p:cNvSpPr>
          <p:nvPr>
            <p:ph type="body" sz="quarter" idx="21" hasCustomPrompt="1"/>
          </p:nvPr>
        </p:nvSpPr>
        <p:spPr>
          <a:xfrm>
            <a:off x="766763" y="845232"/>
            <a:ext cx="5146585"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a:t>Title Slide Left Align</a:t>
            </a:r>
          </a:p>
        </p:txBody>
      </p:sp>
    </p:spTree>
    <p:extLst>
      <p:ext uri="{BB962C8B-B14F-4D97-AF65-F5344CB8AC3E}">
        <p14:creationId xmlns:p14="http://schemas.microsoft.com/office/powerpoint/2010/main" val="790604855"/>
      </p:ext>
    </p:extLst>
  </p:cSld>
  <p:clrMapOvr>
    <a:masterClrMapping/>
  </p:clrMapOvr>
  <p:extLst>
    <p:ext uri="{DCECCB84-F9BA-43D5-87BE-67443E8EF086}">
      <p15:sldGuideLst xmlns:p15="http://schemas.microsoft.com/office/powerpoint/2012/main">
        <p15:guide id="1" orient="horz" pos="2160">
          <p15:clr>
            <a:srgbClr val="FBAE40"/>
          </p15:clr>
        </p15:guide>
        <p15:guide id="2" pos="483">
          <p15:clr>
            <a:srgbClr val="FBAE40"/>
          </p15:clr>
        </p15:guide>
        <p15:guide id="3" pos="726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Text + Object 2">
    <p:bg>
      <p:bgPr>
        <a:solidFill>
          <a:schemeClr val="tx2"/>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FCB18433-8BE9-BB40-A990-BEE1341FD4D5}"/>
              </a:ext>
            </a:extLst>
          </p:cNvPr>
          <p:cNvSpPr>
            <a:spLocks noGrp="1"/>
          </p:cNvSpPr>
          <p:nvPr>
            <p:ph sz="quarter" idx="16"/>
          </p:nvPr>
        </p:nvSpPr>
        <p:spPr>
          <a:xfrm>
            <a:off x="6538912" y="-1"/>
            <a:ext cx="5653088" cy="6409079"/>
          </a:xfrm>
          <a:prstGeom prst="rect">
            <a:avLst/>
          </a:prstGeom>
          <a:solidFill>
            <a:schemeClr val="bg1">
              <a:lumMod val="95000"/>
            </a:schemeClr>
          </a:solidFill>
        </p:spPr>
        <p:txBody>
          <a:bodyPr/>
          <a:lstStyle>
            <a:lvl1pPr marL="0" indent="0">
              <a:buNone/>
              <a:defRPr/>
            </a:lvl1pPr>
          </a:lstStyle>
          <a:p>
            <a:pPr lvl="0"/>
            <a:endParaRPr lang="en-US"/>
          </a:p>
        </p:txBody>
      </p:sp>
      <p:sp>
        <p:nvSpPr>
          <p:cNvPr id="10" name="Tijdelijke aanduiding voor dianummer 5">
            <a:extLst>
              <a:ext uri="{FF2B5EF4-FFF2-40B4-BE49-F238E27FC236}">
                <a16:creationId xmlns:a16="http://schemas.microsoft.com/office/drawing/2014/main" id="{3DC0EF3F-9C1C-A547-8D7D-17031E94253D}"/>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
        <p:nvSpPr>
          <p:cNvPr id="13"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
        <p:nvSpPr>
          <p:cNvPr id="7" name="Text Placeholder 2"/>
          <p:cNvSpPr>
            <a:spLocks noGrp="1"/>
          </p:cNvSpPr>
          <p:nvPr>
            <p:ph type="body" sz="quarter" idx="20"/>
          </p:nvPr>
        </p:nvSpPr>
        <p:spPr>
          <a:xfrm>
            <a:off x="766763" y="1786071"/>
            <a:ext cx="5146585" cy="3987420"/>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13">
            <a:extLst>
              <a:ext uri="{FF2B5EF4-FFF2-40B4-BE49-F238E27FC236}">
                <a16:creationId xmlns:a16="http://schemas.microsoft.com/office/drawing/2014/main" id="{BFBC100F-BA8E-FA44-81D9-DCCFC96E831D}"/>
              </a:ext>
            </a:extLst>
          </p:cNvPr>
          <p:cNvSpPr>
            <a:spLocks noGrp="1"/>
          </p:cNvSpPr>
          <p:nvPr>
            <p:ph type="body" sz="quarter" idx="21" hasCustomPrompt="1"/>
          </p:nvPr>
        </p:nvSpPr>
        <p:spPr>
          <a:xfrm>
            <a:off x="766763" y="845232"/>
            <a:ext cx="5146585"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a:t>Title Slide Left Align</a:t>
            </a:r>
          </a:p>
        </p:txBody>
      </p:sp>
    </p:spTree>
    <p:extLst>
      <p:ext uri="{BB962C8B-B14F-4D97-AF65-F5344CB8AC3E}">
        <p14:creationId xmlns:p14="http://schemas.microsoft.com/office/powerpoint/2010/main" val="3006341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42FA7FF-343F-4B15-8C07-71F25E92F617}" type="slidenum">
              <a:rPr lang="en-US" smtClean="0"/>
              <a:t>‹#›</a:t>
            </a:fld>
            <a:endParaRPr lang="en-US"/>
          </a:p>
        </p:txBody>
      </p:sp>
    </p:spTree>
    <p:extLst>
      <p:ext uri="{BB962C8B-B14F-4D97-AF65-F5344CB8AC3E}">
        <p14:creationId xmlns:p14="http://schemas.microsoft.com/office/powerpoint/2010/main" val="4207367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Dark">
    <p:bg>
      <p:bgPr>
        <a:solidFill>
          <a:schemeClr val="bg2"/>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A5350FA6-7A12-8242-BC1E-5B8101F363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0"/>
            <a:ext cx="1306800" cy="1306800"/>
          </a:xfrm>
          <a:prstGeom prst="rect">
            <a:avLst/>
          </a:prstGeom>
        </p:spPr>
      </p:pic>
      <p:pic>
        <p:nvPicPr>
          <p:cNvPr id="10" name="Afbeelding 9">
            <a:extLst>
              <a:ext uri="{FF2B5EF4-FFF2-40B4-BE49-F238E27FC236}">
                <a16:creationId xmlns:a16="http://schemas.microsoft.com/office/drawing/2014/main" id="{5552E9BE-C5B0-2243-9B17-5CE4F5BEBD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sp>
        <p:nvSpPr>
          <p:cNvPr id="4" name="Tijdelijke aanduiding voor tekst 2">
            <a:extLst>
              <a:ext uri="{FF2B5EF4-FFF2-40B4-BE49-F238E27FC236}">
                <a16:creationId xmlns:a16="http://schemas.microsoft.com/office/drawing/2014/main" id="{64E9ECBF-23C1-1644-8886-964FA886698D}"/>
              </a:ext>
            </a:extLst>
          </p:cNvPr>
          <p:cNvSpPr txBox="1">
            <a:spLocks/>
          </p:cNvSpPr>
          <p:nvPr userDrawn="1"/>
        </p:nvSpPr>
        <p:spPr>
          <a:xfrm>
            <a:off x="1306797" y="1306800"/>
            <a:ext cx="10885202" cy="4244400"/>
          </a:xfrm>
          <a:prstGeom prst="rect">
            <a:avLst/>
          </a:prstGeom>
        </p:spPr>
        <p:txBody>
          <a:bodyPr anchor="ctr" anchorCtr="0"/>
          <a:lstStyle>
            <a:lvl1pPr marL="0" indent="0" algn="l" defTabSz="914400" rtl="0" eaLnBrk="1" latinLnBrk="0" hangingPunct="1">
              <a:lnSpc>
                <a:spcPct val="90000"/>
              </a:lnSpc>
              <a:spcBef>
                <a:spcPts val="1000"/>
              </a:spcBef>
              <a:buSzPct val="50000"/>
              <a:buFont typeface="+mj-lt"/>
              <a:buNone/>
              <a:defRPr sz="4800" b="0" i="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BE" b="1" i="0">
              <a:latin typeface="Calibri" panose="020F0502020204030204" pitchFamily="34" charset="0"/>
              <a:cs typeface="Calibri" panose="020F0502020204030204" pitchFamily="34" charset="0"/>
            </a:endParaRPr>
          </a:p>
        </p:txBody>
      </p:sp>
      <p:sp>
        <p:nvSpPr>
          <p:cNvPr id="5" name="Text Placeholder 2"/>
          <p:cNvSpPr>
            <a:spLocks noGrp="1"/>
          </p:cNvSpPr>
          <p:nvPr>
            <p:ph type="body" sz="quarter" idx="10" hasCustomPrompt="1"/>
          </p:nvPr>
        </p:nvSpPr>
        <p:spPr>
          <a:xfrm>
            <a:off x="1306798" y="1306800"/>
            <a:ext cx="9300878" cy="4244400"/>
          </a:xfrm>
          <a:prstGeom prst="rect">
            <a:avLst/>
          </a:prstGeom>
        </p:spPr>
        <p:txBody>
          <a:bodyPr anchor="ctr"/>
          <a:lstStyle>
            <a:lvl1pPr marL="0" indent="0">
              <a:buNone/>
              <a:defRPr sz="4800">
                <a:solidFill>
                  <a:schemeClr val="bg1"/>
                </a:solidFill>
              </a:defRPr>
            </a:lvl1pPr>
          </a:lstStyle>
          <a:p>
            <a:r>
              <a:rPr lang="nl-BE" b="1" i="0" err="1">
                <a:latin typeface="Calibri" panose="020F0502020204030204" pitchFamily="34" charset="0"/>
                <a:cs typeface="Calibri" panose="020F0502020204030204" pitchFamily="34" charset="0"/>
              </a:rPr>
              <a:t>Your</a:t>
            </a:r>
            <a:r>
              <a:rPr lang="nl-BE" b="1" i="0">
                <a:latin typeface="Calibri" panose="020F0502020204030204" pitchFamily="34" charset="0"/>
                <a:cs typeface="Calibri" panose="020F0502020204030204" pitchFamily="34" charset="0"/>
              </a:rPr>
              <a:t> </a:t>
            </a:r>
            <a:r>
              <a:rPr lang="nl-BE" b="1" i="0" err="1">
                <a:latin typeface="Calibri" panose="020F0502020204030204" pitchFamily="34" charset="0"/>
                <a:cs typeface="Calibri" panose="020F0502020204030204" pitchFamily="34" charset="0"/>
              </a:rPr>
              <a:t>closing</a:t>
            </a:r>
            <a:r>
              <a:rPr lang="nl-BE" b="1" i="0">
                <a:latin typeface="Calibri" panose="020F0502020204030204" pitchFamily="34" charset="0"/>
                <a:cs typeface="Calibri" panose="020F0502020204030204" pitchFamily="34" charset="0"/>
              </a:rPr>
              <a:t> </a:t>
            </a:r>
            <a:r>
              <a:rPr lang="nl-BE" b="1" i="0" err="1">
                <a:latin typeface="Calibri" panose="020F0502020204030204" pitchFamily="34" charset="0"/>
                <a:cs typeface="Calibri" panose="020F0502020204030204" pitchFamily="34" charset="0"/>
              </a:rPr>
              <a:t>phrase</a:t>
            </a:r>
            <a:endParaRPr lang="nl-BE" b="1" i="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7208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Dark + Text NL">
    <p:spTree>
      <p:nvGrpSpPr>
        <p:cNvPr id="1" name=""/>
        <p:cNvGrpSpPr/>
        <p:nvPr/>
      </p:nvGrpSpPr>
      <p:grpSpPr>
        <a:xfrm>
          <a:off x="0" y="0"/>
          <a:ext cx="0" cy="0"/>
          <a:chOff x="0" y="0"/>
          <a:chExt cx="0" cy="0"/>
        </a:xfrm>
      </p:grpSpPr>
      <p:sp>
        <p:nvSpPr>
          <p:cNvPr id="5" name="Tijdelijke aanduiding voor tekst 2">
            <a:extLst>
              <a:ext uri="{FF2B5EF4-FFF2-40B4-BE49-F238E27FC236}">
                <a16:creationId xmlns:a16="http://schemas.microsoft.com/office/drawing/2014/main" id="{64E9ECBF-23C1-1644-8886-964FA886698D}"/>
              </a:ext>
            </a:extLst>
          </p:cNvPr>
          <p:cNvSpPr txBox="1">
            <a:spLocks/>
          </p:cNvSpPr>
          <p:nvPr userDrawn="1"/>
        </p:nvSpPr>
        <p:spPr>
          <a:xfrm>
            <a:off x="1306797" y="1306800"/>
            <a:ext cx="10885202" cy="4244400"/>
          </a:xfrm>
          <a:prstGeom prst="rect">
            <a:avLst/>
          </a:prstGeom>
        </p:spPr>
        <p:txBody>
          <a:bodyPr anchor="ctr" anchorCtr="0"/>
          <a:lstStyle>
            <a:lvl1pPr marL="0" indent="0" algn="l" defTabSz="914400" rtl="0" eaLnBrk="1" latinLnBrk="0" hangingPunct="1">
              <a:lnSpc>
                <a:spcPct val="90000"/>
              </a:lnSpc>
              <a:spcBef>
                <a:spcPts val="1000"/>
              </a:spcBef>
              <a:buSzPct val="50000"/>
              <a:buFont typeface="+mj-lt"/>
              <a:buNone/>
              <a:defRPr sz="4800" b="0" i="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b="1" i="0">
                <a:latin typeface="Calibri" panose="020F0502020204030204" pitchFamily="34" charset="0"/>
                <a:cs typeface="Calibri" panose="020F0502020204030204" pitchFamily="34" charset="0"/>
              </a:rPr>
              <a:t>Ontwikkelt </a:t>
            </a:r>
          </a:p>
          <a:p>
            <a:r>
              <a:rPr lang="nl-BE" b="1" i="0">
                <a:latin typeface="Calibri" panose="020F0502020204030204" pitchFamily="34" charset="0"/>
                <a:cs typeface="Calibri" panose="020F0502020204030204" pitchFamily="34" charset="0"/>
              </a:rPr>
              <a:t>Faciliteert </a:t>
            </a:r>
          </a:p>
          <a:p>
            <a:r>
              <a:rPr lang="nl-BE" b="1" i="0">
                <a:latin typeface="Calibri" panose="020F0502020204030204" pitchFamily="34" charset="0"/>
                <a:cs typeface="Calibri" panose="020F0502020204030204" pitchFamily="34" charset="0"/>
              </a:rPr>
              <a:t>Verbindt</a:t>
            </a:r>
          </a:p>
        </p:txBody>
      </p:sp>
    </p:spTree>
    <p:extLst>
      <p:ext uri="{BB962C8B-B14F-4D97-AF65-F5344CB8AC3E}">
        <p14:creationId xmlns:p14="http://schemas.microsoft.com/office/powerpoint/2010/main" val="2400297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Dark + Text FR">
    <p:spTree>
      <p:nvGrpSpPr>
        <p:cNvPr id="1" name=""/>
        <p:cNvGrpSpPr/>
        <p:nvPr/>
      </p:nvGrpSpPr>
      <p:grpSpPr>
        <a:xfrm>
          <a:off x="0" y="0"/>
          <a:ext cx="0" cy="0"/>
          <a:chOff x="0" y="0"/>
          <a:chExt cx="0" cy="0"/>
        </a:xfrm>
      </p:grpSpPr>
      <p:sp>
        <p:nvSpPr>
          <p:cNvPr id="5" name="Tijdelijke aanduiding voor tekst 2">
            <a:extLst>
              <a:ext uri="{FF2B5EF4-FFF2-40B4-BE49-F238E27FC236}">
                <a16:creationId xmlns:a16="http://schemas.microsoft.com/office/drawing/2014/main" id="{64E9ECBF-23C1-1644-8886-964FA886698D}"/>
              </a:ext>
            </a:extLst>
          </p:cNvPr>
          <p:cNvSpPr txBox="1">
            <a:spLocks/>
          </p:cNvSpPr>
          <p:nvPr userDrawn="1"/>
        </p:nvSpPr>
        <p:spPr>
          <a:xfrm>
            <a:off x="1306797" y="1306800"/>
            <a:ext cx="10885202" cy="4244400"/>
          </a:xfrm>
          <a:prstGeom prst="rect">
            <a:avLst/>
          </a:prstGeom>
        </p:spPr>
        <p:txBody>
          <a:bodyPr anchor="ctr" anchorCtr="0"/>
          <a:lstStyle>
            <a:lvl1pPr marL="0" indent="0" algn="l" defTabSz="914400" rtl="0" eaLnBrk="1" latinLnBrk="0" hangingPunct="1">
              <a:lnSpc>
                <a:spcPct val="90000"/>
              </a:lnSpc>
              <a:spcBef>
                <a:spcPts val="1000"/>
              </a:spcBef>
              <a:buSzPct val="50000"/>
              <a:buFont typeface="+mj-lt"/>
              <a:buNone/>
              <a:defRPr sz="4800" b="0" i="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b="1" i="0" err="1">
                <a:latin typeface="Calibri" panose="020F0502020204030204" pitchFamily="34" charset="0"/>
                <a:cs typeface="Calibri" panose="020F0502020204030204" pitchFamily="34" charset="0"/>
              </a:rPr>
              <a:t>Développe</a:t>
            </a:r>
            <a:endParaRPr lang="nl-BE" b="1" i="0">
              <a:latin typeface="Calibri" panose="020F0502020204030204" pitchFamily="34" charset="0"/>
              <a:cs typeface="Calibri" panose="020F0502020204030204" pitchFamily="34" charset="0"/>
            </a:endParaRPr>
          </a:p>
          <a:p>
            <a:r>
              <a:rPr lang="nl-BE" b="1" i="0" err="1">
                <a:latin typeface="Calibri" panose="020F0502020204030204" pitchFamily="34" charset="0"/>
                <a:cs typeface="Calibri" panose="020F0502020204030204" pitchFamily="34" charset="0"/>
              </a:rPr>
              <a:t>Facilite</a:t>
            </a:r>
            <a:endParaRPr lang="nl-BE" b="1" i="0">
              <a:latin typeface="Calibri" panose="020F0502020204030204" pitchFamily="34" charset="0"/>
              <a:cs typeface="Calibri" panose="020F0502020204030204" pitchFamily="34" charset="0"/>
            </a:endParaRPr>
          </a:p>
          <a:p>
            <a:r>
              <a:rPr lang="nl-BE" b="1" i="0" err="1">
                <a:latin typeface="Calibri" panose="020F0502020204030204" pitchFamily="34" charset="0"/>
                <a:cs typeface="Calibri" panose="020F0502020204030204" pitchFamily="34" charset="0"/>
              </a:rPr>
              <a:t>Rapproche</a:t>
            </a:r>
            <a:endParaRPr lang="nl-BE" b="1" i="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38025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Dark + Text EN">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64E9ECBF-23C1-1644-8886-964FA886698D}"/>
              </a:ext>
            </a:extLst>
          </p:cNvPr>
          <p:cNvSpPr txBox="1">
            <a:spLocks/>
          </p:cNvSpPr>
          <p:nvPr userDrawn="1"/>
        </p:nvSpPr>
        <p:spPr>
          <a:xfrm>
            <a:off x="1306797" y="1306800"/>
            <a:ext cx="10885202" cy="4244400"/>
          </a:xfrm>
          <a:prstGeom prst="rect">
            <a:avLst/>
          </a:prstGeom>
        </p:spPr>
        <p:txBody>
          <a:bodyPr anchor="ctr" anchorCtr="0"/>
          <a:lstStyle>
            <a:lvl1pPr marL="0" indent="0" algn="l" defTabSz="914400" rtl="0" eaLnBrk="1" latinLnBrk="0" hangingPunct="1">
              <a:lnSpc>
                <a:spcPct val="90000"/>
              </a:lnSpc>
              <a:spcBef>
                <a:spcPts val="1000"/>
              </a:spcBef>
              <a:buSzPct val="50000"/>
              <a:buFont typeface="+mj-lt"/>
              <a:buNone/>
              <a:defRPr sz="4800" b="0" i="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b="1" i="0" err="1">
                <a:latin typeface="Calibri" panose="020F0502020204030204" pitchFamily="34" charset="0"/>
                <a:cs typeface="Calibri" panose="020F0502020204030204" pitchFamily="34" charset="0"/>
              </a:rPr>
              <a:t>Develops</a:t>
            </a:r>
            <a:endParaRPr lang="nl-BE" b="1" i="0">
              <a:latin typeface="Calibri" panose="020F0502020204030204" pitchFamily="34" charset="0"/>
              <a:cs typeface="Calibri" panose="020F0502020204030204" pitchFamily="34" charset="0"/>
            </a:endParaRPr>
          </a:p>
          <a:p>
            <a:r>
              <a:rPr lang="nl-BE" b="1" err="1"/>
              <a:t>Facilitates</a:t>
            </a:r>
            <a:endParaRPr lang="nl-BE" b="1"/>
          </a:p>
          <a:p>
            <a:r>
              <a:rPr lang="nl-BE" b="1" i="0" err="1">
                <a:latin typeface="Calibri" panose="020F0502020204030204" pitchFamily="34" charset="0"/>
                <a:cs typeface="Calibri" panose="020F0502020204030204" pitchFamily="34" charset="0"/>
              </a:rPr>
              <a:t>Bringstogether</a:t>
            </a:r>
            <a:endParaRPr lang="nl-BE" b="1" i="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6311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esentation cover">
    <p:spTree>
      <p:nvGrpSpPr>
        <p:cNvPr id="1" name=""/>
        <p:cNvGrpSpPr/>
        <p:nvPr/>
      </p:nvGrpSpPr>
      <p:grpSpPr>
        <a:xfrm>
          <a:off x="0" y="0"/>
          <a:ext cx="0" cy="0"/>
          <a:chOff x="0" y="0"/>
          <a:chExt cx="0" cy="0"/>
        </a:xfrm>
      </p:grpSpPr>
      <p:pic>
        <p:nvPicPr>
          <p:cNvPr id="10" name="Picture Placeholder 3">
            <a:extLst>
              <a:ext uri="{FF2B5EF4-FFF2-40B4-BE49-F238E27FC236}">
                <a16:creationId xmlns:a16="http://schemas.microsoft.com/office/drawing/2014/main" id="{23CEB549-B338-4921-9864-78D129E8AC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23" r="3241" b="-33"/>
          <a:stretch/>
        </p:blipFill>
        <p:spPr>
          <a:xfrm>
            <a:off x="2174350" y="-3008"/>
            <a:ext cx="10017650" cy="6875601"/>
          </a:xfrm>
          <a:prstGeom prst="rect">
            <a:avLst/>
          </a:prstGeom>
        </p:spPr>
      </p:pic>
      <p:sp>
        <p:nvSpPr>
          <p:cNvPr id="9" name="Trapezoid 1">
            <a:extLst>
              <a:ext uri="{FF2B5EF4-FFF2-40B4-BE49-F238E27FC236}">
                <a16:creationId xmlns:a16="http://schemas.microsoft.com/office/drawing/2014/main" id="{9835AEAD-B817-4BD9-BBDF-6AA6770269E5}"/>
              </a:ext>
            </a:extLst>
          </p:cNvPr>
          <p:cNvSpPr/>
          <p:nvPr userDrawn="1"/>
        </p:nvSpPr>
        <p:spPr>
          <a:xfrm>
            <a:off x="-17399" y="-9919"/>
            <a:ext cx="3890320" cy="6887997"/>
          </a:xfrm>
          <a:custGeom>
            <a:avLst/>
            <a:gdLst>
              <a:gd name="connsiteX0" fmla="*/ 0 w 6085840"/>
              <a:gd name="connsiteY0" fmla="*/ 6858000 h 6858000"/>
              <a:gd name="connsiteX1" fmla="*/ 1250640 w 6085840"/>
              <a:gd name="connsiteY1" fmla="*/ 0 h 6858000"/>
              <a:gd name="connsiteX2" fmla="*/ 4835200 w 6085840"/>
              <a:gd name="connsiteY2" fmla="*/ 0 h 6858000"/>
              <a:gd name="connsiteX3" fmla="*/ 6085840 w 6085840"/>
              <a:gd name="connsiteY3" fmla="*/ 6858000 h 6858000"/>
              <a:gd name="connsiteX4" fmla="*/ 0 w 6085840"/>
              <a:gd name="connsiteY4" fmla="*/ 6858000 h 6858000"/>
              <a:gd name="connsiteX0" fmla="*/ 1360480 w 4835200"/>
              <a:gd name="connsiteY0" fmla="*/ 6847840 h 6858000"/>
              <a:gd name="connsiteX1" fmla="*/ 0 w 4835200"/>
              <a:gd name="connsiteY1" fmla="*/ 0 h 6858000"/>
              <a:gd name="connsiteX2" fmla="*/ 3584560 w 4835200"/>
              <a:gd name="connsiteY2" fmla="*/ 0 h 6858000"/>
              <a:gd name="connsiteX3" fmla="*/ 4835200 w 4835200"/>
              <a:gd name="connsiteY3" fmla="*/ 6858000 h 6858000"/>
              <a:gd name="connsiteX4" fmla="*/ 1360480 w 4835200"/>
              <a:gd name="connsiteY4" fmla="*/ 6847840 h 6858000"/>
              <a:gd name="connsiteX0" fmla="*/ 212400 w 4835200"/>
              <a:gd name="connsiteY0" fmla="*/ 6878320 h 6878320"/>
              <a:gd name="connsiteX1" fmla="*/ 0 w 4835200"/>
              <a:gd name="connsiteY1" fmla="*/ 0 h 6878320"/>
              <a:gd name="connsiteX2" fmla="*/ 3584560 w 4835200"/>
              <a:gd name="connsiteY2" fmla="*/ 0 h 6878320"/>
              <a:gd name="connsiteX3" fmla="*/ 4835200 w 4835200"/>
              <a:gd name="connsiteY3" fmla="*/ 6858000 h 6878320"/>
              <a:gd name="connsiteX4" fmla="*/ 212400 w 4835200"/>
              <a:gd name="connsiteY4" fmla="*/ 6878320 h 6878320"/>
              <a:gd name="connsiteX0" fmla="*/ 0 w 4622800"/>
              <a:gd name="connsiteY0" fmla="*/ 6878320 h 6878320"/>
              <a:gd name="connsiteX1" fmla="*/ 285440 w 4622800"/>
              <a:gd name="connsiteY1" fmla="*/ 30480 h 6878320"/>
              <a:gd name="connsiteX2" fmla="*/ 3372160 w 4622800"/>
              <a:gd name="connsiteY2" fmla="*/ 0 h 6878320"/>
              <a:gd name="connsiteX3" fmla="*/ 4622800 w 4622800"/>
              <a:gd name="connsiteY3" fmla="*/ 6858000 h 6878320"/>
              <a:gd name="connsiteX4" fmla="*/ 0 w 4622800"/>
              <a:gd name="connsiteY4" fmla="*/ 6878320 h 6878320"/>
              <a:gd name="connsiteX0" fmla="*/ 29520 w 4652320"/>
              <a:gd name="connsiteY0" fmla="*/ 6888480 h 6888480"/>
              <a:gd name="connsiteX1" fmla="*/ 0 w 4652320"/>
              <a:gd name="connsiteY1" fmla="*/ 0 h 6888480"/>
              <a:gd name="connsiteX2" fmla="*/ 3401680 w 4652320"/>
              <a:gd name="connsiteY2" fmla="*/ 10160 h 6888480"/>
              <a:gd name="connsiteX3" fmla="*/ 4652320 w 4652320"/>
              <a:gd name="connsiteY3" fmla="*/ 6868160 h 6888480"/>
              <a:gd name="connsiteX4" fmla="*/ 29520 w 4652320"/>
              <a:gd name="connsiteY4" fmla="*/ 6888480 h 6888480"/>
              <a:gd name="connsiteX0" fmla="*/ 29520 w 3575360"/>
              <a:gd name="connsiteY0" fmla="*/ 6888480 h 6888480"/>
              <a:gd name="connsiteX1" fmla="*/ 0 w 3575360"/>
              <a:gd name="connsiteY1" fmla="*/ 0 h 6888480"/>
              <a:gd name="connsiteX2" fmla="*/ 3401680 w 3575360"/>
              <a:gd name="connsiteY2" fmla="*/ 10160 h 6888480"/>
              <a:gd name="connsiteX3" fmla="*/ 3575360 w 3575360"/>
              <a:gd name="connsiteY3" fmla="*/ 6888480 h 6888480"/>
              <a:gd name="connsiteX4" fmla="*/ 29520 w 3575360"/>
              <a:gd name="connsiteY4" fmla="*/ 6888480 h 6888480"/>
              <a:gd name="connsiteX0" fmla="*/ 29520 w 4742800"/>
              <a:gd name="connsiteY0" fmla="*/ 6888480 h 6888480"/>
              <a:gd name="connsiteX1" fmla="*/ 0 w 4742800"/>
              <a:gd name="connsiteY1" fmla="*/ 0 h 6888480"/>
              <a:gd name="connsiteX2" fmla="*/ 4742800 w 4742800"/>
              <a:gd name="connsiteY2" fmla="*/ 10160 h 6888480"/>
              <a:gd name="connsiteX3" fmla="*/ 3575360 w 4742800"/>
              <a:gd name="connsiteY3" fmla="*/ 6888480 h 6888480"/>
              <a:gd name="connsiteX4" fmla="*/ 29520 w 4742800"/>
              <a:gd name="connsiteY4" fmla="*/ 6888480 h 6888480"/>
              <a:gd name="connsiteX0" fmla="*/ 0 w 4713280"/>
              <a:gd name="connsiteY0" fmla="*/ 6878320 h 6878320"/>
              <a:gd name="connsiteX1" fmla="*/ 2530800 w 4713280"/>
              <a:gd name="connsiteY1" fmla="*/ 0 h 6878320"/>
              <a:gd name="connsiteX2" fmla="*/ 4713280 w 4713280"/>
              <a:gd name="connsiteY2" fmla="*/ 0 h 6878320"/>
              <a:gd name="connsiteX3" fmla="*/ 3545840 w 4713280"/>
              <a:gd name="connsiteY3" fmla="*/ 6878320 h 6878320"/>
              <a:gd name="connsiteX4" fmla="*/ 0 w 4713280"/>
              <a:gd name="connsiteY4" fmla="*/ 6878320 h 6878320"/>
              <a:gd name="connsiteX0" fmla="*/ 0 w 4713280"/>
              <a:gd name="connsiteY0" fmla="*/ 6888480 h 6888480"/>
              <a:gd name="connsiteX1" fmla="*/ 864560 w 4713280"/>
              <a:gd name="connsiteY1" fmla="*/ 0 h 6888480"/>
              <a:gd name="connsiteX2" fmla="*/ 4713280 w 4713280"/>
              <a:gd name="connsiteY2" fmla="*/ 10160 h 6888480"/>
              <a:gd name="connsiteX3" fmla="*/ 3545840 w 4713280"/>
              <a:gd name="connsiteY3" fmla="*/ 6888480 h 6888480"/>
              <a:gd name="connsiteX4" fmla="*/ 0 w 4713280"/>
              <a:gd name="connsiteY4" fmla="*/ 6888480 h 6888480"/>
              <a:gd name="connsiteX0" fmla="*/ 862640 w 3848720"/>
              <a:gd name="connsiteY0" fmla="*/ 6858000 h 6888480"/>
              <a:gd name="connsiteX1" fmla="*/ 0 w 3848720"/>
              <a:gd name="connsiteY1" fmla="*/ 0 h 6888480"/>
              <a:gd name="connsiteX2" fmla="*/ 3848720 w 3848720"/>
              <a:gd name="connsiteY2" fmla="*/ 10160 h 6888480"/>
              <a:gd name="connsiteX3" fmla="*/ 2681280 w 3848720"/>
              <a:gd name="connsiteY3" fmla="*/ 6888480 h 6888480"/>
              <a:gd name="connsiteX4" fmla="*/ 862640 w 3848720"/>
              <a:gd name="connsiteY4" fmla="*/ 6858000 h 6888480"/>
              <a:gd name="connsiteX0" fmla="*/ 0 w 3890320"/>
              <a:gd name="connsiteY0" fmla="*/ 6888480 h 6888480"/>
              <a:gd name="connsiteX1" fmla="*/ 4160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 name="connsiteX0" fmla="*/ 0 w 3890320"/>
              <a:gd name="connsiteY0" fmla="*/ 6888480 h 6888480"/>
              <a:gd name="connsiteX1" fmla="*/ 96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320" h="6888480">
                <a:moveTo>
                  <a:pt x="0" y="6888480"/>
                </a:moveTo>
                <a:lnTo>
                  <a:pt x="960" y="0"/>
                </a:lnTo>
                <a:lnTo>
                  <a:pt x="3890320" y="10160"/>
                </a:lnTo>
                <a:lnTo>
                  <a:pt x="2722880" y="6888480"/>
                </a:lnTo>
                <a:lnTo>
                  <a:pt x="0" y="68884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endParaRPr lang="fr-LU" sz="1800">
              <a:solidFill>
                <a:srgbClr val="FFFFFF"/>
              </a:solidFill>
              <a:latin typeface="Arial"/>
            </a:endParaRPr>
          </a:p>
        </p:txBody>
      </p:sp>
      <p:pic>
        <p:nvPicPr>
          <p:cNvPr id="11" name="Picture 10">
            <a:extLst>
              <a:ext uri="{FF2B5EF4-FFF2-40B4-BE49-F238E27FC236}">
                <a16:creationId xmlns:a16="http://schemas.microsoft.com/office/drawing/2014/main" id="{7ACD4231-5DB8-489E-88B8-2806A1ECEB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346" t="7939"/>
          <a:stretch/>
        </p:blipFill>
        <p:spPr>
          <a:xfrm>
            <a:off x="670086" y="1219355"/>
            <a:ext cx="2334800" cy="343950"/>
          </a:xfrm>
          <a:prstGeom prst="rect">
            <a:avLst/>
          </a:prstGeom>
        </p:spPr>
      </p:pic>
      <p:sp>
        <p:nvSpPr>
          <p:cNvPr id="13" name="Title 20">
            <a:extLst>
              <a:ext uri="{FF2B5EF4-FFF2-40B4-BE49-F238E27FC236}">
                <a16:creationId xmlns:a16="http://schemas.microsoft.com/office/drawing/2014/main" id="{F911E22E-90F5-43E7-A3D3-370E5F91F49C}"/>
              </a:ext>
            </a:extLst>
          </p:cNvPr>
          <p:cNvSpPr>
            <a:spLocks noGrp="1"/>
          </p:cNvSpPr>
          <p:nvPr>
            <p:ph type="title" hasCustomPrompt="1"/>
          </p:nvPr>
        </p:nvSpPr>
        <p:spPr>
          <a:xfrm>
            <a:off x="106914" y="2587634"/>
            <a:ext cx="2986790" cy="1663478"/>
          </a:xfrm>
          <a:prstGeom prst="rect">
            <a:avLst/>
          </a:prstGeom>
        </p:spPr>
        <p:txBody>
          <a:bodyPr anchor="ctr"/>
          <a:lstStyle>
            <a:lvl1pPr algn="ctr">
              <a:defRPr sz="2426" b="1">
                <a:solidFill>
                  <a:schemeClr val="tx1">
                    <a:lumMod val="65000"/>
                    <a:lumOff val="35000"/>
                  </a:schemeClr>
                </a:solidFill>
                <a:latin typeface="Calibri" panose="020F0502020204030204" pitchFamily="34" charset="0"/>
                <a:cs typeface="Calibri" panose="020F0502020204030204" pitchFamily="34" charset="0"/>
              </a:defRPr>
            </a:lvl1pPr>
          </a:lstStyle>
          <a:p>
            <a:r>
              <a:rPr lang="en-US"/>
              <a:t>Presentation Title</a:t>
            </a:r>
            <a:endParaRPr lang="fr-LU"/>
          </a:p>
        </p:txBody>
      </p:sp>
      <p:pic>
        <p:nvPicPr>
          <p:cNvPr id="4" name="Picture 3" descr="A picture containing text, clipart&#10;&#10;Description automatically generated">
            <a:extLst>
              <a:ext uri="{FF2B5EF4-FFF2-40B4-BE49-F238E27FC236}">
                <a16:creationId xmlns:a16="http://schemas.microsoft.com/office/drawing/2014/main" id="{23A0404C-E99D-4999-B87D-0B7F7B847E9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503" y="525308"/>
            <a:ext cx="2314781" cy="607020"/>
          </a:xfrm>
          <a:prstGeom prst="rect">
            <a:avLst/>
          </a:prstGeom>
        </p:spPr>
      </p:pic>
    </p:spTree>
    <p:extLst>
      <p:ext uri="{BB962C8B-B14F-4D97-AF65-F5344CB8AC3E}">
        <p14:creationId xmlns:p14="http://schemas.microsoft.com/office/powerpoint/2010/main" val="3342721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esentation cover AN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BF4AE1-5634-49A0-9981-E13C37BED74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86050" y="241"/>
            <a:ext cx="9505950" cy="6857519"/>
          </a:xfrm>
          <a:prstGeom prst="rect">
            <a:avLst/>
          </a:prstGeom>
        </p:spPr>
      </p:pic>
      <p:sp>
        <p:nvSpPr>
          <p:cNvPr id="9" name="Trapezoid 1">
            <a:extLst>
              <a:ext uri="{FF2B5EF4-FFF2-40B4-BE49-F238E27FC236}">
                <a16:creationId xmlns:a16="http://schemas.microsoft.com/office/drawing/2014/main" id="{9835AEAD-B817-4BD9-BBDF-6AA6770269E5}"/>
              </a:ext>
            </a:extLst>
          </p:cNvPr>
          <p:cNvSpPr/>
          <p:nvPr userDrawn="1"/>
        </p:nvSpPr>
        <p:spPr>
          <a:xfrm>
            <a:off x="-17399" y="-9919"/>
            <a:ext cx="3890320" cy="6887997"/>
          </a:xfrm>
          <a:custGeom>
            <a:avLst/>
            <a:gdLst>
              <a:gd name="connsiteX0" fmla="*/ 0 w 6085840"/>
              <a:gd name="connsiteY0" fmla="*/ 6858000 h 6858000"/>
              <a:gd name="connsiteX1" fmla="*/ 1250640 w 6085840"/>
              <a:gd name="connsiteY1" fmla="*/ 0 h 6858000"/>
              <a:gd name="connsiteX2" fmla="*/ 4835200 w 6085840"/>
              <a:gd name="connsiteY2" fmla="*/ 0 h 6858000"/>
              <a:gd name="connsiteX3" fmla="*/ 6085840 w 6085840"/>
              <a:gd name="connsiteY3" fmla="*/ 6858000 h 6858000"/>
              <a:gd name="connsiteX4" fmla="*/ 0 w 6085840"/>
              <a:gd name="connsiteY4" fmla="*/ 6858000 h 6858000"/>
              <a:gd name="connsiteX0" fmla="*/ 1360480 w 4835200"/>
              <a:gd name="connsiteY0" fmla="*/ 6847840 h 6858000"/>
              <a:gd name="connsiteX1" fmla="*/ 0 w 4835200"/>
              <a:gd name="connsiteY1" fmla="*/ 0 h 6858000"/>
              <a:gd name="connsiteX2" fmla="*/ 3584560 w 4835200"/>
              <a:gd name="connsiteY2" fmla="*/ 0 h 6858000"/>
              <a:gd name="connsiteX3" fmla="*/ 4835200 w 4835200"/>
              <a:gd name="connsiteY3" fmla="*/ 6858000 h 6858000"/>
              <a:gd name="connsiteX4" fmla="*/ 1360480 w 4835200"/>
              <a:gd name="connsiteY4" fmla="*/ 6847840 h 6858000"/>
              <a:gd name="connsiteX0" fmla="*/ 212400 w 4835200"/>
              <a:gd name="connsiteY0" fmla="*/ 6878320 h 6878320"/>
              <a:gd name="connsiteX1" fmla="*/ 0 w 4835200"/>
              <a:gd name="connsiteY1" fmla="*/ 0 h 6878320"/>
              <a:gd name="connsiteX2" fmla="*/ 3584560 w 4835200"/>
              <a:gd name="connsiteY2" fmla="*/ 0 h 6878320"/>
              <a:gd name="connsiteX3" fmla="*/ 4835200 w 4835200"/>
              <a:gd name="connsiteY3" fmla="*/ 6858000 h 6878320"/>
              <a:gd name="connsiteX4" fmla="*/ 212400 w 4835200"/>
              <a:gd name="connsiteY4" fmla="*/ 6878320 h 6878320"/>
              <a:gd name="connsiteX0" fmla="*/ 0 w 4622800"/>
              <a:gd name="connsiteY0" fmla="*/ 6878320 h 6878320"/>
              <a:gd name="connsiteX1" fmla="*/ 285440 w 4622800"/>
              <a:gd name="connsiteY1" fmla="*/ 30480 h 6878320"/>
              <a:gd name="connsiteX2" fmla="*/ 3372160 w 4622800"/>
              <a:gd name="connsiteY2" fmla="*/ 0 h 6878320"/>
              <a:gd name="connsiteX3" fmla="*/ 4622800 w 4622800"/>
              <a:gd name="connsiteY3" fmla="*/ 6858000 h 6878320"/>
              <a:gd name="connsiteX4" fmla="*/ 0 w 4622800"/>
              <a:gd name="connsiteY4" fmla="*/ 6878320 h 6878320"/>
              <a:gd name="connsiteX0" fmla="*/ 29520 w 4652320"/>
              <a:gd name="connsiteY0" fmla="*/ 6888480 h 6888480"/>
              <a:gd name="connsiteX1" fmla="*/ 0 w 4652320"/>
              <a:gd name="connsiteY1" fmla="*/ 0 h 6888480"/>
              <a:gd name="connsiteX2" fmla="*/ 3401680 w 4652320"/>
              <a:gd name="connsiteY2" fmla="*/ 10160 h 6888480"/>
              <a:gd name="connsiteX3" fmla="*/ 4652320 w 4652320"/>
              <a:gd name="connsiteY3" fmla="*/ 6868160 h 6888480"/>
              <a:gd name="connsiteX4" fmla="*/ 29520 w 4652320"/>
              <a:gd name="connsiteY4" fmla="*/ 6888480 h 6888480"/>
              <a:gd name="connsiteX0" fmla="*/ 29520 w 3575360"/>
              <a:gd name="connsiteY0" fmla="*/ 6888480 h 6888480"/>
              <a:gd name="connsiteX1" fmla="*/ 0 w 3575360"/>
              <a:gd name="connsiteY1" fmla="*/ 0 h 6888480"/>
              <a:gd name="connsiteX2" fmla="*/ 3401680 w 3575360"/>
              <a:gd name="connsiteY2" fmla="*/ 10160 h 6888480"/>
              <a:gd name="connsiteX3" fmla="*/ 3575360 w 3575360"/>
              <a:gd name="connsiteY3" fmla="*/ 6888480 h 6888480"/>
              <a:gd name="connsiteX4" fmla="*/ 29520 w 3575360"/>
              <a:gd name="connsiteY4" fmla="*/ 6888480 h 6888480"/>
              <a:gd name="connsiteX0" fmla="*/ 29520 w 4742800"/>
              <a:gd name="connsiteY0" fmla="*/ 6888480 h 6888480"/>
              <a:gd name="connsiteX1" fmla="*/ 0 w 4742800"/>
              <a:gd name="connsiteY1" fmla="*/ 0 h 6888480"/>
              <a:gd name="connsiteX2" fmla="*/ 4742800 w 4742800"/>
              <a:gd name="connsiteY2" fmla="*/ 10160 h 6888480"/>
              <a:gd name="connsiteX3" fmla="*/ 3575360 w 4742800"/>
              <a:gd name="connsiteY3" fmla="*/ 6888480 h 6888480"/>
              <a:gd name="connsiteX4" fmla="*/ 29520 w 4742800"/>
              <a:gd name="connsiteY4" fmla="*/ 6888480 h 6888480"/>
              <a:gd name="connsiteX0" fmla="*/ 0 w 4713280"/>
              <a:gd name="connsiteY0" fmla="*/ 6878320 h 6878320"/>
              <a:gd name="connsiteX1" fmla="*/ 2530800 w 4713280"/>
              <a:gd name="connsiteY1" fmla="*/ 0 h 6878320"/>
              <a:gd name="connsiteX2" fmla="*/ 4713280 w 4713280"/>
              <a:gd name="connsiteY2" fmla="*/ 0 h 6878320"/>
              <a:gd name="connsiteX3" fmla="*/ 3545840 w 4713280"/>
              <a:gd name="connsiteY3" fmla="*/ 6878320 h 6878320"/>
              <a:gd name="connsiteX4" fmla="*/ 0 w 4713280"/>
              <a:gd name="connsiteY4" fmla="*/ 6878320 h 6878320"/>
              <a:gd name="connsiteX0" fmla="*/ 0 w 4713280"/>
              <a:gd name="connsiteY0" fmla="*/ 6888480 h 6888480"/>
              <a:gd name="connsiteX1" fmla="*/ 864560 w 4713280"/>
              <a:gd name="connsiteY1" fmla="*/ 0 h 6888480"/>
              <a:gd name="connsiteX2" fmla="*/ 4713280 w 4713280"/>
              <a:gd name="connsiteY2" fmla="*/ 10160 h 6888480"/>
              <a:gd name="connsiteX3" fmla="*/ 3545840 w 4713280"/>
              <a:gd name="connsiteY3" fmla="*/ 6888480 h 6888480"/>
              <a:gd name="connsiteX4" fmla="*/ 0 w 4713280"/>
              <a:gd name="connsiteY4" fmla="*/ 6888480 h 6888480"/>
              <a:gd name="connsiteX0" fmla="*/ 862640 w 3848720"/>
              <a:gd name="connsiteY0" fmla="*/ 6858000 h 6888480"/>
              <a:gd name="connsiteX1" fmla="*/ 0 w 3848720"/>
              <a:gd name="connsiteY1" fmla="*/ 0 h 6888480"/>
              <a:gd name="connsiteX2" fmla="*/ 3848720 w 3848720"/>
              <a:gd name="connsiteY2" fmla="*/ 10160 h 6888480"/>
              <a:gd name="connsiteX3" fmla="*/ 2681280 w 3848720"/>
              <a:gd name="connsiteY3" fmla="*/ 6888480 h 6888480"/>
              <a:gd name="connsiteX4" fmla="*/ 862640 w 3848720"/>
              <a:gd name="connsiteY4" fmla="*/ 6858000 h 6888480"/>
              <a:gd name="connsiteX0" fmla="*/ 0 w 3890320"/>
              <a:gd name="connsiteY0" fmla="*/ 6888480 h 6888480"/>
              <a:gd name="connsiteX1" fmla="*/ 4160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 name="connsiteX0" fmla="*/ 0 w 3890320"/>
              <a:gd name="connsiteY0" fmla="*/ 6888480 h 6888480"/>
              <a:gd name="connsiteX1" fmla="*/ 96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320" h="6888480">
                <a:moveTo>
                  <a:pt x="0" y="6888480"/>
                </a:moveTo>
                <a:lnTo>
                  <a:pt x="960" y="0"/>
                </a:lnTo>
                <a:lnTo>
                  <a:pt x="3890320" y="10160"/>
                </a:lnTo>
                <a:lnTo>
                  <a:pt x="2722880" y="6888480"/>
                </a:lnTo>
                <a:lnTo>
                  <a:pt x="0" y="68884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endParaRPr lang="fr-LU" sz="1800">
              <a:solidFill>
                <a:srgbClr val="FFFFFF"/>
              </a:solidFill>
              <a:latin typeface="Arial"/>
            </a:endParaRPr>
          </a:p>
        </p:txBody>
      </p:sp>
      <p:pic>
        <p:nvPicPr>
          <p:cNvPr id="11" name="Picture 10">
            <a:extLst>
              <a:ext uri="{FF2B5EF4-FFF2-40B4-BE49-F238E27FC236}">
                <a16:creationId xmlns:a16="http://schemas.microsoft.com/office/drawing/2014/main" id="{7ACD4231-5DB8-489E-88B8-2806A1ECEB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346" t="7939"/>
          <a:stretch/>
        </p:blipFill>
        <p:spPr>
          <a:xfrm>
            <a:off x="670086" y="1219355"/>
            <a:ext cx="2334800" cy="343950"/>
          </a:xfrm>
          <a:prstGeom prst="rect">
            <a:avLst/>
          </a:prstGeom>
        </p:spPr>
      </p:pic>
      <p:sp>
        <p:nvSpPr>
          <p:cNvPr id="13" name="Title 20">
            <a:extLst>
              <a:ext uri="{FF2B5EF4-FFF2-40B4-BE49-F238E27FC236}">
                <a16:creationId xmlns:a16="http://schemas.microsoft.com/office/drawing/2014/main" id="{A11785E8-C000-44A0-A058-709CAF8B0429}"/>
              </a:ext>
            </a:extLst>
          </p:cNvPr>
          <p:cNvSpPr>
            <a:spLocks noGrp="1"/>
          </p:cNvSpPr>
          <p:nvPr>
            <p:ph type="title" hasCustomPrompt="1"/>
          </p:nvPr>
        </p:nvSpPr>
        <p:spPr>
          <a:xfrm>
            <a:off x="106914" y="2587634"/>
            <a:ext cx="2986790" cy="1663478"/>
          </a:xfrm>
          <a:prstGeom prst="rect">
            <a:avLst/>
          </a:prstGeom>
        </p:spPr>
        <p:txBody>
          <a:bodyPr anchor="ctr"/>
          <a:lstStyle>
            <a:lvl1pPr algn="ctr">
              <a:defRPr sz="2426" b="1">
                <a:solidFill>
                  <a:schemeClr val="tx1">
                    <a:lumMod val="65000"/>
                    <a:lumOff val="35000"/>
                  </a:schemeClr>
                </a:solidFill>
                <a:latin typeface="Calibri" panose="020F0502020204030204" pitchFamily="34" charset="0"/>
                <a:cs typeface="Calibri" panose="020F0502020204030204" pitchFamily="34" charset="0"/>
              </a:defRPr>
            </a:lvl1pPr>
          </a:lstStyle>
          <a:p>
            <a:r>
              <a:rPr lang="en-US"/>
              <a:t>Presentation Title</a:t>
            </a:r>
            <a:endParaRPr lang="fr-LU"/>
          </a:p>
        </p:txBody>
      </p:sp>
      <p:pic>
        <p:nvPicPr>
          <p:cNvPr id="10" name="Picture 9" descr="A picture containing text, clipart&#10;&#10;Description automatically generated">
            <a:extLst>
              <a:ext uri="{FF2B5EF4-FFF2-40B4-BE49-F238E27FC236}">
                <a16:creationId xmlns:a16="http://schemas.microsoft.com/office/drawing/2014/main" id="{EA0463F4-E2D4-4E25-86B5-1B6A2889DA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503" y="525308"/>
            <a:ext cx="2314781" cy="607020"/>
          </a:xfrm>
          <a:prstGeom prst="rect">
            <a:avLst/>
          </a:prstGeom>
        </p:spPr>
      </p:pic>
    </p:spTree>
    <p:extLst>
      <p:ext uri="{BB962C8B-B14F-4D97-AF65-F5344CB8AC3E}">
        <p14:creationId xmlns:p14="http://schemas.microsoft.com/office/powerpoint/2010/main" val="2610710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esentation cover BUMBLEBE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3B2C22-6F2B-4FA2-83CE-1C6FE75961C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86050" y="241"/>
            <a:ext cx="9505950" cy="6857519"/>
          </a:xfrm>
          <a:prstGeom prst="rect">
            <a:avLst/>
          </a:prstGeom>
        </p:spPr>
      </p:pic>
      <p:sp>
        <p:nvSpPr>
          <p:cNvPr id="9" name="Trapezoid 1">
            <a:extLst>
              <a:ext uri="{FF2B5EF4-FFF2-40B4-BE49-F238E27FC236}">
                <a16:creationId xmlns:a16="http://schemas.microsoft.com/office/drawing/2014/main" id="{9835AEAD-B817-4BD9-BBDF-6AA6770269E5}"/>
              </a:ext>
            </a:extLst>
          </p:cNvPr>
          <p:cNvSpPr/>
          <p:nvPr userDrawn="1"/>
        </p:nvSpPr>
        <p:spPr>
          <a:xfrm>
            <a:off x="-17399" y="-9919"/>
            <a:ext cx="3890320" cy="6887997"/>
          </a:xfrm>
          <a:custGeom>
            <a:avLst/>
            <a:gdLst>
              <a:gd name="connsiteX0" fmla="*/ 0 w 6085840"/>
              <a:gd name="connsiteY0" fmla="*/ 6858000 h 6858000"/>
              <a:gd name="connsiteX1" fmla="*/ 1250640 w 6085840"/>
              <a:gd name="connsiteY1" fmla="*/ 0 h 6858000"/>
              <a:gd name="connsiteX2" fmla="*/ 4835200 w 6085840"/>
              <a:gd name="connsiteY2" fmla="*/ 0 h 6858000"/>
              <a:gd name="connsiteX3" fmla="*/ 6085840 w 6085840"/>
              <a:gd name="connsiteY3" fmla="*/ 6858000 h 6858000"/>
              <a:gd name="connsiteX4" fmla="*/ 0 w 6085840"/>
              <a:gd name="connsiteY4" fmla="*/ 6858000 h 6858000"/>
              <a:gd name="connsiteX0" fmla="*/ 1360480 w 4835200"/>
              <a:gd name="connsiteY0" fmla="*/ 6847840 h 6858000"/>
              <a:gd name="connsiteX1" fmla="*/ 0 w 4835200"/>
              <a:gd name="connsiteY1" fmla="*/ 0 h 6858000"/>
              <a:gd name="connsiteX2" fmla="*/ 3584560 w 4835200"/>
              <a:gd name="connsiteY2" fmla="*/ 0 h 6858000"/>
              <a:gd name="connsiteX3" fmla="*/ 4835200 w 4835200"/>
              <a:gd name="connsiteY3" fmla="*/ 6858000 h 6858000"/>
              <a:gd name="connsiteX4" fmla="*/ 1360480 w 4835200"/>
              <a:gd name="connsiteY4" fmla="*/ 6847840 h 6858000"/>
              <a:gd name="connsiteX0" fmla="*/ 212400 w 4835200"/>
              <a:gd name="connsiteY0" fmla="*/ 6878320 h 6878320"/>
              <a:gd name="connsiteX1" fmla="*/ 0 w 4835200"/>
              <a:gd name="connsiteY1" fmla="*/ 0 h 6878320"/>
              <a:gd name="connsiteX2" fmla="*/ 3584560 w 4835200"/>
              <a:gd name="connsiteY2" fmla="*/ 0 h 6878320"/>
              <a:gd name="connsiteX3" fmla="*/ 4835200 w 4835200"/>
              <a:gd name="connsiteY3" fmla="*/ 6858000 h 6878320"/>
              <a:gd name="connsiteX4" fmla="*/ 212400 w 4835200"/>
              <a:gd name="connsiteY4" fmla="*/ 6878320 h 6878320"/>
              <a:gd name="connsiteX0" fmla="*/ 0 w 4622800"/>
              <a:gd name="connsiteY0" fmla="*/ 6878320 h 6878320"/>
              <a:gd name="connsiteX1" fmla="*/ 285440 w 4622800"/>
              <a:gd name="connsiteY1" fmla="*/ 30480 h 6878320"/>
              <a:gd name="connsiteX2" fmla="*/ 3372160 w 4622800"/>
              <a:gd name="connsiteY2" fmla="*/ 0 h 6878320"/>
              <a:gd name="connsiteX3" fmla="*/ 4622800 w 4622800"/>
              <a:gd name="connsiteY3" fmla="*/ 6858000 h 6878320"/>
              <a:gd name="connsiteX4" fmla="*/ 0 w 4622800"/>
              <a:gd name="connsiteY4" fmla="*/ 6878320 h 6878320"/>
              <a:gd name="connsiteX0" fmla="*/ 29520 w 4652320"/>
              <a:gd name="connsiteY0" fmla="*/ 6888480 h 6888480"/>
              <a:gd name="connsiteX1" fmla="*/ 0 w 4652320"/>
              <a:gd name="connsiteY1" fmla="*/ 0 h 6888480"/>
              <a:gd name="connsiteX2" fmla="*/ 3401680 w 4652320"/>
              <a:gd name="connsiteY2" fmla="*/ 10160 h 6888480"/>
              <a:gd name="connsiteX3" fmla="*/ 4652320 w 4652320"/>
              <a:gd name="connsiteY3" fmla="*/ 6868160 h 6888480"/>
              <a:gd name="connsiteX4" fmla="*/ 29520 w 4652320"/>
              <a:gd name="connsiteY4" fmla="*/ 6888480 h 6888480"/>
              <a:gd name="connsiteX0" fmla="*/ 29520 w 3575360"/>
              <a:gd name="connsiteY0" fmla="*/ 6888480 h 6888480"/>
              <a:gd name="connsiteX1" fmla="*/ 0 w 3575360"/>
              <a:gd name="connsiteY1" fmla="*/ 0 h 6888480"/>
              <a:gd name="connsiteX2" fmla="*/ 3401680 w 3575360"/>
              <a:gd name="connsiteY2" fmla="*/ 10160 h 6888480"/>
              <a:gd name="connsiteX3" fmla="*/ 3575360 w 3575360"/>
              <a:gd name="connsiteY3" fmla="*/ 6888480 h 6888480"/>
              <a:gd name="connsiteX4" fmla="*/ 29520 w 3575360"/>
              <a:gd name="connsiteY4" fmla="*/ 6888480 h 6888480"/>
              <a:gd name="connsiteX0" fmla="*/ 29520 w 4742800"/>
              <a:gd name="connsiteY0" fmla="*/ 6888480 h 6888480"/>
              <a:gd name="connsiteX1" fmla="*/ 0 w 4742800"/>
              <a:gd name="connsiteY1" fmla="*/ 0 h 6888480"/>
              <a:gd name="connsiteX2" fmla="*/ 4742800 w 4742800"/>
              <a:gd name="connsiteY2" fmla="*/ 10160 h 6888480"/>
              <a:gd name="connsiteX3" fmla="*/ 3575360 w 4742800"/>
              <a:gd name="connsiteY3" fmla="*/ 6888480 h 6888480"/>
              <a:gd name="connsiteX4" fmla="*/ 29520 w 4742800"/>
              <a:gd name="connsiteY4" fmla="*/ 6888480 h 6888480"/>
              <a:gd name="connsiteX0" fmla="*/ 0 w 4713280"/>
              <a:gd name="connsiteY0" fmla="*/ 6878320 h 6878320"/>
              <a:gd name="connsiteX1" fmla="*/ 2530800 w 4713280"/>
              <a:gd name="connsiteY1" fmla="*/ 0 h 6878320"/>
              <a:gd name="connsiteX2" fmla="*/ 4713280 w 4713280"/>
              <a:gd name="connsiteY2" fmla="*/ 0 h 6878320"/>
              <a:gd name="connsiteX3" fmla="*/ 3545840 w 4713280"/>
              <a:gd name="connsiteY3" fmla="*/ 6878320 h 6878320"/>
              <a:gd name="connsiteX4" fmla="*/ 0 w 4713280"/>
              <a:gd name="connsiteY4" fmla="*/ 6878320 h 6878320"/>
              <a:gd name="connsiteX0" fmla="*/ 0 w 4713280"/>
              <a:gd name="connsiteY0" fmla="*/ 6888480 h 6888480"/>
              <a:gd name="connsiteX1" fmla="*/ 864560 w 4713280"/>
              <a:gd name="connsiteY1" fmla="*/ 0 h 6888480"/>
              <a:gd name="connsiteX2" fmla="*/ 4713280 w 4713280"/>
              <a:gd name="connsiteY2" fmla="*/ 10160 h 6888480"/>
              <a:gd name="connsiteX3" fmla="*/ 3545840 w 4713280"/>
              <a:gd name="connsiteY3" fmla="*/ 6888480 h 6888480"/>
              <a:gd name="connsiteX4" fmla="*/ 0 w 4713280"/>
              <a:gd name="connsiteY4" fmla="*/ 6888480 h 6888480"/>
              <a:gd name="connsiteX0" fmla="*/ 862640 w 3848720"/>
              <a:gd name="connsiteY0" fmla="*/ 6858000 h 6888480"/>
              <a:gd name="connsiteX1" fmla="*/ 0 w 3848720"/>
              <a:gd name="connsiteY1" fmla="*/ 0 h 6888480"/>
              <a:gd name="connsiteX2" fmla="*/ 3848720 w 3848720"/>
              <a:gd name="connsiteY2" fmla="*/ 10160 h 6888480"/>
              <a:gd name="connsiteX3" fmla="*/ 2681280 w 3848720"/>
              <a:gd name="connsiteY3" fmla="*/ 6888480 h 6888480"/>
              <a:gd name="connsiteX4" fmla="*/ 862640 w 3848720"/>
              <a:gd name="connsiteY4" fmla="*/ 6858000 h 6888480"/>
              <a:gd name="connsiteX0" fmla="*/ 0 w 3890320"/>
              <a:gd name="connsiteY0" fmla="*/ 6888480 h 6888480"/>
              <a:gd name="connsiteX1" fmla="*/ 4160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 name="connsiteX0" fmla="*/ 0 w 3890320"/>
              <a:gd name="connsiteY0" fmla="*/ 6888480 h 6888480"/>
              <a:gd name="connsiteX1" fmla="*/ 96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320" h="6888480">
                <a:moveTo>
                  <a:pt x="0" y="6888480"/>
                </a:moveTo>
                <a:lnTo>
                  <a:pt x="960" y="0"/>
                </a:lnTo>
                <a:lnTo>
                  <a:pt x="3890320" y="10160"/>
                </a:lnTo>
                <a:lnTo>
                  <a:pt x="2722880" y="6888480"/>
                </a:lnTo>
                <a:lnTo>
                  <a:pt x="0" y="68884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endParaRPr lang="fr-LU" sz="1800">
              <a:solidFill>
                <a:srgbClr val="FFFFFF"/>
              </a:solidFill>
              <a:latin typeface="Arial"/>
            </a:endParaRPr>
          </a:p>
        </p:txBody>
      </p:sp>
      <p:pic>
        <p:nvPicPr>
          <p:cNvPr id="11" name="Picture 10">
            <a:extLst>
              <a:ext uri="{FF2B5EF4-FFF2-40B4-BE49-F238E27FC236}">
                <a16:creationId xmlns:a16="http://schemas.microsoft.com/office/drawing/2014/main" id="{7ACD4231-5DB8-489E-88B8-2806A1ECEB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346" t="7939"/>
          <a:stretch/>
        </p:blipFill>
        <p:spPr>
          <a:xfrm>
            <a:off x="670086" y="1219355"/>
            <a:ext cx="2334800" cy="343950"/>
          </a:xfrm>
          <a:prstGeom prst="rect">
            <a:avLst/>
          </a:prstGeom>
        </p:spPr>
      </p:pic>
      <p:sp>
        <p:nvSpPr>
          <p:cNvPr id="14" name="Title 20">
            <a:extLst>
              <a:ext uri="{FF2B5EF4-FFF2-40B4-BE49-F238E27FC236}">
                <a16:creationId xmlns:a16="http://schemas.microsoft.com/office/drawing/2014/main" id="{D24C967D-FB86-4530-91D0-DA83397327E9}"/>
              </a:ext>
            </a:extLst>
          </p:cNvPr>
          <p:cNvSpPr>
            <a:spLocks noGrp="1"/>
          </p:cNvSpPr>
          <p:nvPr>
            <p:ph type="title" hasCustomPrompt="1"/>
          </p:nvPr>
        </p:nvSpPr>
        <p:spPr>
          <a:xfrm>
            <a:off x="106914" y="2587634"/>
            <a:ext cx="2986790" cy="1663478"/>
          </a:xfrm>
          <a:prstGeom prst="rect">
            <a:avLst/>
          </a:prstGeom>
        </p:spPr>
        <p:txBody>
          <a:bodyPr anchor="ctr"/>
          <a:lstStyle>
            <a:lvl1pPr algn="ctr">
              <a:defRPr sz="2426" b="1">
                <a:solidFill>
                  <a:schemeClr val="tx1">
                    <a:lumMod val="65000"/>
                    <a:lumOff val="35000"/>
                  </a:schemeClr>
                </a:solidFill>
                <a:latin typeface="Calibri" panose="020F0502020204030204" pitchFamily="34" charset="0"/>
                <a:cs typeface="Calibri" panose="020F0502020204030204" pitchFamily="34" charset="0"/>
              </a:defRPr>
            </a:lvl1pPr>
          </a:lstStyle>
          <a:p>
            <a:r>
              <a:rPr lang="en-US"/>
              <a:t>Presentation Title</a:t>
            </a:r>
            <a:endParaRPr lang="fr-LU"/>
          </a:p>
        </p:txBody>
      </p:sp>
      <p:pic>
        <p:nvPicPr>
          <p:cNvPr id="10" name="Picture 9" descr="A picture containing text, clipart&#10;&#10;Description automatically generated">
            <a:extLst>
              <a:ext uri="{FF2B5EF4-FFF2-40B4-BE49-F238E27FC236}">
                <a16:creationId xmlns:a16="http://schemas.microsoft.com/office/drawing/2014/main" id="{20EF942C-3233-4CD6-9CE6-F3B8639DDD8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503" y="525308"/>
            <a:ext cx="2314781" cy="607020"/>
          </a:xfrm>
          <a:prstGeom prst="rect">
            <a:avLst/>
          </a:prstGeom>
        </p:spPr>
      </p:pic>
    </p:spTree>
    <p:extLst>
      <p:ext uri="{BB962C8B-B14F-4D97-AF65-F5344CB8AC3E}">
        <p14:creationId xmlns:p14="http://schemas.microsoft.com/office/powerpoint/2010/main" val="979112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entation cover OWL">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19EEE1-3CAF-4911-8975-7A3914776B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90400" y="241"/>
            <a:ext cx="9505950" cy="6857519"/>
          </a:xfrm>
          <a:prstGeom prst="rect">
            <a:avLst/>
          </a:prstGeom>
        </p:spPr>
      </p:pic>
      <p:sp>
        <p:nvSpPr>
          <p:cNvPr id="9" name="Trapezoid 1">
            <a:extLst>
              <a:ext uri="{FF2B5EF4-FFF2-40B4-BE49-F238E27FC236}">
                <a16:creationId xmlns:a16="http://schemas.microsoft.com/office/drawing/2014/main" id="{9835AEAD-B817-4BD9-BBDF-6AA6770269E5}"/>
              </a:ext>
            </a:extLst>
          </p:cNvPr>
          <p:cNvSpPr/>
          <p:nvPr userDrawn="1"/>
        </p:nvSpPr>
        <p:spPr>
          <a:xfrm>
            <a:off x="-17399" y="-9919"/>
            <a:ext cx="3890320" cy="6887997"/>
          </a:xfrm>
          <a:custGeom>
            <a:avLst/>
            <a:gdLst>
              <a:gd name="connsiteX0" fmla="*/ 0 w 6085840"/>
              <a:gd name="connsiteY0" fmla="*/ 6858000 h 6858000"/>
              <a:gd name="connsiteX1" fmla="*/ 1250640 w 6085840"/>
              <a:gd name="connsiteY1" fmla="*/ 0 h 6858000"/>
              <a:gd name="connsiteX2" fmla="*/ 4835200 w 6085840"/>
              <a:gd name="connsiteY2" fmla="*/ 0 h 6858000"/>
              <a:gd name="connsiteX3" fmla="*/ 6085840 w 6085840"/>
              <a:gd name="connsiteY3" fmla="*/ 6858000 h 6858000"/>
              <a:gd name="connsiteX4" fmla="*/ 0 w 6085840"/>
              <a:gd name="connsiteY4" fmla="*/ 6858000 h 6858000"/>
              <a:gd name="connsiteX0" fmla="*/ 1360480 w 4835200"/>
              <a:gd name="connsiteY0" fmla="*/ 6847840 h 6858000"/>
              <a:gd name="connsiteX1" fmla="*/ 0 w 4835200"/>
              <a:gd name="connsiteY1" fmla="*/ 0 h 6858000"/>
              <a:gd name="connsiteX2" fmla="*/ 3584560 w 4835200"/>
              <a:gd name="connsiteY2" fmla="*/ 0 h 6858000"/>
              <a:gd name="connsiteX3" fmla="*/ 4835200 w 4835200"/>
              <a:gd name="connsiteY3" fmla="*/ 6858000 h 6858000"/>
              <a:gd name="connsiteX4" fmla="*/ 1360480 w 4835200"/>
              <a:gd name="connsiteY4" fmla="*/ 6847840 h 6858000"/>
              <a:gd name="connsiteX0" fmla="*/ 212400 w 4835200"/>
              <a:gd name="connsiteY0" fmla="*/ 6878320 h 6878320"/>
              <a:gd name="connsiteX1" fmla="*/ 0 w 4835200"/>
              <a:gd name="connsiteY1" fmla="*/ 0 h 6878320"/>
              <a:gd name="connsiteX2" fmla="*/ 3584560 w 4835200"/>
              <a:gd name="connsiteY2" fmla="*/ 0 h 6878320"/>
              <a:gd name="connsiteX3" fmla="*/ 4835200 w 4835200"/>
              <a:gd name="connsiteY3" fmla="*/ 6858000 h 6878320"/>
              <a:gd name="connsiteX4" fmla="*/ 212400 w 4835200"/>
              <a:gd name="connsiteY4" fmla="*/ 6878320 h 6878320"/>
              <a:gd name="connsiteX0" fmla="*/ 0 w 4622800"/>
              <a:gd name="connsiteY0" fmla="*/ 6878320 h 6878320"/>
              <a:gd name="connsiteX1" fmla="*/ 285440 w 4622800"/>
              <a:gd name="connsiteY1" fmla="*/ 30480 h 6878320"/>
              <a:gd name="connsiteX2" fmla="*/ 3372160 w 4622800"/>
              <a:gd name="connsiteY2" fmla="*/ 0 h 6878320"/>
              <a:gd name="connsiteX3" fmla="*/ 4622800 w 4622800"/>
              <a:gd name="connsiteY3" fmla="*/ 6858000 h 6878320"/>
              <a:gd name="connsiteX4" fmla="*/ 0 w 4622800"/>
              <a:gd name="connsiteY4" fmla="*/ 6878320 h 6878320"/>
              <a:gd name="connsiteX0" fmla="*/ 29520 w 4652320"/>
              <a:gd name="connsiteY0" fmla="*/ 6888480 h 6888480"/>
              <a:gd name="connsiteX1" fmla="*/ 0 w 4652320"/>
              <a:gd name="connsiteY1" fmla="*/ 0 h 6888480"/>
              <a:gd name="connsiteX2" fmla="*/ 3401680 w 4652320"/>
              <a:gd name="connsiteY2" fmla="*/ 10160 h 6888480"/>
              <a:gd name="connsiteX3" fmla="*/ 4652320 w 4652320"/>
              <a:gd name="connsiteY3" fmla="*/ 6868160 h 6888480"/>
              <a:gd name="connsiteX4" fmla="*/ 29520 w 4652320"/>
              <a:gd name="connsiteY4" fmla="*/ 6888480 h 6888480"/>
              <a:gd name="connsiteX0" fmla="*/ 29520 w 3575360"/>
              <a:gd name="connsiteY0" fmla="*/ 6888480 h 6888480"/>
              <a:gd name="connsiteX1" fmla="*/ 0 w 3575360"/>
              <a:gd name="connsiteY1" fmla="*/ 0 h 6888480"/>
              <a:gd name="connsiteX2" fmla="*/ 3401680 w 3575360"/>
              <a:gd name="connsiteY2" fmla="*/ 10160 h 6888480"/>
              <a:gd name="connsiteX3" fmla="*/ 3575360 w 3575360"/>
              <a:gd name="connsiteY3" fmla="*/ 6888480 h 6888480"/>
              <a:gd name="connsiteX4" fmla="*/ 29520 w 3575360"/>
              <a:gd name="connsiteY4" fmla="*/ 6888480 h 6888480"/>
              <a:gd name="connsiteX0" fmla="*/ 29520 w 4742800"/>
              <a:gd name="connsiteY0" fmla="*/ 6888480 h 6888480"/>
              <a:gd name="connsiteX1" fmla="*/ 0 w 4742800"/>
              <a:gd name="connsiteY1" fmla="*/ 0 h 6888480"/>
              <a:gd name="connsiteX2" fmla="*/ 4742800 w 4742800"/>
              <a:gd name="connsiteY2" fmla="*/ 10160 h 6888480"/>
              <a:gd name="connsiteX3" fmla="*/ 3575360 w 4742800"/>
              <a:gd name="connsiteY3" fmla="*/ 6888480 h 6888480"/>
              <a:gd name="connsiteX4" fmla="*/ 29520 w 4742800"/>
              <a:gd name="connsiteY4" fmla="*/ 6888480 h 6888480"/>
              <a:gd name="connsiteX0" fmla="*/ 0 w 4713280"/>
              <a:gd name="connsiteY0" fmla="*/ 6878320 h 6878320"/>
              <a:gd name="connsiteX1" fmla="*/ 2530800 w 4713280"/>
              <a:gd name="connsiteY1" fmla="*/ 0 h 6878320"/>
              <a:gd name="connsiteX2" fmla="*/ 4713280 w 4713280"/>
              <a:gd name="connsiteY2" fmla="*/ 0 h 6878320"/>
              <a:gd name="connsiteX3" fmla="*/ 3545840 w 4713280"/>
              <a:gd name="connsiteY3" fmla="*/ 6878320 h 6878320"/>
              <a:gd name="connsiteX4" fmla="*/ 0 w 4713280"/>
              <a:gd name="connsiteY4" fmla="*/ 6878320 h 6878320"/>
              <a:gd name="connsiteX0" fmla="*/ 0 w 4713280"/>
              <a:gd name="connsiteY0" fmla="*/ 6888480 h 6888480"/>
              <a:gd name="connsiteX1" fmla="*/ 864560 w 4713280"/>
              <a:gd name="connsiteY1" fmla="*/ 0 h 6888480"/>
              <a:gd name="connsiteX2" fmla="*/ 4713280 w 4713280"/>
              <a:gd name="connsiteY2" fmla="*/ 10160 h 6888480"/>
              <a:gd name="connsiteX3" fmla="*/ 3545840 w 4713280"/>
              <a:gd name="connsiteY3" fmla="*/ 6888480 h 6888480"/>
              <a:gd name="connsiteX4" fmla="*/ 0 w 4713280"/>
              <a:gd name="connsiteY4" fmla="*/ 6888480 h 6888480"/>
              <a:gd name="connsiteX0" fmla="*/ 862640 w 3848720"/>
              <a:gd name="connsiteY0" fmla="*/ 6858000 h 6888480"/>
              <a:gd name="connsiteX1" fmla="*/ 0 w 3848720"/>
              <a:gd name="connsiteY1" fmla="*/ 0 h 6888480"/>
              <a:gd name="connsiteX2" fmla="*/ 3848720 w 3848720"/>
              <a:gd name="connsiteY2" fmla="*/ 10160 h 6888480"/>
              <a:gd name="connsiteX3" fmla="*/ 2681280 w 3848720"/>
              <a:gd name="connsiteY3" fmla="*/ 6888480 h 6888480"/>
              <a:gd name="connsiteX4" fmla="*/ 862640 w 3848720"/>
              <a:gd name="connsiteY4" fmla="*/ 6858000 h 6888480"/>
              <a:gd name="connsiteX0" fmla="*/ 0 w 3890320"/>
              <a:gd name="connsiteY0" fmla="*/ 6888480 h 6888480"/>
              <a:gd name="connsiteX1" fmla="*/ 4160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 name="connsiteX0" fmla="*/ 0 w 3890320"/>
              <a:gd name="connsiteY0" fmla="*/ 6888480 h 6888480"/>
              <a:gd name="connsiteX1" fmla="*/ 96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320" h="6888480">
                <a:moveTo>
                  <a:pt x="0" y="6888480"/>
                </a:moveTo>
                <a:lnTo>
                  <a:pt x="960" y="0"/>
                </a:lnTo>
                <a:lnTo>
                  <a:pt x="3890320" y="10160"/>
                </a:lnTo>
                <a:lnTo>
                  <a:pt x="2722880" y="6888480"/>
                </a:lnTo>
                <a:lnTo>
                  <a:pt x="0" y="68884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endParaRPr lang="fr-LU" sz="1800">
              <a:solidFill>
                <a:srgbClr val="FFFFFF"/>
              </a:solidFill>
              <a:latin typeface="Arial"/>
            </a:endParaRPr>
          </a:p>
        </p:txBody>
      </p:sp>
      <p:pic>
        <p:nvPicPr>
          <p:cNvPr id="11" name="Picture 10">
            <a:extLst>
              <a:ext uri="{FF2B5EF4-FFF2-40B4-BE49-F238E27FC236}">
                <a16:creationId xmlns:a16="http://schemas.microsoft.com/office/drawing/2014/main" id="{7ACD4231-5DB8-489E-88B8-2806A1ECEB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346" t="7939"/>
          <a:stretch/>
        </p:blipFill>
        <p:spPr>
          <a:xfrm>
            <a:off x="670086" y="1219355"/>
            <a:ext cx="2334800" cy="343950"/>
          </a:xfrm>
          <a:prstGeom prst="rect">
            <a:avLst/>
          </a:prstGeom>
        </p:spPr>
      </p:pic>
      <p:sp>
        <p:nvSpPr>
          <p:cNvPr id="13" name="Title 20">
            <a:extLst>
              <a:ext uri="{FF2B5EF4-FFF2-40B4-BE49-F238E27FC236}">
                <a16:creationId xmlns:a16="http://schemas.microsoft.com/office/drawing/2014/main" id="{76F1C6D9-0124-4D87-8137-18F92BDA08C1}"/>
              </a:ext>
            </a:extLst>
          </p:cNvPr>
          <p:cNvSpPr>
            <a:spLocks noGrp="1"/>
          </p:cNvSpPr>
          <p:nvPr>
            <p:ph type="title" hasCustomPrompt="1"/>
          </p:nvPr>
        </p:nvSpPr>
        <p:spPr>
          <a:xfrm>
            <a:off x="106914" y="2587634"/>
            <a:ext cx="2986790" cy="1663478"/>
          </a:xfrm>
          <a:prstGeom prst="rect">
            <a:avLst/>
          </a:prstGeom>
        </p:spPr>
        <p:txBody>
          <a:bodyPr anchor="ctr"/>
          <a:lstStyle>
            <a:lvl1pPr algn="ctr">
              <a:defRPr sz="2426" b="1">
                <a:solidFill>
                  <a:schemeClr val="tx1">
                    <a:lumMod val="65000"/>
                    <a:lumOff val="35000"/>
                  </a:schemeClr>
                </a:solidFill>
                <a:latin typeface="Calibri" panose="020F0502020204030204" pitchFamily="34" charset="0"/>
                <a:cs typeface="Calibri" panose="020F0502020204030204" pitchFamily="34" charset="0"/>
              </a:defRPr>
            </a:lvl1pPr>
          </a:lstStyle>
          <a:p>
            <a:r>
              <a:rPr lang="en-US"/>
              <a:t>Presentation Title</a:t>
            </a:r>
            <a:endParaRPr lang="fr-LU"/>
          </a:p>
        </p:txBody>
      </p:sp>
      <p:pic>
        <p:nvPicPr>
          <p:cNvPr id="10" name="Picture 9" descr="A picture containing text, clipart&#10;&#10;Description automatically generated">
            <a:extLst>
              <a:ext uri="{FF2B5EF4-FFF2-40B4-BE49-F238E27FC236}">
                <a16:creationId xmlns:a16="http://schemas.microsoft.com/office/drawing/2014/main" id="{A3E3E3B8-0191-4A47-AFD9-710D1DEF39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503" y="525308"/>
            <a:ext cx="2314781" cy="607020"/>
          </a:xfrm>
          <a:prstGeom prst="rect">
            <a:avLst/>
          </a:prstGeom>
        </p:spPr>
      </p:pic>
    </p:spTree>
    <p:extLst>
      <p:ext uri="{BB962C8B-B14F-4D97-AF65-F5344CB8AC3E}">
        <p14:creationId xmlns:p14="http://schemas.microsoft.com/office/powerpoint/2010/main" val="29991344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esentation cover FOX">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13C4BE-4801-447C-A349-D61D4DA77E8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86050" y="241"/>
            <a:ext cx="9505950" cy="6857519"/>
          </a:xfrm>
          <a:prstGeom prst="rect">
            <a:avLst/>
          </a:prstGeom>
        </p:spPr>
      </p:pic>
      <p:sp>
        <p:nvSpPr>
          <p:cNvPr id="9" name="Trapezoid 1">
            <a:extLst>
              <a:ext uri="{FF2B5EF4-FFF2-40B4-BE49-F238E27FC236}">
                <a16:creationId xmlns:a16="http://schemas.microsoft.com/office/drawing/2014/main" id="{9835AEAD-B817-4BD9-BBDF-6AA6770269E5}"/>
              </a:ext>
            </a:extLst>
          </p:cNvPr>
          <p:cNvSpPr/>
          <p:nvPr userDrawn="1"/>
        </p:nvSpPr>
        <p:spPr>
          <a:xfrm>
            <a:off x="-17399" y="-9919"/>
            <a:ext cx="3890320" cy="6887997"/>
          </a:xfrm>
          <a:custGeom>
            <a:avLst/>
            <a:gdLst>
              <a:gd name="connsiteX0" fmla="*/ 0 w 6085840"/>
              <a:gd name="connsiteY0" fmla="*/ 6858000 h 6858000"/>
              <a:gd name="connsiteX1" fmla="*/ 1250640 w 6085840"/>
              <a:gd name="connsiteY1" fmla="*/ 0 h 6858000"/>
              <a:gd name="connsiteX2" fmla="*/ 4835200 w 6085840"/>
              <a:gd name="connsiteY2" fmla="*/ 0 h 6858000"/>
              <a:gd name="connsiteX3" fmla="*/ 6085840 w 6085840"/>
              <a:gd name="connsiteY3" fmla="*/ 6858000 h 6858000"/>
              <a:gd name="connsiteX4" fmla="*/ 0 w 6085840"/>
              <a:gd name="connsiteY4" fmla="*/ 6858000 h 6858000"/>
              <a:gd name="connsiteX0" fmla="*/ 1360480 w 4835200"/>
              <a:gd name="connsiteY0" fmla="*/ 6847840 h 6858000"/>
              <a:gd name="connsiteX1" fmla="*/ 0 w 4835200"/>
              <a:gd name="connsiteY1" fmla="*/ 0 h 6858000"/>
              <a:gd name="connsiteX2" fmla="*/ 3584560 w 4835200"/>
              <a:gd name="connsiteY2" fmla="*/ 0 h 6858000"/>
              <a:gd name="connsiteX3" fmla="*/ 4835200 w 4835200"/>
              <a:gd name="connsiteY3" fmla="*/ 6858000 h 6858000"/>
              <a:gd name="connsiteX4" fmla="*/ 1360480 w 4835200"/>
              <a:gd name="connsiteY4" fmla="*/ 6847840 h 6858000"/>
              <a:gd name="connsiteX0" fmla="*/ 212400 w 4835200"/>
              <a:gd name="connsiteY0" fmla="*/ 6878320 h 6878320"/>
              <a:gd name="connsiteX1" fmla="*/ 0 w 4835200"/>
              <a:gd name="connsiteY1" fmla="*/ 0 h 6878320"/>
              <a:gd name="connsiteX2" fmla="*/ 3584560 w 4835200"/>
              <a:gd name="connsiteY2" fmla="*/ 0 h 6878320"/>
              <a:gd name="connsiteX3" fmla="*/ 4835200 w 4835200"/>
              <a:gd name="connsiteY3" fmla="*/ 6858000 h 6878320"/>
              <a:gd name="connsiteX4" fmla="*/ 212400 w 4835200"/>
              <a:gd name="connsiteY4" fmla="*/ 6878320 h 6878320"/>
              <a:gd name="connsiteX0" fmla="*/ 0 w 4622800"/>
              <a:gd name="connsiteY0" fmla="*/ 6878320 h 6878320"/>
              <a:gd name="connsiteX1" fmla="*/ 285440 w 4622800"/>
              <a:gd name="connsiteY1" fmla="*/ 30480 h 6878320"/>
              <a:gd name="connsiteX2" fmla="*/ 3372160 w 4622800"/>
              <a:gd name="connsiteY2" fmla="*/ 0 h 6878320"/>
              <a:gd name="connsiteX3" fmla="*/ 4622800 w 4622800"/>
              <a:gd name="connsiteY3" fmla="*/ 6858000 h 6878320"/>
              <a:gd name="connsiteX4" fmla="*/ 0 w 4622800"/>
              <a:gd name="connsiteY4" fmla="*/ 6878320 h 6878320"/>
              <a:gd name="connsiteX0" fmla="*/ 29520 w 4652320"/>
              <a:gd name="connsiteY0" fmla="*/ 6888480 h 6888480"/>
              <a:gd name="connsiteX1" fmla="*/ 0 w 4652320"/>
              <a:gd name="connsiteY1" fmla="*/ 0 h 6888480"/>
              <a:gd name="connsiteX2" fmla="*/ 3401680 w 4652320"/>
              <a:gd name="connsiteY2" fmla="*/ 10160 h 6888480"/>
              <a:gd name="connsiteX3" fmla="*/ 4652320 w 4652320"/>
              <a:gd name="connsiteY3" fmla="*/ 6868160 h 6888480"/>
              <a:gd name="connsiteX4" fmla="*/ 29520 w 4652320"/>
              <a:gd name="connsiteY4" fmla="*/ 6888480 h 6888480"/>
              <a:gd name="connsiteX0" fmla="*/ 29520 w 3575360"/>
              <a:gd name="connsiteY0" fmla="*/ 6888480 h 6888480"/>
              <a:gd name="connsiteX1" fmla="*/ 0 w 3575360"/>
              <a:gd name="connsiteY1" fmla="*/ 0 h 6888480"/>
              <a:gd name="connsiteX2" fmla="*/ 3401680 w 3575360"/>
              <a:gd name="connsiteY2" fmla="*/ 10160 h 6888480"/>
              <a:gd name="connsiteX3" fmla="*/ 3575360 w 3575360"/>
              <a:gd name="connsiteY3" fmla="*/ 6888480 h 6888480"/>
              <a:gd name="connsiteX4" fmla="*/ 29520 w 3575360"/>
              <a:gd name="connsiteY4" fmla="*/ 6888480 h 6888480"/>
              <a:gd name="connsiteX0" fmla="*/ 29520 w 4742800"/>
              <a:gd name="connsiteY0" fmla="*/ 6888480 h 6888480"/>
              <a:gd name="connsiteX1" fmla="*/ 0 w 4742800"/>
              <a:gd name="connsiteY1" fmla="*/ 0 h 6888480"/>
              <a:gd name="connsiteX2" fmla="*/ 4742800 w 4742800"/>
              <a:gd name="connsiteY2" fmla="*/ 10160 h 6888480"/>
              <a:gd name="connsiteX3" fmla="*/ 3575360 w 4742800"/>
              <a:gd name="connsiteY3" fmla="*/ 6888480 h 6888480"/>
              <a:gd name="connsiteX4" fmla="*/ 29520 w 4742800"/>
              <a:gd name="connsiteY4" fmla="*/ 6888480 h 6888480"/>
              <a:gd name="connsiteX0" fmla="*/ 0 w 4713280"/>
              <a:gd name="connsiteY0" fmla="*/ 6878320 h 6878320"/>
              <a:gd name="connsiteX1" fmla="*/ 2530800 w 4713280"/>
              <a:gd name="connsiteY1" fmla="*/ 0 h 6878320"/>
              <a:gd name="connsiteX2" fmla="*/ 4713280 w 4713280"/>
              <a:gd name="connsiteY2" fmla="*/ 0 h 6878320"/>
              <a:gd name="connsiteX3" fmla="*/ 3545840 w 4713280"/>
              <a:gd name="connsiteY3" fmla="*/ 6878320 h 6878320"/>
              <a:gd name="connsiteX4" fmla="*/ 0 w 4713280"/>
              <a:gd name="connsiteY4" fmla="*/ 6878320 h 6878320"/>
              <a:gd name="connsiteX0" fmla="*/ 0 w 4713280"/>
              <a:gd name="connsiteY0" fmla="*/ 6888480 h 6888480"/>
              <a:gd name="connsiteX1" fmla="*/ 864560 w 4713280"/>
              <a:gd name="connsiteY1" fmla="*/ 0 h 6888480"/>
              <a:gd name="connsiteX2" fmla="*/ 4713280 w 4713280"/>
              <a:gd name="connsiteY2" fmla="*/ 10160 h 6888480"/>
              <a:gd name="connsiteX3" fmla="*/ 3545840 w 4713280"/>
              <a:gd name="connsiteY3" fmla="*/ 6888480 h 6888480"/>
              <a:gd name="connsiteX4" fmla="*/ 0 w 4713280"/>
              <a:gd name="connsiteY4" fmla="*/ 6888480 h 6888480"/>
              <a:gd name="connsiteX0" fmla="*/ 862640 w 3848720"/>
              <a:gd name="connsiteY0" fmla="*/ 6858000 h 6888480"/>
              <a:gd name="connsiteX1" fmla="*/ 0 w 3848720"/>
              <a:gd name="connsiteY1" fmla="*/ 0 h 6888480"/>
              <a:gd name="connsiteX2" fmla="*/ 3848720 w 3848720"/>
              <a:gd name="connsiteY2" fmla="*/ 10160 h 6888480"/>
              <a:gd name="connsiteX3" fmla="*/ 2681280 w 3848720"/>
              <a:gd name="connsiteY3" fmla="*/ 6888480 h 6888480"/>
              <a:gd name="connsiteX4" fmla="*/ 862640 w 3848720"/>
              <a:gd name="connsiteY4" fmla="*/ 6858000 h 6888480"/>
              <a:gd name="connsiteX0" fmla="*/ 0 w 3890320"/>
              <a:gd name="connsiteY0" fmla="*/ 6888480 h 6888480"/>
              <a:gd name="connsiteX1" fmla="*/ 4160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 name="connsiteX0" fmla="*/ 0 w 3890320"/>
              <a:gd name="connsiteY0" fmla="*/ 6888480 h 6888480"/>
              <a:gd name="connsiteX1" fmla="*/ 96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320" h="6888480">
                <a:moveTo>
                  <a:pt x="0" y="6888480"/>
                </a:moveTo>
                <a:lnTo>
                  <a:pt x="960" y="0"/>
                </a:lnTo>
                <a:lnTo>
                  <a:pt x="3890320" y="10160"/>
                </a:lnTo>
                <a:lnTo>
                  <a:pt x="2722880" y="6888480"/>
                </a:lnTo>
                <a:lnTo>
                  <a:pt x="0" y="68884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endParaRPr lang="fr-LU" sz="1800">
              <a:solidFill>
                <a:srgbClr val="FFFFFF"/>
              </a:solidFill>
              <a:latin typeface="Arial"/>
            </a:endParaRPr>
          </a:p>
        </p:txBody>
      </p:sp>
      <p:pic>
        <p:nvPicPr>
          <p:cNvPr id="11" name="Picture 10">
            <a:extLst>
              <a:ext uri="{FF2B5EF4-FFF2-40B4-BE49-F238E27FC236}">
                <a16:creationId xmlns:a16="http://schemas.microsoft.com/office/drawing/2014/main" id="{7ACD4231-5DB8-489E-88B8-2806A1ECEB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346" t="7939"/>
          <a:stretch/>
        </p:blipFill>
        <p:spPr>
          <a:xfrm>
            <a:off x="670086" y="1219355"/>
            <a:ext cx="2334800" cy="343950"/>
          </a:xfrm>
          <a:prstGeom prst="rect">
            <a:avLst/>
          </a:prstGeom>
        </p:spPr>
      </p:pic>
      <p:sp>
        <p:nvSpPr>
          <p:cNvPr id="13" name="Title 20">
            <a:extLst>
              <a:ext uri="{FF2B5EF4-FFF2-40B4-BE49-F238E27FC236}">
                <a16:creationId xmlns:a16="http://schemas.microsoft.com/office/drawing/2014/main" id="{09990201-4231-4834-A00E-042ED42832E3}"/>
              </a:ext>
            </a:extLst>
          </p:cNvPr>
          <p:cNvSpPr>
            <a:spLocks noGrp="1"/>
          </p:cNvSpPr>
          <p:nvPr>
            <p:ph type="title" hasCustomPrompt="1"/>
          </p:nvPr>
        </p:nvSpPr>
        <p:spPr>
          <a:xfrm>
            <a:off x="106914" y="2587634"/>
            <a:ext cx="2986790" cy="1663478"/>
          </a:xfrm>
          <a:prstGeom prst="rect">
            <a:avLst/>
          </a:prstGeom>
        </p:spPr>
        <p:txBody>
          <a:bodyPr anchor="ctr"/>
          <a:lstStyle>
            <a:lvl1pPr algn="ctr">
              <a:defRPr sz="2426" b="1">
                <a:solidFill>
                  <a:schemeClr val="tx1">
                    <a:lumMod val="65000"/>
                    <a:lumOff val="35000"/>
                  </a:schemeClr>
                </a:solidFill>
                <a:latin typeface="Calibri" panose="020F0502020204030204" pitchFamily="34" charset="0"/>
                <a:cs typeface="Calibri" panose="020F0502020204030204" pitchFamily="34" charset="0"/>
              </a:defRPr>
            </a:lvl1pPr>
          </a:lstStyle>
          <a:p>
            <a:r>
              <a:rPr lang="en-US"/>
              <a:t>Presentation Title</a:t>
            </a:r>
            <a:endParaRPr lang="fr-LU"/>
          </a:p>
        </p:txBody>
      </p:sp>
      <p:pic>
        <p:nvPicPr>
          <p:cNvPr id="10" name="Picture 9" descr="A picture containing text, clipart&#10;&#10;Description automatically generated">
            <a:extLst>
              <a:ext uri="{FF2B5EF4-FFF2-40B4-BE49-F238E27FC236}">
                <a16:creationId xmlns:a16="http://schemas.microsoft.com/office/drawing/2014/main" id="{680AC24E-A5B9-4317-A7BB-4D6873E6B88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503" y="525308"/>
            <a:ext cx="2314781" cy="607020"/>
          </a:xfrm>
          <a:prstGeom prst="rect">
            <a:avLst/>
          </a:prstGeom>
        </p:spPr>
      </p:pic>
    </p:spTree>
    <p:extLst>
      <p:ext uri="{BB962C8B-B14F-4D97-AF65-F5344CB8AC3E}">
        <p14:creationId xmlns:p14="http://schemas.microsoft.com/office/powerpoint/2010/main" val="2188737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B807DAA9-9447-4D62-93C3-96CAAAC9FF89}"/>
              </a:ext>
            </a:extLst>
          </p:cNvPr>
          <p:cNvSpPr>
            <a:spLocks noGrp="1"/>
          </p:cNvSpPr>
          <p:nvPr>
            <p:ph sz="half" idx="10" hasCustomPrompt="1"/>
          </p:nvPr>
        </p:nvSpPr>
        <p:spPr>
          <a:xfrm>
            <a:off x="613346" y="1150994"/>
            <a:ext cx="10944266" cy="5240267"/>
          </a:xfrm>
          <a:prstGeom prst="rect">
            <a:avLst/>
          </a:prstGeom>
        </p:spPr>
        <p:txBody>
          <a:bodyPr/>
          <a:lstStyle>
            <a:lvl1pPr marL="0" indent="0">
              <a:buNone/>
              <a:defRPr sz="1698">
                <a:latin typeface="Calibri" panose="020F0502020204030204" pitchFamily="34" charset="0"/>
                <a:cs typeface="Calibri" panose="020F0502020204030204" pitchFamily="34" charset="0"/>
              </a:defRPr>
            </a:lvl1pPr>
            <a:lvl2pPr>
              <a:defRPr sz="1698">
                <a:latin typeface="Calibri" panose="020F0502020204030204" pitchFamily="34" charset="0"/>
                <a:cs typeface="Calibri" panose="020F0502020204030204" pitchFamily="34" charset="0"/>
              </a:defRPr>
            </a:lvl2pPr>
            <a:lvl3pPr>
              <a:defRPr sz="1698">
                <a:latin typeface="Calibri" panose="020F0502020204030204" pitchFamily="34" charset="0"/>
                <a:cs typeface="Calibri" panose="020F0502020204030204" pitchFamily="34" charset="0"/>
              </a:defRPr>
            </a:lvl3pPr>
            <a:lvl4pPr>
              <a:defRPr sz="1800"/>
            </a:lvl4pPr>
            <a:lvl5pPr>
              <a:defRPr sz="1800"/>
            </a:lvl5pPr>
            <a:lvl6pPr>
              <a:defRPr sz="1800"/>
            </a:lvl6pPr>
            <a:lvl7pPr>
              <a:defRPr sz="1800"/>
            </a:lvl7pPr>
            <a:lvl8pPr>
              <a:defRPr sz="1800"/>
            </a:lvl8pPr>
            <a:lvl9pPr>
              <a:defRPr sz="1800"/>
            </a:lvl9pPr>
          </a:lstStyle>
          <a:p>
            <a:pPr lvl="0"/>
            <a:r>
              <a:rPr lang="en-US"/>
              <a:t>Text</a:t>
            </a:r>
          </a:p>
          <a:p>
            <a:pPr lvl="1"/>
            <a:r>
              <a:rPr lang="en-US"/>
              <a:t>Second level</a:t>
            </a:r>
          </a:p>
          <a:p>
            <a:pPr lvl="2"/>
            <a:r>
              <a:rPr lang="en-US"/>
              <a:t>Third level</a:t>
            </a:r>
          </a:p>
        </p:txBody>
      </p:sp>
      <p:sp>
        <p:nvSpPr>
          <p:cNvPr id="25" name="Text Placeholder 23">
            <a:extLst>
              <a:ext uri="{FF2B5EF4-FFF2-40B4-BE49-F238E27FC236}">
                <a16:creationId xmlns:a16="http://schemas.microsoft.com/office/drawing/2014/main" id="{8EBE2499-E853-41AA-AFED-2BCD7016D822}"/>
              </a:ext>
            </a:extLst>
          </p:cNvPr>
          <p:cNvSpPr>
            <a:spLocks noGrp="1"/>
          </p:cNvSpPr>
          <p:nvPr>
            <p:ph type="body" sz="quarter" idx="13" hasCustomPrompt="1"/>
          </p:nvPr>
        </p:nvSpPr>
        <p:spPr>
          <a:xfrm>
            <a:off x="10259246" y="6497965"/>
            <a:ext cx="1298367" cy="253231"/>
          </a:xfrm>
          <a:prstGeom prst="rect">
            <a:avLst/>
          </a:prstGeom>
        </p:spPr>
        <p:txBody>
          <a:bodyPr anchor="ctr"/>
          <a:lstStyle>
            <a:lvl1pPr marL="0" indent="0" algn="r">
              <a:buNone/>
              <a:defRPr sz="1213" i="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en-US"/>
              <a:t>Aug 2022</a:t>
            </a:r>
          </a:p>
        </p:txBody>
      </p:sp>
      <p:sp>
        <p:nvSpPr>
          <p:cNvPr id="8" name="Title 20">
            <a:extLst>
              <a:ext uri="{FF2B5EF4-FFF2-40B4-BE49-F238E27FC236}">
                <a16:creationId xmlns:a16="http://schemas.microsoft.com/office/drawing/2014/main" id="{C838CEA5-CF3E-4442-8DBD-1C4913E73D02}"/>
              </a:ext>
            </a:extLst>
          </p:cNvPr>
          <p:cNvSpPr>
            <a:spLocks noGrp="1"/>
          </p:cNvSpPr>
          <p:nvPr>
            <p:ph type="title" hasCustomPrompt="1"/>
          </p:nvPr>
        </p:nvSpPr>
        <p:spPr>
          <a:xfrm>
            <a:off x="619435" y="158545"/>
            <a:ext cx="10966921" cy="438397"/>
          </a:xfrm>
          <a:prstGeom prst="rect">
            <a:avLst/>
          </a:prstGeom>
        </p:spPr>
        <p:txBody>
          <a:bodyPr/>
          <a:lstStyle>
            <a:lvl1pPr>
              <a:defRPr sz="2426">
                <a:solidFill>
                  <a:schemeClr val="tx1"/>
                </a:solidFill>
                <a:latin typeface="Calibri" panose="020F0502020204030204" pitchFamily="34" charset="0"/>
                <a:cs typeface="Calibri" panose="020F0502020204030204" pitchFamily="34" charset="0"/>
              </a:defRPr>
            </a:lvl1pPr>
          </a:lstStyle>
          <a:p>
            <a:r>
              <a:rPr lang="en-US"/>
              <a:t>Slide Title</a:t>
            </a:r>
            <a:endParaRPr lang="fr-LU"/>
          </a:p>
        </p:txBody>
      </p:sp>
      <p:sp>
        <p:nvSpPr>
          <p:cNvPr id="9" name="Text Placeholder 23">
            <a:extLst>
              <a:ext uri="{FF2B5EF4-FFF2-40B4-BE49-F238E27FC236}">
                <a16:creationId xmlns:a16="http://schemas.microsoft.com/office/drawing/2014/main" id="{E55F1175-1054-49FF-955C-2B5C8268F7C5}"/>
              </a:ext>
            </a:extLst>
          </p:cNvPr>
          <p:cNvSpPr>
            <a:spLocks noGrp="1"/>
          </p:cNvSpPr>
          <p:nvPr>
            <p:ph type="body" sz="quarter" idx="12" hasCustomPrompt="1"/>
          </p:nvPr>
        </p:nvSpPr>
        <p:spPr>
          <a:xfrm>
            <a:off x="619437" y="616500"/>
            <a:ext cx="10966919" cy="360035"/>
          </a:xfrm>
          <a:prstGeom prst="rect">
            <a:avLst/>
          </a:prstGeom>
        </p:spPr>
        <p:txBody>
          <a:bodyPr/>
          <a:lstStyle>
            <a:lvl1pPr marL="0" indent="0">
              <a:buNone/>
              <a:defRPr sz="1940" i="1">
                <a:solidFill>
                  <a:schemeClr val="tx1"/>
                </a:solidFill>
                <a:latin typeface="Calibri" panose="020F0502020204030204" pitchFamily="34" charset="0"/>
                <a:cs typeface="Calibri" panose="020F0502020204030204" pitchFamily="34" charset="0"/>
              </a:defRPr>
            </a:lvl1pPr>
          </a:lstStyle>
          <a:p>
            <a:pPr lvl="0"/>
            <a:r>
              <a:rPr lang="en-US"/>
              <a:t>Slide </a:t>
            </a:r>
            <a:r>
              <a:rPr lang="en-US" err="1"/>
              <a:t>Undertitle</a:t>
            </a:r>
            <a:endParaRPr lang="en-US"/>
          </a:p>
        </p:txBody>
      </p:sp>
    </p:spTree>
    <p:extLst>
      <p:ext uri="{BB962C8B-B14F-4D97-AF65-F5344CB8AC3E}">
        <p14:creationId xmlns:p14="http://schemas.microsoft.com/office/powerpoint/2010/main" val="510803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2182243" y="642220"/>
            <a:ext cx="2876550" cy="1809750"/>
          </a:xfrm>
          <a:prstGeom prst="rect">
            <a:avLst/>
          </a:prstGeom>
        </p:spPr>
      </p:pic>
      <p:pic>
        <p:nvPicPr>
          <p:cNvPr id="8" name="Picture 7"/>
          <p:cNvPicPr>
            <a:picLocks noChangeAspect="1"/>
          </p:cNvPicPr>
          <p:nvPr userDrawn="1"/>
        </p:nvPicPr>
        <p:blipFill rotWithShape="1">
          <a:blip r:embed="rId3"/>
          <a:srcRect l="1691" t="3553" r="4758" b="4392"/>
          <a:stretch/>
        </p:blipFill>
        <p:spPr>
          <a:xfrm>
            <a:off x="10348116" y="5330367"/>
            <a:ext cx="1146628" cy="526321"/>
          </a:xfrm>
          <a:prstGeom prst="rect">
            <a:avLst/>
          </a:prstGeom>
        </p:spPr>
      </p:pic>
      <p:sp>
        <p:nvSpPr>
          <p:cNvPr id="10" name="TextBox 9"/>
          <p:cNvSpPr txBox="1"/>
          <p:nvPr userDrawn="1"/>
        </p:nvSpPr>
        <p:spPr>
          <a:xfrm>
            <a:off x="2220685" y="3244112"/>
            <a:ext cx="7626792" cy="954107"/>
          </a:xfrm>
          <a:prstGeom prst="rect">
            <a:avLst/>
          </a:prstGeom>
          <a:noFill/>
        </p:spPr>
        <p:txBody>
          <a:bodyPr wrap="square" rtlCol="0">
            <a:spAutoFit/>
          </a:bodyPr>
          <a:lstStyle/>
          <a:p>
            <a:r>
              <a:rPr lang="en-US" sz="2800" b="1" i="0">
                <a:solidFill>
                  <a:srgbClr val="004494"/>
                </a:solidFill>
                <a:effectLst/>
                <a:latin typeface="-apple-system"/>
              </a:rPr>
              <a:t>Moving Europe towards a sustainable</a:t>
            </a:r>
            <a:br>
              <a:rPr lang="en-US" sz="2800"/>
            </a:br>
            <a:r>
              <a:rPr lang="en-US" sz="2800" b="1" i="0">
                <a:solidFill>
                  <a:srgbClr val="004494"/>
                </a:solidFill>
                <a:effectLst/>
                <a:latin typeface="-apple-system"/>
              </a:rPr>
              <a:t>and safe railway system without frontiers.</a:t>
            </a:r>
            <a:endParaRPr lang="en-GB" sz="2800">
              <a:solidFill>
                <a:srgbClr val="004494"/>
              </a:solidFill>
            </a:endParaRPr>
          </a:p>
        </p:txBody>
      </p:sp>
      <p:sp>
        <p:nvSpPr>
          <p:cNvPr id="11" name="TextBox 10"/>
          <p:cNvSpPr txBox="1"/>
          <p:nvPr userDrawn="1"/>
        </p:nvSpPr>
        <p:spPr>
          <a:xfrm>
            <a:off x="2227941" y="5330367"/>
            <a:ext cx="6088744" cy="646331"/>
          </a:xfrm>
          <a:prstGeom prst="rect">
            <a:avLst/>
          </a:prstGeom>
          <a:noFill/>
        </p:spPr>
        <p:txBody>
          <a:bodyPr wrap="square" rtlCol="0">
            <a:spAutoFit/>
          </a:bodyPr>
          <a:lstStyle/>
          <a:p>
            <a:r>
              <a:rPr lang="en-GB">
                <a:solidFill>
                  <a:srgbClr val="004494"/>
                </a:solidFill>
              </a:rPr>
              <a:t>Discover our job opportunities on </a:t>
            </a:r>
            <a:r>
              <a:rPr lang="en-GB" b="1">
                <a:solidFill>
                  <a:srgbClr val="004494"/>
                </a:solidFill>
              </a:rPr>
              <a:t>era.europa.eu</a:t>
            </a:r>
            <a:endParaRPr lang="en-GB" b="1"/>
          </a:p>
          <a:p>
            <a:endParaRPr lang="en-GB"/>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0691" y="4503352"/>
            <a:ext cx="609600" cy="609600"/>
          </a:xfrm>
          <a:prstGeom prst="rect">
            <a:avLst/>
          </a:prstGeom>
        </p:spPr>
      </p:pic>
      <p:sp>
        <p:nvSpPr>
          <p:cNvPr id="13" name="TextBox 12"/>
          <p:cNvSpPr txBox="1"/>
          <p:nvPr userDrawn="1"/>
        </p:nvSpPr>
        <p:spPr>
          <a:xfrm>
            <a:off x="2220685" y="4638634"/>
            <a:ext cx="7271656" cy="646331"/>
          </a:xfrm>
          <a:prstGeom prst="rect">
            <a:avLst/>
          </a:prstGeom>
          <a:noFill/>
        </p:spPr>
        <p:txBody>
          <a:bodyPr wrap="square" rtlCol="0">
            <a:spAutoFit/>
          </a:bodyPr>
          <a:lstStyle/>
          <a:p>
            <a:r>
              <a:rPr lang="en-US">
                <a:solidFill>
                  <a:srgbClr val="004494"/>
                </a:solidFill>
              </a:rPr>
              <a:t>Follow us on             </a:t>
            </a:r>
            <a:r>
              <a:rPr lang="en-GB">
                <a:solidFill>
                  <a:srgbClr val="004494"/>
                </a:solidFill>
              </a:rPr>
              <a:t>ERA_railways</a:t>
            </a:r>
          </a:p>
          <a:p>
            <a:endParaRPr lang="en-US">
              <a:solidFill>
                <a:srgbClr val="004494"/>
              </a:solidFill>
            </a:endParaRPr>
          </a:p>
        </p:txBody>
      </p:sp>
    </p:spTree>
    <p:extLst>
      <p:ext uri="{BB962C8B-B14F-4D97-AF65-F5344CB8AC3E}">
        <p14:creationId xmlns:p14="http://schemas.microsoft.com/office/powerpoint/2010/main" val="10631261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mp; Pictur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7958020" y="1150993"/>
            <a:ext cx="3609565" cy="5249996"/>
          </a:xfrm>
          <a:prstGeom prst="rect">
            <a:avLst/>
          </a:prstGeom>
        </p:spPr>
        <p:txBody>
          <a:bodyPr/>
          <a:lstStyle>
            <a:lvl1pPr marL="0" indent="0">
              <a:buNone/>
              <a:defRPr/>
            </a:lvl1pPr>
          </a:lstStyle>
          <a:p>
            <a:r>
              <a:rPr lang="en-US"/>
              <a:t>Click icon to add picture</a:t>
            </a:r>
            <a:endParaRPr lang="fr-LU"/>
          </a:p>
        </p:txBody>
      </p:sp>
      <p:sp>
        <p:nvSpPr>
          <p:cNvPr id="23" name="Text Placeholder 23">
            <a:extLst>
              <a:ext uri="{FF2B5EF4-FFF2-40B4-BE49-F238E27FC236}">
                <a16:creationId xmlns:a16="http://schemas.microsoft.com/office/drawing/2014/main" id="{70EB2389-D30D-454A-8EEF-13F96F08EE46}"/>
              </a:ext>
            </a:extLst>
          </p:cNvPr>
          <p:cNvSpPr>
            <a:spLocks noGrp="1"/>
          </p:cNvSpPr>
          <p:nvPr>
            <p:ph type="body" sz="quarter" idx="14" hasCustomPrompt="1"/>
          </p:nvPr>
        </p:nvSpPr>
        <p:spPr>
          <a:xfrm>
            <a:off x="10259246" y="6497965"/>
            <a:ext cx="1298367" cy="253231"/>
          </a:xfrm>
          <a:prstGeom prst="rect">
            <a:avLst/>
          </a:prstGeom>
        </p:spPr>
        <p:txBody>
          <a:bodyPr anchor="ctr"/>
          <a:lstStyle>
            <a:lvl1pPr marL="0" indent="0" algn="r">
              <a:buNone/>
              <a:defRPr sz="1213" i="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en-US"/>
              <a:t>Aug 2022</a:t>
            </a:r>
          </a:p>
        </p:txBody>
      </p:sp>
      <p:sp>
        <p:nvSpPr>
          <p:cNvPr id="8" name="Content Placeholder 2">
            <a:extLst>
              <a:ext uri="{FF2B5EF4-FFF2-40B4-BE49-F238E27FC236}">
                <a16:creationId xmlns:a16="http://schemas.microsoft.com/office/drawing/2014/main" id="{01C49BAB-BD3B-4825-9D51-2760E0ED8D9A}"/>
              </a:ext>
            </a:extLst>
          </p:cNvPr>
          <p:cNvSpPr>
            <a:spLocks noGrp="1"/>
          </p:cNvSpPr>
          <p:nvPr>
            <p:ph sz="half" idx="10" hasCustomPrompt="1"/>
          </p:nvPr>
        </p:nvSpPr>
        <p:spPr>
          <a:xfrm>
            <a:off x="613346" y="1150993"/>
            <a:ext cx="7208915" cy="5259282"/>
          </a:xfrm>
          <a:prstGeom prst="rect">
            <a:avLst/>
          </a:prstGeom>
        </p:spPr>
        <p:txBody>
          <a:bodyPr/>
          <a:lstStyle>
            <a:lvl1pPr marL="0" indent="0">
              <a:buNone/>
              <a:defRPr sz="1698">
                <a:latin typeface="Calibri" panose="020F0502020204030204" pitchFamily="34" charset="0"/>
                <a:cs typeface="Calibri" panose="020F0502020204030204" pitchFamily="34" charset="0"/>
              </a:defRPr>
            </a:lvl1pPr>
            <a:lvl2pPr>
              <a:defRPr sz="1698">
                <a:latin typeface="Calibri" panose="020F0502020204030204" pitchFamily="34" charset="0"/>
                <a:cs typeface="Calibri" panose="020F0502020204030204" pitchFamily="34" charset="0"/>
              </a:defRPr>
            </a:lvl2pPr>
            <a:lvl3pPr>
              <a:defRPr sz="1698">
                <a:latin typeface="Calibri" panose="020F0502020204030204" pitchFamily="34" charset="0"/>
                <a:cs typeface="Calibri" panose="020F0502020204030204" pitchFamily="34" charset="0"/>
              </a:defRPr>
            </a:lvl3pPr>
            <a:lvl4pPr>
              <a:defRPr sz="1800"/>
            </a:lvl4pPr>
            <a:lvl5pPr>
              <a:defRPr sz="1800"/>
            </a:lvl5pPr>
            <a:lvl6pPr>
              <a:defRPr sz="1800"/>
            </a:lvl6pPr>
            <a:lvl7pPr>
              <a:defRPr sz="1800"/>
            </a:lvl7pPr>
            <a:lvl8pPr>
              <a:defRPr sz="1800"/>
            </a:lvl8pPr>
            <a:lvl9pPr>
              <a:defRPr sz="1800"/>
            </a:lvl9pPr>
          </a:lstStyle>
          <a:p>
            <a:pPr lvl="0"/>
            <a:r>
              <a:rPr lang="en-US"/>
              <a:t>Text</a:t>
            </a:r>
          </a:p>
          <a:p>
            <a:pPr lvl="1"/>
            <a:r>
              <a:rPr lang="en-US"/>
              <a:t>Second level</a:t>
            </a:r>
          </a:p>
          <a:p>
            <a:pPr lvl="2"/>
            <a:r>
              <a:rPr lang="en-US"/>
              <a:t>Third level</a:t>
            </a:r>
          </a:p>
        </p:txBody>
      </p:sp>
      <p:sp>
        <p:nvSpPr>
          <p:cNvPr id="9" name="Title 20">
            <a:extLst>
              <a:ext uri="{FF2B5EF4-FFF2-40B4-BE49-F238E27FC236}">
                <a16:creationId xmlns:a16="http://schemas.microsoft.com/office/drawing/2014/main" id="{D29FEE97-A994-4395-B8F8-56DDBD72C2E9}"/>
              </a:ext>
            </a:extLst>
          </p:cNvPr>
          <p:cNvSpPr>
            <a:spLocks noGrp="1"/>
          </p:cNvSpPr>
          <p:nvPr>
            <p:ph type="title" hasCustomPrompt="1"/>
          </p:nvPr>
        </p:nvSpPr>
        <p:spPr>
          <a:xfrm>
            <a:off x="619435" y="158545"/>
            <a:ext cx="10966921" cy="438397"/>
          </a:xfrm>
          <a:prstGeom prst="rect">
            <a:avLst/>
          </a:prstGeom>
        </p:spPr>
        <p:txBody>
          <a:bodyPr/>
          <a:lstStyle>
            <a:lvl1pPr>
              <a:defRPr sz="2426">
                <a:solidFill>
                  <a:schemeClr val="tx1"/>
                </a:solidFill>
                <a:latin typeface="Calibri" panose="020F0502020204030204" pitchFamily="34" charset="0"/>
                <a:cs typeface="Calibri" panose="020F0502020204030204" pitchFamily="34" charset="0"/>
              </a:defRPr>
            </a:lvl1pPr>
          </a:lstStyle>
          <a:p>
            <a:r>
              <a:rPr lang="en-US"/>
              <a:t>Slide Title</a:t>
            </a:r>
            <a:endParaRPr lang="fr-LU"/>
          </a:p>
        </p:txBody>
      </p:sp>
      <p:sp>
        <p:nvSpPr>
          <p:cNvPr id="10" name="Text Placeholder 23">
            <a:extLst>
              <a:ext uri="{FF2B5EF4-FFF2-40B4-BE49-F238E27FC236}">
                <a16:creationId xmlns:a16="http://schemas.microsoft.com/office/drawing/2014/main" id="{7C52A95B-3915-4A90-A28E-7C1281697C26}"/>
              </a:ext>
            </a:extLst>
          </p:cNvPr>
          <p:cNvSpPr>
            <a:spLocks noGrp="1"/>
          </p:cNvSpPr>
          <p:nvPr>
            <p:ph type="body" sz="quarter" idx="12" hasCustomPrompt="1"/>
          </p:nvPr>
        </p:nvSpPr>
        <p:spPr>
          <a:xfrm>
            <a:off x="619437" y="616500"/>
            <a:ext cx="10966919" cy="360035"/>
          </a:xfrm>
          <a:prstGeom prst="rect">
            <a:avLst/>
          </a:prstGeom>
        </p:spPr>
        <p:txBody>
          <a:bodyPr/>
          <a:lstStyle>
            <a:lvl1pPr marL="0" indent="0">
              <a:buNone/>
              <a:defRPr sz="1940" i="1">
                <a:solidFill>
                  <a:schemeClr val="tx1"/>
                </a:solidFill>
                <a:latin typeface="Calibri" panose="020F0502020204030204" pitchFamily="34" charset="0"/>
                <a:cs typeface="Calibri" panose="020F0502020204030204" pitchFamily="34" charset="0"/>
              </a:defRPr>
            </a:lvl1pPr>
          </a:lstStyle>
          <a:p>
            <a:pPr lvl="0"/>
            <a:r>
              <a:rPr lang="en-US"/>
              <a:t>Slide </a:t>
            </a:r>
            <a:r>
              <a:rPr lang="en-US" err="1"/>
              <a:t>Undertitle</a:t>
            </a:r>
            <a:endParaRPr lang="en-US"/>
          </a:p>
        </p:txBody>
      </p:sp>
    </p:spTree>
    <p:extLst>
      <p:ext uri="{BB962C8B-B14F-4D97-AF65-F5344CB8AC3E}">
        <p14:creationId xmlns:p14="http://schemas.microsoft.com/office/powerpoint/2010/main" val="24248799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4192D595-1F62-417D-8DAC-57D5926F01B8}"/>
              </a:ext>
            </a:extLst>
          </p:cNvPr>
          <p:cNvSpPr>
            <a:spLocks noGrp="1"/>
          </p:cNvSpPr>
          <p:nvPr>
            <p:ph type="pic" sz="quarter" idx="11"/>
          </p:nvPr>
        </p:nvSpPr>
        <p:spPr>
          <a:xfrm>
            <a:off x="613346" y="1142591"/>
            <a:ext cx="10954239" cy="5258398"/>
          </a:xfrm>
          <a:prstGeom prst="rect">
            <a:avLst/>
          </a:prstGeom>
        </p:spPr>
        <p:txBody>
          <a:bodyPr/>
          <a:lstStyle>
            <a:lvl1pPr marL="0" indent="0">
              <a:buNone/>
              <a:defRPr/>
            </a:lvl1pPr>
          </a:lstStyle>
          <a:p>
            <a:r>
              <a:rPr lang="en-US"/>
              <a:t>Click icon to add picture</a:t>
            </a:r>
            <a:endParaRPr lang="fr-LU"/>
          </a:p>
        </p:txBody>
      </p:sp>
      <p:sp>
        <p:nvSpPr>
          <p:cNvPr id="29" name="Text Placeholder 23">
            <a:extLst>
              <a:ext uri="{FF2B5EF4-FFF2-40B4-BE49-F238E27FC236}">
                <a16:creationId xmlns:a16="http://schemas.microsoft.com/office/drawing/2014/main" id="{69512A0D-979C-4A66-940B-BC1CD2F83FA9}"/>
              </a:ext>
            </a:extLst>
          </p:cNvPr>
          <p:cNvSpPr>
            <a:spLocks noGrp="1"/>
          </p:cNvSpPr>
          <p:nvPr>
            <p:ph type="body" sz="quarter" idx="14" hasCustomPrompt="1"/>
          </p:nvPr>
        </p:nvSpPr>
        <p:spPr>
          <a:xfrm>
            <a:off x="10259246" y="6497965"/>
            <a:ext cx="1298367" cy="253231"/>
          </a:xfrm>
          <a:prstGeom prst="rect">
            <a:avLst/>
          </a:prstGeom>
        </p:spPr>
        <p:txBody>
          <a:bodyPr anchor="ctr"/>
          <a:lstStyle>
            <a:lvl1pPr marL="0" indent="0" algn="r">
              <a:buNone/>
              <a:defRPr sz="1213" i="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en-US"/>
              <a:t>Aug 2022</a:t>
            </a:r>
          </a:p>
        </p:txBody>
      </p:sp>
      <p:sp>
        <p:nvSpPr>
          <p:cNvPr id="8" name="Title 20">
            <a:extLst>
              <a:ext uri="{FF2B5EF4-FFF2-40B4-BE49-F238E27FC236}">
                <a16:creationId xmlns:a16="http://schemas.microsoft.com/office/drawing/2014/main" id="{F998DDA3-6869-4DF1-BBBC-9114F1300BCC}"/>
              </a:ext>
            </a:extLst>
          </p:cNvPr>
          <p:cNvSpPr>
            <a:spLocks noGrp="1"/>
          </p:cNvSpPr>
          <p:nvPr>
            <p:ph type="title" hasCustomPrompt="1"/>
          </p:nvPr>
        </p:nvSpPr>
        <p:spPr>
          <a:xfrm>
            <a:off x="619435" y="158545"/>
            <a:ext cx="10966921" cy="438397"/>
          </a:xfrm>
          <a:prstGeom prst="rect">
            <a:avLst/>
          </a:prstGeom>
        </p:spPr>
        <p:txBody>
          <a:bodyPr/>
          <a:lstStyle>
            <a:lvl1pPr>
              <a:defRPr sz="2426">
                <a:solidFill>
                  <a:schemeClr val="tx1"/>
                </a:solidFill>
                <a:latin typeface="Calibri" panose="020F0502020204030204" pitchFamily="34" charset="0"/>
                <a:cs typeface="Calibri" panose="020F0502020204030204" pitchFamily="34" charset="0"/>
              </a:defRPr>
            </a:lvl1pPr>
          </a:lstStyle>
          <a:p>
            <a:r>
              <a:rPr lang="en-US"/>
              <a:t>Slide Title</a:t>
            </a:r>
            <a:endParaRPr lang="fr-LU"/>
          </a:p>
        </p:txBody>
      </p:sp>
      <p:sp>
        <p:nvSpPr>
          <p:cNvPr id="9" name="Text Placeholder 23">
            <a:extLst>
              <a:ext uri="{FF2B5EF4-FFF2-40B4-BE49-F238E27FC236}">
                <a16:creationId xmlns:a16="http://schemas.microsoft.com/office/drawing/2014/main" id="{4FF5C71F-2041-4C1A-ADF5-DEAB4C047260}"/>
              </a:ext>
            </a:extLst>
          </p:cNvPr>
          <p:cNvSpPr>
            <a:spLocks noGrp="1"/>
          </p:cNvSpPr>
          <p:nvPr>
            <p:ph type="body" sz="quarter" idx="12" hasCustomPrompt="1"/>
          </p:nvPr>
        </p:nvSpPr>
        <p:spPr>
          <a:xfrm>
            <a:off x="619437" y="616500"/>
            <a:ext cx="10966919" cy="360035"/>
          </a:xfrm>
          <a:prstGeom prst="rect">
            <a:avLst/>
          </a:prstGeom>
        </p:spPr>
        <p:txBody>
          <a:bodyPr/>
          <a:lstStyle>
            <a:lvl1pPr marL="0" indent="0">
              <a:buNone/>
              <a:defRPr sz="1940" i="1">
                <a:solidFill>
                  <a:schemeClr val="tx1"/>
                </a:solidFill>
                <a:latin typeface="Calibri" panose="020F0502020204030204" pitchFamily="34" charset="0"/>
                <a:cs typeface="Calibri" panose="020F0502020204030204" pitchFamily="34" charset="0"/>
              </a:defRPr>
            </a:lvl1pPr>
          </a:lstStyle>
          <a:p>
            <a:pPr lvl="0"/>
            <a:r>
              <a:rPr lang="en-US"/>
              <a:t>Slide </a:t>
            </a:r>
            <a:r>
              <a:rPr lang="en-US" err="1"/>
              <a:t>Undertitle</a:t>
            </a:r>
            <a:endParaRPr lang="en-US"/>
          </a:p>
        </p:txBody>
      </p:sp>
    </p:spTree>
    <p:extLst>
      <p:ext uri="{BB962C8B-B14F-4D97-AF65-F5344CB8AC3E}">
        <p14:creationId xmlns:p14="http://schemas.microsoft.com/office/powerpoint/2010/main" val="1966295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10459500" y="325795"/>
            <a:ext cx="1732500" cy="946153"/>
          </a:xfrm>
          <a:prstGeom prst="rect">
            <a:avLst/>
          </a:prstGeom>
          <a:solidFill>
            <a:srgbClr val="5F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9832" y="325795"/>
            <a:ext cx="3336997" cy="1120775"/>
          </a:xfrm>
          <a:prstGeom prst="rect">
            <a:avLst/>
          </a:prstGeom>
        </p:spPr>
      </p:pic>
      <p:sp>
        <p:nvSpPr>
          <p:cNvPr id="9" name="Rectangle 8"/>
          <p:cNvSpPr/>
          <p:nvPr userDrawn="1"/>
        </p:nvSpPr>
        <p:spPr>
          <a:xfrm>
            <a:off x="10459500" y="1271948"/>
            <a:ext cx="1732500" cy="1746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7810E0FE-544E-4573-8DE5-CDB632A42B03}"/>
              </a:ext>
            </a:extLst>
          </p:cNvPr>
          <p:cNvSpPr>
            <a:spLocks noGrp="1"/>
          </p:cNvSpPr>
          <p:nvPr>
            <p:ph sz="quarter" idx="10" hasCustomPrompt="1"/>
          </p:nvPr>
        </p:nvSpPr>
        <p:spPr>
          <a:xfrm>
            <a:off x="2365430" y="2554178"/>
            <a:ext cx="5675312" cy="756581"/>
          </a:xfrm>
          <a:prstGeom prst="rect">
            <a:avLst/>
          </a:prstGeom>
        </p:spPr>
        <p:txBody>
          <a:bodyPr/>
          <a:lstStyle>
            <a:lvl1pPr marL="0" indent="0">
              <a:buNone/>
              <a:defRPr sz="4400"/>
            </a:lvl1pPr>
          </a:lstStyle>
          <a:p>
            <a:pPr lvl="0"/>
            <a:r>
              <a:rPr lang="en-US"/>
              <a:t>Title of presentation</a:t>
            </a:r>
          </a:p>
        </p:txBody>
      </p:sp>
      <p:sp>
        <p:nvSpPr>
          <p:cNvPr id="11" name="Content Placeholder 4">
            <a:extLst>
              <a:ext uri="{FF2B5EF4-FFF2-40B4-BE49-F238E27FC236}">
                <a16:creationId xmlns:a16="http://schemas.microsoft.com/office/drawing/2014/main" id="{EA35CF01-1A54-45F4-B619-C1DE679F95F5}"/>
              </a:ext>
            </a:extLst>
          </p:cNvPr>
          <p:cNvSpPr>
            <a:spLocks noGrp="1"/>
          </p:cNvSpPr>
          <p:nvPr>
            <p:ph sz="quarter" idx="11" hasCustomPrompt="1"/>
          </p:nvPr>
        </p:nvSpPr>
        <p:spPr>
          <a:xfrm>
            <a:off x="2365430" y="3515874"/>
            <a:ext cx="5675312" cy="756581"/>
          </a:xfrm>
          <a:prstGeom prst="rect">
            <a:avLst/>
          </a:prstGeom>
        </p:spPr>
        <p:txBody>
          <a:bodyPr/>
          <a:lstStyle>
            <a:lvl1pPr marL="0" indent="0">
              <a:buNone/>
              <a:defRPr sz="4000"/>
            </a:lvl1pPr>
          </a:lstStyle>
          <a:p>
            <a:pPr lvl="0"/>
            <a:r>
              <a:rPr lang="en-US"/>
              <a:t>Venue/meeting</a:t>
            </a:r>
          </a:p>
        </p:txBody>
      </p:sp>
      <p:sp>
        <p:nvSpPr>
          <p:cNvPr id="12" name="Content Placeholder 4">
            <a:extLst>
              <a:ext uri="{FF2B5EF4-FFF2-40B4-BE49-F238E27FC236}">
                <a16:creationId xmlns:a16="http://schemas.microsoft.com/office/drawing/2014/main" id="{CADC88A9-2BA8-4C02-8F30-77C05248D4AB}"/>
              </a:ext>
            </a:extLst>
          </p:cNvPr>
          <p:cNvSpPr>
            <a:spLocks noGrp="1"/>
          </p:cNvSpPr>
          <p:nvPr>
            <p:ph sz="quarter" idx="12" hasCustomPrompt="1"/>
          </p:nvPr>
        </p:nvSpPr>
        <p:spPr>
          <a:xfrm>
            <a:off x="2365430" y="4481593"/>
            <a:ext cx="5675312" cy="626436"/>
          </a:xfrm>
          <a:prstGeom prst="rect">
            <a:avLst/>
          </a:prstGeom>
        </p:spPr>
        <p:txBody>
          <a:bodyPr/>
          <a:lstStyle>
            <a:lvl1pPr marL="0" indent="0">
              <a:buNone/>
              <a:defRPr sz="3200"/>
            </a:lvl1pPr>
          </a:lstStyle>
          <a:p>
            <a:pPr lvl="0"/>
            <a:r>
              <a:rPr lang="en-US"/>
              <a:t>Name of presenter</a:t>
            </a:r>
          </a:p>
        </p:txBody>
      </p:sp>
      <p:sp>
        <p:nvSpPr>
          <p:cNvPr id="13" name="Content Placeholder 4">
            <a:extLst>
              <a:ext uri="{FF2B5EF4-FFF2-40B4-BE49-F238E27FC236}">
                <a16:creationId xmlns:a16="http://schemas.microsoft.com/office/drawing/2014/main" id="{FD7EA338-E674-4C7F-BF5E-D6344044F45B}"/>
              </a:ext>
            </a:extLst>
          </p:cNvPr>
          <p:cNvSpPr>
            <a:spLocks noGrp="1"/>
          </p:cNvSpPr>
          <p:nvPr>
            <p:ph sz="quarter" idx="13" hasCustomPrompt="1"/>
          </p:nvPr>
        </p:nvSpPr>
        <p:spPr>
          <a:xfrm>
            <a:off x="2365430" y="5303452"/>
            <a:ext cx="5675312" cy="512056"/>
          </a:xfrm>
          <a:prstGeom prst="rect">
            <a:avLst/>
          </a:prstGeom>
        </p:spPr>
        <p:txBody>
          <a:bodyPr/>
          <a:lstStyle>
            <a:lvl1pPr marL="0" indent="0">
              <a:buNone/>
              <a:defRPr sz="2800"/>
            </a:lvl1pPr>
          </a:lstStyle>
          <a:p>
            <a:pPr lvl="0"/>
            <a:r>
              <a:rPr lang="en-US"/>
              <a:t>Job title</a:t>
            </a:r>
          </a:p>
        </p:txBody>
      </p:sp>
      <p:sp>
        <p:nvSpPr>
          <p:cNvPr id="14" name="Content Placeholder 4">
            <a:extLst>
              <a:ext uri="{FF2B5EF4-FFF2-40B4-BE49-F238E27FC236}">
                <a16:creationId xmlns:a16="http://schemas.microsoft.com/office/drawing/2014/main" id="{199EFF91-3143-49D0-A606-71D3FF04AC99}"/>
              </a:ext>
            </a:extLst>
          </p:cNvPr>
          <p:cNvSpPr>
            <a:spLocks noGrp="1"/>
          </p:cNvSpPr>
          <p:nvPr>
            <p:ph sz="quarter" idx="14" hasCustomPrompt="1"/>
          </p:nvPr>
        </p:nvSpPr>
        <p:spPr>
          <a:xfrm>
            <a:off x="2365430" y="6010931"/>
            <a:ext cx="5675312" cy="512056"/>
          </a:xfrm>
          <a:prstGeom prst="rect">
            <a:avLst/>
          </a:prstGeom>
        </p:spPr>
        <p:txBody>
          <a:bodyPr/>
          <a:lstStyle>
            <a:lvl1pPr marL="0" indent="0">
              <a:buNone/>
              <a:defRPr sz="2400">
                <a:solidFill>
                  <a:schemeClr val="accent6">
                    <a:lumMod val="75000"/>
                  </a:schemeClr>
                </a:solidFill>
              </a:defRPr>
            </a:lvl1pPr>
          </a:lstStyle>
          <a:p>
            <a:pPr lvl="0"/>
            <a:r>
              <a:rPr lang="en-US"/>
              <a:t>Date</a:t>
            </a:r>
          </a:p>
        </p:txBody>
      </p:sp>
      <p:sp>
        <p:nvSpPr>
          <p:cNvPr id="15" name="Rectangle 14">
            <a:extLst>
              <a:ext uri="{FF2B5EF4-FFF2-40B4-BE49-F238E27FC236}">
                <a16:creationId xmlns:a16="http://schemas.microsoft.com/office/drawing/2014/main" id="{2D937275-E573-401B-BDFA-0009B53BB389}"/>
              </a:ext>
            </a:extLst>
          </p:cNvPr>
          <p:cNvSpPr/>
          <p:nvPr userDrawn="1"/>
        </p:nvSpPr>
        <p:spPr>
          <a:xfrm>
            <a:off x="2049517" y="2554178"/>
            <a:ext cx="147145" cy="3968809"/>
          </a:xfrm>
          <a:prstGeom prst="rect">
            <a:avLst/>
          </a:prstGeom>
          <a:solidFill>
            <a:srgbClr val="5FA82C"/>
          </a:solidFill>
          <a:ln>
            <a:solidFill>
              <a:srgbClr val="5FA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09745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ub-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313327" y="3141875"/>
            <a:ext cx="9091448" cy="1261242"/>
          </a:xfrm>
          <a:prstGeom prst="rect">
            <a:avLst/>
          </a:prstGeom>
        </p:spPr>
        <p:txBody>
          <a:bodyPr anchor="b">
            <a:normAutofit/>
          </a:bodyPr>
          <a:lstStyle>
            <a:lvl1pPr algn="l">
              <a:defRPr sz="4200" b="1"/>
            </a:lvl1pPr>
          </a:lstStyle>
          <a:p>
            <a:r>
              <a:rPr lang="en-US"/>
              <a:t>Subtitle</a:t>
            </a:r>
            <a:endParaRPr lang="en-GB"/>
          </a:p>
        </p:txBody>
      </p:sp>
      <p:sp>
        <p:nvSpPr>
          <p:cNvPr id="7" name="Rectangle 6"/>
          <p:cNvSpPr/>
          <p:nvPr userDrawn="1"/>
        </p:nvSpPr>
        <p:spPr>
          <a:xfrm>
            <a:off x="10459500" y="325795"/>
            <a:ext cx="1732500" cy="946153"/>
          </a:xfrm>
          <a:prstGeom prst="rect">
            <a:avLst/>
          </a:prstGeom>
          <a:solidFill>
            <a:srgbClr val="5F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userDrawn="1"/>
        </p:nvSpPr>
        <p:spPr>
          <a:xfrm>
            <a:off x="10459500" y="1271948"/>
            <a:ext cx="1732500" cy="1746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EE793C1C-A6C9-4CEE-BFDB-FE26C92CC3B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192"/>
          <a:stretch/>
        </p:blipFill>
        <p:spPr>
          <a:xfrm>
            <a:off x="10352690" y="6273044"/>
            <a:ext cx="1578314" cy="449567"/>
          </a:xfrm>
          <a:prstGeom prst="rect">
            <a:avLst/>
          </a:prstGeom>
        </p:spPr>
      </p:pic>
      <p:sp>
        <p:nvSpPr>
          <p:cNvPr id="13" name="Rectangle 12">
            <a:extLst>
              <a:ext uri="{FF2B5EF4-FFF2-40B4-BE49-F238E27FC236}">
                <a16:creationId xmlns:a16="http://schemas.microsoft.com/office/drawing/2014/main" id="{0E46E776-DB0E-4E24-BFC8-419CEF316196}"/>
              </a:ext>
            </a:extLst>
          </p:cNvPr>
          <p:cNvSpPr/>
          <p:nvPr userDrawn="1"/>
        </p:nvSpPr>
        <p:spPr>
          <a:xfrm>
            <a:off x="11965569" y="6647767"/>
            <a:ext cx="226431" cy="737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Rectangle 13">
            <a:extLst>
              <a:ext uri="{FF2B5EF4-FFF2-40B4-BE49-F238E27FC236}">
                <a16:creationId xmlns:a16="http://schemas.microsoft.com/office/drawing/2014/main" id="{EA15FAB1-4385-4DDB-868C-AD6197F4C670}"/>
              </a:ext>
            </a:extLst>
          </p:cNvPr>
          <p:cNvSpPr/>
          <p:nvPr userDrawn="1"/>
        </p:nvSpPr>
        <p:spPr>
          <a:xfrm>
            <a:off x="11965570" y="6248398"/>
            <a:ext cx="226430" cy="399369"/>
          </a:xfrm>
          <a:prstGeom prst="rect">
            <a:avLst/>
          </a:prstGeom>
          <a:solidFill>
            <a:srgbClr val="5F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6A8DB2FE-AE17-489D-854F-6FDC55F61EC3}"/>
                  </a:ext>
                </a:extLst>
              </p14:cNvPr>
              <p14:cNvContentPartPr/>
              <p14:nvPr userDrawn="1"/>
            </p14:nvContentPartPr>
            <p14:xfrm>
              <a:off x="5914875" y="4267125"/>
              <a:ext cx="105120" cy="76320"/>
            </p14:xfrm>
          </p:contentPart>
        </mc:Choice>
        <mc:Fallback xmlns="">
          <p:pic>
            <p:nvPicPr>
              <p:cNvPr id="5" name="Ink 4">
                <a:extLst>
                  <a:ext uri="{FF2B5EF4-FFF2-40B4-BE49-F238E27FC236}">
                    <a16:creationId xmlns:a16="http://schemas.microsoft.com/office/drawing/2014/main" id="{6A8DB2FE-AE17-489D-854F-6FDC55F61EC3}"/>
                  </a:ext>
                </a:extLst>
              </p:cNvPr>
              <p:cNvPicPr/>
              <p:nvPr/>
            </p:nvPicPr>
            <p:blipFill>
              <a:blip r:embed="rId4"/>
              <a:stretch>
                <a:fillRect/>
              </a:stretch>
            </p:blipFill>
            <p:spPr>
              <a:xfrm>
                <a:off x="5909016" y="4261005"/>
                <a:ext cx="116149" cy="87840"/>
              </a:xfrm>
              <a:prstGeom prst="rect">
                <a:avLst/>
              </a:prstGeom>
            </p:spPr>
          </p:pic>
        </mc:Fallback>
      </mc:AlternateContent>
      <p:sp>
        <p:nvSpPr>
          <p:cNvPr id="10" name="Footer Placeholder 4">
            <a:extLst>
              <a:ext uri="{FF2B5EF4-FFF2-40B4-BE49-F238E27FC236}">
                <a16:creationId xmlns:a16="http://schemas.microsoft.com/office/drawing/2014/main" id="{46A6186D-D364-418E-AB18-535D3F225C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Slide </a:t>
            </a:r>
            <a:fld id="{265DC464-CD62-4F93-B6C6-BAC49C704DCD}" type="slidenum">
              <a:rPr lang="en-GB" smtClean="0"/>
              <a:pPr/>
              <a:t>‹#›</a:t>
            </a:fld>
            <a:endParaRPr lang="en-GB"/>
          </a:p>
        </p:txBody>
      </p:sp>
      <p:cxnSp>
        <p:nvCxnSpPr>
          <p:cNvPr id="4" name="Straight Connector 3">
            <a:extLst>
              <a:ext uri="{FF2B5EF4-FFF2-40B4-BE49-F238E27FC236}">
                <a16:creationId xmlns:a16="http://schemas.microsoft.com/office/drawing/2014/main" id="{A25ED1D3-2994-40A1-9192-D14FBE44FF00}"/>
              </a:ext>
            </a:extLst>
          </p:cNvPr>
          <p:cNvCxnSpPr/>
          <p:nvPr userDrawn="1"/>
        </p:nvCxnSpPr>
        <p:spPr>
          <a:xfrm>
            <a:off x="2166826" y="3559956"/>
            <a:ext cx="0" cy="973393"/>
          </a:xfrm>
          <a:prstGeom prst="line">
            <a:avLst/>
          </a:prstGeom>
          <a:ln w="139700">
            <a:solidFill>
              <a:srgbClr val="5FA8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8585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normAutofit/>
          </a:bodyPr>
          <a:lstStyle>
            <a:lvl1pPr>
              <a:defRPr sz="4000" b="1">
                <a:solidFill>
                  <a:schemeClr val="accent6"/>
                </a:solidFill>
              </a:defRPr>
            </a:lvl1pPr>
          </a:lstStyle>
          <a:p>
            <a:r>
              <a:rPr lang="en-US"/>
              <a:t>Slide heading</a:t>
            </a:r>
            <a:endParaRPr lang="en-GB"/>
          </a:p>
        </p:txBody>
      </p:sp>
      <p:sp>
        <p:nvSpPr>
          <p:cNvPr id="3" name="Content Placeholder 2"/>
          <p:cNvSpPr>
            <a:spLocks noGrp="1"/>
          </p:cNvSpPr>
          <p:nvPr>
            <p:ph idx="1" hasCustomPrompt="1"/>
          </p:nvPr>
        </p:nvSpPr>
        <p:spPr>
          <a:xfrm>
            <a:off x="838200" y="1825625"/>
            <a:ext cx="10515600" cy="4351338"/>
          </a:xfrm>
          <a:prstGeom prst="rect">
            <a:avLst/>
          </a:prstGeom>
        </p:spPr>
        <p:txBody>
          <a:bodyPr/>
          <a:lstStyle>
            <a:lvl1pPr>
              <a:lnSpc>
                <a:spcPct val="150000"/>
              </a:lnSpc>
              <a:defRPr/>
            </a:lvl1pPr>
            <a:lvl2pPr marL="685800" indent="-228600">
              <a:lnSpc>
                <a:spcPct val="150000"/>
              </a:lnSpc>
              <a:buClr>
                <a:srgbClr val="5FA82C"/>
              </a:buClr>
              <a:buFont typeface="Arial" panose="020B0604020202020204" pitchFamily="34" charset="0"/>
              <a:buChar char="•"/>
              <a:defRPr sz="2600"/>
            </a:lvl2pPr>
            <a:lvl3pPr marL="1143000" indent="-228600">
              <a:lnSpc>
                <a:spcPct val="150000"/>
              </a:lnSpc>
              <a:buClr>
                <a:srgbClr val="5FA82C"/>
              </a:buClr>
              <a:buFont typeface="Calibri" panose="020F0502020204030204" pitchFamily="34" charset="0"/>
              <a:buChar char="-"/>
              <a:defRPr sz="2400"/>
            </a:lvl3pPr>
          </a:lstStyle>
          <a:p>
            <a:pPr lvl="0"/>
            <a:r>
              <a:rPr lang="en-US"/>
              <a:t>First level</a:t>
            </a:r>
          </a:p>
          <a:p>
            <a:pPr lvl="1"/>
            <a:r>
              <a:rPr lang="en-US"/>
              <a:t>Second level</a:t>
            </a:r>
          </a:p>
          <a:p>
            <a:pPr lvl="2"/>
            <a:r>
              <a:rPr lang="en-US"/>
              <a:t>Third level</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5192"/>
          <a:stretch/>
        </p:blipFill>
        <p:spPr>
          <a:xfrm>
            <a:off x="10352690" y="6273044"/>
            <a:ext cx="1578314" cy="449567"/>
          </a:xfrm>
          <a:prstGeom prst="rect">
            <a:avLst/>
          </a:prstGeom>
        </p:spPr>
      </p:pic>
      <p:sp>
        <p:nvSpPr>
          <p:cNvPr id="8" name="Rectangle 7"/>
          <p:cNvSpPr/>
          <p:nvPr userDrawn="1"/>
        </p:nvSpPr>
        <p:spPr>
          <a:xfrm>
            <a:off x="11965570" y="6248398"/>
            <a:ext cx="226430" cy="399369"/>
          </a:xfrm>
          <a:prstGeom prst="rect">
            <a:avLst/>
          </a:prstGeom>
          <a:solidFill>
            <a:srgbClr val="5F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a:off x="11965569" y="6647767"/>
            <a:ext cx="226431" cy="737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1174ABA1-CD3B-4697-A283-B687C31F76BD}"/>
                  </a:ext>
                </a:extLst>
              </p14:cNvPr>
              <p14:cNvContentPartPr/>
              <p14:nvPr userDrawn="1"/>
            </p14:nvContentPartPr>
            <p14:xfrm>
              <a:off x="12759315" y="6327186"/>
              <a:ext cx="360" cy="16200"/>
            </p14:xfrm>
          </p:contentPart>
        </mc:Choice>
        <mc:Fallback xmlns="">
          <p:pic>
            <p:nvPicPr>
              <p:cNvPr id="9" name="Ink 8">
                <a:extLst>
                  <a:ext uri="{FF2B5EF4-FFF2-40B4-BE49-F238E27FC236}">
                    <a16:creationId xmlns:a16="http://schemas.microsoft.com/office/drawing/2014/main" id="{1174ABA1-CD3B-4697-A283-B687C31F76BD}"/>
                  </a:ext>
                </a:extLst>
              </p:cNvPr>
              <p:cNvPicPr/>
              <p:nvPr/>
            </p:nvPicPr>
            <p:blipFill>
              <a:blip r:embed="rId4"/>
              <a:stretch>
                <a:fillRect/>
              </a:stretch>
            </p:blipFill>
            <p:spPr>
              <a:xfrm>
                <a:off x="12753195" y="6321066"/>
                <a:ext cx="1188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8C9B32AD-F6A9-4000-961B-D64268E2A51F}"/>
                  </a:ext>
                </a:extLst>
              </p14:cNvPr>
              <p14:cNvContentPartPr/>
              <p14:nvPr userDrawn="1"/>
            </p14:nvContentPartPr>
            <p14:xfrm>
              <a:off x="12067995" y="6457866"/>
              <a:ext cx="19584" cy="209919"/>
            </p14:xfrm>
          </p:contentPart>
        </mc:Choice>
        <mc:Fallback xmlns="">
          <p:pic>
            <p:nvPicPr>
              <p:cNvPr id="13" name="Ink 12">
                <a:extLst>
                  <a:ext uri="{FF2B5EF4-FFF2-40B4-BE49-F238E27FC236}">
                    <a16:creationId xmlns:a16="http://schemas.microsoft.com/office/drawing/2014/main" id="{8C9B32AD-F6A9-4000-961B-D64268E2A51F}"/>
                  </a:ext>
                </a:extLst>
              </p:cNvPr>
              <p:cNvPicPr/>
              <p:nvPr/>
            </p:nvPicPr>
            <p:blipFill>
              <a:blip r:embed="rId6"/>
              <a:stretch>
                <a:fillRect/>
              </a:stretch>
            </p:blipFill>
            <p:spPr>
              <a:xfrm>
                <a:off x="12061830" y="6451888"/>
                <a:ext cx="31189" cy="221171"/>
              </a:xfrm>
              <a:prstGeom prst="rect">
                <a:avLst/>
              </a:prstGeom>
            </p:spPr>
          </p:pic>
        </mc:Fallback>
      </mc:AlternateContent>
      <p:sp>
        <p:nvSpPr>
          <p:cNvPr id="11" name="Footer Placeholder 4">
            <a:extLst>
              <a:ext uri="{FF2B5EF4-FFF2-40B4-BE49-F238E27FC236}">
                <a16:creationId xmlns:a16="http://schemas.microsoft.com/office/drawing/2014/main" id="{B07117A6-1BAE-4362-BB1F-EDC2FA8141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Slide </a:t>
            </a:r>
            <a:fld id="{265DC464-CD62-4F93-B6C6-BAC49C704DCD}" type="slidenum">
              <a:rPr lang="en-GB" smtClean="0"/>
              <a:pPr/>
              <a:t>‹#›</a:t>
            </a:fld>
            <a:endParaRPr lang="en-GB"/>
          </a:p>
        </p:txBody>
      </p:sp>
    </p:spTree>
    <p:extLst>
      <p:ext uri="{BB962C8B-B14F-4D97-AF65-F5344CB8AC3E}">
        <p14:creationId xmlns:p14="http://schemas.microsoft.com/office/powerpoint/2010/main" val="3069379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 pictur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normAutofit/>
          </a:bodyPr>
          <a:lstStyle>
            <a:lvl1pPr>
              <a:defRPr sz="4000" b="1">
                <a:solidFill>
                  <a:schemeClr val="accent6"/>
                </a:solidFill>
              </a:defRPr>
            </a:lvl1pPr>
          </a:lstStyle>
          <a:p>
            <a:r>
              <a:rPr lang="en-US"/>
              <a:t>Slide heading</a:t>
            </a:r>
            <a:endParaRPr lang="en-GB"/>
          </a:p>
        </p:txBody>
      </p:sp>
      <p:sp>
        <p:nvSpPr>
          <p:cNvPr id="3" name="Content Placeholder 2"/>
          <p:cNvSpPr>
            <a:spLocks noGrp="1"/>
          </p:cNvSpPr>
          <p:nvPr>
            <p:ph idx="1" hasCustomPrompt="1"/>
          </p:nvPr>
        </p:nvSpPr>
        <p:spPr>
          <a:xfrm>
            <a:off x="838201" y="1897060"/>
            <a:ext cx="4595648" cy="4351338"/>
          </a:xfrm>
          <a:prstGeom prst="rect">
            <a:avLst/>
          </a:prstGeom>
        </p:spPr>
        <p:txBody>
          <a:bodyPr/>
          <a:lstStyle>
            <a:lvl1pPr>
              <a:lnSpc>
                <a:spcPct val="150000"/>
              </a:lnSpc>
              <a:defRPr sz="2600"/>
            </a:lvl1pPr>
            <a:lvl2pPr marL="685800" indent="-228600">
              <a:lnSpc>
                <a:spcPct val="150000"/>
              </a:lnSpc>
              <a:buClr>
                <a:srgbClr val="5FA82C"/>
              </a:buClr>
              <a:buFont typeface="Arial" panose="020B0604020202020204" pitchFamily="34" charset="0"/>
              <a:buChar char="•"/>
              <a:defRPr sz="2400"/>
            </a:lvl2pPr>
            <a:lvl3pPr marL="1143000" indent="-228600">
              <a:lnSpc>
                <a:spcPct val="150000"/>
              </a:lnSpc>
              <a:buClr>
                <a:srgbClr val="5FA82C"/>
              </a:buClr>
              <a:buFont typeface="Calibri" panose="020F0502020204030204" pitchFamily="34" charset="0"/>
              <a:buChar char="-"/>
              <a:defRPr sz="2200"/>
            </a:lvl3pPr>
          </a:lstStyle>
          <a:p>
            <a:pPr lvl="0"/>
            <a:r>
              <a:rPr lang="en-US"/>
              <a:t>First level</a:t>
            </a:r>
          </a:p>
          <a:p>
            <a:pPr lvl="1"/>
            <a:r>
              <a:rPr lang="en-US"/>
              <a:t>Second level</a:t>
            </a:r>
          </a:p>
          <a:p>
            <a:pPr lvl="2"/>
            <a:r>
              <a:rPr lang="en-US"/>
              <a:t>Third level</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5192"/>
          <a:stretch/>
        </p:blipFill>
        <p:spPr>
          <a:xfrm>
            <a:off x="10352690" y="6273044"/>
            <a:ext cx="1578314" cy="449567"/>
          </a:xfrm>
          <a:prstGeom prst="rect">
            <a:avLst/>
          </a:prstGeom>
        </p:spPr>
      </p:pic>
      <p:sp>
        <p:nvSpPr>
          <p:cNvPr id="8" name="Rectangle 7"/>
          <p:cNvSpPr/>
          <p:nvPr userDrawn="1"/>
        </p:nvSpPr>
        <p:spPr>
          <a:xfrm>
            <a:off x="11965570" y="6248398"/>
            <a:ext cx="226430" cy="399369"/>
          </a:xfrm>
          <a:prstGeom prst="rect">
            <a:avLst/>
          </a:prstGeom>
          <a:solidFill>
            <a:srgbClr val="5F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a:off x="11965569" y="6647767"/>
            <a:ext cx="226431" cy="737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1174ABA1-CD3B-4697-A283-B687C31F76BD}"/>
                  </a:ext>
                </a:extLst>
              </p14:cNvPr>
              <p14:cNvContentPartPr/>
              <p14:nvPr userDrawn="1"/>
            </p14:nvContentPartPr>
            <p14:xfrm>
              <a:off x="12759315" y="6327186"/>
              <a:ext cx="360" cy="16200"/>
            </p14:xfrm>
          </p:contentPart>
        </mc:Choice>
        <mc:Fallback xmlns="">
          <p:pic>
            <p:nvPicPr>
              <p:cNvPr id="9" name="Ink 8">
                <a:extLst>
                  <a:ext uri="{FF2B5EF4-FFF2-40B4-BE49-F238E27FC236}">
                    <a16:creationId xmlns:a16="http://schemas.microsoft.com/office/drawing/2014/main" id="{1174ABA1-CD3B-4697-A283-B687C31F76BD}"/>
                  </a:ext>
                </a:extLst>
              </p:cNvPr>
              <p:cNvPicPr/>
              <p:nvPr/>
            </p:nvPicPr>
            <p:blipFill>
              <a:blip r:embed="rId4"/>
              <a:stretch>
                <a:fillRect/>
              </a:stretch>
            </p:blipFill>
            <p:spPr>
              <a:xfrm>
                <a:off x="12753195" y="6321066"/>
                <a:ext cx="1188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8C9B32AD-F6A9-4000-961B-D64268E2A51F}"/>
                  </a:ext>
                </a:extLst>
              </p14:cNvPr>
              <p14:cNvContentPartPr/>
              <p14:nvPr userDrawn="1"/>
            </p14:nvContentPartPr>
            <p14:xfrm>
              <a:off x="12067995" y="6457866"/>
              <a:ext cx="19584" cy="209919"/>
            </p14:xfrm>
          </p:contentPart>
        </mc:Choice>
        <mc:Fallback xmlns="">
          <p:pic>
            <p:nvPicPr>
              <p:cNvPr id="13" name="Ink 12">
                <a:extLst>
                  <a:ext uri="{FF2B5EF4-FFF2-40B4-BE49-F238E27FC236}">
                    <a16:creationId xmlns:a16="http://schemas.microsoft.com/office/drawing/2014/main" id="{8C9B32AD-F6A9-4000-961B-D64268E2A51F}"/>
                  </a:ext>
                </a:extLst>
              </p:cNvPr>
              <p:cNvPicPr/>
              <p:nvPr/>
            </p:nvPicPr>
            <p:blipFill>
              <a:blip r:embed="rId6"/>
              <a:stretch>
                <a:fillRect/>
              </a:stretch>
            </p:blipFill>
            <p:spPr>
              <a:xfrm>
                <a:off x="12061830" y="6451888"/>
                <a:ext cx="31189" cy="221171"/>
              </a:xfrm>
              <a:prstGeom prst="rect">
                <a:avLst/>
              </a:prstGeom>
            </p:spPr>
          </p:pic>
        </mc:Fallback>
      </mc:AlternateContent>
      <p:sp>
        <p:nvSpPr>
          <p:cNvPr id="11" name="Footer Placeholder 4">
            <a:extLst>
              <a:ext uri="{FF2B5EF4-FFF2-40B4-BE49-F238E27FC236}">
                <a16:creationId xmlns:a16="http://schemas.microsoft.com/office/drawing/2014/main" id="{B07117A6-1BAE-4362-BB1F-EDC2FA8141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Slide </a:t>
            </a:r>
            <a:fld id="{265DC464-CD62-4F93-B6C6-BAC49C704DCD}" type="slidenum">
              <a:rPr lang="en-GB" smtClean="0"/>
              <a:pPr/>
              <a:t>‹#›</a:t>
            </a:fld>
            <a:endParaRPr lang="en-GB"/>
          </a:p>
        </p:txBody>
      </p:sp>
      <p:sp>
        <p:nvSpPr>
          <p:cNvPr id="12" name="Content Placeholder 2">
            <a:extLst>
              <a:ext uri="{FF2B5EF4-FFF2-40B4-BE49-F238E27FC236}">
                <a16:creationId xmlns:a16="http://schemas.microsoft.com/office/drawing/2014/main" id="{0A033B68-8EF8-45DF-B86F-FC7DCB123D4C}"/>
              </a:ext>
            </a:extLst>
          </p:cNvPr>
          <p:cNvSpPr>
            <a:spLocks noGrp="1"/>
          </p:cNvSpPr>
          <p:nvPr>
            <p:ph idx="10" hasCustomPrompt="1"/>
          </p:nvPr>
        </p:nvSpPr>
        <p:spPr>
          <a:xfrm>
            <a:off x="5559972" y="1897060"/>
            <a:ext cx="5793828" cy="4351338"/>
          </a:xfrm>
          <a:prstGeom prst="rect">
            <a:avLst/>
          </a:prstGeom>
        </p:spPr>
        <p:txBody>
          <a:bodyPr/>
          <a:lstStyle>
            <a:lvl1pPr marL="0" indent="0">
              <a:lnSpc>
                <a:spcPct val="150000"/>
              </a:lnSpc>
              <a:buNone/>
              <a:defRPr sz="2600">
                <a:solidFill>
                  <a:schemeClr val="accent3">
                    <a:lumMod val="75000"/>
                  </a:schemeClr>
                </a:solidFill>
              </a:defRPr>
            </a:lvl1pPr>
            <a:lvl2pPr marL="457200" indent="0">
              <a:lnSpc>
                <a:spcPct val="150000"/>
              </a:lnSpc>
              <a:buFont typeface="Courier New" panose="02070309020205020404" pitchFamily="49" charset="0"/>
              <a:buNone/>
              <a:defRPr sz="2400"/>
            </a:lvl2pPr>
            <a:lvl3pPr marL="1143000" indent="-228600">
              <a:lnSpc>
                <a:spcPct val="150000"/>
              </a:lnSpc>
              <a:buFont typeface="Calibri" panose="020F0502020204030204" pitchFamily="34" charset="0"/>
              <a:buChar char="-"/>
              <a:defRPr sz="2400"/>
            </a:lvl3pPr>
          </a:lstStyle>
          <a:p>
            <a:pPr lvl="0"/>
            <a:r>
              <a:rPr lang="en-US"/>
              <a:t>Insert picture</a:t>
            </a:r>
          </a:p>
        </p:txBody>
      </p:sp>
    </p:spTree>
    <p:extLst>
      <p:ext uri="{BB962C8B-B14F-4D97-AF65-F5344CB8AC3E}">
        <p14:creationId xmlns:p14="http://schemas.microsoft.com/office/powerpoint/2010/main" val="26924869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7"/>
          <p:cNvSpPr>
            <a:spLocks noGrp="1" noChangeArrowheads="1"/>
          </p:cNvSpPr>
          <p:nvPr>
            <p:ph type="sldNum" sz="quarter" idx="11"/>
          </p:nvPr>
        </p:nvSpPr>
        <p:spPr>
          <a:ln/>
        </p:spPr>
        <p:txBody>
          <a:bodyPr/>
          <a:lstStyle>
            <a:lvl1pPr>
              <a:defRPr/>
            </a:lvl1pPr>
          </a:lstStyle>
          <a:p>
            <a:pPr>
              <a:defRPr/>
            </a:pPr>
            <a:fld id="{EA589443-0AF9-43CF-82CB-0C5451D50699}" type="slidenum">
              <a:rPr lang="en-GB" altLang="en-US"/>
              <a:pPr>
                <a:defRPr/>
              </a:pPr>
              <a:t>‹#›</a:t>
            </a:fld>
            <a:endParaRPr lang="en-GB" altLang="en-US"/>
          </a:p>
        </p:txBody>
      </p:sp>
    </p:spTree>
    <p:extLst>
      <p:ext uri="{BB962C8B-B14F-4D97-AF65-F5344CB8AC3E}">
        <p14:creationId xmlns:p14="http://schemas.microsoft.com/office/powerpoint/2010/main" val="42349931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2" y="765178"/>
            <a:ext cx="10943167" cy="792163"/>
          </a:xfrm>
        </p:spPr>
        <p:txBody>
          <a:bodyPr/>
          <a:lstStyle/>
          <a:p>
            <a:r>
              <a:rPr lang="en-US"/>
              <a:t>Click to edit Master title style</a:t>
            </a:r>
            <a:endParaRPr lang="en-GB"/>
          </a:p>
        </p:txBody>
      </p:sp>
      <p:sp>
        <p:nvSpPr>
          <p:cNvPr id="3" name="Table Placeholder 2"/>
          <p:cNvSpPr>
            <a:spLocks noGrp="1"/>
          </p:cNvSpPr>
          <p:nvPr>
            <p:ph type="tbl" idx="1"/>
          </p:nvPr>
        </p:nvSpPr>
        <p:spPr>
          <a:xfrm>
            <a:off x="334435" y="1628778"/>
            <a:ext cx="11425767" cy="4537075"/>
          </a:xfrm>
        </p:spPr>
        <p:txBody>
          <a:bodyPr/>
          <a:lstStyle/>
          <a:p>
            <a:pPr lvl="0"/>
            <a:r>
              <a:rPr lang="en-US" noProof="0"/>
              <a:t>Click icon to add table</a:t>
            </a:r>
            <a:endParaRPr lang="en-GB" noProof="0"/>
          </a:p>
        </p:txBody>
      </p:sp>
      <p:sp>
        <p:nvSpPr>
          <p:cNvPr id="4" name="Rectangle 6"/>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7"/>
          <p:cNvSpPr>
            <a:spLocks noGrp="1" noChangeArrowheads="1"/>
          </p:cNvSpPr>
          <p:nvPr>
            <p:ph type="sldNum" sz="quarter" idx="11"/>
          </p:nvPr>
        </p:nvSpPr>
        <p:spPr>
          <a:ln/>
        </p:spPr>
        <p:txBody>
          <a:bodyPr/>
          <a:lstStyle>
            <a:lvl1pPr>
              <a:defRPr/>
            </a:lvl1pPr>
          </a:lstStyle>
          <a:p>
            <a:pPr>
              <a:defRPr/>
            </a:pPr>
            <a:fld id="{D775A605-4C38-4013-9CCB-CDF907AB35FD}" type="slidenum">
              <a:rPr lang="en-GB" altLang="en-US"/>
              <a:pPr>
                <a:defRPr/>
              </a:pPr>
              <a:t>‹#›</a:t>
            </a:fld>
            <a:endParaRPr lang="en-GB" altLang="en-US"/>
          </a:p>
        </p:txBody>
      </p:sp>
    </p:spTree>
    <p:extLst>
      <p:ext uri="{BB962C8B-B14F-4D97-AF65-F5344CB8AC3E}">
        <p14:creationId xmlns:p14="http://schemas.microsoft.com/office/powerpoint/2010/main" val="16465307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1" y="765176"/>
            <a:ext cx="10943167" cy="792163"/>
          </a:xfrm>
        </p:spPr>
        <p:txBody>
          <a:bodyPr/>
          <a:lstStyle/>
          <a:p>
            <a:r>
              <a:rPr lang="en-US"/>
              <a:t>Click to edit Master title style</a:t>
            </a:r>
            <a:endParaRPr lang="en-GB"/>
          </a:p>
        </p:txBody>
      </p:sp>
      <p:sp>
        <p:nvSpPr>
          <p:cNvPr id="3" name="Text Placeholder 2"/>
          <p:cNvSpPr>
            <a:spLocks noGrp="1"/>
          </p:cNvSpPr>
          <p:nvPr>
            <p:ph type="body" sz="half" idx="1"/>
          </p:nvPr>
        </p:nvSpPr>
        <p:spPr>
          <a:xfrm>
            <a:off x="334434" y="1628776"/>
            <a:ext cx="5611284" cy="453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48917" y="1628776"/>
            <a:ext cx="5611283" cy="453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7"/>
          <p:cNvSpPr>
            <a:spLocks noGrp="1" noChangeArrowheads="1"/>
          </p:cNvSpPr>
          <p:nvPr>
            <p:ph type="sldNum" sz="quarter" idx="11"/>
          </p:nvPr>
        </p:nvSpPr>
        <p:spPr>
          <a:ln/>
        </p:spPr>
        <p:txBody>
          <a:bodyPr/>
          <a:lstStyle>
            <a:lvl1pPr>
              <a:defRPr/>
            </a:lvl1pPr>
          </a:lstStyle>
          <a:p>
            <a:pPr>
              <a:defRPr/>
            </a:pPr>
            <a:fld id="{EB99F156-7681-4EC8-A59E-6D71496B1BA9}" type="slidenum">
              <a:rPr lang="en-GB" altLang="en-US"/>
              <a:pPr>
                <a:defRPr/>
              </a:pPr>
              <a:t>‹#›</a:t>
            </a:fld>
            <a:endParaRPr lang="en-GB" altLang="en-US"/>
          </a:p>
        </p:txBody>
      </p:sp>
    </p:spTree>
    <p:extLst>
      <p:ext uri="{BB962C8B-B14F-4D97-AF65-F5344CB8AC3E}">
        <p14:creationId xmlns:p14="http://schemas.microsoft.com/office/powerpoint/2010/main" val="5825950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42FA7FF-343F-4B15-8C07-71F25E92F617}" type="slidenum">
              <a:rPr lang="en-US" smtClean="0"/>
              <a:t>‹#›</a:t>
            </a:fld>
            <a:endParaRPr lang="en-US"/>
          </a:p>
        </p:txBody>
      </p:sp>
    </p:spTree>
    <p:extLst>
      <p:ext uri="{BB962C8B-B14F-4D97-AF65-F5344CB8AC3E}">
        <p14:creationId xmlns:p14="http://schemas.microsoft.com/office/powerpoint/2010/main" val="2676527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92942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7" name="Rectangle 6"/>
          <p:cNvSpPr/>
          <p:nvPr userDrawn="1"/>
        </p:nvSpPr>
        <p:spPr>
          <a:xfrm>
            <a:off x="0" y="0"/>
            <a:ext cx="12192000" cy="5181600"/>
          </a:xfrm>
          <a:prstGeom prst="rect">
            <a:avLst/>
          </a:prstGeom>
          <a:solidFill>
            <a:srgbClr val="004494"/>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7" descr="backgorund-CV.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7156"/>
          <a:stretch/>
        </p:blipFill>
        <p:spPr>
          <a:xfrm>
            <a:off x="-13547" y="2695074"/>
            <a:ext cx="12205547" cy="4162926"/>
          </a:xfrm>
          <a:prstGeom prst="rect">
            <a:avLst/>
          </a:prstGeom>
        </p:spPr>
      </p:pic>
      <p:sp>
        <p:nvSpPr>
          <p:cNvPr id="2" name="Title 1"/>
          <p:cNvSpPr>
            <a:spLocks noGrp="1"/>
          </p:cNvSpPr>
          <p:nvPr>
            <p:ph type="ctrTitle"/>
          </p:nvPr>
        </p:nvSpPr>
        <p:spPr>
          <a:xfrm>
            <a:off x="1375719" y="1573426"/>
            <a:ext cx="9144000" cy="814173"/>
          </a:xfrm>
        </p:spPr>
        <p:txBody>
          <a:bodyPr anchor="b">
            <a:normAutofit/>
          </a:bodyPr>
          <a:lstStyle>
            <a:lvl1pPr algn="l">
              <a:defRPr sz="3200"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375719" y="2397919"/>
            <a:ext cx="9144000" cy="542989"/>
          </a:xfrm>
        </p:spPr>
        <p:txBody>
          <a:bodyPr>
            <a:normAutofit/>
          </a:bodyPr>
          <a:lstStyle>
            <a:lvl1pPr marL="0" indent="0" algn="l">
              <a:buNone/>
              <a:defRPr sz="21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47011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solidFill>
          <a:schemeClr val="bg1">
            <a:lumMod val="85000"/>
          </a:schemeClr>
        </a:solid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5327915" y="1786845"/>
            <a:ext cx="6624736" cy="1800200"/>
          </a:xfrm>
        </p:spPr>
        <p:txBody>
          <a:bodyPr/>
          <a:lstStyle>
            <a:lvl1pPr>
              <a:defRPr>
                <a:ln w="19050">
                  <a:solidFill>
                    <a:schemeClr val="bg1"/>
                  </a:solidFill>
                </a:ln>
                <a:solidFill>
                  <a:srgbClr val="002060"/>
                </a:solidFill>
                <a:effectLst>
                  <a:outerShdw dist="38100" dir="3900000" algn="tl" rotWithShape="0">
                    <a:schemeClr val="bg1"/>
                  </a:outerShdw>
                </a:effectLst>
                <a:latin typeface="Arial Rounded MT Bold" panose="020F0704030504030204" pitchFamily="34" charset="0"/>
              </a:defRPr>
            </a:lvl1pPr>
          </a:lstStyle>
          <a:p>
            <a:r>
              <a:rPr lang="es-ES"/>
              <a:t>Haga clic para modificar el estilo de título del patrón</a:t>
            </a:r>
            <a:endParaRPr lang="es-ES_tradnl"/>
          </a:p>
        </p:txBody>
      </p:sp>
      <p:sp>
        <p:nvSpPr>
          <p:cNvPr id="3" name="2 Subtítulo"/>
          <p:cNvSpPr>
            <a:spLocks noGrp="1"/>
          </p:cNvSpPr>
          <p:nvPr>
            <p:ph type="subTitle" idx="1"/>
          </p:nvPr>
        </p:nvSpPr>
        <p:spPr>
          <a:xfrm>
            <a:off x="8208235" y="5805264"/>
            <a:ext cx="3744416" cy="812110"/>
          </a:xfrm>
        </p:spPr>
        <p:txBody>
          <a:bodyPr/>
          <a:lstStyle>
            <a:lvl1pPr marL="0" indent="0" algn="ctr">
              <a:buNone/>
              <a:defRPr sz="2000">
                <a:solidFill>
                  <a:schemeClr val="tx1">
                    <a:tint val="75000"/>
                  </a:schemeClr>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es-ES"/>
              <a:t>Haga clic para modificar el estilo de subtítulo del patrón</a:t>
            </a:r>
            <a:endParaRPr lang="es-ES_tradnl"/>
          </a:p>
        </p:txBody>
      </p:sp>
      <p:pic>
        <p:nvPicPr>
          <p:cNvPr id="1030" name="Picture 6" descr="\\Cfidgfmad103\home\JLGONZALEZ\BUZÓN ESANTIAGO\AGENCIA\Logos\LOGO AESF.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976320" y="260651"/>
            <a:ext cx="2882912" cy="638001"/>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24 Grupo"/>
          <p:cNvGrpSpPr/>
          <p:nvPr userDrawn="1"/>
        </p:nvGrpSpPr>
        <p:grpSpPr>
          <a:xfrm>
            <a:off x="335363" y="4503317"/>
            <a:ext cx="7488831" cy="2118097"/>
            <a:chOff x="251520" y="3933056"/>
            <a:chExt cx="7128793" cy="2688355"/>
          </a:xfrm>
        </p:grpSpPr>
        <p:grpSp>
          <p:nvGrpSpPr>
            <p:cNvPr id="8" name="7 Grupo"/>
            <p:cNvGrpSpPr/>
            <p:nvPr userDrawn="1"/>
          </p:nvGrpSpPr>
          <p:grpSpPr>
            <a:xfrm>
              <a:off x="251521" y="5416634"/>
              <a:ext cx="7128792" cy="1204777"/>
              <a:chOff x="251520" y="5373216"/>
              <a:chExt cx="7589873" cy="1282700"/>
            </a:xfrm>
            <a:solidFill>
              <a:schemeClr val="bg1"/>
            </a:solidFill>
          </p:grpSpPr>
          <p:sp>
            <p:nvSpPr>
              <p:cNvPr id="7" name="6 Elipse"/>
              <p:cNvSpPr/>
              <p:nvPr userDrawn="1"/>
            </p:nvSpPr>
            <p:spPr>
              <a:xfrm>
                <a:off x="251520" y="5373216"/>
                <a:ext cx="1282700" cy="12827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0"/>
              </a:p>
            </p:txBody>
          </p:sp>
          <p:sp>
            <p:nvSpPr>
              <p:cNvPr id="14" name="13 Elipse"/>
              <p:cNvSpPr/>
              <p:nvPr userDrawn="1"/>
            </p:nvSpPr>
            <p:spPr>
              <a:xfrm>
                <a:off x="1835696" y="5373216"/>
                <a:ext cx="1282700" cy="12827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0"/>
              </a:p>
            </p:txBody>
          </p:sp>
          <p:sp>
            <p:nvSpPr>
              <p:cNvPr id="15" name="14 Elipse"/>
              <p:cNvSpPr/>
              <p:nvPr userDrawn="1"/>
            </p:nvSpPr>
            <p:spPr>
              <a:xfrm>
                <a:off x="3419872" y="5373216"/>
                <a:ext cx="1282700" cy="12827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0"/>
              </a:p>
            </p:txBody>
          </p:sp>
          <p:sp>
            <p:nvSpPr>
              <p:cNvPr id="16" name="15 Elipse"/>
              <p:cNvSpPr/>
              <p:nvPr userDrawn="1"/>
            </p:nvSpPr>
            <p:spPr>
              <a:xfrm>
                <a:off x="5004048" y="5373216"/>
                <a:ext cx="1282700" cy="12827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0"/>
              </a:p>
            </p:txBody>
          </p:sp>
          <p:sp>
            <p:nvSpPr>
              <p:cNvPr id="17" name="16 Elipse"/>
              <p:cNvSpPr/>
              <p:nvPr userDrawn="1"/>
            </p:nvSpPr>
            <p:spPr>
              <a:xfrm>
                <a:off x="6558693" y="5373216"/>
                <a:ext cx="1282700" cy="12827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0"/>
              </a:p>
            </p:txBody>
          </p:sp>
        </p:grpSp>
        <p:sp>
          <p:nvSpPr>
            <p:cNvPr id="20" name="19 Elipse"/>
            <p:cNvSpPr/>
            <p:nvPr userDrawn="1"/>
          </p:nvSpPr>
          <p:spPr>
            <a:xfrm>
              <a:off x="251520" y="3933056"/>
              <a:ext cx="1204777" cy="12047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0"/>
            </a:p>
          </p:txBody>
        </p:sp>
        <p:sp>
          <p:nvSpPr>
            <p:cNvPr id="21" name="20 Elipse"/>
            <p:cNvSpPr/>
            <p:nvPr userDrawn="1"/>
          </p:nvSpPr>
          <p:spPr>
            <a:xfrm>
              <a:off x="1739458" y="3933056"/>
              <a:ext cx="1204777" cy="1204777"/>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0"/>
            </a:p>
          </p:txBody>
        </p:sp>
        <p:sp>
          <p:nvSpPr>
            <p:cNvPr id="22" name="21 Elipse"/>
            <p:cNvSpPr/>
            <p:nvPr userDrawn="1"/>
          </p:nvSpPr>
          <p:spPr>
            <a:xfrm>
              <a:off x="3227396" y="3933056"/>
              <a:ext cx="1204777" cy="12047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0"/>
            </a:p>
          </p:txBody>
        </p:sp>
        <p:sp>
          <p:nvSpPr>
            <p:cNvPr id="23" name="22 Elipse"/>
            <p:cNvSpPr/>
            <p:nvPr userDrawn="1"/>
          </p:nvSpPr>
          <p:spPr>
            <a:xfrm>
              <a:off x="4715334" y="3933056"/>
              <a:ext cx="1204777" cy="12047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0"/>
            </a:p>
          </p:txBody>
        </p:sp>
      </p:grpSp>
      <p:sp>
        <p:nvSpPr>
          <p:cNvPr id="13" name="12 Rectángulo"/>
          <p:cNvSpPr/>
          <p:nvPr userDrawn="1"/>
        </p:nvSpPr>
        <p:spPr>
          <a:xfrm>
            <a:off x="4" y="1484788"/>
            <a:ext cx="3282753" cy="259228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s-ES_tradnl" sz="1800"/>
          </a:p>
        </p:txBody>
      </p:sp>
      <p:sp>
        <p:nvSpPr>
          <p:cNvPr id="31" name="30 Circular"/>
          <p:cNvSpPr/>
          <p:nvPr userDrawn="1"/>
        </p:nvSpPr>
        <p:spPr>
          <a:xfrm rot="10800000">
            <a:off x="1439353" y="1484788"/>
            <a:ext cx="3456385" cy="2592289"/>
          </a:xfrm>
          <a:prstGeom prst="pie">
            <a:avLst>
              <a:gd name="adj1" fmla="val 5394750"/>
              <a:gd name="adj2" fmla="val 1620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s-ES_tradnl" sz="1800">
              <a:solidFill>
                <a:schemeClr val="tx1"/>
              </a:solidFill>
            </a:endParaRPr>
          </a:p>
        </p:txBody>
      </p:sp>
      <p:pic>
        <p:nvPicPr>
          <p:cNvPr id="4" name="Imagen 3">
            <a:extLst>
              <a:ext uri="{FF2B5EF4-FFF2-40B4-BE49-F238E27FC236}">
                <a16:creationId xmlns:a16="http://schemas.microsoft.com/office/drawing/2014/main" id="{39C8BE27-3E8A-4BFE-BC18-412941AE55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371" y="250464"/>
            <a:ext cx="3645408" cy="658368"/>
          </a:xfrm>
          <a:prstGeom prst="rect">
            <a:avLst/>
          </a:prstGeom>
        </p:spPr>
      </p:pic>
      <p:pic>
        <p:nvPicPr>
          <p:cNvPr id="5" name="Imagen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1325" y="1896007"/>
            <a:ext cx="3365500" cy="1809750"/>
          </a:xfrm>
          <a:prstGeom prst="rect">
            <a:avLst/>
          </a:prstGeom>
        </p:spPr>
      </p:pic>
    </p:spTree>
    <p:extLst>
      <p:ext uri="{BB962C8B-B14F-4D97-AF65-F5344CB8AC3E}">
        <p14:creationId xmlns:p14="http://schemas.microsoft.com/office/powerpoint/2010/main" val="1031545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3" name="22 Rectángulo redondeado"/>
          <p:cNvSpPr/>
          <p:nvPr userDrawn="1"/>
        </p:nvSpPr>
        <p:spPr>
          <a:xfrm>
            <a:off x="719403" y="6463987"/>
            <a:ext cx="10657184" cy="34208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s-ES_tradnl" sz="1800"/>
          </a:p>
        </p:txBody>
      </p:sp>
      <p:pic>
        <p:nvPicPr>
          <p:cNvPr id="8" name="Picture 5" descr="C:\Users\jlgonzalez\Desktop\LOGO AESF.jpg"/>
          <p:cNvPicPr>
            <a:picLocks noChangeAspect="1" noChangeArrowheads="1"/>
          </p:cNvPicPr>
          <p:nvPr userDrawn="1"/>
        </p:nvPicPr>
        <p:blipFill>
          <a:blip r:embed="rId2" cstate="screen">
            <a:clrChange>
              <a:clrFrom>
                <a:srgbClr val="DEDEDC"/>
              </a:clrFrom>
              <a:clrTo>
                <a:srgbClr val="DEDEDC">
                  <a:alpha val="0"/>
                </a:srgbClr>
              </a:clrTo>
            </a:clrChange>
            <a:extLst>
              <a:ext uri="{28A0092B-C50C-407E-A947-70E740481C1C}">
                <a14:useLocalDpi xmlns:a14="http://schemas.microsoft.com/office/drawing/2010/main"/>
              </a:ext>
            </a:extLst>
          </a:blip>
          <a:srcRect/>
          <a:stretch>
            <a:fillRect/>
          </a:stretch>
        </p:blipFill>
        <p:spPr bwMode="auto">
          <a:xfrm>
            <a:off x="874163" y="6463987"/>
            <a:ext cx="1213853" cy="299850"/>
          </a:xfrm>
          <a:prstGeom prst="rect">
            <a:avLst/>
          </a:prstGeom>
          <a:noFill/>
          <a:extLst>
            <a:ext uri="{909E8E84-426E-40DD-AFC4-6F175D3DCCD1}">
              <a14:hiddenFill xmlns:a14="http://schemas.microsoft.com/office/drawing/2010/main">
                <a:solidFill>
                  <a:srgbClr val="FFFFFF"/>
                </a:solidFill>
              </a14:hiddenFill>
            </a:ext>
          </a:extLst>
        </p:spPr>
      </p:pic>
      <p:sp>
        <p:nvSpPr>
          <p:cNvPr id="11" name="10 Rectángulo"/>
          <p:cNvSpPr/>
          <p:nvPr userDrawn="1"/>
        </p:nvSpPr>
        <p:spPr>
          <a:xfrm>
            <a:off x="-814" y="73502"/>
            <a:ext cx="307235" cy="432048"/>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s-ES_tradnl" sz="1800">
              <a:ln>
                <a:solidFill>
                  <a:srgbClr val="FF9933"/>
                </a:solidFill>
              </a:ln>
            </a:endParaRPr>
          </a:p>
        </p:txBody>
      </p:sp>
      <p:sp>
        <p:nvSpPr>
          <p:cNvPr id="12" name="11 Circular"/>
          <p:cNvSpPr/>
          <p:nvPr userDrawn="1"/>
        </p:nvSpPr>
        <p:spPr>
          <a:xfrm rot="10800000">
            <a:off x="-812" y="73502"/>
            <a:ext cx="576064" cy="432048"/>
          </a:xfrm>
          <a:prstGeom prst="pie">
            <a:avLst>
              <a:gd name="adj1" fmla="val 5394750"/>
              <a:gd name="adj2" fmla="val 1620000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s-ES_tradnl" sz="1800">
              <a:ln>
                <a:solidFill>
                  <a:srgbClr val="FF9933"/>
                </a:solidFill>
              </a:ln>
              <a:solidFill>
                <a:schemeClr val="tx1"/>
              </a:solidFill>
            </a:endParaRPr>
          </a:p>
        </p:txBody>
      </p:sp>
      <p:sp>
        <p:nvSpPr>
          <p:cNvPr id="13" name="12 Rectángulo redondeado"/>
          <p:cNvSpPr/>
          <p:nvPr userDrawn="1"/>
        </p:nvSpPr>
        <p:spPr>
          <a:xfrm>
            <a:off x="719404" y="73506"/>
            <a:ext cx="11329259" cy="432049"/>
          </a:xfrm>
          <a:prstGeom prst="roundRect">
            <a:avLst>
              <a:gd name="adj" fmla="val 50000"/>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s-ES_tradnl" sz="1800"/>
          </a:p>
        </p:txBody>
      </p:sp>
      <p:sp>
        <p:nvSpPr>
          <p:cNvPr id="2" name="1 Título"/>
          <p:cNvSpPr>
            <a:spLocks noGrp="1"/>
          </p:cNvSpPr>
          <p:nvPr userDrawn="1">
            <p:ph type="title"/>
          </p:nvPr>
        </p:nvSpPr>
        <p:spPr>
          <a:xfrm>
            <a:off x="1056904" y="73503"/>
            <a:ext cx="10799736" cy="423422"/>
          </a:xfrm>
        </p:spPr>
        <p:txBody>
          <a:bodyPr tIns="0" bIns="0">
            <a:noAutofit/>
          </a:bodyPr>
          <a:lstStyle>
            <a:lvl1pPr algn="l">
              <a:defRPr sz="2400">
                <a:solidFill>
                  <a:schemeClr val="bg1"/>
                </a:solidFill>
                <a:latin typeface="Arial Rounded MT Bold" panose="020F0704030504030204" pitchFamily="34" charset="0"/>
              </a:defRPr>
            </a:lvl1pPr>
          </a:lstStyle>
          <a:p>
            <a:r>
              <a:rPr lang="es-ES"/>
              <a:t>Haga clic para modificar el estilo de título del patrón</a:t>
            </a:r>
            <a:endParaRPr lang="es-ES_tradnl"/>
          </a:p>
        </p:txBody>
      </p:sp>
      <p:sp>
        <p:nvSpPr>
          <p:cNvPr id="14" name="13 Rectángulo redondeado"/>
          <p:cNvSpPr/>
          <p:nvPr userDrawn="1"/>
        </p:nvSpPr>
        <p:spPr>
          <a:xfrm>
            <a:off x="719404" y="620688"/>
            <a:ext cx="11329259" cy="5760640"/>
          </a:xfrm>
          <a:prstGeom prst="roundRect">
            <a:avLst>
              <a:gd name="adj" fmla="val 49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s-ES_tradnl" sz="1800"/>
          </a:p>
        </p:txBody>
      </p:sp>
      <p:sp>
        <p:nvSpPr>
          <p:cNvPr id="3" name="2 Marcador de contenido"/>
          <p:cNvSpPr>
            <a:spLocks noGrp="1"/>
          </p:cNvSpPr>
          <p:nvPr userDrawn="1">
            <p:ph idx="1"/>
          </p:nvPr>
        </p:nvSpPr>
        <p:spPr>
          <a:xfrm>
            <a:off x="911425" y="764708"/>
            <a:ext cx="11041227" cy="5488805"/>
          </a:xfrm>
        </p:spPr>
        <p:txBody>
          <a:bodyPr>
            <a:normAutofit/>
          </a:bodyPr>
          <a:lstStyle>
            <a:lvl1pPr marL="342859" indent="-342859">
              <a:buClr>
                <a:srgbClr val="FF6600"/>
              </a:buClr>
              <a:buFont typeface="Calibri" panose="020F0502020204030204" pitchFamily="34" charset="0"/>
              <a:buChar char="●"/>
              <a:defRPr sz="2800" b="1"/>
            </a:lvl1pPr>
            <a:lvl2pPr marL="742861" indent="-285716">
              <a:buClr>
                <a:srgbClr val="FF6600"/>
              </a:buClr>
              <a:buFont typeface="Calibri" panose="020F0502020204030204" pitchFamily="34" charset="0"/>
              <a:buChar char="●"/>
              <a:defRPr sz="2800" b="0"/>
            </a:lvl2pPr>
            <a:lvl3pPr marL="1142863" indent="-228573">
              <a:buClr>
                <a:srgbClr val="FF6600"/>
              </a:buClr>
              <a:buFont typeface="Calibri" panose="020F0502020204030204" pitchFamily="34" charset="0"/>
              <a:buChar char="●"/>
              <a:defRPr sz="2800" b="0"/>
            </a:lvl3pPr>
            <a:lvl4pPr marL="1600008" indent="-228573">
              <a:buClr>
                <a:srgbClr val="FF6600"/>
              </a:buClr>
              <a:buFont typeface="Calibri" panose="020F0502020204030204" pitchFamily="34" charset="0"/>
              <a:buChar char="●"/>
              <a:defRPr sz="2800" b="0"/>
            </a:lvl4pPr>
            <a:lvl5pPr marL="2057153" indent="-228573">
              <a:buClr>
                <a:srgbClr val="FF6600"/>
              </a:buClr>
              <a:buFont typeface="Calibri" panose="020F0502020204030204" pitchFamily="34" charset="0"/>
              <a:buChar char="●"/>
              <a:defRPr sz="2800" b="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20" name="19 Rectángulo"/>
          <p:cNvSpPr/>
          <p:nvPr userDrawn="1"/>
        </p:nvSpPr>
        <p:spPr>
          <a:xfrm rot="16200000">
            <a:off x="11711693" y="6479739"/>
            <a:ext cx="205172" cy="57606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s-ES_tradnl" sz="1800">
              <a:ln>
                <a:solidFill>
                  <a:srgbClr val="FF9933"/>
                </a:solidFill>
              </a:ln>
            </a:endParaRPr>
          </a:p>
        </p:txBody>
      </p:sp>
      <p:sp>
        <p:nvSpPr>
          <p:cNvPr id="21" name="20 Circular"/>
          <p:cNvSpPr/>
          <p:nvPr userDrawn="1"/>
        </p:nvSpPr>
        <p:spPr>
          <a:xfrm rot="5400000">
            <a:off x="11598255" y="6391555"/>
            <a:ext cx="432048" cy="576064"/>
          </a:xfrm>
          <a:prstGeom prst="pie">
            <a:avLst>
              <a:gd name="adj1" fmla="val 5394750"/>
              <a:gd name="adj2" fmla="val 16200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s-ES_tradnl" sz="1800">
              <a:ln>
                <a:solidFill>
                  <a:srgbClr val="FF9933"/>
                </a:solidFill>
              </a:ln>
              <a:solidFill>
                <a:schemeClr val="tx1"/>
              </a:solidFill>
            </a:endParaRPr>
          </a:p>
        </p:txBody>
      </p:sp>
      <p:sp>
        <p:nvSpPr>
          <p:cNvPr id="6" name="5 Marcador de número de diapositiva"/>
          <p:cNvSpPr>
            <a:spLocks noGrp="1"/>
          </p:cNvSpPr>
          <p:nvPr userDrawn="1">
            <p:ph type="sldNum" sz="quarter" idx="12"/>
          </p:nvPr>
        </p:nvSpPr>
        <p:spPr>
          <a:xfrm>
            <a:off x="11514744" y="6481862"/>
            <a:ext cx="533917" cy="365125"/>
          </a:xfrm>
          <a:noFill/>
        </p:spPr>
        <p:txBody>
          <a:bodyPr lIns="0" rIns="0"/>
          <a:lstStyle>
            <a:lvl1pPr algn="ctr">
              <a:defRPr sz="1600" b="0">
                <a:solidFill>
                  <a:schemeClr val="bg1"/>
                </a:solidFill>
                <a:latin typeface="Arial Rounded MT Bold" panose="020F0704030504030204" pitchFamily="34" charset="0"/>
              </a:defRPr>
            </a:lvl1pPr>
          </a:lstStyle>
          <a:p>
            <a:fld id="{2ACBC53E-3205-4F93-9A77-6D5F1B4EA2D5}" type="slidenum">
              <a:rPr lang="es-ES_tradnl" smtClean="0"/>
              <a:pPr/>
              <a:t>‹#›</a:t>
            </a:fld>
            <a:endParaRPr lang="es-ES_tradnl"/>
          </a:p>
        </p:txBody>
      </p:sp>
      <p:sp>
        <p:nvSpPr>
          <p:cNvPr id="24" name="23 Elipse"/>
          <p:cNvSpPr/>
          <p:nvPr userDrawn="1"/>
        </p:nvSpPr>
        <p:spPr>
          <a:xfrm>
            <a:off x="2409091" y="6597400"/>
            <a:ext cx="96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s-ES_tradnl" sz="1800"/>
          </a:p>
        </p:txBody>
      </p:sp>
      <p:sp>
        <p:nvSpPr>
          <p:cNvPr id="19" name="18 CuadroTexto"/>
          <p:cNvSpPr txBox="1"/>
          <p:nvPr userDrawn="1"/>
        </p:nvSpPr>
        <p:spPr>
          <a:xfrm>
            <a:off x="2629692" y="6472516"/>
            <a:ext cx="3989083" cy="307766"/>
          </a:xfrm>
          <a:prstGeom prst="rect">
            <a:avLst/>
          </a:prstGeom>
          <a:noFill/>
        </p:spPr>
        <p:txBody>
          <a:bodyPr wrap="none" lIns="91429" tIns="45715" rIns="91429" bIns="45715" rtlCol="0">
            <a:spAutoFit/>
          </a:bodyPr>
          <a:lstStyle/>
          <a:p>
            <a:pPr marL="0" marR="0" indent="0" algn="l" defTabSz="914290" rtl="0" eaLnBrk="1" fontAlgn="auto" latinLnBrk="0" hangingPunct="1">
              <a:lnSpc>
                <a:spcPct val="100000"/>
              </a:lnSpc>
              <a:spcBef>
                <a:spcPts val="0"/>
              </a:spcBef>
              <a:spcAft>
                <a:spcPts val="0"/>
              </a:spcAft>
              <a:buClrTx/>
              <a:buSzTx/>
              <a:buFontTx/>
              <a:buNone/>
              <a:tabLst/>
              <a:defRPr/>
            </a:pPr>
            <a:r>
              <a:rPr lang="en-US" sz="1400" b="0">
                <a:solidFill>
                  <a:schemeClr val="tx2">
                    <a:lumMod val="50000"/>
                  </a:schemeClr>
                </a:solidFill>
                <a:latin typeface="Rockwell Condensed" panose="02060603050405020104" pitchFamily="18" charset="0"/>
              </a:rPr>
              <a:t>Monitoring HOF by AESF_HOF conference 6</a:t>
            </a:r>
            <a:r>
              <a:rPr lang="en-US" sz="1400" b="0" baseline="30000">
                <a:solidFill>
                  <a:schemeClr val="tx2">
                    <a:lumMod val="50000"/>
                  </a:schemeClr>
                </a:solidFill>
                <a:latin typeface="Rockwell Condensed" panose="02060603050405020104" pitchFamily="18" charset="0"/>
              </a:rPr>
              <a:t>th</a:t>
            </a:r>
            <a:r>
              <a:rPr lang="en-US" sz="1400" b="0">
                <a:solidFill>
                  <a:schemeClr val="tx2">
                    <a:lumMod val="50000"/>
                  </a:schemeClr>
                </a:solidFill>
                <a:latin typeface="Rockwell Condensed" panose="02060603050405020104" pitchFamily="18" charset="0"/>
              </a:rPr>
              <a:t>-7</a:t>
            </a:r>
            <a:r>
              <a:rPr lang="en-US" sz="1400" b="0" baseline="30000">
                <a:solidFill>
                  <a:schemeClr val="tx2">
                    <a:lumMod val="50000"/>
                  </a:schemeClr>
                </a:solidFill>
                <a:latin typeface="Rockwell Condensed" panose="02060603050405020104" pitchFamily="18" charset="0"/>
              </a:rPr>
              <a:t>th</a:t>
            </a:r>
            <a:r>
              <a:rPr lang="en-US" sz="1400" b="0">
                <a:solidFill>
                  <a:schemeClr val="tx2">
                    <a:lumMod val="50000"/>
                  </a:schemeClr>
                </a:solidFill>
                <a:latin typeface="Rockwell Condensed" panose="02060603050405020104" pitchFamily="18" charset="0"/>
              </a:rPr>
              <a:t> December 2022 </a:t>
            </a:r>
            <a:endParaRPr lang="es-ES_tradnl" sz="1400" b="0">
              <a:solidFill>
                <a:schemeClr val="tx2">
                  <a:lumMod val="50000"/>
                </a:schemeClr>
              </a:solidFill>
              <a:latin typeface="Rockwell Condensed" panose="02060603050405020104" pitchFamily="18" charset="0"/>
            </a:endParaRPr>
          </a:p>
        </p:txBody>
      </p:sp>
    </p:spTree>
    <p:extLst>
      <p:ext uri="{BB962C8B-B14F-4D97-AF65-F5344CB8AC3E}">
        <p14:creationId xmlns:p14="http://schemas.microsoft.com/office/powerpoint/2010/main" val="1800449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sp>
        <p:nvSpPr>
          <p:cNvPr id="23" name="22 Rectángulo redondeado"/>
          <p:cNvSpPr/>
          <p:nvPr userDrawn="1"/>
        </p:nvSpPr>
        <p:spPr>
          <a:xfrm>
            <a:off x="719403" y="6463987"/>
            <a:ext cx="10657184" cy="34208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s-ES_tradnl" sz="1800"/>
          </a:p>
        </p:txBody>
      </p:sp>
      <p:pic>
        <p:nvPicPr>
          <p:cNvPr id="8" name="Picture 5" descr="C:\Users\jlgonzalez\Desktop\LOGO AESF.jpg"/>
          <p:cNvPicPr>
            <a:picLocks noChangeAspect="1" noChangeArrowheads="1"/>
          </p:cNvPicPr>
          <p:nvPr userDrawn="1"/>
        </p:nvPicPr>
        <p:blipFill>
          <a:blip r:embed="rId2" cstate="screen">
            <a:clrChange>
              <a:clrFrom>
                <a:srgbClr val="DEDEDC"/>
              </a:clrFrom>
              <a:clrTo>
                <a:srgbClr val="DEDEDC">
                  <a:alpha val="0"/>
                </a:srgbClr>
              </a:clrTo>
            </a:clrChange>
            <a:extLst>
              <a:ext uri="{28A0092B-C50C-407E-A947-70E740481C1C}">
                <a14:useLocalDpi xmlns:a14="http://schemas.microsoft.com/office/drawing/2010/main"/>
              </a:ext>
            </a:extLst>
          </a:blip>
          <a:srcRect/>
          <a:stretch>
            <a:fillRect/>
          </a:stretch>
        </p:blipFill>
        <p:spPr bwMode="auto">
          <a:xfrm>
            <a:off x="874163" y="6463987"/>
            <a:ext cx="1213853" cy="299850"/>
          </a:xfrm>
          <a:prstGeom prst="rect">
            <a:avLst/>
          </a:prstGeom>
          <a:noFill/>
          <a:extLst>
            <a:ext uri="{909E8E84-426E-40DD-AFC4-6F175D3DCCD1}">
              <a14:hiddenFill xmlns:a14="http://schemas.microsoft.com/office/drawing/2010/main">
                <a:solidFill>
                  <a:srgbClr val="FFFFFF"/>
                </a:solidFill>
              </a14:hiddenFill>
            </a:ext>
          </a:extLst>
        </p:spPr>
      </p:pic>
      <p:sp>
        <p:nvSpPr>
          <p:cNvPr id="11" name="10 Rectángulo"/>
          <p:cNvSpPr/>
          <p:nvPr userDrawn="1"/>
        </p:nvSpPr>
        <p:spPr>
          <a:xfrm>
            <a:off x="-814" y="73502"/>
            <a:ext cx="307235" cy="432048"/>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s-ES_tradnl" sz="1800">
              <a:ln>
                <a:solidFill>
                  <a:srgbClr val="FF9933"/>
                </a:solidFill>
              </a:ln>
            </a:endParaRPr>
          </a:p>
        </p:txBody>
      </p:sp>
      <p:sp>
        <p:nvSpPr>
          <p:cNvPr id="12" name="11 Circular"/>
          <p:cNvSpPr/>
          <p:nvPr userDrawn="1"/>
        </p:nvSpPr>
        <p:spPr>
          <a:xfrm rot="10800000">
            <a:off x="-812" y="73502"/>
            <a:ext cx="576064" cy="432048"/>
          </a:xfrm>
          <a:prstGeom prst="pie">
            <a:avLst>
              <a:gd name="adj1" fmla="val 5394750"/>
              <a:gd name="adj2" fmla="val 1620000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s-ES_tradnl" sz="1800">
              <a:ln>
                <a:solidFill>
                  <a:srgbClr val="FF9933"/>
                </a:solidFill>
              </a:ln>
              <a:solidFill>
                <a:schemeClr val="tx1"/>
              </a:solidFill>
            </a:endParaRPr>
          </a:p>
        </p:txBody>
      </p:sp>
      <p:sp>
        <p:nvSpPr>
          <p:cNvPr id="13" name="12 Rectángulo redondeado"/>
          <p:cNvSpPr/>
          <p:nvPr userDrawn="1"/>
        </p:nvSpPr>
        <p:spPr>
          <a:xfrm>
            <a:off x="719404" y="73506"/>
            <a:ext cx="11329259" cy="432049"/>
          </a:xfrm>
          <a:prstGeom prst="roundRect">
            <a:avLst>
              <a:gd name="adj" fmla="val 50000"/>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s-ES_tradnl" sz="1800"/>
          </a:p>
        </p:txBody>
      </p:sp>
      <p:sp>
        <p:nvSpPr>
          <p:cNvPr id="2" name="1 Título"/>
          <p:cNvSpPr>
            <a:spLocks noGrp="1"/>
          </p:cNvSpPr>
          <p:nvPr userDrawn="1">
            <p:ph type="title"/>
          </p:nvPr>
        </p:nvSpPr>
        <p:spPr>
          <a:xfrm>
            <a:off x="1056904" y="73503"/>
            <a:ext cx="10799736" cy="423422"/>
          </a:xfrm>
        </p:spPr>
        <p:txBody>
          <a:bodyPr tIns="0" bIns="0">
            <a:noAutofit/>
          </a:bodyPr>
          <a:lstStyle>
            <a:lvl1pPr algn="l">
              <a:defRPr sz="2400">
                <a:solidFill>
                  <a:schemeClr val="bg1"/>
                </a:solidFill>
                <a:latin typeface="Arial Rounded MT Bold" panose="020F0704030504030204" pitchFamily="34" charset="0"/>
              </a:defRPr>
            </a:lvl1pPr>
          </a:lstStyle>
          <a:p>
            <a:r>
              <a:rPr lang="es-ES"/>
              <a:t>Haga clic para modificar el estilo de título del patrón</a:t>
            </a:r>
            <a:endParaRPr lang="es-ES_tradnl"/>
          </a:p>
        </p:txBody>
      </p:sp>
      <p:sp>
        <p:nvSpPr>
          <p:cNvPr id="3" name="2 Marcador de contenido"/>
          <p:cNvSpPr>
            <a:spLocks noGrp="1"/>
          </p:cNvSpPr>
          <p:nvPr userDrawn="1">
            <p:ph idx="1"/>
          </p:nvPr>
        </p:nvSpPr>
        <p:spPr>
          <a:xfrm>
            <a:off x="911425" y="764708"/>
            <a:ext cx="11041227" cy="5488805"/>
          </a:xfrm>
        </p:spPr>
        <p:txBody>
          <a:bodyPr>
            <a:normAutofit/>
          </a:bodyPr>
          <a:lstStyle>
            <a:lvl1pPr marL="342859" indent="-342859">
              <a:buClr>
                <a:srgbClr val="FF6600"/>
              </a:buClr>
              <a:buFont typeface="Calibri" panose="020F0502020204030204" pitchFamily="34" charset="0"/>
              <a:buChar char="●"/>
              <a:defRPr sz="2800" b="1"/>
            </a:lvl1pPr>
            <a:lvl2pPr marL="742861" indent="-285716">
              <a:buClr>
                <a:srgbClr val="FF6600"/>
              </a:buClr>
              <a:buFont typeface="Calibri" panose="020F0502020204030204" pitchFamily="34" charset="0"/>
              <a:buChar char="●"/>
              <a:defRPr sz="2800" b="0"/>
            </a:lvl2pPr>
            <a:lvl3pPr marL="1142863" indent="-228573">
              <a:buClr>
                <a:srgbClr val="FF6600"/>
              </a:buClr>
              <a:buFont typeface="Calibri" panose="020F0502020204030204" pitchFamily="34" charset="0"/>
              <a:buChar char="●"/>
              <a:defRPr sz="2800" b="0"/>
            </a:lvl3pPr>
            <a:lvl4pPr marL="1600008" indent="-228573">
              <a:buClr>
                <a:srgbClr val="FF6600"/>
              </a:buClr>
              <a:buFont typeface="Calibri" panose="020F0502020204030204" pitchFamily="34" charset="0"/>
              <a:buChar char="●"/>
              <a:defRPr sz="2800" b="0"/>
            </a:lvl4pPr>
            <a:lvl5pPr marL="2057153" indent="-228573">
              <a:buClr>
                <a:srgbClr val="FF6600"/>
              </a:buClr>
              <a:buFont typeface="Calibri" panose="020F0502020204030204" pitchFamily="34" charset="0"/>
              <a:buChar char="●"/>
              <a:defRPr sz="2800" b="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20" name="19 Rectángulo"/>
          <p:cNvSpPr/>
          <p:nvPr userDrawn="1"/>
        </p:nvSpPr>
        <p:spPr>
          <a:xfrm rot="16200000">
            <a:off x="11711693" y="6479739"/>
            <a:ext cx="205172" cy="57606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s-ES_tradnl" sz="1800">
              <a:ln>
                <a:solidFill>
                  <a:srgbClr val="FF9933"/>
                </a:solidFill>
              </a:ln>
            </a:endParaRPr>
          </a:p>
        </p:txBody>
      </p:sp>
      <p:sp>
        <p:nvSpPr>
          <p:cNvPr id="21" name="20 Circular"/>
          <p:cNvSpPr/>
          <p:nvPr userDrawn="1"/>
        </p:nvSpPr>
        <p:spPr>
          <a:xfrm rot="5400000">
            <a:off x="11598255" y="6391555"/>
            <a:ext cx="432048" cy="576064"/>
          </a:xfrm>
          <a:prstGeom prst="pie">
            <a:avLst>
              <a:gd name="adj1" fmla="val 5394750"/>
              <a:gd name="adj2" fmla="val 16200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s-ES_tradnl" sz="1800">
              <a:ln>
                <a:solidFill>
                  <a:srgbClr val="FF9933"/>
                </a:solidFill>
              </a:ln>
              <a:solidFill>
                <a:schemeClr val="tx1"/>
              </a:solidFill>
            </a:endParaRPr>
          </a:p>
        </p:txBody>
      </p:sp>
      <p:sp>
        <p:nvSpPr>
          <p:cNvPr id="6" name="5 Marcador de número de diapositiva"/>
          <p:cNvSpPr>
            <a:spLocks noGrp="1"/>
          </p:cNvSpPr>
          <p:nvPr userDrawn="1">
            <p:ph type="sldNum" sz="quarter" idx="12"/>
          </p:nvPr>
        </p:nvSpPr>
        <p:spPr>
          <a:xfrm>
            <a:off x="11514744" y="6481862"/>
            <a:ext cx="533917" cy="365125"/>
          </a:xfrm>
          <a:noFill/>
        </p:spPr>
        <p:txBody>
          <a:bodyPr lIns="0" rIns="0"/>
          <a:lstStyle>
            <a:lvl1pPr algn="ctr">
              <a:defRPr sz="1600" b="0">
                <a:solidFill>
                  <a:schemeClr val="bg1"/>
                </a:solidFill>
                <a:latin typeface="Arial Rounded MT Bold" panose="020F0704030504030204" pitchFamily="34" charset="0"/>
              </a:defRPr>
            </a:lvl1pPr>
          </a:lstStyle>
          <a:p>
            <a:fld id="{2ACBC53E-3205-4F93-9A77-6D5F1B4EA2D5}" type="slidenum">
              <a:rPr lang="es-ES_tradnl" smtClean="0"/>
              <a:pPr/>
              <a:t>‹#›</a:t>
            </a:fld>
            <a:endParaRPr lang="es-ES_tradnl"/>
          </a:p>
        </p:txBody>
      </p:sp>
      <p:sp>
        <p:nvSpPr>
          <p:cNvPr id="24" name="23 Elipse"/>
          <p:cNvSpPr/>
          <p:nvPr userDrawn="1"/>
        </p:nvSpPr>
        <p:spPr>
          <a:xfrm>
            <a:off x="2409091" y="6597400"/>
            <a:ext cx="96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s-ES_tradnl" sz="1800"/>
          </a:p>
        </p:txBody>
      </p:sp>
      <p:sp>
        <p:nvSpPr>
          <p:cNvPr id="4" name="18 CuadroTexto">
            <a:extLst>
              <a:ext uri="{FF2B5EF4-FFF2-40B4-BE49-F238E27FC236}">
                <a16:creationId xmlns:a16="http://schemas.microsoft.com/office/drawing/2014/main" id="{B5F5A912-01AB-C501-BC4B-E182A79B8063}"/>
              </a:ext>
            </a:extLst>
          </p:cNvPr>
          <p:cNvSpPr txBox="1"/>
          <p:nvPr userDrawn="1"/>
        </p:nvSpPr>
        <p:spPr>
          <a:xfrm>
            <a:off x="2616365" y="6492954"/>
            <a:ext cx="3989083" cy="307766"/>
          </a:xfrm>
          <a:prstGeom prst="rect">
            <a:avLst/>
          </a:prstGeom>
          <a:noFill/>
        </p:spPr>
        <p:txBody>
          <a:bodyPr wrap="none" lIns="91429" tIns="45715" rIns="91429" bIns="45715" rtlCol="0">
            <a:spAutoFit/>
          </a:bodyPr>
          <a:lstStyle/>
          <a:p>
            <a:pPr marL="0" marR="0" indent="0" algn="l" defTabSz="914290" rtl="0" eaLnBrk="1" fontAlgn="auto" latinLnBrk="0" hangingPunct="1">
              <a:lnSpc>
                <a:spcPct val="100000"/>
              </a:lnSpc>
              <a:spcBef>
                <a:spcPts val="0"/>
              </a:spcBef>
              <a:spcAft>
                <a:spcPts val="0"/>
              </a:spcAft>
              <a:buClrTx/>
              <a:buSzTx/>
              <a:buFontTx/>
              <a:buNone/>
              <a:tabLst/>
              <a:defRPr/>
            </a:pPr>
            <a:r>
              <a:rPr lang="en-US" sz="1400" b="0">
                <a:solidFill>
                  <a:schemeClr val="tx2">
                    <a:lumMod val="50000"/>
                  </a:schemeClr>
                </a:solidFill>
                <a:latin typeface="Rockwell Condensed" panose="02060603050405020104" pitchFamily="18" charset="0"/>
              </a:rPr>
              <a:t>Monitoring HOF by AESF_HOF conference 6</a:t>
            </a:r>
            <a:r>
              <a:rPr lang="en-US" sz="1400" b="0" baseline="30000">
                <a:solidFill>
                  <a:schemeClr val="tx2">
                    <a:lumMod val="50000"/>
                  </a:schemeClr>
                </a:solidFill>
                <a:latin typeface="Rockwell Condensed" panose="02060603050405020104" pitchFamily="18" charset="0"/>
              </a:rPr>
              <a:t>th</a:t>
            </a:r>
            <a:r>
              <a:rPr lang="en-US" sz="1400" b="0">
                <a:solidFill>
                  <a:schemeClr val="tx2">
                    <a:lumMod val="50000"/>
                  </a:schemeClr>
                </a:solidFill>
                <a:latin typeface="Rockwell Condensed" panose="02060603050405020104" pitchFamily="18" charset="0"/>
              </a:rPr>
              <a:t>-7</a:t>
            </a:r>
            <a:r>
              <a:rPr lang="en-US" sz="1400" b="0" baseline="30000">
                <a:solidFill>
                  <a:schemeClr val="tx2">
                    <a:lumMod val="50000"/>
                  </a:schemeClr>
                </a:solidFill>
                <a:latin typeface="Rockwell Condensed" panose="02060603050405020104" pitchFamily="18" charset="0"/>
              </a:rPr>
              <a:t>th</a:t>
            </a:r>
            <a:r>
              <a:rPr lang="en-US" sz="1400" b="0">
                <a:solidFill>
                  <a:schemeClr val="tx2">
                    <a:lumMod val="50000"/>
                  </a:schemeClr>
                </a:solidFill>
                <a:latin typeface="Rockwell Condensed" panose="02060603050405020104" pitchFamily="18" charset="0"/>
              </a:rPr>
              <a:t> December 2022 </a:t>
            </a:r>
            <a:endParaRPr lang="es-ES_tradnl" sz="1400" b="0">
              <a:solidFill>
                <a:schemeClr val="tx2">
                  <a:lumMod val="50000"/>
                </a:schemeClr>
              </a:solidFill>
              <a:latin typeface="Rockwell Condensed" panose="02060603050405020104" pitchFamily="18" charset="0"/>
            </a:endParaRPr>
          </a:p>
        </p:txBody>
      </p:sp>
    </p:spTree>
    <p:extLst>
      <p:ext uri="{BB962C8B-B14F-4D97-AF65-F5344CB8AC3E}">
        <p14:creationId xmlns:p14="http://schemas.microsoft.com/office/powerpoint/2010/main" val="217420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solidFill>
          <a:schemeClr val="bg1">
            <a:lumMod val="85000"/>
          </a:schemeClr>
        </a:solid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5327915" y="1786845"/>
            <a:ext cx="6624736" cy="1800200"/>
          </a:xfrm>
        </p:spPr>
        <p:txBody>
          <a:bodyPr/>
          <a:lstStyle>
            <a:lvl1pPr>
              <a:defRPr>
                <a:ln w="19050">
                  <a:solidFill>
                    <a:schemeClr val="bg1"/>
                  </a:solidFill>
                </a:ln>
                <a:solidFill>
                  <a:srgbClr val="002060"/>
                </a:solidFill>
                <a:effectLst>
                  <a:outerShdw dist="38100" dir="3900000" algn="tl" rotWithShape="0">
                    <a:schemeClr val="bg1"/>
                  </a:outerShdw>
                </a:effectLst>
                <a:latin typeface="Arial Rounded MT Bold" panose="020F0704030504030204" pitchFamily="34" charset="0"/>
              </a:defRPr>
            </a:lvl1pPr>
          </a:lstStyle>
          <a:p>
            <a:r>
              <a:rPr lang="es-ES"/>
              <a:t>Haga clic para modificar el estilo de título del patrón</a:t>
            </a:r>
            <a:endParaRPr lang="es-ES_tradnl"/>
          </a:p>
        </p:txBody>
      </p:sp>
      <p:pic>
        <p:nvPicPr>
          <p:cNvPr id="1030" name="Picture 6" descr="\\Cfidgfmad103\home\JLGONZALEZ\BUZÓN ESANTIAGO\AGENCIA\Logos\LOGO AESF.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29647" y="5738872"/>
            <a:ext cx="3855103" cy="853151"/>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24 Grupo"/>
          <p:cNvGrpSpPr/>
          <p:nvPr userDrawn="1"/>
        </p:nvGrpSpPr>
        <p:grpSpPr>
          <a:xfrm>
            <a:off x="335363" y="4503317"/>
            <a:ext cx="7488831" cy="2118097"/>
            <a:chOff x="251520" y="3933056"/>
            <a:chExt cx="7128793" cy="2688355"/>
          </a:xfrm>
        </p:grpSpPr>
        <p:grpSp>
          <p:nvGrpSpPr>
            <p:cNvPr id="8" name="7 Grupo"/>
            <p:cNvGrpSpPr/>
            <p:nvPr userDrawn="1"/>
          </p:nvGrpSpPr>
          <p:grpSpPr>
            <a:xfrm>
              <a:off x="251521" y="5416634"/>
              <a:ext cx="7128792" cy="1204777"/>
              <a:chOff x="251520" y="5373216"/>
              <a:chExt cx="7589873" cy="1282700"/>
            </a:xfrm>
            <a:solidFill>
              <a:schemeClr val="bg1"/>
            </a:solidFill>
          </p:grpSpPr>
          <p:sp>
            <p:nvSpPr>
              <p:cNvPr id="7" name="6 Elipse"/>
              <p:cNvSpPr/>
              <p:nvPr userDrawn="1"/>
            </p:nvSpPr>
            <p:spPr>
              <a:xfrm>
                <a:off x="251520" y="5373216"/>
                <a:ext cx="1282700" cy="12827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0"/>
              </a:p>
            </p:txBody>
          </p:sp>
          <p:sp>
            <p:nvSpPr>
              <p:cNvPr id="14" name="13 Elipse"/>
              <p:cNvSpPr/>
              <p:nvPr userDrawn="1"/>
            </p:nvSpPr>
            <p:spPr>
              <a:xfrm>
                <a:off x="1835696" y="5373216"/>
                <a:ext cx="1282700" cy="12827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0"/>
              </a:p>
            </p:txBody>
          </p:sp>
          <p:sp>
            <p:nvSpPr>
              <p:cNvPr id="15" name="14 Elipse"/>
              <p:cNvSpPr/>
              <p:nvPr userDrawn="1"/>
            </p:nvSpPr>
            <p:spPr>
              <a:xfrm>
                <a:off x="3419872" y="5373216"/>
                <a:ext cx="1282700" cy="12827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0"/>
              </a:p>
            </p:txBody>
          </p:sp>
          <p:sp>
            <p:nvSpPr>
              <p:cNvPr id="16" name="15 Elipse"/>
              <p:cNvSpPr/>
              <p:nvPr userDrawn="1"/>
            </p:nvSpPr>
            <p:spPr>
              <a:xfrm>
                <a:off x="5004048" y="5373216"/>
                <a:ext cx="1282700" cy="12827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0"/>
              </a:p>
            </p:txBody>
          </p:sp>
          <p:sp>
            <p:nvSpPr>
              <p:cNvPr id="17" name="16 Elipse"/>
              <p:cNvSpPr/>
              <p:nvPr userDrawn="1"/>
            </p:nvSpPr>
            <p:spPr>
              <a:xfrm>
                <a:off x="6558693" y="5373216"/>
                <a:ext cx="1282700" cy="12827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0"/>
              </a:p>
            </p:txBody>
          </p:sp>
        </p:grpSp>
        <p:sp>
          <p:nvSpPr>
            <p:cNvPr id="20" name="19 Elipse"/>
            <p:cNvSpPr/>
            <p:nvPr userDrawn="1"/>
          </p:nvSpPr>
          <p:spPr>
            <a:xfrm>
              <a:off x="251520" y="3933056"/>
              <a:ext cx="1204777" cy="12047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0"/>
            </a:p>
          </p:txBody>
        </p:sp>
        <p:sp>
          <p:nvSpPr>
            <p:cNvPr id="21" name="20 Elipse"/>
            <p:cNvSpPr/>
            <p:nvPr userDrawn="1"/>
          </p:nvSpPr>
          <p:spPr>
            <a:xfrm>
              <a:off x="1739458" y="3933056"/>
              <a:ext cx="1204777" cy="1204777"/>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0"/>
            </a:p>
          </p:txBody>
        </p:sp>
        <p:sp>
          <p:nvSpPr>
            <p:cNvPr id="22" name="21 Elipse"/>
            <p:cNvSpPr/>
            <p:nvPr userDrawn="1"/>
          </p:nvSpPr>
          <p:spPr>
            <a:xfrm>
              <a:off x="3227396" y="3933056"/>
              <a:ext cx="1204777" cy="12047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0"/>
            </a:p>
          </p:txBody>
        </p:sp>
        <p:sp>
          <p:nvSpPr>
            <p:cNvPr id="23" name="22 Elipse"/>
            <p:cNvSpPr/>
            <p:nvPr userDrawn="1"/>
          </p:nvSpPr>
          <p:spPr>
            <a:xfrm>
              <a:off x="4715334" y="3933056"/>
              <a:ext cx="1204777" cy="12047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0"/>
            </a:p>
          </p:txBody>
        </p:sp>
      </p:grpSp>
      <p:sp>
        <p:nvSpPr>
          <p:cNvPr id="13" name="12 Rectángulo"/>
          <p:cNvSpPr/>
          <p:nvPr userDrawn="1"/>
        </p:nvSpPr>
        <p:spPr>
          <a:xfrm>
            <a:off x="4" y="1484788"/>
            <a:ext cx="3282753" cy="259228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s-ES_tradnl" sz="1800"/>
          </a:p>
        </p:txBody>
      </p:sp>
      <p:sp>
        <p:nvSpPr>
          <p:cNvPr id="31" name="30 Circular"/>
          <p:cNvSpPr/>
          <p:nvPr userDrawn="1"/>
        </p:nvSpPr>
        <p:spPr>
          <a:xfrm rot="10800000">
            <a:off x="1439353" y="1484788"/>
            <a:ext cx="3456385" cy="2592289"/>
          </a:xfrm>
          <a:prstGeom prst="pie">
            <a:avLst>
              <a:gd name="adj1" fmla="val 5394750"/>
              <a:gd name="adj2" fmla="val 1620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s-ES_tradnl" sz="1800">
              <a:solidFill>
                <a:schemeClr val="tx1"/>
              </a:solidFill>
            </a:endParaRPr>
          </a:p>
        </p:txBody>
      </p:sp>
      <p:pic>
        <p:nvPicPr>
          <p:cNvPr id="3" name="Imagen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9434" y="1896007"/>
            <a:ext cx="3365500" cy="1809750"/>
          </a:xfrm>
          <a:prstGeom prst="rect">
            <a:avLst/>
          </a:prstGeom>
        </p:spPr>
      </p:pic>
    </p:spTree>
    <p:extLst>
      <p:ext uri="{BB962C8B-B14F-4D97-AF65-F5344CB8AC3E}">
        <p14:creationId xmlns:p14="http://schemas.microsoft.com/office/powerpoint/2010/main" val="2924481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F36FC954-2F44-964F-86CF-E29D3A207F4F}"/>
              </a:ext>
            </a:extLst>
          </p:cNvPr>
          <p:cNvSpPr>
            <a:spLocks noGrp="1"/>
          </p:cNvSpPr>
          <p:nvPr>
            <p:ph type="body" sz="quarter" idx="12" hasCustomPrompt="1"/>
          </p:nvPr>
        </p:nvSpPr>
        <p:spPr>
          <a:xfrm>
            <a:off x="1724025" y="1568450"/>
            <a:ext cx="9180409" cy="3721100"/>
          </a:xfrm>
          <a:prstGeom prst="rect">
            <a:avLst/>
          </a:prstGeom>
        </p:spPr>
        <p:txBody>
          <a:bodyPr anchor="ctr"/>
          <a:lstStyle>
            <a:lvl1pPr marL="514350" indent="-514350">
              <a:buClr>
                <a:schemeClr val="accent2"/>
              </a:buClr>
              <a:buSzPct val="50000"/>
              <a:buFont typeface="+mj-lt"/>
              <a:buAutoNum type="arabicPeriod"/>
              <a:defRPr sz="5500" b="1" i="0">
                <a:solidFill>
                  <a:schemeClr val="accent2"/>
                </a:solidFill>
                <a:latin typeface="Calibri" panose="020F0502020204030204" pitchFamily="34" charset="0"/>
                <a:cs typeface="Calibri" panose="020F0502020204030204" pitchFamily="34" charset="0"/>
              </a:defRPr>
            </a:lvl1pPr>
          </a:lstStyle>
          <a:p>
            <a:pPr lvl="0"/>
            <a:r>
              <a:rPr lang="nl-NL" err="1"/>
              <a:t>Chaptertitle</a:t>
            </a:r>
            <a:endParaRPr lang="nl-NL"/>
          </a:p>
          <a:p>
            <a:pPr lvl="0"/>
            <a:r>
              <a:rPr lang="nl-NL" err="1"/>
              <a:t>Chapter</a:t>
            </a:r>
            <a:r>
              <a:rPr lang="nl-BE" err="1"/>
              <a:t>title</a:t>
            </a:r>
            <a:endParaRPr lang="nl-BE"/>
          </a:p>
          <a:p>
            <a:pPr lvl="0"/>
            <a:r>
              <a:rPr lang="nl-NL" err="1"/>
              <a:t>Chapter</a:t>
            </a:r>
            <a:r>
              <a:rPr lang="nl-BE" err="1"/>
              <a:t>title</a:t>
            </a:r>
            <a:endParaRPr lang="nl-BE"/>
          </a:p>
        </p:txBody>
      </p:sp>
      <p:pic>
        <p:nvPicPr>
          <p:cNvPr id="12" name="Afbeelding 11">
            <a:extLst>
              <a:ext uri="{FF2B5EF4-FFF2-40B4-BE49-F238E27FC236}">
                <a16:creationId xmlns:a16="http://schemas.microsoft.com/office/drawing/2014/main" id="{34A00E1B-6954-564A-AF5B-F8E0E07540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pic>
        <p:nvPicPr>
          <p:cNvPr id="13" name="Afbeelding 12">
            <a:extLst>
              <a:ext uri="{FF2B5EF4-FFF2-40B4-BE49-F238E27FC236}">
                <a16:creationId xmlns:a16="http://schemas.microsoft.com/office/drawing/2014/main" id="{38DA4520-533D-FC46-B423-04FB72E241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06800" cy="1306800"/>
          </a:xfrm>
          <a:prstGeom prst="rect">
            <a:avLst/>
          </a:prstGeom>
        </p:spPr>
      </p:pic>
    </p:spTree>
    <p:extLst>
      <p:ext uri="{BB962C8B-B14F-4D97-AF65-F5344CB8AC3E}">
        <p14:creationId xmlns:p14="http://schemas.microsoft.com/office/powerpoint/2010/main" val="42823683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3.png"/><Relationship Id="rId4" Type="http://schemas.openxmlformats.org/officeDocument/2006/relationships/slideLayout" Target="../slideLayouts/slideLayout1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12.png"/><Relationship Id="rId5" Type="http://schemas.openxmlformats.org/officeDocument/2006/relationships/theme" Target="../theme/theme5.xml"/><Relationship Id="rId4"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6.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31.xml"/><Relationship Id="rId7" Type="http://schemas.openxmlformats.org/officeDocument/2006/relationships/image" Target="../media/image21.emf"/><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oleObject" Target="../embeddings/oleObject1.bin"/><Relationship Id="rId5" Type="http://schemas.openxmlformats.org/officeDocument/2006/relationships/tags" Target="../tags/tag1.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8.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4659" y="205350"/>
            <a:ext cx="9599141" cy="7685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153298"/>
            <a:ext cx="10515600" cy="50236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2FA7FF-343F-4B15-8C07-71F25E92F617}" type="slidenum">
              <a:rPr lang="en-US" smtClean="0"/>
              <a:t>‹#›</a:t>
            </a:fld>
            <a:endParaRPr lang="en-US"/>
          </a:p>
        </p:txBody>
      </p:sp>
      <p:pic>
        <p:nvPicPr>
          <p:cNvPr id="7" name="Picture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79033" y="210929"/>
            <a:ext cx="1227785" cy="712996"/>
          </a:xfrm>
          <a:prstGeom prst="rect">
            <a:avLst/>
          </a:prstGeom>
        </p:spPr>
      </p:pic>
    </p:spTree>
    <p:extLst>
      <p:ext uri="{BB962C8B-B14F-4D97-AF65-F5344CB8AC3E}">
        <p14:creationId xmlns:p14="http://schemas.microsoft.com/office/powerpoint/2010/main" val="1443440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794" r:id="rId4"/>
  </p:sldLayoutIdLst>
  <p:txStyles>
    <p:titleStyle>
      <a:lvl1pPr algn="r" defTabSz="914400" rtl="0" eaLnBrk="1" latinLnBrk="0" hangingPunct="1">
        <a:lnSpc>
          <a:spcPct val="90000"/>
        </a:lnSpc>
        <a:spcBef>
          <a:spcPct val="0"/>
        </a:spcBef>
        <a:buNone/>
        <a:defRPr kumimoji="0" lang="en-US" sz="2200" b="0" i="0" u="none" strike="noStrike" kern="1200" cap="none" spc="0" normalizeH="0" baseline="0" dirty="0">
          <a:ln>
            <a:noFill/>
          </a:ln>
          <a:solidFill>
            <a:srgbClr val="004494"/>
          </a:solidFill>
          <a:effectLst/>
          <a:uLnTx/>
          <a:uFillTx/>
          <a:latin typeface="Calibri"/>
          <a:ea typeface="+mj-ea"/>
          <a:cs typeface="+mj-cs"/>
        </a:defRPr>
      </a:lvl1pPr>
    </p:titleStyle>
    <p:bodyStyle>
      <a:lvl1pPr marL="228600" marR="0" indent="-228600" algn="l" defTabSz="457200" rtl="0" eaLnBrk="1" fontAlgn="auto" latinLnBrk="0" hangingPunct="1">
        <a:lnSpc>
          <a:spcPct val="100000"/>
        </a:lnSpc>
        <a:spcBef>
          <a:spcPct val="20000"/>
        </a:spcBef>
        <a:spcAft>
          <a:spcPts val="0"/>
        </a:spcAft>
        <a:buClrTx/>
        <a:buSzTx/>
        <a:buFont typeface="Arial"/>
        <a:buChar char="•"/>
        <a:tabLst/>
        <a:defRPr kumimoji="0" lang="en-US" sz="2000" b="0" i="0" u="none" strike="noStrike" kern="1200" cap="none" spc="0" normalizeH="0" baseline="0" dirty="0" smtClean="0">
          <a:ln>
            <a:noFill/>
          </a:ln>
          <a:solidFill>
            <a:srgbClr val="595959"/>
          </a:solidFill>
          <a:effectLst/>
          <a:uLnTx/>
          <a:uFillTx/>
          <a:latin typeface="+mn-lt"/>
          <a:ea typeface="+mn-ea"/>
          <a:cs typeface="+mn-cs"/>
        </a:defRPr>
      </a:lvl1pPr>
      <a:lvl2pPr marL="685800" marR="0" indent="-228600" algn="l" defTabSz="457200" rtl="0" eaLnBrk="1" fontAlgn="auto" latinLnBrk="0" hangingPunct="1">
        <a:lnSpc>
          <a:spcPct val="100000"/>
        </a:lnSpc>
        <a:spcBef>
          <a:spcPct val="20000"/>
        </a:spcBef>
        <a:spcAft>
          <a:spcPts val="0"/>
        </a:spcAft>
        <a:buClrTx/>
        <a:buSzTx/>
        <a:buFont typeface="Arial"/>
        <a:buChar char="•"/>
        <a:tabLst/>
        <a:defRPr kumimoji="0" lang="en-US" sz="2000" b="0" i="0" u="none" strike="noStrike" kern="1200" cap="none" spc="0" normalizeH="0" baseline="0" dirty="0" smtClean="0">
          <a:ln>
            <a:noFill/>
          </a:ln>
          <a:solidFill>
            <a:srgbClr val="595959"/>
          </a:solidFill>
          <a:effectLst/>
          <a:uLnTx/>
          <a:uFillTx/>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kumimoji="0" lang="en-US" sz="2000" b="0" i="0" u="none" strike="noStrike" kern="1200" cap="none" spc="0" normalizeH="0" baseline="0" dirty="0" smtClean="0">
          <a:ln>
            <a:noFill/>
          </a:ln>
          <a:solidFill>
            <a:srgbClr val="595959"/>
          </a:solidFill>
          <a:effectLst/>
          <a:uLnTx/>
          <a:uFillTx/>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kumimoji="0" lang="en-US" sz="2000" b="0" i="0" u="none" strike="noStrike" kern="1200" cap="none" spc="0" normalizeH="0" baseline="0" dirty="0" smtClean="0">
          <a:ln>
            <a:noFill/>
          </a:ln>
          <a:solidFill>
            <a:srgbClr val="595959"/>
          </a:solidFill>
          <a:effectLst/>
          <a:uLnTx/>
          <a:uFillTx/>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kumimoji="0" lang="en-US" sz="2000" b="0" i="0" u="none" strike="noStrike" kern="1200" cap="none" spc="0" normalizeH="0" baseline="0" dirty="0">
          <a:ln>
            <a:noFill/>
          </a:ln>
          <a:solidFill>
            <a:srgbClr val="595959"/>
          </a:solidFill>
          <a:effectLst/>
          <a:uLnTx/>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29" tIns="45715" rIns="91429" bIns="45715" rtlCol="0" anchor="ctr">
            <a:normAutofit/>
          </a:bodyPr>
          <a:lstStyle/>
          <a:p>
            <a:r>
              <a:rPr lang="es-ES"/>
              <a:t>Haga clic para modificar el estilo de título del patrón</a:t>
            </a:r>
            <a:endParaRPr lang="es-ES_tradnl"/>
          </a:p>
        </p:txBody>
      </p:sp>
      <p:sp>
        <p:nvSpPr>
          <p:cNvPr id="3" name="2 Marcador de texto"/>
          <p:cNvSpPr>
            <a:spLocks noGrp="1"/>
          </p:cNvSpPr>
          <p:nvPr>
            <p:ph type="body" idx="1"/>
          </p:nvPr>
        </p:nvSpPr>
        <p:spPr>
          <a:xfrm>
            <a:off x="623392" y="1556794"/>
            <a:ext cx="10972800" cy="4525963"/>
          </a:xfrm>
          <a:prstGeom prst="rect">
            <a:avLst/>
          </a:prstGeom>
        </p:spPr>
        <p:txBody>
          <a:bodyPr vert="horz" lIns="91429" tIns="45715" rIns="91429" bIns="45715"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6" name="5 Marcador de número de diapositiva"/>
          <p:cNvSpPr>
            <a:spLocks noGrp="1"/>
          </p:cNvSpPr>
          <p:nvPr>
            <p:ph type="sldNum" sz="quarter" idx="4"/>
          </p:nvPr>
        </p:nvSpPr>
        <p:spPr>
          <a:xfrm>
            <a:off x="8737600" y="6356354"/>
            <a:ext cx="2844800" cy="365125"/>
          </a:xfrm>
          <a:prstGeom prst="rect">
            <a:avLst/>
          </a:prstGeom>
        </p:spPr>
        <p:txBody>
          <a:bodyPr vert="horz" lIns="91429" tIns="45715" rIns="91429" bIns="45715" rtlCol="0" anchor="ctr"/>
          <a:lstStyle>
            <a:lvl1pPr algn="r">
              <a:defRPr sz="1200">
                <a:solidFill>
                  <a:schemeClr val="tx1">
                    <a:tint val="75000"/>
                  </a:schemeClr>
                </a:solidFill>
              </a:defRPr>
            </a:lvl1pPr>
          </a:lstStyle>
          <a:p>
            <a:fld id="{2ACBC53E-3205-4F93-9A77-6D5F1B4EA2D5}" type="slidenum">
              <a:rPr lang="es-ES_tradnl" smtClean="0"/>
              <a:t>‹#›</a:t>
            </a:fld>
            <a:endParaRPr lang="es-ES_tradnl"/>
          </a:p>
        </p:txBody>
      </p:sp>
    </p:spTree>
    <p:extLst>
      <p:ext uri="{BB962C8B-B14F-4D97-AF65-F5344CB8AC3E}">
        <p14:creationId xmlns:p14="http://schemas.microsoft.com/office/powerpoint/2010/main" val="1887786808"/>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Lst>
  <p:hf hdr="0" ftr="0" dt="0"/>
  <p:txStyles>
    <p:titleStyle>
      <a:lvl1pPr algn="ctr" defTabSz="914290" rtl="0" eaLnBrk="1" latinLnBrk="0" hangingPunct="1">
        <a:spcBef>
          <a:spcPct val="0"/>
        </a:spcBef>
        <a:buNone/>
        <a:defRPr sz="4400" kern="1200">
          <a:solidFill>
            <a:schemeClr val="tx1"/>
          </a:solidFill>
          <a:latin typeface="+mj-lt"/>
          <a:ea typeface="+mj-ea"/>
          <a:cs typeface="+mj-cs"/>
        </a:defRPr>
      </a:lvl1pPr>
    </p:titleStyle>
    <p:bodyStyle>
      <a:lvl1pPr marL="342859" indent="-342859" algn="l" defTabSz="91429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61" indent="-285716" algn="l" defTabSz="91429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63" indent="-228573" algn="l" defTabSz="9142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08"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53"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98"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43"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89"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34"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_tradnl"/>
      </a:defPPr>
      <a:lvl1pPr marL="0" algn="l" defTabSz="914290" rtl="0" eaLnBrk="1" latinLnBrk="0" hangingPunct="1">
        <a:defRPr sz="1800" kern="1200">
          <a:solidFill>
            <a:schemeClr val="tx1"/>
          </a:solidFill>
          <a:latin typeface="+mn-lt"/>
          <a:ea typeface="+mn-ea"/>
          <a:cs typeface="+mn-cs"/>
        </a:defRPr>
      </a:lvl1pPr>
      <a:lvl2pPr marL="457145" algn="l" defTabSz="914290" rtl="0" eaLnBrk="1" latinLnBrk="0" hangingPunct="1">
        <a:defRPr sz="1800" kern="1200">
          <a:solidFill>
            <a:schemeClr val="tx1"/>
          </a:solidFill>
          <a:latin typeface="+mn-lt"/>
          <a:ea typeface="+mn-ea"/>
          <a:cs typeface="+mn-cs"/>
        </a:defRPr>
      </a:lvl2pPr>
      <a:lvl3pPr marL="914290" algn="l" defTabSz="914290" rtl="0" eaLnBrk="1" latinLnBrk="0" hangingPunct="1">
        <a:defRPr sz="1800" kern="1200">
          <a:solidFill>
            <a:schemeClr val="tx1"/>
          </a:solidFill>
          <a:latin typeface="+mn-lt"/>
          <a:ea typeface="+mn-ea"/>
          <a:cs typeface="+mn-cs"/>
        </a:defRPr>
      </a:lvl3pPr>
      <a:lvl4pPr marL="1371435" algn="l" defTabSz="914290" rtl="0" eaLnBrk="1" latinLnBrk="0" hangingPunct="1">
        <a:defRPr sz="1800" kern="1200">
          <a:solidFill>
            <a:schemeClr val="tx1"/>
          </a:solidFill>
          <a:latin typeface="+mn-lt"/>
          <a:ea typeface="+mn-ea"/>
          <a:cs typeface="+mn-cs"/>
        </a:defRPr>
      </a:lvl4pPr>
      <a:lvl5pPr marL="1828581" algn="l" defTabSz="914290" rtl="0" eaLnBrk="1" latinLnBrk="0" hangingPunct="1">
        <a:defRPr sz="1800" kern="1200">
          <a:solidFill>
            <a:schemeClr val="tx1"/>
          </a:solidFill>
          <a:latin typeface="+mn-lt"/>
          <a:ea typeface="+mn-ea"/>
          <a:cs typeface="+mn-cs"/>
        </a:defRPr>
      </a:lvl5pPr>
      <a:lvl6pPr marL="2285726" algn="l" defTabSz="914290" rtl="0" eaLnBrk="1" latinLnBrk="0" hangingPunct="1">
        <a:defRPr sz="1800" kern="1200">
          <a:solidFill>
            <a:schemeClr val="tx1"/>
          </a:solidFill>
          <a:latin typeface="+mn-lt"/>
          <a:ea typeface="+mn-ea"/>
          <a:cs typeface="+mn-cs"/>
        </a:defRPr>
      </a:lvl6pPr>
      <a:lvl7pPr marL="2742871" algn="l" defTabSz="914290" rtl="0" eaLnBrk="1" latinLnBrk="0" hangingPunct="1">
        <a:defRPr sz="1800" kern="1200">
          <a:solidFill>
            <a:schemeClr val="tx1"/>
          </a:solidFill>
          <a:latin typeface="+mn-lt"/>
          <a:ea typeface="+mn-ea"/>
          <a:cs typeface="+mn-cs"/>
        </a:defRPr>
      </a:lvl7pPr>
      <a:lvl8pPr marL="3200016" algn="l" defTabSz="914290" rtl="0" eaLnBrk="1" latinLnBrk="0" hangingPunct="1">
        <a:defRPr sz="1800" kern="1200">
          <a:solidFill>
            <a:schemeClr val="tx1"/>
          </a:solidFill>
          <a:latin typeface="+mn-lt"/>
          <a:ea typeface="+mn-ea"/>
          <a:cs typeface="+mn-cs"/>
        </a:defRPr>
      </a:lvl8pPr>
      <a:lvl9pPr marL="3657161" algn="l" defTabSz="91429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5260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9C57023-7CE4-824C-8E0E-D8797537E412}"/>
              </a:ext>
            </a:extLst>
          </p:cNvPr>
          <p:cNvSpPr/>
          <p:nvPr userDrawn="1"/>
        </p:nvSpPr>
        <p:spPr>
          <a:xfrm>
            <a:off x="0" y="6495880"/>
            <a:ext cx="12192000" cy="362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a:extLst>
              <a:ext uri="{FF2B5EF4-FFF2-40B4-BE49-F238E27FC236}">
                <a16:creationId xmlns:a16="http://schemas.microsoft.com/office/drawing/2014/main" id="{9FE3A4A6-650B-AF4D-A7C7-2D5391844543}"/>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0"/>
            <a:ext cx="360000" cy="360000"/>
          </a:xfrm>
          <a:prstGeom prst="rect">
            <a:avLst/>
          </a:prstGeom>
        </p:spPr>
      </p:pic>
      <p:pic>
        <p:nvPicPr>
          <p:cNvPr id="6" name="Afbeelding 5">
            <a:extLst>
              <a:ext uri="{FF2B5EF4-FFF2-40B4-BE49-F238E27FC236}">
                <a16:creationId xmlns:a16="http://schemas.microsoft.com/office/drawing/2014/main" id="{D9222961-87D7-D445-A5B6-9CB31A193F8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832000" y="6498000"/>
            <a:ext cx="360000" cy="360000"/>
          </a:xfrm>
          <a:prstGeom prst="rect">
            <a:avLst/>
          </a:prstGeom>
        </p:spPr>
      </p:pic>
    </p:spTree>
    <p:extLst>
      <p:ext uri="{BB962C8B-B14F-4D97-AF65-F5344CB8AC3E}">
        <p14:creationId xmlns:p14="http://schemas.microsoft.com/office/powerpoint/2010/main" val="321743082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7549CE-FD82-8448-A724-EC6236E59F6B}"/>
              </a:ext>
            </a:extLst>
          </p:cNvPr>
          <p:cNvSpPr/>
          <p:nvPr userDrawn="1"/>
        </p:nvSpPr>
        <p:spPr>
          <a:xfrm>
            <a:off x="-3"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Afbeelding 6">
            <a:extLst>
              <a:ext uri="{FF2B5EF4-FFF2-40B4-BE49-F238E27FC236}">
                <a16:creationId xmlns:a16="http://schemas.microsoft.com/office/drawing/2014/main" id="{AC581ACF-D180-594E-ADD8-444B928B320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 y="0"/>
            <a:ext cx="1306800" cy="1306800"/>
          </a:xfrm>
          <a:prstGeom prst="rect">
            <a:avLst/>
          </a:prstGeom>
        </p:spPr>
      </p:pic>
      <p:pic>
        <p:nvPicPr>
          <p:cNvPr id="4" name="Afbeelding 9">
            <a:extLst>
              <a:ext uri="{FF2B5EF4-FFF2-40B4-BE49-F238E27FC236}">
                <a16:creationId xmlns:a16="http://schemas.microsoft.com/office/drawing/2014/main" id="{F4667DEA-D29A-FB45-AAFA-03ADA78174C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spTree>
    <p:extLst>
      <p:ext uri="{BB962C8B-B14F-4D97-AF65-F5344CB8AC3E}">
        <p14:creationId xmlns:p14="http://schemas.microsoft.com/office/powerpoint/2010/main" val="242441926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21867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p:txStyles>
    <p:titleStyle>
      <a:lvl1pPr algn="l" defTabSz="554492" rtl="0" eaLnBrk="1" latinLnBrk="0" hangingPunct="1">
        <a:lnSpc>
          <a:spcPct val="90000"/>
        </a:lnSpc>
        <a:spcBef>
          <a:spcPct val="0"/>
        </a:spcBef>
        <a:buNone/>
        <a:defRPr sz="2668" kern="1200">
          <a:solidFill>
            <a:schemeClr val="tx1"/>
          </a:solidFill>
          <a:latin typeface="+mj-lt"/>
          <a:ea typeface="+mj-ea"/>
          <a:cs typeface="+mj-cs"/>
        </a:defRPr>
      </a:lvl1pPr>
    </p:titleStyle>
    <p:bodyStyle>
      <a:lvl1pPr marL="138623" indent="-138623" algn="l" defTabSz="554492" rtl="0" eaLnBrk="1" latinLnBrk="0" hangingPunct="1">
        <a:lnSpc>
          <a:spcPct val="90000"/>
        </a:lnSpc>
        <a:spcBef>
          <a:spcPts val="606"/>
        </a:spcBef>
        <a:buFont typeface="Arial" panose="020B0604020202020204" pitchFamily="34" charset="0"/>
        <a:buChar char="•"/>
        <a:defRPr sz="1698" kern="1200">
          <a:solidFill>
            <a:schemeClr val="tx1"/>
          </a:solidFill>
          <a:latin typeface="+mn-lt"/>
          <a:ea typeface="+mn-ea"/>
          <a:cs typeface="+mn-cs"/>
        </a:defRPr>
      </a:lvl1pPr>
      <a:lvl2pPr marL="415869" indent="-138623" algn="l" defTabSz="554492" rtl="0" eaLnBrk="1" latinLnBrk="0" hangingPunct="1">
        <a:lnSpc>
          <a:spcPct val="90000"/>
        </a:lnSpc>
        <a:spcBef>
          <a:spcPts val="303"/>
        </a:spcBef>
        <a:buFont typeface="Arial" panose="020B0604020202020204" pitchFamily="34" charset="0"/>
        <a:buChar char="•"/>
        <a:defRPr sz="1455" kern="1200">
          <a:solidFill>
            <a:schemeClr val="tx1"/>
          </a:solidFill>
          <a:latin typeface="+mn-lt"/>
          <a:ea typeface="+mn-ea"/>
          <a:cs typeface="+mn-cs"/>
        </a:defRPr>
      </a:lvl2pPr>
      <a:lvl3pPr marL="693115" indent="-138623" algn="l" defTabSz="554492" rtl="0" eaLnBrk="1" latinLnBrk="0" hangingPunct="1">
        <a:lnSpc>
          <a:spcPct val="90000"/>
        </a:lnSpc>
        <a:spcBef>
          <a:spcPts val="303"/>
        </a:spcBef>
        <a:buFont typeface="Arial" panose="020B0604020202020204" pitchFamily="34" charset="0"/>
        <a:buChar char="•"/>
        <a:defRPr sz="1213" kern="1200">
          <a:solidFill>
            <a:schemeClr val="tx1"/>
          </a:solidFill>
          <a:latin typeface="+mn-lt"/>
          <a:ea typeface="+mn-ea"/>
          <a:cs typeface="+mn-cs"/>
        </a:defRPr>
      </a:lvl3pPr>
      <a:lvl4pPr marL="970361"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4pPr>
      <a:lvl5pPr marL="1247607"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fr-FR"/>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5"/>
            </p:custDataLst>
            <p:extLst>
              <p:ext uri="{D42A27DB-BD31-4B8C-83A1-F6EECF244321}">
                <p14:modId xmlns:p14="http://schemas.microsoft.com/office/powerpoint/2010/main" val="2763156432"/>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6" imgW="416" imgH="416" progId="TCLayout.ActiveDocument.1">
                  <p:embed/>
                </p:oleObj>
              </mc:Choice>
              <mc:Fallback>
                <p:oleObj name="think-cell Slide" r:id="rId6" imgW="416" imgH="416" progId="TCLayout.ActiveDocument.1">
                  <p:embed/>
                  <p:pic>
                    <p:nvPicPr>
                      <p:cNvPr id="2" name="Object 1" hidden="1"/>
                      <p:cNvPicPr/>
                      <p:nvPr/>
                    </p:nvPicPr>
                    <p:blipFill>
                      <a:blip r:embed="rId7"/>
                      <a:stretch>
                        <a:fillRect/>
                      </a:stretch>
                    </p:blipFill>
                    <p:spPr>
                      <a:xfrm>
                        <a:off x="1588" y="1589"/>
                        <a:ext cx="1588" cy="1588"/>
                      </a:xfrm>
                      <a:prstGeom prst="rect">
                        <a:avLst/>
                      </a:prstGeom>
                    </p:spPr>
                  </p:pic>
                </p:oleObj>
              </mc:Fallback>
            </mc:AlternateContent>
          </a:graphicData>
        </a:graphic>
      </p:graphicFrame>
      <p:sp>
        <p:nvSpPr>
          <p:cNvPr id="8" name="Trapezoid 1">
            <a:extLst>
              <a:ext uri="{FF2B5EF4-FFF2-40B4-BE49-F238E27FC236}">
                <a16:creationId xmlns:a16="http://schemas.microsoft.com/office/drawing/2014/main" id="{67FB9FAC-0C4E-4E0D-915B-06E40765B759}"/>
              </a:ext>
            </a:extLst>
          </p:cNvPr>
          <p:cNvSpPr/>
          <p:nvPr userDrawn="1"/>
        </p:nvSpPr>
        <p:spPr>
          <a:xfrm>
            <a:off x="-10685" y="-2648"/>
            <a:ext cx="607491" cy="3587847"/>
          </a:xfrm>
          <a:custGeom>
            <a:avLst/>
            <a:gdLst>
              <a:gd name="connsiteX0" fmla="*/ 0 w 6085840"/>
              <a:gd name="connsiteY0" fmla="*/ 6858000 h 6858000"/>
              <a:gd name="connsiteX1" fmla="*/ 1250640 w 6085840"/>
              <a:gd name="connsiteY1" fmla="*/ 0 h 6858000"/>
              <a:gd name="connsiteX2" fmla="*/ 4835200 w 6085840"/>
              <a:gd name="connsiteY2" fmla="*/ 0 h 6858000"/>
              <a:gd name="connsiteX3" fmla="*/ 6085840 w 6085840"/>
              <a:gd name="connsiteY3" fmla="*/ 6858000 h 6858000"/>
              <a:gd name="connsiteX4" fmla="*/ 0 w 6085840"/>
              <a:gd name="connsiteY4" fmla="*/ 6858000 h 6858000"/>
              <a:gd name="connsiteX0" fmla="*/ 1360480 w 4835200"/>
              <a:gd name="connsiteY0" fmla="*/ 6847840 h 6858000"/>
              <a:gd name="connsiteX1" fmla="*/ 0 w 4835200"/>
              <a:gd name="connsiteY1" fmla="*/ 0 h 6858000"/>
              <a:gd name="connsiteX2" fmla="*/ 3584560 w 4835200"/>
              <a:gd name="connsiteY2" fmla="*/ 0 h 6858000"/>
              <a:gd name="connsiteX3" fmla="*/ 4835200 w 4835200"/>
              <a:gd name="connsiteY3" fmla="*/ 6858000 h 6858000"/>
              <a:gd name="connsiteX4" fmla="*/ 1360480 w 4835200"/>
              <a:gd name="connsiteY4" fmla="*/ 6847840 h 6858000"/>
              <a:gd name="connsiteX0" fmla="*/ 212400 w 4835200"/>
              <a:gd name="connsiteY0" fmla="*/ 6878320 h 6878320"/>
              <a:gd name="connsiteX1" fmla="*/ 0 w 4835200"/>
              <a:gd name="connsiteY1" fmla="*/ 0 h 6878320"/>
              <a:gd name="connsiteX2" fmla="*/ 3584560 w 4835200"/>
              <a:gd name="connsiteY2" fmla="*/ 0 h 6878320"/>
              <a:gd name="connsiteX3" fmla="*/ 4835200 w 4835200"/>
              <a:gd name="connsiteY3" fmla="*/ 6858000 h 6878320"/>
              <a:gd name="connsiteX4" fmla="*/ 212400 w 4835200"/>
              <a:gd name="connsiteY4" fmla="*/ 6878320 h 6878320"/>
              <a:gd name="connsiteX0" fmla="*/ 0 w 4622800"/>
              <a:gd name="connsiteY0" fmla="*/ 6878320 h 6878320"/>
              <a:gd name="connsiteX1" fmla="*/ 285440 w 4622800"/>
              <a:gd name="connsiteY1" fmla="*/ 30480 h 6878320"/>
              <a:gd name="connsiteX2" fmla="*/ 3372160 w 4622800"/>
              <a:gd name="connsiteY2" fmla="*/ 0 h 6878320"/>
              <a:gd name="connsiteX3" fmla="*/ 4622800 w 4622800"/>
              <a:gd name="connsiteY3" fmla="*/ 6858000 h 6878320"/>
              <a:gd name="connsiteX4" fmla="*/ 0 w 4622800"/>
              <a:gd name="connsiteY4" fmla="*/ 6878320 h 6878320"/>
              <a:gd name="connsiteX0" fmla="*/ 29520 w 4652320"/>
              <a:gd name="connsiteY0" fmla="*/ 6888480 h 6888480"/>
              <a:gd name="connsiteX1" fmla="*/ 0 w 4652320"/>
              <a:gd name="connsiteY1" fmla="*/ 0 h 6888480"/>
              <a:gd name="connsiteX2" fmla="*/ 3401680 w 4652320"/>
              <a:gd name="connsiteY2" fmla="*/ 10160 h 6888480"/>
              <a:gd name="connsiteX3" fmla="*/ 4652320 w 4652320"/>
              <a:gd name="connsiteY3" fmla="*/ 6868160 h 6888480"/>
              <a:gd name="connsiteX4" fmla="*/ 29520 w 4652320"/>
              <a:gd name="connsiteY4" fmla="*/ 6888480 h 6888480"/>
              <a:gd name="connsiteX0" fmla="*/ 29520 w 3575360"/>
              <a:gd name="connsiteY0" fmla="*/ 6888480 h 6888480"/>
              <a:gd name="connsiteX1" fmla="*/ 0 w 3575360"/>
              <a:gd name="connsiteY1" fmla="*/ 0 h 6888480"/>
              <a:gd name="connsiteX2" fmla="*/ 3401680 w 3575360"/>
              <a:gd name="connsiteY2" fmla="*/ 10160 h 6888480"/>
              <a:gd name="connsiteX3" fmla="*/ 3575360 w 3575360"/>
              <a:gd name="connsiteY3" fmla="*/ 6888480 h 6888480"/>
              <a:gd name="connsiteX4" fmla="*/ 29520 w 3575360"/>
              <a:gd name="connsiteY4" fmla="*/ 6888480 h 6888480"/>
              <a:gd name="connsiteX0" fmla="*/ 29520 w 4742800"/>
              <a:gd name="connsiteY0" fmla="*/ 6888480 h 6888480"/>
              <a:gd name="connsiteX1" fmla="*/ 0 w 4742800"/>
              <a:gd name="connsiteY1" fmla="*/ 0 h 6888480"/>
              <a:gd name="connsiteX2" fmla="*/ 4742800 w 4742800"/>
              <a:gd name="connsiteY2" fmla="*/ 10160 h 6888480"/>
              <a:gd name="connsiteX3" fmla="*/ 3575360 w 4742800"/>
              <a:gd name="connsiteY3" fmla="*/ 6888480 h 6888480"/>
              <a:gd name="connsiteX4" fmla="*/ 29520 w 4742800"/>
              <a:gd name="connsiteY4" fmla="*/ 6888480 h 6888480"/>
              <a:gd name="connsiteX0" fmla="*/ 0 w 4713280"/>
              <a:gd name="connsiteY0" fmla="*/ 6878320 h 6878320"/>
              <a:gd name="connsiteX1" fmla="*/ 2530800 w 4713280"/>
              <a:gd name="connsiteY1" fmla="*/ 0 h 6878320"/>
              <a:gd name="connsiteX2" fmla="*/ 4713280 w 4713280"/>
              <a:gd name="connsiteY2" fmla="*/ 0 h 6878320"/>
              <a:gd name="connsiteX3" fmla="*/ 3545840 w 4713280"/>
              <a:gd name="connsiteY3" fmla="*/ 6878320 h 6878320"/>
              <a:gd name="connsiteX4" fmla="*/ 0 w 4713280"/>
              <a:gd name="connsiteY4" fmla="*/ 6878320 h 6878320"/>
              <a:gd name="connsiteX0" fmla="*/ 0 w 4713280"/>
              <a:gd name="connsiteY0" fmla="*/ 6888480 h 6888480"/>
              <a:gd name="connsiteX1" fmla="*/ 864560 w 4713280"/>
              <a:gd name="connsiteY1" fmla="*/ 0 h 6888480"/>
              <a:gd name="connsiteX2" fmla="*/ 4713280 w 4713280"/>
              <a:gd name="connsiteY2" fmla="*/ 10160 h 6888480"/>
              <a:gd name="connsiteX3" fmla="*/ 3545840 w 4713280"/>
              <a:gd name="connsiteY3" fmla="*/ 6888480 h 6888480"/>
              <a:gd name="connsiteX4" fmla="*/ 0 w 4713280"/>
              <a:gd name="connsiteY4" fmla="*/ 6888480 h 6888480"/>
              <a:gd name="connsiteX0" fmla="*/ 862640 w 3848720"/>
              <a:gd name="connsiteY0" fmla="*/ 6858000 h 6888480"/>
              <a:gd name="connsiteX1" fmla="*/ 0 w 3848720"/>
              <a:gd name="connsiteY1" fmla="*/ 0 h 6888480"/>
              <a:gd name="connsiteX2" fmla="*/ 3848720 w 3848720"/>
              <a:gd name="connsiteY2" fmla="*/ 10160 h 6888480"/>
              <a:gd name="connsiteX3" fmla="*/ 2681280 w 3848720"/>
              <a:gd name="connsiteY3" fmla="*/ 6888480 h 6888480"/>
              <a:gd name="connsiteX4" fmla="*/ 862640 w 3848720"/>
              <a:gd name="connsiteY4" fmla="*/ 6858000 h 6888480"/>
              <a:gd name="connsiteX0" fmla="*/ 0 w 3890320"/>
              <a:gd name="connsiteY0" fmla="*/ 6888480 h 6888480"/>
              <a:gd name="connsiteX1" fmla="*/ 4160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 name="connsiteX0" fmla="*/ 0 w 3890320"/>
              <a:gd name="connsiteY0" fmla="*/ 6888480 h 6888480"/>
              <a:gd name="connsiteX1" fmla="*/ 96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 name="connsiteX0" fmla="*/ 0 w 3890320"/>
              <a:gd name="connsiteY0" fmla="*/ 6881086 h 6881086"/>
              <a:gd name="connsiteX1" fmla="*/ 3461239 w 3890320"/>
              <a:gd name="connsiteY1" fmla="*/ 0 h 6881086"/>
              <a:gd name="connsiteX2" fmla="*/ 3890320 w 3890320"/>
              <a:gd name="connsiteY2" fmla="*/ 2766 h 6881086"/>
              <a:gd name="connsiteX3" fmla="*/ 2722880 w 3890320"/>
              <a:gd name="connsiteY3" fmla="*/ 6881086 h 6881086"/>
              <a:gd name="connsiteX4" fmla="*/ 0 w 3890320"/>
              <a:gd name="connsiteY4" fmla="*/ 6881086 h 6881086"/>
              <a:gd name="connsiteX0" fmla="*/ 0 w 3890320"/>
              <a:gd name="connsiteY0" fmla="*/ 6878320 h 6878320"/>
              <a:gd name="connsiteX1" fmla="*/ 3283789 w 3890320"/>
              <a:gd name="connsiteY1" fmla="*/ 4628 h 6878320"/>
              <a:gd name="connsiteX2" fmla="*/ 3890320 w 3890320"/>
              <a:gd name="connsiteY2" fmla="*/ 0 h 6878320"/>
              <a:gd name="connsiteX3" fmla="*/ 2722880 w 3890320"/>
              <a:gd name="connsiteY3" fmla="*/ 6878320 h 6878320"/>
              <a:gd name="connsiteX4" fmla="*/ 0 w 3890320"/>
              <a:gd name="connsiteY4" fmla="*/ 6878320 h 6878320"/>
              <a:gd name="connsiteX0" fmla="*/ 0 w 3890320"/>
              <a:gd name="connsiteY0" fmla="*/ 6878320 h 6878320"/>
              <a:gd name="connsiteX1" fmla="*/ 3283789 w 3890320"/>
              <a:gd name="connsiteY1" fmla="*/ 4628 h 6878320"/>
              <a:gd name="connsiteX2" fmla="*/ 3890320 w 3890320"/>
              <a:gd name="connsiteY2" fmla="*/ 0 h 6878320"/>
              <a:gd name="connsiteX3" fmla="*/ 3284806 w 3890320"/>
              <a:gd name="connsiteY3" fmla="*/ 3588098 h 6878320"/>
              <a:gd name="connsiteX4" fmla="*/ 0 w 3890320"/>
              <a:gd name="connsiteY4" fmla="*/ 6878320 h 6878320"/>
              <a:gd name="connsiteX0" fmla="*/ 0 w 607491"/>
              <a:gd name="connsiteY0" fmla="*/ 24306 h 3588098"/>
              <a:gd name="connsiteX1" fmla="*/ 960 w 607491"/>
              <a:gd name="connsiteY1" fmla="*/ 4628 h 3588098"/>
              <a:gd name="connsiteX2" fmla="*/ 607491 w 607491"/>
              <a:gd name="connsiteY2" fmla="*/ 0 h 3588098"/>
              <a:gd name="connsiteX3" fmla="*/ 1977 w 607491"/>
              <a:gd name="connsiteY3" fmla="*/ 3588098 h 3588098"/>
              <a:gd name="connsiteX4" fmla="*/ 0 w 607491"/>
              <a:gd name="connsiteY4" fmla="*/ 24306 h 3588098"/>
              <a:gd name="connsiteX0" fmla="*/ 0 w 607491"/>
              <a:gd name="connsiteY0" fmla="*/ 308869 h 3588098"/>
              <a:gd name="connsiteX1" fmla="*/ 960 w 607491"/>
              <a:gd name="connsiteY1" fmla="*/ 4628 h 3588098"/>
              <a:gd name="connsiteX2" fmla="*/ 607491 w 607491"/>
              <a:gd name="connsiteY2" fmla="*/ 0 h 3588098"/>
              <a:gd name="connsiteX3" fmla="*/ 1977 w 607491"/>
              <a:gd name="connsiteY3" fmla="*/ 3588098 h 3588098"/>
              <a:gd name="connsiteX4" fmla="*/ 0 w 607491"/>
              <a:gd name="connsiteY4" fmla="*/ 308869 h 3588098"/>
              <a:gd name="connsiteX0" fmla="*/ 0 w 607491"/>
              <a:gd name="connsiteY0" fmla="*/ 308869 h 3588098"/>
              <a:gd name="connsiteX1" fmla="*/ 960 w 607491"/>
              <a:gd name="connsiteY1" fmla="*/ 4628 h 3588098"/>
              <a:gd name="connsiteX2" fmla="*/ 607491 w 607491"/>
              <a:gd name="connsiteY2" fmla="*/ 0 h 3588098"/>
              <a:gd name="connsiteX3" fmla="*/ 1977 w 607491"/>
              <a:gd name="connsiteY3" fmla="*/ 3588098 h 3588098"/>
              <a:gd name="connsiteX4" fmla="*/ 0 w 607491"/>
              <a:gd name="connsiteY4" fmla="*/ 308869 h 3588098"/>
              <a:gd name="connsiteX0" fmla="*/ 0 w 607491"/>
              <a:gd name="connsiteY0" fmla="*/ 308869 h 3588098"/>
              <a:gd name="connsiteX1" fmla="*/ 960 w 607491"/>
              <a:gd name="connsiteY1" fmla="*/ 1739 h 3588098"/>
              <a:gd name="connsiteX2" fmla="*/ 607491 w 607491"/>
              <a:gd name="connsiteY2" fmla="*/ 0 h 3588098"/>
              <a:gd name="connsiteX3" fmla="*/ 1977 w 607491"/>
              <a:gd name="connsiteY3" fmla="*/ 3588098 h 3588098"/>
              <a:gd name="connsiteX4" fmla="*/ 0 w 607491"/>
              <a:gd name="connsiteY4" fmla="*/ 308869 h 3588098"/>
              <a:gd name="connsiteX0" fmla="*/ 0 w 607491"/>
              <a:gd name="connsiteY0" fmla="*/ 308869 h 3588098"/>
              <a:gd name="connsiteX1" fmla="*/ 960 w 607491"/>
              <a:gd name="connsiteY1" fmla="*/ 1739 h 3588098"/>
              <a:gd name="connsiteX2" fmla="*/ 607491 w 607491"/>
              <a:gd name="connsiteY2" fmla="*/ 0 h 3588098"/>
              <a:gd name="connsiteX3" fmla="*/ 1977 w 607491"/>
              <a:gd name="connsiteY3" fmla="*/ 3588098 h 3588098"/>
              <a:gd name="connsiteX4" fmla="*/ 0 w 607491"/>
              <a:gd name="connsiteY4" fmla="*/ 308869 h 358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91" h="3588098">
                <a:moveTo>
                  <a:pt x="0" y="308869"/>
                </a:moveTo>
                <a:lnTo>
                  <a:pt x="960" y="1739"/>
                </a:lnTo>
                <a:lnTo>
                  <a:pt x="607491" y="0"/>
                </a:lnTo>
                <a:lnTo>
                  <a:pt x="1977" y="3588098"/>
                </a:lnTo>
                <a:lnTo>
                  <a:pt x="0" y="308869"/>
                </a:lnTo>
                <a:close/>
              </a:path>
            </a:pathLst>
          </a:custGeom>
          <a:solidFill>
            <a:srgbClr val="424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endParaRPr lang="fr-LU" sz="1800">
              <a:solidFill>
                <a:srgbClr val="FFFFFF"/>
              </a:solidFill>
              <a:latin typeface="Arial"/>
            </a:endParaRPr>
          </a:p>
        </p:txBody>
      </p:sp>
      <p:sp>
        <p:nvSpPr>
          <p:cNvPr id="19" name="Text Placeholder 23">
            <a:extLst>
              <a:ext uri="{FF2B5EF4-FFF2-40B4-BE49-F238E27FC236}">
                <a16:creationId xmlns:a16="http://schemas.microsoft.com/office/drawing/2014/main" id="{1CF828F9-47F2-474F-8D19-D3D24352FB0C}"/>
              </a:ext>
            </a:extLst>
          </p:cNvPr>
          <p:cNvSpPr txBox="1">
            <a:spLocks/>
          </p:cNvSpPr>
          <p:nvPr userDrawn="1"/>
        </p:nvSpPr>
        <p:spPr>
          <a:xfrm>
            <a:off x="11829608" y="3166548"/>
            <a:ext cx="362392" cy="360035"/>
          </a:xfrm>
          <a:prstGeom prst="rect">
            <a:avLst/>
          </a:prstGeom>
          <a:solidFill>
            <a:schemeClr val="accent1"/>
          </a:solidFill>
        </p:spPr>
        <p:txBody>
          <a:bodyPr anchor="ctr"/>
          <a:lstStyle>
            <a:lvl1pPr marL="0" indent="0" algn="ctr" defTabSz="1507846" rtl="0" eaLnBrk="1" latinLnBrk="0" hangingPunct="1">
              <a:spcBef>
                <a:spcPct val="20000"/>
              </a:spcBef>
              <a:buClr>
                <a:srgbClr val="55B948"/>
              </a:buClr>
              <a:buFont typeface="Arial" pitchFamily="34" charset="0"/>
              <a:buNone/>
              <a:defRPr sz="2000" i="1" kern="1200">
                <a:solidFill>
                  <a:schemeClr val="bg1"/>
                </a:solidFill>
                <a:latin typeface="Calibri" panose="020F0502020204030204" pitchFamily="34" charset="0"/>
                <a:ea typeface="+mn-ea"/>
                <a:cs typeface="Calibri" panose="020F0502020204030204" pitchFamily="34" charset="0"/>
              </a:defRPr>
            </a:lvl1pPr>
            <a:lvl2pPr marL="1225125" indent="-471202" algn="l" defTabSz="1507846" rtl="0" eaLnBrk="1" latinLnBrk="0" hangingPunct="1">
              <a:spcBef>
                <a:spcPct val="20000"/>
              </a:spcBef>
              <a:buClr>
                <a:srgbClr val="55B948"/>
              </a:buClr>
              <a:buFont typeface="Arial" pitchFamily="34" charset="0"/>
              <a:buChar char="•"/>
              <a:defRPr sz="2968" kern="1200">
                <a:solidFill>
                  <a:srgbClr val="58585A"/>
                </a:solidFill>
                <a:latin typeface="+mn-lt"/>
                <a:ea typeface="+mn-ea"/>
                <a:cs typeface="+mn-cs"/>
              </a:defRPr>
            </a:lvl2pPr>
            <a:lvl3pPr marL="1884807" indent="-376961" algn="l" defTabSz="1507846" rtl="0" eaLnBrk="1" latinLnBrk="0" hangingPunct="1">
              <a:spcBef>
                <a:spcPct val="20000"/>
              </a:spcBef>
              <a:buClr>
                <a:srgbClr val="55B948"/>
              </a:buClr>
              <a:buFont typeface="Arial" pitchFamily="34" charset="0"/>
              <a:buChar char="•"/>
              <a:defRPr sz="2968" kern="1200">
                <a:solidFill>
                  <a:srgbClr val="58585A"/>
                </a:solidFill>
                <a:latin typeface="+mn-lt"/>
                <a:ea typeface="+mn-ea"/>
                <a:cs typeface="+mn-cs"/>
              </a:defRPr>
            </a:lvl3pPr>
            <a:lvl4pPr marL="2638730" indent="-376961" algn="l" defTabSz="1507846" rtl="0" eaLnBrk="1" latinLnBrk="0" hangingPunct="1">
              <a:spcBef>
                <a:spcPct val="20000"/>
              </a:spcBef>
              <a:buClr>
                <a:srgbClr val="55B948"/>
              </a:buClr>
              <a:buFont typeface="Arial" pitchFamily="34" charset="0"/>
              <a:buChar char="–"/>
              <a:defRPr sz="2968" kern="1200">
                <a:solidFill>
                  <a:srgbClr val="58585A"/>
                </a:solidFill>
                <a:latin typeface="+mn-lt"/>
                <a:ea typeface="+mn-ea"/>
                <a:cs typeface="+mn-cs"/>
              </a:defRPr>
            </a:lvl4pPr>
            <a:lvl5pPr marL="3392653" indent="-376961" algn="l" defTabSz="1507846" rtl="0" eaLnBrk="1" latinLnBrk="0" hangingPunct="1">
              <a:spcBef>
                <a:spcPct val="20000"/>
              </a:spcBef>
              <a:buClr>
                <a:srgbClr val="55B948"/>
              </a:buClr>
              <a:buFont typeface="Arial" pitchFamily="34" charset="0"/>
              <a:buChar char="»"/>
              <a:defRPr sz="2968" kern="1200">
                <a:solidFill>
                  <a:srgbClr val="58585A"/>
                </a:solidFill>
                <a:latin typeface="+mn-lt"/>
                <a:ea typeface="+mn-ea"/>
                <a:cs typeface="+mn-cs"/>
              </a:defRPr>
            </a:lvl5pPr>
            <a:lvl6pPr marL="4146575" indent="-376961" algn="l" defTabSz="1507846" rtl="0" eaLnBrk="1" latinLnBrk="0" hangingPunct="1">
              <a:spcBef>
                <a:spcPct val="20000"/>
              </a:spcBef>
              <a:buFont typeface="Arial" pitchFamily="34" charset="0"/>
              <a:buChar char="•"/>
              <a:defRPr sz="3298" kern="1200">
                <a:solidFill>
                  <a:schemeClr val="tx1"/>
                </a:solidFill>
                <a:latin typeface="+mn-lt"/>
                <a:ea typeface="+mn-ea"/>
                <a:cs typeface="+mn-cs"/>
              </a:defRPr>
            </a:lvl6pPr>
            <a:lvl7pPr marL="4900498" indent="-376961" algn="l" defTabSz="1507846" rtl="0" eaLnBrk="1" latinLnBrk="0" hangingPunct="1">
              <a:spcBef>
                <a:spcPct val="20000"/>
              </a:spcBef>
              <a:buFont typeface="Arial" pitchFamily="34" charset="0"/>
              <a:buChar char="•"/>
              <a:defRPr sz="3298" kern="1200">
                <a:solidFill>
                  <a:schemeClr val="tx1"/>
                </a:solidFill>
                <a:latin typeface="+mn-lt"/>
                <a:ea typeface="+mn-ea"/>
                <a:cs typeface="+mn-cs"/>
              </a:defRPr>
            </a:lvl7pPr>
            <a:lvl8pPr marL="5654421" indent="-376961" algn="l" defTabSz="1507846" rtl="0" eaLnBrk="1" latinLnBrk="0" hangingPunct="1">
              <a:spcBef>
                <a:spcPct val="20000"/>
              </a:spcBef>
              <a:buFont typeface="Arial" pitchFamily="34" charset="0"/>
              <a:buChar char="•"/>
              <a:defRPr sz="3298" kern="1200">
                <a:solidFill>
                  <a:schemeClr val="tx1"/>
                </a:solidFill>
                <a:latin typeface="+mn-lt"/>
                <a:ea typeface="+mn-ea"/>
                <a:cs typeface="+mn-cs"/>
              </a:defRPr>
            </a:lvl8pPr>
            <a:lvl9pPr marL="6408344" indent="-376961" algn="l" defTabSz="1507846" rtl="0" eaLnBrk="1" latinLnBrk="0" hangingPunct="1">
              <a:spcBef>
                <a:spcPct val="20000"/>
              </a:spcBef>
              <a:buFont typeface="Arial" pitchFamily="34" charset="0"/>
              <a:buChar char="•"/>
              <a:defRPr sz="3298" kern="1200">
                <a:solidFill>
                  <a:schemeClr val="tx1"/>
                </a:solidFill>
                <a:latin typeface="+mn-lt"/>
                <a:ea typeface="+mn-ea"/>
                <a:cs typeface="+mn-cs"/>
              </a:defRPr>
            </a:lvl9pPr>
          </a:lstStyle>
          <a:p>
            <a:fld id="{A70CECB3-9CFC-4795-9573-0B641ECD13B0}" type="slidenum">
              <a:rPr lang="en-US" sz="1213" smtClean="0"/>
              <a:pPr/>
              <a:t>‹#›</a:t>
            </a:fld>
            <a:endParaRPr lang="en-US" sz="1213"/>
          </a:p>
        </p:txBody>
      </p:sp>
      <p:pic>
        <p:nvPicPr>
          <p:cNvPr id="9" name="Picture 8">
            <a:extLst>
              <a:ext uri="{FF2B5EF4-FFF2-40B4-BE49-F238E27FC236}">
                <a16:creationId xmlns:a16="http://schemas.microsoft.com/office/drawing/2014/main" id="{45747AF1-7F94-69CA-C091-07C7FFE42B84}"/>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618262" y="6442444"/>
            <a:ext cx="1535764" cy="404616"/>
          </a:xfrm>
          <a:prstGeom prst="rect">
            <a:avLst/>
          </a:prstGeom>
        </p:spPr>
      </p:pic>
    </p:spTree>
    <p:extLst>
      <p:ext uri="{BB962C8B-B14F-4D97-AF65-F5344CB8AC3E}">
        <p14:creationId xmlns:p14="http://schemas.microsoft.com/office/powerpoint/2010/main" val="11219335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Lst>
  <p:hf sldNum="0" hdr="0" dt="0"/>
  <p:txStyles>
    <p:titleStyle>
      <a:lvl1pPr algn="l" defTabSz="914358" rtl="0" eaLnBrk="1" latinLnBrk="0" hangingPunct="1">
        <a:spcBef>
          <a:spcPct val="0"/>
        </a:spcBef>
        <a:buNone/>
        <a:defRPr sz="2800" b="1" kern="1200">
          <a:solidFill>
            <a:srgbClr val="58585A"/>
          </a:solidFill>
          <a:latin typeface="Arial" pitchFamily="34" charset="0"/>
          <a:ea typeface="+mj-ea"/>
          <a:cs typeface="Arial" pitchFamily="34" charset="0"/>
        </a:defRPr>
      </a:lvl1pPr>
    </p:titleStyle>
    <p:bodyStyle>
      <a:lvl1pPr marL="342884" indent="-342884" algn="l" defTabSz="914358" rtl="0" eaLnBrk="1" latinLnBrk="0" hangingPunct="1">
        <a:spcBef>
          <a:spcPct val="20000"/>
        </a:spcBef>
        <a:buClr>
          <a:srgbClr val="55B948"/>
        </a:buClr>
        <a:buFont typeface="Arial" pitchFamily="34" charset="0"/>
        <a:buChar char="•"/>
        <a:defRPr sz="1800" kern="1200">
          <a:solidFill>
            <a:srgbClr val="58585A"/>
          </a:solidFill>
          <a:latin typeface="+mn-lt"/>
          <a:ea typeface="+mn-ea"/>
          <a:cs typeface="+mn-cs"/>
        </a:defRPr>
      </a:lvl1pPr>
      <a:lvl2pPr marL="742916" indent="-285737" algn="l" defTabSz="914358" rtl="0" eaLnBrk="1" latinLnBrk="0" hangingPunct="1">
        <a:spcBef>
          <a:spcPct val="20000"/>
        </a:spcBef>
        <a:buClr>
          <a:srgbClr val="55B948"/>
        </a:buClr>
        <a:buFont typeface="Arial" pitchFamily="34" charset="0"/>
        <a:buChar char="•"/>
        <a:defRPr sz="1800" kern="1200">
          <a:solidFill>
            <a:srgbClr val="58585A"/>
          </a:solidFill>
          <a:latin typeface="+mn-lt"/>
          <a:ea typeface="+mn-ea"/>
          <a:cs typeface="+mn-cs"/>
        </a:defRPr>
      </a:lvl2pPr>
      <a:lvl3pPr marL="1142947" indent="-228589" algn="l" defTabSz="914358" rtl="0" eaLnBrk="1" latinLnBrk="0" hangingPunct="1">
        <a:spcBef>
          <a:spcPct val="20000"/>
        </a:spcBef>
        <a:buClr>
          <a:srgbClr val="55B948"/>
        </a:buClr>
        <a:buFont typeface="Arial" pitchFamily="34" charset="0"/>
        <a:buChar char="•"/>
        <a:defRPr sz="1800" kern="1200">
          <a:solidFill>
            <a:srgbClr val="58585A"/>
          </a:solidFill>
          <a:latin typeface="+mn-lt"/>
          <a:ea typeface="+mn-ea"/>
          <a:cs typeface="+mn-cs"/>
        </a:defRPr>
      </a:lvl3pPr>
      <a:lvl4pPr marL="1600126" indent="-228589" algn="l" defTabSz="914358" rtl="0" eaLnBrk="1" latinLnBrk="0" hangingPunct="1">
        <a:spcBef>
          <a:spcPct val="20000"/>
        </a:spcBef>
        <a:buClr>
          <a:srgbClr val="55B948"/>
        </a:buClr>
        <a:buFont typeface="Arial" pitchFamily="34" charset="0"/>
        <a:buChar char="–"/>
        <a:defRPr sz="1800" kern="1200">
          <a:solidFill>
            <a:srgbClr val="58585A"/>
          </a:solidFill>
          <a:latin typeface="+mn-lt"/>
          <a:ea typeface="+mn-ea"/>
          <a:cs typeface="+mn-cs"/>
        </a:defRPr>
      </a:lvl4pPr>
      <a:lvl5pPr marL="2057305" indent="-228589" algn="l" defTabSz="914358" rtl="0" eaLnBrk="1" latinLnBrk="0" hangingPunct="1">
        <a:spcBef>
          <a:spcPct val="20000"/>
        </a:spcBef>
        <a:buClr>
          <a:srgbClr val="55B948"/>
        </a:buClr>
        <a:buFont typeface="Arial" pitchFamily="34" charset="0"/>
        <a:buChar char="»"/>
        <a:defRPr sz="1800" kern="1200">
          <a:solidFill>
            <a:srgbClr val="58585A"/>
          </a:solidFill>
          <a:latin typeface="+mn-lt"/>
          <a:ea typeface="+mn-ea"/>
          <a:cs typeface="+mn-cs"/>
        </a:defRPr>
      </a:lvl5pPr>
      <a:lvl6pPr marL="2514483" indent="-228589" algn="l" defTabSz="91435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62" indent="-228589" algn="l" defTabSz="91435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41" indent="-228589" algn="l" defTabSz="91435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20" indent="-228589" algn="l" defTabSz="91435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81546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3" r:id="rId5"/>
    <p:sldLayoutId id="2147483724" r:id="rId6"/>
    <p:sldLayoutId id="2147483725" r:id="rId7"/>
    <p:sldLayoutId id="2147483792" r:id="rId8"/>
    <p:sldLayoutId id="2147483793" r:id="rId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9.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34.png"/><Relationship Id="rId5" Type="http://schemas.openxmlformats.org/officeDocument/2006/relationships/diagramQuickStyle" Target="../diagrams/quickStyle1.xml"/><Relationship Id="rId15" Type="http://schemas.openxmlformats.org/officeDocument/2006/relationships/image" Target="../media/image41.png"/><Relationship Id="rId10" Type="http://schemas.openxmlformats.org/officeDocument/2006/relationships/image" Target="../media/image33.png"/><Relationship Id="rId4" Type="http://schemas.openxmlformats.org/officeDocument/2006/relationships/diagramLayout" Target="../diagrams/layout1.xml"/><Relationship Id="rId9" Type="http://schemas.openxmlformats.org/officeDocument/2006/relationships/image" Target="../media/image32.png"/><Relationship Id="rId14" Type="http://schemas.openxmlformats.org/officeDocument/2006/relationships/image" Target="../media/image40.png"/></Relationships>
</file>

<file path=ppt/slides/_rels/slide2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9.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39.xml"/><Relationship Id="rId6" Type="http://schemas.openxmlformats.org/officeDocument/2006/relationships/diagramColors" Target="../diagrams/colors3.xml"/><Relationship Id="rId11" Type="http://schemas.openxmlformats.org/officeDocument/2006/relationships/image" Target="../media/image34.png"/><Relationship Id="rId5" Type="http://schemas.openxmlformats.org/officeDocument/2006/relationships/diagramQuickStyle" Target="../diagrams/quickStyle3.xml"/><Relationship Id="rId15" Type="http://schemas.openxmlformats.org/officeDocument/2006/relationships/image" Target="../media/image41.png"/><Relationship Id="rId10" Type="http://schemas.openxmlformats.org/officeDocument/2006/relationships/image" Target="../media/image33.png"/><Relationship Id="rId4" Type="http://schemas.openxmlformats.org/officeDocument/2006/relationships/diagramLayout" Target="../diagrams/layout3.xml"/><Relationship Id="rId9" Type="http://schemas.openxmlformats.org/officeDocument/2006/relationships/image" Target="../media/image32.png"/><Relationship Id="rId1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7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75.jpeg"/><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82.pn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85.png"/><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6.xml"/><Relationship Id="rId5" Type="http://schemas.openxmlformats.org/officeDocument/2006/relationships/image" Target="../media/image89.jpeg"/><Relationship Id="rId4" Type="http://schemas.openxmlformats.org/officeDocument/2006/relationships/image" Target="../media/image88.jpeg"/></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jpeg"/><Relationship Id="rId2" Type="http://schemas.openxmlformats.org/officeDocument/2006/relationships/image" Target="../media/image94.png"/><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9.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34.png"/><Relationship Id="rId5" Type="http://schemas.openxmlformats.org/officeDocument/2006/relationships/diagramQuickStyle" Target="../diagrams/quickStyle2.xml"/><Relationship Id="rId15" Type="http://schemas.openxmlformats.org/officeDocument/2006/relationships/image" Target="../media/image41.png"/><Relationship Id="rId10" Type="http://schemas.openxmlformats.org/officeDocument/2006/relationships/image" Target="../media/image33.png"/><Relationship Id="rId4" Type="http://schemas.openxmlformats.org/officeDocument/2006/relationships/diagramLayout" Target="../diagrams/layout2.xml"/><Relationship Id="rId9" Type="http://schemas.openxmlformats.org/officeDocument/2006/relationships/image" Target="../media/image32.png"/><Relationship Id="rId14" Type="http://schemas.openxmlformats.org/officeDocument/2006/relationships/image" Target="../media/image4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9.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34.png"/><Relationship Id="rId5" Type="http://schemas.openxmlformats.org/officeDocument/2006/relationships/diagramQuickStyle" Target="../diagrams/quickStyle4.xml"/><Relationship Id="rId15" Type="http://schemas.openxmlformats.org/officeDocument/2006/relationships/image" Target="../media/image41.png"/><Relationship Id="rId10" Type="http://schemas.openxmlformats.org/officeDocument/2006/relationships/image" Target="../media/image33.png"/><Relationship Id="rId4" Type="http://schemas.openxmlformats.org/officeDocument/2006/relationships/diagramLayout" Target="../diagrams/layout4.xml"/><Relationship Id="rId9" Type="http://schemas.openxmlformats.org/officeDocument/2006/relationships/image" Target="../media/image32.png"/><Relationship Id="rId14" Type="http://schemas.openxmlformats.org/officeDocument/2006/relationships/image" Target="../media/image4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i="0">
                <a:effectLst/>
                <a:latin typeface="-apple-system"/>
              </a:rPr>
              <a:t>Conference - Integration of Human and </a:t>
            </a:r>
            <a:r>
              <a:rPr lang="en-US" b="1" i="0" err="1">
                <a:effectLst/>
                <a:latin typeface="-apple-system"/>
              </a:rPr>
              <a:t>Organisational</a:t>
            </a:r>
            <a:r>
              <a:rPr lang="en-US" b="1" i="0">
                <a:effectLst/>
                <a:latin typeface="-apple-system"/>
              </a:rPr>
              <a:t> Factors: Managing Workload and Fatigue</a:t>
            </a:r>
            <a:endParaRPr lang="en-US"/>
          </a:p>
        </p:txBody>
      </p:sp>
      <p:sp>
        <p:nvSpPr>
          <p:cNvPr id="3" name="Subtitle 2"/>
          <p:cNvSpPr>
            <a:spLocks noGrp="1"/>
          </p:cNvSpPr>
          <p:nvPr>
            <p:ph type="subTitle" idx="1"/>
          </p:nvPr>
        </p:nvSpPr>
        <p:spPr/>
        <p:txBody>
          <a:bodyPr/>
          <a:lstStyle/>
          <a:p>
            <a:r>
              <a:rPr lang="en-US"/>
              <a:t>6</a:t>
            </a:r>
            <a:r>
              <a:rPr lang="en-GB"/>
              <a:t>-7 December 2022</a:t>
            </a:r>
            <a:endParaRPr lang="en-US"/>
          </a:p>
        </p:txBody>
      </p:sp>
    </p:spTree>
    <p:extLst>
      <p:ext uri="{BB962C8B-B14F-4D97-AF65-F5344CB8AC3E}">
        <p14:creationId xmlns:p14="http://schemas.microsoft.com/office/powerpoint/2010/main" val="3224280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BEB7D-D06D-8420-8258-2E9AB86A988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F06F143-2ABF-C12F-47CB-7A19173063DE}"/>
              </a:ext>
            </a:extLst>
          </p:cNvPr>
          <p:cNvSpPr>
            <a:spLocks noGrp="1"/>
          </p:cNvSpPr>
          <p:nvPr>
            <p:ph idx="1"/>
          </p:nvPr>
        </p:nvSpPr>
        <p:spPr/>
        <p:txBody>
          <a:bodyPr/>
          <a:lstStyle/>
          <a:p>
            <a:endParaRPr lang="en-GB"/>
          </a:p>
        </p:txBody>
      </p:sp>
      <p:sp>
        <p:nvSpPr>
          <p:cNvPr id="12290" name="Slide Number Placeholder 4"/>
          <p:cNvSpPr>
            <a:spLocks noGrp="1"/>
          </p:cNvSpPr>
          <p:nvPr>
            <p:ph type="sldNum" sz="quarter" idx="4294967295"/>
          </p:nvPr>
        </p:nvSpPr>
        <p:spPr>
          <a:xfrm>
            <a:off x="0" y="0"/>
            <a:ext cx="0" cy="0"/>
          </a:xfrm>
          <a:noFill/>
        </p:spPr>
        <p:txBody>
          <a:bodyPr/>
          <a:lstStyle>
            <a:lvl1pPr algn="ctr">
              <a:defRPr sz="2400">
                <a:solidFill>
                  <a:schemeClr val="tx1"/>
                </a:solidFill>
                <a:latin typeface="Arial" panose="020B0604020202020204" pitchFamily="34" charset="0"/>
              </a:defRPr>
            </a:lvl1pPr>
            <a:lvl2pPr marL="742950" indent="-285750" algn="ctr">
              <a:defRPr sz="2400">
                <a:solidFill>
                  <a:schemeClr val="tx1"/>
                </a:solidFill>
                <a:latin typeface="Arial" panose="020B0604020202020204" pitchFamily="34" charset="0"/>
              </a:defRPr>
            </a:lvl2pPr>
            <a:lvl3pPr marL="1143000" indent="-228600" algn="ctr">
              <a:defRPr sz="2400">
                <a:solidFill>
                  <a:schemeClr val="tx1"/>
                </a:solidFill>
                <a:latin typeface="Arial" panose="020B0604020202020204" pitchFamily="34" charset="0"/>
              </a:defRPr>
            </a:lvl3pPr>
            <a:lvl4pPr marL="1600200" indent="-228600" algn="ctr">
              <a:defRPr sz="2400">
                <a:solidFill>
                  <a:schemeClr val="tx1"/>
                </a:solidFill>
                <a:latin typeface="Arial" panose="020B0604020202020204" pitchFamily="34" charset="0"/>
              </a:defRPr>
            </a:lvl4pPr>
            <a:lvl5pPr marL="2057400" indent="-228600" algn="ctr">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B96DB3-A62D-4B59-997B-57A47CAEA87E}" type="slidenum">
              <a:rPr kumimoji="0" lang="en-GB" altLang="en-US" sz="1000" b="0" i="0" u="none" strike="noStrike" kern="1200" cap="none" spc="0" normalizeH="0" baseline="0" noProof="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altLang="en-US" sz="1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229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9" y="0"/>
            <a:ext cx="47148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8189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Near miss at Dock Lane level crossing, 14 June 2016</a:t>
            </a:r>
          </a:p>
        </p:txBody>
      </p:sp>
      <p:pic>
        <p:nvPicPr>
          <p:cNvPr id="6" name="Content Placeholder 5"/>
          <p:cNvPicPr>
            <a:picLocks noGrp="1" noChangeAspect="1"/>
          </p:cNvPicPr>
          <p:nvPr>
            <p:ph idx="1"/>
          </p:nvPr>
        </p:nvPicPr>
        <p:blipFill>
          <a:blip r:embed="rId3"/>
          <a:stretch>
            <a:fillRect/>
          </a:stretch>
        </p:blipFill>
        <p:spPr>
          <a:xfrm>
            <a:off x="1802606" y="1690688"/>
            <a:ext cx="8586788" cy="5167311"/>
          </a:xfrm>
          <a:prstGeom prst="rect">
            <a:avLst/>
          </a:prstGeom>
        </p:spPr>
      </p:pic>
    </p:spTree>
    <p:extLst>
      <p:ext uri="{BB962C8B-B14F-4D97-AF65-F5344CB8AC3E}">
        <p14:creationId xmlns:p14="http://schemas.microsoft.com/office/powerpoint/2010/main" val="769381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Workload assessment – Integrated Workload Scale</a:t>
            </a:r>
            <a:br>
              <a:rPr lang="en-GB"/>
            </a:br>
            <a:r>
              <a:rPr lang="en-GB" sz="2000"/>
              <a:t>Source: Pickup et al. (2005)</a:t>
            </a:r>
            <a:endParaRPr lang="en-GB"/>
          </a:p>
        </p:txBody>
      </p:sp>
      <p:sp>
        <p:nvSpPr>
          <p:cNvPr id="3" name="Content Placeholder 2"/>
          <p:cNvSpPr>
            <a:spLocks noGrp="1"/>
          </p:cNvSpPr>
          <p:nvPr>
            <p:ph idx="1"/>
          </p:nvPr>
        </p:nvSpPr>
        <p:spPr/>
        <p:txBody>
          <a:bodyPr/>
          <a:lstStyle/>
          <a:p>
            <a:pPr marL="0" indent="0">
              <a:buNone/>
            </a:pPr>
            <a:endParaRPr lang="en-GB"/>
          </a:p>
        </p:txBody>
      </p:sp>
      <p:pic>
        <p:nvPicPr>
          <p:cNvPr id="4" name="Picture 3"/>
          <p:cNvPicPr>
            <a:picLocks noChangeAspect="1"/>
          </p:cNvPicPr>
          <p:nvPr/>
        </p:nvPicPr>
        <p:blipFill>
          <a:blip r:embed="rId3"/>
          <a:stretch>
            <a:fillRect/>
          </a:stretch>
        </p:blipFill>
        <p:spPr>
          <a:xfrm>
            <a:off x="2929480" y="1825626"/>
            <a:ext cx="6333040" cy="5032376"/>
          </a:xfrm>
          <a:prstGeom prst="rect">
            <a:avLst/>
          </a:prstGeom>
        </p:spPr>
      </p:pic>
    </p:spTree>
    <p:extLst>
      <p:ext uri="{BB962C8B-B14F-4D97-AF65-F5344CB8AC3E}">
        <p14:creationId xmlns:p14="http://schemas.microsoft.com/office/powerpoint/2010/main" val="2745428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Workload assessment – Activity Analysis</a:t>
            </a:r>
            <a:br>
              <a:rPr lang="en-GB"/>
            </a:br>
            <a:r>
              <a:rPr lang="en-GB" sz="2000"/>
              <a:t>See Lowe &amp; Pickup (2008)</a:t>
            </a:r>
            <a:endParaRPr lang="en-GB"/>
          </a:p>
        </p:txBody>
      </p:sp>
      <p:sp>
        <p:nvSpPr>
          <p:cNvPr id="3" name="Content Placeholder 2"/>
          <p:cNvSpPr>
            <a:spLocks noGrp="1"/>
          </p:cNvSpPr>
          <p:nvPr>
            <p:ph idx="1"/>
          </p:nvPr>
        </p:nvSpPr>
        <p:spPr/>
        <p:txBody>
          <a:bodyPr/>
          <a:lstStyle/>
          <a:p>
            <a:pPr marL="0" indent="0">
              <a:buNone/>
            </a:pPr>
            <a:endParaRPr lang="en-GB"/>
          </a:p>
        </p:txBody>
      </p:sp>
      <p:graphicFrame>
        <p:nvGraphicFramePr>
          <p:cNvPr id="4" name="Table 3"/>
          <p:cNvGraphicFramePr>
            <a:graphicFrameLocks noGrp="1"/>
          </p:cNvGraphicFramePr>
          <p:nvPr/>
        </p:nvGraphicFramePr>
        <p:xfrm>
          <a:off x="1359563" y="1825626"/>
          <a:ext cx="9472874" cy="5032379"/>
        </p:xfrm>
        <a:graphic>
          <a:graphicData uri="http://schemas.openxmlformats.org/drawingml/2006/table">
            <a:tbl>
              <a:tblPr>
                <a:tableStyleId>{5C22544A-7EE6-4342-B048-85BDC9FD1C3A}</a:tableStyleId>
              </a:tblPr>
              <a:tblGrid>
                <a:gridCol w="1806590">
                  <a:extLst>
                    <a:ext uri="{9D8B030D-6E8A-4147-A177-3AD203B41FA5}">
                      <a16:colId xmlns:a16="http://schemas.microsoft.com/office/drawing/2014/main" val="20000"/>
                    </a:ext>
                  </a:extLst>
                </a:gridCol>
                <a:gridCol w="627438">
                  <a:extLst>
                    <a:ext uri="{9D8B030D-6E8A-4147-A177-3AD203B41FA5}">
                      <a16:colId xmlns:a16="http://schemas.microsoft.com/office/drawing/2014/main" val="20001"/>
                    </a:ext>
                  </a:extLst>
                </a:gridCol>
                <a:gridCol w="627438">
                  <a:extLst>
                    <a:ext uri="{9D8B030D-6E8A-4147-A177-3AD203B41FA5}">
                      <a16:colId xmlns:a16="http://schemas.microsoft.com/office/drawing/2014/main" val="20002"/>
                    </a:ext>
                  </a:extLst>
                </a:gridCol>
                <a:gridCol w="627438">
                  <a:extLst>
                    <a:ext uri="{9D8B030D-6E8A-4147-A177-3AD203B41FA5}">
                      <a16:colId xmlns:a16="http://schemas.microsoft.com/office/drawing/2014/main" val="20003"/>
                    </a:ext>
                  </a:extLst>
                </a:gridCol>
                <a:gridCol w="627438">
                  <a:extLst>
                    <a:ext uri="{9D8B030D-6E8A-4147-A177-3AD203B41FA5}">
                      <a16:colId xmlns:a16="http://schemas.microsoft.com/office/drawing/2014/main" val="20004"/>
                    </a:ext>
                  </a:extLst>
                </a:gridCol>
                <a:gridCol w="627438">
                  <a:extLst>
                    <a:ext uri="{9D8B030D-6E8A-4147-A177-3AD203B41FA5}">
                      <a16:colId xmlns:a16="http://schemas.microsoft.com/office/drawing/2014/main" val="20005"/>
                    </a:ext>
                  </a:extLst>
                </a:gridCol>
                <a:gridCol w="627438">
                  <a:extLst>
                    <a:ext uri="{9D8B030D-6E8A-4147-A177-3AD203B41FA5}">
                      <a16:colId xmlns:a16="http://schemas.microsoft.com/office/drawing/2014/main" val="20006"/>
                    </a:ext>
                  </a:extLst>
                </a:gridCol>
                <a:gridCol w="627438">
                  <a:extLst>
                    <a:ext uri="{9D8B030D-6E8A-4147-A177-3AD203B41FA5}">
                      <a16:colId xmlns:a16="http://schemas.microsoft.com/office/drawing/2014/main" val="20007"/>
                    </a:ext>
                  </a:extLst>
                </a:gridCol>
                <a:gridCol w="627438">
                  <a:extLst>
                    <a:ext uri="{9D8B030D-6E8A-4147-A177-3AD203B41FA5}">
                      <a16:colId xmlns:a16="http://schemas.microsoft.com/office/drawing/2014/main" val="20008"/>
                    </a:ext>
                  </a:extLst>
                </a:gridCol>
                <a:gridCol w="627438">
                  <a:extLst>
                    <a:ext uri="{9D8B030D-6E8A-4147-A177-3AD203B41FA5}">
                      <a16:colId xmlns:a16="http://schemas.microsoft.com/office/drawing/2014/main" val="20009"/>
                    </a:ext>
                  </a:extLst>
                </a:gridCol>
                <a:gridCol w="692346">
                  <a:extLst>
                    <a:ext uri="{9D8B030D-6E8A-4147-A177-3AD203B41FA5}">
                      <a16:colId xmlns:a16="http://schemas.microsoft.com/office/drawing/2014/main" val="20010"/>
                    </a:ext>
                  </a:extLst>
                </a:gridCol>
                <a:gridCol w="692346">
                  <a:extLst>
                    <a:ext uri="{9D8B030D-6E8A-4147-A177-3AD203B41FA5}">
                      <a16:colId xmlns:a16="http://schemas.microsoft.com/office/drawing/2014/main" val="20011"/>
                    </a:ext>
                  </a:extLst>
                </a:gridCol>
                <a:gridCol w="634650">
                  <a:extLst>
                    <a:ext uri="{9D8B030D-6E8A-4147-A177-3AD203B41FA5}">
                      <a16:colId xmlns:a16="http://schemas.microsoft.com/office/drawing/2014/main" val="20012"/>
                    </a:ext>
                  </a:extLst>
                </a:gridCol>
              </a:tblGrid>
              <a:tr h="763133">
                <a:tc>
                  <a:txBody>
                    <a:bodyPr/>
                    <a:lstStyle/>
                    <a:p>
                      <a:pPr algn="ctr" fontAlgn="b"/>
                      <a:r>
                        <a:rPr lang="en-GB" sz="2000" u="none" strike="noStrike">
                          <a:effectLst/>
                        </a:rPr>
                        <a:t>Time</a:t>
                      </a:r>
                      <a:endParaRPr lang="en-GB" sz="2000" b="1" i="0" u="none" strike="noStrike">
                        <a:effectLst/>
                        <a:latin typeface="Arial" panose="020B0604020202020204" pitchFamily="34" charset="0"/>
                      </a:endParaRPr>
                    </a:p>
                  </a:txBody>
                  <a:tcPr marL="0" marR="0" marT="0" marB="0" anchor="b"/>
                </a:tc>
                <a:tc gridSpan="9">
                  <a:txBody>
                    <a:bodyPr/>
                    <a:lstStyle/>
                    <a:p>
                      <a:pPr algn="ctr" fontAlgn="b"/>
                      <a:r>
                        <a:rPr lang="en-GB" sz="2000" u="none" strike="noStrike">
                          <a:effectLst/>
                        </a:rPr>
                        <a:t>Snapshot Activities</a:t>
                      </a:r>
                      <a:endParaRPr lang="en-GB" sz="2000" b="1" i="0" u="none" strike="noStrike">
                        <a:effectLst/>
                        <a:latin typeface="Arial" panose="020B0604020202020204" pitchFamily="34" charset="0"/>
                      </a:endParaRPr>
                    </a:p>
                  </a:txBody>
                  <a:tcPr marL="103184" marR="103184" marT="51592" marB="51592"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r>
                        <a:rPr lang="en-GB" sz="1400" u="none" strike="noStrike">
                          <a:effectLst/>
                        </a:rPr>
                        <a:t>No. of Activities</a:t>
                      </a:r>
                      <a:endParaRPr lang="en-GB" sz="1400" b="1" i="0" u="none" strike="noStrike">
                        <a:effectLst/>
                        <a:latin typeface="Arial" panose="020B0604020202020204" pitchFamily="34" charset="0"/>
                      </a:endParaRPr>
                    </a:p>
                  </a:txBody>
                  <a:tcPr marL="0" marR="0" marT="0" marB="0" anchor="b"/>
                </a:tc>
                <a:tc>
                  <a:txBody>
                    <a:bodyPr/>
                    <a:lstStyle/>
                    <a:p>
                      <a:pPr algn="ctr" fontAlgn="b"/>
                      <a:r>
                        <a:rPr lang="en-GB" sz="1400" u="none" strike="noStrike">
                          <a:effectLst/>
                        </a:rPr>
                        <a:t>IWS rating</a:t>
                      </a:r>
                      <a:endParaRPr lang="en-GB" sz="1400" b="1" i="0" u="none" strike="noStrike">
                        <a:effectLst/>
                        <a:latin typeface="Arial" panose="020B0604020202020204" pitchFamily="34" charset="0"/>
                      </a:endParaRPr>
                    </a:p>
                  </a:txBody>
                  <a:tcPr marL="0" marR="0" marT="0" marB="0" anchor="b"/>
                </a:tc>
                <a:tc>
                  <a:txBody>
                    <a:bodyPr/>
                    <a:lstStyle/>
                    <a:p>
                      <a:pPr algn="ctr" fontAlgn="b"/>
                      <a:r>
                        <a:rPr lang="en-GB" sz="1400" u="none" strike="noStrike">
                          <a:effectLst/>
                        </a:rPr>
                        <a:t>No. trains on panel</a:t>
                      </a:r>
                      <a:endParaRPr lang="en-GB" sz="1400" b="1"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0000"/>
                  </a:ext>
                </a:extLst>
              </a:tr>
              <a:tr h="288056">
                <a:tc>
                  <a:txBody>
                    <a:bodyPr/>
                    <a:lstStyle/>
                    <a:p>
                      <a:pPr algn="ctr" fontAlgn="b"/>
                      <a:r>
                        <a:rPr lang="en-GB" sz="1600" u="none" strike="noStrike">
                          <a:effectLst/>
                        </a:rPr>
                        <a:t>17:00</a:t>
                      </a:r>
                      <a:endParaRPr lang="en-GB" sz="1600" b="1"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pap</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pap</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err="1">
                          <a:effectLst/>
                        </a:rPr>
                        <a:t>tel</a:t>
                      </a:r>
                      <a:r>
                        <a:rPr lang="en-GB" sz="1400" u="none" strike="noStrike">
                          <a:effectLst/>
                        </a:rPr>
                        <a:t>-in</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err="1">
                          <a:effectLst/>
                        </a:rPr>
                        <a:t>tel</a:t>
                      </a:r>
                      <a:r>
                        <a:rPr lang="en-GB" sz="1400" u="none" strike="noStrike">
                          <a:effectLst/>
                        </a:rPr>
                        <a:t>-in</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route</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panel</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panel</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face</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face</a:t>
                      </a:r>
                      <a:endParaRPr lang="en-GB" sz="1400" b="0" i="0" u="none" strike="noStrike">
                        <a:effectLst/>
                        <a:latin typeface="Arial" panose="020B0604020202020204" pitchFamily="34" charset="0"/>
                      </a:endParaRPr>
                    </a:p>
                  </a:txBody>
                  <a:tcPr marL="0" marR="0" marT="0" marB="0" anchor="b"/>
                </a:tc>
                <a:tc>
                  <a:txBody>
                    <a:bodyPr/>
                    <a:lstStyle/>
                    <a:p>
                      <a:pPr algn="ctr" fontAlgn="ctr"/>
                      <a:r>
                        <a:rPr lang="en-GB" sz="1400" u="none" strike="noStrike">
                          <a:effectLst/>
                        </a:rPr>
                        <a:t>9</a:t>
                      </a:r>
                      <a:endParaRPr lang="en-GB" sz="1400" b="0" i="0" u="none" strike="noStrike">
                        <a:effectLst/>
                        <a:latin typeface="Arial" panose="020B0604020202020204" pitchFamily="34" charset="0"/>
                      </a:endParaRPr>
                    </a:p>
                  </a:txBody>
                  <a:tcPr marL="0" marR="0" marT="0" marB="0" anchor="b"/>
                </a:tc>
                <a:tc>
                  <a:txBody>
                    <a:bodyPr/>
                    <a:lstStyle/>
                    <a:p>
                      <a:pPr algn="ctr" fontAlgn="b"/>
                      <a:r>
                        <a:rPr lang="en-GB" sz="1400" u="none" strike="noStrike">
                          <a:effectLst/>
                        </a:rPr>
                        <a:t>4</a:t>
                      </a:r>
                      <a:endParaRPr lang="en-GB" sz="1400" b="0" i="0" u="none" strike="noStrike">
                        <a:effectLst/>
                        <a:latin typeface="Arial" panose="020B0604020202020204" pitchFamily="34" charset="0"/>
                      </a:endParaRPr>
                    </a:p>
                  </a:txBody>
                  <a:tcPr marL="0" marR="0" marT="0" marB="0" anchor="b"/>
                </a:tc>
                <a:tc>
                  <a:txBody>
                    <a:bodyPr/>
                    <a:lstStyle/>
                    <a:p>
                      <a:pPr algn="ctr" fontAlgn="b"/>
                      <a:r>
                        <a:rPr lang="en-GB" sz="1400" u="none" strike="noStrike">
                          <a:effectLst/>
                        </a:rPr>
                        <a:t>2</a:t>
                      </a:r>
                      <a:endParaRPr lang="en-GB" sz="14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0001"/>
                  </a:ext>
                </a:extLst>
              </a:tr>
              <a:tr h="378342">
                <a:tc>
                  <a:txBody>
                    <a:bodyPr/>
                    <a:lstStyle/>
                    <a:p>
                      <a:pPr algn="ctr" fontAlgn="b"/>
                      <a:r>
                        <a:rPr lang="en-GB" sz="1600" u="none" strike="noStrike">
                          <a:effectLst/>
                        </a:rPr>
                        <a:t>17:05</a:t>
                      </a:r>
                      <a:endParaRPr lang="en-GB" sz="1600" b="1" i="0" u="none" strike="noStrike">
                        <a:effectLst/>
                        <a:latin typeface="Arial" panose="020B0604020202020204" pitchFamily="34" charset="0"/>
                      </a:endParaRPr>
                    </a:p>
                  </a:txBody>
                  <a:tcPr marL="0" marR="0" marT="0" marB="0" anchor="b"/>
                </a:tc>
                <a:tc>
                  <a:txBody>
                    <a:bodyPr/>
                    <a:lstStyle/>
                    <a:p>
                      <a:pPr algn="l" fontAlgn="b"/>
                      <a:r>
                        <a:rPr lang="en-GB" sz="1400" u="none" strike="noStrike" err="1">
                          <a:effectLst/>
                        </a:rPr>
                        <a:t>tel</a:t>
                      </a:r>
                      <a:r>
                        <a:rPr lang="en-GB" sz="1400" u="none" strike="noStrike">
                          <a:effectLst/>
                        </a:rPr>
                        <a:t>-in</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err="1">
                          <a:effectLst/>
                        </a:rPr>
                        <a:t>tel</a:t>
                      </a:r>
                      <a:r>
                        <a:rPr lang="en-GB" sz="1400" u="none" strike="noStrike">
                          <a:effectLst/>
                        </a:rPr>
                        <a:t>-in</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lx</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lx</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other</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ctr" fontAlgn="ctr"/>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ctr" fontAlgn="ctr"/>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ctr" fontAlgn="ctr"/>
                      <a:r>
                        <a:rPr lang="en-GB" sz="1400" u="none" strike="noStrike">
                          <a:effectLst/>
                        </a:rPr>
                        <a:t>5</a:t>
                      </a:r>
                      <a:endParaRPr lang="en-GB" sz="1400" b="0" i="0" u="none" strike="noStrike">
                        <a:effectLst/>
                        <a:latin typeface="Arial" panose="020B0604020202020204" pitchFamily="34" charset="0"/>
                      </a:endParaRPr>
                    </a:p>
                  </a:txBody>
                  <a:tcPr marL="0" marR="0" marT="0" marB="0" anchor="b"/>
                </a:tc>
                <a:tc>
                  <a:txBody>
                    <a:bodyPr/>
                    <a:lstStyle/>
                    <a:p>
                      <a:pPr algn="ctr" fontAlgn="b"/>
                      <a:r>
                        <a:rPr lang="en-GB" sz="1400" u="none" strike="noStrike">
                          <a:effectLst/>
                        </a:rPr>
                        <a:t>0</a:t>
                      </a:r>
                      <a:endParaRPr lang="en-GB" sz="1400" b="0" i="0" u="none" strike="noStrike">
                        <a:effectLst/>
                        <a:latin typeface="Arial" panose="020B0604020202020204" pitchFamily="34" charset="0"/>
                      </a:endParaRPr>
                    </a:p>
                  </a:txBody>
                  <a:tcPr marL="0" marR="0" marT="0" marB="0" anchor="b"/>
                </a:tc>
                <a:tc>
                  <a:txBody>
                    <a:bodyPr/>
                    <a:lstStyle/>
                    <a:p>
                      <a:pPr algn="ctr" fontAlgn="b"/>
                      <a:r>
                        <a:rPr lang="en-GB" sz="1400" u="none" strike="noStrike">
                          <a:effectLst/>
                        </a:rPr>
                        <a:t>3</a:t>
                      </a:r>
                      <a:endParaRPr lang="en-GB" sz="14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0002"/>
                  </a:ext>
                </a:extLst>
              </a:tr>
              <a:tr h="378342">
                <a:tc>
                  <a:txBody>
                    <a:bodyPr/>
                    <a:lstStyle/>
                    <a:p>
                      <a:pPr algn="ctr" fontAlgn="b"/>
                      <a:r>
                        <a:rPr lang="en-GB" sz="1600" u="none" strike="noStrike">
                          <a:effectLst/>
                        </a:rPr>
                        <a:t>17:10</a:t>
                      </a:r>
                      <a:endParaRPr lang="en-GB" sz="1600" b="1"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pap</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pap</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tel-in</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tel-in</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ctr" fontAlgn="ctr"/>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ctr" fontAlgn="ctr"/>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ctr" fontAlgn="ctr"/>
                      <a:r>
                        <a:rPr lang="en-GB" sz="1400" u="none" strike="noStrike">
                          <a:effectLst/>
                        </a:rPr>
                        <a:t>4</a:t>
                      </a:r>
                      <a:endParaRPr lang="en-GB" sz="1400" b="0" i="0" u="none" strike="noStrike">
                        <a:effectLst/>
                        <a:latin typeface="Arial" panose="020B0604020202020204" pitchFamily="34" charset="0"/>
                      </a:endParaRPr>
                    </a:p>
                  </a:txBody>
                  <a:tcPr marL="0" marR="0" marT="0" marB="0" anchor="b"/>
                </a:tc>
                <a:tc>
                  <a:txBody>
                    <a:bodyPr/>
                    <a:lstStyle/>
                    <a:p>
                      <a:pPr algn="ctr" fontAlgn="b"/>
                      <a:r>
                        <a:rPr lang="en-GB" sz="1400" u="none" strike="noStrike">
                          <a:effectLst/>
                        </a:rPr>
                        <a:t>6</a:t>
                      </a:r>
                      <a:endParaRPr lang="en-GB" sz="1400" b="0" i="0" u="none" strike="noStrike">
                        <a:effectLst/>
                        <a:latin typeface="Arial" panose="020B0604020202020204" pitchFamily="34" charset="0"/>
                      </a:endParaRPr>
                    </a:p>
                  </a:txBody>
                  <a:tcPr marL="0" marR="0" marT="0" marB="0" anchor="b"/>
                </a:tc>
                <a:tc>
                  <a:txBody>
                    <a:bodyPr/>
                    <a:lstStyle/>
                    <a:p>
                      <a:pPr algn="ctr" fontAlgn="b"/>
                      <a:r>
                        <a:rPr lang="en-GB" sz="1400" u="none" strike="noStrike">
                          <a:effectLst/>
                        </a:rPr>
                        <a:t>3</a:t>
                      </a:r>
                      <a:endParaRPr lang="en-GB" sz="14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0003"/>
                  </a:ext>
                </a:extLst>
              </a:tr>
              <a:tr h="378342">
                <a:tc>
                  <a:txBody>
                    <a:bodyPr/>
                    <a:lstStyle/>
                    <a:p>
                      <a:pPr algn="ctr" fontAlgn="b"/>
                      <a:r>
                        <a:rPr lang="en-GB" sz="1600" u="none" strike="noStrike">
                          <a:effectLst/>
                        </a:rPr>
                        <a:t>17:15</a:t>
                      </a:r>
                      <a:endParaRPr lang="en-GB" sz="1600" b="1"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pap</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tel-in</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err="1">
                          <a:effectLst/>
                        </a:rPr>
                        <a:t>tel</a:t>
                      </a:r>
                      <a:r>
                        <a:rPr lang="en-GB" sz="1400" u="none" strike="noStrike">
                          <a:effectLst/>
                        </a:rPr>
                        <a:t>-in</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route</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route</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panel</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other</a:t>
                      </a:r>
                      <a:endParaRPr lang="en-GB" sz="1400" b="0" i="0" u="none" strike="noStrike">
                        <a:effectLst/>
                        <a:latin typeface="Arial" panose="020B0604020202020204" pitchFamily="34" charset="0"/>
                      </a:endParaRPr>
                    </a:p>
                  </a:txBody>
                  <a:tcPr marL="0" marR="0" marT="0" marB="0" anchor="b"/>
                </a:tc>
                <a:tc>
                  <a:txBody>
                    <a:bodyPr/>
                    <a:lstStyle/>
                    <a:p>
                      <a:pPr algn="ctr" fontAlgn="ctr"/>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ctr" fontAlgn="ctr"/>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ctr" fontAlgn="ctr"/>
                      <a:r>
                        <a:rPr lang="en-GB" sz="1400" u="none" strike="noStrike">
                          <a:effectLst/>
                        </a:rPr>
                        <a:t>7</a:t>
                      </a:r>
                      <a:endParaRPr lang="en-GB" sz="1400" b="0" i="0" u="none" strike="noStrike">
                        <a:effectLst/>
                        <a:latin typeface="Arial" panose="020B0604020202020204" pitchFamily="34" charset="0"/>
                      </a:endParaRPr>
                    </a:p>
                  </a:txBody>
                  <a:tcPr marL="0" marR="0" marT="0" marB="0" anchor="b"/>
                </a:tc>
                <a:tc>
                  <a:txBody>
                    <a:bodyPr/>
                    <a:lstStyle/>
                    <a:p>
                      <a:pPr algn="ctr" fontAlgn="b"/>
                      <a:r>
                        <a:rPr lang="en-GB" sz="1400" u="none" strike="noStrike">
                          <a:effectLst/>
                        </a:rPr>
                        <a:t>5</a:t>
                      </a:r>
                      <a:endParaRPr lang="en-GB" sz="1400" b="0" i="0" u="none" strike="noStrike">
                        <a:effectLst/>
                        <a:latin typeface="Arial" panose="020B0604020202020204" pitchFamily="34" charset="0"/>
                      </a:endParaRPr>
                    </a:p>
                  </a:txBody>
                  <a:tcPr marL="0" marR="0" marT="0" marB="0" anchor="b"/>
                </a:tc>
                <a:tc>
                  <a:txBody>
                    <a:bodyPr/>
                    <a:lstStyle/>
                    <a:p>
                      <a:pPr algn="ctr" fontAlgn="b"/>
                      <a:r>
                        <a:rPr lang="en-GB" sz="1400" u="none" strike="noStrike">
                          <a:effectLst/>
                        </a:rPr>
                        <a:t>3</a:t>
                      </a:r>
                      <a:endParaRPr lang="en-GB" sz="14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0004"/>
                  </a:ext>
                </a:extLst>
              </a:tr>
              <a:tr h="378342">
                <a:tc>
                  <a:txBody>
                    <a:bodyPr/>
                    <a:lstStyle/>
                    <a:p>
                      <a:pPr algn="ctr" fontAlgn="b"/>
                      <a:r>
                        <a:rPr lang="en-GB" sz="1600" u="none" strike="noStrike">
                          <a:effectLst/>
                        </a:rPr>
                        <a:t>17:20</a:t>
                      </a:r>
                      <a:endParaRPr lang="en-GB" sz="1600" b="1"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pap</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pap</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pap</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err="1">
                          <a:effectLst/>
                        </a:rPr>
                        <a:t>tel</a:t>
                      </a:r>
                      <a:r>
                        <a:rPr lang="en-GB" sz="1400" u="none" strike="noStrike">
                          <a:effectLst/>
                        </a:rPr>
                        <a:t>-in</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err="1">
                          <a:effectLst/>
                        </a:rPr>
                        <a:t>tel</a:t>
                      </a:r>
                      <a:r>
                        <a:rPr lang="en-GB" sz="1400" u="none" strike="noStrike">
                          <a:effectLst/>
                        </a:rPr>
                        <a:t>-in</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tel-in</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ctr" fontAlgn="ctr"/>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ctr" fontAlgn="ctr"/>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ctr" fontAlgn="ctr"/>
                      <a:r>
                        <a:rPr lang="en-GB" sz="1400" u="none" strike="noStrike">
                          <a:effectLst/>
                        </a:rPr>
                        <a:t>6</a:t>
                      </a:r>
                      <a:endParaRPr lang="en-GB" sz="1400" b="0" i="0" u="none" strike="noStrike">
                        <a:effectLst/>
                        <a:latin typeface="Arial" panose="020B0604020202020204" pitchFamily="34" charset="0"/>
                      </a:endParaRPr>
                    </a:p>
                  </a:txBody>
                  <a:tcPr marL="0" marR="0" marT="0" marB="0" anchor="b"/>
                </a:tc>
                <a:tc>
                  <a:txBody>
                    <a:bodyPr/>
                    <a:lstStyle/>
                    <a:p>
                      <a:pPr algn="ctr" fontAlgn="b"/>
                      <a:r>
                        <a:rPr lang="en-GB" sz="1400" u="none" strike="noStrike">
                          <a:effectLst/>
                        </a:rPr>
                        <a:t>5</a:t>
                      </a:r>
                      <a:endParaRPr lang="en-GB" sz="1400" b="0" i="0" u="none" strike="noStrike">
                        <a:effectLst/>
                        <a:latin typeface="Arial" panose="020B0604020202020204" pitchFamily="34" charset="0"/>
                      </a:endParaRPr>
                    </a:p>
                  </a:txBody>
                  <a:tcPr marL="0" marR="0" marT="0" marB="0" anchor="b"/>
                </a:tc>
                <a:tc>
                  <a:txBody>
                    <a:bodyPr/>
                    <a:lstStyle/>
                    <a:p>
                      <a:pPr algn="ctr" fontAlgn="b"/>
                      <a:r>
                        <a:rPr lang="en-GB" sz="1400" u="none" strike="noStrike">
                          <a:effectLst/>
                        </a:rPr>
                        <a:t>4</a:t>
                      </a:r>
                      <a:endParaRPr lang="en-GB" sz="14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0005"/>
                  </a:ext>
                </a:extLst>
              </a:tr>
              <a:tr h="288056">
                <a:tc>
                  <a:txBody>
                    <a:bodyPr/>
                    <a:lstStyle/>
                    <a:p>
                      <a:pPr algn="ctr" fontAlgn="b"/>
                      <a:r>
                        <a:rPr lang="en-GB" sz="1600" u="none" strike="noStrike">
                          <a:effectLst/>
                        </a:rPr>
                        <a:t>17:25</a:t>
                      </a:r>
                      <a:endParaRPr lang="en-GB" sz="1600" b="1"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pap</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pap</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pap</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tel-in</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err="1">
                          <a:effectLst/>
                        </a:rPr>
                        <a:t>tel</a:t>
                      </a:r>
                      <a:r>
                        <a:rPr lang="en-GB" sz="1400" u="none" strike="noStrike">
                          <a:effectLst/>
                        </a:rPr>
                        <a:t>-in</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err="1">
                          <a:effectLst/>
                        </a:rPr>
                        <a:t>tel</a:t>
                      </a:r>
                      <a:r>
                        <a:rPr lang="en-GB" sz="1400" u="none" strike="noStrike">
                          <a:effectLst/>
                        </a:rPr>
                        <a:t>-in</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route</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route</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panelx2</a:t>
                      </a:r>
                      <a:endParaRPr lang="en-GB" sz="1400" b="0" i="0" u="none" strike="noStrike">
                        <a:effectLst/>
                        <a:latin typeface="Arial" panose="020B0604020202020204" pitchFamily="34" charset="0"/>
                      </a:endParaRPr>
                    </a:p>
                  </a:txBody>
                  <a:tcPr marL="0" marR="0" marT="0" marB="0" anchor="b"/>
                </a:tc>
                <a:tc>
                  <a:txBody>
                    <a:bodyPr/>
                    <a:lstStyle/>
                    <a:p>
                      <a:pPr algn="ctr" fontAlgn="ctr"/>
                      <a:r>
                        <a:rPr lang="en-GB" sz="1400" u="none" strike="noStrike">
                          <a:effectLst/>
                        </a:rPr>
                        <a:t>10</a:t>
                      </a:r>
                      <a:endParaRPr lang="en-GB" sz="1400" b="0" i="0" u="none" strike="noStrike">
                        <a:effectLst/>
                        <a:latin typeface="Arial" panose="020B0604020202020204" pitchFamily="34" charset="0"/>
                      </a:endParaRPr>
                    </a:p>
                  </a:txBody>
                  <a:tcPr marL="0" marR="0" marT="0" marB="0" anchor="b"/>
                </a:tc>
                <a:tc>
                  <a:txBody>
                    <a:bodyPr/>
                    <a:lstStyle/>
                    <a:p>
                      <a:pPr algn="ctr" fontAlgn="b"/>
                      <a:r>
                        <a:rPr lang="en-GB" sz="1400" u="none" strike="noStrike">
                          <a:effectLst/>
                        </a:rPr>
                        <a:t>5</a:t>
                      </a:r>
                      <a:endParaRPr lang="en-GB" sz="1400" b="0" i="0" u="none" strike="noStrike">
                        <a:effectLst/>
                        <a:latin typeface="Arial" panose="020B0604020202020204" pitchFamily="34" charset="0"/>
                      </a:endParaRPr>
                    </a:p>
                  </a:txBody>
                  <a:tcPr marL="0" marR="0" marT="0" marB="0" anchor="b"/>
                </a:tc>
                <a:tc>
                  <a:txBody>
                    <a:bodyPr/>
                    <a:lstStyle/>
                    <a:p>
                      <a:pPr algn="ctr" fontAlgn="b"/>
                      <a:r>
                        <a:rPr lang="en-GB" sz="1400" u="none" strike="noStrike">
                          <a:effectLst/>
                        </a:rPr>
                        <a:t>4</a:t>
                      </a:r>
                      <a:endParaRPr lang="en-GB" sz="14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0006"/>
                  </a:ext>
                </a:extLst>
              </a:tr>
              <a:tr h="378342">
                <a:tc>
                  <a:txBody>
                    <a:bodyPr/>
                    <a:lstStyle/>
                    <a:p>
                      <a:pPr algn="ctr" fontAlgn="b"/>
                      <a:r>
                        <a:rPr lang="en-GB" sz="1600" u="none" strike="noStrike">
                          <a:effectLst/>
                        </a:rPr>
                        <a:t>17:30</a:t>
                      </a:r>
                      <a:endParaRPr lang="en-GB" sz="1600" b="1"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pap</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pap</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tel-in</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tel-in</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tel-in</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route</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panel</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panel</a:t>
                      </a:r>
                      <a:endParaRPr lang="en-GB" sz="1400" b="0" i="0" u="none" strike="noStrike">
                        <a:effectLst/>
                        <a:latin typeface="Arial" panose="020B0604020202020204" pitchFamily="34" charset="0"/>
                      </a:endParaRPr>
                    </a:p>
                  </a:txBody>
                  <a:tcPr marL="0" marR="0" marT="0" marB="0" anchor="b"/>
                </a:tc>
                <a:tc>
                  <a:txBody>
                    <a:bodyPr/>
                    <a:lstStyle/>
                    <a:p>
                      <a:pPr algn="ctr" fontAlgn="ctr"/>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ctr" fontAlgn="ctr"/>
                      <a:r>
                        <a:rPr lang="en-GB" sz="1400" u="none" strike="noStrike">
                          <a:effectLst/>
                        </a:rPr>
                        <a:t>8</a:t>
                      </a:r>
                      <a:endParaRPr lang="en-GB" sz="1400" b="0" i="0" u="none" strike="noStrike">
                        <a:effectLst/>
                        <a:latin typeface="Arial" panose="020B0604020202020204" pitchFamily="34" charset="0"/>
                      </a:endParaRPr>
                    </a:p>
                  </a:txBody>
                  <a:tcPr marL="0" marR="0" marT="0" marB="0" anchor="b"/>
                </a:tc>
                <a:tc>
                  <a:txBody>
                    <a:bodyPr/>
                    <a:lstStyle/>
                    <a:p>
                      <a:pPr algn="ctr" fontAlgn="b"/>
                      <a:r>
                        <a:rPr lang="en-GB" sz="1400" u="none" strike="noStrike">
                          <a:effectLst/>
                        </a:rPr>
                        <a:t>0</a:t>
                      </a:r>
                      <a:endParaRPr lang="en-GB" sz="1400" b="0" i="0" u="none" strike="noStrike">
                        <a:effectLst/>
                        <a:latin typeface="Arial" panose="020B0604020202020204" pitchFamily="34" charset="0"/>
                      </a:endParaRPr>
                    </a:p>
                  </a:txBody>
                  <a:tcPr marL="0" marR="0" marT="0" marB="0" anchor="b"/>
                </a:tc>
                <a:tc>
                  <a:txBody>
                    <a:bodyPr/>
                    <a:lstStyle/>
                    <a:p>
                      <a:pPr algn="ctr" fontAlgn="b"/>
                      <a:r>
                        <a:rPr lang="en-GB" sz="1400" u="none" strike="noStrike">
                          <a:effectLst/>
                        </a:rPr>
                        <a:t>3</a:t>
                      </a:r>
                      <a:endParaRPr lang="en-GB" sz="14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0007"/>
                  </a:ext>
                </a:extLst>
              </a:tr>
              <a:tr h="378342">
                <a:tc>
                  <a:txBody>
                    <a:bodyPr/>
                    <a:lstStyle/>
                    <a:p>
                      <a:pPr algn="ctr" fontAlgn="b"/>
                      <a:r>
                        <a:rPr lang="en-GB" sz="1600" u="none" strike="noStrike">
                          <a:effectLst/>
                        </a:rPr>
                        <a:t>17:35</a:t>
                      </a:r>
                      <a:endParaRPr lang="en-GB" sz="1600" b="1"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pap</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pap</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tel-in</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route</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panel</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ctr" fontAlgn="ctr"/>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ctr" fontAlgn="ctr"/>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ctr" fontAlgn="ctr"/>
                      <a:r>
                        <a:rPr lang="en-GB" sz="1400" u="none" strike="noStrike">
                          <a:effectLst/>
                        </a:rPr>
                        <a:t>5</a:t>
                      </a:r>
                      <a:endParaRPr lang="en-GB" sz="1400" b="0" i="0" u="none" strike="noStrike">
                        <a:effectLst/>
                        <a:latin typeface="Arial" panose="020B0604020202020204" pitchFamily="34" charset="0"/>
                      </a:endParaRPr>
                    </a:p>
                  </a:txBody>
                  <a:tcPr marL="0" marR="0" marT="0" marB="0" anchor="b"/>
                </a:tc>
                <a:tc>
                  <a:txBody>
                    <a:bodyPr/>
                    <a:lstStyle/>
                    <a:p>
                      <a:pPr algn="ctr" fontAlgn="b"/>
                      <a:r>
                        <a:rPr lang="en-GB" sz="1400" u="none" strike="noStrike">
                          <a:effectLst/>
                        </a:rPr>
                        <a:t>6</a:t>
                      </a:r>
                      <a:endParaRPr lang="en-GB" sz="1400" b="0" i="0" u="none" strike="noStrike">
                        <a:effectLst/>
                        <a:latin typeface="Arial" panose="020B0604020202020204" pitchFamily="34" charset="0"/>
                      </a:endParaRPr>
                    </a:p>
                  </a:txBody>
                  <a:tcPr marL="0" marR="0" marT="0" marB="0" anchor="b"/>
                </a:tc>
                <a:tc>
                  <a:txBody>
                    <a:bodyPr/>
                    <a:lstStyle/>
                    <a:p>
                      <a:pPr algn="ctr" fontAlgn="b"/>
                      <a:r>
                        <a:rPr lang="en-GB" sz="1400" u="none" strike="noStrike">
                          <a:effectLst/>
                        </a:rPr>
                        <a:t>2</a:t>
                      </a:r>
                      <a:endParaRPr lang="en-GB" sz="14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0008"/>
                  </a:ext>
                </a:extLst>
              </a:tr>
              <a:tr h="378342">
                <a:tc>
                  <a:txBody>
                    <a:bodyPr/>
                    <a:lstStyle/>
                    <a:p>
                      <a:pPr algn="ctr" fontAlgn="b"/>
                      <a:r>
                        <a:rPr lang="en-GB" sz="1600" u="none" strike="noStrike">
                          <a:effectLst/>
                        </a:rPr>
                        <a:t>17:40</a:t>
                      </a:r>
                      <a:endParaRPr lang="en-GB" sz="1600" b="1"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pap</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pap</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tel-in</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ctr" fontAlgn="ctr"/>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ctr" fontAlgn="ctr"/>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ctr" fontAlgn="ctr"/>
                      <a:r>
                        <a:rPr lang="en-GB" sz="1400" u="none" strike="noStrike">
                          <a:effectLst/>
                        </a:rPr>
                        <a:t>3</a:t>
                      </a:r>
                      <a:endParaRPr lang="en-GB" sz="1400" b="0" i="0" u="none" strike="noStrike">
                        <a:effectLst/>
                        <a:latin typeface="Arial" panose="020B0604020202020204" pitchFamily="34" charset="0"/>
                      </a:endParaRPr>
                    </a:p>
                  </a:txBody>
                  <a:tcPr marL="0" marR="0" marT="0" marB="0" anchor="b"/>
                </a:tc>
                <a:tc>
                  <a:txBody>
                    <a:bodyPr/>
                    <a:lstStyle/>
                    <a:p>
                      <a:pPr algn="ctr" fontAlgn="b"/>
                      <a:r>
                        <a:rPr lang="en-GB" sz="1400" u="none" strike="noStrike">
                          <a:effectLst/>
                        </a:rPr>
                        <a:t>5</a:t>
                      </a:r>
                      <a:endParaRPr lang="en-GB" sz="1400" b="0" i="0" u="none" strike="noStrike">
                        <a:effectLst/>
                        <a:latin typeface="Arial" panose="020B0604020202020204" pitchFamily="34" charset="0"/>
                      </a:endParaRPr>
                    </a:p>
                  </a:txBody>
                  <a:tcPr marL="0" marR="0" marT="0" marB="0" anchor="b"/>
                </a:tc>
                <a:tc>
                  <a:txBody>
                    <a:bodyPr/>
                    <a:lstStyle/>
                    <a:p>
                      <a:pPr algn="ctr" fontAlgn="b"/>
                      <a:r>
                        <a:rPr lang="en-GB" sz="1400" u="none" strike="noStrike">
                          <a:effectLst/>
                        </a:rPr>
                        <a:t>2</a:t>
                      </a:r>
                      <a:endParaRPr lang="en-GB" sz="14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0009"/>
                  </a:ext>
                </a:extLst>
              </a:tr>
              <a:tr h="378342">
                <a:tc>
                  <a:txBody>
                    <a:bodyPr/>
                    <a:lstStyle/>
                    <a:p>
                      <a:pPr algn="ctr" fontAlgn="b"/>
                      <a:r>
                        <a:rPr lang="en-GB" sz="1600" u="none" strike="noStrike">
                          <a:effectLst/>
                        </a:rPr>
                        <a:t>17:45</a:t>
                      </a:r>
                      <a:endParaRPr lang="en-GB" sz="1600" b="1"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pap</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pap</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tel-in</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tel-in</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ctr" fontAlgn="ctr"/>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ctr" fontAlgn="ctr"/>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ctr" fontAlgn="ctr"/>
                      <a:r>
                        <a:rPr lang="en-GB" sz="1400" u="none" strike="noStrike">
                          <a:effectLst/>
                        </a:rPr>
                        <a:t>4</a:t>
                      </a:r>
                      <a:endParaRPr lang="en-GB" sz="1400" b="0" i="0" u="none" strike="noStrike">
                        <a:effectLst/>
                        <a:latin typeface="Arial" panose="020B0604020202020204" pitchFamily="34" charset="0"/>
                      </a:endParaRPr>
                    </a:p>
                  </a:txBody>
                  <a:tcPr marL="0" marR="0" marT="0" marB="0" anchor="b"/>
                </a:tc>
                <a:tc>
                  <a:txBody>
                    <a:bodyPr/>
                    <a:lstStyle/>
                    <a:p>
                      <a:pPr algn="ctr" fontAlgn="b"/>
                      <a:r>
                        <a:rPr lang="en-GB" sz="1400" u="none" strike="noStrike">
                          <a:effectLst/>
                        </a:rPr>
                        <a:t>4</a:t>
                      </a:r>
                      <a:endParaRPr lang="en-GB" sz="1400" b="0" i="0" u="none" strike="noStrike">
                        <a:effectLst/>
                        <a:latin typeface="Arial" panose="020B0604020202020204" pitchFamily="34" charset="0"/>
                      </a:endParaRPr>
                    </a:p>
                  </a:txBody>
                  <a:tcPr marL="0" marR="0" marT="0" marB="0" anchor="b"/>
                </a:tc>
                <a:tc>
                  <a:txBody>
                    <a:bodyPr/>
                    <a:lstStyle/>
                    <a:p>
                      <a:pPr algn="ctr" fontAlgn="b"/>
                      <a:r>
                        <a:rPr lang="en-GB" sz="1400" u="none" strike="noStrike">
                          <a:effectLst/>
                        </a:rPr>
                        <a:t>2</a:t>
                      </a:r>
                      <a:endParaRPr lang="en-GB" sz="14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0010"/>
                  </a:ext>
                </a:extLst>
              </a:tr>
              <a:tr h="378342">
                <a:tc>
                  <a:txBody>
                    <a:bodyPr/>
                    <a:lstStyle/>
                    <a:p>
                      <a:pPr algn="ctr" fontAlgn="b"/>
                      <a:r>
                        <a:rPr lang="en-GB" sz="1600" u="none" strike="noStrike">
                          <a:effectLst/>
                        </a:rPr>
                        <a:t>17:50</a:t>
                      </a:r>
                      <a:endParaRPr lang="en-GB" sz="1600" b="1"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papx4</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tel-inx4</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routex2</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panelx2</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LXx2</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ctr" fontAlgn="ctr"/>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l" fontAlgn="ctr"/>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ctr" fontAlgn="ctr"/>
                      <a:r>
                        <a:rPr lang="en-GB" sz="1400" u="none" strike="noStrike">
                          <a:effectLst/>
                        </a:rPr>
                        <a:t>14</a:t>
                      </a:r>
                      <a:endParaRPr lang="en-GB" sz="1400" b="0" i="0" u="none" strike="noStrike">
                        <a:effectLst/>
                        <a:latin typeface="Arial" panose="020B0604020202020204" pitchFamily="34" charset="0"/>
                      </a:endParaRPr>
                    </a:p>
                  </a:txBody>
                  <a:tcPr marL="0" marR="0" marT="0" marB="0" anchor="b"/>
                </a:tc>
                <a:tc>
                  <a:txBody>
                    <a:bodyPr/>
                    <a:lstStyle/>
                    <a:p>
                      <a:pPr algn="ctr" fontAlgn="b"/>
                      <a:r>
                        <a:rPr lang="en-GB" sz="1400" u="none" strike="noStrike">
                          <a:effectLst/>
                        </a:rPr>
                        <a:t>6</a:t>
                      </a:r>
                      <a:endParaRPr lang="en-GB" sz="1400" b="0" i="0" u="none" strike="noStrike">
                        <a:effectLst/>
                        <a:latin typeface="Arial" panose="020B0604020202020204" pitchFamily="34" charset="0"/>
                      </a:endParaRPr>
                    </a:p>
                  </a:txBody>
                  <a:tcPr marL="0" marR="0" marT="0" marB="0" anchor="b"/>
                </a:tc>
                <a:tc>
                  <a:txBody>
                    <a:bodyPr/>
                    <a:lstStyle/>
                    <a:p>
                      <a:pPr algn="ctr" fontAlgn="b"/>
                      <a:r>
                        <a:rPr lang="en-GB" sz="1400" u="none" strike="noStrike">
                          <a:effectLst/>
                        </a:rPr>
                        <a:t>2</a:t>
                      </a:r>
                      <a:endParaRPr lang="en-GB" sz="14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0011"/>
                  </a:ext>
                </a:extLst>
              </a:tr>
              <a:tr h="288056">
                <a:tc>
                  <a:txBody>
                    <a:bodyPr/>
                    <a:lstStyle/>
                    <a:p>
                      <a:pPr algn="ctr" fontAlgn="b"/>
                      <a:r>
                        <a:rPr lang="en-GB" sz="1600" u="none" strike="noStrike">
                          <a:effectLst/>
                        </a:rPr>
                        <a:t>17:55</a:t>
                      </a:r>
                      <a:endParaRPr lang="en-GB" sz="1600" b="1"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route</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panel</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panel</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lx</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lx</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face</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l" fontAlgn="b"/>
                      <a:r>
                        <a:rPr lang="en-GB" sz="1400" u="none" strike="noStrike">
                          <a:effectLst/>
                        </a:rPr>
                        <a:t> </a:t>
                      </a:r>
                      <a:endParaRPr lang="en-GB" sz="1400" b="0" i="0" u="none" strike="noStrike">
                        <a:effectLst/>
                        <a:latin typeface="Arial" panose="020B0604020202020204" pitchFamily="34" charset="0"/>
                      </a:endParaRPr>
                    </a:p>
                  </a:txBody>
                  <a:tcPr marL="0" marR="0" marT="0" marB="0" anchor="b"/>
                </a:tc>
                <a:tc>
                  <a:txBody>
                    <a:bodyPr/>
                    <a:lstStyle/>
                    <a:p>
                      <a:pPr algn="ctr" fontAlgn="b"/>
                      <a:r>
                        <a:rPr lang="en-GB" sz="1400" u="none" strike="noStrike">
                          <a:effectLst/>
                        </a:rPr>
                        <a:t>6</a:t>
                      </a:r>
                      <a:endParaRPr lang="en-GB" sz="1400" b="0" i="0" u="none" strike="noStrike">
                        <a:effectLst/>
                        <a:latin typeface="Arial" panose="020B0604020202020204" pitchFamily="34" charset="0"/>
                      </a:endParaRPr>
                    </a:p>
                  </a:txBody>
                  <a:tcPr marL="0" marR="0" marT="0" marB="0" anchor="b"/>
                </a:tc>
                <a:tc>
                  <a:txBody>
                    <a:bodyPr/>
                    <a:lstStyle/>
                    <a:p>
                      <a:pPr algn="ctr" fontAlgn="b"/>
                      <a:r>
                        <a:rPr lang="en-GB" sz="1400" u="none" strike="noStrike">
                          <a:effectLst/>
                        </a:rPr>
                        <a:t>4</a:t>
                      </a:r>
                      <a:endParaRPr lang="en-GB" sz="1400" b="0" i="0" u="none" strike="noStrike">
                        <a:effectLst/>
                        <a:latin typeface="Arial" panose="020B0604020202020204" pitchFamily="34" charset="0"/>
                      </a:endParaRPr>
                    </a:p>
                  </a:txBody>
                  <a:tcPr marL="0" marR="0" marT="0" marB="0" anchor="b"/>
                </a:tc>
                <a:tc>
                  <a:txBody>
                    <a:bodyPr/>
                    <a:lstStyle/>
                    <a:p>
                      <a:pPr algn="ctr" fontAlgn="b"/>
                      <a:r>
                        <a:rPr lang="en-GB" sz="1400" u="none" strike="noStrike">
                          <a:effectLst/>
                        </a:rPr>
                        <a:t>2</a:t>
                      </a:r>
                      <a:endParaRPr lang="en-GB" sz="14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99387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Workload assessment – Activity Analysis</a:t>
            </a:r>
          </a:p>
        </p:txBody>
      </p:sp>
      <p:sp>
        <p:nvSpPr>
          <p:cNvPr id="3" name="Content Placeholder 2"/>
          <p:cNvSpPr>
            <a:spLocks noGrp="1"/>
          </p:cNvSpPr>
          <p:nvPr>
            <p:ph idx="1"/>
          </p:nvPr>
        </p:nvSpPr>
        <p:spPr/>
        <p:txBody>
          <a:bodyPr/>
          <a:lstStyle/>
          <a:p>
            <a:endParaRPr lang="en-GB"/>
          </a:p>
        </p:txBody>
      </p:sp>
      <p:pic>
        <p:nvPicPr>
          <p:cNvPr id="6" name="Picture 5"/>
          <p:cNvPicPr>
            <a:picLocks noChangeAspect="1"/>
          </p:cNvPicPr>
          <p:nvPr/>
        </p:nvPicPr>
        <p:blipFill>
          <a:blip r:embed="rId3"/>
          <a:stretch>
            <a:fillRect/>
          </a:stretch>
        </p:blipFill>
        <p:spPr>
          <a:xfrm>
            <a:off x="1975128" y="1825626"/>
            <a:ext cx="8241744" cy="5032376"/>
          </a:xfrm>
          <a:prstGeom prst="rect">
            <a:avLst/>
          </a:prstGeom>
        </p:spPr>
      </p:pic>
    </p:spTree>
    <p:extLst>
      <p:ext uri="{BB962C8B-B14F-4D97-AF65-F5344CB8AC3E}">
        <p14:creationId xmlns:p14="http://schemas.microsoft.com/office/powerpoint/2010/main" val="2566781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a:t>Uncontrolled freight train run-back, Shap, </a:t>
            </a:r>
            <a:br>
              <a:rPr lang="en-GB" altLang="en-US"/>
            </a:br>
            <a:r>
              <a:rPr lang="en-GB" altLang="en-US"/>
              <a:t>17 August 2010</a:t>
            </a:r>
            <a:endParaRPr lang="en-GB"/>
          </a:p>
        </p:txBody>
      </p:sp>
      <p:pic>
        <p:nvPicPr>
          <p:cNvPr id="6" name="Content Placeholder 7">
            <a:extLst>
              <a:ext uri="{FF2B5EF4-FFF2-40B4-BE49-F238E27FC236}">
                <a16:creationId xmlns:a16="http://schemas.microsoft.com/office/drawing/2014/main" id="{07126D18-5D59-4F68-AF3C-45325F14C14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381028" y="1690688"/>
            <a:ext cx="7429945" cy="5167312"/>
          </a:xfrm>
          <a:prstGeom prst="rect">
            <a:avLst/>
          </a:prstGeom>
        </p:spPr>
      </p:pic>
    </p:spTree>
    <p:extLst>
      <p:ext uri="{BB962C8B-B14F-4D97-AF65-F5344CB8AC3E}">
        <p14:creationId xmlns:p14="http://schemas.microsoft.com/office/powerpoint/2010/main" val="3779301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p:txBody>
          <a:bodyPr/>
          <a:lstStyle/>
          <a:p>
            <a:r>
              <a:rPr lang="en-GB" altLang="en-US"/>
              <a:t>Shap, 17 August 2010</a:t>
            </a:r>
            <a:endParaRPr lang="en-GB" altLang="en-US" sz="2800"/>
          </a:p>
        </p:txBody>
      </p:sp>
      <p:pic>
        <p:nvPicPr>
          <p:cNvPr id="497670" name="Picture 6" descr="Fig 10"/>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a:xfrm>
            <a:off x="1469885" y="1690689"/>
            <a:ext cx="9252231" cy="5167312"/>
          </a:xfr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909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a:t>Shap, 17 August 2010</a:t>
            </a:r>
            <a:endParaRPr lang="en-GB"/>
          </a:p>
        </p:txBody>
      </p:sp>
      <p:pic>
        <p:nvPicPr>
          <p:cNvPr id="7" name="Content Placeholder 6"/>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453542" y="1690688"/>
            <a:ext cx="7284917" cy="5167312"/>
          </a:xfrm>
          <a:prstGeom prst="rect">
            <a:avLst/>
          </a:prstGeom>
        </p:spPr>
      </p:pic>
    </p:spTree>
    <p:extLst>
      <p:ext uri="{BB962C8B-B14F-4D97-AF65-F5344CB8AC3E}">
        <p14:creationId xmlns:p14="http://schemas.microsoft.com/office/powerpoint/2010/main" val="3281778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Overturning of a tram at Sandilands junction, </a:t>
            </a:r>
            <a:br>
              <a:rPr lang="en-GB"/>
            </a:br>
            <a:r>
              <a:rPr lang="en-GB"/>
              <a:t>9 November 2016</a:t>
            </a:r>
          </a:p>
        </p:txBody>
      </p:sp>
      <p:sp>
        <p:nvSpPr>
          <p:cNvPr id="6" name="Content Placeholder 5">
            <a:extLst>
              <a:ext uri="{FF2B5EF4-FFF2-40B4-BE49-F238E27FC236}">
                <a16:creationId xmlns:a16="http://schemas.microsoft.com/office/drawing/2014/main" id="{9891BE62-F3B3-4D69-8B62-A71D61029ABF}"/>
              </a:ext>
            </a:extLst>
          </p:cNvPr>
          <p:cNvSpPr>
            <a:spLocks noGrp="1"/>
          </p:cNvSpPr>
          <p:nvPr>
            <p:ph idx="1"/>
          </p:nvPr>
        </p:nvSpPr>
        <p:spPr/>
        <p:txBody>
          <a:bodyPr/>
          <a:lstStyle/>
          <a:p>
            <a:endParaRPr lang="en-GB"/>
          </a:p>
        </p:txBody>
      </p:sp>
      <p:sp>
        <p:nvSpPr>
          <p:cNvPr id="4" name="Slide Number Placeholder 3"/>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2016652" y="1690688"/>
            <a:ext cx="8158696" cy="5167314"/>
          </a:xfrm>
          <a:prstGeom prst="rect">
            <a:avLst/>
          </a:prstGeom>
        </p:spPr>
      </p:pic>
    </p:spTree>
    <p:extLst>
      <p:ext uri="{BB962C8B-B14F-4D97-AF65-F5344CB8AC3E}">
        <p14:creationId xmlns:p14="http://schemas.microsoft.com/office/powerpoint/2010/main" val="807844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Analysis – workload</a:t>
            </a:r>
          </a:p>
        </p:txBody>
      </p:sp>
      <p:sp>
        <p:nvSpPr>
          <p:cNvPr id="5" name="Content Placeholder 4"/>
          <p:cNvSpPr>
            <a:spLocks noGrp="1"/>
          </p:cNvSpPr>
          <p:nvPr>
            <p:ph idx="1"/>
          </p:nvPr>
        </p:nvSpPr>
        <p:spPr/>
        <p:txBody>
          <a:bodyPr/>
          <a:lstStyle/>
          <a:p>
            <a:pPr>
              <a:lnSpc>
                <a:spcPct val="100000"/>
              </a:lnSpc>
            </a:pPr>
            <a:r>
              <a:rPr lang="en-GB" sz="2000"/>
              <a:t>The driver lost awareness of the driving task during a period of relatively low workload</a:t>
            </a:r>
          </a:p>
          <a:p>
            <a:pPr>
              <a:lnSpc>
                <a:spcPct val="100000"/>
              </a:lnSpc>
            </a:pPr>
            <a:r>
              <a:rPr lang="en-GB" sz="2000"/>
              <a:t>This section of the tram network presents the longest duration of continuous driving with minimal active control by the driver, and is one of the lowest workload sections</a:t>
            </a:r>
          </a:p>
          <a:p>
            <a:pPr lvl="1">
              <a:lnSpc>
                <a:spcPct val="100000"/>
              </a:lnSpc>
            </a:pPr>
            <a:r>
              <a:rPr lang="en-GB" sz="2000"/>
              <a:t>49 s from accelerating after the previous tram stop to the braking point</a:t>
            </a:r>
          </a:p>
          <a:p>
            <a:pPr>
              <a:lnSpc>
                <a:spcPct val="100000"/>
              </a:lnSpc>
            </a:pPr>
            <a:r>
              <a:rPr lang="en-GB" sz="2000"/>
              <a:t>It is probable that underload led to the driver losing awareness of the driving task on the day of the accident</a:t>
            </a:r>
          </a:p>
        </p:txBody>
      </p:sp>
      <p:pic>
        <p:nvPicPr>
          <p:cNvPr id="7" name="Content Placeholder 6"/>
          <p:cNvPicPr>
            <a:picLocks noGrp="1" noChangeAspect="1"/>
          </p:cNvPicPr>
          <p:nvPr>
            <p:ph idx="10"/>
          </p:nvPr>
        </p:nvPicPr>
        <p:blipFill>
          <a:blip r:embed="rId3" cstate="screen">
            <a:extLst>
              <a:ext uri="{28A0092B-C50C-407E-A947-70E740481C1C}">
                <a14:useLocalDpi xmlns:a14="http://schemas.microsoft.com/office/drawing/2010/main"/>
              </a:ext>
            </a:extLst>
          </a:blip>
          <a:stretch>
            <a:fillRect/>
          </a:stretch>
        </p:blipFill>
        <p:spPr>
          <a:xfrm>
            <a:off x="7489308" y="0"/>
            <a:ext cx="4702692" cy="6858000"/>
          </a:xfrm>
          <a:prstGeom prst="rect">
            <a:avLst/>
          </a:prstGeom>
        </p:spPr>
      </p:pic>
      <p:sp>
        <p:nvSpPr>
          <p:cNvPr id="4" name="Slide Number Placeholder 3"/>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10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9E09-5CFE-464B-9F45-C798817EF025}"/>
              </a:ext>
            </a:extLst>
          </p:cNvPr>
          <p:cNvSpPr>
            <a:spLocks noGrp="1"/>
          </p:cNvSpPr>
          <p:nvPr>
            <p:ph type="title"/>
          </p:nvPr>
        </p:nvSpPr>
        <p:spPr/>
        <p:txBody>
          <a:bodyPr/>
          <a:lstStyle/>
          <a:p>
            <a:r>
              <a:rPr lang="fr-BE"/>
              <a:t>Speakers – 7 </a:t>
            </a:r>
            <a:r>
              <a:rPr lang="fr-BE" err="1"/>
              <a:t>December</a:t>
            </a:r>
            <a:r>
              <a:rPr lang="fr-BE"/>
              <a:t> 2022</a:t>
            </a:r>
            <a:endParaRPr lang="en-GB"/>
          </a:p>
        </p:txBody>
      </p:sp>
      <p:graphicFrame>
        <p:nvGraphicFramePr>
          <p:cNvPr id="8" name="Diagram 7">
            <a:extLst>
              <a:ext uri="{FF2B5EF4-FFF2-40B4-BE49-F238E27FC236}">
                <a16:creationId xmlns:a16="http://schemas.microsoft.com/office/drawing/2014/main" id="{8D50A222-483F-4557-ADF7-528E67FBC26B}"/>
              </a:ext>
            </a:extLst>
          </p:cNvPr>
          <p:cNvGraphicFramePr/>
          <p:nvPr>
            <p:extLst>
              <p:ext uri="{D42A27DB-BD31-4B8C-83A1-F6EECF244321}">
                <p14:modId xmlns:p14="http://schemas.microsoft.com/office/powerpoint/2010/main" val="826916838"/>
              </p:ext>
            </p:extLst>
          </p:nvPr>
        </p:nvGraphicFramePr>
        <p:xfrm>
          <a:off x="368503" y="1076652"/>
          <a:ext cx="11487875" cy="5683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Logo, company name&#10;&#10;Description automatically generated">
            <a:extLst>
              <a:ext uri="{FF2B5EF4-FFF2-40B4-BE49-F238E27FC236}">
                <a16:creationId xmlns:a16="http://schemas.microsoft.com/office/drawing/2014/main" id="{5DE206E0-FD6C-4E81-85EE-370C02FFF9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2375" y="5889476"/>
            <a:ext cx="1237953" cy="751237"/>
          </a:xfrm>
          <a:prstGeom prst="rect">
            <a:avLst/>
          </a:prstGeom>
        </p:spPr>
      </p:pic>
      <p:sp>
        <p:nvSpPr>
          <p:cNvPr id="10" name="Slide Number Placeholder 9">
            <a:extLst>
              <a:ext uri="{FF2B5EF4-FFF2-40B4-BE49-F238E27FC236}">
                <a16:creationId xmlns:a16="http://schemas.microsoft.com/office/drawing/2014/main" id="{2D7BA7D8-A83E-4D1C-B0DA-F2FABB56A6F6}"/>
              </a:ext>
            </a:extLst>
          </p:cNvPr>
          <p:cNvSpPr>
            <a:spLocks noGrp="1"/>
          </p:cNvSpPr>
          <p:nvPr>
            <p:ph type="sldNum" sz="quarter" idx="12"/>
          </p:nvPr>
        </p:nvSpPr>
        <p:spPr/>
        <p:txBody>
          <a:bodyPr/>
          <a:lstStyle/>
          <a:p>
            <a:fld id="{C42FA7FF-343F-4B15-8C07-71F25E92F617}" type="slidenum">
              <a:rPr lang="en-US" smtClean="0"/>
              <a:t>2</a:t>
            </a:fld>
            <a:endParaRPr lang="en-US"/>
          </a:p>
        </p:txBody>
      </p:sp>
      <p:sp>
        <p:nvSpPr>
          <p:cNvPr id="3" name="AutoShape 2" descr="Home">
            <a:extLst>
              <a:ext uri="{FF2B5EF4-FFF2-40B4-BE49-F238E27FC236}">
                <a16:creationId xmlns:a16="http://schemas.microsoft.com/office/drawing/2014/main" id="{ADBD9A77-B71D-42B0-A615-335E122DB2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4" descr="Irish Rail logo">
            <a:extLst>
              <a:ext uri="{FF2B5EF4-FFF2-40B4-BE49-F238E27FC236}">
                <a16:creationId xmlns:a16="http://schemas.microsoft.com/office/drawing/2014/main" id="{73DBA041-882E-497C-9F21-849EED4C794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 name="Content Placeholder 6">
            <a:extLst>
              <a:ext uri="{FF2B5EF4-FFF2-40B4-BE49-F238E27FC236}">
                <a16:creationId xmlns:a16="http://schemas.microsoft.com/office/drawing/2014/main" id="{437A13A3-5D9E-4FC3-92CC-FDD2BA8425CA}"/>
              </a:ext>
            </a:extLst>
          </p:cNvPr>
          <p:cNvPicPr>
            <a:picLocks noGrp="1" noChangeAspect="1"/>
          </p:cNvPicPr>
          <p:nvPr>
            <p:ph idx="1"/>
          </p:nvPr>
        </p:nvPicPr>
        <p:blipFill>
          <a:blip r:embed="rId9"/>
          <a:stretch>
            <a:fillRect/>
          </a:stretch>
        </p:blipFill>
        <p:spPr>
          <a:xfrm>
            <a:off x="18810463" y="12399847"/>
            <a:ext cx="1362994" cy="286229"/>
          </a:xfrm>
          <a:prstGeom prst="rect">
            <a:avLst/>
          </a:prstGeom>
        </p:spPr>
      </p:pic>
      <p:pic>
        <p:nvPicPr>
          <p:cNvPr id="14" name="Picture 13" descr="Logo, company name&#10;&#10;Description automatically generated">
            <a:extLst>
              <a:ext uri="{FF2B5EF4-FFF2-40B4-BE49-F238E27FC236}">
                <a16:creationId xmlns:a16="http://schemas.microsoft.com/office/drawing/2014/main" id="{16E3DADB-6C01-4811-8CD1-0707D47AF4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28362" y="5889475"/>
            <a:ext cx="1237953" cy="751237"/>
          </a:xfrm>
          <a:prstGeom prst="rect">
            <a:avLst/>
          </a:prstGeom>
        </p:spPr>
      </p:pic>
      <p:pic>
        <p:nvPicPr>
          <p:cNvPr id="11" name="Picture 10">
            <a:extLst>
              <a:ext uri="{FF2B5EF4-FFF2-40B4-BE49-F238E27FC236}">
                <a16:creationId xmlns:a16="http://schemas.microsoft.com/office/drawing/2014/main" id="{37DC815A-B692-4F0C-A9B7-5BBC74B4DAF0}"/>
              </a:ext>
            </a:extLst>
          </p:cNvPr>
          <p:cNvPicPr>
            <a:picLocks noChangeAspect="1"/>
          </p:cNvPicPr>
          <p:nvPr/>
        </p:nvPicPr>
        <p:blipFill>
          <a:blip r:embed="rId10"/>
          <a:stretch>
            <a:fillRect/>
          </a:stretch>
        </p:blipFill>
        <p:spPr>
          <a:xfrm>
            <a:off x="6248400" y="5939669"/>
            <a:ext cx="1531602" cy="627794"/>
          </a:xfrm>
          <a:prstGeom prst="rect">
            <a:avLst/>
          </a:prstGeom>
        </p:spPr>
      </p:pic>
      <p:pic>
        <p:nvPicPr>
          <p:cNvPr id="12" name="Picture 11">
            <a:extLst>
              <a:ext uri="{FF2B5EF4-FFF2-40B4-BE49-F238E27FC236}">
                <a16:creationId xmlns:a16="http://schemas.microsoft.com/office/drawing/2014/main" id="{647B9684-6CF2-465F-9227-EFCAC98FE30C}"/>
              </a:ext>
            </a:extLst>
          </p:cNvPr>
          <p:cNvPicPr>
            <a:picLocks noChangeAspect="1"/>
          </p:cNvPicPr>
          <p:nvPr/>
        </p:nvPicPr>
        <p:blipFill>
          <a:blip r:embed="rId11"/>
          <a:stretch>
            <a:fillRect/>
          </a:stretch>
        </p:blipFill>
        <p:spPr>
          <a:xfrm>
            <a:off x="4484854" y="6049581"/>
            <a:ext cx="2346965" cy="421251"/>
          </a:xfrm>
          <a:prstGeom prst="rect">
            <a:avLst/>
          </a:prstGeom>
        </p:spPr>
      </p:pic>
      <p:pic>
        <p:nvPicPr>
          <p:cNvPr id="21" name="Picture 20">
            <a:extLst>
              <a:ext uri="{FF2B5EF4-FFF2-40B4-BE49-F238E27FC236}">
                <a16:creationId xmlns:a16="http://schemas.microsoft.com/office/drawing/2014/main" id="{3767A2CE-F529-43D7-AA93-08A3BD6BEBF2}"/>
              </a:ext>
            </a:extLst>
          </p:cNvPr>
          <p:cNvPicPr>
            <a:picLocks noChangeAspect="1"/>
          </p:cNvPicPr>
          <p:nvPr/>
        </p:nvPicPr>
        <p:blipFill>
          <a:blip r:embed="rId12"/>
          <a:stretch>
            <a:fillRect/>
          </a:stretch>
        </p:blipFill>
        <p:spPr>
          <a:xfrm>
            <a:off x="4568804" y="39770"/>
            <a:ext cx="933362" cy="934141"/>
          </a:xfrm>
          <a:prstGeom prst="rect">
            <a:avLst/>
          </a:prstGeom>
        </p:spPr>
      </p:pic>
      <p:pic>
        <p:nvPicPr>
          <p:cNvPr id="4" name="Picture 3">
            <a:extLst>
              <a:ext uri="{FF2B5EF4-FFF2-40B4-BE49-F238E27FC236}">
                <a16:creationId xmlns:a16="http://schemas.microsoft.com/office/drawing/2014/main" id="{F88AE62A-1875-487E-9561-58E81AAF895E}"/>
              </a:ext>
            </a:extLst>
          </p:cNvPr>
          <p:cNvPicPr>
            <a:picLocks noChangeAspect="1"/>
          </p:cNvPicPr>
          <p:nvPr/>
        </p:nvPicPr>
        <p:blipFill>
          <a:blip r:embed="rId13"/>
          <a:stretch>
            <a:fillRect/>
          </a:stretch>
        </p:blipFill>
        <p:spPr>
          <a:xfrm>
            <a:off x="2817632" y="5860340"/>
            <a:ext cx="1127858" cy="786452"/>
          </a:xfrm>
          <a:prstGeom prst="rect">
            <a:avLst/>
          </a:prstGeom>
        </p:spPr>
      </p:pic>
      <p:pic>
        <p:nvPicPr>
          <p:cNvPr id="29" name="Picture 82" descr="A picture containing text&#10;&#10;Description automatically generated">
            <a:extLst>
              <a:ext uri="{FF2B5EF4-FFF2-40B4-BE49-F238E27FC236}">
                <a16:creationId xmlns:a16="http://schemas.microsoft.com/office/drawing/2014/main" id="{B557D3E9-0D68-DA38-FF2E-F56DB69C13AA}"/>
              </a:ext>
            </a:extLst>
          </p:cNvPr>
          <p:cNvPicPr>
            <a:picLocks noChangeAspect="1"/>
          </p:cNvPicPr>
          <p:nvPr/>
        </p:nvPicPr>
        <p:blipFill>
          <a:blip r:embed="rId14"/>
          <a:stretch>
            <a:fillRect/>
          </a:stretch>
        </p:blipFill>
        <p:spPr>
          <a:xfrm>
            <a:off x="2758661" y="-8126"/>
            <a:ext cx="4543286" cy="1076428"/>
          </a:xfrm>
          <a:prstGeom prst="rect">
            <a:avLst/>
          </a:prstGeom>
        </p:spPr>
      </p:pic>
      <p:pic>
        <p:nvPicPr>
          <p:cNvPr id="1026" name="Picture 2" descr="See the source image">
            <a:extLst>
              <a:ext uri="{FF2B5EF4-FFF2-40B4-BE49-F238E27FC236}">
                <a16:creationId xmlns:a16="http://schemas.microsoft.com/office/drawing/2014/main" id="{6C9A47FB-1363-421D-925E-B5FFBEFE9FC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08021" y="5883715"/>
            <a:ext cx="1531601" cy="735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879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Analysis – fatigue</a:t>
            </a:r>
          </a:p>
        </p:txBody>
      </p:sp>
      <p:sp>
        <p:nvSpPr>
          <p:cNvPr id="3" name="Content Placeholder 2"/>
          <p:cNvSpPr>
            <a:spLocks noGrp="1"/>
          </p:cNvSpPr>
          <p:nvPr>
            <p:ph idx="1"/>
          </p:nvPr>
        </p:nvSpPr>
        <p:spPr/>
        <p:txBody>
          <a:bodyPr/>
          <a:lstStyle/>
          <a:p>
            <a:pPr>
              <a:lnSpc>
                <a:spcPct val="100000"/>
              </a:lnSpc>
            </a:pPr>
            <a:r>
              <a:rPr lang="en-GB" sz="2000"/>
              <a:t>Underload can affect performance on its own, or it can trigger a </a:t>
            </a:r>
            <a:r>
              <a:rPr lang="en-GB" sz="2000" err="1"/>
              <a:t>microsleep</a:t>
            </a:r>
            <a:r>
              <a:rPr lang="en-GB" sz="2000"/>
              <a:t> in the absence of fatigue, or it can interact with fatigue to exacerbate the effects on performance</a:t>
            </a:r>
          </a:p>
          <a:p>
            <a:pPr>
              <a:lnSpc>
                <a:spcPct val="100000"/>
              </a:lnSpc>
            </a:pPr>
            <a:r>
              <a:rPr lang="en-GB" sz="2000"/>
              <a:t>There is no evidence that the driver’s shift pattern carried an exceptional risk of fatigue</a:t>
            </a:r>
          </a:p>
          <a:p>
            <a:pPr>
              <a:lnSpc>
                <a:spcPct val="100000"/>
              </a:lnSpc>
            </a:pPr>
            <a:r>
              <a:rPr lang="en-GB" sz="2000"/>
              <a:t>The driver reported that he went to bed between 21:30 and 22:00 hrs on the night before the accident, slept well, and was awoken by his mobile phone’s alarm around 03:30 hrs</a:t>
            </a:r>
          </a:p>
        </p:txBody>
      </p:sp>
      <p:pic>
        <p:nvPicPr>
          <p:cNvPr id="6" name="Content Placeholder 7">
            <a:extLst>
              <a:ext uri="{FF2B5EF4-FFF2-40B4-BE49-F238E27FC236}">
                <a16:creationId xmlns:a16="http://schemas.microsoft.com/office/drawing/2014/main" id="{2DCD61A3-4C74-824A-91EE-FB3BB8D4BC48}"/>
              </a:ext>
            </a:extLst>
          </p:cNvPr>
          <p:cNvPicPr>
            <a:picLocks noGrp="1" noChangeAspect="1"/>
          </p:cNvPicPr>
          <p:nvPr>
            <p:ph idx="10"/>
          </p:nvPr>
        </p:nvPicPr>
        <p:blipFill>
          <a:blip r:embed="rId3"/>
          <a:stretch>
            <a:fillRect/>
          </a:stretch>
        </p:blipFill>
        <p:spPr>
          <a:xfrm>
            <a:off x="5559425" y="1897060"/>
            <a:ext cx="6632575" cy="3903547"/>
          </a:xfrm>
          <a:prstGeom prst="rect">
            <a:avLst/>
          </a:prstGeom>
        </p:spPr>
      </p:pic>
    </p:spTree>
    <p:extLst>
      <p:ext uri="{BB962C8B-B14F-4D97-AF65-F5344CB8AC3E}">
        <p14:creationId xmlns:p14="http://schemas.microsoft.com/office/powerpoint/2010/main" val="2513891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Analysis – fatigue</a:t>
            </a:r>
          </a:p>
        </p:txBody>
      </p:sp>
      <p:sp>
        <p:nvSpPr>
          <p:cNvPr id="3" name="Content Placeholder 2"/>
          <p:cNvSpPr>
            <a:spLocks noGrp="1"/>
          </p:cNvSpPr>
          <p:nvPr>
            <p:ph idx="1"/>
          </p:nvPr>
        </p:nvSpPr>
        <p:spPr/>
        <p:txBody>
          <a:bodyPr/>
          <a:lstStyle/>
          <a:p>
            <a:pPr>
              <a:lnSpc>
                <a:spcPct val="100000"/>
              </a:lnSpc>
            </a:pPr>
            <a:r>
              <a:rPr lang="en-GB" sz="2000"/>
              <a:t>A technical examination of the driver’s mobile phone showed that a document was manually downloaded at about 23:00 hrs on the night before the accident</a:t>
            </a:r>
          </a:p>
          <a:p>
            <a:pPr>
              <a:lnSpc>
                <a:spcPct val="100000"/>
              </a:lnSpc>
            </a:pPr>
            <a:r>
              <a:rPr lang="en-GB" sz="2000"/>
              <a:t>It is therefore possible that the driver had less than his reported normal 5.5-6 hrs sleep</a:t>
            </a:r>
          </a:p>
          <a:p>
            <a:pPr>
              <a:lnSpc>
                <a:spcPct val="100000"/>
              </a:lnSpc>
            </a:pPr>
            <a:r>
              <a:rPr lang="en-GB" sz="2000"/>
              <a:t>This amount of sleep is less than the 7-8 hrs that most people need each night</a:t>
            </a:r>
          </a:p>
        </p:txBody>
      </p:sp>
      <p:pic>
        <p:nvPicPr>
          <p:cNvPr id="6" name="Content Placeholder 7">
            <a:extLst>
              <a:ext uri="{FF2B5EF4-FFF2-40B4-BE49-F238E27FC236}">
                <a16:creationId xmlns:a16="http://schemas.microsoft.com/office/drawing/2014/main" id="{2DCD61A3-4C74-824A-91EE-FB3BB8D4BC48}"/>
              </a:ext>
            </a:extLst>
          </p:cNvPr>
          <p:cNvPicPr>
            <a:picLocks noGrp="1" noChangeAspect="1"/>
          </p:cNvPicPr>
          <p:nvPr>
            <p:ph idx="10"/>
          </p:nvPr>
        </p:nvPicPr>
        <p:blipFill>
          <a:blip r:embed="rId3"/>
          <a:stretch>
            <a:fillRect/>
          </a:stretch>
        </p:blipFill>
        <p:spPr>
          <a:xfrm>
            <a:off x="5559425" y="1897060"/>
            <a:ext cx="6632575" cy="3903547"/>
          </a:xfrm>
          <a:prstGeom prst="rect">
            <a:avLst/>
          </a:prstGeom>
        </p:spPr>
      </p:pic>
    </p:spTree>
    <p:extLst>
      <p:ext uri="{BB962C8B-B14F-4D97-AF65-F5344CB8AC3E}">
        <p14:creationId xmlns:p14="http://schemas.microsoft.com/office/powerpoint/2010/main" val="1207143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Analysis – fatigue</a:t>
            </a:r>
          </a:p>
        </p:txBody>
      </p:sp>
      <p:sp>
        <p:nvSpPr>
          <p:cNvPr id="3" name="Content Placeholder 2"/>
          <p:cNvSpPr>
            <a:spLocks noGrp="1"/>
          </p:cNvSpPr>
          <p:nvPr>
            <p:ph idx="1"/>
          </p:nvPr>
        </p:nvSpPr>
        <p:spPr/>
        <p:txBody>
          <a:bodyPr/>
          <a:lstStyle/>
          <a:p>
            <a:pPr>
              <a:lnSpc>
                <a:spcPct val="100000"/>
              </a:lnSpc>
            </a:pPr>
            <a:r>
              <a:rPr lang="en-GB" sz="2000"/>
              <a:t>Low workload and a lack of associated stimulation can increase the likelihood of a fatigued person microsleeping</a:t>
            </a:r>
          </a:p>
          <a:p>
            <a:pPr>
              <a:lnSpc>
                <a:spcPct val="100000"/>
              </a:lnSpc>
            </a:pPr>
            <a:r>
              <a:rPr lang="en-GB" sz="2000"/>
              <a:t>It is therefore possible that a microsleep was a factor in the driver’s loss of awareness on the morning of the accident</a:t>
            </a:r>
          </a:p>
          <a:p>
            <a:pPr>
              <a:lnSpc>
                <a:spcPct val="100000"/>
              </a:lnSpc>
            </a:pPr>
            <a:r>
              <a:rPr lang="en-GB" sz="2000"/>
              <a:t>It is less likely that a microsleep would have happened in a situation where the driver had a relatively high workload</a:t>
            </a:r>
          </a:p>
        </p:txBody>
      </p:sp>
      <p:pic>
        <p:nvPicPr>
          <p:cNvPr id="6" name="Content Placeholder 7">
            <a:extLst>
              <a:ext uri="{FF2B5EF4-FFF2-40B4-BE49-F238E27FC236}">
                <a16:creationId xmlns:a16="http://schemas.microsoft.com/office/drawing/2014/main" id="{2DCD61A3-4C74-824A-91EE-FB3BB8D4BC48}"/>
              </a:ext>
            </a:extLst>
          </p:cNvPr>
          <p:cNvPicPr>
            <a:picLocks noGrp="1" noChangeAspect="1"/>
          </p:cNvPicPr>
          <p:nvPr>
            <p:ph idx="10"/>
          </p:nvPr>
        </p:nvPicPr>
        <p:blipFill>
          <a:blip r:embed="rId3"/>
          <a:stretch>
            <a:fillRect/>
          </a:stretch>
        </p:blipFill>
        <p:spPr>
          <a:xfrm>
            <a:off x="5559425" y="1897060"/>
            <a:ext cx="6632575" cy="3903547"/>
          </a:xfrm>
          <a:prstGeom prst="rect">
            <a:avLst/>
          </a:prstGeom>
        </p:spPr>
      </p:pic>
    </p:spTree>
    <p:extLst>
      <p:ext uri="{BB962C8B-B14F-4D97-AF65-F5344CB8AC3E}">
        <p14:creationId xmlns:p14="http://schemas.microsoft.com/office/powerpoint/2010/main" val="159616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E70A8-16AB-46BB-A7E1-74C25A74E504}"/>
              </a:ext>
            </a:extLst>
          </p:cNvPr>
          <p:cNvSpPr>
            <a:spLocks noGrp="1"/>
          </p:cNvSpPr>
          <p:nvPr>
            <p:ph type="title"/>
          </p:nvPr>
        </p:nvSpPr>
        <p:spPr/>
        <p:txBody>
          <a:bodyPr/>
          <a:lstStyle/>
          <a:p>
            <a:r>
              <a:rPr lang="en-GB"/>
              <a:t>Concluding thoughts – underload again…</a:t>
            </a:r>
          </a:p>
        </p:txBody>
      </p:sp>
      <p:pic>
        <p:nvPicPr>
          <p:cNvPr id="4" name="Content Placeholder 3">
            <a:extLst>
              <a:ext uri="{FF2B5EF4-FFF2-40B4-BE49-F238E27FC236}">
                <a16:creationId xmlns:a16="http://schemas.microsoft.com/office/drawing/2014/main" id="{5689EDB2-995B-4BC7-8BD1-8B298BC0F2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96374" y="1690688"/>
            <a:ext cx="8999252" cy="5167312"/>
          </a:xfrm>
        </p:spPr>
      </p:pic>
    </p:spTree>
    <p:extLst>
      <p:ext uri="{BB962C8B-B14F-4D97-AF65-F5344CB8AC3E}">
        <p14:creationId xmlns:p14="http://schemas.microsoft.com/office/powerpoint/2010/main" val="1271031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2E5FBE-5383-4BF4-A398-5F2340789C4D}"/>
              </a:ext>
            </a:extLst>
          </p:cNvPr>
          <p:cNvSpPr>
            <a:spLocks noGrp="1"/>
          </p:cNvSpPr>
          <p:nvPr>
            <p:ph sz="quarter" idx="11"/>
          </p:nvPr>
        </p:nvSpPr>
        <p:spPr/>
        <p:txBody>
          <a:bodyPr/>
          <a:lstStyle/>
          <a:p>
            <a:endParaRPr lang="en-GB"/>
          </a:p>
        </p:txBody>
      </p:sp>
      <p:sp>
        <p:nvSpPr>
          <p:cNvPr id="5" name="Content Placeholder 4">
            <a:extLst>
              <a:ext uri="{FF2B5EF4-FFF2-40B4-BE49-F238E27FC236}">
                <a16:creationId xmlns:a16="http://schemas.microsoft.com/office/drawing/2014/main" id="{2DB3AEDE-E7A2-4F8B-9740-17433F712C63}"/>
              </a:ext>
            </a:extLst>
          </p:cNvPr>
          <p:cNvSpPr>
            <a:spLocks noGrp="1"/>
          </p:cNvSpPr>
          <p:nvPr>
            <p:ph sz="quarter" idx="13"/>
          </p:nvPr>
        </p:nvSpPr>
        <p:spPr/>
        <p:txBody>
          <a:bodyPr/>
          <a:lstStyle/>
          <a:p>
            <a:r>
              <a:rPr lang="en-GB"/>
              <a:t>ERA HOF conference, Valenciennes</a:t>
            </a:r>
          </a:p>
        </p:txBody>
      </p:sp>
      <p:sp>
        <p:nvSpPr>
          <p:cNvPr id="8" name="Content Placeholder 7">
            <a:extLst>
              <a:ext uri="{FF2B5EF4-FFF2-40B4-BE49-F238E27FC236}">
                <a16:creationId xmlns:a16="http://schemas.microsoft.com/office/drawing/2014/main" id="{D5F2CE84-BF34-4045-8351-1B100DC423D5}"/>
              </a:ext>
            </a:extLst>
          </p:cNvPr>
          <p:cNvSpPr>
            <a:spLocks noGrp="1"/>
          </p:cNvSpPr>
          <p:nvPr>
            <p:ph sz="quarter" idx="10"/>
          </p:nvPr>
        </p:nvSpPr>
        <p:spPr>
          <a:xfrm>
            <a:off x="2365430" y="2554178"/>
            <a:ext cx="7797048" cy="756581"/>
          </a:xfrm>
        </p:spPr>
        <p:txBody>
          <a:bodyPr/>
          <a:lstStyle/>
          <a:p>
            <a:r>
              <a:rPr lang="en-GB"/>
              <a:t>Integrating workload and fatigue in accident investigation</a:t>
            </a:r>
          </a:p>
        </p:txBody>
      </p:sp>
      <p:sp>
        <p:nvSpPr>
          <p:cNvPr id="10" name="Content Placeholder 9">
            <a:extLst>
              <a:ext uri="{FF2B5EF4-FFF2-40B4-BE49-F238E27FC236}">
                <a16:creationId xmlns:a16="http://schemas.microsoft.com/office/drawing/2014/main" id="{77D71E72-237F-44DC-9DDC-C322E1FBA9D9}"/>
              </a:ext>
            </a:extLst>
          </p:cNvPr>
          <p:cNvSpPr>
            <a:spLocks noGrp="1"/>
          </p:cNvSpPr>
          <p:nvPr>
            <p:ph sz="quarter" idx="12"/>
          </p:nvPr>
        </p:nvSpPr>
        <p:spPr/>
        <p:txBody>
          <a:bodyPr/>
          <a:lstStyle/>
          <a:p>
            <a:r>
              <a:rPr lang="en-GB"/>
              <a:t>Mark Young, Inspector, RAIB</a:t>
            </a:r>
          </a:p>
        </p:txBody>
      </p:sp>
      <p:sp>
        <p:nvSpPr>
          <p:cNvPr id="12" name="Content Placeholder 11">
            <a:extLst>
              <a:ext uri="{FF2B5EF4-FFF2-40B4-BE49-F238E27FC236}">
                <a16:creationId xmlns:a16="http://schemas.microsoft.com/office/drawing/2014/main" id="{DC4E8983-7FB8-4D39-BD14-96D682547CBA}"/>
              </a:ext>
            </a:extLst>
          </p:cNvPr>
          <p:cNvSpPr>
            <a:spLocks noGrp="1"/>
          </p:cNvSpPr>
          <p:nvPr>
            <p:ph sz="quarter" idx="14"/>
          </p:nvPr>
        </p:nvSpPr>
        <p:spPr/>
        <p:txBody>
          <a:bodyPr/>
          <a:lstStyle/>
          <a:p>
            <a:r>
              <a:rPr lang="en-GB"/>
              <a:t>7 December 2022</a:t>
            </a:r>
          </a:p>
        </p:txBody>
      </p:sp>
    </p:spTree>
    <p:extLst>
      <p:ext uri="{BB962C8B-B14F-4D97-AF65-F5344CB8AC3E}">
        <p14:creationId xmlns:p14="http://schemas.microsoft.com/office/powerpoint/2010/main" val="342553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1699A-8B47-4176-874C-770DB05761F2}"/>
              </a:ext>
            </a:extLst>
          </p:cNvPr>
          <p:cNvSpPr>
            <a:spLocks noGrp="1"/>
          </p:cNvSpPr>
          <p:nvPr>
            <p:ph type="ctrTitle"/>
          </p:nvPr>
        </p:nvSpPr>
        <p:spPr/>
        <p:txBody>
          <a:bodyPr>
            <a:normAutofit fontScale="90000"/>
          </a:bodyPr>
          <a:lstStyle/>
          <a:p>
            <a:r>
              <a:rPr lang="en-US" b="1" i="0">
                <a:effectLst/>
                <a:latin typeface="-apple-system"/>
              </a:rPr>
              <a:t>Conference - Integration of Human and </a:t>
            </a:r>
            <a:r>
              <a:rPr lang="en-US" b="1" i="0" err="1">
                <a:effectLst/>
                <a:latin typeface="-apple-system"/>
              </a:rPr>
              <a:t>Organisational</a:t>
            </a:r>
            <a:r>
              <a:rPr lang="en-US" b="1" i="0">
                <a:effectLst/>
                <a:latin typeface="-apple-system"/>
              </a:rPr>
              <a:t> Factors: Managing Workload and Fatigue</a:t>
            </a:r>
            <a:endParaRPr lang="en-GB"/>
          </a:p>
        </p:txBody>
      </p:sp>
      <p:sp>
        <p:nvSpPr>
          <p:cNvPr id="3" name="Subtitle 2">
            <a:extLst>
              <a:ext uri="{FF2B5EF4-FFF2-40B4-BE49-F238E27FC236}">
                <a16:creationId xmlns:a16="http://schemas.microsoft.com/office/drawing/2014/main" id="{7F81C0FB-2EC2-4E64-AE8C-2078E3B26873}"/>
              </a:ext>
            </a:extLst>
          </p:cNvPr>
          <p:cNvSpPr>
            <a:spLocks noGrp="1"/>
          </p:cNvSpPr>
          <p:nvPr>
            <p:ph type="subTitle" idx="1"/>
          </p:nvPr>
        </p:nvSpPr>
        <p:spPr/>
        <p:txBody>
          <a:bodyPr>
            <a:normAutofit/>
          </a:bodyPr>
          <a:lstStyle/>
          <a:p>
            <a:r>
              <a:rPr lang="en-US" sz="1800" b="0" i="0">
                <a:effectLst/>
                <a:latin typeface="Calibri" panose="020F0502020204030204" pitchFamily="34" charset="0"/>
              </a:rPr>
              <a:t>Session 6 - How can workload and fatigue be regulated? </a:t>
            </a:r>
            <a:endParaRPr lang="en-GB"/>
          </a:p>
        </p:txBody>
      </p:sp>
    </p:spTree>
    <p:extLst>
      <p:ext uri="{BB962C8B-B14F-4D97-AF65-F5344CB8AC3E}">
        <p14:creationId xmlns:p14="http://schemas.microsoft.com/office/powerpoint/2010/main" val="2992972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9E09-5CFE-464B-9F45-C798817EF025}"/>
              </a:ext>
            </a:extLst>
          </p:cNvPr>
          <p:cNvSpPr>
            <a:spLocks noGrp="1"/>
          </p:cNvSpPr>
          <p:nvPr>
            <p:ph type="title"/>
          </p:nvPr>
        </p:nvSpPr>
        <p:spPr/>
        <p:txBody>
          <a:bodyPr/>
          <a:lstStyle/>
          <a:p>
            <a:r>
              <a:rPr lang="fr-BE"/>
              <a:t>Speakers – 7 </a:t>
            </a:r>
            <a:r>
              <a:rPr lang="fr-BE" err="1"/>
              <a:t>December</a:t>
            </a:r>
            <a:r>
              <a:rPr lang="fr-BE"/>
              <a:t> 2022</a:t>
            </a:r>
            <a:endParaRPr lang="en-GB"/>
          </a:p>
        </p:txBody>
      </p:sp>
      <p:graphicFrame>
        <p:nvGraphicFramePr>
          <p:cNvPr id="8" name="Diagram 7">
            <a:extLst>
              <a:ext uri="{FF2B5EF4-FFF2-40B4-BE49-F238E27FC236}">
                <a16:creationId xmlns:a16="http://schemas.microsoft.com/office/drawing/2014/main" id="{8D50A222-483F-4557-ADF7-528E67FBC26B}"/>
              </a:ext>
            </a:extLst>
          </p:cNvPr>
          <p:cNvGraphicFramePr/>
          <p:nvPr>
            <p:extLst>
              <p:ext uri="{D42A27DB-BD31-4B8C-83A1-F6EECF244321}">
                <p14:modId xmlns:p14="http://schemas.microsoft.com/office/powerpoint/2010/main" val="3836443915"/>
              </p:ext>
            </p:extLst>
          </p:nvPr>
        </p:nvGraphicFramePr>
        <p:xfrm>
          <a:off x="368503" y="1076652"/>
          <a:ext cx="11487875" cy="5683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Logo, company name&#10;&#10;Description automatically generated">
            <a:extLst>
              <a:ext uri="{FF2B5EF4-FFF2-40B4-BE49-F238E27FC236}">
                <a16:creationId xmlns:a16="http://schemas.microsoft.com/office/drawing/2014/main" id="{5DE206E0-FD6C-4E81-85EE-370C02FFF9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2375" y="5889476"/>
            <a:ext cx="1237953" cy="751237"/>
          </a:xfrm>
          <a:prstGeom prst="rect">
            <a:avLst/>
          </a:prstGeom>
        </p:spPr>
      </p:pic>
      <p:sp>
        <p:nvSpPr>
          <p:cNvPr id="10" name="Slide Number Placeholder 9">
            <a:extLst>
              <a:ext uri="{FF2B5EF4-FFF2-40B4-BE49-F238E27FC236}">
                <a16:creationId xmlns:a16="http://schemas.microsoft.com/office/drawing/2014/main" id="{2D7BA7D8-A83E-4D1C-B0DA-F2FABB56A6F6}"/>
              </a:ext>
            </a:extLst>
          </p:cNvPr>
          <p:cNvSpPr>
            <a:spLocks noGrp="1"/>
          </p:cNvSpPr>
          <p:nvPr>
            <p:ph type="sldNum" sz="quarter" idx="12"/>
          </p:nvPr>
        </p:nvSpPr>
        <p:spPr/>
        <p:txBody>
          <a:bodyPr/>
          <a:lstStyle/>
          <a:p>
            <a:fld id="{C42FA7FF-343F-4B15-8C07-71F25E92F617}" type="slidenum">
              <a:rPr lang="en-US" smtClean="0"/>
              <a:t>26</a:t>
            </a:fld>
            <a:endParaRPr lang="en-US"/>
          </a:p>
        </p:txBody>
      </p:sp>
      <p:sp>
        <p:nvSpPr>
          <p:cNvPr id="3" name="AutoShape 2" descr="Home">
            <a:extLst>
              <a:ext uri="{FF2B5EF4-FFF2-40B4-BE49-F238E27FC236}">
                <a16:creationId xmlns:a16="http://schemas.microsoft.com/office/drawing/2014/main" id="{ADBD9A77-B71D-42B0-A615-335E122DB2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4" descr="Irish Rail logo">
            <a:extLst>
              <a:ext uri="{FF2B5EF4-FFF2-40B4-BE49-F238E27FC236}">
                <a16:creationId xmlns:a16="http://schemas.microsoft.com/office/drawing/2014/main" id="{73DBA041-882E-497C-9F21-849EED4C794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 name="Content Placeholder 6">
            <a:extLst>
              <a:ext uri="{FF2B5EF4-FFF2-40B4-BE49-F238E27FC236}">
                <a16:creationId xmlns:a16="http://schemas.microsoft.com/office/drawing/2014/main" id="{437A13A3-5D9E-4FC3-92CC-FDD2BA8425CA}"/>
              </a:ext>
            </a:extLst>
          </p:cNvPr>
          <p:cNvPicPr>
            <a:picLocks noGrp="1" noChangeAspect="1"/>
          </p:cNvPicPr>
          <p:nvPr>
            <p:ph idx="1"/>
          </p:nvPr>
        </p:nvPicPr>
        <p:blipFill>
          <a:blip r:embed="rId9"/>
          <a:stretch>
            <a:fillRect/>
          </a:stretch>
        </p:blipFill>
        <p:spPr>
          <a:xfrm>
            <a:off x="18810463" y="12399847"/>
            <a:ext cx="1362994" cy="286229"/>
          </a:xfrm>
          <a:prstGeom prst="rect">
            <a:avLst/>
          </a:prstGeom>
        </p:spPr>
      </p:pic>
      <p:pic>
        <p:nvPicPr>
          <p:cNvPr id="14" name="Picture 13" descr="Logo, company name&#10;&#10;Description automatically generated">
            <a:extLst>
              <a:ext uri="{FF2B5EF4-FFF2-40B4-BE49-F238E27FC236}">
                <a16:creationId xmlns:a16="http://schemas.microsoft.com/office/drawing/2014/main" id="{16E3DADB-6C01-4811-8CD1-0707D47AF4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28362" y="5889475"/>
            <a:ext cx="1237953" cy="751237"/>
          </a:xfrm>
          <a:prstGeom prst="rect">
            <a:avLst/>
          </a:prstGeom>
        </p:spPr>
      </p:pic>
      <p:pic>
        <p:nvPicPr>
          <p:cNvPr id="11" name="Picture 10">
            <a:extLst>
              <a:ext uri="{FF2B5EF4-FFF2-40B4-BE49-F238E27FC236}">
                <a16:creationId xmlns:a16="http://schemas.microsoft.com/office/drawing/2014/main" id="{37DC815A-B692-4F0C-A9B7-5BBC74B4DAF0}"/>
              </a:ext>
            </a:extLst>
          </p:cNvPr>
          <p:cNvPicPr>
            <a:picLocks noChangeAspect="1"/>
          </p:cNvPicPr>
          <p:nvPr/>
        </p:nvPicPr>
        <p:blipFill>
          <a:blip r:embed="rId10"/>
          <a:stretch>
            <a:fillRect/>
          </a:stretch>
        </p:blipFill>
        <p:spPr>
          <a:xfrm>
            <a:off x="6248400" y="5939669"/>
            <a:ext cx="1531602" cy="627794"/>
          </a:xfrm>
          <a:prstGeom prst="rect">
            <a:avLst/>
          </a:prstGeom>
        </p:spPr>
      </p:pic>
      <p:pic>
        <p:nvPicPr>
          <p:cNvPr id="12" name="Picture 11">
            <a:extLst>
              <a:ext uri="{FF2B5EF4-FFF2-40B4-BE49-F238E27FC236}">
                <a16:creationId xmlns:a16="http://schemas.microsoft.com/office/drawing/2014/main" id="{647B9684-6CF2-465F-9227-EFCAC98FE30C}"/>
              </a:ext>
            </a:extLst>
          </p:cNvPr>
          <p:cNvPicPr>
            <a:picLocks noChangeAspect="1"/>
          </p:cNvPicPr>
          <p:nvPr/>
        </p:nvPicPr>
        <p:blipFill>
          <a:blip r:embed="rId11"/>
          <a:stretch>
            <a:fillRect/>
          </a:stretch>
        </p:blipFill>
        <p:spPr>
          <a:xfrm>
            <a:off x="4484854" y="6049581"/>
            <a:ext cx="2346965" cy="421251"/>
          </a:xfrm>
          <a:prstGeom prst="rect">
            <a:avLst/>
          </a:prstGeom>
        </p:spPr>
      </p:pic>
      <p:pic>
        <p:nvPicPr>
          <p:cNvPr id="21" name="Picture 20">
            <a:extLst>
              <a:ext uri="{FF2B5EF4-FFF2-40B4-BE49-F238E27FC236}">
                <a16:creationId xmlns:a16="http://schemas.microsoft.com/office/drawing/2014/main" id="{3767A2CE-F529-43D7-AA93-08A3BD6BEBF2}"/>
              </a:ext>
            </a:extLst>
          </p:cNvPr>
          <p:cNvPicPr>
            <a:picLocks noChangeAspect="1"/>
          </p:cNvPicPr>
          <p:nvPr/>
        </p:nvPicPr>
        <p:blipFill>
          <a:blip r:embed="rId12"/>
          <a:stretch>
            <a:fillRect/>
          </a:stretch>
        </p:blipFill>
        <p:spPr>
          <a:xfrm>
            <a:off x="4568804" y="39770"/>
            <a:ext cx="933362" cy="934141"/>
          </a:xfrm>
          <a:prstGeom prst="rect">
            <a:avLst/>
          </a:prstGeom>
        </p:spPr>
      </p:pic>
      <p:pic>
        <p:nvPicPr>
          <p:cNvPr id="4" name="Picture 3">
            <a:extLst>
              <a:ext uri="{FF2B5EF4-FFF2-40B4-BE49-F238E27FC236}">
                <a16:creationId xmlns:a16="http://schemas.microsoft.com/office/drawing/2014/main" id="{F88AE62A-1875-487E-9561-58E81AAF895E}"/>
              </a:ext>
            </a:extLst>
          </p:cNvPr>
          <p:cNvPicPr>
            <a:picLocks noChangeAspect="1"/>
          </p:cNvPicPr>
          <p:nvPr/>
        </p:nvPicPr>
        <p:blipFill>
          <a:blip r:embed="rId13"/>
          <a:stretch>
            <a:fillRect/>
          </a:stretch>
        </p:blipFill>
        <p:spPr>
          <a:xfrm>
            <a:off x="2817632" y="5860340"/>
            <a:ext cx="1127858" cy="786452"/>
          </a:xfrm>
          <a:prstGeom prst="rect">
            <a:avLst/>
          </a:prstGeom>
        </p:spPr>
      </p:pic>
      <p:pic>
        <p:nvPicPr>
          <p:cNvPr id="29" name="Picture 82" descr="A picture containing text&#10;&#10;Description automatically generated">
            <a:extLst>
              <a:ext uri="{FF2B5EF4-FFF2-40B4-BE49-F238E27FC236}">
                <a16:creationId xmlns:a16="http://schemas.microsoft.com/office/drawing/2014/main" id="{B557D3E9-0D68-DA38-FF2E-F56DB69C13AA}"/>
              </a:ext>
            </a:extLst>
          </p:cNvPr>
          <p:cNvPicPr>
            <a:picLocks noChangeAspect="1"/>
          </p:cNvPicPr>
          <p:nvPr/>
        </p:nvPicPr>
        <p:blipFill>
          <a:blip r:embed="rId14"/>
          <a:stretch>
            <a:fillRect/>
          </a:stretch>
        </p:blipFill>
        <p:spPr>
          <a:xfrm>
            <a:off x="2758661" y="-8126"/>
            <a:ext cx="4543286" cy="1076428"/>
          </a:xfrm>
          <a:prstGeom prst="rect">
            <a:avLst/>
          </a:prstGeom>
        </p:spPr>
      </p:pic>
      <p:pic>
        <p:nvPicPr>
          <p:cNvPr id="1026" name="Picture 2" descr="See the source image">
            <a:extLst>
              <a:ext uri="{FF2B5EF4-FFF2-40B4-BE49-F238E27FC236}">
                <a16:creationId xmlns:a16="http://schemas.microsoft.com/office/drawing/2014/main" id="{6C9A47FB-1363-421D-925E-B5FFBEFE9FC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08021" y="5883715"/>
            <a:ext cx="1531601" cy="735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61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943872" y="2060848"/>
            <a:ext cx="5544616" cy="1584176"/>
          </a:xfrm>
        </p:spPr>
        <p:txBody>
          <a:bodyPr>
            <a:noAutofit/>
          </a:bodyPr>
          <a:lstStyle/>
          <a:p>
            <a:pPr algn="r"/>
            <a:br>
              <a:rPr lang="es-ES_tradnl" sz="4200" b="1">
                <a:ln w="12700">
                  <a:solidFill>
                    <a:schemeClr val="bg1"/>
                  </a:solidFill>
                </a:ln>
                <a:solidFill>
                  <a:schemeClr val="tx2"/>
                </a:solidFill>
                <a:effectLst>
                  <a:outerShdw dist="38100" dir="3600000" algn="l" rotWithShape="0">
                    <a:schemeClr val="bg1"/>
                  </a:outerShdw>
                </a:effectLst>
              </a:rPr>
            </a:br>
            <a:r>
              <a:rPr lang="en-US"/>
              <a:t>Monitoring HOF by AESF 	</a:t>
            </a:r>
            <a:br>
              <a:rPr lang="en-US"/>
            </a:br>
            <a:endParaRPr lang="es-ES_tradnl" sz="4000" b="1">
              <a:ln w="12700">
                <a:solidFill>
                  <a:schemeClr val="bg1"/>
                </a:solidFill>
              </a:ln>
              <a:solidFill>
                <a:srgbClr val="C00000"/>
              </a:solidFill>
              <a:effectLst>
                <a:outerShdw dist="38100" dir="3600000" algn="l" rotWithShape="0">
                  <a:schemeClr val="bg1"/>
                </a:outerShdw>
              </a:effectLst>
            </a:endParaRPr>
          </a:p>
        </p:txBody>
      </p:sp>
      <p:sp>
        <p:nvSpPr>
          <p:cNvPr id="3" name="2 Subtítulo"/>
          <p:cNvSpPr>
            <a:spLocks noGrp="1"/>
          </p:cNvSpPr>
          <p:nvPr>
            <p:ph type="subTitle" idx="1"/>
          </p:nvPr>
        </p:nvSpPr>
        <p:spPr>
          <a:xfrm>
            <a:off x="7248128" y="5877272"/>
            <a:ext cx="3240360" cy="792088"/>
          </a:xfrm>
        </p:spPr>
        <p:txBody>
          <a:bodyPr>
            <a:noAutofit/>
          </a:bodyPr>
          <a:lstStyle/>
          <a:p>
            <a:pPr algn="r"/>
            <a:r>
              <a:rPr lang="es-ES_tradnl" sz="1600" b="1">
                <a:solidFill>
                  <a:srgbClr val="C00000"/>
                </a:solidFill>
                <a:effectLst>
                  <a:outerShdw blurRad="50800" dist="76200" dir="3000000" algn="tl" rotWithShape="0">
                    <a:schemeClr val="bg1"/>
                  </a:outerShdw>
                </a:effectLst>
                <a:latin typeface="Rockwell Condensed" panose="02060603050405020104" pitchFamily="18" charset="0"/>
              </a:rPr>
              <a:t>Vanessa Mª García Lozano</a:t>
            </a:r>
          </a:p>
          <a:p>
            <a:pPr algn="r"/>
            <a:r>
              <a:rPr lang="es-ES_tradnl" b="1">
                <a:solidFill>
                  <a:schemeClr val="tx1">
                    <a:lumMod val="75000"/>
                    <a:lumOff val="25000"/>
                  </a:schemeClr>
                </a:solidFill>
                <a:effectLst>
                  <a:outerShdw blurRad="50800" dist="76200" dir="3000000" algn="tl" rotWithShape="0">
                    <a:schemeClr val="bg1"/>
                  </a:outerShdw>
                </a:effectLst>
                <a:latin typeface="Rockwell Condensed" panose="02060603050405020104" pitchFamily="18" charset="0"/>
              </a:rPr>
              <a:t>07/12/2022</a:t>
            </a:r>
          </a:p>
        </p:txBody>
      </p:sp>
    </p:spTree>
    <p:extLst>
      <p:ext uri="{BB962C8B-B14F-4D97-AF65-F5344CB8AC3E}">
        <p14:creationId xmlns:p14="http://schemas.microsoft.com/office/powerpoint/2010/main" val="1704457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s-ES"/>
              <a:t>WHY MONITORING HOF?</a:t>
            </a:r>
          </a:p>
        </p:txBody>
      </p:sp>
      <p:sp>
        <p:nvSpPr>
          <p:cNvPr id="4" name="Marcador de número de diapositiva 3"/>
          <p:cNvSpPr>
            <a:spLocks noGrp="1"/>
          </p:cNvSpPr>
          <p:nvPr>
            <p:ph type="sldNum" sz="quarter" idx="12"/>
          </p:nvPr>
        </p:nvSpPr>
        <p:spPr/>
        <p:txBody>
          <a:bodyPr/>
          <a:lstStyle/>
          <a:p>
            <a:pPr defTabSz="914290"/>
            <a:fld id="{2ACBC53E-3205-4F93-9A77-6D5F1B4EA2D5}" type="slidenum">
              <a:rPr lang="es-ES_tradnl">
                <a:solidFill>
                  <a:prstClr val="white"/>
                </a:solidFill>
              </a:rPr>
              <a:pPr defTabSz="914290"/>
              <a:t>28</a:t>
            </a:fld>
            <a:endParaRPr lang="es-ES_tradnl">
              <a:solidFill>
                <a:prstClr val="white"/>
              </a:solidFill>
            </a:endParaRPr>
          </a:p>
        </p:txBody>
      </p:sp>
      <p:sp>
        <p:nvSpPr>
          <p:cNvPr id="9" name="6 Rectángulo"/>
          <p:cNvSpPr/>
          <p:nvPr/>
        </p:nvSpPr>
        <p:spPr>
          <a:xfrm>
            <a:off x="2213289" y="939274"/>
            <a:ext cx="1080120"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0"/>
            <a:endParaRPr lang="en-US">
              <a:solidFill>
                <a:prstClr val="white"/>
              </a:solidFill>
              <a:latin typeface="Calibri"/>
            </a:endParaRPr>
          </a:p>
        </p:txBody>
      </p:sp>
      <p:sp>
        <p:nvSpPr>
          <p:cNvPr id="10" name="7 CuadroTexto"/>
          <p:cNvSpPr txBox="1"/>
          <p:nvPr/>
        </p:nvSpPr>
        <p:spPr>
          <a:xfrm>
            <a:off x="4725472" y="1209932"/>
            <a:ext cx="5691009" cy="1611874"/>
          </a:xfrm>
          <a:prstGeom prst="roundRect">
            <a:avLst>
              <a:gd name="adj" fmla="val 17149"/>
            </a:avLst>
          </a:prstGeom>
          <a:solidFill>
            <a:schemeClr val="accent1">
              <a:lumMod val="20000"/>
              <a:lumOff val="80000"/>
            </a:schemeClr>
          </a:solidFill>
          <a:ln w="28575">
            <a:solidFill>
              <a:schemeClr val="bg1"/>
            </a:solidFill>
          </a:ln>
          <a:effectLst>
            <a:outerShdw blurRad="50800" dist="38100" dir="2700000" algn="tl" rotWithShape="0">
              <a:prstClr val="black">
                <a:alpha val="40000"/>
              </a:prstClr>
            </a:outerShdw>
          </a:effectLst>
        </p:spPr>
        <p:txBody>
          <a:bodyPr wrap="square" rtlCol="0">
            <a:noAutofit/>
          </a:bodyPr>
          <a:lstStyle/>
          <a:p>
            <a:pPr marL="1371435" lvl="3" defTabSz="914290"/>
            <a:r>
              <a:rPr lang="es-ES" sz="1900" b="1" err="1">
                <a:solidFill>
                  <a:srgbClr val="C00000"/>
                </a:solidFill>
                <a:latin typeface="Rockwell" panose="02060603020205020403" pitchFamily="18" charset="0"/>
              </a:rPr>
              <a:t>Commission</a:t>
            </a:r>
            <a:r>
              <a:rPr lang="es-ES" sz="1900" b="1">
                <a:solidFill>
                  <a:srgbClr val="C00000"/>
                </a:solidFill>
                <a:latin typeface="Rockwell" panose="02060603020205020403" pitchFamily="18" charset="0"/>
              </a:rPr>
              <a:t> </a:t>
            </a:r>
            <a:r>
              <a:rPr lang="es-ES" sz="1900" b="1" err="1">
                <a:solidFill>
                  <a:srgbClr val="C00000"/>
                </a:solidFill>
                <a:latin typeface="Rockwell" panose="02060603020205020403" pitchFamily="18" charset="0"/>
              </a:rPr>
              <a:t>Delegated</a:t>
            </a:r>
            <a:r>
              <a:rPr lang="es-ES" sz="1900" b="1">
                <a:solidFill>
                  <a:srgbClr val="C00000"/>
                </a:solidFill>
                <a:latin typeface="Rockwell" panose="02060603020205020403" pitchFamily="18" charset="0"/>
              </a:rPr>
              <a:t> </a:t>
            </a:r>
            <a:r>
              <a:rPr lang="es-ES" sz="1900" b="1" err="1">
                <a:solidFill>
                  <a:srgbClr val="C00000"/>
                </a:solidFill>
                <a:latin typeface="Rockwell" panose="02060603020205020403" pitchFamily="18" charset="0"/>
              </a:rPr>
              <a:t>Regulation</a:t>
            </a:r>
            <a:r>
              <a:rPr lang="es-ES" sz="1900" b="1">
                <a:solidFill>
                  <a:srgbClr val="C00000"/>
                </a:solidFill>
                <a:latin typeface="Rockwell" panose="02060603020205020403" pitchFamily="18" charset="0"/>
              </a:rPr>
              <a:t>(EU) 2018/762 </a:t>
            </a:r>
            <a:r>
              <a:rPr lang="en-US" sz="1900">
                <a:solidFill>
                  <a:prstClr val="black"/>
                </a:solidFill>
                <a:latin typeface="Rockwell" panose="02060603020205020403" pitchFamily="18" charset="0"/>
              </a:rPr>
              <a:t>of 8 March 2018 establishing common safety methods on SMS requirements</a:t>
            </a:r>
            <a:endParaRPr lang="es-ES" sz="1900">
              <a:solidFill>
                <a:prstClr val="black"/>
              </a:solidFill>
              <a:latin typeface="Rockwell" panose="02060603020205020403" pitchFamily="18" charset="0"/>
            </a:endParaRPr>
          </a:p>
        </p:txBody>
      </p:sp>
      <p:pic>
        <p:nvPicPr>
          <p:cNvPr id="1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5884" y="1455104"/>
            <a:ext cx="842890" cy="9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Marcador de contenido 4"/>
          <p:cNvPicPr>
            <a:picLocks noGrp="1" noChangeAspect="1"/>
          </p:cNvPicPr>
          <p:nvPr>
            <p:ph idx="1"/>
          </p:nvPr>
        </p:nvPicPr>
        <p:blipFill>
          <a:blip r:embed="rId3"/>
          <a:stretch>
            <a:fillRect/>
          </a:stretch>
        </p:blipFill>
        <p:spPr>
          <a:xfrm>
            <a:off x="3316655" y="3886575"/>
            <a:ext cx="2664296" cy="1822034"/>
          </a:xfrm>
          <a:prstGeom prst="rect">
            <a:avLst/>
          </a:prstGeom>
        </p:spPr>
      </p:pic>
      <p:pic>
        <p:nvPicPr>
          <p:cNvPr id="22" name="Imagen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2283" y="1322877"/>
            <a:ext cx="2324100" cy="1971675"/>
          </a:xfrm>
          <a:prstGeom prst="rect">
            <a:avLst/>
          </a:prstGeom>
        </p:spPr>
      </p:pic>
      <p:sp>
        <p:nvSpPr>
          <p:cNvPr id="23" name="Más 22"/>
          <p:cNvSpPr/>
          <p:nvPr/>
        </p:nvSpPr>
        <p:spPr>
          <a:xfrm>
            <a:off x="6124419" y="2870483"/>
            <a:ext cx="1188482" cy="1142561"/>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0"/>
            <a:endParaRPr lang="es-ES">
              <a:solidFill>
                <a:prstClr val="white"/>
              </a:solidFill>
              <a:latin typeface="Calibri"/>
            </a:endParaRPr>
          </a:p>
        </p:txBody>
      </p:sp>
      <p:pic>
        <p:nvPicPr>
          <p:cNvPr id="24" name="Imagen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1690" y="3468138"/>
            <a:ext cx="2143125" cy="2143125"/>
          </a:xfrm>
          <a:prstGeom prst="rect">
            <a:avLst/>
          </a:prstGeom>
        </p:spPr>
      </p:pic>
      <p:sp>
        <p:nvSpPr>
          <p:cNvPr id="2" name="CuadroTexto 1">
            <a:extLst>
              <a:ext uri="{FF2B5EF4-FFF2-40B4-BE49-F238E27FC236}">
                <a16:creationId xmlns:a16="http://schemas.microsoft.com/office/drawing/2014/main" id="{9A325D62-70A7-2406-F687-2CB55FC61E72}"/>
              </a:ext>
            </a:extLst>
          </p:cNvPr>
          <p:cNvSpPr txBox="1"/>
          <p:nvPr/>
        </p:nvSpPr>
        <p:spPr>
          <a:xfrm>
            <a:off x="3638982" y="5757285"/>
            <a:ext cx="2712654" cy="369332"/>
          </a:xfrm>
          <a:prstGeom prst="rect">
            <a:avLst/>
          </a:prstGeom>
          <a:noFill/>
        </p:spPr>
        <p:txBody>
          <a:bodyPr wrap="square" rtlCol="0">
            <a:spAutoFit/>
          </a:bodyPr>
          <a:lstStyle/>
          <a:p>
            <a:pPr defTabSz="914290"/>
            <a:r>
              <a:rPr lang="es-ES" b="1">
                <a:solidFill>
                  <a:prstClr val="black"/>
                </a:solidFill>
                <a:latin typeface="Rockwell" panose="02060603020205020403" pitchFamily="18" charset="0"/>
              </a:rPr>
              <a:t>OCURRENCES</a:t>
            </a:r>
          </a:p>
        </p:txBody>
      </p:sp>
      <p:sp>
        <p:nvSpPr>
          <p:cNvPr id="3" name="CuadroTexto 2">
            <a:extLst>
              <a:ext uri="{FF2B5EF4-FFF2-40B4-BE49-F238E27FC236}">
                <a16:creationId xmlns:a16="http://schemas.microsoft.com/office/drawing/2014/main" id="{59B7A09F-0107-52E4-46C0-7906E1915883}"/>
              </a:ext>
            </a:extLst>
          </p:cNvPr>
          <p:cNvSpPr txBox="1"/>
          <p:nvPr/>
        </p:nvSpPr>
        <p:spPr>
          <a:xfrm>
            <a:off x="7104112" y="5611263"/>
            <a:ext cx="3182276" cy="646331"/>
          </a:xfrm>
          <a:prstGeom prst="rect">
            <a:avLst/>
          </a:prstGeom>
          <a:noFill/>
        </p:spPr>
        <p:txBody>
          <a:bodyPr wrap="square" rtlCol="0">
            <a:spAutoFit/>
          </a:bodyPr>
          <a:lstStyle>
            <a:defPPr>
              <a:defRPr lang="es-ES_tradnl"/>
            </a:defPPr>
            <a:lvl1pPr>
              <a:defRPr b="1">
                <a:latin typeface="Rockwell" panose="02060603020205020403" pitchFamily="18" charset="0"/>
              </a:defRPr>
            </a:lvl1pPr>
          </a:lstStyle>
          <a:p>
            <a:pPr algn="ctr" defTabSz="914290"/>
            <a:r>
              <a:rPr lang="es-ES">
                <a:solidFill>
                  <a:prstClr val="black"/>
                </a:solidFill>
              </a:rPr>
              <a:t>INFORMATION KNOWN OR PROVIDED</a:t>
            </a:r>
          </a:p>
        </p:txBody>
      </p:sp>
    </p:spTree>
    <p:extLst>
      <p:ext uri="{BB962C8B-B14F-4D97-AF65-F5344CB8AC3E}">
        <p14:creationId xmlns:p14="http://schemas.microsoft.com/office/powerpoint/2010/main" val="3461864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9A3CC3CF-BB11-64FF-9C13-F17D8815BE24}"/>
              </a:ext>
            </a:extLst>
          </p:cNvPr>
          <p:cNvPicPr>
            <a:picLocks noChangeAspect="1"/>
          </p:cNvPicPr>
          <p:nvPr/>
        </p:nvPicPr>
        <p:blipFill>
          <a:blip r:embed="rId3"/>
          <a:stretch>
            <a:fillRect/>
          </a:stretch>
        </p:blipFill>
        <p:spPr>
          <a:xfrm>
            <a:off x="2563003" y="1782895"/>
            <a:ext cx="7925487" cy="4145639"/>
          </a:xfrm>
          <a:prstGeom prst="rect">
            <a:avLst/>
          </a:prstGeom>
        </p:spPr>
      </p:pic>
      <p:sp>
        <p:nvSpPr>
          <p:cNvPr id="2" name="1 Título"/>
          <p:cNvSpPr>
            <a:spLocks noGrp="1"/>
          </p:cNvSpPr>
          <p:nvPr>
            <p:ph type="title"/>
          </p:nvPr>
        </p:nvSpPr>
        <p:spPr/>
        <p:txBody>
          <a:bodyPr/>
          <a:lstStyle/>
          <a:p>
            <a:r>
              <a:rPr lang="en-US"/>
              <a:t>IMPORTANCE OF HOF MONITORING</a:t>
            </a:r>
            <a:endParaRPr lang="es-ES"/>
          </a:p>
        </p:txBody>
      </p:sp>
      <p:sp>
        <p:nvSpPr>
          <p:cNvPr id="3" name="2 Marcador de contenido"/>
          <p:cNvSpPr>
            <a:spLocks noGrp="1"/>
          </p:cNvSpPr>
          <p:nvPr>
            <p:ph idx="1"/>
          </p:nvPr>
        </p:nvSpPr>
        <p:spPr>
          <a:xfrm>
            <a:off x="2207569" y="929468"/>
            <a:ext cx="8280920" cy="5324045"/>
          </a:xfrm>
        </p:spPr>
        <p:txBody>
          <a:bodyPr>
            <a:normAutofit/>
          </a:bodyPr>
          <a:lstStyle/>
          <a:p>
            <a:r>
              <a:rPr lang="en-US" sz="2600"/>
              <a:t>Accidents by cause  in national network in Spain-&gt; mainly human factors and installation failures caused.</a:t>
            </a:r>
          </a:p>
        </p:txBody>
      </p:sp>
      <p:sp>
        <p:nvSpPr>
          <p:cNvPr id="4" name="3 Marcador de número de diapositiva"/>
          <p:cNvSpPr>
            <a:spLocks noGrp="1"/>
          </p:cNvSpPr>
          <p:nvPr>
            <p:ph type="sldNum" sz="quarter" idx="12"/>
          </p:nvPr>
        </p:nvSpPr>
        <p:spPr/>
        <p:txBody>
          <a:bodyPr/>
          <a:lstStyle/>
          <a:p>
            <a:pPr>
              <a:defRPr/>
            </a:pPr>
            <a:fld id="{2ACBC53E-3205-4F93-9A77-6D5F1B4EA2D5}" type="slidenum">
              <a:rPr lang="es-ES_tradnl">
                <a:solidFill>
                  <a:prstClr val="white"/>
                </a:solidFill>
              </a:rPr>
              <a:pPr>
                <a:defRPr/>
              </a:pPr>
              <a:t>29</a:t>
            </a:fld>
            <a:endParaRPr lang="es-ES_tradnl">
              <a:solidFill>
                <a:prstClr val="white"/>
              </a:solidFill>
            </a:endParaRPr>
          </a:p>
        </p:txBody>
      </p:sp>
      <p:sp>
        <p:nvSpPr>
          <p:cNvPr id="5" name="Rectángulo 4">
            <a:extLst>
              <a:ext uri="{FF2B5EF4-FFF2-40B4-BE49-F238E27FC236}">
                <a16:creationId xmlns:a16="http://schemas.microsoft.com/office/drawing/2014/main" id="{AF5287DD-DD22-411D-A367-9FD22CFBB198}"/>
              </a:ext>
            </a:extLst>
          </p:cNvPr>
          <p:cNvSpPr/>
          <p:nvPr/>
        </p:nvSpPr>
        <p:spPr>
          <a:xfrm>
            <a:off x="8256240" y="4725145"/>
            <a:ext cx="2160240" cy="1528365"/>
          </a:xfrm>
          <a:prstGeom prst="rect">
            <a:avLst/>
          </a:prstGeom>
          <a:noFill/>
          <a:ln w="8572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0"/>
            <a:endParaRPr lang="es-ES">
              <a:solidFill>
                <a:prstClr val="white"/>
              </a:solidFill>
              <a:latin typeface="Calibri"/>
            </a:endParaRPr>
          </a:p>
        </p:txBody>
      </p:sp>
      <p:sp>
        <p:nvSpPr>
          <p:cNvPr id="6" name="Forma libre: forma 5">
            <a:extLst>
              <a:ext uri="{FF2B5EF4-FFF2-40B4-BE49-F238E27FC236}">
                <a16:creationId xmlns:a16="http://schemas.microsoft.com/office/drawing/2014/main" id="{AD0DE846-4047-43C9-A3EF-17DF4AFFEDCA}"/>
              </a:ext>
            </a:extLst>
          </p:cNvPr>
          <p:cNvSpPr/>
          <p:nvPr/>
        </p:nvSpPr>
        <p:spPr>
          <a:xfrm>
            <a:off x="4139153" y="3509106"/>
            <a:ext cx="3913694" cy="623098"/>
          </a:xfrm>
          <a:custGeom>
            <a:avLst/>
            <a:gdLst>
              <a:gd name="connsiteX0" fmla="*/ 0 w 3924886"/>
              <a:gd name="connsiteY0" fmla="*/ 801859 h 801859"/>
              <a:gd name="connsiteX1" fmla="*/ 1674055 w 3924886"/>
              <a:gd name="connsiteY1" fmla="*/ 0 h 801859"/>
              <a:gd name="connsiteX2" fmla="*/ 3108960 w 3924886"/>
              <a:gd name="connsiteY2" fmla="*/ 98474 h 801859"/>
              <a:gd name="connsiteX3" fmla="*/ 3924886 w 3924886"/>
              <a:gd name="connsiteY3" fmla="*/ 436099 h 801859"/>
              <a:gd name="connsiteX0" fmla="*/ 0 w 3924886"/>
              <a:gd name="connsiteY0" fmla="*/ 846408 h 846408"/>
              <a:gd name="connsiteX1" fmla="*/ 1674055 w 3924886"/>
              <a:gd name="connsiteY1" fmla="*/ 44549 h 846408"/>
              <a:gd name="connsiteX2" fmla="*/ 3108960 w 3924886"/>
              <a:gd name="connsiteY2" fmla="*/ 143023 h 846408"/>
              <a:gd name="connsiteX3" fmla="*/ 3924886 w 3924886"/>
              <a:gd name="connsiteY3" fmla="*/ 480648 h 846408"/>
              <a:gd name="connsiteX0" fmla="*/ 0 w 3924886"/>
              <a:gd name="connsiteY0" fmla="*/ 853634 h 853634"/>
              <a:gd name="connsiteX1" fmla="*/ 1674055 w 3924886"/>
              <a:gd name="connsiteY1" fmla="*/ 51775 h 853634"/>
              <a:gd name="connsiteX2" fmla="*/ 3108960 w 3924886"/>
              <a:gd name="connsiteY2" fmla="*/ 150249 h 853634"/>
              <a:gd name="connsiteX3" fmla="*/ 3924886 w 3924886"/>
              <a:gd name="connsiteY3" fmla="*/ 487874 h 853634"/>
              <a:gd name="connsiteX0" fmla="*/ 0 w 3924886"/>
              <a:gd name="connsiteY0" fmla="*/ 853634 h 853634"/>
              <a:gd name="connsiteX1" fmla="*/ 1674055 w 3924886"/>
              <a:gd name="connsiteY1" fmla="*/ 51775 h 853634"/>
              <a:gd name="connsiteX2" fmla="*/ 3108960 w 3924886"/>
              <a:gd name="connsiteY2" fmla="*/ 150249 h 853634"/>
              <a:gd name="connsiteX3" fmla="*/ 3924886 w 3924886"/>
              <a:gd name="connsiteY3" fmla="*/ 487874 h 853634"/>
              <a:gd name="connsiteX0" fmla="*/ 0 w 3924886"/>
              <a:gd name="connsiteY0" fmla="*/ 853634 h 853634"/>
              <a:gd name="connsiteX1" fmla="*/ 1674055 w 3924886"/>
              <a:gd name="connsiteY1" fmla="*/ 51775 h 853634"/>
              <a:gd name="connsiteX2" fmla="*/ 3108960 w 3924886"/>
              <a:gd name="connsiteY2" fmla="*/ 150249 h 853634"/>
              <a:gd name="connsiteX3" fmla="*/ 3924886 w 3924886"/>
              <a:gd name="connsiteY3" fmla="*/ 487874 h 853634"/>
              <a:gd name="connsiteX0" fmla="*/ 0 w 3924886"/>
              <a:gd name="connsiteY0" fmla="*/ 882877 h 882877"/>
              <a:gd name="connsiteX1" fmla="*/ 1716258 w 3924886"/>
              <a:gd name="connsiteY1" fmla="*/ 38815 h 882877"/>
              <a:gd name="connsiteX2" fmla="*/ 3108960 w 3924886"/>
              <a:gd name="connsiteY2" fmla="*/ 179492 h 882877"/>
              <a:gd name="connsiteX3" fmla="*/ 3924886 w 3924886"/>
              <a:gd name="connsiteY3" fmla="*/ 517117 h 882877"/>
              <a:gd name="connsiteX0" fmla="*/ 0 w 3882683"/>
              <a:gd name="connsiteY0" fmla="*/ 852812 h 852812"/>
              <a:gd name="connsiteX1" fmla="*/ 1674055 w 3882683"/>
              <a:gd name="connsiteY1" fmla="*/ 36885 h 852812"/>
              <a:gd name="connsiteX2" fmla="*/ 3066757 w 3882683"/>
              <a:gd name="connsiteY2" fmla="*/ 177562 h 852812"/>
              <a:gd name="connsiteX3" fmla="*/ 3882683 w 3882683"/>
              <a:gd name="connsiteY3" fmla="*/ 515187 h 852812"/>
              <a:gd name="connsiteX0" fmla="*/ 0 w 3882683"/>
              <a:gd name="connsiteY0" fmla="*/ 854635 h 854635"/>
              <a:gd name="connsiteX1" fmla="*/ 1674055 w 3882683"/>
              <a:gd name="connsiteY1" fmla="*/ 38708 h 854635"/>
              <a:gd name="connsiteX2" fmla="*/ 3066757 w 3882683"/>
              <a:gd name="connsiteY2" fmla="*/ 179385 h 854635"/>
              <a:gd name="connsiteX3" fmla="*/ 3882683 w 3882683"/>
              <a:gd name="connsiteY3" fmla="*/ 517010 h 854635"/>
              <a:gd name="connsiteX0" fmla="*/ 0 w 3671668"/>
              <a:gd name="connsiteY0" fmla="*/ 853106 h 853106"/>
              <a:gd name="connsiteX1" fmla="*/ 1674055 w 3671668"/>
              <a:gd name="connsiteY1" fmla="*/ 37179 h 853106"/>
              <a:gd name="connsiteX2" fmla="*/ 3066757 w 3671668"/>
              <a:gd name="connsiteY2" fmla="*/ 177856 h 853106"/>
              <a:gd name="connsiteX3" fmla="*/ 3671668 w 3671668"/>
              <a:gd name="connsiteY3" fmla="*/ 529548 h 853106"/>
              <a:gd name="connsiteX0" fmla="*/ 0 w 3938955"/>
              <a:gd name="connsiteY0" fmla="*/ 853403 h 853403"/>
              <a:gd name="connsiteX1" fmla="*/ 1674055 w 3938955"/>
              <a:gd name="connsiteY1" fmla="*/ 37476 h 853403"/>
              <a:gd name="connsiteX2" fmla="*/ 3066757 w 3938955"/>
              <a:gd name="connsiteY2" fmla="*/ 178153 h 853403"/>
              <a:gd name="connsiteX3" fmla="*/ 3938955 w 3938955"/>
              <a:gd name="connsiteY3" fmla="*/ 543912 h 853403"/>
              <a:gd name="connsiteX0" fmla="*/ 0 w 3938955"/>
              <a:gd name="connsiteY0" fmla="*/ 853403 h 853403"/>
              <a:gd name="connsiteX1" fmla="*/ 1674055 w 3938955"/>
              <a:gd name="connsiteY1" fmla="*/ 37476 h 853403"/>
              <a:gd name="connsiteX2" fmla="*/ 3066757 w 3938955"/>
              <a:gd name="connsiteY2" fmla="*/ 178153 h 853403"/>
              <a:gd name="connsiteX3" fmla="*/ 3938955 w 3938955"/>
              <a:gd name="connsiteY3" fmla="*/ 543912 h 853403"/>
              <a:gd name="connsiteX0" fmla="*/ 0 w 3938955"/>
              <a:gd name="connsiteY0" fmla="*/ 910213 h 910213"/>
              <a:gd name="connsiteX1" fmla="*/ 1674055 w 3938955"/>
              <a:gd name="connsiteY1" fmla="*/ 94286 h 910213"/>
              <a:gd name="connsiteX2" fmla="*/ 3066757 w 3938955"/>
              <a:gd name="connsiteY2" fmla="*/ 234963 h 910213"/>
              <a:gd name="connsiteX3" fmla="*/ 3938955 w 3938955"/>
              <a:gd name="connsiteY3" fmla="*/ 600722 h 910213"/>
              <a:gd name="connsiteX0" fmla="*/ 0 w 3938955"/>
              <a:gd name="connsiteY0" fmla="*/ 910213 h 910213"/>
              <a:gd name="connsiteX1" fmla="*/ 1674055 w 3938955"/>
              <a:gd name="connsiteY1" fmla="*/ 94286 h 910213"/>
              <a:gd name="connsiteX2" fmla="*/ 3066757 w 3938955"/>
              <a:gd name="connsiteY2" fmla="*/ 234963 h 910213"/>
              <a:gd name="connsiteX3" fmla="*/ 3938955 w 3938955"/>
              <a:gd name="connsiteY3" fmla="*/ 600722 h 910213"/>
              <a:gd name="connsiteX0" fmla="*/ 0 w 3938955"/>
              <a:gd name="connsiteY0" fmla="*/ 820008 h 820008"/>
              <a:gd name="connsiteX1" fmla="*/ 1674055 w 3938955"/>
              <a:gd name="connsiteY1" fmla="*/ 4081 h 820008"/>
              <a:gd name="connsiteX2" fmla="*/ 3938955 w 3938955"/>
              <a:gd name="connsiteY2" fmla="*/ 510517 h 820008"/>
              <a:gd name="connsiteX0" fmla="*/ 0 w 3938955"/>
              <a:gd name="connsiteY0" fmla="*/ 883931 h 883931"/>
              <a:gd name="connsiteX1" fmla="*/ 1885071 w 3938955"/>
              <a:gd name="connsiteY1" fmla="*/ 3607 h 883931"/>
              <a:gd name="connsiteX2" fmla="*/ 3938955 w 3938955"/>
              <a:gd name="connsiteY2" fmla="*/ 574440 h 883931"/>
            </a:gdLst>
            <a:ahLst/>
            <a:cxnLst>
              <a:cxn ang="0">
                <a:pos x="connsiteX0" y="connsiteY0"/>
              </a:cxn>
              <a:cxn ang="0">
                <a:pos x="connsiteX1" y="connsiteY1"/>
              </a:cxn>
              <a:cxn ang="0">
                <a:pos x="connsiteX2" y="connsiteY2"/>
              </a:cxn>
            </a:cxnLst>
            <a:rect l="l" t="t" r="r" b="b"/>
            <a:pathLst>
              <a:path w="3938955" h="883931">
                <a:moveTo>
                  <a:pt x="0" y="883931"/>
                </a:moveTo>
                <a:cubicBezTo>
                  <a:pt x="558018" y="616645"/>
                  <a:pt x="1228579" y="55189"/>
                  <a:pt x="1885071" y="3607"/>
                </a:cubicBezTo>
                <a:cubicBezTo>
                  <a:pt x="2541563" y="-47975"/>
                  <a:pt x="3467101" y="468933"/>
                  <a:pt x="3938955" y="574440"/>
                </a:cubicBezTo>
              </a:path>
            </a:pathLst>
          </a:custGeom>
          <a:noFill/>
          <a:ln w="381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0"/>
            <a:endParaRPr lang="es-ES">
              <a:solidFill>
                <a:prstClr val="white"/>
              </a:solidFill>
              <a:latin typeface="Calibri"/>
            </a:endParaRPr>
          </a:p>
        </p:txBody>
      </p:sp>
      <p:sp>
        <p:nvSpPr>
          <p:cNvPr id="15" name="Forma libre: forma 14">
            <a:extLst>
              <a:ext uri="{FF2B5EF4-FFF2-40B4-BE49-F238E27FC236}">
                <a16:creationId xmlns:a16="http://schemas.microsoft.com/office/drawing/2014/main" id="{043014A0-59DD-677D-AD79-75424F8CFB53}"/>
              </a:ext>
            </a:extLst>
          </p:cNvPr>
          <p:cNvSpPr/>
          <p:nvPr/>
        </p:nvSpPr>
        <p:spPr>
          <a:xfrm>
            <a:off x="2999656" y="4007112"/>
            <a:ext cx="4896544" cy="623098"/>
          </a:xfrm>
          <a:custGeom>
            <a:avLst/>
            <a:gdLst>
              <a:gd name="connsiteX0" fmla="*/ 0 w 4667250"/>
              <a:gd name="connsiteY0" fmla="*/ 190912 h 575161"/>
              <a:gd name="connsiteX1" fmla="*/ 1162050 w 4667250"/>
              <a:gd name="connsiteY1" fmla="*/ 571912 h 575161"/>
              <a:gd name="connsiteX2" fmla="*/ 2895600 w 4667250"/>
              <a:gd name="connsiteY2" fmla="*/ 412 h 575161"/>
              <a:gd name="connsiteX3" fmla="*/ 4667250 w 4667250"/>
              <a:gd name="connsiteY3" fmla="*/ 476662 h 575161"/>
            </a:gdLst>
            <a:ahLst/>
            <a:cxnLst>
              <a:cxn ang="0">
                <a:pos x="connsiteX0" y="connsiteY0"/>
              </a:cxn>
              <a:cxn ang="0">
                <a:pos x="connsiteX1" y="connsiteY1"/>
              </a:cxn>
              <a:cxn ang="0">
                <a:pos x="connsiteX2" y="connsiteY2"/>
              </a:cxn>
              <a:cxn ang="0">
                <a:pos x="connsiteX3" y="connsiteY3"/>
              </a:cxn>
            </a:cxnLst>
            <a:rect l="l" t="t" r="r" b="b"/>
            <a:pathLst>
              <a:path w="4667250" h="575161">
                <a:moveTo>
                  <a:pt x="0" y="190912"/>
                </a:moveTo>
                <a:cubicBezTo>
                  <a:pt x="339725" y="397287"/>
                  <a:pt x="679450" y="603662"/>
                  <a:pt x="1162050" y="571912"/>
                </a:cubicBezTo>
                <a:cubicBezTo>
                  <a:pt x="1644650" y="540162"/>
                  <a:pt x="2311400" y="16287"/>
                  <a:pt x="2895600" y="412"/>
                </a:cubicBezTo>
                <a:cubicBezTo>
                  <a:pt x="3479800" y="-15463"/>
                  <a:pt x="4406900" y="432212"/>
                  <a:pt x="4667250" y="476662"/>
                </a:cubicBezTo>
              </a:path>
            </a:pathLst>
          </a:custGeom>
          <a:noFill/>
          <a:ln w="1016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0"/>
            <a:endParaRPr lang="es-ES">
              <a:solidFill>
                <a:prstClr val="white"/>
              </a:solidFill>
              <a:latin typeface="Calibri"/>
            </a:endParaRPr>
          </a:p>
        </p:txBody>
      </p:sp>
    </p:spTree>
    <p:extLst>
      <p:ext uri="{BB962C8B-B14F-4D97-AF65-F5344CB8AC3E}">
        <p14:creationId xmlns:p14="http://schemas.microsoft.com/office/powerpoint/2010/main" val="1211276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1699A-8B47-4176-874C-770DB05761F2}"/>
              </a:ext>
            </a:extLst>
          </p:cNvPr>
          <p:cNvSpPr>
            <a:spLocks noGrp="1"/>
          </p:cNvSpPr>
          <p:nvPr>
            <p:ph type="ctrTitle"/>
          </p:nvPr>
        </p:nvSpPr>
        <p:spPr/>
        <p:txBody>
          <a:bodyPr>
            <a:normAutofit fontScale="90000"/>
          </a:bodyPr>
          <a:lstStyle/>
          <a:p>
            <a:r>
              <a:rPr lang="en-US" b="1" i="0">
                <a:effectLst/>
                <a:latin typeface="-apple-system"/>
              </a:rPr>
              <a:t>Conference - Integration of Human and </a:t>
            </a:r>
            <a:r>
              <a:rPr lang="en-US" b="1" i="0" err="1">
                <a:effectLst/>
                <a:latin typeface="-apple-system"/>
              </a:rPr>
              <a:t>Organisational</a:t>
            </a:r>
            <a:r>
              <a:rPr lang="en-US" b="1" i="0">
                <a:effectLst/>
                <a:latin typeface="-apple-system"/>
              </a:rPr>
              <a:t> Factors: Managing Workload and Fatigue</a:t>
            </a:r>
            <a:endParaRPr lang="en-GB"/>
          </a:p>
        </p:txBody>
      </p:sp>
      <p:sp>
        <p:nvSpPr>
          <p:cNvPr id="3" name="Subtitle 2">
            <a:extLst>
              <a:ext uri="{FF2B5EF4-FFF2-40B4-BE49-F238E27FC236}">
                <a16:creationId xmlns:a16="http://schemas.microsoft.com/office/drawing/2014/main" id="{7F81C0FB-2EC2-4E64-AE8C-2078E3B26873}"/>
              </a:ext>
            </a:extLst>
          </p:cNvPr>
          <p:cNvSpPr>
            <a:spLocks noGrp="1"/>
          </p:cNvSpPr>
          <p:nvPr>
            <p:ph type="subTitle" idx="1"/>
          </p:nvPr>
        </p:nvSpPr>
        <p:spPr/>
        <p:txBody>
          <a:bodyPr>
            <a:normAutofit/>
          </a:bodyPr>
          <a:lstStyle/>
          <a:p>
            <a:r>
              <a:rPr lang="en-US" sz="1800" b="0" i="0">
                <a:effectLst/>
                <a:latin typeface="Calibri" panose="020F0502020204030204" pitchFamily="34" charset="0"/>
              </a:rPr>
              <a:t>Session 6 - How can workload and fatigue be regulated? </a:t>
            </a:r>
            <a:endParaRPr lang="en-GB"/>
          </a:p>
        </p:txBody>
      </p:sp>
    </p:spTree>
    <p:extLst>
      <p:ext uri="{BB962C8B-B14F-4D97-AF65-F5344CB8AC3E}">
        <p14:creationId xmlns:p14="http://schemas.microsoft.com/office/powerpoint/2010/main" val="4203482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a:t>IMPORTANCE OF HOF MONITORING</a:t>
            </a:r>
            <a:endParaRPr lang="es-ES"/>
          </a:p>
        </p:txBody>
      </p:sp>
      <p:sp>
        <p:nvSpPr>
          <p:cNvPr id="3" name="2 Marcador de contenido"/>
          <p:cNvSpPr>
            <a:spLocks noGrp="1"/>
          </p:cNvSpPr>
          <p:nvPr>
            <p:ph idx="1"/>
          </p:nvPr>
        </p:nvSpPr>
        <p:spPr/>
        <p:txBody>
          <a:bodyPr>
            <a:normAutofit/>
          </a:bodyPr>
          <a:lstStyle/>
          <a:p>
            <a:r>
              <a:rPr lang="en-US" sz="2600"/>
              <a:t>HUMAN FACTOR: In the last two years there are </a:t>
            </a:r>
            <a:r>
              <a:rPr lang="en-US" sz="2600">
                <a:solidFill>
                  <a:srgbClr val="FF0000"/>
                </a:solidFill>
              </a:rPr>
              <a:t>wide variations</a:t>
            </a:r>
            <a:r>
              <a:rPr lang="en-US" sz="2600"/>
              <a:t> between consecutive periods.</a:t>
            </a:r>
            <a:endParaRPr lang="es-ES" sz="2600"/>
          </a:p>
        </p:txBody>
      </p:sp>
      <p:sp>
        <p:nvSpPr>
          <p:cNvPr id="4" name="3 Marcador de número de diapositiva"/>
          <p:cNvSpPr>
            <a:spLocks noGrp="1"/>
          </p:cNvSpPr>
          <p:nvPr>
            <p:ph type="sldNum" sz="quarter" idx="12"/>
          </p:nvPr>
        </p:nvSpPr>
        <p:spPr/>
        <p:txBody>
          <a:bodyPr/>
          <a:lstStyle/>
          <a:p>
            <a:pPr>
              <a:defRPr/>
            </a:pPr>
            <a:fld id="{2ACBC53E-3205-4F93-9A77-6D5F1B4EA2D5}" type="slidenum">
              <a:rPr lang="es-ES_tradnl">
                <a:solidFill>
                  <a:prstClr val="white"/>
                </a:solidFill>
              </a:rPr>
              <a:pPr>
                <a:defRPr/>
              </a:pPr>
              <a:t>30</a:t>
            </a:fld>
            <a:endParaRPr lang="es-ES_tradnl">
              <a:solidFill>
                <a:prstClr val="white"/>
              </a:solidFill>
            </a:endParaRPr>
          </a:p>
        </p:txBody>
      </p:sp>
      <p:graphicFrame>
        <p:nvGraphicFramePr>
          <p:cNvPr id="18" name="Gráfico 17">
            <a:extLst>
              <a:ext uri="{FF2B5EF4-FFF2-40B4-BE49-F238E27FC236}">
                <a16:creationId xmlns:a16="http://schemas.microsoft.com/office/drawing/2014/main" id="{8428D136-214E-4D90-B69F-2D4094B3028D}"/>
              </a:ext>
            </a:extLst>
          </p:cNvPr>
          <p:cNvGraphicFramePr>
            <a:graphicFrameLocks/>
          </p:cNvGraphicFramePr>
          <p:nvPr/>
        </p:nvGraphicFramePr>
        <p:xfrm>
          <a:off x="2481677" y="1730092"/>
          <a:ext cx="7848872" cy="43471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43395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a:t>Index</a:t>
            </a:r>
          </a:p>
        </p:txBody>
      </p:sp>
      <p:sp>
        <p:nvSpPr>
          <p:cNvPr id="3" name="2 Marcador de contenido"/>
          <p:cNvSpPr>
            <a:spLocks noGrp="1"/>
          </p:cNvSpPr>
          <p:nvPr>
            <p:ph idx="1"/>
          </p:nvPr>
        </p:nvSpPr>
        <p:spPr/>
        <p:txBody>
          <a:bodyPr>
            <a:noAutofit/>
          </a:bodyPr>
          <a:lstStyle/>
          <a:p>
            <a:pPr marL="711200" indent="0">
              <a:spcAft>
                <a:spcPts val="600"/>
              </a:spcAft>
              <a:buNone/>
            </a:pPr>
            <a:endParaRPr lang="es-ES_tradnl" sz="3400">
              <a:solidFill>
                <a:srgbClr val="C00000"/>
              </a:solidFill>
            </a:endParaRPr>
          </a:p>
          <a:p>
            <a:pPr marL="711200" indent="0">
              <a:spcBef>
                <a:spcPts val="2400"/>
              </a:spcBef>
              <a:spcAft>
                <a:spcPts val="2400"/>
              </a:spcAft>
              <a:buNone/>
            </a:pPr>
            <a:r>
              <a:rPr lang="es-ES_tradnl" sz="3400" err="1">
                <a:solidFill>
                  <a:srgbClr val="C00000"/>
                </a:solidFill>
              </a:rPr>
              <a:t>AESF’s</a:t>
            </a:r>
            <a:r>
              <a:rPr lang="es-ES_tradnl" sz="3400">
                <a:solidFill>
                  <a:srgbClr val="C00000"/>
                </a:solidFill>
              </a:rPr>
              <a:t> plan and </a:t>
            </a:r>
            <a:r>
              <a:rPr lang="es-ES_tradnl" sz="3400" err="1">
                <a:solidFill>
                  <a:srgbClr val="C00000"/>
                </a:solidFill>
              </a:rPr>
              <a:t>supervision</a:t>
            </a:r>
            <a:r>
              <a:rPr lang="es-ES_tradnl" sz="3400">
                <a:solidFill>
                  <a:srgbClr val="C00000"/>
                </a:solidFill>
              </a:rPr>
              <a:t> </a:t>
            </a:r>
            <a:r>
              <a:rPr lang="es-ES_tradnl" sz="3400" err="1">
                <a:solidFill>
                  <a:srgbClr val="C00000"/>
                </a:solidFill>
              </a:rPr>
              <a:t>techniques</a:t>
            </a:r>
            <a:r>
              <a:rPr lang="es-ES_tradnl" sz="3400">
                <a:solidFill>
                  <a:srgbClr val="C00000"/>
                </a:solidFill>
              </a:rPr>
              <a:t> </a:t>
            </a:r>
            <a:r>
              <a:rPr lang="es-ES_tradnl" sz="3400" err="1">
                <a:solidFill>
                  <a:srgbClr val="C00000"/>
                </a:solidFill>
              </a:rPr>
              <a:t>integrating</a:t>
            </a:r>
            <a:r>
              <a:rPr lang="es-ES_tradnl" sz="3400">
                <a:solidFill>
                  <a:srgbClr val="C00000"/>
                </a:solidFill>
              </a:rPr>
              <a:t> HOF</a:t>
            </a:r>
          </a:p>
          <a:p>
            <a:pPr marL="711200" indent="0">
              <a:spcBef>
                <a:spcPts val="2400"/>
              </a:spcBef>
              <a:spcAft>
                <a:spcPts val="2400"/>
              </a:spcAft>
              <a:buNone/>
            </a:pPr>
            <a:r>
              <a:rPr lang="es-ES_tradnl" sz="3400" err="1">
                <a:solidFill>
                  <a:srgbClr val="C00000"/>
                </a:solidFill>
              </a:rPr>
              <a:t>Examples</a:t>
            </a:r>
            <a:r>
              <a:rPr lang="es-ES_tradnl" sz="3400">
                <a:solidFill>
                  <a:srgbClr val="C00000"/>
                </a:solidFill>
              </a:rPr>
              <a:t> of HOF supervisión in AESF </a:t>
            </a:r>
          </a:p>
          <a:p>
            <a:pPr>
              <a:spcAft>
                <a:spcPts val="600"/>
              </a:spcAft>
            </a:pPr>
            <a:endParaRPr lang="es-ES_tradnl" sz="3400"/>
          </a:p>
          <a:p>
            <a:pPr>
              <a:spcAft>
                <a:spcPts val="600"/>
              </a:spcAft>
            </a:pPr>
            <a:endParaRPr lang="en-US" sz="3400"/>
          </a:p>
        </p:txBody>
      </p:sp>
      <p:sp>
        <p:nvSpPr>
          <p:cNvPr id="4" name="3 Marcador de número de diapositiva"/>
          <p:cNvSpPr>
            <a:spLocks noGrp="1"/>
          </p:cNvSpPr>
          <p:nvPr>
            <p:ph type="sldNum" sz="quarter" idx="12"/>
          </p:nvPr>
        </p:nvSpPr>
        <p:spPr/>
        <p:txBody>
          <a:bodyPr/>
          <a:lstStyle/>
          <a:p>
            <a:pPr defTabSz="914290"/>
            <a:fld id="{2ACBC53E-3205-4F93-9A77-6D5F1B4EA2D5}" type="slidenum">
              <a:rPr lang="es-ES_tradnl">
                <a:solidFill>
                  <a:prstClr val="white"/>
                </a:solidFill>
              </a:rPr>
              <a:pPr defTabSz="914290"/>
              <a:t>31</a:t>
            </a:fld>
            <a:endParaRPr lang="es-ES_tradnl">
              <a:solidFill>
                <a:prstClr val="white"/>
              </a:solidFill>
            </a:endParaRPr>
          </a:p>
        </p:txBody>
      </p:sp>
      <p:sp>
        <p:nvSpPr>
          <p:cNvPr id="10" name="9 Elipse"/>
          <p:cNvSpPr/>
          <p:nvPr/>
        </p:nvSpPr>
        <p:spPr>
          <a:xfrm>
            <a:off x="911425" y="2852936"/>
            <a:ext cx="576064" cy="576064"/>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290"/>
            <a:r>
              <a:rPr lang="es-ES_tradnl" sz="2800" b="1">
                <a:solidFill>
                  <a:prstClr val="white"/>
                </a:solidFill>
                <a:latin typeface="Rockwell" pitchFamily="18" charset="0"/>
              </a:rPr>
              <a:t>B</a:t>
            </a:r>
            <a:endParaRPr lang="en-US" sz="2800" b="1">
              <a:solidFill>
                <a:prstClr val="white"/>
              </a:solidFill>
              <a:latin typeface="Rockwell" pitchFamily="18" charset="0"/>
            </a:endParaRPr>
          </a:p>
        </p:txBody>
      </p:sp>
      <p:sp>
        <p:nvSpPr>
          <p:cNvPr id="11" name="10 Elipse"/>
          <p:cNvSpPr/>
          <p:nvPr/>
        </p:nvSpPr>
        <p:spPr>
          <a:xfrm>
            <a:off x="911425" y="1666998"/>
            <a:ext cx="576064" cy="576064"/>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290"/>
            <a:r>
              <a:rPr lang="es-ES_tradnl" sz="2800" b="1">
                <a:solidFill>
                  <a:prstClr val="white"/>
                </a:solidFill>
                <a:latin typeface="Rockwell" pitchFamily="18" charset="0"/>
              </a:rPr>
              <a:t>A</a:t>
            </a:r>
            <a:endParaRPr lang="en-US" sz="2800" b="1">
              <a:solidFill>
                <a:prstClr val="white"/>
              </a:solidFill>
              <a:latin typeface="Rockwell" pitchFamily="18" charset="0"/>
            </a:endParaRPr>
          </a:p>
        </p:txBody>
      </p:sp>
    </p:spTree>
    <p:extLst>
      <p:ext uri="{BB962C8B-B14F-4D97-AF65-F5344CB8AC3E}">
        <p14:creationId xmlns:p14="http://schemas.microsoft.com/office/powerpoint/2010/main" val="1394047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7 CuadroTexto">
            <a:extLst>
              <a:ext uri="{FF2B5EF4-FFF2-40B4-BE49-F238E27FC236}">
                <a16:creationId xmlns:a16="http://schemas.microsoft.com/office/drawing/2014/main" id="{49761EF5-CED1-2C73-9A85-68469DDA16BA}"/>
              </a:ext>
            </a:extLst>
          </p:cNvPr>
          <p:cNvSpPr txBox="1"/>
          <p:nvPr/>
        </p:nvSpPr>
        <p:spPr>
          <a:xfrm>
            <a:off x="2939536" y="3801792"/>
            <a:ext cx="7200800" cy="1907018"/>
          </a:xfrm>
          <a:prstGeom prst="roundRect">
            <a:avLst>
              <a:gd name="adj" fmla="val 17149"/>
            </a:avLst>
          </a:prstGeom>
          <a:solidFill>
            <a:schemeClr val="accent1">
              <a:lumMod val="20000"/>
              <a:lumOff val="80000"/>
            </a:schemeClr>
          </a:solidFill>
          <a:ln w="28575">
            <a:solidFill>
              <a:schemeClr val="bg1"/>
            </a:solidFill>
          </a:ln>
          <a:effectLst>
            <a:outerShdw blurRad="50800" dist="38100" dir="2700000" algn="tl" rotWithShape="0">
              <a:prstClr val="black">
                <a:alpha val="40000"/>
              </a:prstClr>
            </a:outerShdw>
          </a:effectLst>
        </p:spPr>
        <p:txBody>
          <a:bodyPr wrap="square" rtlCol="0">
            <a:noAutofit/>
          </a:bodyPr>
          <a:lstStyle/>
          <a:p>
            <a:pPr marL="1371435" lvl="3" defTabSz="914290"/>
            <a:endParaRPr lang="es-ES" sz="1900">
              <a:solidFill>
                <a:prstClr val="black"/>
              </a:solidFill>
              <a:latin typeface="Rockwell" panose="02060603020205020403" pitchFamily="18" charset="0"/>
            </a:endParaRPr>
          </a:p>
        </p:txBody>
      </p:sp>
      <p:sp>
        <p:nvSpPr>
          <p:cNvPr id="5" name="7 CuadroTexto">
            <a:extLst>
              <a:ext uri="{FF2B5EF4-FFF2-40B4-BE49-F238E27FC236}">
                <a16:creationId xmlns:a16="http://schemas.microsoft.com/office/drawing/2014/main" id="{94AA2200-E0EB-411D-D0B0-1B2CA86E9122}"/>
              </a:ext>
            </a:extLst>
          </p:cNvPr>
          <p:cNvSpPr txBox="1"/>
          <p:nvPr/>
        </p:nvSpPr>
        <p:spPr>
          <a:xfrm>
            <a:off x="2855640" y="692697"/>
            <a:ext cx="7200800" cy="2867753"/>
          </a:xfrm>
          <a:prstGeom prst="roundRect">
            <a:avLst>
              <a:gd name="adj" fmla="val 17149"/>
            </a:avLst>
          </a:prstGeom>
          <a:solidFill>
            <a:schemeClr val="accent1">
              <a:lumMod val="20000"/>
              <a:lumOff val="80000"/>
            </a:schemeClr>
          </a:solidFill>
          <a:ln w="28575">
            <a:solidFill>
              <a:schemeClr val="bg1"/>
            </a:solidFill>
          </a:ln>
          <a:effectLst>
            <a:outerShdw blurRad="50800" dist="38100" dir="2700000" algn="tl" rotWithShape="0">
              <a:prstClr val="black">
                <a:alpha val="40000"/>
              </a:prstClr>
            </a:outerShdw>
          </a:effectLst>
        </p:spPr>
        <p:txBody>
          <a:bodyPr wrap="square" rtlCol="0">
            <a:noAutofit/>
          </a:bodyPr>
          <a:lstStyle/>
          <a:p>
            <a:pPr marL="1371435" lvl="3" defTabSz="914290"/>
            <a:endParaRPr lang="es-ES" sz="1900">
              <a:solidFill>
                <a:prstClr val="black"/>
              </a:solidFill>
              <a:latin typeface="Rockwell" panose="02060603020205020403" pitchFamily="18" charset="0"/>
            </a:endParaRPr>
          </a:p>
        </p:txBody>
      </p:sp>
      <p:sp>
        <p:nvSpPr>
          <p:cNvPr id="2" name="Título 1"/>
          <p:cNvSpPr>
            <a:spLocks noGrp="1"/>
          </p:cNvSpPr>
          <p:nvPr>
            <p:ph type="title"/>
          </p:nvPr>
        </p:nvSpPr>
        <p:spPr>
          <a:xfrm>
            <a:off x="2406139" y="81905"/>
            <a:ext cx="8099802" cy="423422"/>
          </a:xfrm>
        </p:spPr>
        <p:txBody>
          <a:bodyPr/>
          <a:lstStyle/>
          <a:p>
            <a:r>
              <a:rPr lang="es-ES" sz="2000" err="1"/>
              <a:t>AESF’s</a:t>
            </a:r>
            <a:r>
              <a:rPr lang="es-ES" sz="2000"/>
              <a:t> plan and </a:t>
            </a:r>
            <a:r>
              <a:rPr lang="es-ES" sz="2000" err="1"/>
              <a:t>supervision</a:t>
            </a:r>
            <a:r>
              <a:rPr lang="es-ES" sz="2000"/>
              <a:t> </a:t>
            </a:r>
            <a:r>
              <a:rPr lang="es-ES" sz="2000" err="1"/>
              <a:t>techniques</a:t>
            </a:r>
            <a:r>
              <a:rPr lang="es-ES" sz="2000"/>
              <a:t> </a:t>
            </a:r>
            <a:r>
              <a:rPr lang="es-ES" sz="2000" err="1"/>
              <a:t>integrating</a:t>
            </a:r>
            <a:r>
              <a:rPr lang="es-ES" sz="2000"/>
              <a:t> HOF</a:t>
            </a:r>
          </a:p>
        </p:txBody>
      </p:sp>
      <p:sp>
        <p:nvSpPr>
          <p:cNvPr id="4" name="Marcador de número de diapositiva 3"/>
          <p:cNvSpPr>
            <a:spLocks noGrp="1"/>
          </p:cNvSpPr>
          <p:nvPr>
            <p:ph type="sldNum" sz="quarter" idx="12"/>
          </p:nvPr>
        </p:nvSpPr>
        <p:spPr/>
        <p:txBody>
          <a:bodyPr/>
          <a:lstStyle/>
          <a:p>
            <a:pPr defTabSz="914290"/>
            <a:fld id="{2ACBC53E-3205-4F93-9A77-6D5F1B4EA2D5}" type="slidenum">
              <a:rPr lang="es-ES_tradnl">
                <a:solidFill>
                  <a:prstClr val="white"/>
                </a:solidFill>
              </a:rPr>
              <a:pPr defTabSz="914290"/>
              <a:t>32</a:t>
            </a:fld>
            <a:endParaRPr lang="es-ES_tradnl">
              <a:solidFill>
                <a:prstClr val="white"/>
              </a:solidFill>
            </a:endParaRPr>
          </a:p>
        </p:txBody>
      </p:sp>
      <p:sp>
        <p:nvSpPr>
          <p:cNvPr id="3" name="Marcador de contenido 2"/>
          <p:cNvSpPr>
            <a:spLocks noGrp="1"/>
          </p:cNvSpPr>
          <p:nvPr>
            <p:ph idx="1"/>
          </p:nvPr>
        </p:nvSpPr>
        <p:spPr>
          <a:xfrm>
            <a:off x="2908759" y="3991942"/>
            <a:ext cx="2897774" cy="1411343"/>
          </a:xfrm>
        </p:spPr>
        <p:txBody>
          <a:bodyPr/>
          <a:lstStyle/>
          <a:p>
            <a:pPr marL="0" indent="0">
              <a:buNone/>
            </a:pPr>
            <a:r>
              <a:rPr lang="es-ES" sz="2400"/>
              <a:t>    </a:t>
            </a:r>
            <a:r>
              <a:rPr lang="es-ES" sz="2400" err="1"/>
              <a:t>Techniques</a:t>
            </a:r>
            <a:endParaRPr lang="es-ES" sz="2400"/>
          </a:p>
          <a:p>
            <a:pPr lvl="1"/>
            <a:r>
              <a:rPr lang="es-ES" sz="2400" err="1">
                <a:latin typeface="Rockwell" panose="02060603020205020403" pitchFamily="18" charset="0"/>
              </a:rPr>
              <a:t>Audits</a:t>
            </a:r>
            <a:endParaRPr lang="es-ES" sz="2400">
              <a:latin typeface="Rockwell" panose="02060603020205020403" pitchFamily="18" charset="0"/>
            </a:endParaRPr>
          </a:p>
          <a:p>
            <a:pPr lvl="1"/>
            <a:r>
              <a:rPr lang="es-ES" sz="2400" err="1">
                <a:latin typeface="Rockwell" panose="02060603020205020403" pitchFamily="18" charset="0"/>
              </a:rPr>
              <a:t>Inspections</a:t>
            </a:r>
            <a:endParaRPr lang="es-ES" sz="2400">
              <a:latin typeface="Rockwell" panose="02060603020205020403" pitchFamily="18" charset="0"/>
            </a:endParaRPr>
          </a:p>
          <a:p>
            <a:endParaRPr lang="es-ES"/>
          </a:p>
        </p:txBody>
      </p:sp>
      <p:pic>
        <p:nvPicPr>
          <p:cNvPr id="6" name="Imagen 5"/>
          <p:cNvPicPr>
            <a:picLocks noChangeAspect="1"/>
          </p:cNvPicPr>
          <p:nvPr/>
        </p:nvPicPr>
        <p:blipFill>
          <a:blip r:embed="rId3"/>
          <a:stretch>
            <a:fillRect/>
          </a:stretch>
        </p:blipFill>
        <p:spPr>
          <a:xfrm>
            <a:off x="7629165" y="1370416"/>
            <a:ext cx="1457259" cy="2089508"/>
          </a:xfrm>
          <a:prstGeom prst="rect">
            <a:avLst/>
          </a:prstGeom>
        </p:spPr>
      </p:pic>
      <p:pic>
        <p:nvPicPr>
          <p:cNvPr id="7" name="Imagen 6"/>
          <p:cNvPicPr>
            <a:picLocks noChangeAspect="1"/>
          </p:cNvPicPr>
          <p:nvPr/>
        </p:nvPicPr>
        <p:blipFill>
          <a:blip r:embed="rId4"/>
          <a:stretch>
            <a:fillRect/>
          </a:stretch>
        </p:blipFill>
        <p:spPr>
          <a:xfrm>
            <a:off x="5807969" y="1339492"/>
            <a:ext cx="1463937" cy="2089508"/>
          </a:xfrm>
          <a:prstGeom prst="rect">
            <a:avLst/>
          </a:prstGeom>
        </p:spPr>
      </p:pic>
      <p:pic>
        <p:nvPicPr>
          <p:cNvPr id="8" name="Imagen 7"/>
          <p:cNvPicPr>
            <a:picLocks noChangeAspect="1"/>
          </p:cNvPicPr>
          <p:nvPr/>
        </p:nvPicPr>
        <p:blipFill>
          <a:blip r:embed="rId5"/>
          <a:stretch>
            <a:fillRect/>
          </a:stretch>
        </p:blipFill>
        <p:spPr>
          <a:xfrm>
            <a:off x="3815319" y="1335452"/>
            <a:ext cx="1495037" cy="2093548"/>
          </a:xfrm>
          <a:prstGeom prst="rect">
            <a:avLst/>
          </a:prstGeom>
        </p:spPr>
      </p:pic>
      <p:sp>
        <p:nvSpPr>
          <p:cNvPr id="9" name="CuadroTexto 8">
            <a:extLst>
              <a:ext uri="{FF2B5EF4-FFF2-40B4-BE49-F238E27FC236}">
                <a16:creationId xmlns:a16="http://schemas.microsoft.com/office/drawing/2014/main" id="{525858AC-6E3C-138A-6129-33DA7EC8B9F2}"/>
              </a:ext>
            </a:extLst>
          </p:cNvPr>
          <p:cNvSpPr txBox="1"/>
          <p:nvPr/>
        </p:nvSpPr>
        <p:spPr>
          <a:xfrm>
            <a:off x="3206509" y="801412"/>
            <a:ext cx="5265755" cy="369332"/>
          </a:xfrm>
          <a:prstGeom prst="rect">
            <a:avLst/>
          </a:prstGeom>
          <a:noFill/>
        </p:spPr>
        <p:txBody>
          <a:bodyPr wrap="square" rtlCol="0">
            <a:spAutoFit/>
          </a:bodyPr>
          <a:lstStyle/>
          <a:p>
            <a:pPr defTabSz="914290"/>
            <a:r>
              <a:rPr lang="es-ES" b="1">
                <a:solidFill>
                  <a:prstClr val="black"/>
                </a:solidFill>
                <a:latin typeface="Rockwell" panose="02060603020205020403" pitchFamily="18" charset="0"/>
              </a:rPr>
              <a:t>AESF </a:t>
            </a:r>
            <a:r>
              <a:rPr lang="es-ES" b="1" err="1">
                <a:solidFill>
                  <a:prstClr val="black"/>
                </a:solidFill>
                <a:latin typeface="Rockwell" panose="02060603020205020403" pitchFamily="18" charset="0"/>
              </a:rPr>
              <a:t>framework</a:t>
            </a:r>
            <a:r>
              <a:rPr lang="es-ES" b="1">
                <a:solidFill>
                  <a:prstClr val="black"/>
                </a:solidFill>
                <a:latin typeface="Rockwell" panose="02060603020205020403" pitchFamily="18" charset="0"/>
              </a:rPr>
              <a:t> for </a:t>
            </a:r>
            <a:r>
              <a:rPr lang="es-ES" b="1" err="1">
                <a:solidFill>
                  <a:prstClr val="black"/>
                </a:solidFill>
                <a:latin typeface="Rockwell" panose="02060603020205020403" pitchFamily="18" charset="0"/>
              </a:rPr>
              <a:t>planning</a:t>
            </a:r>
            <a:r>
              <a:rPr lang="es-ES" b="1">
                <a:solidFill>
                  <a:prstClr val="black"/>
                </a:solidFill>
                <a:latin typeface="Rockwell" panose="02060603020205020403" pitchFamily="18" charset="0"/>
              </a:rPr>
              <a:t> </a:t>
            </a:r>
          </a:p>
        </p:txBody>
      </p:sp>
      <p:sp>
        <p:nvSpPr>
          <p:cNvPr id="11" name="Marcador de contenido 2">
            <a:extLst>
              <a:ext uri="{FF2B5EF4-FFF2-40B4-BE49-F238E27FC236}">
                <a16:creationId xmlns:a16="http://schemas.microsoft.com/office/drawing/2014/main" id="{06F79898-3A6B-2779-BF51-A42A3DF1D18A}"/>
              </a:ext>
            </a:extLst>
          </p:cNvPr>
          <p:cNvSpPr txBox="1">
            <a:spLocks/>
          </p:cNvSpPr>
          <p:nvPr/>
        </p:nvSpPr>
        <p:spPr>
          <a:xfrm>
            <a:off x="6366579" y="4027712"/>
            <a:ext cx="3257813" cy="1411343"/>
          </a:xfrm>
          <a:prstGeom prst="rect">
            <a:avLst/>
          </a:prstGeom>
        </p:spPr>
        <p:txBody>
          <a:bodyPr vert="horz" lIns="91429" tIns="45715" rIns="91429" bIns="45715" rtlCol="0">
            <a:normAutofit/>
          </a:bodyPr>
          <a:lstStyle>
            <a:lvl1pPr marL="342859" indent="-342859" algn="l" defTabSz="914290" rtl="0" eaLnBrk="1" latinLnBrk="0" hangingPunct="1">
              <a:spcBef>
                <a:spcPct val="20000"/>
              </a:spcBef>
              <a:buClr>
                <a:srgbClr val="FF6600"/>
              </a:buClr>
              <a:buFont typeface="Calibri" panose="020F0502020204030204" pitchFamily="34" charset="0"/>
              <a:buChar char="●"/>
              <a:defRPr sz="2800" b="1" kern="1200">
                <a:solidFill>
                  <a:schemeClr val="tx1"/>
                </a:solidFill>
                <a:latin typeface="+mn-lt"/>
                <a:ea typeface="+mn-ea"/>
                <a:cs typeface="+mn-cs"/>
              </a:defRPr>
            </a:lvl1pPr>
            <a:lvl2pPr marL="742861" indent="-285716" algn="l" defTabSz="914290" rtl="0" eaLnBrk="1" latinLnBrk="0" hangingPunct="1">
              <a:spcBef>
                <a:spcPct val="20000"/>
              </a:spcBef>
              <a:buClr>
                <a:srgbClr val="FF6600"/>
              </a:buClr>
              <a:buFont typeface="Calibri" panose="020F0502020204030204" pitchFamily="34" charset="0"/>
              <a:buChar char="●"/>
              <a:defRPr sz="2800" b="0" kern="1200">
                <a:solidFill>
                  <a:schemeClr val="tx1"/>
                </a:solidFill>
                <a:latin typeface="+mn-lt"/>
                <a:ea typeface="+mn-ea"/>
                <a:cs typeface="+mn-cs"/>
              </a:defRPr>
            </a:lvl2pPr>
            <a:lvl3pPr marL="1142863" indent="-228573" algn="l" defTabSz="914290" rtl="0" eaLnBrk="1" latinLnBrk="0" hangingPunct="1">
              <a:spcBef>
                <a:spcPct val="20000"/>
              </a:spcBef>
              <a:buClr>
                <a:srgbClr val="FF6600"/>
              </a:buClr>
              <a:buFont typeface="Calibri" panose="020F0502020204030204" pitchFamily="34" charset="0"/>
              <a:buChar char="●"/>
              <a:defRPr sz="2800" b="0" kern="1200">
                <a:solidFill>
                  <a:schemeClr val="tx1"/>
                </a:solidFill>
                <a:latin typeface="+mn-lt"/>
                <a:ea typeface="+mn-ea"/>
                <a:cs typeface="+mn-cs"/>
              </a:defRPr>
            </a:lvl3pPr>
            <a:lvl4pPr marL="1600008" indent="-228573" algn="l" defTabSz="914290" rtl="0" eaLnBrk="1" latinLnBrk="0" hangingPunct="1">
              <a:spcBef>
                <a:spcPct val="20000"/>
              </a:spcBef>
              <a:buClr>
                <a:srgbClr val="FF6600"/>
              </a:buClr>
              <a:buFont typeface="Calibri" panose="020F0502020204030204" pitchFamily="34" charset="0"/>
              <a:buChar char="●"/>
              <a:defRPr sz="2800" b="0" kern="1200">
                <a:solidFill>
                  <a:schemeClr val="tx1"/>
                </a:solidFill>
                <a:latin typeface="+mn-lt"/>
                <a:ea typeface="+mn-ea"/>
                <a:cs typeface="+mn-cs"/>
              </a:defRPr>
            </a:lvl4pPr>
            <a:lvl5pPr marL="2057153" indent="-228573" algn="l" defTabSz="914290" rtl="0" eaLnBrk="1" latinLnBrk="0" hangingPunct="1">
              <a:spcBef>
                <a:spcPct val="20000"/>
              </a:spcBef>
              <a:buClr>
                <a:srgbClr val="FF6600"/>
              </a:buClr>
              <a:buFont typeface="Calibri" panose="020F0502020204030204" pitchFamily="34" charset="0"/>
              <a:buChar char="●"/>
              <a:defRPr sz="2800" b="0" kern="1200">
                <a:solidFill>
                  <a:schemeClr val="tx1"/>
                </a:solidFill>
                <a:latin typeface="+mn-lt"/>
                <a:ea typeface="+mn-ea"/>
                <a:cs typeface="+mn-cs"/>
              </a:defRPr>
            </a:lvl5pPr>
            <a:lvl6pPr marL="2514298"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43"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89"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34"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s-ES" sz="2400">
                <a:solidFill>
                  <a:prstClr val="black"/>
                </a:solidFill>
                <a:latin typeface="Calibri"/>
              </a:rPr>
              <a:t>    </a:t>
            </a:r>
            <a:r>
              <a:rPr lang="es-ES" sz="2400" err="1">
                <a:solidFill>
                  <a:prstClr val="black"/>
                </a:solidFill>
                <a:latin typeface="Calibri"/>
              </a:rPr>
              <a:t>Types</a:t>
            </a:r>
            <a:endParaRPr lang="es-ES" sz="2400">
              <a:solidFill>
                <a:prstClr val="black"/>
              </a:solidFill>
              <a:latin typeface="Calibri"/>
            </a:endParaRPr>
          </a:p>
          <a:p>
            <a:pPr lvl="1"/>
            <a:r>
              <a:rPr lang="es-ES" sz="2400" err="1">
                <a:solidFill>
                  <a:prstClr val="black"/>
                </a:solidFill>
                <a:latin typeface="Rockwell" panose="02060603020205020403" pitchFamily="18" charset="0"/>
              </a:rPr>
              <a:t>Yearly</a:t>
            </a:r>
            <a:r>
              <a:rPr lang="es-ES" sz="2400">
                <a:solidFill>
                  <a:prstClr val="black"/>
                </a:solidFill>
                <a:latin typeface="Rockwell" panose="02060603020205020403" pitchFamily="18" charset="0"/>
              </a:rPr>
              <a:t> </a:t>
            </a:r>
            <a:r>
              <a:rPr lang="es-ES" sz="2400" err="1">
                <a:solidFill>
                  <a:prstClr val="black"/>
                </a:solidFill>
                <a:latin typeface="Rockwell" panose="02060603020205020403" pitchFamily="18" charset="0"/>
              </a:rPr>
              <a:t>Planned</a:t>
            </a:r>
            <a:endParaRPr lang="es-ES" sz="2400">
              <a:solidFill>
                <a:prstClr val="black"/>
              </a:solidFill>
              <a:latin typeface="Rockwell" panose="02060603020205020403" pitchFamily="18" charset="0"/>
            </a:endParaRPr>
          </a:p>
          <a:p>
            <a:pPr lvl="1"/>
            <a:r>
              <a:rPr lang="es-ES" sz="2400" err="1">
                <a:solidFill>
                  <a:prstClr val="black"/>
                </a:solidFill>
                <a:latin typeface="Rockwell" panose="02060603020205020403" pitchFamily="18" charset="0"/>
              </a:rPr>
              <a:t>Unplanned</a:t>
            </a:r>
            <a:endParaRPr lang="es-ES" sz="2400">
              <a:solidFill>
                <a:prstClr val="black"/>
              </a:solidFill>
              <a:latin typeface="Rockwell" panose="02060603020205020403" pitchFamily="18" charset="0"/>
            </a:endParaRPr>
          </a:p>
        </p:txBody>
      </p:sp>
    </p:spTree>
    <p:extLst>
      <p:ext uri="{BB962C8B-B14F-4D97-AF65-F5344CB8AC3E}">
        <p14:creationId xmlns:p14="http://schemas.microsoft.com/office/powerpoint/2010/main" val="3035034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9392" y="4112423"/>
            <a:ext cx="2369439" cy="2369439"/>
          </a:xfrm>
          <a:prstGeom prst="rect">
            <a:avLst/>
          </a:prstGeom>
        </p:spPr>
      </p:pic>
      <p:sp>
        <p:nvSpPr>
          <p:cNvPr id="2" name="Título 1"/>
          <p:cNvSpPr>
            <a:spLocks noGrp="1"/>
          </p:cNvSpPr>
          <p:nvPr>
            <p:ph type="title"/>
          </p:nvPr>
        </p:nvSpPr>
        <p:spPr>
          <a:xfrm>
            <a:off x="2431317" y="830463"/>
            <a:ext cx="8099802" cy="423422"/>
          </a:xfrm>
        </p:spPr>
        <p:txBody>
          <a:bodyPr/>
          <a:lstStyle/>
          <a:p>
            <a:r>
              <a:rPr lang="es-ES" b="1">
                <a:solidFill>
                  <a:schemeClr val="tx1"/>
                </a:solidFill>
              </a:rPr>
              <a:t>AUDITS: </a:t>
            </a:r>
            <a:r>
              <a:rPr lang="es-ES" b="1" err="1">
                <a:solidFill>
                  <a:schemeClr val="tx1"/>
                </a:solidFill>
              </a:rPr>
              <a:t>characteristics</a:t>
            </a:r>
            <a:endParaRPr lang="es-ES" b="1">
              <a:solidFill>
                <a:schemeClr val="tx1"/>
              </a:solidFill>
            </a:endParaRPr>
          </a:p>
        </p:txBody>
      </p:sp>
      <p:sp>
        <p:nvSpPr>
          <p:cNvPr id="4" name="Marcador de número de diapositiva 3"/>
          <p:cNvSpPr>
            <a:spLocks noGrp="1"/>
          </p:cNvSpPr>
          <p:nvPr>
            <p:ph type="sldNum" sz="quarter" idx="12"/>
          </p:nvPr>
        </p:nvSpPr>
        <p:spPr/>
        <p:txBody>
          <a:bodyPr/>
          <a:lstStyle/>
          <a:p>
            <a:pPr defTabSz="914290"/>
            <a:fld id="{2ACBC53E-3205-4F93-9A77-6D5F1B4EA2D5}" type="slidenum">
              <a:rPr lang="es-ES_tradnl">
                <a:solidFill>
                  <a:prstClr val="white"/>
                </a:solidFill>
              </a:rPr>
              <a:pPr defTabSz="914290"/>
              <a:t>33</a:t>
            </a:fld>
            <a:endParaRPr lang="es-ES_tradnl">
              <a:solidFill>
                <a:prstClr val="white"/>
              </a:solidFill>
            </a:endParaRPr>
          </a:p>
        </p:txBody>
      </p:sp>
      <p:sp>
        <p:nvSpPr>
          <p:cNvPr id="3" name="Marcador de contenido 2"/>
          <p:cNvSpPr>
            <a:spLocks noGrp="1"/>
          </p:cNvSpPr>
          <p:nvPr>
            <p:ph idx="1"/>
          </p:nvPr>
        </p:nvSpPr>
        <p:spPr>
          <a:xfrm>
            <a:off x="1919536" y="1694038"/>
            <a:ext cx="7200800" cy="4320480"/>
          </a:xfrm>
        </p:spPr>
        <p:txBody>
          <a:bodyPr>
            <a:normAutofit fontScale="62500" lnSpcReduction="20000"/>
          </a:bodyPr>
          <a:lstStyle/>
          <a:p>
            <a:pPr lvl="1"/>
            <a:r>
              <a:rPr lang="es-ES" sz="4500" err="1">
                <a:latin typeface="Rockwell" panose="02060603020205020403" pitchFamily="18" charset="0"/>
              </a:rPr>
              <a:t>Especific</a:t>
            </a:r>
            <a:r>
              <a:rPr lang="es-ES" sz="4500">
                <a:latin typeface="Rockwell" panose="02060603020205020403" pitchFamily="18" charset="0"/>
              </a:rPr>
              <a:t> </a:t>
            </a:r>
            <a:r>
              <a:rPr lang="es-ES" sz="4500" err="1">
                <a:latin typeface="Rockwell" panose="02060603020205020403" pitchFamily="18" charset="0"/>
              </a:rPr>
              <a:t>or</a:t>
            </a:r>
            <a:r>
              <a:rPr lang="es-ES" sz="4500">
                <a:latin typeface="Rockwell" panose="02060603020205020403" pitchFamily="18" charset="0"/>
              </a:rPr>
              <a:t> </a:t>
            </a:r>
            <a:r>
              <a:rPr lang="es-ES" sz="4500" err="1">
                <a:latin typeface="Rockwell" panose="02060603020205020403" pitchFamily="18" charset="0"/>
              </a:rPr>
              <a:t>planned</a:t>
            </a:r>
            <a:r>
              <a:rPr lang="es-ES" sz="4500">
                <a:latin typeface="Rockwell" panose="02060603020205020403" pitchFamily="18" charset="0"/>
              </a:rPr>
              <a:t>.</a:t>
            </a:r>
          </a:p>
          <a:p>
            <a:pPr lvl="1"/>
            <a:endParaRPr lang="es-ES" sz="4500">
              <a:latin typeface="Rockwell" panose="02060603020205020403" pitchFamily="18" charset="0"/>
            </a:endParaRPr>
          </a:p>
          <a:p>
            <a:pPr lvl="1"/>
            <a:r>
              <a:rPr lang="es-ES" sz="4500" err="1">
                <a:latin typeface="Rockwell" panose="02060603020205020403" pitchFamily="18" charset="0"/>
              </a:rPr>
              <a:t>Generally</a:t>
            </a:r>
            <a:r>
              <a:rPr lang="es-ES" sz="4500">
                <a:latin typeface="Rockwell" panose="02060603020205020403" pitchFamily="18" charset="0"/>
              </a:rPr>
              <a:t> </a:t>
            </a:r>
            <a:r>
              <a:rPr lang="es-ES" sz="4500" err="1">
                <a:latin typeface="Rockwell" panose="02060603020205020403" pitchFamily="18" charset="0"/>
              </a:rPr>
              <a:t>based</a:t>
            </a:r>
            <a:r>
              <a:rPr lang="es-ES" sz="4500">
                <a:latin typeface="Rockwell" panose="02060603020205020403" pitchFamily="18" charset="0"/>
              </a:rPr>
              <a:t> </a:t>
            </a:r>
            <a:r>
              <a:rPr lang="es-ES" sz="4500" err="1">
                <a:latin typeface="Rockwell" panose="02060603020205020403" pitchFamily="18" charset="0"/>
              </a:rPr>
              <a:t>documented</a:t>
            </a:r>
            <a:r>
              <a:rPr lang="es-ES" sz="4500">
                <a:latin typeface="Rockwell" panose="02060603020205020403" pitchFamily="18" charset="0"/>
              </a:rPr>
              <a:t> and interviews </a:t>
            </a:r>
          </a:p>
          <a:p>
            <a:pPr lvl="1"/>
            <a:endParaRPr lang="es-ES" sz="4500">
              <a:latin typeface="Rockwell" panose="02060603020205020403" pitchFamily="18" charset="0"/>
            </a:endParaRPr>
          </a:p>
          <a:p>
            <a:pPr lvl="1"/>
            <a:r>
              <a:rPr lang="es-ES" sz="4500" err="1">
                <a:latin typeface="Rockwell" panose="02060603020205020403" pitchFamily="18" charset="0"/>
              </a:rPr>
              <a:t>Directly</a:t>
            </a:r>
            <a:r>
              <a:rPr lang="es-ES" sz="4500">
                <a:latin typeface="Rockwell" panose="02060603020205020403" pitchFamily="18" charset="0"/>
              </a:rPr>
              <a:t> </a:t>
            </a:r>
            <a:r>
              <a:rPr lang="es-ES" sz="4500" err="1">
                <a:latin typeface="Rockwell" panose="02060603020205020403" pitchFamily="18" charset="0"/>
              </a:rPr>
              <a:t>addressed</a:t>
            </a:r>
            <a:r>
              <a:rPr lang="es-ES" sz="4500">
                <a:latin typeface="Rockwell" panose="02060603020205020403" pitchFamily="18" charset="0"/>
              </a:rPr>
              <a:t> </a:t>
            </a:r>
            <a:r>
              <a:rPr lang="es-ES" sz="4500" err="1">
                <a:latin typeface="Rockwell" panose="02060603020205020403" pitchFamily="18" charset="0"/>
              </a:rPr>
              <a:t>to</a:t>
            </a:r>
            <a:r>
              <a:rPr lang="es-ES" sz="4500">
                <a:latin typeface="Rockwell" panose="02060603020205020403" pitchFamily="18" charset="0"/>
              </a:rPr>
              <a:t> </a:t>
            </a:r>
            <a:r>
              <a:rPr lang="es-ES" sz="4500" err="1">
                <a:latin typeface="Rockwell" panose="02060603020205020403" pitchFamily="18" charset="0"/>
              </a:rPr>
              <a:t>selected</a:t>
            </a:r>
            <a:r>
              <a:rPr lang="es-ES" sz="4500">
                <a:latin typeface="Rockwell" panose="02060603020205020403" pitchFamily="18" charset="0"/>
              </a:rPr>
              <a:t> staff</a:t>
            </a:r>
          </a:p>
          <a:p>
            <a:pPr lvl="1"/>
            <a:endParaRPr lang="es-ES" sz="4500">
              <a:latin typeface="Rockwell" panose="02060603020205020403" pitchFamily="18" charset="0"/>
            </a:endParaRPr>
          </a:p>
          <a:p>
            <a:pPr lvl="1"/>
            <a:r>
              <a:rPr lang="es-ES" sz="4500">
                <a:latin typeface="Rockwell" panose="02060603020205020403" pitchFamily="18" charset="0"/>
              </a:rPr>
              <a:t>General, </a:t>
            </a:r>
            <a:r>
              <a:rPr lang="es-ES" sz="4500" err="1">
                <a:latin typeface="Rockwell" panose="02060603020205020403" pitchFamily="18" charset="0"/>
              </a:rPr>
              <a:t>based</a:t>
            </a:r>
            <a:r>
              <a:rPr lang="es-ES" sz="4500">
                <a:latin typeface="Rockwell" panose="02060603020205020403" pitchFamily="18" charset="0"/>
              </a:rPr>
              <a:t> </a:t>
            </a:r>
            <a:r>
              <a:rPr lang="es-ES" sz="4500" err="1">
                <a:latin typeface="Rockwell" panose="02060603020205020403" pitchFamily="18" charset="0"/>
              </a:rPr>
              <a:t>on</a:t>
            </a:r>
            <a:r>
              <a:rPr lang="es-ES" sz="4500">
                <a:latin typeface="Rockwell" panose="02060603020205020403" pitchFamily="18" charset="0"/>
              </a:rPr>
              <a:t> SMS </a:t>
            </a:r>
            <a:r>
              <a:rPr lang="es-ES" sz="4500" err="1">
                <a:latin typeface="Rockwell" panose="02060603020205020403" pitchFamily="18" charset="0"/>
              </a:rPr>
              <a:t>requirements</a:t>
            </a:r>
            <a:r>
              <a:rPr lang="es-ES" sz="4500">
                <a:latin typeface="Rockwell" panose="02060603020205020403" pitchFamily="18" charset="0"/>
              </a:rPr>
              <a:t> </a:t>
            </a:r>
          </a:p>
          <a:p>
            <a:endParaRPr lang="es-ES"/>
          </a:p>
        </p:txBody>
      </p:sp>
      <p:sp>
        <p:nvSpPr>
          <p:cNvPr id="7" name="Título 1">
            <a:extLst>
              <a:ext uri="{FF2B5EF4-FFF2-40B4-BE49-F238E27FC236}">
                <a16:creationId xmlns:a16="http://schemas.microsoft.com/office/drawing/2014/main" id="{5889BBBF-9217-093B-4721-221B902BE0D8}"/>
              </a:ext>
            </a:extLst>
          </p:cNvPr>
          <p:cNvSpPr txBox="1">
            <a:spLocks/>
          </p:cNvSpPr>
          <p:nvPr/>
        </p:nvSpPr>
        <p:spPr>
          <a:xfrm>
            <a:off x="2406139" y="81905"/>
            <a:ext cx="8099802" cy="423422"/>
          </a:xfrm>
          <a:prstGeom prst="rect">
            <a:avLst/>
          </a:prstGeom>
        </p:spPr>
        <p:txBody>
          <a:bodyPr vert="horz" lIns="91429" tIns="0" rIns="91429" bIns="0" rtlCol="0" anchor="ctr">
            <a:noAutofit/>
          </a:bodyPr>
          <a:lstStyle>
            <a:lvl1pPr algn="l" defTabSz="914290" rtl="0" eaLnBrk="1" latinLnBrk="0" hangingPunct="1">
              <a:spcBef>
                <a:spcPct val="0"/>
              </a:spcBef>
              <a:buNone/>
              <a:defRPr sz="2400" kern="1200">
                <a:solidFill>
                  <a:schemeClr val="bg1"/>
                </a:solidFill>
                <a:latin typeface="Arial Rounded MT Bold" panose="020F0704030504030204" pitchFamily="34" charset="0"/>
                <a:ea typeface="+mj-ea"/>
                <a:cs typeface="+mj-cs"/>
              </a:defRPr>
            </a:lvl1pPr>
          </a:lstStyle>
          <a:p>
            <a:r>
              <a:rPr lang="es-ES" sz="2000">
                <a:solidFill>
                  <a:prstClr val="white"/>
                </a:solidFill>
              </a:rPr>
              <a:t>AESF’s plan and supervision techniques integrating HOF</a:t>
            </a:r>
          </a:p>
        </p:txBody>
      </p:sp>
    </p:spTree>
    <p:extLst>
      <p:ext uri="{BB962C8B-B14F-4D97-AF65-F5344CB8AC3E}">
        <p14:creationId xmlns:p14="http://schemas.microsoft.com/office/powerpoint/2010/main" val="2573013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8107" y="1252382"/>
            <a:ext cx="1296144" cy="1296144"/>
          </a:xfrm>
          <a:prstGeom prst="rect">
            <a:avLst/>
          </a:prstGeom>
        </p:spPr>
      </p:pic>
      <p:sp>
        <p:nvSpPr>
          <p:cNvPr id="2" name="Título 1"/>
          <p:cNvSpPr>
            <a:spLocks noGrp="1"/>
          </p:cNvSpPr>
          <p:nvPr>
            <p:ph type="title"/>
          </p:nvPr>
        </p:nvSpPr>
        <p:spPr>
          <a:xfrm>
            <a:off x="2431317" y="830463"/>
            <a:ext cx="8099802" cy="423422"/>
          </a:xfrm>
        </p:spPr>
        <p:txBody>
          <a:bodyPr/>
          <a:lstStyle/>
          <a:p>
            <a:r>
              <a:rPr lang="es-ES" b="1">
                <a:solidFill>
                  <a:schemeClr val="tx1"/>
                </a:solidFill>
              </a:rPr>
              <a:t>AUDITS: </a:t>
            </a:r>
            <a:r>
              <a:rPr lang="es-ES" b="1" err="1">
                <a:solidFill>
                  <a:schemeClr val="tx1"/>
                </a:solidFill>
              </a:rPr>
              <a:t>areas</a:t>
            </a:r>
            <a:r>
              <a:rPr lang="es-ES" b="1">
                <a:solidFill>
                  <a:schemeClr val="tx1"/>
                </a:solidFill>
              </a:rPr>
              <a:t> and </a:t>
            </a:r>
            <a:r>
              <a:rPr lang="es-ES" b="1" err="1">
                <a:solidFill>
                  <a:schemeClr val="tx1"/>
                </a:solidFill>
              </a:rPr>
              <a:t>topics</a:t>
            </a:r>
            <a:r>
              <a:rPr lang="es-ES" b="1">
                <a:solidFill>
                  <a:schemeClr val="tx1"/>
                </a:solidFill>
              </a:rPr>
              <a:t> for HOF control</a:t>
            </a:r>
          </a:p>
        </p:txBody>
      </p:sp>
      <p:sp>
        <p:nvSpPr>
          <p:cNvPr id="4" name="Marcador de número de diapositiva 3"/>
          <p:cNvSpPr>
            <a:spLocks noGrp="1"/>
          </p:cNvSpPr>
          <p:nvPr>
            <p:ph type="sldNum" sz="quarter" idx="12"/>
          </p:nvPr>
        </p:nvSpPr>
        <p:spPr/>
        <p:txBody>
          <a:bodyPr/>
          <a:lstStyle/>
          <a:p>
            <a:pPr defTabSz="914290"/>
            <a:fld id="{2ACBC53E-3205-4F93-9A77-6D5F1B4EA2D5}" type="slidenum">
              <a:rPr lang="es-ES_tradnl">
                <a:solidFill>
                  <a:prstClr val="white"/>
                </a:solidFill>
              </a:rPr>
              <a:pPr defTabSz="914290"/>
              <a:t>34</a:t>
            </a:fld>
            <a:endParaRPr lang="es-ES_tradnl">
              <a:solidFill>
                <a:prstClr val="white"/>
              </a:solidFill>
            </a:endParaRPr>
          </a:p>
        </p:txBody>
      </p:sp>
      <p:sp>
        <p:nvSpPr>
          <p:cNvPr id="3" name="Marcador de contenido 2"/>
          <p:cNvSpPr>
            <a:spLocks noGrp="1"/>
          </p:cNvSpPr>
          <p:nvPr>
            <p:ph idx="1"/>
          </p:nvPr>
        </p:nvSpPr>
        <p:spPr>
          <a:xfrm>
            <a:off x="2653092" y="1499442"/>
            <a:ext cx="7200800" cy="4320480"/>
          </a:xfrm>
        </p:spPr>
        <p:txBody>
          <a:bodyPr>
            <a:normAutofit fontScale="70000" lnSpcReduction="20000"/>
          </a:bodyPr>
          <a:lstStyle/>
          <a:p>
            <a:pPr lvl="1"/>
            <a:r>
              <a:rPr lang="es-ES" sz="4500" err="1">
                <a:latin typeface="Rockwell" panose="02060603020205020403" pitchFamily="18" charset="0"/>
              </a:rPr>
              <a:t>Working</a:t>
            </a:r>
            <a:r>
              <a:rPr lang="es-ES" sz="4500">
                <a:latin typeface="Rockwell" panose="02060603020205020403" pitchFamily="18" charset="0"/>
              </a:rPr>
              <a:t> </a:t>
            </a:r>
            <a:r>
              <a:rPr lang="es-ES" sz="4500" err="1">
                <a:latin typeface="Rockwell" panose="02060603020205020403" pitchFamily="18" charset="0"/>
              </a:rPr>
              <a:t>shifts</a:t>
            </a:r>
            <a:r>
              <a:rPr lang="es-ES" sz="4500">
                <a:latin typeface="Rockwell" panose="02060603020205020403" pitchFamily="18" charset="0"/>
              </a:rPr>
              <a:t>. </a:t>
            </a:r>
            <a:r>
              <a:rPr lang="es-ES" sz="4500" err="1">
                <a:latin typeface="Rockwell" panose="02060603020205020403" pitchFamily="18" charset="0"/>
              </a:rPr>
              <a:t>Driving</a:t>
            </a:r>
            <a:r>
              <a:rPr lang="es-ES" sz="4500">
                <a:latin typeface="Rockwell" panose="02060603020205020403" pitchFamily="18" charset="0"/>
              </a:rPr>
              <a:t> times.</a:t>
            </a:r>
          </a:p>
          <a:p>
            <a:pPr lvl="1"/>
            <a:endParaRPr lang="es-ES" sz="4500">
              <a:latin typeface="Rockwell" panose="02060603020205020403" pitchFamily="18" charset="0"/>
            </a:endParaRPr>
          </a:p>
          <a:p>
            <a:pPr lvl="1"/>
            <a:r>
              <a:rPr lang="es-ES" sz="4500" err="1">
                <a:latin typeface="Rockwell" panose="02060603020205020403" pitchFamily="18" charset="0"/>
              </a:rPr>
              <a:t>Soft</a:t>
            </a:r>
            <a:r>
              <a:rPr lang="es-ES" sz="4500">
                <a:latin typeface="Rockwell" panose="02060603020205020403" pitchFamily="18" charset="0"/>
              </a:rPr>
              <a:t> </a:t>
            </a:r>
            <a:r>
              <a:rPr lang="es-ES" sz="4500" err="1">
                <a:latin typeface="Rockwell" panose="02060603020205020403" pitchFamily="18" charset="0"/>
              </a:rPr>
              <a:t>skills</a:t>
            </a:r>
            <a:r>
              <a:rPr lang="es-ES" sz="4500">
                <a:latin typeface="Rockwell" panose="02060603020205020403" pitchFamily="18" charset="0"/>
              </a:rPr>
              <a:t> training</a:t>
            </a:r>
          </a:p>
          <a:p>
            <a:pPr lvl="1"/>
            <a:endParaRPr lang="es-ES" sz="4500">
              <a:latin typeface="Rockwell" panose="02060603020205020403" pitchFamily="18" charset="0"/>
            </a:endParaRPr>
          </a:p>
          <a:p>
            <a:pPr lvl="1"/>
            <a:r>
              <a:rPr lang="es-ES" sz="4500">
                <a:latin typeface="Rockwell" panose="02060603020205020403" pitchFamily="18" charset="0"/>
              </a:rPr>
              <a:t>Human factor </a:t>
            </a:r>
            <a:r>
              <a:rPr lang="es-ES" sz="4500" err="1">
                <a:latin typeface="Rockwell" panose="02060603020205020403" pitchFamily="18" charset="0"/>
              </a:rPr>
              <a:t>experts</a:t>
            </a:r>
            <a:endParaRPr lang="es-ES" sz="4500">
              <a:latin typeface="Rockwell" panose="02060603020205020403" pitchFamily="18" charset="0"/>
            </a:endParaRPr>
          </a:p>
          <a:p>
            <a:pPr lvl="1"/>
            <a:endParaRPr lang="es-ES" sz="4500">
              <a:latin typeface="Rockwell" panose="02060603020205020403" pitchFamily="18" charset="0"/>
            </a:endParaRPr>
          </a:p>
          <a:p>
            <a:pPr lvl="1"/>
            <a:r>
              <a:rPr lang="es-ES" sz="4500" err="1">
                <a:latin typeface="Rockwell" panose="02060603020205020403" pitchFamily="18" charset="0"/>
              </a:rPr>
              <a:t>Risk</a:t>
            </a:r>
            <a:r>
              <a:rPr lang="es-ES" sz="4500">
                <a:latin typeface="Rockwell" panose="02060603020205020403" pitchFamily="18" charset="0"/>
              </a:rPr>
              <a:t> </a:t>
            </a:r>
            <a:r>
              <a:rPr lang="es-ES" sz="4500" err="1">
                <a:latin typeface="Rockwell" panose="02060603020205020403" pitchFamily="18" charset="0"/>
              </a:rPr>
              <a:t>management</a:t>
            </a:r>
            <a:endParaRPr lang="es-ES" sz="4500">
              <a:latin typeface="Rockwell" panose="02060603020205020403" pitchFamily="18" charset="0"/>
            </a:endParaRPr>
          </a:p>
          <a:p>
            <a:pPr lvl="1"/>
            <a:endParaRPr lang="es-ES" sz="4500">
              <a:latin typeface="Rockwell" panose="02060603020205020403" pitchFamily="18" charset="0"/>
            </a:endParaRPr>
          </a:p>
          <a:p>
            <a:pPr lvl="1"/>
            <a:r>
              <a:rPr lang="es-ES" sz="4500" err="1">
                <a:latin typeface="Rockwell" panose="02060603020205020403" pitchFamily="18" charset="0"/>
              </a:rPr>
              <a:t>Leadership</a:t>
            </a:r>
            <a:r>
              <a:rPr lang="es-ES" sz="4500">
                <a:latin typeface="Rockwell" panose="02060603020205020403" pitchFamily="18" charset="0"/>
              </a:rPr>
              <a:t> </a:t>
            </a:r>
            <a:r>
              <a:rPr lang="es-ES" sz="4500" err="1">
                <a:latin typeface="Rockwell" panose="02060603020205020403" pitchFamily="18" charset="0"/>
              </a:rPr>
              <a:t>audit</a:t>
            </a:r>
            <a:endParaRPr lang="es-ES" sz="4500">
              <a:latin typeface="Rockwell" panose="02060603020205020403" pitchFamily="18" charset="0"/>
            </a:endParaRPr>
          </a:p>
          <a:p>
            <a:endParaRPr lang="es-ES"/>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2381" y="1186325"/>
            <a:ext cx="1648416" cy="1117058"/>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3779" y="2045227"/>
            <a:ext cx="1837345" cy="1006598"/>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1758" y="3047202"/>
            <a:ext cx="2271950" cy="1107752"/>
          </a:xfrm>
          <a:prstGeom prst="rect">
            <a:avLst/>
          </a:prstGeom>
        </p:spPr>
      </p:pic>
      <p:pic>
        <p:nvPicPr>
          <p:cNvPr id="10" name="Imagen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6433" y="4172177"/>
            <a:ext cx="1666286" cy="936241"/>
          </a:xfrm>
          <a:prstGeom prst="rect">
            <a:avLst/>
          </a:prstGeom>
        </p:spPr>
      </p:pic>
      <p:pic>
        <p:nvPicPr>
          <p:cNvPr id="11" name="Imagen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75138" y="5180912"/>
            <a:ext cx="1640012" cy="921478"/>
          </a:xfrm>
          <a:prstGeom prst="rect">
            <a:avLst/>
          </a:prstGeom>
        </p:spPr>
      </p:pic>
      <p:sp>
        <p:nvSpPr>
          <p:cNvPr id="12" name="Título 1">
            <a:extLst>
              <a:ext uri="{FF2B5EF4-FFF2-40B4-BE49-F238E27FC236}">
                <a16:creationId xmlns:a16="http://schemas.microsoft.com/office/drawing/2014/main" id="{62C04A03-E56B-AD9D-7A9A-6A292C1A6167}"/>
              </a:ext>
            </a:extLst>
          </p:cNvPr>
          <p:cNvSpPr txBox="1">
            <a:spLocks/>
          </p:cNvSpPr>
          <p:nvPr/>
        </p:nvSpPr>
        <p:spPr>
          <a:xfrm>
            <a:off x="2406139" y="81905"/>
            <a:ext cx="8099802" cy="423422"/>
          </a:xfrm>
          <a:prstGeom prst="rect">
            <a:avLst/>
          </a:prstGeom>
        </p:spPr>
        <p:txBody>
          <a:bodyPr vert="horz" lIns="91429" tIns="0" rIns="91429" bIns="0" rtlCol="0" anchor="ctr">
            <a:noAutofit/>
          </a:bodyPr>
          <a:lstStyle>
            <a:lvl1pPr algn="l" defTabSz="914290" rtl="0" eaLnBrk="1" latinLnBrk="0" hangingPunct="1">
              <a:spcBef>
                <a:spcPct val="0"/>
              </a:spcBef>
              <a:buNone/>
              <a:defRPr sz="2400" kern="1200">
                <a:solidFill>
                  <a:schemeClr val="bg1"/>
                </a:solidFill>
                <a:latin typeface="Arial Rounded MT Bold" panose="020F0704030504030204" pitchFamily="34" charset="0"/>
                <a:ea typeface="+mj-ea"/>
                <a:cs typeface="+mj-cs"/>
              </a:defRPr>
            </a:lvl1pPr>
          </a:lstStyle>
          <a:p>
            <a:r>
              <a:rPr lang="es-ES" sz="2000">
                <a:solidFill>
                  <a:prstClr val="white"/>
                </a:solidFill>
              </a:rPr>
              <a:t>AESF’s plan and supervision techniques integrating HOF</a:t>
            </a:r>
          </a:p>
        </p:txBody>
      </p:sp>
    </p:spTree>
    <p:extLst>
      <p:ext uri="{BB962C8B-B14F-4D97-AF65-F5344CB8AC3E}">
        <p14:creationId xmlns:p14="http://schemas.microsoft.com/office/powerpoint/2010/main" val="2963206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defTabSz="914290"/>
            <a:fld id="{2ACBC53E-3205-4F93-9A77-6D5F1B4EA2D5}" type="slidenum">
              <a:rPr lang="es-ES_tradnl">
                <a:solidFill>
                  <a:prstClr val="white"/>
                </a:solidFill>
              </a:rPr>
              <a:pPr defTabSz="914290"/>
              <a:t>35</a:t>
            </a:fld>
            <a:endParaRPr lang="es-ES_tradnl">
              <a:solidFill>
                <a:prstClr val="white"/>
              </a:solidFill>
            </a:endParaRPr>
          </a:p>
        </p:txBody>
      </p:sp>
      <p:pic>
        <p:nvPicPr>
          <p:cNvPr id="8" name="Imagen 7"/>
          <p:cNvPicPr>
            <a:picLocks noChangeAspect="1"/>
          </p:cNvPicPr>
          <p:nvPr/>
        </p:nvPicPr>
        <p:blipFill rotWithShape="1">
          <a:blip r:embed="rId3"/>
          <a:srcRect l="7449" t="18756" r="7854" b="8160"/>
          <a:stretch/>
        </p:blipFill>
        <p:spPr>
          <a:xfrm>
            <a:off x="3373003" y="1304062"/>
            <a:ext cx="5987333" cy="2643711"/>
          </a:xfrm>
          <a:prstGeom prst="rect">
            <a:avLst/>
          </a:prstGeom>
        </p:spPr>
      </p:pic>
      <p:sp>
        <p:nvSpPr>
          <p:cNvPr id="10" name="CuadroTexto 9"/>
          <p:cNvSpPr txBox="1"/>
          <p:nvPr/>
        </p:nvSpPr>
        <p:spPr>
          <a:xfrm>
            <a:off x="1962758" y="4210604"/>
            <a:ext cx="8705243" cy="1514261"/>
          </a:xfrm>
          <a:prstGeom prst="rect">
            <a:avLst/>
          </a:prstGeom>
          <a:noFill/>
        </p:spPr>
        <p:txBody>
          <a:bodyPr wrap="square" rtlCol="0">
            <a:spAutoFit/>
          </a:bodyPr>
          <a:lstStyle/>
          <a:p>
            <a:pPr marL="742861" lvl="1" indent="-285716" defTabSz="914290">
              <a:lnSpc>
                <a:spcPct val="80000"/>
              </a:lnSpc>
              <a:spcBef>
                <a:spcPct val="20000"/>
              </a:spcBef>
              <a:buClr>
                <a:srgbClr val="FF6600"/>
              </a:buClr>
              <a:buFont typeface="Calibri" panose="020F0502020204030204" pitchFamily="34" charset="0"/>
              <a:buChar char="●"/>
            </a:pPr>
            <a:r>
              <a:rPr lang="en-US" sz="2000">
                <a:solidFill>
                  <a:prstClr val="black"/>
                </a:solidFill>
                <a:latin typeface="Rockwell" panose="02060603020205020403" pitchFamily="18" charset="0"/>
              </a:rPr>
              <a:t>On the ground</a:t>
            </a:r>
          </a:p>
          <a:p>
            <a:pPr marL="742861" lvl="1" indent="-285716" defTabSz="914290">
              <a:lnSpc>
                <a:spcPct val="80000"/>
              </a:lnSpc>
              <a:spcBef>
                <a:spcPct val="20000"/>
              </a:spcBef>
              <a:buClr>
                <a:srgbClr val="FF6600"/>
              </a:buClr>
              <a:buFont typeface="Calibri" panose="020F0502020204030204" pitchFamily="34" charset="0"/>
              <a:buChar char="●"/>
            </a:pPr>
            <a:r>
              <a:rPr lang="en-US" sz="2000">
                <a:solidFill>
                  <a:prstClr val="black"/>
                </a:solidFill>
                <a:latin typeface="Rockwell" panose="02060603020205020403" pitchFamily="18" charset="0"/>
              </a:rPr>
              <a:t>With train drivers and/or other railway staff</a:t>
            </a:r>
          </a:p>
          <a:p>
            <a:pPr marL="742861" lvl="1" indent="-285716" defTabSz="914290">
              <a:lnSpc>
                <a:spcPct val="80000"/>
              </a:lnSpc>
              <a:spcBef>
                <a:spcPct val="20000"/>
              </a:spcBef>
              <a:buClr>
                <a:srgbClr val="FF6600"/>
              </a:buClr>
              <a:buFont typeface="Calibri" panose="020F0502020204030204" pitchFamily="34" charset="0"/>
              <a:buChar char="●"/>
            </a:pPr>
            <a:r>
              <a:rPr lang="en-US" sz="2000">
                <a:solidFill>
                  <a:prstClr val="black"/>
                </a:solidFill>
                <a:latin typeface="Rockwell" panose="02060603020205020403" pitchFamily="18" charset="0"/>
              </a:rPr>
              <a:t>Provision of tools for the service. SMS procedures.</a:t>
            </a:r>
          </a:p>
          <a:p>
            <a:pPr marL="742861" lvl="1" indent="-285716" defTabSz="914290">
              <a:lnSpc>
                <a:spcPct val="80000"/>
              </a:lnSpc>
              <a:spcBef>
                <a:spcPct val="20000"/>
              </a:spcBef>
              <a:buClr>
                <a:srgbClr val="FF6600"/>
              </a:buClr>
              <a:buFont typeface="Calibri" panose="020F0502020204030204" pitchFamily="34" charset="0"/>
              <a:buChar char="●"/>
            </a:pPr>
            <a:r>
              <a:rPr lang="en-US" sz="2000">
                <a:solidFill>
                  <a:prstClr val="black"/>
                </a:solidFill>
                <a:latin typeface="Rockwell" panose="02060603020205020403" pitchFamily="18" charset="0"/>
              </a:rPr>
              <a:t>Simple questions designed to assess the integration of the SAFETY culture and the human factor by operational staff. </a:t>
            </a:r>
            <a:endParaRPr lang="es-ES" sz="2000">
              <a:solidFill>
                <a:prstClr val="black"/>
              </a:solidFill>
              <a:latin typeface="Rockwell" panose="02060603020205020403" pitchFamily="18" charset="0"/>
            </a:endParaRPr>
          </a:p>
        </p:txBody>
      </p:sp>
      <p:sp>
        <p:nvSpPr>
          <p:cNvPr id="3" name="Título 1">
            <a:extLst>
              <a:ext uri="{FF2B5EF4-FFF2-40B4-BE49-F238E27FC236}">
                <a16:creationId xmlns:a16="http://schemas.microsoft.com/office/drawing/2014/main" id="{D3DEDAD3-4FF8-1EF6-0644-67CBAEADD612}"/>
              </a:ext>
            </a:extLst>
          </p:cNvPr>
          <p:cNvSpPr txBox="1">
            <a:spLocks/>
          </p:cNvSpPr>
          <p:nvPr/>
        </p:nvSpPr>
        <p:spPr>
          <a:xfrm>
            <a:off x="2431317" y="830463"/>
            <a:ext cx="8099802" cy="423422"/>
          </a:xfrm>
          <a:prstGeom prst="rect">
            <a:avLst/>
          </a:prstGeom>
        </p:spPr>
        <p:txBody>
          <a:bodyPr vert="horz" lIns="91429" tIns="0" rIns="91429" bIns="0" rtlCol="0" anchor="ctr">
            <a:noAutofit/>
          </a:bodyPr>
          <a:lstStyle>
            <a:lvl1pPr algn="l" defTabSz="914290" rtl="0" eaLnBrk="1" latinLnBrk="0" hangingPunct="1">
              <a:spcBef>
                <a:spcPct val="0"/>
              </a:spcBef>
              <a:buNone/>
              <a:defRPr sz="2400" kern="1200">
                <a:solidFill>
                  <a:schemeClr val="bg1"/>
                </a:solidFill>
                <a:latin typeface="Arial Rounded MT Bold" panose="020F0704030504030204" pitchFamily="34" charset="0"/>
                <a:ea typeface="+mj-ea"/>
                <a:cs typeface="+mj-cs"/>
              </a:defRPr>
            </a:lvl1pPr>
          </a:lstStyle>
          <a:p>
            <a:r>
              <a:rPr lang="es-ES" b="1">
                <a:solidFill>
                  <a:prstClr val="black"/>
                </a:solidFill>
              </a:rPr>
              <a:t>OPERATIONAL INSPECTIONS: </a:t>
            </a:r>
            <a:r>
              <a:rPr lang="es-ES" b="1" err="1">
                <a:solidFill>
                  <a:prstClr val="black"/>
                </a:solidFill>
              </a:rPr>
              <a:t>characteristics</a:t>
            </a:r>
            <a:endParaRPr lang="es-ES" b="1">
              <a:solidFill>
                <a:prstClr val="black"/>
              </a:solidFill>
            </a:endParaRPr>
          </a:p>
        </p:txBody>
      </p:sp>
      <p:sp>
        <p:nvSpPr>
          <p:cNvPr id="6" name="Título 1">
            <a:extLst>
              <a:ext uri="{FF2B5EF4-FFF2-40B4-BE49-F238E27FC236}">
                <a16:creationId xmlns:a16="http://schemas.microsoft.com/office/drawing/2014/main" id="{61D3A53B-15AC-8095-8BC3-32C8BB8B2305}"/>
              </a:ext>
            </a:extLst>
          </p:cNvPr>
          <p:cNvSpPr>
            <a:spLocks noGrp="1"/>
          </p:cNvSpPr>
          <p:nvPr>
            <p:ph type="title"/>
          </p:nvPr>
        </p:nvSpPr>
        <p:spPr>
          <a:xfrm>
            <a:off x="2406139" y="81905"/>
            <a:ext cx="8099802" cy="423422"/>
          </a:xfrm>
        </p:spPr>
        <p:txBody>
          <a:bodyPr/>
          <a:lstStyle/>
          <a:p>
            <a:r>
              <a:rPr lang="es-ES" sz="2000" err="1"/>
              <a:t>AESF’s</a:t>
            </a:r>
            <a:r>
              <a:rPr lang="es-ES" sz="2000"/>
              <a:t> plan and </a:t>
            </a:r>
            <a:r>
              <a:rPr lang="es-ES" sz="2000" err="1"/>
              <a:t>supervision</a:t>
            </a:r>
            <a:r>
              <a:rPr lang="es-ES" sz="2000"/>
              <a:t> </a:t>
            </a:r>
            <a:r>
              <a:rPr lang="es-ES" sz="2000" err="1"/>
              <a:t>techniques</a:t>
            </a:r>
            <a:r>
              <a:rPr lang="es-ES" sz="2000"/>
              <a:t> </a:t>
            </a:r>
            <a:r>
              <a:rPr lang="es-ES" sz="2000" err="1"/>
              <a:t>integrating</a:t>
            </a:r>
            <a:r>
              <a:rPr lang="es-ES" sz="2000"/>
              <a:t> HOF</a:t>
            </a:r>
          </a:p>
        </p:txBody>
      </p:sp>
    </p:spTree>
    <p:extLst>
      <p:ext uri="{BB962C8B-B14F-4D97-AF65-F5344CB8AC3E}">
        <p14:creationId xmlns:p14="http://schemas.microsoft.com/office/powerpoint/2010/main" val="231855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32941" r="34118" b="55882"/>
          <a:stretch/>
        </p:blipFill>
        <p:spPr>
          <a:xfrm>
            <a:off x="8136182" y="757324"/>
            <a:ext cx="2016224" cy="1080120"/>
          </a:xfrm>
          <a:prstGeom prst="rect">
            <a:avLst/>
          </a:prstGeom>
        </p:spPr>
      </p:pic>
      <p:sp>
        <p:nvSpPr>
          <p:cNvPr id="4" name="Marcador de número de diapositiva 3"/>
          <p:cNvSpPr>
            <a:spLocks noGrp="1"/>
          </p:cNvSpPr>
          <p:nvPr>
            <p:ph type="sldNum" sz="quarter" idx="12"/>
          </p:nvPr>
        </p:nvSpPr>
        <p:spPr/>
        <p:txBody>
          <a:bodyPr/>
          <a:lstStyle/>
          <a:p>
            <a:pPr defTabSz="914290"/>
            <a:fld id="{2ACBC53E-3205-4F93-9A77-6D5F1B4EA2D5}" type="slidenum">
              <a:rPr lang="es-ES_tradnl">
                <a:solidFill>
                  <a:prstClr val="white"/>
                </a:solidFill>
              </a:rPr>
              <a:pPr defTabSz="914290"/>
              <a:t>36</a:t>
            </a:fld>
            <a:endParaRPr lang="es-ES_tradnl">
              <a:solidFill>
                <a:prstClr val="white"/>
              </a:solidFill>
            </a:endParaRPr>
          </a:p>
        </p:txBody>
      </p:sp>
      <p:sp>
        <p:nvSpPr>
          <p:cNvPr id="10" name="CuadroTexto 9"/>
          <p:cNvSpPr txBox="1"/>
          <p:nvPr/>
        </p:nvSpPr>
        <p:spPr>
          <a:xfrm>
            <a:off x="6991706" y="1700808"/>
            <a:ext cx="3280758" cy="4228850"/>
          </a:xfrm>
          <a:prstGeom prst="rect">
            <a:avLst/>
          </a:prstGeom>
          <a:noFill/>
        </p:spPr>
        <p:txBody>
          <a:bodyPr wrap="square" rtlCol="0">
            <a:spAutoFit/>
          </a:bodyPr>
          <a:lstStyle/>
          <a:p>
            <a:pPr marL="742861" lvl="1" indent="-285716" defTabSz="914290">
              <a:lnSpc>
                <a:spcPct val="80000"/>
              </a:lnSpc>
              <a:spcBef>
                <a:spcPct val="20000"/>
              </a:spcBef>
              <a:buClr>
                <a:srgbClr val="FF6600"/>
              </a:buClr>
              <a:buFont typeface="Calibri" panose="020F0502020204030204" pitchFamily="34" charset="0"/>
              <a:buChar char="●"/>
            </a:pPr>
            <a:r>
              <a:rPr lang="en-US" sz="1600">
                <a:solidFill>
                  <a:prstClr val="black"/>
                </a:solidFill>
                <a:latin typeface="Rockwell" panose="02060603020205020403" pitchFamily="18" charset="0"/>
              </a:rPr>
              <a:t>Do you consider that your training is sufficient to perform your duties safely?</a:t>
            </a:r>
          </a:p>
          <a:p>
            <a:pPr marL="742861" lvl="1" indent="-285716" defTabSz="914290">
              <a:lnSpc>
                <a:spcPct val="80000"/>
              </a:lnSpc>
              <a:spcBef>
                <a:spcPct val="20000"/>
              </a:spcBef>
              <a:buClr>
                <a:srgbClr val="FF6600"/>
              </a:buClr>
              <a:buFont typeface="Calibri" panose="020F0502020204030204" pitchFamily="34" charset="0"/>
              <a:buChar char="●"/>
            </a:pPr>
            <a:r>
              <a:rPr lang="en-US" sz="1600">
                <a:solidFill>
                  <a:prstClr val="black"/>
                </a:solidFill>
                <a:latin typeface="Rockwell" panose="02060603020205020403" pitchFamily="18" charset="0"/>
              </a:rPr>
              <a:t>When you detect a safety risk, do you report it? to whom? what channels do you follow?</a:t>
            </a:r>
          </a:p>
          <a:p>
            <a:pPr marL="742861" lvl="1" indent="-285716" defTabSz="914290">
              <a:lnSpc>
                <a:spcPct val="80000"/>
              </a:lnSpc>
              <a:spcBef>
                <a:spcPct val="20000"/>
              </a:spcBef>
              <a:buClr>
                <a:srgbClr val="FF6600"/>
              </a:buClr>
              <a:buFont typeface="Calibri" panose="020F0502020204030204" pitchFamily="34" charset="0"/>
              <a:buChar char="●"/>
            </a:pPr>
            <a:r>
              <a:rPr lang="en-US" sz="1600">
                <a:solidFill>
                  <a:prstClr val="black"/>
                </a:solidFill>
                <a:latin typeface="Rockwell" panose="02060603020205020403" pitchFamily="18" charset="0"/>
              </a:rPr>
              <a:t>Do you consider that the procedures provided by your company are useful and adapted to the way you perform your duties? What procedures are you familiar with?</a:t>
            </a:r>
          </a:p>
          <a:p>
            <a:pPr marL="742861" lvl="1" indent="-285716" defTabSz="914290">
              <a:lnSpc>
                <a:spcPct val="80000"/>
              </a:lnSpc>
              <a:spcBef>
                <a:spcPct val="20000"/>
              </a:spcBef>
              <a:buClr>
                <a:srgbClr val="FF6600"/>
              </a:buClr>
              <a:buFont typeface="Calibri" panose="020F0502020204030204" pitchFamily="34" charset="0"/>
              <a:buChar char="●"/>
            </a:pPr>
            <a:r>
              <a:rPr lang="en-US" sz="1600">
                <a:solidFill>
                  <a:prstClr val="black"/>
                </a:solidFill>
                <a:latin typeface="Rockwell" panose="02060603020205020403" pitchFamily="18" charset="0"/>
              </a:rPr>
              <a:t>Are you aware of your company's safety policy?</a:t>
            </a:r>
          </a:p>
          <a:p>
            <a:pPr marL="742861" lvl="1" indent="-285716" defTabSz="914290">
              <a:lnSpc>
                <a:spcPct val="80000"/>
              </a:lnSpc>
              <a:spcBef>
                <a:spcPct val="20000"/>
              </a:spcBef>
              <a:buClr>
                <a:srgbClr val="FF6600"/>
              </a:buClr>
              <a:buFont typeface="Calibri" panose="020F0502020204030204" pitchFamily="34" charset="0"/>
              <a:buChar char="●"/>
            </a:pPr>
            <a:r>
              <a:rPr lang="en-US" sz="1600">
                <a:solidFill>
                  <a:prstClr val="black"/>
                </a:solidFill>
                <a:latin typeface="Rockwell" panose="02060603020205020403" pitchFamily="18" charset="0"/>
              </a:rPr>
              <a:t>Do you take care of your rest habits in order to report to work?</a:t>
            </a:r>
            <a:endParaRPr lang="es-ES" sz="1600">
              <a:solidFill>
                <a:prstClr val="black"/>
              </a:solidFill>
              <a:latin typeface="Rockwell" panose="02060603020205020403" pitchFamily="18" charset="0"/>
            </a:endParaRPr>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7569" y="1419829"/>
            <a:ext cx="5139505" cy="4514702"/>
          </a:xfrm>
          <a:prstGeom prst="rect">
            <a:avLst/>
          </a:prstGeom>
        </p:spPr>
      </p:pic>
      <p:sp>
        <p:nvSpPr>
          <p:cNvPr id="5" name="Título 1">
            <a:extLst>
              <a:ext uri="{FF2B5EF4-FFF2-40B4-BE49-F238E27FC236}">
                <a16:creationId xmlns:a16="http://schemas.microsoft.com/office/drawing/2014/main" id="{49312ABA-B335-BEBF-89A6-8FFF37649EDD}"/>
              </a:ext>
            </a:extLst>
          </p:cNvPr>
          <p:cNvSpPr txBox="1">
            <a:spLocks/>
          </p:cNvSpPr>
          <p:nvPr/>
        </p:nvSpPr>
        <p:spPr>
          <a:xfrm>
            <a:off x="2431317" y="830463"/>
            <a:ext cx="8099802" cy="423422"/>
          </a:xfrm>
          <a:prstGeom prst="rect">
            <a:avLst/>
          </a:prstGeom>
        </p:spPr>
        <p:txBody>
          <a:bodyPr vert="horz" lIns="91429" tIns="0" rIns="91429" bIns="0" rtlCol="0" anchor="ctr">
            <a:noAutofit/>
          </a:bodyPr>
          <a:lstStyle>
            <a:lvl1pPr algn="l" defTabSz="914290" rtl="0" eaLnBrk="1" latinLnBrk="0" hangingPunct="1">
              <a:spcBef>
                <a:spcPct val="0"/>
              </a:spcBef>
              <a:buNone/>
              <a:defRPr sz="2400" kern="1200">
                <a:solidFill>
                  <a:schemeClr val="bg1"/>
                </a:solidFill>
                <a:latin typeface="Arial Rounded MT Bold" panose="020F0704030504030204" pitchFamily="34" charset="0"/>
                <a:ea typeface="+mj-ea"/>
                <a:cs typeface="+mj-cs"/>
              </a:defRPr>
            </a:lvl1pPr>
          </a:lstStyle>
          <a:p>
            <a:r>
              <a:rPr lang="es-ES" b="1">
                <a:solidFill>
                  <a:prstClr val="black"/>
                </a:solidFill>
              </a:rPr>
              <a:t>OPERATIONAL INSPECTIONS: </a:t>
            </a:r>
            <a:r>
              <a:rPr lang="es-ES" b="1" err="1">
                <a:solidFill>
                  <a:prstClr val="black"/>
                </a:solidFill>
              </a:rPr>
              <a:t>example</a:t>
            </a:r>
            <a:r>
              <a:rPr lang="es-ES" b="1">
                <a:solidFill>
                  <a:prstClr val="black"/>
                </a:solidFill>
              </a:rPr>
              <a:t> of </a:t>
            </a:r>
            <a:r>
              <a:rPr lang="es-ES" b="1" err="1">
                <a:solidFill>
                  <a:prstClr val="black"/>
                </a:solidFill>
              </a:rPr>
              <a:t>questions</a:t>
            </a:r>
            <a:endParaRPr lang="es-ES" b="1">
              <a:solidFill>
                <a:prstClr val="black"/>
              </a:solidFill>
            </a:endParaRPr>
          </a:p>
        </p:txBody>
      </p:sp>
      <p:sp>
        <p:nvSpPr>
          <p:cNvPr id="8" name="Título 1">
            <a:extLst>
              <a:ext uri="{FF2B5EF4-FFF2-40B4-BE49-F238E27FC236}">
                <a16:creationId xmlns:a16="http://schemas.microsoft.com/office/drawing/2014/main" id="{D75387A5-5EAC-157B-42AF-2C9C997AFE06}"/>
              </a:ext>
            </a:extLst>
          </p:cNvPr>
          <p:cNvSpPr>
            <a:spLocks noGrp="1"/>
          </p:cNvSpPr>
          <p:nvPr>
            <p:ph type="title"/>
          </p:nvPr>
        </p:nvSpPr>
        <p:spPr>
          <a:xfrm>
            <a:off x="2406139" y="81905"/>
            <a:ext cx="8099802" cy="423422"/>
          </a:xfrm>
        </p:spPr>
        <p:txBody>
          <a:bodyPr/>
          <a:lstStyle/>
          <a:p>
            <a:r>
              <a:rPr lang="es-ES" sz="2000" err="1"/>
              <a:t>AESF’s</a:t>
            </a:r>
            <a:r>
              <a:rPr lang="es-ES" sz="2000"/>
              <a:t> plan and </a:t>
            </a:r>
            <a:r>
              <a:rPr lang="es-ES" sz="2000" err="1"/>
              <a:t>supervision</a:t>
            </a:r>
            <a:r>
              <a:rPr lang="es-ES" sz="2000"/>
              <a:t> </a:t>
            </a:r>
            <a:r>
              <a:rPr lang="es-ES" sz="2000" err="1"/>
              <a:t>techniques</a:t>
            </a:r>
            <a:r>
              <a:rPr lang="es-ES" sz="2000"/>
              <a:t> </a:t>
            </a:r>
            <a:r>
              <a:rPr lang="es-ES" sz="2000" err="1"/>
              <a:t>integrating</a:t>
            </a:r>
            <a:r>
              <a:rPr lang="es-ES" sz="2000"/>
              <a:t> HOF</a:t>
            </a:r>
          </a:p>
        </p:txBody>
      </p:sp>
    </p:spTree>
    <p:extLst>
      <p:ext uri="{BB962C8B-B14F-4D97-AF65-F5344CB8AC3E}">
        <p14:creationId xmlns:p14="http://schemas.microsoft.com/office/powerpoint/2010/main" val="3443729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a:t>Index</a:t>
            </a:r>
          </a:p>
        </p:txBody>
      </p:sp>
      <p:sp>
        <p:nvSpPr>
          <p:cNvPr id="3" name="2 Marcador de contenido"/>
          <p:cNvSpPr>
            <a:spLocks noGrp="1"/>
          </p:cNvSpPr>
          <p:nvPr>
            <p:ph idx="1"/>
          </p:nvPr>
        </p:nvSpPr>
        <p:spPr/>
        <p:txBody>
          <a:bodyPr>
            <a:noAutofit/>
          </a:bodyPr>
          <a:lstStyle/>
          <a:p>
            <a:pPr marL="711200" indent="0">
              <a:spcAft>
                <a:spcPts val="600"/>
              </a:spcAft>
              <a:buNone/>
            </a:pPr>
            <a:endParaRPr lang="es-ES_tradnl" sz="3400">
              <a:solidFill>
                <a:srgbClr val="C00000"/>
              </a:solidFill>
            </a:endParaRPr>
          </a:p>
          <a:p>
            <a:pPr marL="711200" indent="0">
              <a:spcBef>
                <a:spcPts val="2400"/>
              </a:spcBef>
              <a:spcAft>
                <a:spcPts val="2400"/>
              </a:spcAft>
              <a:buNone/>
            </a:pPr>
            <a:r>
              <a:rPr lang="es-ES_tradnl" sz="3400">
                <a:solidFill>
                  <a:srgbClr val="C00000"/>
                </a:solidFill>
              </a:rPr>
              <a:t>AESF’ plan and </a:t>
            </a:r>
            <a:r>
              <a:rPr lang="es-ES_tradnl" sz="3400" err="1">
                <a:solidFill>
                  <a:srgbClr val="C00000"/>
                </a:solidFill>
              </a:rPr>
              <a:t>supervision</a:t>
            </a:r>
            <a:r>
              <a:rPr lang="es-ES_tradnl" sz="3400">
                <a:solidFill>
                  <a:srgbClr val="C00000"/>
                </a:solidFill>
              </a:rPr>
              <a:t> </a:t>
            </a:r>
            <a:r>
              <a:rPr lang="es-ES_tradnl" sz="3400" err="1">
                <a:solidFill>
                  <a:srgbClr val="C00000"/>
                </a:solidFill>
              </a:rPr>
              <a:t>techniques</a:t>
            </a:r>
            <a:r>
              <a:rPr lang="es-ES_tradnl" sz="3400">
                <a:solidFill>
                  <a:srgbClr val="C00000"/>
                </a:solidFill>
              </a:rPr>
              <a:t> </a:t>
            </a:r>
            <a:r>
              <a:rPr lang="es-ES_tradnl" sz="3400" err="1">
                <a:solidFill>
                  <a:srgbClr val="C00000"/>
                </a:solidFill>
              </a:rPr>
              <a:t>integrating</a:t>
            </a:r>
            <a:r>
              <a:rPr lang="es-ES_tradnl" sz="3400">
                <a:solidFill>
                  <a:srgbClr val="C00000"/>
                </a:solidFill>
              </a:rPr>
              <a:t> HOF</a:t>
            </a:r>
          </a:p>
          <a:p>
            <a:pPr marL="711200" indent="0">
              <a:spcBef>
                <a:spcPts val="2400"/>
              </a:spcBef>
              <a:spcAft>
                <a:spcPts val="2400"/>
              </a:spcAft>
              <a:buNone/>
            </a:pPr>
            <a:r>
              <a:rPr lang="es-ES_tradnl" sz="3400" err="1">
                <a:solidFill>
                  <a:srgbClr val="C00000"/>
                </a:solidFill>
              </a:rPr>
              <a:t>Examples</a:t>
            </a:r>
            <a:r>
              <a:rPr lang="es-ES_tradnl" sz="3400">
                <a:solidFill>
                  <a:srgbClr val="C00000"/>
                </a:solidFill>
              </a:rPr>
              <a:t> of HOF </a:t>
            </a:r>
            <a:r>
              <a:rPr lang="es-ES_tradnl" sz="3400" err="1">
                <a:solidFill>
                  <a:srgbClr val="C00000"/>
                </a:solidFill>
              </a:rPr>
              <a:t>supervision</a:t>
            </a:r>
            <a:r>
              <a:rPr lang="es-ES_tradnl" sz="3400">
                <a:solidFill>
                  <a:srgbClr val="C00000"/>
                </a:solidFill>
              </a:rPr>
              <a:t> in AESF </a:t>
            </a:r>
          </a:p>
          <a:p>
            <a:pPr>
              <a:spcAft>
                <a:spcPts val="600"/>
              </a:spcAft>
            </a:pPr>
            <a:endParaRPr lang="es-ES_tradnl" sz="3400"/>
          </a:p>
          <a:p>
            <a:pPr>
              <a:spcAft>
                <a:spcPts val="600"/>
              </a:spcAft>
            </a:pPr>
            <a:endParaRPr lang="en-US" sz="3400"/>
          </a:p>
        </p:txBody>
      </p:sp>
      <p:sp>
        <p:nvSpPr>
          <p:cNvPr id="4" name="3 Marcador de número de diapositiva"/>
          <p:cNvSpPr>
            <a:spLocks noGrp="1"/>
          </p:cNvSpPr>
          <p:nvPr>
            <p:ph type="sldNum" sz="quarter" idx="12"/>
          </p:nvPr>
        </p:nvSpPr>
        <p:spPr/>
        <p:txBody>
          <a:bodyPr/>
          <a:lstStyle/>
          <a:p>
            <a:pPr defTabSz="914290"/>
            <a:fld id="{2ACBC53E-3205-4F93-9A77-6D5F1B4EA2D5}" type="slidenum">
              <a:rPr lang="es-ES_tradnl">
                <a:solidFill>
                  <a:prstClr val="white"/>
                </a:solidFill>
              </a:rPr>
              <a:pPr defTabSz="914290"/>
              <a:t>37</a:t>
            </a:fld>
            <a:endParaRPr lang="es-ES_tradnl">
              <a:solidFill>
                <a:prstClr val="white"/>
              </a:solidFill>
            </a:endParaRPr>
          </a:p>
        </p:txBody>
      </p:sp>
      <p:sp>
        <p:nvSpPr>
          <p:cNvPr id="10" name="9 Elipse"/>
          <p:cNvSpPr/>
          <p:nvPr/>
        </p:nvSpPr>
        <p:spPr>
          <a:xfrm>
            <a:off x="911425" y="2821555"/>
            <a:ext cx="576064" cy="576064"/>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290"/>
            <a:r>
              <a:rPr lang="es-ES_tradnl" sz="2800" b="1">
                <a:solidFill>
                  <a:prstClr val="white"/>
                </a:solidFill>
                <a:latin typeface="Rockwell" pitchFamily="18" charset="0"/>
              </a:rPr>
              <a:t>B</a:t>
            </a:r>
            <a:endParaRPr lang="en-US" sz="2800" b="1">
              <a:solidFill>
                <a:prstClr val="white"/>
              </a:solidFill>
              <a:latin typeface="Rockwell" pitchFamily="18" charset="0"/>
            </a:endParaRPr>
          </a:p>
        </p:txBody>
      </p:sp>
      <p:sp>
        <p:nvSpPr>
          <p:cNvPr id="11" name="10 Elipse"/>
          <p:cNvSpPr/>
          <p:nvPr/>
        </p:nvSpPr>
        <p:spPr>
          <a:xfrm>
            <a:off x="911425" y="1656365"/>
            <a:ext cx="576064" cy="576064"/>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290"/>
            <a:r>
              <a:rPr lang="es-ES_tradnl" sz="2800" b="1">
                <a:solidFill>
                  <a:prstClr val="white"/>
                </a:solidFill>
                <a:latin typeface="Rockwell" pitchFamily="18" charset="0"/>
              </a:rPr>
              <a:t>A</a:t>
            </a:r>
            <a:endParaRPr lang="en-US" sz="2800" b="1">
              <a:solidFill>
                <a:prstClr val="white"/>
              </a:solidFill>
              <a:latin typeface="Rockwell" pitchFamily="18" charset="0"/>
            </a:endParaRPr>
          </a:p>
        </p:txBody>
      </p:sp>
    </p:spTree>
    <p:extLst>
      <p:ext uri="{BB962C8B-B14F-4D97-AF65-F5344CB8AC3E}">
        <p14:creationId xmlns:p14="http://schemas.microsoft.com/office/powerpoint/2010/main" val="1077553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defTabSz="914290"/>
            <a:fld id="{2ACBC53E-3205-4F93-9A77-6D5F1B4EA2D5}" type="slidenum">
              <a:rPr lang="es-ES_tradnl">
                <a:solidFill>
                  <a:prstClr val="white"/>
                </a:solidFill>
              </a:rPr>
              <a:pPr defTabSz="914290"/>
              <a:t>38</a:t>
            </a:fld>
            <a:endParaRPr lang="es-ES_tradnl">
              <a:solidFill>
                <a:prstClr val="white"/>
              </a:solidFill>
            </a:endParaRPr>
          </a:p>
        </p:txBody>
      </p:sp>
      <p:sp>
        <p:nvSpPr>
          <p:cNvPr id="10" name="CuadroTexto 9"/>
          <p:cNvSpPr txBox="1"/>
          <p:nvPr/>
        </p:nvSpPr>
        <p:spPr>
          <a:xfrm>
            <a:off x="2430107" y="3719099"/>
            <a:ext cx="6809912" cy="1872500"/>
          </a:xfrm>
          <a:prstGeom prst="rect">
            <a:avLst/>
          </a:prstGeom>
          <a:noFill/>
        </p:spPr>
        <p:txBody>
          <a:bodyPr wrap="square" rtlCol="0">
            <a:spAutoFit/>
          </a:bodyPr>
          <a:lstStyle/>
          <a:p>
            <a:pPr marL="742861" lvl="1" indent="-285716" defTabSz="914290">
              <a:lnSpc>
                <a:spcPct val="80000"/>
              </a:lnSpc>
              <a:spcBef>
                <a:spcPct val="20000"/>
              </a:spcBef>
              <a:buClr>
                <a:srgbClr val="FF6600"/>
              </a:buClr>
              <a:buFont typeface="Calibri" panose="020F0502020204030204" pitchFamily="34" charset="0"/>
              <a:buChar char="●"/>
            </a:pPr>
            <a:r>
              <a:rPr lang="en-US" sz="2400">
                <a:solidFill>
                  <a:prstClr val="black"/>
                </a:solidFill>
                <a:latin typeface="Calibri"/>
              </a:rPr>
              <a:t>Driving times and breaks</a:t>
            </a:r>
          </a:p>
          <a:p>
            <a:pPr marL="742861" lvl="1" indent="-285716" defTabSz="914290">
              <a:lnSpc>
                <a:spcPct val="80000"/>
              </a:lnSpc>
              <a:spcBef>
                <a:spcPct val="20000"/>
              </a:spcBef>
              <a:buClr>
                <a:srgbClr val="FF6600"/>
              </a:buClr>
              <a:buFont typeface="Calibri" panose="020F0502020204030204" pitchFamily="34" charset="0"/>
              <a:buChar char="●"/>
            </a:pPr>
            <a:endParaRPr lang="en-US" sz="2400">
              <a:solidFill>
                <a:prstClr val="black"/>
              </a:solidFill>
              <a:latin typeface="Calibri"/>
            </a:endParaRPr>
          </a:p>
          <a:p>
            <a:pPr marL="742861" lvl="1" indent="-285716" defTabSz="914290">
              <a:lnSpc>
                <a:spcPct val="80000"/>
              </a:lnSpc>
              <a:spcBef>
                <a:spcPct val="20000"/>
              </a:spcBef>
              <a:buClr>
                <a:srgbClr val="FF6600"/>
              </a:buClr>
              <a:buFont typeface="Calibri" panose="020F0502020204030204" pitchFamily="34" charset="0"/>
              <a:buChar char="●"/>
            </a:pPr>
            <a:r>
              <a:rPr lang="en-US" sz="2400">
                <a:solidFill>
                  <a:prstClr val="black"/>
                </a:solidFill>
                <a:latin typeface="Calibri"/>
              </a:rPr>
              <a:t>Work days</a:t>
            </a:r>
          </a:p>
          <a:p>
            <a:pPr marL="742861" lvl="1" indent="-285716" defTabSz="914290">
              <a:lnSpc>
                <a:spcPct val="80000"/>
              </a:lnSpc>
              <a:spcBef>
                <a:spcPct val="20000"/>
              </a:spcBef>
              <a:buClr>
                <a:srgbClr val="FF6600"/>
              </a:buClr>
              <a:buFont typeface="Calibri" panose="020F0502020204030204" pitchFamily="34" charset="0"/>
              <a:buChar char="●"/>
            </a:pPr>
            <a:endParaRPr lang="en-US" sz="2400">
              <a:solidFill>
                <a:prstClr val="black"/>
              </a:solidFill>
              <a:latin typeface="Calibri"/>
            </a:endParaRPr>
          </a:p>
          <a:p>
            <a:pPr marL="742861" lvl="1" indent="-285716" defTabSz="914290">
              <a:lnSpc>
                <a:spcPct val="80000"/>
              </a:lnSpc>
              <a:spcBef>
                <a:spcPct val="20000"/>
              </a:spcBef>
              <a:buClr>
                <a:srgbClr val="FF6600"/>
              </a:buClr>
              <a:buFont typeface="Calibri" panose="020F0502020204030204" pitchFamily="34" charset="0"/>
              <a:buChar char="●"/>
            </a:pPr>
            <a:r>
              <a:rPr lang="en-US" sz="2400">
                <a:solidFill>
                  <a:prstClr val="black"/>
                </a:solidFill>
                <a:latin typeface="Calibri"/>
              </a:rPr>
              <a:t>Rest periods</a:t>
            </a:r>
            <a:endParaRPr lang="es-ES" sz="2400">
              <a:solidFill>
                <a:prstClr val="black"/>
              </a:solidFill>
              <a:latin typeface="Calibri"/>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737" y="1666876"/>
            <a:ext cx="2600325" cy="1762125"/>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065" y="1585993"/>
            <a:ext cx="2181225" cy="2095500"/>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20000">
            <a:off x="7070076" y="4414900"/>
            <a:ext cx="3105150" cy="1476375"/>
          </a:xfrm>
          <a:prstGeom prst="rect">
            <a:avLst/>
          </a:prstGeom>
        </p:spPr>
      </p:pic>
      <p:sp>
        <p:nvSpPr>
          <p:cNvPr id="6" name="Título 1">
            <a:extLst>
              <a:ext uri="{FF2B5EF4-FFF2-40B4-BE49-F238E27FC236}">
                <a16:creationId xmlns:a16="http://schemas.microsoft.com/office/drawing/2014/main" id="{770E80F3-A636-DE59-6660-1232CB709666}"/>
              </a:ext>
            </a:extLst>
          </p:cNvPr>
          <p:cNvSpPr txBox="1">
            <a:spLocks/>
          </p:cNvSpPr>
          <p:nvPr/>
        </p:nvSpPr>
        <p:spPr>
          <a:xfrm>
            <a:off x="2430107" y="57360"/>
            <a:ext cx="8101012" cy="423863"/>
          </a:xfrm>
          <a:prstGeom prst="rect">
            <a:avLst/>
          </a:prstGeom>
        </p:spPr>
        <p:txBody>
          <a:bodyPr vert="horz" lIns="91429" tIns="0" rIns="91429" bIns="0" rtlCol="0" anchor="ctr">
            <a:noAutofit/>
          </a:bodyPr>
          <a:lstStyle>
            <a:lvl1pPr algn="l" defTabSz="914290" rtl="0" eaLnBrk="1" latinLnBrk="0" hangingPunct="1">
              <a:spcBef>
                <a:spcPct val="0"/>
              </a:spcBef>
              <a:buNone/>
              <a:defRPr sz="2400" kern="1200">
                <a:solidFill>
                  <a:schemeClr val="bg1"/>
                </a:solidFill>
                <a:latin typeface="Arial Rounded MT Bold" panose="020F0704030504030204" pitchFamily="34" charset="0"/>
                <a:ea typeface="+mj-ea"/>
                <a:cs typeface="+mj-cs"/>
              </a:defRPr>
            </a:lvl1pPr>
          </a:lstStyle>
          <a:p>
            <a:r>
              <a:rPr lang="es-ES" err="1">
                <a:solidFill>
                  <a:prstClr val="white"/>
                </a:solidFill>
              </a:rPr>
              <a:t>Examples</a:t>
            </a:r>
            <a:r>
              <a:rPr lang="es-ES">
                <a:solidFill>
                  <a:prstClr val="white"/>
                </a:solidFill>
              </a:rPr>
              <a:t> of HOF </a:t>
            </a:r>
            <a:r>
              <a:rPr lang="es-ES" err="1">
                <a:solidFill>
                  <a:prstClr val="white"/>
                </a:solidFill>
              </a:rPr>
              <a:t>supervision</a:t>
            </a:r>
            <a:r>
              <a:rPr lang="es-ES">
                <a:solidFill>
                  <a:prstClr val="white"/>
                </a:solidFill>
              </a:rPr>
              <a:t> in AESF</a:t>
            </a:r>
          </a:p>
        </p:txBody>
      </p:sp>
      <p:sp>
        <p:nvSpPr>
          <p:cNvPr id="7" name="Título 1">
            <a:extLst>
              <a:ext uri="{FF2B5EF4-FFF2-40B4-BE49-F238E27FC236}">
                <a16:creationId xmlns:a16="http://schemas.microsoft.com/office/drawing/2014/main" id="{095950D4-9032-1420-8517-EB38CD3B64C9}"/>
              </a:ext>
            </a:extLst>
          </p:cNvPr>
          <p:cNvSpPr txBox="1">
            <a:spLocks/>
          </p:cNvSpPr>
          <p:nvPr/>
        </p:nvSpPr>
        <p:spPr>
          <a:xfrm>
            <a:off x="2238902" y="804808"/>
            <a:ext cx="8099802" cy="697212"/>
          </a:xfrm>
          <a:prstGeom prst="rect">
            <a:avLst/>
          </a:prstGeom>
        </p:spPr>
        <p:txBody>
          <a:bodyPr vert="horz" lIns="91429" tIns="0" rIns="91429" bIns="0" rtlCol="0" anchor="ctr">
            <a:noAutofit/>
          </a:bodyPr>
          <a:lstStyle>
            <a:lvl1pPr algn="l" defTabSz="914290" rtl="0" eaLnBrk="1" latinLnBrk="0" hangingPunct="1">
              <a:spcBef>
                <a:spcPct val="0"/>
              </a:spcBef>
              <a:buNone/>
              <a:defRPr sz="2400" kern="1200">
                <a:solidFill>
                  <a:schemeClr val="bg1"/>
                </a:solidFill>
                <a:latin typeface="Arial Rounded MT Bold" panose="020F0704030504030204" pitchFamily="34" charset="0"/>
                <a:ea typeface="+mj-ea"/>
                <a:cs typeface="+mj-cs"/>
              </a:defRPr>
            </a:lvl1pPr>
          </a:lstStyle>
          <a:p>
            <a:r>
              <a:rPr lang="es-ES" b="1">
                <a:solidFill>
                  <a:srgbClr val="FF7D25"/>
                </a:solidFill>
                <a:latin typeface="Rockwell" panose="02060603020205020403" pitchFamily="18" charset="0"/>
              </a:rPr>
              <a:t>1. GENERAL INSPECTION: </a:t>
            </a:r>
            <a:r>
              <a:rPr lang="es-ES" b="1" err="1">
                <a:solidFill>
                  <a:srgbClr val="FF7D25"/>
                </a:solidFill>
                <a:latin typeface="Rockwell" panose="02060603020205020403" pitchFamily="18" charset="0"/>
              </a:rPr>
              <a:t>design</a:t>
            </a:r>
            <a:r>
              <a:rPr lang="es-ES" b="1">
                <a:solidFill>
                  <a:srgbClr val="FF7D25"/>
                </a:solidFill>
                <a:latin typeface="Rockwell" panose="02060603020205020403" pitchFamily="18" charset="0"/>
              </a:rPr>
              <a:t> of </a:t>
            </a:r>
            <a:r>
              <a:rPr lang="es-ES" b="1" err="1">
                <a:solidFill>
                  <a:srgbClr val="FF7D25"/>
                </a:solidFill>
                <a:latin typeface="Rockwell" panose="02060603020205020403" pitchFamily="18" charset="0"/>
              </a:rPr>
              <a:t>working</a:t>
            </a:r>
            <a:r>
              <a:rPr lang="es-ES" b="1">
                <a:solidFill>
                  <a:srgbClr val="FF7D25"/>
                </a:solidFill>
                <a:latin typeface="Rockwell" panose="02060603020205020403" pitchFamily="18" charset="0"/>
              </a:rPr>
              <a:t> </a:t>
            </a:r>
            <a:r>
              <a:rPr lang="es-ES" b="1" err="1">
                <a:solidFill>
                  <a:srgbClr val="FF7D25"/>
                </a:solidFill>
                <a:latin typeface="Rockwell" panose="02060603020205020403" pitchFamily="18" charset="0"/>
              </a:rPr>
              <a:t>shifts</a:t>
            </a:r>
            <a:r>
              <a:rPr lang="es-ES" b="1">
                <a:solidFill>
                  <a:srgbClr val="FF7D25"/>
                </a:solidFill>
                <a:latin typeface="Rockwell" panose="02060603020205020403" pitchFamily="18" charset="0"/>
              </a:rPr>
              <a:t> and </a:t>
            </a:r>
            <a:r>
              <a:rPr lang="es-ES" b="1" err="1">
                <a:solidFill>
                  <a:srgbClr val="FF7D25"/>
                </a:solidFill>
                <a:latin typeface="Rockwell" panose="02060603020205020403" pitchFamily="18" charset="0"/>
              </a:rPr>
              <a:t>driving</a:t>
            </a:r>
            <a:r>
              <a:rPr lang="es-ES" b="1">
                <a:solidFill>
                  <a:srgbClr val="FF7D25"/>
                </a:solidFill>
                <a:latin typeface="Rockwell" panose="02060603020205020403" pitchFamily="18" charset="0"/>
              </a:rPr>
              <a:t> times</a:t>
            </a:r>
          </a:p>
        </p:txBody>
      </p:sp>
    </p:spTree>
    <p:extLst>
      <p:ext uri="{BB962C8B-B14F-4D97-AF65-F5344CB8AC3E}">
        <p14:creationId xmlns:p14="http://schemas.microsoft.com/office/powerpoint/2010/main" val="16291796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30106" y="784317"/>
            <a:ext cx="8099802" cy="423422"/>
          </a:xfrm>
        </p:spPr>
        <p:txBody>
          <a:bodyPr/>
          <a:lstStyle/>
          <a:p>
            <a:r>
              <a:rPr lang="en-US" sz="2200" b="1">
                <a:solidFill>
                  <a:srgbClr val="FF7D25"/>
                </a:solidFill>
                <a:latin typeface="Rockwell" panose="02060603020205020403" pitchFamily="18" charset="0"/>
              </a:rPr>
              <a:t>2. SPECIFIC INSPECTION: after a complaint received</a:t>
            </a:r>
          </a:p>
        </p:txBody>
      </p:sp>
      <p:sp>
        <p:nvSpPr>
          <p:cNvPr id="4" name="Marcador de número de diapositiva 3"/>
          <p:cNvSpPr>
            <a:spLocks noGrp="1"/>
          </p:cNvSpPr>
          <p:nvPr>
            <p:ph type="sldNum" sz="quarter" idx="12"/>
          </p:nvPr>
        </p:nvSpPr>
        <p:spPr/>
        <p:txBody>
          <a:bodyPr/>
          <a:lstStyle/>
          <a:p>
            <a:pPr defTabSz="914290"/>
            <a:fld id="{2ACBC53E-3205-4F93-9A77-6D5F1B4EA2D5}" type="slidenum">
              <a:rPr lang="es-ES_tradnl">
                <a:solidFill>
                  <a:prstClr val="white"/>
                </a:solidFill>
              </a:rPr>
              <a:pPr defTabSz="914290"/>
              <a:t>39</a:t>
            </a:fld>
            <a:endParaRPr lang="es-ES_tradnl">
              <a:solidFill>
                <a:prstClr val="white"/>
              </a:solidFill>
            </a:endParaRPr>
          </a:p>
        </p:txBody>
      </p:sp>
      <p:sp>
        <p:nvSpPr>
          <p:cNvPr id="6" name="Flecha derecha 5"/>
          <p:cNvSpPr/>
          <p:nvPr/>
        </p:nvSpPr>
        <p:spPr>
          <a:xfrm>
            <a:off x="5251769" y="2954331"/>
            <a:ext cx="720080" cy="4268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0"/>
            <a:endParaRPr lang="es-ES">
              <a:solidFill>
                <a:prstClr val="white"/>
              </a:solidFill>
              <a:latin typeface="Calibri"/>
            </a:endParaRPr>
          </a:p>
        </p:txBody>
      </p:sp>
      <p:pic>
        <p:nvPicPr>
          <p:cNvPr id="12" name="Marcador de contenido 5">
            <a:extLst>
              <a:ext uri="{FF2B5EF4-FFF2-40B4-BE49-F238E27FC236}">
                <a16:creationId xmlns:a16="http://schemas.microsoft.com/office/drawing/2014/main" id="{ADAF681A-A9DA-422D-A028-E5AE9A50E8F6}"/>
              </a:ext>
            </a:extLst>
          </p:cNvPr>
          <p:cNvPicPr>
            <a:picLocks noGrp="1" noChangeAspect="1"/>
          </p:cNvPicPr>
          <p:nvPr>
            <p:ph idx="1"/>
          </p:nvPr>
        </p:nvPicPr>
        <p:blipFill>
          <a:blip r:embed="rId3"/>
          <a:stretch>
            <a:fillRect/>
          </a:stretch>
        </p:blipFill>
        <p:spPr>
          <a:xfrm>
            <a:off x="6275337" y="2679869"/>
            <a:ext cx="3705225" cy="2447925"/>
          </a:xfrm>
        </p:spPr>
      </p:pic>
      <p:pic>
        <p:nvPicPr>
          <p:cNvPr id="13" name="Imagen 12">
            <a:extLst>
              <a:ext uri="{FF2B5EF4-FFF2-40B4-BE49-F238E27FC236}">
                <a16:creationId xmlns:a16="http://schemas.microsoft.com/office/drawing/2014/main" id="{1654409B-62FC-4AED-92AB-0B73C7AB4599}"/>
              </a:ext>
            </a:extLst>
          </p:cNvPr>
          <p:cNvPicPr>
            <a:picLocks noChangeAspect="1"/>
          </p:cNvPicPr>
          <p:nvPr/>
        </p:nvPicPr>
        <p:blipFill>
          <a:blip r:embed="rId4"/>
          <a:stretch>
            <a:fillRect/>
          </a:stretch>
        </p:blipFill>
        <p:spPr>
          <a:xfrm>
            <a:off x="6275336" y="5127793"/>
            <a:ext cx="3467100" cy="228600"/>
          </a:xfrm>
          <a:prstGeom prst="rect">
            <a:avLst/>
          </a:prstGeom>
        </p:spPr>
      </p:pic>
      <p:pic>
        <p:nvPicPr>
          <p:cNvPr id="16" name="Imagen 15">
            <a:extLst>
              <a:ext uri="{FF2B5EF4-FFF2-40B4-BE49-F238E27FC236}">
                <a16:creationId xmlns:a16="http://schemas.microsoft.com/office/drawing/2014/main" id="{3C0CD1E2-0486-4C72-AD3E-23BCF4666C96}"/>
              </a:ext>
            </a:extLst>
          </p:cNvPr>
          <p:cNvPicPr>
            <a:picLocks noChangeAspect="1"/>
          </p:cNvPicPr>
          <p:nvPr/>
        </p:nvPicPr>
        <p:blipFill>
          <a:blip r:embed="rId5"/>
          <a:stretch>
            <a:fillRect/>
          </a:stretch>
        </p:blipFill>
        <p:spPr>
          <a:xfrm>
            <a:off x="3080347" y="4063832"/>
            <a:ext cx="1867934" cy="1867934"/>
          </a:xfrm>
          <a:prstGeom prst="rect">
            <a:avLst/>
          </a:prstGeom>
        </p:spPr>
      </p:pic>
      <p:pic>
        <p:nvPicPr>
          <p:cNvPr id="17" name="Imagen 16">
            <a:extLst>
              <a:ext uri="{FF2B5EF4-FFF2-40B4-BE49-F238E27FC236}">
                <a16:creationId xmlns:a16="http://schemas.microsoft.com/office/drawing/2014/main" id="{D060F2F9-B9F6-4437-A707-EBED5185E1A0}"/>
              </a:ext>
            </a:extLst>
          </p:cNvPr>
          <p:cNvPicPr>
            <a:picLocks noChangeAspect="1"/>
          </p:cNvPicPr>
          <p:nvPr/>
        </p:nvPicPr>
        <p:blipFill rotWithShape="1">
          <a:blip r:embed="rId6"/>
          <a:srcRect l="520" t="26071" r="4739" b="-1"/>
          <a:stretch/>
        </p:blipFill>
        <p:spPr>
          <a:xfrm>
            <a:off x="2769840" y="2504860"/>
            <a:ext cx="1577661" cy="1467616"/>
          </a:xfrm>
          <a:prstGeom prst="rect">
            <a:avLst/>
          </a:prstGeom>
        </p:spPr>
      </p:pic>
      <p:sp>
        <p:nvSpPr>
          <p:cNvPr id="3" name="Título 1">
            <a:extLst>
              <a:ext uri="{FF2B5EF4-FFF2-40B4-BE49-F238E27FC236}">
                <a16:creationId xmlns:a16="http://schemas.microsoft.com/office/drawing/2014/main" id="{47089624-9EED-AC26-1379-2CC96BBF501C}"/>
              </a:ext>
            </a:extLst>
          </p:cNvPr>
          <p:cNvSpPr txBox="1">
            <a:spLocks/>
          </p:cNvSpPr>
          <p:nvPr/>
        </p:nvSpPr>
        <p:spPr>
          <a:xfrm>
            <a:off x="2430107" y="57360"/>
            <a:ext cx="8101012" cy="423863"/>
          </a:xfrm>
          <a:prstGeom prst="rect">
            <a:avLst/>
          </a:prstGeom>
        </p:spPr>
        <p:txBody>
          <a:bodyPr vert="horz" lIns="91429" tIns="0" rIns="91429" bIns="0" rtlCol="0" anchor="ctr">
            <a:noAutofit/>
          </a:bodyPr>
          <a:lstStyle>
            <a:lvl1pPr algn="l" defTabSz="914290" rtl="0" eaLnBrk="1" latinLnBrk="0" hangingPunct="1">
              <a:spcBef>
                <a:spcPct val="0"/>
              </a:spcBef>
              <a:buNone/>
              <a:defRPr sz="2400" kern="1200">
                <a:solidFill>
                  <a:schemeClr val="bg1"/>
                </a:solidFill>
                <a:latin typeface="Arial Rounded MT Bold" panose="020F0704030504030204" pitchFamily="34" charset="0"/>
                <a:ea typeface="+mj-ea"/>
                <a:cs typeface="+mj-cs"/>
              </a:defRPr>
            </a:lvl1pPr>
          </a:lstStyle>
          <a:p>
            <a:r>
              <a:rPr lang="es-ES" err="1">
                <a:solidFill>
                  <a:prstClr val="white"/>
                </a:solidFill>
              </a:rPr>
              <a:t>Examples</a:t>
            </a:r>
            <a:r>
              <a:rPr lang="es-ES">
                <a:solidFill>
                  <a:prstClr val="white"/>
                </a:solidFill>
              </a:rPr>
              <a:t> of HOF </a:t>
            </a:r>
            <a:r>
              <a:rPr lang="es-ES" err="1">
                <a:solidFill>
                  <a:prstClr val="white"/>
                </a:solidFill>
              </a:rPr>
              <a:t>supervision</a:t>
            </a:r>
            <a:r>
              <a:rPr lang="es-ES">
                <a:solidFill>
                  <a:prstClr val="white"/>
                </a:solidFill>
              </a:rPr>
              <a:t> in AESF</a:t>
            </a:r>
          </a:p>
        </p:txBody>
      </p:sp>
      <p:sp>
        <p:nvSpPr>
          <p:cNvPr id="5" name="CuadroTexto 4">
            <a:extLst>
              <a:ext uri="{FF2B5EF4-FFF2-40B4-BE49-F238E27FC236}">
                <a16:creationId xmlns:a16="http://schemas.microsoft.com/office/drawing/2014/main" id="{FC85C92F-D530-C9F4-6D98-E09038EC0343}"/>
              </a:ext>
            </a:extLst>
          </p:cNvPr>
          <p:cNvSpPr txBox="1"/>
          <p:nvPr/>
        </p:nvSpPr>
        <p:spPr>
          <a:xfrm>
            <a:off x="3089198" y="1510834"/>
            <a:ext cx="6386066" cy="369332"/>
          </a:xfrm>
          <a:prstGeom prst="rect">
            <a:avLst/>
          </a:prstGeom>
          <a:noFill/>
        </p:spPr>
        <p:txBody>
          <a:bodyPr wrap="square" rtlCol="0">
            <a:spAutoFit/>
          </a:bodyPr>
          <a:lstStyle/>
          <a:p>
            <a:pPr defTabSz="914290"/>
            <a:r>
              <a:rPr lang="es-ES" b="1" err="1">
                <a:solidFill>
                  <a:prstClr val="black"/>
                </a:solidFill>
                <a:latin typeface="Calibri"/>
              </a:rPr>
              <a:t>Actions</a:t>
            </a:r>
            <a:r>
              <a:rPr lang="es-ES" b="1">
                <a:solidFill>
                  <a:prstClr val="black"/>
                </a:solidFill>
                <a:latin typeface="Calibri"/>
              </a:rPr>
              <a:t> </a:t>
            </a:r>
            <a:r>
              <a:rPr lang="es-ES" b="1" err="1">
                <a:solidFill>
                  <a:prstClr val="black"/>
                </a:solidFill>
                <a:latin typeface="Calibri"/>
              </a:rPr>
              <a:t>taken</a:t>
            </a:r>
            <a:r>
              <a:rPr lang="es-ES" b="1">
                <a:solidFill>
                  <a:prstClr val="black"/>
                </a:solidFill>
                <a:latin typeface="Calibri"/>
              </a:rPr>
              <a:t> </a:t>
            </a:r>
            <a:r>
              <a:rPr lang="es-ES" b="1" err="1">
                <a:solidFill>
                  <a:prstClr val="black"/>
                </a:solidFill>
                <a:latin typeface="Calibri"/>
              </a:rPr>
              <a:t>by</a:t>
            </a:r>
            <a:r>
              <a:rPr lang="es-ES" b="1">
                <a:solidFill>
                  <a:prstClr val="black"/>
                </a:solidFill>
                <a:latin typeface="Calibri"/>
              </a:rPr>
              <a:t> AESF: </a:t>
            </a:r>
            <a:r>
              <a:rPr lang="es-ES" b="1" err="1">
                <a:solidFill>
                  <a:prstClr val="black"/>
                </a:solidFill>
                <a:latin typeface="Calibri"/>
              </a:rPr>
              <a:t>Investigations</a:t>
            </a:r>
            <a:r>
              <a:rPr lang="es-ES" b="1">
                <a:solidFill>
                  <a:prstClr val="black"/>
                </a:solidFill>
                <a:latin typeface="Calibri"/>
              </a:rPr>
              <a:t> and </a:t>
            </a:r>
            <a:r>
              <a:rPr lang="es-ES" b="1" err="1">
                <a:solidFill>
                  <a:prstClr val="black"/>
                </a:solidFill>
                <a:latin typeface="Calibri"/>
              </a:rPr>
              <a:t>request</a:t>
            </a:r>
            <a:r>
              <a:rPr lang="es-ES" b="1">
                <a:solidFill>
                  <a:prstClr val="black"/>
                </a:solidFill>
                <a:latin typeface="Calibri"/>
              </a:rPr>
              <a:t> of </a:t>
            </a:r>
            <a:r>
              <a:rPr lang="es-ES" b="1" err="1">
                <a:solidFill>
                  <a:prstClr val="black"/>
                </a:solidFill>
                <a:latin typeface="Calibri"/>
              </a:rPr>
              <a:t>information</a:t>
            </a:r>
            <a:endParaRPr lang="es-ES" b="1">
              <a:solidFill>
                <a:prstClr val="black"/>
              </a:solidFill>
              <a:latin typeface="Calibri"/>
            </a:endParaRPr>
          </a:p>
        </p:txBody>
      </p:sp>
    </p:spTree>
    <p:extLst>
      <p:ext uri="{BB962C8B-B14F-4D97-AF65-F5344CB8AC3E}">
        <p14:creationId xmlns:p14="http://schemas.microsoft.com/office/powerpoint/2010/main" val="1144848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82638" y="0"/>
            <a:ext cx="9009363" cy="917441"/>
            <a:chOff x="0" y="0"/>
            <a:chExt cx="5113054" cy="553293"/>
          </a:xfrm>
        </p:grpSpPr>
        <p:sp>
          <p:nvSpPr>
            <p:cNvPr id="3" name="Freeform 3"/>
            <p:cNvSpPr/>
            <p:nvPr/>
          </p:nvSpPr>
          <p:spPr>
            <a:xfrm>
              <a:off x="0" y="0"/>
              <a:ext cx="5113054" cy="553293"/>
            </a:xfrm>
            <a:custGeom>
              <a:avLst/>
              <a:gdLst/>
              <a:ahLst/>
              <a:cxnLst/>
              <a:rect l="l" t="t" r="r" b="b"/>
              <a:pathLst>
                <a:path w="5113054" h="553293">
                  <a:moveTo>
                    <a:pt x="0" y="0"/>
                  </a:moveTo>
                  <a:lnTo>
                    <a:pt x="5113054" y="0"/>
                  </a:lnTo>
                  <a:lnTo>
                    <a:pt x="5113054" y="553293"/>
                  </a:lnTo>
                  <a:lnTo>
                    <a:pt x="0" y="553293"/>
                  </a:lnTo>
                  <a:close/>
                </a:path>
              </a:pathLst>
            </a:custGeom>
            <a:solidFill>
              <a:srgbClr val="AECA13"/>
            </a:solidFill>
          </p:spPr>
        </p:sp>
        <p:sp>
          <p:nvSpPr>
            <p:cNvPr id="4" name="TextBox 4"/>
            <p:cNvSpPr txBox="1"/>
            <p:nvPr/>
          </p:nvSpPr>
          <p:spPr>
            <a:xfrm>
              <a:off x="0" y="-152400"/>
              <a:ext cx="812800" cy="965200"/>
            </a:xfrm>
            <a:prstGeom prst="rect">
              <a:avLst/>
            </a:prstGeom>
          </p:spPr>
          <p:txBody>
            <a:bodyPr lIns="34637" tIns="34637" rIns="34637" bIns="34637" rtlCol="0" anchor="ctr"/>
            <a:lstStyle/>
            <a:p>
              <a:pPr algn="ctr">
                <a:lnSpc>
                  <a:spcPts val="3054"/>
                </a:lnSpc>
              </a:pPr>
              <a:endParaRPr sz="1200"/>
            </a:p>
            <a:p>
              <a:pPr algn="ctr">
                <a:lnSpc>
                  <a:spcPts val="3054"/>
                </a:lnSpc>
              </a:pPr>
              <a:endParaRPr sz="1200"/>
            </a:p>
          </p:txBody>
        </p:sp>
      </p:grpSp>
      <p:grpSp>
        <p:nvGrpSpPr>
          <p:cNvPr id="5" name="Group 5"/>
          <p:cNvGrpSpPr/>
          <p:nvPr/>
        </p:nvGrpSpPr>
        <p:grpSpPr>
          <a:xfrm>
            <a:off x="3294946" y="5940559"/>
            <a:ext cx="8897054" cy="881394"/>
            <a:chOff x="0" y="0"/>
            <a:chExt cx="4968335" cy="646296"/>
          </a:xfrm>
        </p:grpSpPr>
        <p:sp>
          <p:nvSpPr>
            <p:cNvPr id="6" name="Freeform 6"/>
            <p:cNvSpPr/>
            <p:nvPr/>
          </p:nvSpPr>
          <p:spPr>
            <a:xfrm>
              <a:off x="0" y="0"/>
              <a:ext cx="4968335" cy="646296"/>
            </a:xfrm>
            <a:custGeom>
              <a:avLst/>
              <a:gdLst/>
              <a:ahLst/>
              <a:cxnLst/>
              <a:rect l="l" t="t" r="r" b="b"/>
              <a:pathLst>
                <a:path w="4968335" h="646296">
                  <a:moveTo>
                    <a:pt x="0" y="0"/>
                  </a:moveTo>
                  <a:lnTo>
                    <a:pt x="4968335" y="0"/>
                  </a:lnTo>
                  <a:lnTo>
                    <a:pt x="4968335" y="646296"/>
                  </a:lnTo>
                  <a:lnTo>
                    <a:pt x="0" y="646296"/>
                  </a:lnTo>
                  <a:close/>
                </a:path>
              </a:pathLst>
            </a:custGeom>
            <a:solidFill>
              <a:srgbClr val="AECA13"/>
            </a:solidFill>
          </p:spPr>
        </p:sp>
        <p:sp>
          <p:nvSpPr>
            <p:cNvPr id="7" name="TextBox 7"/>
            <p:cNvSpPr txBox="1"/>
            <p:nvPr/>
          </p:nvSpPr>
          <p:spPr>
            <a:xfrm>
              <a:off x="0" y="-28575"/>
              <a:ext cx="812800" cy="841375"/>
            </a:xfrm>
            <a:prstGeom prst="rect">
              <a:avLst/>
            </a:prstGeom>
          </p:spPr>
          <p:txBody>
            <a:bodyPr lIns="34637" tIns="34637" rIns="34637" bIns="34637" rtlCol="0" anchor="ctr"/>
            <a:lstStyle/>
            <a:p>
              <a:pPr>
                <a:lnSpc>
                  <a:spcPts val="1527"/>
                </a:lnSpc>
              </a:pPr>
              <a:endParaRPr sz="1200"/>
            </a:p>
          </p:txBody>
        </p:sp>
      </p:grpSp>
      <p:grpSp>
        <p:nvGrpSpPr>
          <p:cNvPr id="8" name="Group 8"/>
          <p:cNvGrpSpPr/>
          <p:nvPr/>
        </p:nvGrpSpPr>
        <p:grpSpPr>
          <a:xfrm>
            <a:off x="3568408" y="142688"/>
            <a:ext cx="8342941" cy="6572625"/>
            <a:chOff x="0" y="0"/>
            <a:chExt cx="4265382" cy="3360296"/>
          </a:xfrm>
        </p:grpSpPr>
        <p:sp>
          <p:nvSpPr>
            <p:cNvPr id="9" name="Freeform 9"/>
            <p:cNvSpPr/>
            <p:nvPr/>
          </p:nvSpPr>
          <p:spPr>
            <a:xfrm>
              <a:off x="0" y="0"/>
              <a:ext cx="4265382" cy="3360296"/>
            </a:xfrm>
            <a:custGeom>
              <a:avLst/>
              <a:gdLst/>
              <a:ahLst/>
              <a:cxnLst/>
              <a:rect l="l" t="t" r="r" b="b"/>
              <a:pathLst>
                <a:path w="4265382" h="3360296">
                  <a:moveTo>
                    <a:pt x="0" y="0"/>
                  </a:moveTo>
                  <a:lnTo>
                    <a:pt x="4265382" y="0"/>
                  </a:lnTo>
                  <a:lnTo>
                    <a:pt x="4265382" y="3360296"/>
                  </a:lnTo>
                  <a:lnTo>
                    <a:pt x="0" y="3360296"/>
                  </a:lnTo>
                  <a:close/>
                </a:path>
              </a:pathLst>
            </a:custGeom>
            <a:solidFill>
              <a:srgbClr val="FFFFFF"/>
            </a:solidFill>
            <a:ln w="9525">
              <a:solidFill>
                <a:srgbClr val="947F57"/>
              </a:solidFill>
            </a:ln>
          </p:spPr>
        </p:sp>
        <p:sp>
          <p:nvSpPr>
            <p:cNvPr id="10" name="TextBox 10"/>
            <p:cNvSpPr txBox="1"/>
            <p:nvPr/>
          </p:nvSpPr>
          <p:spPr>
            <a:xfrm>
              <a:off x="0" y="-28575"/>
              <a:ext cx="812800" cy="841375"/>
            </a:xfrm>
            <a:prstGeom prst="rect">
              <a:avLst/>
            </a:prstGeom>
          </p:spPr>
          <p:txBody>
            <a:bodyPr lIns="34637" tIns="34637" rIns="34637" bIns="34637" rtlCol="0" anchor="ctr"/>
            <a:lstStyle/>
            <a:p>
              <a:pPr algn="ctr">
                <a:lnSpc>
                  <a:spcPts val="1145"/>
                </a:lnSpc>
              </a:pPr>
              <a:endParaRPr sz="1200"/>
            </a:p>
          </p:txBody>
        </p:sp>
      </p:grpSp>
      <p:graphicFrame>
        <p:nvGraphicFramePr>
          <p:cNvPr id="11" name="Table 11"/>
          <p:cNvGraphicFramePr>
            <a:graphicFrameLocks noGrp="1"/>
          </p:cNvGraphicFramePr>
          <p:nvPr/>
        </p:nvGraphicFramePr>
        <p:xfrm>
          <a:off x="3710799" y="1306886"/>
          <a:ext cx="8058160" cy="5397987"/>
        </p:xfrm>
        <a:graphic>
          <a:graphicData uri="http://schemas.openxmlformats.org/drawingml/2006/table">
            <a:tbl>
              <a:tblPr/>
              <a:tblGrid>
                <a:gridCol w="1444941">
                  <a:extLst>
                    <a:ext uri="{9D8B030D-6E8A-4147-A177-3AD203B41FA5}">
                      <a16:colId xmlns:a16="http://schemas.microsoft.com/office/drawing/2014/main" val="20000"/>
                    </a:ext>
                  </a:extLst>
                </a:gridCol>
                <a:gridCol w="4242260">
                  <a:extLst>
                    <a:ext uri="{9D8B030D-6E8A-4147-A177-3AD203B41FA5}">
                      <a16:colId xmlns:a16="http://schemas.microsoft.com/office/drawing/2014/main" val="20001"/>
                    </a:ext>
                  </a:extLst>
                </a:gridCol>
                <a:gridCol w="150832">
                  <a:extLst>
                    <a:ext uri="{9D8B030D-6E8A-4147-A177-3AD203B41FA5}">
                      <a16:colId xmlns:a16="http://schemas.microsoft.com/office/drawing/2014/main" val="4280316132"/>
                    </a:ext>
                  </a:extLst>
                </a:gridCol>
                <a:gridCol w="2220127">
                  <a:extLst>
                    <a:ext uri="{9D8B030D-6E8A-4147-A177-3AD203B41FA5}">
                      <a16:colId xmlns:a16="http://schemas.microsoft.com/office/drawing/2014/main" val="20002"/>
                    </a:ext>
                  </a:extLst>
                </a:gridCol>
              </a:tblGrid>
              <a:tr h="599059">
                <a:tc>
                  <a:txBody>
                    <a:bodyPr/>
                    <a:lstStyle/>
                    <a:p>
                      <a:pPr algn="l">
                        <a:defRPr/>
                      </a:pPr>
                      <a:r>
                        <a:rPr lang="en-US" sz="1900" spc="70">
                          <a:solidFill>
                            <a:srgbClr val="FFFFFF"/>
                          </a:solidFill>
                          <a:latin typeface="Myriad Pro 1"/>
                        </a:rPr>
                        <a:t>Time</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tc gridSpan="2">
                  <a:txBody>
                    <a:bodyPr/>
                    <a:lstStyle/>
                    <a:p>
                      <a:pPr algn="l">
                        <a:defRPr/>
                      </a:pPr>
                      <a:r>
                        <a:rPr lang="en-US" sz="1900" spc="70">
                          <a:solidFill>
                            <a:srgbClr val="FFFFFF"/>
                          </a:solidFill>
                          <a:latin typeface="Myriad Pro 1"/>
                        </a:rPr>
                        <a:t>Description</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tc hMerge="1">
                  <a:txBody>
                    <a:bodyPr/>
                    <a:lstStyle/>
                    <a:p>
                      <a:pPr algn="l">
                        <a:defRPr/>
                      </a:pPr>
                      <a:endParaRPr lang="en-US" sz="1100"/>
                    </a:p>
                  </a:txBody>
                  <a:tcPr>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tc>
                  <a:txBody>
                    <a:bodyPr/>
                    <a:lstStyle/>
                    <a:p>
                      <a:pPr algn="l">
                        <a:defRPr/>
                      </a:pPr>
                      <a:r>
                        <a:rPr lang="en-US" sz="1900" spc="70">
                          <a:solidFill>
                            <a:srgbClr val="FFFFFF"/>
                          </a:solidFill>
                          <a:latin typeface="Myriad Pro 1"/>
                        </a:rPr>
                        <a:t>Speaker</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extLst>
                  <a:ext uri="{0D108BD9-81ED-4DB2-BD59-A6C34878D82A}">
                    <a16:rowId xmlns:a16="http://schemas.microsoft.com/office/drawing/2014/main" val="10000"/>
                  </a:ext>
                </a:extLst>
              </a:tr>
              <a:tr h="488710">
                <a:tc gridSpan="4">
                  <a:txBody>
                    <a:bodyPr/>
                    <a:lstStyle/>
                    <a:p>
                      <a:pPr algn="l">
                        <a:defRPr/>
                      </a:pPr>
                      <a:r>
                        <a:rPr lang="en-US" sz="1800" spc="65">
                          <a:solidFill>
                            <a:srgbClr val="FFFFFF"/>
                          </a:solidFill>
                          <a:latin typeface="Myriad Pro 2"/>
                        </a:rPr>
                        <a:t>Session 6 | How can workload and fatigue be regulated? </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tc hMerge="1">
                  <a:txBody>
                    <a:bodyPr/>
                    <a:lstStyle/>
                    <a:p>
                      <a:pPr algn="l">
                        <a:defRPr/>
                      </a:pPr>
                      <a:r>
                        <a:rPr lang="en-US" sz="2627" spc="65">
                          <a:solidFill>
                            <a:srgbClr val="FFFFFF"/>
                          </a:solidFill>
                          <a:latin typeface="Myriad Pro 2"/>
                        </a:rPr>
                        <a:t>Session 6 | How can workload and fatigue be regulated? </a:t>
                      </a:r>
                      <a:endParaRPr lang="en-US" sz="1100"/>
                    </a:p>
                  </a:txBody>
                  <a:tcPr>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tc hMerge="1">
                  <a:txBody>
                    <a:bodyPr/>
                    <a:lstStyle/>
                    <a:p>
                      <a:endParaRPr lang="en-GB"/>
                    </a:p>
                  </a:txBody>
                  <a:tcPr/>
                </a:tc>
                <a:tc hMerge="1">
                  <a:txBody>
                    <a:bodyPr/>
                    <a:lstStyle/>
                    <a:p>
                      <a:pPr algn="l">
                        <a:defRPr/>
                      </a:pPr>
                      <a:r>
                        <a:rPr lang="en-US" sz="2627" spc="65">
                          <a:solidFill>
                            <a:srgbClr val="FFFFFF"/>
                          </a:solidFill>
                          <a:latin typeface="Myriad Pro 2"/>
                        </a:rPr>
                        <a:t>Session 6 | How can workload and fatigue be regulated? </a:t>
                      </a:r>
                      <a:endParaRPr lang="en-US" sz="1100"/>
                    </a:p>
                  </a:txBody>
                  <a:tcPr>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extLst>
                  <a:ext uri="{0D108BD9-81ED-4DB2-BD59-A6C34878D82A}">
                    <a16:rowId xmlns:a16="http://schemas.microsoft.com/office/drawing/2014/main" val="10001"/>
                  </a:ext>
                </a:extLst>
              </a:tr>
              <a:tr h="1029701">
                <a:tc>
                  <a:txBody>
                    <a:bodyPr/>
                    <a:lstStyle/>
                    <a:p>
                      <a:pPr algn="l">
                        <a:defRPr/>
                      </a:pPr>
                      <a:r>
                        <a:rPr lang="en-US" sz="1800" spc="65">
                          <a:solidFill>
                            <a:srgbClr val="3D3D3D"/>
                          </a:solidFill>
                          <a:latin typeface="Myriad Pro 2"/>
                        </a:rPr>
                        <a:t>11.20 - 12.00</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tc>
                  <a:txBody>
                    <a:bodyPr/>
                    <a:lstStyle/>
                    <a:p>
                      <a:pPr algn="l">
                        <a:defRPr/>
                      </a:pPr>
                      <a:r>
                        <a:rPr lang="en-US" sz="1800" spc="65">
                          <a:solidFill>
                            <a:srgbClr val="3D3D3D"/>
                          </a:solidFill>
                          <a:latin typeface="Myriad Pro 2"/>
                        </a:rPr>
                        <a:t>How are workload and fatigue integrated in accident investigation? </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tc gridSpan="2">
                  <a:txBody>
                    <a:bodyPr/>
                    <a:lstStyle/>
                    <a:p>
                      <a:pPr algn="l">
                        <a:defRPr/>
                      </a:pPr>
                      <a:r>
                        <a:rPr lang="en-US" sz="1800" spc="65">
                          <a:solidFill>
                            <a:srgbClr val="3D3D3D"/>
                          </a:solidFill>
                          <a:latin typeface="Myriad Pro 2"/>
                        </a:rPr>
                        <a:t>Mark Young | RAIB  (UK Rail Accident Investigation Branch) </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tc hMerge="1">
                  <a:txBody>
                    <a:bodyPr/>
                    <a:lstStyle/>
                    <a:p>
                      <a:pPr algn="l">
                        <a:defRPr/>
                      </a:pPr>
                      <a:r>
                        <a:rPr lang="en-US" sz="2630" spc="65">
                          <a:solidFill>
                            <a:srgbClr val="3D3D3D"/>
                          </a:solidFill>
                          <a:latin typeface="Myriad Pro 2"/>
                        </a:rPr>
                        <a:t>Mark Young | RAIB  (UK Rail Accident Investigation Branch) </a:t>
                      </a:r>
                      <a:endParaRPr lang="en-US" sz="1100"/>
                    </a:p>
                  </a:txBody>
                  <a:tcPr>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extLst>
                  <a:ext uri="{0D108BD9-81ED-4DB2-BD59-A6C34878D82A}">
                    <a16:rowId xmlns:a16="http://schemas.microsoft.com/office/drawing/2014/main" val="10002"/>
                  </a:ext>
                </a:extLst>
              </a:tr>
              <a:tr h="807735">
                <a:tc>
                  <a:txBody>
                    <a:bodyPr/>
                    <a:lstStyle/>
                    <a:p>
                      <a:pPr algn="l">
                        <a:defRPr/>
                      </a:pPr>
                      <a:r>
                        <a:rPr lang="en-US" sz="1800" spc="65">
                          <a:solidFill>
                            <a:srgbClr val="3D3D3D"/>
                          </a:solidFill>
                          <a:latin typeface="Myriad Pro 2"/>
                        </a:rPr>
                        <a:t>12.00 - 12.40</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tc>
                  <a:txBody>
                    <a:bodyPr/>
                    <a:lstStyle/>
                    <a:p>
                      <a:pPr algn="l">
                        <a:defRPr/>
                      </a:pPr>
                      <a:r>
                        <a:rPr lang="en-US" sz="1800" spc="65">
                          <a:solidFill>
                            <a:srgbClr val="3D3D3D"/>
                          </a:solidFill>
                          <a:latin typeface="Myriad Pro 2"/>
                        </a:rPr>
                        <a:t>Supervision of HOF by AESF (Spanish National Safety Authority) </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tc gridSpan="2">
                  <a:txBody>
                    <a:bodyPr/>
                    <a:lstStyle/>
                    <a:p>
                      <a:pPr algn="l">
                        <a:defRPr/>
                      </a:pPr>
                      <a:r>
                        <a:rPr lang="en-US" sz="1800" spc="65">
                          <a:solidFill>
                            <a:srgbClr val="3D3D3D"/>
                          </a:solidFill>
                          <a:latin typeface="Myriad Pro 2"/>
                        </a:rPr>
                        <a:t>Vanessa García Lozano | AESF</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tc hMerge="1">
                  <a:txBody>
                    <a:bodyPr/>
                    <a:lstStyle/>
                    <a:p>
                      <a:pPr algn="l">
                        <a:defRPr/>
                      </a:pPr>
                      <a:r>
                        <a:rPr lang="en-US" sz="2630" spc="65">
                          <a:solidFill>
                            <a:srgbClr val="3D3D3D"/>
                          </a:solidFill>
                          <a:latin typeface="Myriad Pro 2"/>
                        </a:rPr>
                        <a:t>Vanessa </a:t>
                      </a:r>
                      <a:r>
                        <a:rPr lang="en-US" sz="2630" spc="65" err="1">
                          <a:solidFill>
                            <a:srgbClr val="3D3D3D"/>
                          </a:solidFill>
                          <a:latin typeface="Myriad Pro 2"/>
                        </a:rPr>
                        <a:t>GarcíaLozano</a:t>
                      </a:r>
                      <a:r>
                        <a:rPr lang="en-US" sz="2630" spc="65">
                          <a:solidFill>
                            <a:srgbClr val="3D3D3D"/>
                          </a:solidFill>
                          <a:latin typeface="Myriad Pro 2"/>
                        </a:rPr>
                        <a:t> | AESF</a:t>
                      </a:r>
                      <a:endParaRPr lang="en-US" sz="1100"/>
                    </a:p>
                  </a:txBody>
                  <a:tcPr>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extLst>
                  <a:ext uri="{0D108BD9-81ED-4DB2-BD59-A6C34878D82A}">
                    <a16:rowId xmlns:a16="http://schemas.microsoft.com/office/drawing/2014/main" val="10003"/>
                  </a:ext>
                </a:extLst>
              </a:tr>
              <a:tr h="406795">
                <a:tc gridSpan="4">
                  <a:txBody>
                    <a:bodyPr/>
                    <a:lstStyle/>
                    <a:p>
                      <a:endParaRPr lang="en-US" sz="12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tc hMerge="1">
                  <a:txBody>
                    <a:bodyPr/>
                    <a:lstStyle/>
                    <a:p>
                      <a:endParaRPr lang="en-US"/>
                    </a:p>
                  </a:txBody>
                  <a:tcPr>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tc hMerge="1">
                  <a:txBody>
                    <a:bodyPr/>
                    <a:lstStyle/>
                    <a:p>
                      <a:endParaRPr lang="en-GB"/>
                    </a:p>
                  </a:txBody>
                  <a:tcPr/>
                </a:tc>
                <a:tc hMerge="1">
                  <a:txBody>
                    <a:bodyPr/>
                    <a:lstStyle/>
                    <a:p>
                      <a:endParaRPr lang="en-US"/>
                    </a:p>
                  </a:txBody>
                  <a:tcPr>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extLst>
                  <a:ext uri="{0D108BD9-81ED-4DB2-BD59-A6C34878D82A}">
                    <a16:rowId xmlns:a16="http://schemas.microsoft.com/office/drawing/2014/main" val="10004"/>
                  </a:ext>
                </a:extLst>
              </a:tr>
              <a:tr h="718248">
                <a:tc>
                  <a:txBody>
                    <a:bodyPr/>
                    <a:lstStyle/>
                    <a:p>
                      <a:pPr algn="l">
                        <a:defRPr/>
                      </a:pPr>
                      <a:r>
                        <a:rPr lang="en-US" sz="1800" spc="65">
                          <a:solidFill>
                            <a:srgbClr val="3D3D3D"/>
                          </a:solidFill>
                          <a:latin typeface="Myriad Pro 2"/>
                        </a:rPr>
                        <a:t>12.40 - 13.20</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tc>
                  <a:txBody>
                    <a:bodyPr/>
                    <a:lstStyle/>
                    <a:p>
                      <a:pPr algn="l">
                        <a:defRPr/>
                      </a:pPr>
                      <a:r>
                        <a:rPr lang="en-US" sz="1800" spc="65">
                          <a:solidFill>
                            <a:srgbClr val="3D3D3D"/>
                          </a:solidFill>
                          <a:latin typeface="Myriad Pro 2"/>
                        </a:rPr>
                        <a:t>Panel Discussion</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tc gridSpan="2">
                  <a:txBody>
                    <a:bodyPr/>
                    <a:lstStyle/>
                    <a:p>
                      <a:pPr algn="l">
                        <a:defRPr/>
                      </a:pPr>
                      <a:r>
                        <a:rPr lang="en-US" sz="1800" spc="65">
                          <a:solidFill>
                            <a:srgbClr val="3D3D3D"/>
                          </a:solidFill>
                          <a:latin typeface="Myriad Pro 2"/>
                        </a:rPr>
                        <a:t>Speakers from sessions 4 to 6</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tc hMerge="1">
                  <a:txBody>
                    <a:bodyPr/>
                    <a:lstStyle/>
                    <a:p>
                      <a:pPr algn="l">
                        <a:defRPr/>
                      </a:pPr>
                      <a:r>
                        <a:rPr lang="en-US" sz="2630" spc="65">
                          <a:solidFill>
                            <a:srgbClr val="3D3D3D"/>
                          </a:solidFill>
                          <a:latin typeface="Myriad Pro 2"/>
                        </a:rPr>
                        <a:t>Speakers from sessions 4 to 6</a:t>
                      </a:r>
                      <a:endParaRPr lang="en-US" sz="1100"/>
                    </a:p>
                  </a:txBody>
                  <a:tcPr>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extLst>
                  <a:ext uri="{0D108BD9-81ED-4DB2-BD59-A6C34878D82A}">
                    <a16:rowId xmlns:a16="http://schemas.microsoft.com/office/drawing/2014/main" val="10005"/>
                  </a:ext>
                </a:extLst>
              </a:tr>
              <a:tr h="595376">
                <a:tc>
                  <a:txBody>
                    <a:bodyPr/>
                    <a:lstStyle/>
                    <a:p>
                      <a:pPr algn="l">
                        <a:defRPr/>
                      </a:pPr>
                      <a:r>
                        <a:rPr lang="en-US" sz="1800" spc="65">
                          <a:solidFill>
                            <a:srgbClr val="3D3D3D"/>
                          </a:solidFill>
                          <a:latin typeface="Myriad Pro 2"/>
                        </a:rPr>
                        <a:t>13.20 - 13.30</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9741" cap="flat" cmpd="sng" algn="ctr">
                      <a:solidFill>
                        <a:srgbClr val="3D3D3D"/>
                      </a:solidFill>
                      <a:prstDash val="solid"/>
                      <a:round/>
                      <a:headEnd type="none" w="med" len="med"/>
                      <a:tailEnd type="none" w="med" len="med"/>
                    </a:lnB>
                  </a:tcPr>
                </a:tc>
                <a:tc>
                  <a:txBody>
                    <a:bodyPr/>
                    <a:lstStyle/>
                    <a:p>
                      <a:pPr algn="l">
                        <a:defRPr/>
                      </a:pPr>
                      <a:r>
                        <a:rPr lang="en-US" sz="1800" spc="65">
                          <a:solidFill>
                            <a:srgbClr val="3D3D3D"/>
                          </a:solidFill>
                          <a:latin typeface="Myriad Pro 2"/>
                        </a:rPr>
                        <a:t>Close of the conference </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9741" cap="flat" cmpd="sng" algn="ctr">
                      <a:solidFill>
                        <a:srgbClr val="3D3D3D"/>
                      </a:solidFill>
                      <a:prstDash val="solid"/>
                      <a:round/>
                      <a:headEnd type="none" w="med" len="med"/>
                      <a:tailEnd type="none" w="med" len="med"/>
                    </a:lnB>
                  </a:tcPr>
                </a:tc>
                <a:tc gridSpan="2">
                  <a:txBody>
                    <a:bodyPr/>
                    <a:lstStyle/>
                    <a:p>
                      <a:pPr algn="l">
                        <a:defRPr/>
                      </a:pP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9741" cap="flat" cmpd="sng" algn="ctr">
                      <a:solidFill>
                        <a:srgbClr val="3D3D3D"/>
                      </a:solidFill>
                      <a:prstDash val="solid"/>
                      <a:round/>
                      <a:headEnd type="none" w="med" len="med"/>
                      <a:tailEnd type="none" w="med" len="med"/>
                    </a:lnB>
                  </a:tcPr>
                </a:tc>
                <a:tc hMerge="1">
                  <a:txBody>
                    <a:bodyPr/>
                    <a:lstStyle/>
                    <a:p>
                      <a:endParaRPr lang="en-US"/>
                    </a:p>
                  </a:txBody>
                  <a:tcPr>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9741" cap="flat" cmpd="sng" algn="ctr">
                      <a:solidFill>
                        <a:srgbClr val="3D3D3D"/>
                      </a:solidFill>
                      <a:prstDash val="solid"/>
                      <a:round/>
                      <a:headEnd type="none" w="med" len="med"/>
                      <a:tailEnd type="none" w="med" len="med"/>
                    </a:lnB>
                  </a:tcPr>
                </a:tc>
                <a:extLst>
                  <a:ext uri="{0D108BD9-81ED-4DB2-BD59-A6C34878D82A}">
                    <a16:rowId xmlns:a16="http://schemas.microsoft.com/office/drawing/2014/main" val="10006"/>
                  </a:ext>
                </a:extLst>
              </a:tr>
              <a:tr h="595376">
                <a:tc>
                  <a:txBody>
                    <a:bodyPr/>
                    <a:lstStyle/>
                    <a:p>
                      <a:pPr algn="l">
                        <a:defRPr/>
                      </a:pPr>
                      <a:r>
                        <a:rPr lang="en-US" sz="1800" spc="65">
                          <a:solidFill>
                            <a:srgbClr val="060210"/>
                          </a:solidFill>
                          <a:latin typeface="Myriad Pro 2"/>
                        </a:rPr>
                        <a:t>13.30 - 14.00</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9741" cap="flat" cmpd="sng" algn="ctr">
                      <a:solidFill>
                        <a:srgbClr val="3D3D3D"/>
                      </a:solidFill>
                      <a:prstDash val="solid"/>
                      <a:round/>
                      <a:headEnd type="none" w="med" len="med"/>
                      <a:tailEnd type="none" w="med" len="med"/>
                    </a:lnT>
                    <a:lnB w="9741" cap="flat" cmpd="sng" algn="ctr">
                      <a:solidFill>
                        <a:srgbClr val="3D3D3D"/>
                      </a:solidFill>
                      <a:prstDash val="solid"/>
                      <a:round/>
                      <a:headEnd type="none" w="med" len="med"/>
                      <a:tailEnd type="none" w="med" len="med"/>
                    </a:lnB>
                    <a:solidFill>
                      <a:srgbClr val="AECA13"/>
                    </a:solidFill>
                  </a:tcPr>
                </a:tc>
                <a:tc>
                  <a:txBody>
                    <a:bodyPr/>
                    <a:lstStyle/>
                    <a:p>
                      <a:pPr algn="l">
                        <a:defRPr/>
                      </a:pPr>
                      <a:r>
                        <a:rPr lang="en-US" sz="1800" spc="65">
                          <a:solidFill>
                            <a:srgbClr val="060210"/>
                          </a:solidFill>
                          <a:latin typeface="Myriad Pro 2"/>
                        </a:rPr>
                        <a:t>Light lunch</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9741" cap="flat" cmpd="sng" algn="ctr">
                      <a:solidFill>
                        <a:srgbClr val="3D3D3D"/>
                      </a:solidFill>
                      <a:prstDash val="solid"/>
                      <a:round/>
                      <a:headEnd type="none" w="med" len="med"/>
                      <a:tailEnd type="none" w="med" len="med"/>
                    </a:lnT>
                    <a:lnB w="9741" cap="flat" cmpd="sng" algn="ctr">
                      <a:solidFill>
                        <a:srgbClr val="3D3D3D"/>
                      </a:solidFill>
                      <a:prstDash val="solid"/>
                      <a:round/>
                      <a:headEnd type="none" w="med" len="med"/>
                      <a:tailEnd type="none" w="med" len="med"/>
                    </a:lnB>
                    <a:solidFill>
                      <a:srgbClr val="AECA13"/>
                    </a:solidFill>
                  </a:tcPr>
                </a:tc>
                <a:tc gridSpan="2">
                  <a:txBody>
                    <a:bodyPr/>
                    <a:lstStyle/>
                    <a:p>
                      <a:pPr algn="l">
                        <a:defRPr/>
                      </a:pP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9741" cap="flat" cmpd="sng" algn="ctr">
                      <a:solidFill>
                        <a:srgbClr val="3D3D3D"/>
                      </a:solidFill>
                      <a:prstDash val="solid"/>
                      <a:round/>
                      <a:headEnd type="none" w="med" len="med"/>
                      <a:tailEnd type="none" w="med" len="med"/>
                    </a:lnT>
                    <a:lnB w="9741" cap="flat" cmpd="sng" algn="ctr">
                      <a:solidFill>
                        <a:srgbClr val="3D3D3D"/>
                      </a:solidFill>
                      <a:prstDash val="solid"/>
                      <a:round/>
                      <a:headEnd type="none" w="med" len="med"/>
                      <a:tailEnd type="none" w="med" len="med"/>
                    </a:lnB>
                    <a:solidFill>
                      <a:srgbClr val="AECA13"/>
                    </a:solidFill>
                  </a:tcPr>
                </a:tc>
                <a:tc hMerge="1">
                  <a:txBody>
                    <a:bodyPr/>
                    <a:lstStyle/>
                    <a:p>
                      <a:endParaRPr lang="en-US"/>
                    </a:p>
                  </a:txBody>
                  <a:tcPr>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9741" cap="flat" cmpd="sng" algn="ctr">
                      <a:solidFill>
                        <a:srgbClr val="3D3D3D"/>
                      </a:solidFill>
                      <a:prstDash val="solid"/>
                      <a:round/>
                      <a:headEnd type="none" w="med" len="med"/>
                      <a:tailEnd type="none" w="med" len="med"/>
                    </a:lnT>
                    <a:lnB w="9741" cap="flat" cmpd="sng" algn="ctr">
                      <a:solidFill>
                        <a:srgbClr val="3D3D3D"/>
                      </a:solidFill>
                      <a:prstDash val="solid"/>
                      <a:round/>
                      <a:headEnd type="none" w="med" len="med"/>
                      <a:tailEnd type="none" w="med" len="med"/>
                    </a:lnB>
                    <a:solidFill>
                      <a:srgbClr val="AECA13"/>
                    </a:solidFill>
                  </a:tcPr>
                </a:tc>
                <a:extLst>
                  <a:ext uri="{0D108BD9-81ED-4DB2-BD59-A6C34878D82A}">
                    <a16:rowId xmlns:a16="http://schemas.microsoft.com/office/drawing/2014/main" val="10007"/>
                  </a:ext>
                </a:extLst>
              </a:tr>
            </a:tbl>
          </a:graphicData>
        </a:graphic>
      </p:graphicFrame>
      <p:sp>
        <p:nvSpPr>
          <p:cNvPr id="12" name="AutoShape 12"/>
          <p:cNvSpPr/>
          <p:nvPr/>
        </p:nvSpPr>
        <p:spPr>
          <a:xfrm>
            <a:off x="3710799" y="917441"/>
            <a:ext cx="8058161" cy="0"/>
          </a:xfrm>
          <a:prstGeom prst="line">
            <a:avLst/>
          </a:prstGeom>
          <a:ln w="47625" cap="flat">
            <a:solidFill>
              <a:srgbClr val="060210"/>
            </a:solidFill>
            <a:prstDash val="solid"/>
            <a:headEnd type="none" w="sm" len="sm"/>
            <a:tailEnd type="none" w="sm" len="sm"/>
          </a:ln>
        </p:spPr>
      </p:sp>
      <p:sp>
        <p:nvSpPr>
          <p:cNvPr id="13" name="TextBox 13"/>
          <p:cNvSpPr txBox="1"/>
          <p:nvPr/>
        </p:nvSpPr>
        <p:spPr>
          <a:xfrm>
            <a:off x="3710799" y="249330"/>
            <a:ext cx="7858459" cy="515910"/>
          </a:xfrm>
          <a:prstGeom prst="rect">
            <a:avLst/>
          </a:prstGeom>
        </p:spPr>
        <p:txBody>
          <a:bodyPr lIns="0" tIns="0" rIns="0" bIns="0" rtlCol="0" anchor="t">
            <a:spAutoFit/>
          </a:bodyPr>
          <a:lstStyle/>
          <a:p>
            <a:pPr>
              <a:lnSpc>
                <a:spcPts val="4446"/>
              </a:lnSpc>
              <a:spcBef>
                <a:spcPct val="0"/>
              </a:spcBef>
            </a:pPr>
            <a:r>
              <a:rPr lang="en-US" sz="3175" spc="139">
                <a:solidFill>
                  <a:srgbClr val="060210"/>
                </a:solidFill>
                <a:latin typeface="Myriad Pro 2"/>
              </a:rPr>
              <a:t>AGENDA | 7 DECEMBER | 11.20- 14.00</a:t>
            </a:r>
          </a:p>
        </p:txBody>
      </p:sp>
      <p:pic>
        <p:nvPicPr>
          <p:cNvPr id="14" name="Picture 14"/>
          <p:cNvPicPr>
            <a:picLocks noChangeAspect="1"/>
          </p:cNvPicPr>
          <p:nvPr/>
        </p:nvPicPr>
        <p:blipFill>
          <a:blip r:embed="rId2"/>
          <a:srcRect/>
          <a:stretch>
            <a:fillRect/>
          </a:stretch>
        </p:blipFill>
        <p:spPr>
          <a:xfrm>
            <a:off x="0" y="1643308"/>
            <a:ext cx="3568408" cy="3571384"/>
          </a:xfrm>
          <a:prstGeom prst="rect">
            <a:avLst/>
          </a:prstGeom>
        </p:spPr>
      </p:pic>
    </p:spTree>
    <p:extLst>
      <p:ext uri="{BB962C8B-B14F-4D97-AF65-F5344CB8AC3E}">
        <p14:creationId xmlns:p14="http://schemas.microsoft.com/office/powerpoint/2010/main" val="9860354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defTabSz="914290"/>
            <a:fld id="{2ACBC53E-3205-4F93-9A77-6D5F1B4EA2D5}" type="slidenum">
              <a:rPr lang="es-ES_tradnl">
                <a:solidFill>
                  <a:prstClr val="white"/>
                </a:solidFill>
              </a:rPr>
              <a:pPr defTabSz="914290"/>
              <a:t>40</a:t>
            </a:fld>
            <a:endParaRPr lang="es-ES_tradnl">
              <a:solidFill>
                <a:prstClr val="white"/>
              </a:solidFill>
            </a:endParaRPr>
          </a:p>
        </p:txBody>
      </p:sp>
      <p:sp>
        <p:nvSpPr>
          <p:cNvPr id="5" name="Rectángulo 4"/>
          <p:cNvSpPr/>
          <p:nvPr/>
        </p:nvSpPr>
        <p:spPr>
          <a:xfrm>
            <a:off x="2170208" y="1649121"/>
            <a:ext cx="8280920" cy="1742015"/>
          </a:xfrm>
          <a:prstGeom prst="rect">
            <a:avLst/>
          </a:prstGeom>
        </p:spPr>
        <p:txBody>
          <a:bodyPr wrap="square">
            <a:spAutoFit/>
          </a:bodyPr>
          <a:lstStyle/>
          <a:p>
            <a:pPr marL="742861" lvl="1" indent="-285716" defTabSz="914290">
              <a:lnSpc>
                <a:spcPct val="80000"/>
              </a:lnSpc>
              <a:spcBef>
                <a:spcPct val="20000"/>
              </a:spcBef>
              <a:buClr>
                <a:srgbClr val="FF6600"/>
              </a:buClr>
              <a:buFont typeface="Calibri" panose="020F0502020204030204" pitchFamily="34" charset="0"/>
              <a:buChar char="●"/>
            </a:pPr>
            <a:r>
              <a:rPr lang="es-ES" sz="2400" b="1">
                <a:solidFill>
                  <a:prstClr val="black"/>
                </a:solidFill>
                <a:latin typeface="Rockwell" panose="02060603020205020403" pitchFamily="18" charset="0"/>
              </a:rPr>
              <a:t>In </a:t>
            </a:r>
            <a:r>
              <a:rPr lang="es-ES" sz="2400" b="1" err="1">
                <a:solidFill>
                  <a:prstClr val="black"/>
                </a:solidFill>
                <a:latin typeface="Rockwell" panose="02060603020205020403" pitchFamily="18" charset="0"/>
              </a:rPr>
              <a:t>two</a:t>
            </a:r>
            <a:r>
              <a:rPr lang="es-ES" sz="2400" b="1">
                <a:solidFill>
                  <a:prstClr val="black"/>
                </a:solidFill>
                <a:latin typeface="Rockwell" panose="02060603020205020403" pitchFamily="18" charset="0"/>
              </a:rPr>
              <a:t> </a:t>
            </a:r>
            <a:r>
              <a:rPr lang="es-ES" sz="2400" b="1" err="1">
                <a:solidFill>
                  <a:prstClr val="black"/>
                </a:solidFill>
                <a:latin typeface="Rockwell" panose="02060603020205020403" pitchFamily="18" charset="0"/>
              </a:rPr>
              <a:t>days</a:t>
            </a:r>
            <a:r>
              <a:rPr lang="es-ES" sz="2400" b="1">
                <a:solidFill>
                  <a:prstClr val="black"/>
                </a:solidFill>
                <a:latin typeface="Rockwell" panose="02060603020205020403" pitchFamily="18" charset="0"/>
              </a:rPr>
              <a:t>, 7 </a:t>
            </a:r>
            <a:r>
              <a:rPr lang="es-ES" sz="2400" b="1" err="1">
                <a:solidFill>
                  <a:prstClr val="black"/>
                </a:solidFill>
                <a:latin typeface="Rockwell" panose="02060603020205020403" pitchFamily="18" charset="0"/>
              </a:rPr>
              <a:t>inspections</a:t>
            </a:r>
            <a:r>
              <a:rPr lang="es-ES" sz="2400" b="1">
                <a:solidFill>
                  <a:prstClr val="black"/>
                </a:solidFill>
                <a:latin typeface="Rockwell" panose="02060603020205020403" pitchFamily="18" charset="0"/>
              </a:rPr>
              <a:t> </a:t>
            </a:r>
            <a:r>
              <a:rPr lang="es-ES" sz="2400" b="1" err="1">
                <a:solidFill>
                  <a:prstClr val="black"/>
                </a:solidFill>
                <a:latin typeface="Rockwell" panose="02060603020205020403" pitchFamily="18" charset="0"/>
              </a:rPr>
              <a:t>were</a:t>
            </a:r>
            <a:r>
              <a:rPr lang="es-ES" sz="2400" b="1">
                <a:solidFill>
                  <a:prstClr val="black"/>
                </a:solidFill>
                <a:latin typeface="Rockwell" panose="02060603020205020403" pitchFamily="18" charset="0"/>
              </a:rPr>
              <a:t> </a:t>
            </a:r>
            <a:r>
              <a:rPr lang="es-ES" sz="2400" b="1" err="1">
                <a:solidFill>
                  <a:prstClr val="black"/>
                </a:solidFill>
                <a:latin typeface="Rockwell" panose="02060603020205020403" pitchFamily="18" charset="0"/>
              </a:rPr>
              <a:t>carried</a:t>
            </a:r>
            <a:r>
              <a:rPr lang="es-ES" sz="2400" b="1">
                <a:solidFill>
                  <a:prstClr val="black"/>
                </a:solidFill>
                <a:latin typeface="Rockwell" panose="02060603020205020403" pitchFamily="18" charset="0"/>
              </a:rPr>
              <a:t> </a:t>
            </a:r>
            <a:r>
              <a:rPr lang="es-ES" sz="2400" b="1" err="1">
                <a:solidFill>
                  <a:prstClr val="black"/>
                </a:solidFill>
                <a:latin typeface="Rockwell" panose="02060603020205020403" pitchFamily="18" charset="0"/>
              </a:rPr>
              <a:t>out</a:t>
            </a:r>
            <a:r>
              <a:rPr lang="es-ES" sz="2400" b="1">
                <a:solidFill>
                  <a:prstClr val="black"/>
                </a:solidFill>
                <a:latin typeface="Rockwell" panose="02060603020205020403" pitchFamily="18" charset="0"/>
              </a:rPr>
              <a:t>. </a:t>
            </a:r>
          </a:p>
          <a:p>
            <a:pPr marL="1200006" lvl="2" indent="-285716" defTabSz="914290">
              <a:lnSpc>
                <a:spcPct val="80000"/>
              </a:lnSpc>
              <a:spcBef>
                <a:spcPct val="20000"/>
              </a:spcBef>
              <a:buClr>
                <a:srgbClr val="FF6600"/>
              </a:buClr>
              <a:buFont typeface="Calibri" panose="020F0502020204030204" pitchFamily="34" charset="0"/>
              <a:buChar char="●"/>
            </a:pPr>
            <a:r>
              <a:rPr lang="es-ES" sz="2200">
                <a:solidFill>
                  <a:prstClr val="black"/>
                </a:solidFill>
                <a:latin typeface="Rockwell" panose="02060603020205020403" pitchFamily="18" charset="0"/>
              </a:rPr>
              <a:t>2 </a:t>
            </a:r>
            <a:r>
              <a:rPr lang="es-ES" sz="2200" err="1">
                <a:solidFill>
                  <a:prstClr val="black"/>
                </a:solidFill>
                <a:latin typeface="Rockwell" panose="02060603020205020403" pitchFamily="18" charset="0"/>
              </a:rPr>
              <a:t>inspections</a:t>
            </a:r>
            <a:r>
              <a:rPr lang="es-ES" sz="2200">
                <a:solidFill>
                  <a:prstClr val="black"/>
                </a:solidFill>
                <a:latin typeface="Rockwell" panose="02060603020205020403" pitchFamily="18" charset="0"/>
              </a:rPr>
              <a:t> </a:t>
            </a:r>
            <a:r>
              <a:rPr lang="es-ES" sz="2200" err="1">
                <a:solidFill>
                  <a:prstClr val="black"/>
                </a:solidFill>
                <a:latin typeface="Rockwell" panose="02060603020205020403" pitchFamily="18" charset="0"/>
              </a:rPr>
              <a:t>on</a:t>
            </a:r>
            <a:r>
              <a:rPr lang="es-ES" sz="2200">
                <a:solidFill>
                  <a:prstClr val="black"/>
                </a:solidFill>
                <a:latin typeface="Rockwell" panose="02060603020205020403" pitchFamily="18" charset="0"/>
              </a:rPr>
              <a:t> line R4</a:t>
            </a:r>
          </a:p>
          <a:p>
            <a:pPr marL="1200006" lvl="2" indent="-285716" defTabSz="914290">
              <a:lnSpc>
                <a:spcPct val="80000"/>
              </a:lnSpc>
              <a:spcBef>
                <a:spcPct val="20000"/>
              </a:spcBef>
              <a:buClr>
                <a:srgbClr val="FF6600"/>
              </a:buClr>
              <a:buFont typeface="Calibri" panose="020F0502020204030204" pitchFamily="34" charset="0"/>
              <a:buChar char="●"/>
            </a:pPr>
            <a:r>
              <a:rPr lang="es-ES" sz="2200">
                <a:solidFill>
                  <a:prstClr val="black"/>
                </a:solidFill>
                <a:latin typeface="Rockwell" panose="02060603020205020403" pitchFamily="18" charset="0"/>
              </a:rPr>
              <a:t>2 </a:t>
            </a:r>
            <a:r>
              <a:rPr lang="es-ES" sz="2200" err="1">
                <a:solidFill>
                  <a:prstClr val="black"/>
                </a:solidFill>
                <a:latin typeface="Rockwell" panose="02060603020205020403" pitchFamily="18" charset="0"/>
              </a:rPr>
              <a:t>inspections</a:t>
            </a:r>
            <a:r>
              <a:rPr lang="es-ES" sz="2200">
                <a:solidFill>
                  <a:prstClr val="black"/>
                </a:solidFill>
                <a:latin typeface="Rockwell" panose="02060603020205020403" pitchFamily="18" charset="0"/>
              </a:rPr>
              <a:t> </a:t>
            </a:r>
            <a:r>
              <a:rPr lang="es-ES" sz="2200" err="1">
                <a:solidFill>
                  <a:prstClr val="black"/>
                </a:solidFill>
                <a:latin typeface="Rockwell" panose="02060603020205020403" pitchFamily="18" charset="0"/>
              </a:rPr>
              <a:t>on</a:t>
            </a:r>
            <a:r>
              <a:rPr lang="es-ES" sz="2200">
                <a:solidFill>
                  <a:prstClr val="black"/>
                </a:solidFill>
                <a:latin typeface="Rockwell" panose="02060603020205020403" pitchFamily="18" charset="0"/>
              </a:rPr>
              <a:t> line R1</a:t>
            </a:r>
          </a:p>
          <a:p>
            <a:pPr marL="1200006" lvl="2" indent="-285716" defTabSz="914290">
              <a:lnSpc>
                <a:spcPct val="80000"/>
              </a:lnSpc>
              <a:spcBef>
                <a:spcPct val="20000"/>
              </a:spcBef>
              <a:buClr>
                <a:srgbClr val="FF6600"/>
              </a:buClr>
              <a:buFont typeface="Calibri" panose="020F0502020204030204" pitchFamily="34" charset="0"/>
              <a:buChar char="●"/>
            </a:pPr>
            <a:r>
              <a:rPr lang="es-ES" sz="2200">
                <a:solidFill>
                  <a:prstClr val="black"/>
                </a:solidFill>
                <a:latin typeface="Rockwell" panose="02060603020205020403" pitchFamily="18" charset="0"/>
              </a:rPr>
              <a:t>1 </a:t>
            </a:r>
            <a:r>
              <a:rPr lang="es-ES" sz="2200" err="1">
                <a:solidFill>
                  <a:prstClr val="black"/>
                </a:solidFill>
                <a:latin typeface="Rockwell" panose="02060603020205020403" pitchFamily="18" charset="0"/>
              </a:rPr>
              <a:t>inspection</a:t>
            </a:r>
            <a:r>
              <a:rPr lang="es-ES" sz="2200">
                <a:solidFill>
                  <a:prstClr val="black"/>
                </a:solidFill>
                <a:latin typeface="Rockwell" panose="02060603020205020403" pitchFamily="18" charset="0"/>
              </a:rPr>
              <a:t> at France </a:t>
            </a:r>
            <a:r>
              <a:rPr lang="es-ES" sz="2200" err="1">
                <a:solidFill>
                  <a:prstClr val="black"/>
                </a:solidFill>
                <a:latin typeface="Rockwell" panose="02060603020205020403" pitchFamily="18" charset="0"/>
              </a:rPr>
              <a:t>Station</a:t>
            </a:r>
            <a:endParaRPr lang="es-ES" sz="2200">
              <a:solidFill>
                <a:prstClr val="black"/>
              </a:solidFill>
              <a:latin typeface="Rockwell" panose="02060603020205020403" pitchFamily="18" charset="0"/>
            </a:endParaRPr>
          </a:p>
          <a:p>
            <a:pPr marL="1200006" lvl="2" indent="-285716" defTabSz="914290">
              <a:lnSpc>
                <a:spcPct val="80000"/>
              </a:lnSpc>
              <a:spcBef>
                <a:spcPct val="20000"/>
              </a:spcBef>
              <a:buClr>
                <a:srgbClr val="FF6600"/>
              </a:buClr>
              <a:buFont typeface="Calibri" panose="020F0502020204030204" pitchFamily="34" charset="0"/>
              <a:buChar char="●"/>
            </a:pPr>
            <a:r>
              <a:rPr lang="es-ES" sz="2200">
                <a:solidFill>
                  <a:prstClr val="black"/>
                </a:solidFill>
                <a:latin typeface="Rockwell" panose="02060603020205020403" pitchFamily="18" charset="0"/>
              </a:rPr>
              <a:t>2 </a:t>
            </a:r>
            <a:r>
              <a:rPr lang="es-ES" sz="2200" err="1">
                <a:solidFill>
                  <a:prstClr val="black"/>
                </a:solidFill>
                <a:latin typeface="Rockwell" panose="02060603020205020403" pitchFamily="18" charset="0"/>
              </a:rPr>
              <a:t>inspections</a:t>
            </a:r>
            <a:r>
              <a:rPr lang="es-ES" sz="2200">
                <a:solidFill>
                  <a:prstClr val="black"/>
                </a:solidFill>
                <a:latin typeface="Rockwell" panose="02060603020205020403" pitchFamily="18" charset="0"/>
              </a:rPr>
              <a:t> </a:t>
            </a:r>
            <a:r>
              <a:rPr lang="es-ES" sz="2200" err="1">
                <a:solidFill>
                  <a:prstClr val="black"/>
                </a:solidFill>
                <a:latin typeface="Rockwell" panose="02060603020205020403" pitchFamily="18" charset="0"/>
              </a:rPr>
              <a:t>on</a:t>
            </a:r>
            <a:r>
              <a:rPr lang="es-ES" sz="2200">
                <a:solidFill>
                  <a:prstClr val="black"/>
                </a:solidFill>
                <a:latin typeface="Rockwell" panose="02060603020205020403" pitchFamily="18" charset="0"/>
              </a:rPr>
              <a:t> line R2norte</a:t>
            </a:r>
          </a:p>
        </p:txBody>
      </p:sp>
      <p:pic>
        <p:nvPicPr>
          <p:cNvPr id="19" name="Imagen 18">
            <a:extLst>
              <a:ext uri="{FF2B5EF4-FFF2-40B4-BE49-F238E27FC236}">
                <a16:creationId xmlns:a16="http://schemas.microsoft.com/office/drawing/2014/main" id="{6D297B05-FF68-40ED-8926-889DFBE7FFAB}"/>
              </a:ext>
            </a:extLst>
          </p:cNvPr>
          <p:cNvPicPr>
            <a:picLocks noChangeAspect="1"/>
          </p:cNvPicPr>
          <p:nvPr/>
        </p:nvPicPr>
        <p:blipFill>
          <a:blip r:embed="rId3"/>
          <a:stretch>
            <a:fillRect/>
          </a:stretch>
        </p:blipFill>
        <p:spPr>
          <a:xfrm>
            <a:off x="8833590" y="1772817"/>
            <a:ext cx="1333945" cy="4325553"/>
          </a:xfrm>
          <a:prstGeom prst="rect">
            <a:avLst/>
          </a:prstGeom>
        </p:spPr>
      </p:pic>
      <p:pic>
        <p:nvPicPr>
          <p:cNvPr id="20" name="Imagen 19">
            <a:extLst>
              <a:ext uri="{FF2B5EF4-FFF2-40B4-BE49-F238E27FC236}">
                <a16:creationId xmlns:a16="http://schemas.microsoft.com/office/drawing/2014/main" id="{644104DB-A6A3-4086-B551-09AEB053B4E8}"/>
              </a:ext>
            </a:extLst>
          </p:cNvPr>
          <p:cNvPicPr>
            <a:picLocks noChangeAspect="1"/>
          </p:cNvPicPr>
          <p:nvPr/>
        </p:nvPicPr>
        <p:blipFill>
          <a:blip r:embed="rId4"/>
          <a:stretch>
            <a:fillRect/>
          </a:stretch>
        </p:blipFill>
        <p:spPr>
          <a:xfrm>
            <a:off x="3647728" y="3429000"/>
            <a:ext cx="1725824" cy="2453346"/>
          </a:xfrm>
          <a:prstGeom prst="rect">
            <a:avLst/>
          </a:prstGeom>
        </p:spPr>
      </p:pic>
      <p:pic>
        <p:nvPicPr>
          <p:cNvPr id="21" name="Imagen 20">
            <a:extLst>
              <a:ext uri="{FF2B5EF4-FFF2-40B4-BE49-F238E27FC236}">
                <a16:creationId xmlns:a16="http://schemas.microsoft.com/office/drawing/2014/main" id="{198C8347-956A-45E0-83C6-38A8049B52D0}"/>
              </a:ext>
            </a:extLst>
          </p:cNvPr>
          <p:cNvPicPr>
            <a:picLocks noChangeAspect="1"/>
          </p:cNvPicPr>
          <p:nvPr/>
        </p:nvPicPr>
        <p:blipFill>
          <a:blip r:embed="rId5"/>
          <a:stretch>
            <a:fillRect/>
          </a:stretch>
        </p:blipFill>
        <p:spPr>
          <a:xfrm>
            <a:off x="6002658" y="3466865"/>
            <a:ext cx="1747589" cy="2453346"/>
          </a:xfrm>
          <a:prstGeom prst="rect">
            <a:avLst/>
          </a:prstGeom>
        </p:spPr>
      </p:pic>
      <p:sp>
        <p:nvSpPr>
          <p:cNvPr id="8" name="Título 1">
            <a:extLst>
              <a:ext uri="{FF2B5EF4-FFF2-40B4-BE49-F238E27FC236}">
                <a16:creationId xmlns:a16="http://schemas.microsoft.com/office/drawing/2014/main" id="{4ADCE9A6-1990-8E54-7AD2-A7E027240436}"/>
              </a:ext>
            </a:extLst>
          </p:cNvPr>
          <p:cNvSpPr txBox="1">
            <a:spLocks/>
          </p:cNvSpPr>
          <p:nvPr/>
        </p:nvSpPr>
        <p:spPr>
          <a:xfrm>
            <a:off x="2430107" y="57360"/>
            <a:ext cx="8101012" cy="423863"/>
          </a:xfrm>
          <a:prstGeom prst="rect">
            <a:avLst/>
          </a:prstGeom>
        </p:spPr>
        <p:txBody>
          <a:bodyPr vert="horz" lIns="91429" tIns="0" rIns="91429" bIns="0" rtlCol="0" anchor="ctr">
            <a:noAutofit/>
          </a:bodyPr>
          <a:lstStyle>
            <a:lvl1pPr algn="l" defTabSz="914290" rtl="0" eaLnBrk="1" latinLnBrk="0" hangingPunct="1">
              <a:spcBef>
                <a:spcPct val="0"/>
              </a:spcBef>
              <a:buNone/>
              <a:defRPr sz="2400" kern="1200">
                <a:solidFill>
                  <a:schemeClr val="bg1"/>
                </a:solidFill>
                <a:latin typeface="Arial Rounded MT Bold" panose="020F0704030504030204" pitchFamily="34" charset="0"/>
                <a:ea typeface="+mj-ea"/>
                <a:cs typeface="+mj-cs"/>
              </a:defRPr>
            </a:lvl1pPr>
          </a:lstStyle>
          <a:p>
            <a:r>
              <a:rPr lang="es-ES" err="1">
                <a:solidFill>
                  <a:prstClr val="white"/>
                </a:solidFill>
              </a:rPr>
              <a:t>Examples</a:t>
            </a:r>
            <a:r>
              <a:rPr lang="es-ES">
                <a:solidFill>
                  <a:prstClr val="white"/>
                </a:solidFill>
              </a:rPr>
              <a:t> of HOF </a:t>
            </a:r>
            <a:r>
              <a:rPr lang="es-ES" err="1">
                <a:solidFill>
                  <a:prstClr val="white"/>
                </a:solidFill>
              </a:rPr>
              <a:t>supervision</a:t>
            </a:r>
            <a:r>
              <a:rPr lang="es-ES">
                <a:solidFill>
                  <a:prstClr val="white"/>
                </a:solidFill>
              </a:rPr>
              <a:t> in AESF</a:t>
            </a:r>
          </a:p>
        </p:txBody>
      </p:sp>
      <p:sp>
        <p:nvSpPr>
          <p:cNvPr id="9" name="CuadroTexto 8">
            <a:extLst>
              <a:ext uri="{FF2B5EF4-FFF2-40B4-BE49-F238E27FC236}">
                <a16:creationId xmlns:a16="http://schemas.microsoft.com/office/drawing/2014/main" id="{BF15073F-C1ED-D616-2F9D-1313DE94218D}"/>
              </a:ext>
            </a:extLst>
          </p:cNvPr>
          <p:cNvSpPr txBox="1"/>
          <p:nvPr/>
        </p:nvSpPr>
        <p:spPr>
          <a:xfrm>
            <a:off x="2809624" y="1177437"/>
            <a:ext cx="6386066" cy="369332"/>
          </a:xfrm>
          <a:prstGeom prst="rect">
            <a:avLst/>
          </a:prstGeom>
          <a:noFill/>
        </p:spPr>
        <p:txBody>
          <a:bodyPr wrap="square" rtlCol="0">
            <a:spAutoFit/>
          </a:bodyPr>
          <a:lstStyle/>
          <a:p>
            <a:pPr defTabSz="914290"/>
            <a:r>
              <a:rPr lang="es-ES" b="1" err="1">
                <a:solidFill>
                  <a:prstClr val="black"/>
                </a:solidFill>
                <a:latin typeface="Calibri"/>
              </a:rPr>
              <a:t>Actions</a:t>
            </a:r>
            <a:r>
              <a:rPr lang="es-ES" b="1">
                <a:solidFill>
                  <a:prstClr val="black"/>
                </a:solidFill>
                <a:latin typeface="Calibri"/>
              </a:rPr>
              <a:t> </a:t>
            </a:r>
            <a:r>
              <a:rPr lang="es-ES" b="1" err="1">
                <a:solidFill>
                  <a:prstClr val="black"/>
                </a:solidFill>
                <a:latin typeface="Calibri"/>
              </a:rPr>
              <a:t>taken</a:t>
            </a:r>
            <a:r>
              <a:rPr lang="es-ES" b="1">
                <a:solidFill>
                  <a:prstClr val="black"/>
                </a:solidFill>
                <a:latin typeface="Calibri"/>
              </a:rPr>
              <a:t> </a:t>
            </a:r>
            <a:r>
              <a:rPr lang="es-ES" b="1" err="1">
                <a:solidFill>
                  <a:prstClr val="black"/>
                </a:solidFill>
                <a:latin typeface="Calibri"/>
              </a:rPr>
              <a:t>by</a:t>
            </a:r>
            <a:r>
              <a:rPr lang="es-ES" b="1">
                <a:solidFill>
                  <a:prstClr val="black"/>
                </a:solidFill>
                <a:latin typeface="Calibri"/>
              </a:rPr>
              <a:t> AESF: </a:t>
            </a:r>
            <a:r>
              <a:rPr lang="es-ES" b="1" err="1">
                <a:solidFill>
                  <a:prstClr val="black"/>
                </a:solidFill>
                <a:latin typeface="Calibri"/>
              </a:rPr>
              <a:t>inspection</a:t>
            </a:r>
            <a:endParaRPr lang="es-ES" b="1">
              <a:solidFill>
                <a:prstClr val="black"/>
              </a:solidFill>
              <a:latin typeface="Calibri"/>
            </a:endParaRPr>
          </a:p>
        </p:txBody>
      </p:sp>
      <p:sp>
        <p:nvSpPr>
          <p:cNvPr id="10" name="Título 1">
            <a:extLst>
              <a:ext uri="{FF2B5EF4-FFF2-40B4-BE49-F238E27FC236}">
                <a16:creationId xmlns:a16="http://schemas.microsoft.com/office/drawing/2014/main" id="{1C9DDC6D-FFC3-ACE0-6D7C-4B7A92B833E1}"/>
              </a:ext>
            </a:extLst>
          </p:cNvPr>
          <p:cNvSpPr>
            <a:spLocks noGrp="1"/>
          </p:cNvSpPr>
          <p:nvPr>
            <p:ph type="title"/>
          </p:nvPr>
        </p:nvSpPr>
        <p:spPr>
          <a:xfrm>
            <a:off x="2358110" y="677895"/>
            <a:ext cx="8099802" cy="423422"/>
          </a:xfrm>
        </p:spPr>
        <p:txBody>
          <a:bodyPr/>
          <a:lstStyle/>
          <a:p>
            <a:r>
              <a:rPr lang="en-US" sz="2200" b="1">
                <a:solidFill>
                  <a:srgbClr val="FF7D25"/>
                </a:solidFill>
                <a:latin typeface="Rockwell" panose="02060603020205020403" pitchFamily="18" charset="0"/>
              </a:rPr>
              <a:t>2. SPECIFIC INSPECTION: after a complaint received</a:t>
            </a:r>
          </a:p>
        </p:txBody>
      </p:sp>
    </p:spTree>
    <p:extLst>
      <p:ext uri="{BB962C8B-B14F-4D97-AF65-F5344CB8AC3E}">
        <p14:creationId xmlns:p14="http://schemas.microsoft.com/office/powerpoint/2010/main" val="2507458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defTabSz="914290"/>
            <a:fld id="{2ACBC53E-3205-4F93-9A77-6D5F1B4EA2D5}" type="slidenum">
              <a:rPr lang="es-ES_tradnl">
                <a:solidFill>
                  <a:prstClr val="white"/>
                </a:solidFill>
              </a:rPr>
              <a:pPr defTabSz="914290"/>
              <a:t>41</a:t>
            </a:fld>
            <a:endParaRPr lang="es-ES_tradnl">
              <a:solidFill>
                <a:prstClr val="white"/>
              </a:solidFill>
            </a:endParaRPr>
          </a:p>
        </p:txBody>
      </p:sp>
      <p:pic>
        <p:nvPicPr>
          <p:cNvPr id="8" name="Imagen 7">
            <a:extLst>
              <a:ext uri="{FF2B5EF4-FFF2-40B4-BE49-F238E27FC236}">
                <a16:creationId xmlns:a16="http://schemas.microsoft.com/office/drawing/2014/main" id="{84E14D08-BC90-45C9-B00D-A08F83504533}"/>
              </a:ext>
            </a:extLst>
          </p:cNvPr>
          <p:cNvPicPr>
            <a:picLocks noChangeAspect="1"/>
          </p:cNvPicPr>
          <p:nvPr/>
        </p:nvPicPr>
        <p:blipFill>
          <a:blip r:embed="rId3"/>
          <a:stretch>
            <a:fillRect/>
          </a:stretch>
        </p:blipFill>
        <p:spPr>
          <a:xfrm>
            <a:off x="6366579" y="1998156"/>
            <a:ext cx="3150280" cy="1081109"/>
          </a:xfrm>
          <a:prstGeom prst="rect">
            <a:avLst/>
          </a:prstGeom>
        </p:spPr>
      </p:pic>
      <p:pic>
        <p:nvPicPr>
          <p:cNvPr id="9" name="Imagen 8">
            <a:extLst>
              <a:ext uri="{FF2B5EF4-FFF2-40B4-BE49-F238E27FC236}">
                <a16:creationId xmlns:a16="http://schemas.microsoft.com/office/drawing/2014/main" id="{A0DE9612-86BA-4155-92B5-36AA05F555DF}"/>
              </a:ext>
            </a:extLst>
          </p:cNvPr>
          <p:cNvPicPr>
            <a:picLocks noChangeAspect="1"/>
          </p:cNvPicPr>
          <p:nvPr/>
        </p:nvPicPr>
        <p:blipFill rotWithShape="1">
          <a:blip r:embed="rId4"/>
          <a:srcRect t="20657" r="7692"/>
          <a:stretch/>
        </p:blipFill>
        <p:spPr>
          <a:xfrm>
            <a:off x="2855640" y="1700808"/>
            <a:ext cx="2592289" cy="1342502"/>
          </a:xfrm>
          <a:prstGeom prst="rect">
            <a:avLst/>
          </a:prstGeom>
        </p:spPr>
      </p:pic>
      <p:pic>
        <p:nvPicPr>
          <p:cNvPr id="10" name="Imagen 9">
            <a:extLst>
              <a:ext uri="{FF2B5EF4-FFF2-40B4-BE49-F238E27FC236}">
                <a16:creationId xmlns:a16="http://schemas.microsoft.com/office/drawing/2014/main" id="{B244ACD1-9123-4877-A355-76E76FC0931C}"/>
              </a:ext>
            </a:extLst>
          </p:cNvPr>
          <p:cNvPicPr>
            <a:picLocks noChangeAspect="1"/>
          </p:cNvPicPr>
          <p:nvPr/>
        </p:nvPicPr>
        <p:blipFill>
          <a:blip r:embed="rId5"/>
          <a:stretch>
            <a:fillRect/>
          </a:stretch>
        </p:blipFill>
        <p:spPr>
          <a:xfrm>
            <a:off x="3287424" y="3068960"/>
            <a:ext cx="1944745" cy="2824510"/>
          </a:xfrm>
          <a:prstGeom prst="rect">
            <a:avLst/>
          </a:prstGeom>
        </p:spPr>
      </p:pic>
      <p:pic>
        <p:nvPicPr>
          <p:cNvPr id="11" name="Imagen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4073" y="3456969"/>
            <a:ext cx="2600325" cy="1762125"/>
          </a:xfrm>
          <a:prstGeom prst="rect">
            <a:avLst/>
          </a:prstGeom>
        </p:spPr>
      </p:pic>
      <p:sp>
        <p:nvSpPr>
          <p:cNvPr id="6" name="Rectángulo 5"/>
          <p:cNvSpPr/>
          <p:nvPr/>
        </p:nvSpPr>
        <p:spPr>
          <a:xfrm>
            <a:off x="8964759" y="4081481"/>
            <a:ext cx="1427144" cy="1569660"/>
          </a:xfrm>
          <a:prstGeom prst="rect">
            <a:avLst/>
          </a:prstGeom>
          <a:noFill/>
        </p:spPr>
        <p:txBody>
          <a:bodyPr wrap="square" lIns="91440" tIns="45720" rIns="91440" bIns="45720">
            <a:spAutoFit/>
          </a:bodyPr>
          <a:lstStyle/>
          <a:p>
            <a:pPr algn="ctr" defTabSz="914290"/>
            <a:r>
              <a:rPr lang="es-ES" sz="9600">
                <a:ln w="0"/>
                <a:solidFill>
                  <a:srgbClr val="4F81BD"/>
                </a:solidFill>
                <a:effectLst>
                  <a:outerShdw blurRad="38100" dist="25400" dir="5400000" algn="ctr" rotWithShape="0">
                    <a:srgbClr val="6E747A">
                      <a:alpha val="43000"/>
                    </a:srgbClr>
                  </a:outerShdw>
                </a:effectLst>
                <a:latin typeface="Calibri"/>
              </a:rPr>
              <a:t>?</a:t>
            </a:r>
          </a:p>
        </p:txBody>
      </p:sp>
      <p:sp>
        <p:nvSpPr>
          <p:cNvPr id="7" name="Título 1">
            <a:extLst>
              <a:ext uri="{FF2B5EF4-FFF2-40B4-BE49-F238E27FC236}">
                <a16:creationId xmlns:a16="http://schemas.microsoft.com/office/drawing/2014/main" id="{211E17FD-45DA-42B8-F617-24835697E0E4}"/>
              </a:ext>
            </a:extLst>
          </p:cNvPr>
          <p:cNvSpPr txBox="1">
            <a:spLocks/>
          </p:cNvSpPr>
          <p:nvPr/>
        </p:nvSpPr>
        <p:spPr>
          <a:xfrm>
            <a:off x="2430107" y="57360"/>
            <a:ext cx="8101012" cy="423863"/>
          </a:xfrm>
          <a:prstGeom prst="rect">
            <a:avLst/>
          </a:prstGeom>
        </p:spPr>
        <p:txBody>
          <a:bodyPr vert="horz" lIns="91429" tIns="0" rIns="91429" bIns="0" rtlCol="0" anchor="ctr">
            <a:noAutofit/>
          </a:bodyPr>
          <a:lstStyle>
            <a:lvl1pPr algn="l" defTabSz="914290" rtl="0" eaLnBrk="1" latinLnBrk="0" hangingPunct="1">
              <a:spcBef>
                <a:spcPct val="0"/>
              </a:spcBef>
              <a:buNone/>
              <a:defRPr sz="2400" kern="1200">
                <a:solidFill>
                  <a:schemeClr val="bg1"/>
                </a:solidFill>
                <a:latin typeface="Arial Rounded MT Bold" panose="020F0704030504030204" pitchFamily="34" charset="0"/>
                <a:ea typeface="+mj-ea"/>
                <a:cs typeface="+mj-cs"/>
              </a:defRPr>
            </a:lvl1pPr>
          </a:lstStyle>
          <a:p>
            <a:r>
              <a:rPr lang="es-ES" err="1">
                <a:solidFill>
                  <a:prstClr val="white"/>
                </a:solidFill>
              </a:rPr>
              <a:t>Examples</a:t>
            </a:r>
            <a:r>
              <a:rPr lang="es-ES">
                <a:solidFill>
                  <a:prstClr val="white"/>
                </a:solidFill>
              </a:rPr>
              <a:t> of HOF </a:t>
            </a:r>
            <a:r>
              <a:rPr lang="es-ES" err="1">
                <a:solidFill>
                  <a:prstClr val="white"/>
                </a:solidFill>
              </a:rPr>
              <a:t>supervision</a:t>
            </a:r>
            <a:r>
              <a:rPr lang="es-ES">
                <a:solidFill>
                  <a:prstClr val="white"/>
                </a:solidFill>
              </a:rPr>
              <a:t> in AESF</a:t>
            </a:r>
          </a:p>
        </p:txBody>
      </p:sp>
      <p:sp>
        <p:nvSpPr>
          <p:cNvPr id="13" name="CuadroTexto 12">
            <a:extLst>
              <a:ext uri="{FF2B5EF4-FFF2-40B4-BE49-F238E27FC236}">
                <a16:creationId xmlns:a16="http://schemas.microsoft.com/office/drawing/2014/main" id="{3DC66DE4-F645-E822-6CC4-242D8A34F34F}"/>
              </a:ext>
            </a:extLst>
          </p:cNvPr>
          <p:cNvSpPr txBox="1"/>
          <p:nvPr/>
        </p:nvSpPr>
        <p:spPr>
          <a:xfrm>
            <a:off x="3629294" y="1184165"/>
            <a:ext cx="6229557" cy="369332"/>
          </a:xfrm>
          <a:prstGeom prst="rect">
            <a:avLst/>
          </a:prstGeom>
          <a:noFill/>
        </p:spPr>
        <p:txBody>
          <a:bodyPr wrap="square" rtlCol="0">
            <a:spAutoFit/>
          </a:bodyPr>
          <a:lstStyle/>
          <a:p>
            <a:pPr defTabSz="914290"/>
            <a:r>
              <a:rPr lang="es-ES" b="1" err="1">
                <a:solidFill>
                  <a:prstClr val="black"/>
                </a:solidFill>
                <a:latin typeface="Calibri"/>
              </a:rPr>
              <a:t>Actions</a:t>
            </a:r>
            <a:r>
              <a:rPr lang="es-ES" b="1">
                <a:solidFill>
                  <a:prstClr val="black"/>
                </a:solidFill>
                <a:latin typeface="Calibri"/>
              </a:rPr>
              <a:t> </a:t>
            </a:r>
            <a:r>
              <a:rPr lang="es-ES" b="1" err="1">
                <a:solidFill>
                  <a:prstClr val="black"/>
                </a:solidFill>
                <a:latin typeface="Calibri"/>
              </a:rPr>
              <a:t>taken</a:t>
            </a:r>
            <a:r>
              <a:rPr lang="es-ES" b="1">
                <a:solidFill>
                  <a:prstClr val="black"/>
                </a:solidFill>
                <a:latin typeface="Calibri"/>
              </a:rPr>
              <a:t> </a:t>
            </a:r>
            <a:r>
              <a:rPr lang="es-ES" b="1" err="1">
                <a:solidFill>
                  <a:prstClr val="black"/>
                </a:solidFill>
                <a:latin typeface="Calibri"/>
              </a:rPr>
              <a:t>by</a:t>
            </a:r>
            <a:r>
              <a:rPr lang="es-ES" b="1">
                <a:solidFill>
                  <a:prstClr val="black"/>
                </a:solidFill>
                <a:latin typeface="Calibri"/>
              </a:rPr>
              <a:t> AESF: </a:t>
            </a:r>
            <a:r>
              <a:rPr lang="es-ES" b="1" err="1">
                <a:solidFill>
                  <a:prstClr val="black"/>
                </a:solidFill>
                <a:latin typeface="Calibri"/>
              </a:rPr>
              <a:t>Recommendation</a:t>
            </a:r>
            <a:r>
              <a:rPr lang="es-ES" b="1">
                <a:solidFill>
                  <a:prstClr val="black"/>
                </a:solidFill>
                <a:latin typeface="Calibri"/>
              </a:rPr>
              <a:t> for </a:t>
            </a:r>
            <a:r>
              <a:rPr lang="es-ES" b="1" err="1">
                <a:solidFill>
                  <a:prstClr val="black"/>
                </a:solidFill>
                <a:latin typeface="Calibri"/>
              </a:rPr>
              <a:t>the</a:t>
            </a:r>
            <a:r>
              <a:rPr lang="es-ES" b="1">
                <a:solidFill>
                  <a:prstClr val="black"/>
                </a:solidFill>
                <a:latin typeface="Calibri"/>
              </a:rPr>
              <a:t> sector</a:t>
            </a:r>
          </a:p>
        </p:txBody>
      </p:sp>
      <p:sp>
        <p:nvSpPr>
          <p:cNvPr id="14" name="Título 1">
            <a:extLst>
              <a:ext uri="{FF2B5EF4-FFF2-40B4-BE49-F238E27FC236}">
                <a16:creationId xmlns:a16="http://schemas.microsoft.com/office/drawing/2014/main" id="{F21F117C-B8B7-34F2-18A3-D96D6038D026}"/>
              </a:ext>
            </a:extLst>
          </p:cNvPr>
          <p:cNvSpPr>
            <a:spLocks noGrp="1"/>
          </p:cNvSpPr>
          <p:nvPr>
            <p:ph type="title"/>
          </p:nvPr>
        </p:nvSpPr>
        <p:spPr>
          <a:xfrm>
            <a:off x="2430107" y="685418"/>
            <a:ext cx="8099802" cy="423422"/>
          </a:xfrm>
        </p:spPr>
        <p:txBody>
          <a:bodyPr/>
          <a:lstStyle/>
          <a:p>
            <a:r>
              <a:rPr lang="en-US" sz="2200" b="1">
                <a:solidFill>
                  <a:srgbClr val="FF7D25"/>
                </a:solidFill>
                <a:latin typeface="Rockwell" panose="02060603020205020403" pitchFamily="18" charset="0"/>
              </a:rPr>
              <a:t>2. SPECIFIC INSPECTION: after a complaint received</a:t>
            </a:r>
          </a:p>
        </p:txBody>
      </p:sp>
    </p:spTree>
    <p:extLst>
      <p:ext uri="{BB962C8B-B14F-4D97-AF65-F5344CB8AC3E}">
        <p14:creationId xmlns:p14="http://schemas.microsoft.com/office/powerpoint/2010/main" val="1492677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defTabSz="914290"/>
            <a:fld id="{2ACBC53E-3205-4F93-9A77-6D5F1B4EA2D5}" type="slidenum">
              <a:rPr lang="es-ES_tradnl">
                <a:solidFill>
                  <a:prstClr val="white"/>
                </a:solidFill>
              </a:rPr>
              <a:pPr defTabSz="914290"/>
              <a:t>42</a:t>
            </a:fld>
            <a:endParaRPr lang="es-ES_tradnl">
              <a:solidFill>
                <a:prstClr val="white"/>
              </a:solidFill>
            </a:endParaRPr>
          </a:p>
        </p:txBody>
      </p:sp>
      <p:pic>
        <p:nvPicPr>
          <p:cNvPr id="12" name="Marcador de contenido 4"/>
          <p:cNvPicPr>
            <a:picLocks noGrp="1" noChangeAspect="1"/>
          </p:cNvPicPr>
          <p:nvPr>
            <p:ph idx="1"/>
          </p:nvPr>
        </p:nvPicPr>
        <p:blipFill>
          <a:blip r:embed="rId3"/>
          <a:stretch>
            <a:fillRect/>
          </a:stretch>
        </p:blipFill>
        <p:spPr>
          <a:xfrm>
            <a:off x="2402134" y="1377459"/>
            <a:ext cx="3076725" cy="2104083"/>
          </a:xfrm>
          <a:prstGeom prst="rect">
            <a:avLst/>
          </a:prstGeom>
        </p:spPr>
      </p:pic>
      <p:sp>
        <p:nvSpPr>
          <p:cNvPr id="14" name="Forma 13"/>
          <p:cNvSpPr/>
          <p:nvPr/>
        </p:nvSpPr>
        <p:spPr>
          <a:xfrm rot="4396374">
            <a:off x="6134306" y="2366919"/>
            <a:ext cx="2608494" cy="2470950"/>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 name="Rectángulo 2"/>
          <p:cNvSpPr/>
          <p:nvPr/>
        </p:nvSpPr>
        <p:spPr>
          <a:xfrm>
            <a:off x="2027548" y="4124308"/>
            <a:ext cx="7992888" cy="2165465"/>
          </a:xfrm>
          <a:prstGeom prst="rect">
            <a:avLst/>
          </a:prstGeom>
        </p:spPr>
        <p:txBody>
          <a:bodyPr wrap="square">
            <a:spAutoFit/>
          </a:bodyPr>
          <a:lstStyle/>
          <a:p>
            <a:pPr marL="742861" lvl="1" indent="-285716" defTabSz="914290">
              <a:lnSpc>
                <a:spcPct val="80000"/>
              </a:lnSpc>
              <a:spcBef>
                <a:spcPct val="20000"/>
              </a:spcBef>
              <a:buClr>
                <a:srgbClr val="FF6600"/>
              </a:buClr>
              <a:buFont typeface="Calibri" panose="020F0502020204030204" pitchFamily="34" charset="0"/>
              <a:buChar char="●"/>
            </a:pPr>
            <a:r>
              <a:rPr lang="es-ES" sz="2400" b="1">
                <a:solidFill>
                  <a:prstClr val="black"/>
                </a:solidFill>
                <a:latin typeface="Calibri"/>
              </a:rPr>
              <a:t>NIB RECOMMENDATIONS </a:t>
            </a:r>
          </a:p>
          <a:p>
            <a:pPr marL="742861" lvl="1" indent="-285716" defTabSz="914290">
              <a:lnSpc>
                <a:spcPct val="80000"/>
              </a:lnSpc>
              <a:spcBef>
                <a:spcPct val="20000"/>
              </a:spcBef>
              <a:buClr>
                <a:srgbClr val="FF6600"/>
              </a:buClr>
              <a:buFont typeface="Calibri" panose="020F0502020204030204" pitchFamily="34" charset="0"/>
              <a:buChar char="●"/>
            </a:pPr>
            <a:endParaRPr lang="es-ES" sz="1600" b="1">
              <a:solidFill>
                <a:prstClr val="black"/>
              </a:solidFill>
              <a:latin typeface="Calibri"/>
            </a:endParaRPr>
          </a:p>
          <a:p>
            <a:pPr marL="1200006" lvl="2" indent="-285716" defTabSz="914290">
              <a:lnSpc>
                <a:spcPct val="80000"/>
              </a:lnSpc>
              <a:spcBef>
                <a:spcPct val="20000"/>
              </a:spcBef>
              <a:buClr>
                <a:srgbClr val="FF6600"/>
              </a:buClr>
              <a:buFont typeface="Calibri" panose="020F0502020204030204" pitchFamily="34" charset="0"/>
              <a:buChar char="●"/>
            </a:pPr>
            <a:r>
              <a:rPr lang="es-ES" sz="1600" b="1">
                <a:solidFill>
                  <a:prstClr val="black"/>
                </a:solidFill>
                <a:latin typeface="Calibri"/>
              </a:rPr>
              <a:t>35/2017 – 5 </a:t>
            </a:r>
            <a:r>
              <a:rPr lang="en-US" sz="1600">
                <a:solidFill>
                  <a:prstClr val="black"/>
                </a:solidFill>
                <a:latin typeface="Calibri"/>
              </a:rPr>
              <a:t>Promote, in collaboration with the different actors in the industry, an analysis of possible complementary devices to the "dead man" that can detect (and respond to) situations of semi-consciousness.</a:t>
            </a:r>
          </a:p>
          <a:p>
            <a:pPr marL="1200006" lvl="2" indent="-285716" defTabSz="914290">
              <a:lnSpc>
                <a:spcPct val="80000"/>
              </a:lnSpc>
              <a:spcBef>
                <a:spcPct val="20000"/>
              </a:spcBef>
              <a:buClr>
                <a:srgbClr val="FF6600"/>
              </a:buClr>
              <a:buFont typeface="Calibri" panose="020F0502020204030204" pitchFamily="34" charset="0"/>
              <a:buChar char="●"/>
            </a:pPr>
            <a:endParaRPr lang="en-US" sz="1600">
              <a:solidFill>
                <a:prstClr val="black"/>
              </a:solidFill>
              <a:latin typeface="Calibri"/>
            </a:endParaRPr>
          </a:p>
          <a:p>
            <a:pPr marL="1200006" lvl="2" indent="-285716" defTabSz="914290">
              <a:lnSpc>
                <a:spcPct val="80000"/>
              </a:lnSpc>
              <a:spcBef>
                <a:spcPct val="20000"/>
              </a:spcBef>
              <a:buClr>
                <a:srgbClr val="FF6600"/>
              </a:buClr>
              <a:buFont typeface="Calibri" panose="020F0502020204030204" pitchFamily="34" charset="0"/>
              <a:buChar char="●"/>
            </a:pPr>
            <a:r>
              <a:rPr lang="en-US" sz="1600" b="1">
                <a:solidFill>
                  <a:prstClr val="black"/>
                </a:solidFill>
                <a:latin typeface="Calibri"/>
              </a:rPr>
              <a:t>35/2017 - 4 </a:t>
            </a:r>
            <a:r>
              <a:rPr lang="en-US" sz="1600">
                <a:solidFill>
                  <a:prstClr val="black"/>
                </a:solidFill>
                <a:latin typeface="Calibri"/>
              </a:rPr>
              <a:t>Include tests or questionnaires aimed at detecting possible risks of sleep disorders in the regular medical tests carried out on drivers, so that preventive measures can be taken in this respect.</a:t>
            </a:r>
            <a:endParaRPr lang="es-ES" sz="1600">
              <a:solidFill>
                <a:prstClr val="black"/>
              </a:solidFill>
              <a:latin typeface="Calibri"/>
            </a:endParaRPr>
          </a:p>
        </p:txBody>
      </p:sp>
      <p:sp>
        <p:nvSpPr>
          <p:cNvPr id="5" name="Rectángulo 4"/>
          <p:cNvSpPr/>
          <p:nvPr/>
        </p:nvSpPr>
        <p:spPr>
          <a:xfrm>
            <a:off x="6023992" y="1502065"/>
            <a:ext cx="3995936" cy="1200329"/>
          </a:xfrm>
          <a:prstGeom prst="rect">
            <a:avLst/>
          </a:prstGeom>
        </p:spPr>
        <p:txBody>
          <a:bodyPr wrap="square">
            <a:spAutoFit/>
          </a:bodyPr>
          <a:lstStyle/>
          <a:p>
            <a:pPr defTabSz="914290"/>
            <a:r>
              <a:rPr lang="es-ES" b="1">
                <a:solidFill>
                  <a:prstClr val="black"/>
                </a:solidFill>
                <a:latin typeface="Calibri"/>
              </a:rPr>
              <a:t>2017/07/28 Barcelona </a:t>
            </a:r>
            <a:r>
              <a:rPr lang="es-ES" b="1" err="1">
                <a:solidFill>
                  <a:prstClr val="black"/>
                </a:solidFill>
                <a:latin typeface="Calibri"/>
              </a:rPr>
              <a:t>Françe</a:t>
            </a:r>
            <a:r>
              <a:rPr lang="es-ES" b="1">
                <a:solidFill>
                  <a:prstClr val="black"/>
                </a:solidFill>
                <a:latin typeface="Calibri"/>
              </a:rPr>
              <a:t> </a:t>
            </a:r>
            <a:r>
              <a:rPr lang="es-ES" b="1" err="1">
                <a:solidFill>
                  <a:prstClr val="black"/>
                </a:solidFill>
                <a:latin typeface="Calibri"/>
              </a:rPr>
              <a:t>Station</a:t>
            </a:r>
            <a:endParaRPr lang="es-ES" b="1">
              <a:solidFill>
                <a:prstClr val="black"/>
              </a:solidFill>
              <a:latin typeface="Calibri"/>
            </a:endParaRPr>
          </a:p>
          <a:p>
            <a:pPr defTabSz="914290"/>
            <a:r>
              <a:rPr lang="es-ES" err="1">
                <a:solidFill>
                  <a:prstClr val="black"/>
                </a:solidFill>
                <a:latin typeface="Calibri"/>
              </a:rPr>
              <a:t>Collision</a:t>
            </a:r>
            <a:r>
              <a:rPr lang="es-ES">
                <a:solidFill>
                  <a:prstClr val="black"/>
                </a:solidFill>
                <a:latin typeface="Calibri"/>
              </a:rPr>
              <a:t> </a:t>
            </a:r>
            <a:r>
              <a:rPr lang="es-ES" err="1">
                <a:solidFill>
                  <a:prstClr val="black"/>
                </a:solidFill>
                <a:latin typeface="Calibri"/>
              </a:rPr>
              <a:t>with</a:t>
            </a:r>
            <a:r>
              <a:rPr lang="es-ES">
                <a:solidFill>
                  <a:prstClr val="black"/>
                </a:solidFill>
                <a:latin typeface="Calibri"/>
              </a:rPr>
              <a:t> </a:t>
            </a:r>
            <a:r>
              <a:rPr lang="es-ES" err="1">
                <a:solidFill>
                  <a:prstClr val="black"/>
                </a:solidFill>
                <a:latin typeface="Calibri"/>
              </a:rPr>
              <a:t>molehill</a:t>
            </a:r>
            <a:r>
              <a:rPr lang="es-ES">
                <a:solidFill>
                  <a:prstClr val="black"/>
                </a:solidFill>
                <a:latin typeface="Calibri"/>
              </a:rPr>
              <a:t> </a:t>
            </a:r>
          </a:p>
          <a:p>
            <a:pPr defTabSz="914290"/>
            <a:r>
              <a:rPr lang="en-US">
                <a:solidFill>
                  <a:prstClr val="black"/>
                </a:solidFill>
                <a:latin typeface="Calibri"/>
              </a:rPr>
              <a:t>The direct cause of the accident was the driver's failure to apply the brakes.</a:t>
            </a:r>
          </a:p>
        </p:txBody>
      </p:sp>
      <p:sp>
        <p:nvSpPr>
          <p:cNvPr id="6" name="Título 1">
            <a:extLst>
              <a:ext uri="{FF2B5EF4-FFF2-40B4-BE49-F238E27FC236}">
                <a16:creationId xmlns:a16="http://schemas.microsoft.com/office/drawing/2014/main" id="{E39B5FB9-E20E-0759-AAA4-51CE2D5F1D6A}"/>
              </a:ext>
            </a:extLst>
          </p:cNvPr>
          <p:cNvSpPr txBox="1">
            <a:spLocks/>
          </p:cNvSpPr>
          <p:nvPr/>
        </p:nvSpPr>
        <p:spPr>
          <a:xfrm>
            <a:off x="2430107" y="57360"/>
            <a:ext cx="8101012" cy="423863"/>
          </a:xfrm>
          <a:prstGeom prst="rect">
            <a:avLst/>
          </a:prstGeom>
        </p:spPr>
        <p:txBody>
          <a:bodyPr vert="horz" lIns="91429" tIns="0" rIns="91429" bIns="0" rtlCol="0" anchor="ctr">
            <a:noAutofit/>
          </a:bodyPr>
          <a:lstStyle>
            <a:lvl1pPr algn="l" defTabSz="914290" rtl="0" eaLnBrk="1" latinLnBrk="0" hangingPunct="1">
              <a:spcBef>
                <a:spcPct val="0"/>
              </a:spcBef>
              <a:buNone/>
              <a:defRPr sz="2400" kern="1200">
                <a:solidFill>
                  <a:schemeClr val="bg1"/>
                </a:solidFill>
                <a:latin typeface="Arial Rounded MT Bold" panose="020F0704030504030204" pitchFamily="34" charset="0"/>
                <a:ea typeface="+mj-ea"/>
                <a:cs typeface="+mj-cs"/>
              </a:defRPr>
            </a:lvl1pPr>
          </a:lstStyle>
          <a:p>
            <a:r>
              <a:rPr lang="es-ES" err="1">
                <a:solidFill>
                  <a:prstClr val="white"/>
                </a:solidFill>
              </a:rPr>
              <a:t>Examples</a:t>
            </a:r>
            <a:r>
              <a:rPr lang="es-ES">
                <a:solidFill>
                  <a:prstClr val="white"/>
                </a:solidFill>
              </a:rPr>
              <a:t> of HOF </a:t>
            </a:r>
            <a:r>
              <a:rPr lang="es-ES" err="1">
                <a:solidFill>
                  <a:prstClr val="white"/>
                </a:solidFill>
              </a:rPr>
              <a:t>supervision</a:t>
            </a:r>
            <a:r>
              <a:rPr lang="es-ES">
                <a:solidFill>
                  <a:prstClr val="white"/>
                </a:solidFill>
              </a:rPr>
              <a:t> in AESF</a:t>
            </a:r>
          </a:p>
        </p:txBody>
      </p:sp>
      <p:sp>
        <p:nvSpPr>
          <p:cNvPr id="7" name="Título 1">
            <a:extLst>
              <a:ext uri="{FF2B5EF4-FFF2-40B4-BE49-F238E27FC236}">
                <a16:creationId xmlns:a16="http://schemas.microsoft.com/office/drawing/2014/main" id="{A59799D6-7889-7219-BD11-9911BAFC1FC7}"/>
              </a:ext>
            </a:extLst>
          </p:cNvPr>
          <p:cNvSpPr txBox="1">
            <a:spLocks/>
          </p:cNvSpPr>
          <p:nvPr/>
        </p:nvSpPr>
        <p:spPr>
          <a:xfrm>
            <a:off x="2107568" y="799092"/>
            <a:ext cx="8452928" cy="384437"/>
          </a:xfrm>
          <a:prstGeom prst="rect">
            <a:avLst/>
          </a:prstGeom>
        </p:spPr>
        <p:txBody>
          <a:bodyPr vert="horz" lIns="91429" tIns="0" rIns="91429" bIns="0" rtlCol="0" anchor="ctr">
            <a:noAutofit/>
          </a:bodyPr>
          <a:lstStyle>
            <a:lvl1pPr algn="l" defTabSz="914290" rtl="0" eaLnBrk="1" latinLnBrk="0" hangingPunct="1">
              <a:spcBef>
                <a:spcPct val="0"/>
              </a:spcBef>
              <a:buNone/>
              <a:defRPr sz="2400" kern="1200">
                <a:solidFill>
                  <a:schemeClr val="bg1"/>
                </a:solidFill>
                <a:latin typeface="Arial Rounded MT Bold" panose="020F0704030504030204" pitchFamily="34" charset="0"/>
                <a:ea typeface="+mj-ea"/>
                <a:cs typeface="+mj-cs"/>
              </a:defRPr>
            </a:lvl1pPr>
          </a:lstStyle>
          <a:p>
            <a:r>
              <a:rPr lang="en-US" sz="2200" b="1">
                <a:solidFill>
                  <a:srgbClr val="FF7D25"/>
                </a:solidFill>
                <a:latin typeface="Rockwell" panose="02060603020205020403" pitchFamily="18" charset="0"/>
              </a:rPr>
              <a:t>3. SPECIFIC SUPERVISION ACTIVITY: arising from events</a:t>
            </a:r>
          </a:p>
        </p:txBody>
      </p:sp>
    </p:spTree>
    <p:extLst>
      <p:ext uri="{BB962C8B-B14F-4D97-AF65-F5344CB8AC3E}">
        <p14:creationId xmlns:p14="http://schemas.microsoft.com/office/powerpoint/2010/main" val="170713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defTabSz="914290"/>
            <a:fld id="{2ACBC53E-3205-4F93-9A77-6D5F1B4EA2D5}" type="slidenum">
              <a:rPr lang="es-ES_tradnl">
                <a:solidFill>
                  <a:prstClr val="white"/>
                </a:solidFill>
              </a:rPr>
              <a:pPr defTabSz="914290"/>
              <a:t>43</a:t>
            </a:fld>
            <a:endParaRPr lang="es-ES_tradnl">
              <a:solidFill>
                <a:prstClr val="white"/>
              </a:solidFill>
            </a:endParaRPr>
          </a:p>
        </p:txBody>
      </p:sp>
      <p:sp>
        <p:nvSpPr>
          <p:cNvPr id="5" name="2 Marcador de contenido"/>
          <p:cNvSpPr txBox="1">
            <a:spLocks/>
          </p:cNvSpPr>
          <p:nvPr/>
        </p:nvSpPr>
        <p:spPr>
          <a:xfrm>
            <a:off x="2207569" y="764708"/>
            <a:ext cx="8280920" cy="5488805"/>
          </a:xfrm>
          <a:prstGeom prst="rect">
            <a:avLst/>
          </a:prstGeom>
        </p:spPr>
        <p:txBody>
          <a:bodyPr vert="horz" lIns="91429" tIns="45715" rIns="91429" bIns="45715" rtlCol="0">
            <a:normAutofit/>
          </a:bodyPr>
          <a:lstStyle>
            <a:lvl1pPr marL="342859" indent="-342859" algn="l" defTabSz="914290" rtl="0" eaLnBrk="1" latinLnBrk="0" hangingPunct="1">
              <a:spcBef>
                <a:spcPct val="20000"/>
              </a:spcBef>
              <a:buClr>
                <a:srgbClr val="FF6600"/>
              </a:buClr>
              <a:buFont typeface="Calibri" panose="020F0502020204030204" pitchFamily="34" charset="0"/>
              <a:buChar char="●"/>
              <a:defRPr sz="2800" b="1" kern="1200">
                <a:solidFill>
                  <a:schemeClr val="tx1"/>
                </a:solidFill>
                <a:latin typeface="+mn-lt"/>
                <a:ea typeface="+mn-ea"/>
                <a:cs typeface="+mn-cs"/>
              </a:defRPr>
            </a:lvl1pPr>
            <a:lvl2pPr marL="742861" indent="-285716" algn="l" defTabSz="914290" rtl="0" eaLnBrk="1" latinLnBrk="0" hangingPunct="1">
              <a:spcBef>
                <a:spcPct val="20000"/>
              </a:spcBef>
              <a:buClr>
                <a:srgbClr val="FF6600"/>
              </a:buClr>
              <a:buFont typeface="Calibri" panose="020F0502020204030204" pitchFamily="34" charset="0"/>
              <a:buChar char="●"/>
              <a:defRPr sz="2800" b="0" kern="1200">
                <a:solidFill>
                  <a:schemeClr val="tx1"/>
                </a:solidFill>
                <a:latin typeface="+mn-lt"/>
                <a:ea typeface="+mn-ea"/>
                <a:cs typeface="+mn-cs"/>
              </a:defRPr>
            </a:lvl2pPr>
            <a:lvl3pPr marL="1142863" indent="-228573" algn="l" defTabSz="914290" rtl="0" eaLnBrk="1" latinLnBrk="0" hangingPunct="1">
              <a:spcBef>
                <a:spcPct val="20000"/>
              </a:spcBef>
              <a:buClr>
                <a:srgbClr val="FF6600"/>
              </a:buClr>
              <a:buFont typeface="Calibri" panose="020F0502020204030204" pitchFamily="34" charset="0"/>
              <a:buChar char="●"/>
              <a:defRPr sz="2800" b="0" kern="1200">
                <a:solidFill>
                  <a:schemeClr val="tx1"/>
                </a:solidFill>
                <a:latin typeface="+mn-lt"/>
                <a:ea typeface="+mn-ea"/>
                <a:cs typeface="+mn-cs"/>
              </a:defRPr>
            </a:lvl3pPr>
            <a:lvl4pPr marL="1600008" indent="-228573" algn="l" defTabSz="914290" rtl="0" eaLnBrk="1" latinLnBrk="0" hangingPunct="1">
              <a:spcBef>
                <a:spcPct val="20000"/>
              </a:spcBef>
              <a:buClr>
                <a:srgbClr val="FF6600"/>
              </a:buClr>
              <a:buFont typeface="Calibri" panose="020F0502020204030204" pitchFamily="34" charset="0"/>
              <a:buChar char="●"/>
              <a:defRPr sz="2800" b="0" kern="1200">
                <a:solidFill>
                  <a:schemeClr val="tx1"/>
                </a:solidFill>
                <a:latin typeface="+mn-lt"/>
                <a:ea typeface="+mn-ea"/>
                <a:cs typeface="+mn-cs"/>
              </a:defRPr>
            </a:lvl4pPr>
            <a:lvl5pPr marL="2057153" indent="-228573" algn="l" defTabSz="914290" rtl="0" eaLnBrk="1" latinLnBrk="0" hangingPunct="1">
              <a:spcBef>
                <a:spcPct val="20000"/>
              </a:spcBef>
              <a:buClr>
                <a:srgbClr val="FF6600"/>
              </a:buClr>
              <a:buFont typeface="Calibri" panose="020F0502020204030204" pitchFamily="34" charset="0"/>
              <a:buChar char="●"/>
              <a:defRPr sz="2800" b="0" kern="1200">
                <a:solidFill>
                  <a:schemeClr val="tx1"/>
                </a:solidFill>
                <a:latin typeface="+mn-lt"/>
                <a:ea typeface="+mn-ea"/>
                <a:cs typeface="+mn-cs"/>
              </a:defRPr>
            </a:lvl5pPr>
            <a:lvl6pPr marL="2514298"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43"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89"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34"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s-ES">
              <a:solidFill>
                <a:prstClr val="black"/>
              </a:solidFill>
              <a:latin typeface="Calibri"/>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8519" y="2400574"/>
            <a:ext cx="1973241" cy="1279841"/>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0557" y="4695140"/>
            <a:ext cx="2308897" cy="1297249"/>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6778" y="4677159"/>
            <a:ext cx="1394906" cy="1388706"/>
          </a:xfrm>
          <a:prstGeom prst="rect">
            <a:avLst/>
          </a:prstGeom>
        </p:spPr>
      </p:pic>
      <p:sp>
        <p:nvSpPr>
          <p:cNvPr id="10" name="CuadroTexto 9"/>
          <p:cNvSpPr txBox="1"/>
          <p:nvPr/>
        </p:nvSpPr>
        <p:spPr>
          <a:xfrm>
            <a:off x="2430106" y="1616611"/>
            <a:ext cx="3312368" cy="646331"/>
          </a:xfrm>
          <a:prstGeom prst="rect">
            <a:avLst/>
          </a:prstGeom>
          <a:noFill/>
        </p:spPr>
        <p:txBody>
          <a:bodyPr wrap="square" rtlCol="0">
            <a:spAutoFit/>
          </a:bodyPr>
          <a:lstStyle/>
          <a:p>
            <a:pPr algn="just" defTabSz="914290"/>
            <a:r>
              <a:rPr lang="es-ES">
                <a:solidFill>
                  <a:prstClr val="black"/>
                </a:solidFill>
                <a:latin typeface="Calibri"/>
              </a:rPr>
              <a:t>NSA-ES </a:t>
            </a:r>
            <a:r>
              <a:rPr lang="es-ES" err="1">
                <a:solidFill>
                  <a:prstClr val="black"/>
                </a:solidFill>
                <a:latin typeface="Calibri"/>
              </a:rPr>
              <a:t>launches</a:t>
            </a:r>
            <a:r>
              <a:rPr lang="es-ES">
                <a:solidFill>
                  <a:prstClr val="black"/>
                </a:solidFill>
                <a:latin typeface="Calibri"/>
              </a:rPr>
              <a:t> a </a:t>
            </a:r>
            <a:r>
              <a:rPr lang="es-ES" err="1">
                <a:solidFill>
                  <a:prstClr val="black"/>
                </a:solidFill>
                <a:latin typeface="Calibri"/>
              </a:rPr>
              <a:t>consultation</a:t>
            </a:r>
            <a:r>
              <a:rPr lang="es-ES">
                <a:solidFill>
                  <a:prstClr val="black"/>
                </a:solidFill>
                <a:latin typeface="Calibri"/>
              </a:rPr>
              <a:t> </a:t>
            </a:r>
            <a:r>
              <a:rPr lang="es-ES" err="1">
                <a:solidFill>
                  <a:prstClr val="black"/>
                </a:solidFill>
                <a:latin typeface="Calibri"/>
              </a:rPr>
              <a:t>on</a:t>
            </a:r>
            <a:r>
              <a:rPr lang="es-ES">
                <a:solidFill>
                  <a:prstClr val="black"/>
                </a:solidFill>
                <a:latin typeface="Calibri"/>
              </a:rPr>
              <a:t> </a:t>
            </a:r>
            <a:r>
              <a:rPr lang="es-ES" err="1">
                <a:solidFill>
                  <a:prstClr val="black"/>
                </a:solidFill>
                <a:latin typeface="Calibri"/>
              </a:rPr>
              <a:t>the</a:t>
            </a:r>
            <a:r>
              <a:rPr lang="es-ES">
                <a:solidFill>
                  <a:prstClr val="black"/>
                </a:solidFill>
                <a:latin typeface="Calibri"/>
              </a:rPr>
              <a:t> </a:t>
            </a:r>
            <a:r>
              <a:rPr lang="es-ES" err="1">
                <a:solidFill>
                  <a:prstClr val="black"/>
                </a:solidFill>
                <a:latin typeface="Calibri"/>
              </a:rPr>
              <a:t>NSAs</a:t>
            </a:r>
            <a:r>
              <a:rPr lang="es-ES">
                <a:solidFill>
                  <a:prstClr val="black"/>
                </a:solidFill>
                <a:latin typeface="Calibri"/>
              </a:rPr>
              <a:t> Network</a:t>
            </a:r>
          </a:p>
        </p:txBody>
      </p:sp>
      <p:sp>
        <p:nvSpPr>
          <p:cNvPr id="11" name="Rectángulo 10"/>
          <p:cNvSpPr/>
          <p:nvPr/>
        </p:nvSpPr>
        <p:spPr>
          <a:xfrm>
            <a:off x="2291659" y="3920420"/>
            <a:ext cx="4572000" cy="646331"/>
          </a:xfrm>
          <a:prstGeom prst="rect">
            <a:avLst/>
          </a:prstGeom>
        </p:spPr>
        <p:txBody>
          <a:bodyPr>
            <a:spAutoFit/>
          </a:bodyPr>
          <a:lstStyle/>
          <a:p>
            <a:pPr defTabSz="914290"/>
            <a:r>
              <a:rPr lang="es-ES" err="1">
                <a:solidFill>
                  <a:prstClr val="black"/>
                </a:solidFill>
                <a:latin typeface="Calibri"/>
              </a:rPr>
              <a:t>Consult</a:t>
            </a:r>
            <a:r>
              <a:rPr lang="es-ES">
                <a:solidFill>
                  <a:prstClr val="black"/>
                </a:solidFill>
                <a:latin typeface="Calibri"/>
              </a:rPr>
              <a:t> </a:t>
            </a:r>
            <a:r>
              <a:rPr lang="es-ES" err="1">
                <a:solidFill>
                  <a:prstClr val="black"/>
                </a:solidFill>
                <a:latin typeface="Calibri"/>
              </a:rPr>
              <a:t>with</a:t>
            </a:r>
            <a:r>
              <a:rPr lang="es-ES">
                <a:solidFill>
                  <a:prstClr val="black"/>
                </a:solidFill>
                <a:latin typeface="Calibri"/>
              </a:rPr>
              <a:t> </a:t>
            </a:r>
            <a:r>
              <a:rPr lang="es-ES" err="1">
                <a:solidFill>
                  <a:prstClr val="black"/>
                </a:solidFill>
                <a:latin typeface="Calibri"/>
              </a:rPr>
              <a:t>industry</a:t>
            </a:r>
            <a:r>
              <a:rPr lang="es-ES">
                <a:solidFill>
                  <a:prstClr val="black"/>
                </a:solidFill>
                <a:latin typeface="Calibri"/>
              </a:rPr>
              <a:t> to </a:t>
            </a:r>
            <a:r>
              <a:rPr lang="es-ES" err="1">
                <a:solidFill>
                  <a:prstClr val="black"/>
                </a:solidFill>
                <a:latin typeface="Calibri"/>
              </a:rPr>
              <a:t>see</a:t>
            </a:r>
            <a:r>
              <a:rPr lang="es-ES">
                <a:solidFill>
                  <a:prstClr val="black"/>
                </a:solidFill>
                <a:latin typeface="Calibri"/>
              </a:rPr>
              <a:t> </a:t>
            </a:r>
            <a:r>
              <a:rPr lang="es-ES" err="1">
                <a:solidFill>
                  <a:prstClr val="black"/>
                </a:solidFill>
                <a:latin typeface="Calibri"/>
              </a:rPr>
              <a:t>if</a:t>
            </a:r>
            <a:r>
              <a:rPr lang="es-ES">
                <a:solidFill>
                  <a:prstClr val="black"/>
                </a:solidFill>
                <a:latin typeface="Calibri"/>
              </a:rPr>
              <a:t> fatigue </a:t>
            </a:r>
            <a:r>
              <a:rPr lang="es-ES" err="1">
                <a:solidFill>
                  <a:prstClr val="black"/>
                </a:solidFill>
                <a:latin typeface="Calibri"/>
              </a:rPr>
              <a:t>detection</a:t>
            </a:r>
            <a:r>
              <a:rPr lang="es-ES">
                <a:solidFill>
                  <a:prstClr val="black"/>
                </a:solidFill>
                <a:latin typeface="Calibri"/>
              </a:rPr>
              <a:t> </a:t>
            </a:r>
            <a:r>
              <a:rPr lang="es-ES" err="1">
                <a:solidFill>
                  <a:prstClr val="black"/>
                </a:solidFill>
                <a:latin typeface="Calibri"/>
              </a:rPr>
              <a:t>devices</a:t>
            </a:r>
            <a:r>
              <a:rPr lang="es-ES">
                <a:solidFill>
                  <a:prstClr val="black"/>
                </a:solidFill>
                <a:latin typeface="Calibri"/>
              </a:rPr>
              <a:t> are </a:t>
            </a:r>
            <a:r>
              <a:rPr lang="es-ES" err="1">
                <a:solidFill>
                  <a:prstClr val="black"/>
                </a:solidFill>
                <a:latin typeface="Calibri"/>
              </a:rPr>
              <a:t>being</a:t>
            </a:r>
            <a:r>
              <a:rPr lang="es-ES">
                <a:solidFill>
                  <a:prstClr val="black"/>
                </a:solidFill>
                <a:latin typeface="Calibri"/>
              </a:rPr>
              <a:t> </a:t>
            </a:r>
            <a:r>
              <a:rPr lang="es-ES" err="1">
                <a:solidFill>
                  <a:prstClr val="black"/>
                </a:solidFill>
                <a:latin typeface="Calibri"/>
              </a:rPr>
              <a:t>developed</a:t>
            </a:r>
            <a:r>
              <a:rPr lang="es-ES">
                <a:solidFill>
                  <a:prstClr val="black"/>
                </a:solidFill>
                <a:latin typeface="Calibri"/>
              </a:rPr>
              <a:t>. </a:t>
            </a:r>
          </a:p>
        </p:txBody>
      </p:sp>
      <p:sp>
        <p:nvSpPr>
          <p:cNvPr id="12" name="Rectángulo 11"/>
          <p:cNvSpPr/>
          <p:nvPr/>
        </p:nvSpPr>
        <p:spPr>
          <a:xfrm>
            <a:off x="6513436" y="4005253"/>
            <a:ext cx="3558396" cy="646331"/>
          </a:xfrm>
          <a:prstGeom prst="rect">
            <a:avLst/>
          </a:prstGeom>
        </p:spPr>
        <p:txBody>
          <a:bodyPr wrap="square">
            <a:spAutoFit/>
          </a:bodyPr>
          <a:lstStyle/>
          <a:p>
            <a:pPr defTabSz="914290"/>
            <a:r>
              <a:rPr lang="es-ES" err="1">
                <a:solidFill>
                  <a:prstClr val="black"/>
                </a:solidFill>
                <a:latin typeface="Calibri"/>
              </a:rPr>
              <a:t>NSAs</a:t>
            </a:r>
            <a:r>
              <a:rPr lang="es-ES">
                <a:solidFill>
                  <a:prstClr val="black"/>
                </a:solidFill>
                <a:latin typeface="Calibri"/>
              </a:rPr>
              <a:t> to monitor </a:t>
            </a:r>
            <a:r>
              <a:rPr lang="es-ES" err="1">
                <a:solidFill>
                  <a:prstClr val="black"/>
                </a:solidFill>
                <a:latin typeface="Calibri"/>
              </a:rPr>
              <a:t>companies</a:t>
            </a:r>
            <a:r>
              <a:rPr lang="es-ES">
                <a:solidFill>
                  <a:prstClr val="black"/>
                </a:solidFill>
                <a:latin typeface="Calibri"/>
              </a:rPr>
              <a:t> </a:t>
            </a:r>
            <a:r>
              <a:rPr lang="es-ES" err="1">
                <a:solidFill>
                  <a:prstClr val="black"/>
                </a:solidFill>
                <a:latin typeface="Calibri"/>
              </a:rPr>
              <a:t>on</a:t>
            </a:r>
            <a:r>
              <a:rPr lang="es-ES">
                <a:solidFill>
                  <a:prstClr val="black"/>
                </a:solidFill>
                <a:latin typeface="Calibri"/>
              </a:rPr>
              <a:t> </a:t>
            </a:r>
            <a:r>
              <a:rPr lang="es-ES" err="1">
                <a:solidFill>
                  <a:prstClr val="black"/>
                </a:solidFill>
                <a:latin typeface="Calibri"/>
              </a:rPr>
              <a:t>the</a:t>
            </a:r>
            <a:r>
              <a:rPr lang="es-ES">
                <a:solidFill>
                  <a:prstClr val="black"/>
                </a:solidFill>
                <a:latin typeface="Calibri"/>
              </a:rPr>
              <a:t> </a:t>
            </a:r>
            <a:r>
              <a:rPr lang="es-ES" err="1">
                <a:solidFill>
                  <a:prstClr val="black"/>
                </a:solidFill>
                <a:latin typeface="Calibri"/>
              </a:rPr>
              <a:t>design</a:t>
            </a:r>
            <a:r>
              <a:rPr lang="es-ES">
                <a:solidFill>
                  <a:prstClr val="black"/>
                </a:solidFill>
                <a:latin typeface="Calibri"/>
              </a:rPr>
              <a:t> of drivers' </a:t>
            </a:r>
            <a:r>
              <a:rPr lang="es-ES" err="1">
                <a:solidFill>
                  <a:prstClr val="black"/>
                </a:solidFill>
                <a:latin typeface="Calibri"/>
              </a:rPr>
              <a:t>working</a:t>
            </a:r>
            <a:r>
              <a:rPr lang="es-ES">
                <a:solidFill>
                  <a:prstClr val="black"/>
                </a:solidFill>
                <a:latin typeface="Calibri"/>
              </a:rPr>
              <a:t> </a:t>
            </a:r>
            <a:r>
              <a:rPr lang="es-ES" err="1">
                <a:solidFill>
                  <a:prstClr val="black"/>
                </a:solidFill>
                <a:latin typeface="Calibri"/>
              </a:rPr>
              <a:t>hours</a:t>
            </a:r>
            <a:r>
              <a:rPr lang="es-ES">
                <a:solidFill>
                  <a:prstClr val="black"/>
                </a:solidFill>
                <a:latin typeface="Calibri"/>
              </a:rPr>
              <a:t>. </a:t>
            </a:r>
          </a:p>
        </p:txBody>
      </p:sp>
      <p:sp>
        <p:nvSpPr>
          <p:cNvPr id="14" name="CuadroTexto 13"/>
          <p:cNvSpPr txBox="1"/>
          <p:nvPr/>
        </p:nvSpPr>
        <p:spPr>
          <a:xfrm>
            <a:off x="6727931" y="1737855"/>
            <a:ext cx="3312368" cy="646331"/>
          </a:xfrm>
          <a:prstGeom prst="rect">
            <a:avLst/>
          </a:prstGeom>
          <a:noFill/>
        </p:spPr>
        <p:txBody>
          <a:bodyPr wrap="square" rtlCol="0">
            <a:spAutoFit/>
          </a:bodyPr>
          <a:lstStyle/>
          <a:p>
            <a:pPr algn="ctr" defTabSz="914290"/>
            <a:r>
              <a:rPr lang="en-US">
                <a:solidFill>
                  <a:prstClr val="black"/>
                </a:solidFill>
                <a:latin typeface="Calibri"/>
              </a:rPr>
              <a:t>Research on existing options for other means of transport</a:t>
            </a:r>
            <a:endParaRPr lang="es-ES">
              <a:solidFill>
                <a:prstClr val="black"/>
              </a:solidFill>
              <a:latin typeface="Calibri"/>
            </a:endParaRPr>
          </a:p>
        </p:txBody>
      </p:sp>
      <p:pic>
        <p:nvPicPr>
          <p:cNvPr id="15" name="Imagen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0188" y="2468426"/>
            <a:ext cx="1967855" cy="1442092"/>
          </a:xfrm>
          <a:prstGeom prst="rect">
            <a:avLst/>
          </a:prstGeom>
        </p:spPr>
      </p:pic>
      <p:sp>
        <p:nvSpPr>
          <p:cNvPr id="3" name="Título 1">
            <a:extLst>
              <a:ext uri="{FF2B5EF4-FFF2-40B4-BE49-F238E27FC236}">
                <a16:creationId xmlns:a16="http://schemas.microsoft.com/office/drawing/2014/main" id="{D0BCB00D-48A7-4F01-4669-F26E1A4B4CA6}"/>
              </a:ext>
            </a:extLst>
          </p:cNvPr>
          <p:cNvSpPr txBox="1">
            <a:spLocks/>
          </p:cNvSpPr>
          <p:nvPr/>
        </p:nvSpPr>
        <p:spPr>
          <a:xfrm>
            <a:off x="2430107" y="57360"/>
            <a:ext cx="8101012" cy="423863"/>
          </a:xfrm>
          <a:prstGeom prst="rect">
            <a:avLst/>
          </a:prstGeom>
        </p:spPr>
        <p:txBody>
          <a:bodyPr vert="horz" lIns="91429" tIns="0" rIns="91429" bIns="0" rtlCol="0" anchor="ctr">
            <a:noAutofit/>
          </a:bodyPr>
          <a:lstStyle>
            <a:lvl1pPr algn="l" defTabSz="914290" rtl="0" eaLnBrk="1" latinLnBrk="0" hangingPunct="1">
              <a:spcBef>
                <a:spcPct val="0"/>
              </a:spcBef>
              <a:buNone/>
              <a:defRPr sz="2400" kern="1200">
                <a:solidFill>
                  <a:schemeClr val="bg1"/>
                </a:solidFill>
                <a:latin typeface="Arial Rounded MT Bold" panose="020F0704030504030204" pitchFamily="34" charset="0"/>
                <a:ea typeface="+mj-ea"/>
                <a:cs typeface="+mj-cs"/>
              </a:defRPr>
            </a:lvl1pPr>
          </a:lstStyle>
          <a:p>
            <a:r>
              <a:rPr lang="es-ES" err="1">
                <a:solidFill>
                  <a:prstClr val="white"/>
                </a:solidFill>
              </a:rPr>
              <a:t>Examples</a:t>
            </a:r>
            <a:r>
              <a:rPr lang="es-ES">
                <a:solidFill>
                  <a:prstClr val="white"/>
                </a:solidFill>
              </a:rPr>
              <a:t> of HOF </a:t>
            </a:r>
            <a:r>
              <a:rPr lang="es-ES" err="1">
                <a:solidFill>
                  <a:prstClr val="white"/>
                </a:solidFill>
              </a:rPr>
              <a:t>supervision</a:t>
            </a:r>
            <a:r>
              <a:rPr lang="es-ES">
                <a:solidFill>
                  <a:prstClr val="white"/>
                </a:solidFill>
              </a:rPr>
              <a:t> in AESF</a:t>
            </a:r>
          </a:p>
        </p:txBody>
      </p:sp>
      <p:sp>
        <p:nvSpPr>
          <p:cNvPr id="17" name="CuadroTexto 16">
            <a:extLst>
              <a:ext uri="{FF2B5EF4-FFF2-40B4-BE49-F238E27FC236}">
                <a16:creationId xmlns:a16="http://schemas.microsoft.com/office/drawing/2014/main" id="{DB5D4F29-BA01-6F20-4289-1F99F1824B42}"/>
              </a:ext>
            </a:extLst>
          </p:cNvPr>
          <p:cNvSpPr txBox="1"/>
          <p:nvPr/>
        </p:nvSpPr>
        <p:spPr>
          <a:xfrm>
            <a:off x="5069454" y="1198193"/>
            <a:ext cx="6229557" cy="369332"/>
          </a:xfrm>
          <a:prstGeom prst="rect">
            <a:avLst/>
          </a:prstGeom>
          <a:noFill/>
        </p:spPr>
        <p:txBody>
          <a:bodyPr wrap="square" rtlCol="0">
            <a:spAutoFit/>
          </a:bodyPr>
          <a:lstStyle/>
          <a:p>
            <a:pPr defTabSz="914290"/>
            <a:r>
              <a:rPr lang="es-ES" b="1" err="1">
                <a:solidFill>
                  <a:prstClr val="black"/>
                </a:solidFill>
                <a:latin typeface="Calibri"/>
              </a:rPr>
              <a:t>Actions</a:t>
            </a:r>
            <a:r>
              <a:rPr lang="es-ES" b="1">
                <a:solidFill>
                  <a:prstClr val="black"/>
                </a:solidFill>
                <a:latin typeface="Calibri"/>
              </a:rPr>
              <a:t> </a:t>
            </a:r>
            <a:r>
              <a:rPr lang="es-ES" b="1" err="1">
                <a:solidFill>
                  <a:prstClr val="black"/>
                </a:solidFill>
                <a:latin typeface="Calibri"/>
              </a:rPr>
              <a:t>taken</a:t>
            </a:r>
            <a:r>
              <a:rPr lang="es-ES" b="1">
                <a:solidFill>
                  <a:prstClr val="black"/>
                </a:solidFill>
                <a:latin typeface="Calibri"/>
              </a:rPr>
              <a:t> </a:t>
            </a:r>
            <a:r>
              <a:rPr lang="es-ES" b="1" err="1">
                <a:solidFill>
                  <a:prstClr val="black"/>
                </a:solidFill>
                <a:latin typeface="Calibri"/>
              </a:rPr>
              <a:t>by</a:t>
            </a:r>
            <a:r>
              <a:rPr lang="es-ES" b="1">
                <a:solidFill>
                  <a:prstClr val="black"/>
                </a:solidFill>
                <a:latin typeface="Calibri"/>
              </a:rPr>
              <a:t> AESF</a:t>
            </a:r>
          </a:p>
        </p:txBody>
      </p:sp>
      <p:sp>
        <p:nvSpPr>
          <p:cNvPr id="2" name="Título 1">
            <a:extLst>
              <a:ext uri="{FF2B5EF4-FFF2-40B4-BE49-F238E27FC236}">
                <a16:creationId xmlns:a16="http://schemas.microsoft.com/office/drawing/2014/main" id="{90237499-6C3E-EC24-0FCB-E557B4EB10E6}"/>
              </a:ext>
            </a:extLst>
          </p:cNvPr>
          <p:cNvSpPr txBox="1">
            <a:spLocks/>
          </p:cNvSpPr>
          <p:nvPr/>
        </p:nvSpPr>
        <p:spPr>
          <a:xfrm>
            <a:off x="2107568" y="799092"/>
            <a:ext cx="8452928" cy="384437"/>
          </a:xfrm>
          <a:prstGeom prst="rect">
            <a:avLst/>
          </a:prstGeom>
        </p:spPr>
        <p:txBody>
          <a:bodyPr vert="horz" lIns="91429" tIns="0" rIns="91429" bIns="0" rtlCol="0" anchor="ctr">
            <a:noAutofit/>
          </a:bodyPr>
          <a:lstStyle>
            <a:lvl1pPr algn="l" defTabSz="914290" rtl="0" eaLnBrk="1" latinLnBrk="0" hangingPunct="1">
              <a:spcBef>
                <a:spcPct val="0"/>
              </a:spcBef>
              <a:buNone/>
              <a:defRPr sz="2400" kern="1200">
                <a:solidFill>
                  <a:schemeClr val="bg1"/>
                </a:solidFill>
                <a:latin typeface="Arial Rounded MT Bold" panose="020F0704030504030204" pitchFamily="34" charset="0"/>
                <a:ea typeface="+mj-ea"/>
                <a:cs typeface="+mj-cs"/>
              </a:defRPr>
            </a:lvl1pPr>
          </a:lstStyle>
          <a:p>
            <a:r>
              <a:rPr lang="en-US" sz="2200" b="1">
                <a:solidFill>
                  <a:srgbClr val="FF7D25"/>
                </a:solidFill>
                <a:latin typeface="Rockwell" panose="02060603020205020403" pitchFamily="18" charset="0"/>
              </a:rPr>
              <a:t>3. SPECIFIC SUPERVISION ACTIVITY: arising from events</a:t>
            </a:r>
          </a:p>
        </p:txBody>
      </p:sp>
    </p:spTree>
    <p:extLst>
      <p:ext uri="{BB962C8B-B14F-4D97-AF65-F5344CB8AC3E}">
        <p14:creationId xmlns:p14="http://schemas.microsoft.com/office/powerpoint/2010/main" val="42630502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defTabSz="914290"/>
            <a:fld id="{2ACBC53E-3205-4F93-9A77-6D5F1B4EA2D5}" type="slidenum">
              <a:rPr lang="es-ES_tradnl">
                <a:solidFill>
                  <a:prstClr val="white"/>
                </a:solidFill>
              </a:rPr>
              <a:pPr defTabSz="914290"/>
              <a:t>44</a:t>
            </a:fld>
            <a:endParaRPr lang="es-ES_tradnl">
              <a:solidFill>
                <a:prstClr val="white"/>
              </a:solidFill>
            </a:endParaRPr>
          </a:p>
        </p:txBody>
      </p:sp>
      <p:sp>
        <p:nvSpPr>
          <p:cNvPr id="5" name="2 Marcador de contenido"/>
          <p:cNvSpPr txBox="1">
            <a:spLocks/>
          </p:cNvSpPr>
          <p:nvPr/>
        </p:nvSpPr>
        <p:spPr>
          <a:xfrm>
            <a:off x="2207569" y="764708"/>
            <a:ext cx="8280920" cy="5488805"/>
          </a:xfrm>
          <a:prstGeom prst="rect">
            <a:avLst/>
          </a:prstGeom>
        </p:spPr>
        <p:txBody>
          <a:bodyPr vert="horz" lIns="91429" tIns="45715" rIns="91429" bIns="45715" rtlCol="0">
            <a:normAutofit/>
          </a:bodyPr>
          <a:lstStyle>
            <a:lvl1pPr marL="342859" indent="-342859" algn="l" defTabSz="914290" rtl="0" eaLnBrk="1" latinLnBrk="0" hangingPunct="1">
              <a:spcBef>
                <a:spcPct val="20000"/>
              </a:spcBef>
              <a:buClr>
                <a:srgbClr val="FF6600"/>
              </a:buClr>
              <a:buFont typeface="Calibri" panose="020F0502020204030204" pitchFamily="34" charset="0"/>
              <a:buChar char="●"/>
              <a:defRPr sz="2800" b="1" kern="1200">
                <a:solidFill>
                  <a:schemeClr val="tx1"/>
                </a:solidFill>
                <a:latin typeface="+mn-lt"/>
                <a:ea typeface="+mn-ea"/>
                <a:cs typeface="+mn-cs"/>
              </a:defRPr>
            </a:lvl1pPr>
            <a:lvl2pPr marL="742861" indent="-285716" algn="l" defTabSz="914290" rtl="0" eaLnBrk="1" latinLnBrk="0" hangingPunct="1">
              <a:spcBef>
                <a:spcPct val="20000"/>
              </a:spcBef>
              <a:buClr>
                <a:srgbClr val="FF6600"/>
              </a:buClr>
              <a:buFont typeface="Calibri" panose="020F0502020204030204" pitchFamily="34" charset="0"/>
              <a:buChar char="●"/>
              <a:defRPr sz="2800" b="0" kern="1200">
                <a:solidFill>
                  <a:schemeClr val="tx1"/>
                </a:solidFill>
                <a:latin typeface="+mn-lt"/>
                <a:ea typeface="+mn-ea"/>
                <a:cs typeface="+mn-cs"/>
              </a:defRPr>
            </a:lvl2pPr>
            <a:lvl3pPr marL="1142863" indent="-228573" algn="l" defTabSz="914290" rtl="0" eaLnBrk="1" latinLnBrk="0" hangingPunct="1">
              <a:spcBef>
                <a:spcPct val="20000"/>
              </a:spcBef>
              <a:buClr>
                <a:srgbClr val="FF6600"/>
              </a:buClr>
              <a:buFont typeface="Calibri" panose="020F0502020204030204" pitchFamily="34" charset="0"/>
              <a:buChar char="●"/>
              <a:defRPr sz="2800" b="0" kern="1200">
                <a:solidFill>
                  <a:schemeClr val="tx1"/>
                </a:solidFill>
                <a:latin typeface="+mn-lt"/>
                <a:ea typeface="+mn-ea"/>
                <a:cs typeface="+mn-cs"/>
              </a:defRPr>
            </a:lvl3pPr>
            <a:lvl4pPr marL="1600008" indent="-228573" algn="l" defTabSz="914290" rtl="0" eaLnBrk="1" latinLnBrk="0" hangingPunct="1">
              <a:spcBef>
                <a:spcPct val="20000"/>
              </a:spcBef>
              <a:buClr>
                <a:srgbClr val="FF6600"/>
              </a:buClr>
              <a:buFont typeface="Calibri" panose="020F0502020204030204" pitchFamily="34" charset="0"/>
              <a:buChar char="●"/>
              <a:defRPr sz="2800" b="0" kern="1200">
                <a:solidFill>
                  <a:schemeClr val="tx1"/>
                </a:solidFill>
                <a:latin typeface="+mn-lt"/>
                <a:ea typeface="+mn-ea"/>
                <a:cs typeface="+mn-cs"/>
              </a:defRPr>
            </a:lvl4pPr>
            <a:lvl5pPr marL="2057153" indent="-228573" algn="l" defTabSz="914290" rtl="0" eaLnBrk="1" latinLnBrk="0" hangingPunct="1">
              <a:spcBef>
                <a:spcPct val="20000"/>
              </a:spcBef>
              <a:buClr>
                <a:srgbClr val="FF6600"/>
              </a:buClr>
              <a:buFont typeface="Calibri" panose="020F0502020204030204" pitchFamily="34" charset="0"/>
              <a:buChar char="●"/>
              <a:defRPr sz="2800" b="0" kern="1200">
                <a:solidFill>
                  <a:schemeClr val="tx1"/>
                </a:solidFill>
                <a:latin typeface="+mn-lt"/>
                <a:ea typeface="+mn-ea"/>
                <a:cs typeface="+mn-cs"/>
              </a:defRPr>
            </a:lvl5pPr>
            <a:lvl6pPr marL="2514298"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43"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89"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34"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s-ES">
              <a:solidFill>
                <a:prstClr val="black"/>
              </a:solidFill>
              <a:latin typeface="Calibri"/>
            </a:endParaRPr>
          </a:p>
        </p:txBody>
      </p:sp>
      <p:sp>
        <p:nvSpPr>
          <p:cNvPr id="12" name="Rectángulo 11"/>
          <p:cNvSpPr/>
          <p:nvPr/>
        </p:nvSpPr>
        <p:spPr>
          <a:xfrm>
            <a:off x="2934020" y="1914924"/>
            <a:ext cx="4688110" cy="923330"/>
          </a:xfrm>
          <a:prstGeom prst="rect">
            <a:avLst/>
          </a:prstGeom>
        </p:spPr>
        <p:txBody>
          <a:bodyPr wrap="square">
            <a:spAutoFit/>
          </a:bodyPr>
          <a:lstStyle/>
          <a:p>
            <a:pPr algn="ctr" defTabSz="914290"/>
            <a:r>
              <a:rPr lang="en-US">
                <a:solidFill>
                  <a:prstClr val="black"/>
                </a:solidFill>
                <a:latin typeface="Calibri"/>
              </a:rPr>
              <a:t>Case study and publication of recommendations by the </a:t>
            </a:r>
            <a:r>
              <a:rPr lang="en-US" b="1">
                <a:solidFill>
                  <a:prstClr val="black"/>
                </a:solidFill>
                <a:latin typeface="Calibri"/>
              </a:rPr>
              <a:t>Railway Medicine Committee </a:t>
            </a:r>
            <a:r>
              <a:rPr lang="en-US">
                <a:solidFill>
                  <a:prstClr val="black"/>
                </a:solidFill>
                <a:latin typeface="Calibri"/>
              </a:rPr>
              <a:t>driven by the NSA ES</a:t>
            </a:r>
            <a:endParaRPr lang="es-ES">
              <a:solidFill>
                <a:prstClr val="black"/>
              </a:solidFill>
              <a:latin typeface="Calibri"/>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8468" y="1870165"/>
            <a:ext cx="1967718" cy="1958973"/>
          </a:xfrm>
          <a:prstGeom prst="rect">
            <a:avLst/>
          </a:prstGeom>
        </p:spPr>
      </p:pic>
      <p:sp>
        <p:nvSpPr>
          <p:cNvPr id="14" name="Flecha abajo 13"/>
          <p:cNvSpPr/>
          <p:nvPr/>
        </p:nvSpPr>
        <p:spPr>
          <a:xfrm>
            <a:off x="4513943" y="3000323"/>
            <a:ext cx="1368152" cy="1357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0"/>
            <a:endParaRPr lang="es-ES">
              <a:solidFill>
                <a:srgbClr val="FF7D25"/>
              </a:solidFill>
              <a:latin typeface="Calibri"/>
            </a:endParaRPr>
          </a:p>
        </p:txBody>
      </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1276" y="4120947"/>
            <a:ext cx="1897693" cy="1690382"/>
          </a:xfrm>
          <a:prstGeom prst="rect">
            <a:avLst/>
          </a:prstGeom>
        </p:spPr>
      </p:pic>
      <p:sp>
        <p:nvSpPr>
          <p:cNvPr id="16" name="Rectángulo 15"/>
          <p:cNvSpPr/>
          <p:nvPr/>
        </p:nvSpPr>
        <p:spPr>
          <a:xfrm>
            <a:off x="2845971" y="4491562"/>
            <a:ext cx="4572000" cy="923330"/>
          </a:xfrm>
          <a:prstGeom prst="rect">
            <a:avLst/>
          </a:prstGeom>
        </p:spPr>
        <p:txBody>
          <a:bodyPr>
            <a:spAutoFit/>
          </a:bodyPr>
          <a:lstStyle/>
          <a:p>
            <a:pPr algn="ctr" defTabSz="914290"/>
            <a:r>
              <a:rPr lang="en-US">
                <a:solidFill>
                  <a:prstClr val="black"/>
                </a:solidFill>
                <a:latin typeface="Calibri"/>
              </a:rPr>
              <a:t>Spain starts incorporating more monitoring of sleep pathologies in periodic psychophysical checks.</a:t>
            </a:r>
            <a:endParaRPr lang="es-ES">
              <a:solidFill>
                <a:prstClr val="black"/>
              </a:solidFill>
              <a:latin typeface="Calibri"/>
            </a:endParaRPr>
          </a:p>
        </p:txBody>
      </p:sp>
      <p:sp>
        <p:nvSpPr>
          <p:cNvPr id="7" name="CuadroTexto 6">
            <a:extLst>
              <a:ext uri="{FF2B5EF4-FFF2-40B4-BE49-F238E27FC236}">
                <a16:creationId xmlns:a16="http://schemas.microsoft.com/office/drawing/2014/main" id="{2DAB0584-111E-4EF4-3BF6-E2969185BA45}"/>
              </a:ext>
            </a:extLst>
          </p:cNvPr>
          <p:cNvSpPr txBox="1"/>
          <p:nvPr/>
        </p:nvSpPr>
        <p:spPr>
          <a:xfrm>
            <a:off x="4727849" y="1317243"/>
            <a:ext cx="6229557" cy="369332"/>
          </a:xfrm>
          <a:prstGeom prst="rect">
            <a:avLst/>
          </a:prstGeom>
          <a:noFill/>
        </p:spPr>
        <p:txBody>
          <a:bodyPr wrap="square" rtlCol="0">
            <a:spAutoFit/>
          </a:bodyPr>
          <a:lstStyle/>
          <a:p>
            <a:pPr defTabSz="914290"/>
            <a:r>
              <a:rPr lang="es-ES" b="1" err="1">
                <a:solidFill>
                  <a:prstClr val="black"/>
                </a:solidFill>
                <a:latin typeface="Calibri"/>
              </a:rPr>
              <a:t>Actions</a:t>
            </a:r>
            <a:r>
              <a:rPr lang="es-ES" b="1">
                <a:solidFill>
                  <a:prstClr val="black"/>
                </a:solidFill>
                <a:latin typeface="Calibri"/>
              </a:rPr>
              <a:t> </a:t>
            </a:r>
            <a:r>
              <a:rPr lang="es-ES" b="1" err="1">
                <a:solidFill>
                  <a:prstClr val="black"/>
                </a:solidFill>
                <a:latin typeface="Calibri"/>
              </a:rPr>
              <a:t>taken</a:t>
            </a:r>
            <a:r>
              <a:rPr lang="es-ES" b="1">
                <a:solidFill>
                  <a:prstClr val="black"/>
                </a:solidFill>
                <a:latin typeface="Calibri"/>
              </a:rPr>
              <a:t> </a:t>
            </a:r>
            <a:r>
              <a:rPr lang="es-ES" b="1" err="1">
                <a:solidFill>
                  <a:prstClr val="black"/>
                </a:solidFill>
                <a:latin typeface="Calibri"/>
              </a:rPr>
              <a:t>by</a:t>
            </a:r>
            <a:r>
              <a:rPr lang="es-ES" b="1">
                <a:solidFill>
                  <a:prstClr val="black"/>
                </a:solidFill>
                <a:latin typeface="Calibri"/>
              </a:rPr>
              <a:t> AESF</a:t>
            </a:r>
          </a:p>
        </p:txBody>
      </p:sp>
      <p:sp>
        <p:nvSpPr>
          <p:cNvPr id="10" name="Título 1">
            <a:extLst>
              <a:ext uri="{FF2B5EF4-FFF2-40B4-BE49-F238E27FC236}">
                <a16:creationId xmlns:a16="http://schemas.microsoft.com/office/drawing/2014/main" id="{3126CE8F-D172-DD10-C8F2-4036DC684144}"/>
              </a:ext>
            </a:extLst>
          </p:cNvPr>
          <p:cNvSpPr txBox="1">
            <a:spLocks/>
          </p:cNvSpPr>
          <p:nvPr/>
        </p:nvSpPr>
        <p:spPr>
          <a:xfrm>
            <a:off x="2430107" y="57360"/>
            <a:ext cx="8101012" cy="423863"/>
          </a:xfrm>
          <a:prstGeom prst="rect">
            <a:avLst/>
          </a:prstGeom>
        </p:spPr>
        <p:txBody>
          <a:bodyPr vert="horz" lIns="91429" tIns="0" rIns="91429" bIns="0" rtlCol="0" anchor="ctr">
            <a:noAutofit/>
          </a:bodyPr>
          <a:lstStyle>
            <a:lvl1pPr algn="l" defTabSz="914290" rtl="0" eaLnBrk="1" latinLnBrk="0" hangingPunct="1">
              <a:spcBef>
                <a:spcPct val="0"/>
              </a:spcBef>
              <a:buNone/>
              <a:defRPr sz="2400" kern="1200">
                <a:solidFill>
                  <a:schemeClr val="bg1"/>
                </a:solidFill>
                <a:latin typeface="Arial Rounded MT Bold" panose="020F0704030504030204" pitchFamily="34" charset="0"/>
                <a:ea typeface="+mj-ea"/>
                <a:cs typeface="+mj-cs"/>
              </a:defRPr>
            </a:lvl1pPr>
          </a:lstStyle>
          <a:p>
            <a:r>
              <a:rPr lang="es-ES" err="1">
                <a:solidFill>
                  <a:prstClr val="white"/>
                </a:solidFill>
              </a:rPr>
              <a:t>Examples</a:t>
            </a:r>
            <a:r>
              <a:rPr lang="es-ES">
                <a:solidFill>
                  <a:prstClr val="white"/>
                </a:solidFill>
              </a:rPr>
              <a:t> of HOF </a:t>
            </a:r>
            <a:r>
              <a:rPr lang="es-ES" err="1">
                <a:solidFill>
                  <a:prstClr val="white"/>
                </a:solidFill>
              </a:rPr>
              <a:t>supervision</a:t>
            </a:r>
            <a:r>
              <a:rPr lang="es-ES">
                <a:solidFill>
                  <a:prstClr val="white"/>
                </a:solidFill>
              </a:rPr>
              <a:t> in AESF</a:t>
            </a:r>
          </a:p>
        </p:txBody>
      </p:sp>
      <p:sp>
        <p:nvSpPr>
          <p:cNvPr id="2" name="Título 1">
            <a:extLst>
              <a:ext uri="{FF2B5EF4-FFF2-40B4-BE49-F238E27FC236}">
                <a16:creationId xmlns:a16="http://schemas.microsoft.com/office/drawing/2014/main" id="{1AA1351F-A18D-00B8-FBE9-D6BF8CA8A204}"/>
              </a:ext>
            </a:extLst>
          </p:cNvPr>
          <p:cNvSpPr txBox="1">
            <a:spLocks/>
          </p:cNvSpPr>
          <p:nvPr/>
        </p:nvSpPr>
        <p:spPr>
          <a:xfrm>
            <a:off x="2107568" y="799092"/>
            <a:ext cx="8452928" cy="384437"/>
          </a:xfrm>
          <a:prstGeom prst="rect">
            <a:avLst/>
          </a:prstGeom>
        </p:spPr>
        <p:txBody>
          <a:bodyPr vert="horz" lIns="91429" tIns="0" rIns="91429" bIns="0" rtlCol="0" anchor="ctr">
            <a:noAutofit/>
          </a:bodyPr>
          <a:lstStyle>
            <a:lvl1pPr algn="l" defTabSz="914290" rtl="0" eaLnBrk="1" latinLnBrk="0" hangingPunct="1">
              <a:spcBef>
                <a:spcPct val="0"/>
              </a:spcBef>
              <a:buNone/>
              <a:defRPr sz="2400" kern="1200">
                <a:solidFill>
                  <a:schemeClr val="bg1"/>
                </a:solidFill>
                <a:latin typeface="Arial Rounded MT Bold" panose="020F0704030504030204" pitchFamily="34" charset="0"/>
                <a:ea typeface="+mj-ea"/>
                <a:cs typeface="+mj-cs"/>
              </a:defRPr>
            </a:lvl1pPr>
          </a:lstStyle>
          <a:p>
            <a:r>
              <a:rPr lang="en-US" sz="2200" b="1">
                <a:solidFill>
                  <a:srgbClr val="FF7D25"/>
                </a:solidFill>
                <a:latin typeface="Rockwell" panose="02060603020205020403" pitchFamily="18" charset="0"/>
              </a:rPr>
              <a:t>3. SPECIFIC SUPERVISION ACTIVITY: arising from events</a:t>
            </a:r>
          </a:p>
        </p:txBody>
      </p:sp>
    </p:spTree>
    <p:extLst>
      <p:ext uri="{BB962C8B-B14F-4D97-AF65-F5344CB8AC3E}">
        <p14:creationId xmlns:p14="http://schemas.microsoft.com/office/powerpoint/2010/main" val="793476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52FFFC7C-3685-60BF-4456-2243BC3103EE}"/>
              </a:ext>
            </a:extLst>
          </p:cNvPr>
          <p:cNvSpPr>
            <a:spLocks noGrp="1"/>
          </p:cNvSpPr>
          <p:nvPr>
            <p:ph type="sldNum" sz="quarter" idx="12"/>
          </p:nvPr>
        </p:nvSpPr>
        <p:spPr/>
        <p:txBody>
          <a:bodyPr/>
          <a:lstStyle/>
          <a:p>
            <a:pPr defTabSz="914290"/>
            <a:fld id="{2ACBC53E-3205-4F93-9A77-6D5F1B4EA2D5}" type="slidenum">
              <a:rPr lang="es-ES_tradnl">
                <a:solidFill>
                  <a:prstClr val="white"/>
                </a:solidFill>
              </a:rPr>
              <a:pPr defTabSz="914290"/>
              <a:t>45</a:t>
            </a:fld>
            <a:endParaRPr lang="es-ES_tradnl">
              <a:solidFill>
                <a:prstClr val="white"/>
              </a:solidFill>
            </a:endParaRPr>
          </a:p>
        </p:txBody>
      </p:sp>
      <p:sp>
        <p:nvSpPr>
          <p:cNvPr id="6" name="Título 1">
            <a:extLst>
              <a:ext uri="{FF2B5EF4-FFF2-40B4-BE49-F238E27FC236}">
                <a16:creationId xmlns:a16="http://schemas.microsoft.com/office/drawing/2014/main" id="{E62B5206-B837-22FF-CA79-087B866A6020}"/>
              </a:ext>
            </a:extLst>
          </p:cNvPr>
          <p:cNvSpPr txBox="1">
            <a:spLocks/>
          </p:cNvSpPr>
          <p:nvPr/>
        </p:nvSpPr>
        <p:spPr>
          <a:xfrm>
            <a:off x="2430107" y="57360"/>
            <a:ext cx="8101012" cy="423863"/>
          </a:xfrm>
          <a:prstGeom prst="rect">
            <a:avLst/>
          </a:prstGeom>
        </p:spPr>
        <p:txBody>
          <a:bodyPr vert="horz" lIns="91429" tIns="0" rIns="91429" bIns="0" rtlCol="0" anchor="ctr">
            <a:noAutofit/>
          </a:bodyPr>
          <a:lstStyle>
            <a:lvl1pPr algn="l" defTabSz="914290" rtl="0" eaLnBrk="1" latinLnBrk="0" hangingPunct="1">
              <a:spcBef>
                <a:spcPct val="0"/>
              </a:spcBef>
              <a:buNone/>
              <a:defRPr sz="2400" kern="1200">
                <a:solidFill>
                  <a:schemeClr val="bg1"/>
                </a:solidFill>
                <a:latin typeface="Arial Rounded MT Bold" panose="020F0704030504030204" pitchFamily="34" charset="0"/>
                <a:ea typeface="+mj-ea"/>
                <a:cs typeface="+mj-cs"/>
              </a:defRPr>
            </a:lvl1pPr>
          </a:lstStyle>
          <a:p>
            <a:r>
              <a:rPr lang="es-ES" err="1">
                <a:solidFill>
                  <a:prstClr val="white"/>
                </a:solidFill>
              </a:rPr>
              <a:t>Examples</a:t>
            </a:r>
            <a:r>
              <a:rPr lang="es-ES">
                <a:solidFill>
                  <a:prstClr val="white"/>
                </a:solidFill>
              </a:rPr>
              <a:t> of HOF </a:t>
            </a:r>
            <a:r>
              <a:rPr lang="es-ES" err="1">
                <a:solidFill>
                  <a:prstClr val="white"/>
                </a:solidFill>
              </a:rPr>
              <a:t>supervision</a:t>
            </a:r>
            <a:r>
              <a:rPr lang="es-ES">
                <a:solidFill>
                  <a:prstClr val="white"/>
                </a:solidFill>
              </a:rPr>
              <a:t> in AESF</a:t>
            </a:r>
          </a:p>
        </p:txBody>
      </p:sp>
      <p:sp>
        <p:nvSpPr>
          <p:cNvPr id="3" name="Título 1">
            <a:extLst>
              <a:ext uri="{FF2B5EF4-FFF2-40B4-BE49-F238E27FC236}">
                <a16:creationId xmlns:a16="http://schemas.microsoft.com/office/drawing/2014/main" id="{785F23CD-B2BB-1EF0-CD94-743DDB3CA018}"/>
              </a:ext>
            </a:extLst>
          </p:cNvPr>
          <p:cNvSpPr txBox="1">
            <a:spLocks/>
          </p:cNvSpPr>
          <p:nvPr/>
        </p:nvSpPr>
        <p:spPr>
          <a:xfrm>
            <a:off x="2430106" y="784317"/>
            <a:ext cx="8099802" cy="423422"/>
          </a:xfrm>
          <a:prstGeom prst="rect">
            <a:avLst/>
          </a:prstGeom>
        </p:spPr>
        <p:txBody>
          <a:bodyPr vert="horz" lIns="91429" tIns="0" rIns="91429" bIns="0" rtlCol="0" anchor="ctr">
            <a:noAutofit/>
          </a:bodyPr>
          <a:lstStyle>
            <a:lvl1pPr algn="l" defTabSz="914290" rtl="0" eaLnBrk="1" latinLnBrk="0" hangingPunct="1">
              <a:spcBef>
                <a:spcPct val="0"/>
              </a:spcBef>
              <a:buNone/>
              <a:defRPr sz="2400" kern="1200">
                <a:solidFill>
                  <a:schemeClr val="bg1"/>
                </a:solidFill>
                <a:latin typeface="Arial Rounded MT Bold" panose="020F0704030504030204" pitchFamily="34" charset="0"/>
                <a:ea typeface="+mj-ea"/>
                <a:cs typeface="+mj-cs"/>
              </a:defRPr>
            </a:lvl1pPr>
          </a:lstStyle>
          <a:p>
            <a:r>
              <a:rPr lang="en-US" sz="2200" b="1">
                <a:solidFill>
                  <a:srgbClr val="FF7D25"/>
                </a:solidFill>
                <a:latin typeface="Rockwell" panose="02060603020205020403" pitchFamily="18" charset="0"/>
              </a:rPr>
              <a:t>4. SPECIFIC ACTIONS: after data analysis</a:t>
            </a:r>
          </a:p>
        </p:txBody>
      </p:sp>
      <p:pic>
        <p:nvPicPr>
          <p:cNvPr id="9" name="Picture 3">
            <a:extLst>
              <a:ext uri="{FF2B5EF4-FFF2-40B4-BE49-F238E27FC236}">
                <a16:creationId xmlns:a16="http://schemas.microsoft.com/office/drawing/2014/main" id="{4010A6E4-FA93-2BAB-C2DD-65A50A0CD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5620" y="2137347"/>
            <a:ext cx="6840760" cy="346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ángulo 9">
            <a:extLst>
              <a:ext uri="{FF2B5EF4-FFF2-40B4-BE49-F238E27FC236}">
                <a16:creationId xmlns:a16="http://schemas.microsoft.com/office/drawing/2014/main" id="{5CE86395-6468-4DA6-2355-4532385E2A12}"/>
              </a:ext>
            </a:extLst>
          </p:cNvPr>
          <p:cNvSpPr/>
          <p:nvPr/>
        </p:nvSpPr>
        <p:spPr>
          <a:xfrm>
            <a:off x="2963652" y="1326168"/>
            <a:ext cx="6264696" cy="369332"/>
          </a:xfrm>
          <a:prstGeom prst="rect">
            <a:avLst/>
          </a:prstGeom>
        </p:spPr>
        <p:txBody>
          <a:bodyPr wrap="square">
            <a:spAutoFit/>
          </a:bodyPr>
          <a:lstStyle/>
          <a:p>
            <a:pPr algn="ctr" defTabSz="914290"/>
            <a:r>
              <a:rPr lang="en-US" b="1" err="1">
                <a:solidFill>
                  <a:prstClr val="black"/>
                </a:solidFill>
                <a:latin typeface="Rockwell" panose="02060603020205020403" pitchFamily="18" charset="0"/>
              </a:rPr>
              <a:t>Spad</a:t>
            </a:r>
            <a:r>
              <a:rPr lang="en-US" b="1">
                <a:solidFill>
                  <a:prstClr val="black"/>
                </a:solidFill>
                <a:latin typeface="Rockwell" panose="02060603020205020403" pitchFamily="18" charset="0"/>
              </a:rPr>
              <a:t> increased tendency observed in 42% in 5 years</a:t>
            </a:r>
            <a:endParaRPr lang="es-ES" b="1">
              <a:solidFill>
                <a:prstClr val="black"/>
              </a:solidFill>
              <a:latin typeface="Rockwell" panose="02060603020205020403" pitchFamily="18" charset="0"/>
            </a:endParaRPr>
          </a:p>
        </p:txBody>
      </p:sp>
    </p:spTree>
    <p:extLst>
      <p:ext uri="{BB962C8B-B14F-4D97-AF65-F5344CB8AC3E}">
        <p14:creationId xmlns:p14="http://schemas.microsoft.com/office/powerpoint/2010/main" val="28515227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52FFFC7C-3685-60BF-4456-2243BC3103EE}"/>
              </a:ext>
            </a:extLst>
          </p:cNvPr>
          <p:cNvSpPr>
            <a:spLocks noGrp="1"/>
          </p:cNvSpPr>
          <p:nvPr>
            <p:ph type="sldNum" sz="quarter" idx="12"/>
          </p:nvPr>
        </p:nvSpPr>
        <p:spPr/>
        <p:txBody>
          <a:bodyPr/>
          <a:lstStyle/>
          <a:p>
            <a:pPr defTabSz="914290"/>
            <a:fld id="{2ACBC53E-3205-4F93-9A77-6D5F1B4EA2D5}" type="slidenum">
              <a:rPr lang="es-ES_tradnl">
                <a:solidFill>
                  <a:prstClr val="white"/>
                </a:solidFill>
              </a:rPr>
              <a:pPr defTabSz="914290"/>
              <a:t>46</a:t>
            </a:fld>
            <a:endParaRPr lang="es-ES_tradnl">
              <a:solidFill>
                <a:prstClr val="white"/>
              </a:solidFill>
            </a:endParaRPr>
          </a:p>
        </p:txBody>
      </p:sp>
      <p:sp>
        <p:nvSpPr>
          <p:cNvPr id="6" name="Título 1">
            <a:extLst>
              <a:ext uri="{FF2B5EF4-FFF2-40B4-BE49-F238E27FC236}">
                <a16:creationId xmlns:a16="http://schemas.microsoft.com/office/drawing/2014/main" id="{E62B5206-B837-22FF-CA79-087B866A6020}"/>
              </a:ext>
            </a:extLst>
          </p:cNvPr>
          <p:cNvSpPr txBox="1">
            <a:spLocks/>
          </p:cNvSpPr>
          <p:nvPr/>
        </p:nvSpPr>
        <p:spPr>
          <a:xfrm>
            <a:off x="2430107" y="57360"/>
            <a:ext cx="8101012" cy="423863"/>
          </a:xfrm>
          <a:prstGeom prst="rect">
            <a:avLst/>
          </a:prstGeom>
        </p:spPr>
        <p:txBody>
          <a:bodyPr vert="horz" lIns="91429" tIns="0" rIns="91429" bIns="0" rtlCol="0" anchor="ctr">
            <a:noAutofit/>
          </a:bodyPr>
          <a:lstStyle>
            <a:lvl1pPr algn="l" defTabSz="914290" rtl="0" eaLnBrk="1" latinLnBrk="0" hangingPunct="1">
              <a:spcBef>
                <a:spcPct val="0"/>
              </a:spcBef>
              <a:buNone/>
              <a:defRPr sz="2400" kern="1200">
                <a:solidFill>
                  <a:schemeClr val="bg1"/>
                </a:solidFill>
                <a:latin typeface="Arial Rounded MT Bold" panose="020F0704030504030204" pitchFamily="34" charset="0"/>
                <a:ea typeface="+mj-ea"/>
                <a:cs typeface="+mj-cs"/>
              </a:defRPr>
            </a:lvl1pPr>
          </a:lstStyle>
          <a:p>
            <a:r>
              <a:rPr lang="es-ES" err="1">
                <a:solidFill>
                  <a:prstClr val="white"/>
                </a:solidFill>
              </a:rPr>
              <a:t>Examples</a:t>
            </a:r>
            <a:r>
              <a:rPr lang="es-ES">
                <a:solidFill>
                  <a:prstClr val="white"/>
                </a:solidFill>
              </a:rPr>
              <a:t> of HOF </a:t>
            </a:r>
            <a:r>
              <a:rPr lang="es-ES" err="1">
                <a:solidFill>
                  <a:prstClr val="white"/>
                </a:solidFill>
              </a:rPr>
              <a:t>supervision</a:t>
            </a:r>
            <a:r>
              <a:rPr lang="es-ES">
                <a:solidFill>
                  <a:prstClr val="white"/>
                </a:solidFill>
              </a:rPr>
              <a:t> in AESF</a:t>
            </a:r>
          </a:p>
        </p:txBody>
      </p:sp>
      <p:sp>
        <p:nvSpPr>
          <p:cNvPr id="3" name="Título 1">
            <a:extLst>
              <a:ext uri="{FF2B5EF4-FFF2-40B4-BE49-F238E27FC236}">
                <a16:creationId xmlns:a16="http://schemas.microsoft.com/office/drawing/2014/main" id="{785F23CD-B2BB-1EF0-CD94-743DDB3CA018}"/>
              </a:ext>
            </a:extLst>
          </p:cNvPr>
          <p:cNvSpPr txBox="1">
            <a:spLocks/>
          </p:cNvSpPr>
          <p:nvPr/>
        </p:nvSpPr>
        <p:spPr>
          <a:xfrm>
            <a:off x="2430106" y="784317"/>
            <a:ext cx="8099802" cy="423422"/>
          </a:xfrm>
          <a:prstGeom prst="rect">
            <a:avLst/>
          </a:prstGeom>
        </p:spPr>
        <p:txBody>
          <a:bodyPr vert="horz" lIns="91429" tIns="0" rIns="91429" bIns="0" rtlCol="0" anchor="ctr">
            <a:noAutofit/>
          </a:bodyPr>
          <a:lstStyle>
            <a:lvl1pPr algn="l" defTabSz="914290" rtl="0" eaLnBrk="1" latinLnBrk="0" hangingPunct="1">
              <a:spcBef>
                <a:spcPct val="0"/>
              </a:spcBef>
              <a:buNone/>
              <a:defRPr sz="2400" kern="1200">
                <a:solidFill>
                  <a:schemeClr val="bg1"/>
                </a:solidFill>
                <a:latin typeface="Arial Rounded MT Bold" panose="020F0704030504030204" pitchFamily="34" charset="0"/>
                <a:ea typeface="+mj-ea"/>
                <a:cs typeface="+mj-cs"/>
              </a:defRPr>
            </a:lvl1pPr>
          </a:lstStyle>
          <a:p>
            <a:r>
              <a:rPr lang="en-US" sz="2200" b="1">
                <a:solidFill>
                  <a:srgbClr val="FF7D25"/>
                </a:solidFill>
                <a:latin typeface="Rockwell" panose="02060603020205020403" pitchFamily="18" charset="0"/>
              </a:rPr>
              <a:t>4. SPECIFIC ACTIONS: after data analysis</a:t>
            </a:r>
          </a:p>
        </p:txBody>
      </p:sp>
      <p:sp>
        <p:nvSpPr>
          <p:cNvPr id="10" name="Rectángulo 9">
            <a:extLst>
              <a:ext uri="{FF2B5EF4-FFF2-40B4-BE49-F238E27FC236}">
                <a16:creationId xmlns:a16="http://schemas.microsoft.com/office/drawing/2014/main" id="{5CE86395-6468-4DA6-2355-4532385E2A12}"/>
              </a:ext>
            </a:extLst>
          </p:cNvPr>
          <p:cNvSpPr/>
          <p:nvPr/>
        </p:nvSpPr>
        <p:spPr>
          <a:xfrm>
            <a:off x="2963652" y="1207739"/>
            <a:ext cx="6264696" cy="369332"/>
          </a:xfrm>
          <a:prstGeom prst="rect">
            <a:avLst/>
          </a:prstGeom>
        </p:spPr>
        <p:txBody>
          <a:bodyPr wrap="square">
            <a:spAutoFit/>
          </a:bodyPr>
          <a:lstStyle/>
          <a:p>
            <a:pPr algn="ctr" defTabSz="914290"/>
            <a:r>
              <a:rPr lang="en-US" b="1" err="1">
                <a:solidFill>
                  <a:prstClr val="black"/>
                </a:solidFill>
                <a:latin typeface="Rockwell" panose="02060603020205020403" pitchFamily="18" charset="0"/>
              </a:rPr>
              <a:t>Spad</a:t>
            </a:r>
            <a:r>
              <a:rPr lang="en-US" b="1">
                <a:solidFill>
                  <a:prstClr val="black"/>
                </a:solidFill>
                <a:latin typeface="Rockwell" panose="02060603020205020403" pitchFamily="18" charset="0"/>
              </a:rPr>
              <a:t> increased tendency observed in 42% in 5 years</a:t>
            </a:r>
            <a:endParaRPr lang="es-ES" b="1">
              <a:solidFill>
                <a:prstClr val="black"/>
              </a:solidFill>
              <a:latin typeface="Rockwell" panose="02060603020205020403" pitchFamily="18" charset="0"/>
            </a:endParaRPr>
          </a:p>
        </p:txBody>
      </p:sp>
      <p:sp>
        <p:nvSpPr>
          <p:cNvPr id="2" name="CuadroTexto 1">
            <a:extLst>
              <a:ext uri="{FF2B5EF4-FFF2-40B4-BE49-F238E27FC236}">
                <a16:creationId xmlns:a16="http://schemas.microsoft.com/office/drawing/2014/main" id="{5A6C3E0E-892F-B143-AE12-8DCCE407A495}"/>
              </a:ext>
            </a:extLst>
          </p:cNvPr>
          <p:cNvSpPr txBox="1"/>
          <p:nvPr/>
        </p:nvSpPr>
        <p:spPr>
          <a:xfrm>
            <a:off x="2783632" y="5622684"/>
            <a:ext cx="2592288" cy="369332"/>
          </a:xfrm>
          <a:prstGeom prst="rect">
            <a:avLst/>
          </a:prstGeom>
          <a:noFill/>
        </p:spPr>
        <p:txBody>
          <a:bodyPr wrap="square" rtlCol="0">
            <a:spAutoFit/>
          </a:bodyPr>
          <a:lstStyle/>
          <a:p>
            <a:pPr defTabSz="914290"/>
            <a:r>
              <a:rPr lang="es-ES" b="1" err="1">
                <a:solidFill>
                  <a:prstClr val="black"/>
                </a:solidFill>
                <a:latin typeface="Calibri"/>
              </a:rPr>
              <a:t>Spad</a:t>
            </a:r>
            <a:r>
              <a:rPr lang="es-ES" b="1">
                <a:solidFill>
                  <a:prstClr val="black"/>
                </a:solidFill>
                <a:latin typeface="Calibri"/>
              </a:rPr>
              <a:t> </a:t>
            </a:r>
            <a:r>
              <a:rPr lang="es-ES" b="1" err="1">
                <a:solidFill>
                  <a:prstClr val="black"/>
                </a:solidFill>
                <a:latin typeface="Calibri"/>
              </a:rPr>
              <a:t>by</a:t>
            </a:r>
            <a:r>
              <a:rPr lang="es-ES" b="1">
                <a:solidFill>
                  <a:prstClr val="black"/>
                </a:solidFill>
                <a:latin typeface="Calibri"/>
              </a:rPr>
              <a:t> </a:t>
            </a:r>
            <a:r>
              <a:rPr lang="es-ES" b="1" err="1">
                <a:solidFill>
                  <a:prstClr val="black"/>
                </a:solidFill>
                <a:latin typeface="Calibri"/>
              </a:rPr>
              <a:t>type</a:t>
            </a:r>
            <a:r>
              <a:rPr lang="es-ES" b="1">
                <a:solidFill>
                  <a:prstClr val="black"/>
                </a:solidFill>
                <a:latin typeface="Calibri"/>
              </a:rPr>
              <a:t> of </a:t>
            </a:r>
            <a:r>
              <a:rPr lang="es-ES" b="1" err="1">
                <a:solidFill>
                  <a:prstClr val="black"/>
                </a:solidFill>
                <a:latin typeface="Calibri"/>
              </a:rPr>
              <a:t>service</a:t>
            </a:r>
            <a:endParaRPr lang="es-ES" b="1">
              <a:solidFill>
                <a:prstClr val="black"/>
              </a:solidFill>
              <a:latin typeface="Calibri"/>
            </a:endParaRPr>
          </a:p>
        </p:txBody>
      </p:sp>
      <p:pic>
        <p:nvPicPr>
          <p:cNvPr id="5" name="Picture 3">
            <a:extLst>
              <a:ext uri="{FF2B5EF4-FFF2-40B4-BE49-F238E27FC236}">
                <a16:creationId xmlns:a16="http://schemas.microsoft.com/office/drawing/2014/main" id="{4FFBB1AA-09AC-B5EB-9992-7BEEE7895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0" y="2643305"/>
            <a:ext cx="5252156" cy="2859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id="{933E959F-1CA0-FF16-345F-D4C6E55DF5C0}"/>
              </a:ext>
            </a:extLst>
          </p:cNvPr>
          <p:cNvSpPr txBox="1"/>
          <p:nvPr/>
        </p:nvSpPr>
        <p:spPr>
          <a:xfrm>
            <a:off x="3575721" y="1695952"/>
            <a:ext cx="6229557" cy="369332"/>
          </a:xfrm>
          <a:prstGeom prst="rect">
            <a:avLst/>
          </a:prstGeom>
          <a:noFill/>
        </p:spPr>
        <p:txBody>
          <a:bodyPr wrap="square" rtlCol="0">
            <a:spAutoFit/>
          </a:bodyPr>
          <a:lstStyle/>
          <a:p>
            <a:pPr defTabSz="914290"/>
            <a:r>
              <a:rPr lang="es-ES" b="1" err="1">
                <a:solidFill>
                  <a:prstClr val="black"/>
                </a:solidFill>
                <a:latin typeface="Calibri"/>
              </a:rPr>
              <a:t>Actions</a:t>
            </a:r>
            <a:r>
              <a:rPr lang="es-ES" b="1">
                <a:solidFill>
                  <a:prstClr val="black"/>
                </a:solidFill>
                <a:latin typeface="Calibri"/>
              </a:rPr>
              <a:t> </a:t>
            </a:r>
            <a:r>
              <a:rPr lang="es-ES" b="1" err="1">
                <a:solidFill>
                  <a:prstClr val="black"/>
                </a:solidFill>
                <a:latin typeface="Calibri"/>
              </a:rPr>
              <a:t>taken</a:t>
            </a:r>
            <a:r>
              <a:rPr lang="es-ES" b="1">
                <a:solidFill>
                  <a:prstClr val="black"/>
                </a:solidFill>
                <a:latin typeface="Calibri"/>
              </a:rPr>
              <a:t> </a:t>
            </a:r>
            <a:r>
              <a:rPr lang="es-ES" b="1" err="1">
                <a:solidFill>
                  <a:prstClr val="black"/>
                </a:solidFill>
                <a:latin typeface="Calibri"/>
              </a:rPr>
              <a:t>by</a:t>
            </a:r>
            <a:r>
              <a:rPr lang="es-ES" b="1">
                <a:solidFill>
                  <a:prstClr val="black"/>
                </a:solidFill>
                <a:latin typeface="Calibri"/>
              </a:rPr>
              <a:t> AESF:</a:t>
            </a:r>
          </a:p>
        </p:txBody>
      </p:sp>
      <p:sp>
        <p:nvSpPr>
          <p:cNvPr id="8" name="CuadroTexto 7">
            <a:extLst>
              <a:ext uri="{FF2B5EF4-FFF2-40B4-BE49-F238E27FC236}">
                <a16:creationId xmlns:a16="http://schemas.microsoft.com/office/drawing/2014/main" id="{6495C057-A17E-C5D2-B5AA-E606A10445E4}"/>
              </a:ext>
            </a:extLst>
          </p:cNvPr>
          <p:cNvSpPr txBox="1"/>
          <p:nvPr/>
        </p:nvSpPr>
        <p:spPr>
          <a:xfrm>
            <a:off x="6067029" y="1695953"/>
            <a:ext cx="6229557" cy="646331"/>
          </a:xfrm>
          <a:prstGeom prst="rect">
            <a:avLst/>
          </a:prstGeom>
          <a:noFill/>
        </p:spPr>
        <p:txBody>
          <a:bodyPr wrap="square" rtlCol="0">
            <a:spAutoFit/>
          </a:bodyPr>
          <a:lstStyle/>
          <a:p>
            <a:pPr marL="342900" indent="-342900" defTabSz="914290">
              <a:buFontTx/>
              <a:buAutoNum type="arabicPeriod"/>
            </a:pPr>
            <a:r>
              <a:rPr lang="es-ES" b="1" err="1">
                <a:solidFill>
                  <a:srgbClr val="FF7D25"/>
                </a:solidFill>
                <a:latin typeface="Calibri"/>
              </a:rPr>
              <a:t>Compilation</a:t>
            </a:r>
            <a:r>
              <a:rPr lang="es-ES" b="1">
                <a:solidFill>
                  <a:srgbClr val="FF7D25"/>
                </a:solidFill>
                <a:latin typeface="Calibri"/>
              </a:rPr>
              <a:t> of </a:t>
            </a:r>
            <a:r>
              <a:rPr lang="es-ES" b="1" err="1">
                <a:solidFill>
                  <a:srgbClr val="FF7D25"/>
                </a:solidFill>
                <a:latin typeface="Calibri"/>
              </a:rPr>
              <a:t>information</a:t>
            </a:r>
            <a:endParaRPr lang="es-ES" b="1">
              <a:solidFill>
                <a:srgbClr val="FF7D25"/>
              </a:solidFill>
              <a:latin typeface="Calibri"/>
            </a:endParaRPr>
          </a:p>
          <a:p>
            <a:pPr marL="342900" indent="-342900" defTabSz="914290">
              <a:buFontTx/>
              <a:buAutoNum type="arabicPeriod"/>
            </a:pPr>
            <a:r>
              <a:rPr lang="es-ES" b="1">
                <a:solidFill>
                  <a:srgbClr val="FF7D25"/>
                </a:solidFill>
                <a:latin typeface="Calibri"/>
              </a:rPr>
              <a:t>Data </a:t>
            </a:r>
            <a:r>
              <a:rPr lang="es-ES" b="1" err="1">
                <a:solidFill>
                  <a:srgbClr val="FF7D25"/>
                </a:solidFill>
                <a:latin typeface="Calibri"/>
              </a:rPr>
              <a:t>analysis</a:t>
            </a:r>
            <a:endParaRPr lang="es-ES" b="1">
              <a:solidFill>
                <a:srgbClr val="FF7D25"/>
              </a:solidFill>
              <a:latin typeface="Calibri"/>
            </a:endParaRPr>
          </a:p>
        </p:txBody>
      </p:sp>
      <p:graphicFrame>
        <p:nvGraphicFramePr>
          <p:cNvPr id="11" name="13 Gráfico">
            <a:extLst>
              <a:ext uri="{FF2B5EF4-FFF2-40B4-BE49-F238E27FC236}">
                <a16:creationId xmlns:a16="http://schemas.microsoft.com/office/drawing/2014/main" id="{DC78D40F-E8C6-CF94-FE9D-8FCF6E3BFC56}"/>
              </a:ext>
            </a:extLst>
          </p:cNvPr>
          <p:cNvGraphicFramePr/>
          <p:nvPr/>
        </p:nvGraphicFramePr>
        <p:xfrm>
          <a:off x="6919376" y="2439597"/>
          <a:ext cx="3661659" cy="2859744"/>
        </p:xfrm>
        <a:graphic>
          <a:graphicData uri="http://schemas.openxmlformats.org/drawingml/2006/chart">
            <c:chart xmlns:c="http://schemas.openxmlformats.org/drawingml/2006/chart" xmlns:r="http://schemas.openxmlformats.org/officeDocument/2006/relationships" r:id="rId3"/>
          </a:graphicData>
        </a:graphic>
      </p:graphicFrame>
      <p:sp>
        <p:nvSpPr>
          <p:cNvPr id="12" name="CuadroTexto 11">
            <a:extLst>
              <a:ext uri="{FF2B5EF4-FFF2-40B4-BE49-F238E27FC236}">
                <a16:creationId xmlns:a16="http://schemas.microsoft.com/office/drawing/2014/main" id="{15A7B92F-A289-A004-1493-87EFB2C02E1B}"/>
              </a:ext>
            </a:extLst>
          </p:cNvPr>
          <p:cNvSpPr txBox="1"/>
          <p:nvPr/>
        </p:nvSpPr>
        <p:spPr>
          <a:xfrm>
            <a:off x="7212989" y="5600362"/>
            <a:ext cx="2592288" cy="369332"/>
          </a:xfrm>
          <a:prstGeom prst="rect">
            <a:avLst/>
          </a:prstGeom>
          <a:noFill/>
        </p:spPr>
        <p:txBody>
          <a:bodyPr wrap="square" rtlCol="0">
            <a:spAutoFit/>
          </a:bodyPr>
          <a:lstStyle/>
          <a:p>
            <a:pPr defTabSz="914290"/>
            <a:r>
              <a:rPr lang="es-ES" b="1" err="1">
                <a:solidFill>
                  <a:prstClr val="black"/>
                </a:solidFill>
                <a:latin typeface="Calibri"/>
              </a:rPr>
              <a:t>Spad</a:t>
            </a:r>
            <a:r>
              <a:rPr lang="es-ES" b="1">
                <a:solidFill>
                  <a:prstClr val="black"/>
                </a:solidFill>
                <a:latin typeface="Calibri"/>
              </a:rPr>
              <a:t> </a:t>
            </a:r>
            <a:r>
              <a:rPr lang="es-ES" b="1" err="1">
                <a:solidFill>
                  <a:prstClr val="black"/>
                </a:solidFill>
                <a:latin typeface="Calibri"/>
              </a:rPr>
              <a:t>by</a:t>
            </a:r>
            <a:r>
              <a:rPr lang="es-ES" b="1">
                <a:solidFill>
                  <a:prstClr val="black"/>
                </a:solidFill>
                <a:latin typeface="Calibri"/>
              </a:rPr>
              <a:t> place</a:t>
            </a:r>
          </a:p>
        </p:txBody>
      </p:sp>
    </p:spTree>
    <p:extLst>
      <p:ext uri="{BB962C8B-B14F-4D97-AF65-F5344CB8AC3E}">
        <p14:creationId xmlns:p14="http://schemas.microsoft.com/office/powerpoint/2010/main" val="3549771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52FFFC7C-3685-60BF-4456-2243BC3103EE}"/>
              </a:ext>
            </a:extLst>
          </p:cNvPr>
          <p:cNvSpPr>
            <a:spLocks noGrp="1"/>
          </p:cNvSpPr>
          <p:nvPr>
            <p:ph type="sldNum" sz="quarter" idx="12"/>
          </p:nvPr>
        </p:nvSpPr>
        <p:spPr/>
        <p:txBody>
          <a:bodyPr/>
          <a:lstStyle/>
          <a:p>
            <a:pPr defTabSz="914290"/>
            <a:fld id="{2ACBC53E-3205-4F93-9A77-6D5F1B4EA2D5}" type="slidenum">
              <a:rPr lang="es-ES_tradnl">
                <a:solidFill>
                  <a:prstClr val="white"/>
                </a:solidFill>
              </a:rPr>
              <a:pPr defTabSz="914290"/>
              <a:t>47</a:t>
            </a:fld>
            <a:endParaRPr lang="es-ES_tradnl">
              <a:solidFill>
                <a:prstClr val="white"/>
              </a:solidFill>
            </a:endParaRPr>
          </a:p>
        </p:txBody>
      </p:sp>
      <p:sp>
        <p:nvSpPr>
          <p:cNvPr id="6" name="Título 1">
            <a:extLst>
              <a:ext uri="{FF2B5EF4-FFF2-40B4-BE49-F238E27FC236}">
                <a16:creationId xmlns:a16="http://schemas.microsoft.com/office/drawing/2014/main" id="{E62B5206-B837-22FF-CA79-087B866A6020}"/>
              </a:ext>
            </a:extLst>
          </p:cNvPr>
          <p:cNvSpPr txBox="1">
            <a:spLocks/>
          </p:cNvSpPr>
          <p:nvPr/>
        </p:nvSpPr>
        <p:spPr>
          <a:xfrm>
            <a:off x="2430107" y="57360"/>
            <a:ext cx="8101012" cy="423863"/>
          </a:xfrm>
          <a:prstGeom prst="rect">
            <a:avLst/>
          </a:prstGeom>
        </p:spPr>
        <p:txBody>
          <a:bodyPr vert="horz" lIns="91429" tIns="0" rIns="91429" bIns="0" rtlCol="0" anchor="ctr">
            <a:noAutofit/>
          </a:bodyPr>
          <a:lstStyle>
            <a:lvl1pPr algn="l" defTabSz="914290" rtl="0" eaLnBrk="1" latinLnBrk="0" hangingPunct="1">
              <a:spcBef>
                <a:spcPct val="0"/>
              </a:spcBef>
              <a:buNone/>
              <a:defRPr sz="2400" kern="1200">
                <a:solidFill>
                  <a:schemeClr val="bg1"/>
                </a:solidFill>
                <a:latin typeface="Arial Rounded MT Bold" panose="020F0704030504030204" pitchFamily="34" charset="0"/>
                <a:ea typeface="+mj-ea"/>
                <a:cs typeface="+mj-cs"/>
              </a:defRPr>
            </a:lvl1pPr>
          </a:lstStyle>
          <a:p>
            <a:r>
              <a:rPr lang="es-ES" err="1">
                <a:solidFill>
                  <a:prstClr val="white"/>
                </a:solidFill>
              </a:rPr>
              <a:t>Examples</a:t>
            </a:r>
            <a:r>
              <a:rPr lang="es-ES">
                <a:solidFill>
                  <a:prstClr val="white"/>
                </a:solidFill>
              </a:rPr>
              <a:t> of HOF </a:t>
            </a:r>
            <a:r>
              <a:rPr lang="es-ES" err="1">
                <a:solidFill>
                  <a:prstClr val="white"/>
                </a:solidFill>
              </a:rPr>
              <a:t>supervision</a:t>
            </a:r>
            <a:r>
              <a:rPr lang="es-ES">
                <a:solidFill>
                  <a:prstClr val="white"/>
                </a:solidFill>
              </a:rPr>
              <a:t> in AESF</a:t>
            </a:r>
          </a:p>
        </p:txBody>
      </p:sp>
      <p:sp>
        <p:nvSpPr>
          <p:cNvPr id="3" name="Título 1">
            <a:extLst>
              <a:ext uri="{FF2B5EF4-FFF2-40B4-BE49-F238E27FC236}">
                <a16:creationId xmlns:a16="http://schemas.microsoft.com/office/drawing/2014/main" id="{785F23CD-B2BB-1EF0-CD94-743DDB3CA018}"/>
              </a:ext>
            </a:extLst>
          </p:cNvPr>
          <p:cNvSpPr txBox="1">
            <a:spLocks/>
          </p:cNvSpPr>
          <p:nvPr/>
        </p:nvSpPr>
        <p:spPr>
          <a:xfrm>
            <a:off x="2430106" y="784317"/>
            <a:ext cx="8099802" cy="423422"/>
          </a:xfrm>
          <a:prstGeom prst="rect">
            <a:avLst/>
          </a:prstGeom>
        </p:spPr>
        <p:txBody>
          <a:bodyPr vert="horz" lIns="91429" tIns="0" rIns="91429" bIns="0" rtlCol="0" anchor="ctr">
            <a:noAutofit/>
          </a:bodyPr>
          <a:lstStyle>
            <a:lvl1pPr algn="l" defTabSz="914290" rtl="0" eaLnBrk="1" latinLnBrk="0" hangingPunct="1">
              <a:spcBef>
                <a:spcPct val="0"/>
              </a:spcBef>
              <a:buNone/>
              <a:defRPr sz="2400" kern="1200">
                <a:solidFill>
                  <a:schemeClr val="bg1"/>
                </a:solidFill>
                <a:latin typeface="Arial Rounded MT Bold" panose="020F0704030504030204" pitchFamily="34" charset="0"/>
                <a:ea typeface="+mj-ea"/>
                <a:cs typeface="+mj-cs"/>
              </a:defRPr>
            </a:lvl1pPr>
          </a:lstStyle>
          <a:p>
            <a:r>
              <a:rPr lang="en-US" sz="2200" b="1">
                <a:solidFill>
                  <a:srgbClr val="FF7D25"/>
                </a:solidFill>
                <a:latin typeface="Rockwell" panose="02060603020205020403" pitchFamily="18" charset="0"/>
              </a:rPr>
              <a:t>4. SPECIFIC ACTIONS: after data analysis</a:t>
            </a:r>
          </a:p>
        </p:txBody>
      </p:sp>
      <p:sp>
        <p:nvSpPr>
          <p:cNvPr id="10" name="Rectángulo 9">
            <a:extLst>
              <a:ext uri="{FF2B5EF4-FFF2-40B4-BE49-F238E27FC236}">
                <a16:creationId xmlns:a16="http://schemas.microsoft.com/office/drawing/2014/main" id="{5CE86395-6468-4DA6-2355-4532385E2A12}"/>
              </a:ext>
            </a:extLst>
          </p:cNvPr>
          <p:cNvSpPr/>
          <p:nvPr/>
        </p:nvSpPr>
        <p:spPr>
          <a:xfrm>
            <a:off x="2963652" y="1164962"/>
            <a:ext cx="6264696" cy="369332"/>
          </a:xfrm>
          <a:prstGeom prst="rect">
            <a:avLst/>
          </a:prstGeom>
        </p:spPr>
        <p:txBody>
          <a:bodyPr wrap="square">
            <a:spAutoFit/>
          </a:bodyPr>
          <a:lstStyle/>
          <a:p>
            <a:pPr algn="ctr" defTabSz="914290"/>
            <a:r>
              <a:rPr lang="en-US" b="1" err="1">
                <a:solidFill>
                  <a:prstClr val="black"/>
                </a:solidFill>
                <a:latin typeface="Rockwell" panose="02060603020205020403" pitchFamily="18" charset="0"/>
              </a:rPr>
              <a:t>Spad</a:t>
            </a:r>
            <a:r>
              <a:rPr lang="en-US" b="1">
                <a:solidFill>
                  <a:prstClr val="black"/>
                </a:solidFill>
                <a:latin typeface="Rockwell" panose="02060603020205020403" pitchFamily="18" charset="0"/>
              </a:rPr>
              <a:t> increased tendency observed in 42% in 5 years</a:t>
            </a:r>
            <a:endParaRPr lang="es-ES" b="1">
              <a:solidFill>
                <a:prstClr val="black"/>
              </a:solidFill>
              <a:latin typeface="Rockwell" panose="02060603020205020403" pitchFamily="18" charset="0"/>
            </a:endParaRPr>
          </a:p>
        </p:txBody>
      </p:sp>
      <p:sp>
        <p:nvSpPr>
          <p:cNvPr id="7" name="CuadroTexto 6">
            <a:extLst>
              <a:ext uri="{FF2B5EF4-FFF2-40B4-BE49-F238E27FC236}">
                <a16:creationId xmlns:a16="http://schemas.microsoft.com/office/drawing/2014/main" id="{933E959F-1CA0-FF16-345F-D4C6E55DF5C0}"/>
              </a:ext>
            </a:extLst>
          </p:cNvPr>
          <p:cNvSpPr txBox="1"/>
          <p:nvPr/>
        </p:nvSpPr>
        <p:spPr>
          <a:xfrm>
            <a:off x="3215681" y="1539566"/>
            <a:ext cx="6229557" cy="369332"/>
          </a:xfrm>
          <a:prstGeom prst="rect">
            <a:avLst/>
          </a:prstGeom>
          <a:noFill/>
        </p:spPr>
        <p:txBody>
          <a:bodyPr wrap="square" rtlCol="0">
            <a:spAutoFit/>
          </a:bodyPr>
          <a:lstStyle/>
          <a:p>
            <a:pPr defTabSz="914290"/>
            <a:r>
              <a:rPr lang="es-ES" b="1" err="1">
                <a:solidFill>
                  <a:prstClr val="black"/>
                </a:solidFill>
                <a:latin typeface="Calibri"/>
              </a:rPr>
              <a:t>Actions</a:t>
            </a:r>
            <a:r>
              <a:rPr lang="es-ES" b="1">
                <a:solidFill>
                  <a:prstClr val="black"/>
                </a:solidFill>
                <a:latin typeface="Calibri"/>
              </a:rPr>
              <a:t> </a:t>
            </a:r>
            <a:r>
              <a:rPr lang="es-ES" b="1" err="1">
                <a:solidFill>
                  <a:prstClr val="black"/>
                </a:solidFill>
                <a:latin typeface="Calibri"/>
              </a:rPr>
              <a:t>taken</a:t>
            </a:r>
            <a:r>
              <a:rPr lang="es-ES" b="1">
                <a:solidFill>
                  <a:prstClr val="black"/>
                </a:solidFill>
                <a:latin typeface="Calibri"/>
              </a:rPr>
              <a:t> </a:t>
            </a:r>
            <a:r>
              <a:rPr lang="es-ES" b="1" err="1">
                <a:solidFill>
                  <a:prstClr val="black"/>
                </a:solidFill>
                <a:latin typeface="Calibri"/>
              </a:rPr>
              <a:t>by</a:t>
            </a:r>
            <a:r>
              <a:rPr lang="es-ES" b="1">
                <a:solidFill>
                  <a:prstClr val="black"/>
                </a:solidFill>
                <a:latin typeface="Calibri"/>
              </a:rPr>
              <a:t> AESF:</a:t>
            </a:r>
          </a:p>
        </p:txBody>
      </p:sp>
      <p:sp>
        <p:nvSpPr>
          <p:cNvPr id="8" name="CuadroTexto 7">
            <a:extLst>
              <a:ext uri="{FF2B5EF4-FFF2-40B4-BE49-F238E27FC236}">
                <a16:creationId xmlns:a16="http://schemas.microsoft.com/office/drawing/2014/main" id="{6495C057-A17E-C5D2-B5AA-E606A10445E4}"/>
              </a:ext>
            </a:extLst>
          </p:cNvPr>
          <p:cNvSpPr txBox="1"/>
          <p:nvPr/>
        </p:nvSpPr>
        <p:spPr>
          <a:xfrm>
            <a:off x="5697370" y="1512742"/>
            <a:ext cx="6229557" cy="923330"/>
          </a:xfrm>
          <a:prstGeom prst="rect">
            <a:avLst/>
          </a:prstGeom>
          <a:noFill/>
        </p:spPr>
        <p:txBody>
          <a:bodyPr wrap="square" rtlCol="0">
            <a:spAutoFit/>
          </a:bodyPr>
          <a:lstStyle/>
          <a:p>
            <a:pPr marL="342900" indent="-342900" defTabSz="914290">
              <a:buFontTx/>
              <a:buAutoNum type="arabicPeriod"/>
            </a:pPr>
            <a:r>
              <a:rPr lang="es-ES" err="1">
                <a:solidFill>
                  <a:prstClr val="black"/>
                </a:solidFill>
                <a:latin typeface="Calibri"/>
              </a:rPr>
              <a:t>Compilation</a:t>
            </a:r>
            <a:r>
              <a:rPr lang="es-ES">
                <a:solidFill>
                  <a:prstClr val="black"/>
                </a:solidFill>
                <a:latin typeface="Calibri"/>
              </a:rPr>
              <a:t> of </a:t>
            </a:r>
            <a:r>
              <a:rPr lang="es-ES" err="1">
                <a:solidFill>
                  <a:prstClr val="black"/>
                </a:solidFill>
                <a:latin typeface="Calibri"/>
              </a:rPr>
              <a:t>information</a:t>
            </a:r>
            <a:endParaRPr lang="es-ES">
              <a:solidFill>
                <a:prstClr val="black"/>
              </a:solidFill>
              <a:latin typeface="Calibri"/>
            </a:endParaRPr>
          </a:p>
          <a:p>
            <a:pPr marL="342900" indent="-342900" defTabSz="914290">
              <a:buFontTx/>
              <a:buAutoNum type="arabicPeriod"/>
            </a:pPr>
            <a:r>
              <a:rPr lang="es-ES">
                <a:solidFill>
                  <a:prstClr val="black"/>
                </a:solidFill>
                <a:latin typeface="Calibri"/>
              </a:rPr>
              <a:t>Data análisis</a:t>
            </a:r>
          </a:p>
          <a:p>
            <a:pPr marL="342900" indent="-342900" defTabSz="914290">
              <a:buFontTx/>
              <a:buAutoNum type="arabicPeriod"/>
            </a:pPr>
            <a:r>
              <a:rPr lang="es-ES" b="1" err="1">
                <a:solidFill>
                  <a:srgbClr val="FF7D25"/>
                </a:solidFill>
                <a:latin typeface="Calibri"/>
              </a:rPr>
              <a:t>First</a:t>
            </a:r>
            <a:r>
              <a:rPr lang="es-ES" b="1">
                <a:solidFill>
                  <a:srgbClr val="FF7D25"/>
                </a:solidFill>
                <a:latin typeface="Calibri"/>
              </a:rPr>
              <a:t> </a:t>
            </a:r>
            <a:r>
              <a:rPr lang="es-ES" b="1" err="1">
                <a:solidFill>
                  <a:srgbClr val="FF7D25"/>
                </a:solidFill>
                <a:latin typeface="Calibri"/>
              </a:rPr>
              <a:t>conclussions</a:t>
            </a:r>
            <a:endParaRPr lang="es-ES" b="1">
              <a:solidFill>
                <a:srgbClr val="FF7D25"/>
              </a:solidFill>
              <a:latin typeface="Calibri"/>
            </a:endParaRPr>
          </a:p>
        </p:txBody>
      </p:sp>
      <p:sp>
        <p:nvSpPr>
          <p:cNvPr id="9" name="Rectángulo 8">
            <a:extLst>
              <a:ext uri="{FF2B5EF4-FFF2-40B4-BE49-F238E27FC236}">
                <a16:creationId xmlns:a16="http://schemas.microsoft.com/office/drawing/2014/main" id="{E8066C24-5C29-9DFE-0C52-70665C2C9984}"/>
              </a:ext>
            </a:extLst>
          </p:cNvPr>
          <p:cNvSpPr/>
          <p:nvPr/>
        </p:nvSpPr>
        <p:spPr>
          <a:xfrm>
            <a:off x="2138992" y="2675566"/>
            <a:ext cx="7992888" cy="1599156"/>
          </a:xfrm>
          <a:prstGeom prst="rect">
            <a:avLst/>
          </a:prstGeom>
        </p:spPr>
        <p:txBody>
          <a:bodyPr wrap="square">
            <a:spAutoFit/>
          </a:bodyPr>
          <a:lstStyle/>
          <a:p>
            <a:pPr marL="742861" lvl="1" indent="-285716" defTabSz="914290">
              <a:lnSpc>
                <a:spcPct val="80000"/>
              </a:lnSpc>
              <a:spcBef>
                <a:spcPct val="20000"/>
              </a:spcBef>
              <a:buClr>
                <a:srgbClr val="FF6600"/>
              </a:buClr>
              <a:buFont typeface="Calibri" panose="020F0502020204030204" pitchFamily="34" charset="0"/>
              <a:buChar char="●"/>
            </a:pPr>
            <a:r>
              <a:rPr lang="es-ES" sz="2400" b="1" err="1">
                <a:solidFill>
                  <a:prstClr val="black"/>
                </a:solidFill>
                <a:latin typeface="Calibri"/>
              </a:rPr>
              <a:t>Objective</a:t>
            </a:r>
            <a:r>
              <a:rPr lang="es-ES" sz="2400" b="1">
                <a:solidFill>
                  <a:prstClr val="black"/>
                </a:solidFill>
                <a:latin typeface="Calibri"/>
              </a:rPr>
              <a:t> causes </a:t>
            </a:r>
            <a:r>
              <a:rPr lang="es-ES" sz="2400" b="1" err="1">
                <a:solidFill>
                  <a:prstClr val="black"/>
                </a:solidFill>
                <a:latin typeface="Calibri"/>
              </a:rPr>
              <a:t>were</a:t>
            </a:r>
            <a:r>
              <a:rPr lang="es-ES" sz="2400" b="1">
                <a:solidFill>
                  <a:prstClr val="black"/>
                </a:solidFill>
                <a:latin typeface="Calibri"/>
              </a:rPr>
              <a:t> </a:t>
            </a:r>
            <a:r>
              <a:rPr lang="es-ES" sz="2400" b="1" err="1">
                <a:solidFill>
                  <a:prstClr val="black"/>
                </a:solidFill>
                <a:latin typeface="Calibri"/>
              </a:rPr>
              <a:t>identified</a:t>
            </a:r>
            <a:r>
              <a:rPr lang="es-ES" sz="2400" b="1">
                <a:solidFill>
                  <a:prstClr val="black"/>
                </a:solidFill>
                <a:latin typeface="Calibri"/>
              </a:rPr>
              <a:t> (</a:t>
            </a:r>
            <a:r>
              <a:rPr lang="es-ES" sz="2400" err="1">
                <a:solidFill>
                  <a:prstClr val="black"/>
                </a:solidFill>
                <a:latin typeface="Calibri"/>
              </a:rPr>
              <a:t>lack</a:t>
            </a:r>
            <a:r>
              <a:rPr lang="es-ES" sz="2400">
                <a:solidFill>
                  <a:prstClr val="black"/>
                </a:solidFill>
                <a:latin typeface="Calibri"/>
              </a:rPr>
              <a:t> of </a:t>
            </a:r>
            <a:r>
              <a:rPr lang="es-ES" sz="2400" err="1">
                <a:solidFill>
                  <a:prstClr val="black"/>
                </a:solidFill>
                <a:latin typeface="Calibri"/>
              </a:rPr>
              <a:t>visibility</a:t>
            </a:r>
            <a:r>
              <a:rPr lang="es-ES" sz="2400">
                <a:solidFill>
                  <a:prstClr val="black"/>
                </a:solidFill>
                <a:latin typeface="Calibri"/>
              </a:rPr>
              <a:t>, </a:t>
            </a:r>
            <a:r>
              <a:rPr lang="es-ES" sz="2400" err="1">
                <a:solidFill>
                  <a:prstClr val="black"/>
                </a:solidFill>
                <a:latin typeface="Calibri"/>
              </a:rPr>
              <a:t>insufficient</a:t>
            </a:r>
            <a:r>
              <a:rPr lang="es-ES" sz="2400">
                <a:solidFill>
                  <a:prstClr val="black"/>
                </a:solidFill>
                <a:latin typeface="Calibri"/>
              </a:rPr>
              <a:t> </a:t>
            </a:r>
            <a:r>
              <a:rPr lang="es-ES" sz="2400" err="1">
                <a:solidFill>
                  <a:prstClr val="black"/>
                </a:solidFill>
                <a:latin typeface="Calibri"/>
              </a:rPr>
              <a:t>distance</a:t>
            </a:r>
            <a:r>
              <a:rPr lang="es-ES" sz="2400">
                <a:solidFill>
                  <a:prstClr val="black"/>
                </a:solidFill>
                <a:latin typeface="Calibri"/>
              </a:rPr>
              <a:t> </a:t>
            </a:r>
            <a:r>
              <a:rPr lang="es-ES" sz="2400" err="1">
                <a:solidFill>
                  <a:prstClr val="black"/>
                </a:solidFill>
                <a:latin typeface="Calibri"/>
              </a:rPr>
              <a:t>between</a:t>
            </a:r>
            <a:r>
              <a:rPr lang="es-ES" sz="2400">
                <a:solidFill>
                  <a:prstClr val="black"/>
                </a:solidFill>
                <a:latin typeface="Calibri"/>
              </a:rPr>
              <a:t> </a:t>
            </a:r>
            <a:r>
              <a:rPr lang="es-ES" sz="2400" err="1">
                <a:solidFill>
                  <a:prstClr val="black"/>
                </a:solidFill>
                <a:latin typeface="Calibri"/>
              </a:rPr>
              <a:t>signals</a:t>
            </a:r>
            <a:r>
              <a:rPr lang="es-ES" sz="2400">
                <a:solidFill>
                  <a:prstClr val="black"/>
                </a:solidFill>
                <a:latin typeface="Calibri"/>
              </a:rPr>
              <a:t>, </a:t>
            </a:r>
            <a:r>
              <a:rPr lang="es-ES" sz="2400" err="1">
                <a:solidFill>
                  <a:prstClr val="black"/>
                </a:solidFill>
                <a:latin typeface="Calibri"/>
              </a:rPr>
              <a:t>etc</a:t>
            </a:r>
            <a:r>
              <a:rPr lang="es-ES" sz="2400" b="1">
                <a:solidFill>
                  <a:prstClr val="black"/>
                </a:solidFill>
                <a:latin typeface="Calibri"/>
              </a:rPr>
              <a:t>)</a:t>
            </a:r>
          </a:p>
          <a:p>
            <a:pPr marL="742861" lvl="1" indent="-285716" defTabSz="914290">
              <a:lnSpc>
                <a:spcPct val="80000"/>
              </a:lnSpc>
              <a:spcBef>
                <a:spcPct val="20000"/>
              </a:spcBef>
              <a:buClr>
                <a:srgbClr val="FF6600"/>
              </a:buClr>
              <a:buFont typeface="Calibri" panose="020F0502020204030204" pitchFamily="34" charset="0"/>
              <a:buChar char="●"/>
            </a:pPr>
            <a:r>
              <a:rPr lang="es-ES" sz="2400" b="1">
                <a:solidFill>
                  <a:srgbClr val="FF7D25"/>
                </a:solidFill>
                <a:latin typeface="Calibri"/>
              </a:rPr>
              <a:t>No </a:t>
            </a:r>
            <a:r>
              <a:rPr lang="es-ES" sz="2400" b="1" err="1">
                <a:solidFill>
                  <a:srgbClr val="FF7D25"/>
                </a:solidFill>
                <a:latin typeface="Calibri"/>
              </a:rPr>
              <a:t>possibility</a:t>
            </a:r>
            <a:r>
              <a:rPr lang="es-ES" sz="2400" b="1">
                <a:solidFill>
                  <a:srgbClr val="FF7D25"/>
                </a:solidFill>
                <a:latin typeface="Calibri"/>
              </a:rPr>
              <a:t> </a:t>
            </a:r>
            <a:r>
              <a:rPr lang="es-ES" sz="2400" b="1" err="1">
                <a:solidFill>
                  <a:srgbClr val="FF7D25"/>
                </a:solidFill>
                <a:latin typeface="Calibri"/>
              </a:rPr>
              <a:t>to</a:t>
            </a:r>
            <a:r>
              <a:rPr lang="es-ES" sz="2400" b="1">
                <a:solidFill>
                  <a:srgbClr val="FF7D25"/>
                </a:solidFill>
                <a:latin typeface="Calibri"/>
              </a:rPr>
              <a:t> </a:t>
            </a:r>
            <a:r>
              <a:rPr lang="es-ES" sz="2400" b="1" err="1">
                <a:solidFill>
                  <a:srgbClr val="FF7D25"/>
                </a:solidFill>
                <a:latin typeface="Calibri"/>
              </a:rPr>
              <a:t>identify</a:t>
            </a:r>
            <a:r>
              <a:rPr lang="es-ES" sz="2400" b="1">
                <a:solidFill>
                  <a:srgbClr val="FF7D25"/>
                </a:solidFill>
                <a:latin typeface="Calibri"/>
              </a:rPr>
              <a:t> HOF </a:t>
            </a:r>
            <a:r>
              <a:rPr lang="es-ES" sz="2400" b="1" err="1">
                <a:solidFill>
                  <a:prstClr val="black"/>
                </a:solidFill>
                <a:latin typeface="Calibri"/>
              </a:rPr>
              <a:t>due</a:t>
            </a:r>
            <a:r>
              <a:rPr lang="es-ES" sz="2400" b="1">
                <a:solidFill>
                  <a:prstClr val="black"/>
                </a:solidFill>
                <a:latin typeface="Calibri"/>
              </a:rPr>
              <a:t> </a:t>
            </a:r>
            <a:r>
              <a:rPr lang="es-ES" sz="2400" b="1" err="1">
                <a:solidFill>
                  <a:prstClr val="black"/>
                </a:solidFill>
                <a:latin typeface="Calibri"/>
              </a:rPr>
              <a:t>to</a:t>
            </a:r>
            <a:r>
              <a:rPr lang="es-ES" sz="2400" b="1">
                <a:solidFill>
                  <a:prstClr val="black"/>
                </a:solidFill>
                <a:latin typeface="Calibri"/>
              </a:rPr>
              <a:t> </a:t>
            </a:r>
            <a:r>
              <a:rPr lang="es-ES" sz="2400" b="1" err="1">
                <a:solidFill>
                  <a:prstClr val="black"/>
                </a:solidFill>
                <a:latin typeface="Calibri"/>
              </a:rPr>
              <a:t>the</a:t>
            </a:r>
            <a:r>
              <a:rPr lang="es-ES" sz="2400" b="1">
                <a:solidFill>
                  <a:prstClr val="black"/>
                </a:solidFill>
                <a:latin typeface="Calibri"/>
              </a:rPr>
              <a:t> data </a:t>
            </a:r>
            <a:r>
              <a:rPr lang="es-ES" sz="2400" b="1" err="1">
                <a:solidFill>
                  <a:prstClr val="black"/>
                </a:solidFill>
                <a:latin typeface="Calibri"/>
              </a:rPr>
              <a:t>requested</a:t>
            </a:r>
            <a:r>
              <a:rPr lang="es-ES" sz="2400" b="1">
                <a:solidFill>
                  <a:prstClr val="black"/>
                </a:solidFill>
                <a:latin typeface="Calibri"/>
              </a:rPr>
              <a:t> and </a:t>
            </a:r>
            <a:r>
              <a:rPr lang="es-ES" sz="2400" b="1" err="1">
                <a:solidFill>
                  <a:prstClr val="black"/>
                </a:solidFill>
                <a:latin typeface="Calibri"/>
              </a:rPr>
              <a:t>provided</a:t>
            </a:r>
            <a:endParaRPr lang="es-ES" sz="2400" b="1">
              <a:solidFill>
                <a:prstClr val="black"/>
              </a:solidFill>
              <a:latin typeface="Calibri"/>
            </a:endParaRPr>
          </a:p>
          <a:p>
            <a:pPr marL="742861" lvl="1" indent="-285716" defTabSz="914290">
              <a:lnSpc>
                <a:spcPct val="80000"/>
              </a:lnSpc>
              <a:spcBef>
                <a:spcPct val="20000"/>
              </a:spcBef>
              <a:buClr>
                <a:srgbClr val="FF6600"/>
              </a:buClr>
              <a:buFont typeface="Calibri" panose="020F0502020204030204" pitchFamily="34" charset="0"/>
              <a:buChar char="●"/>
            </a:pPr>
            <a:endParaRPr lang="es-ES" sz="1600" b="1">
              <a:solidFill>
                <a:prstClr val="black"/>
              </a:solidFill>
              <a:latin typeface="Calibri"/>
            </a:endParaRPr>
          </a:p>
        </p:txBody>
      </p:sp>
      <p:sp>
        <p:nvSpPr>
          <p:cNvPr id="13" name="Flecha abajo 13">
            <a:extLst>
              <a:ext uri="{FF2B5EF4-FFF2-40B4-BE49-F238E27FC236}">
                <a16:creationId xmlns:a16="http://schemas.microsoft.com/office/drawing/2014/main" id="{A7F9FDD0-7193-591B-F115-9E2A1AA1E354}"/>
              </a:ext>
            </a:extLst>
          </p:cNvPr>
          <p:cNvSpPr/>
          <p:nvPr/>
        </p:nvSpPr>
        <p:spPr>
          <a:xfrm>
            <a:off x="5657933" y="3835542"/>
            <a:ext cx="876134" cy="6786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0"/>
            <a:endParaRPr lang="es-ES">
              <a:solidFill>
                <a:srgbClr val="FF7D25"/>
              </a:solidFill>
              <a:latin typeface="Calibri"/>
            </a:endParaRPr>
          </a:p>
        </p:txBody>
      </p:sp>
      <p:sp>
        <p:nvSpPr>
          <p:cNvPr id="14" name="Rectángulo 13">
            <a:extLst>
              <a:ext uri="{FF2B5EF4-FFF2-40B4-BE49-F238E27FC236}">
                <a16:creationId xmlns:a16="http://schemas.microsoft.com/office/drawing/2014/main" id="{10455647-9B49-5B55-F07C-1AB907EBFDE7}"/>
              </a:ext>
            </a:extLst>
          </p:cNvPr>
          <p:cNvSpPr/>
          <p:nvPr/>
        </p:nvSpPr>
        <p:spPr>
          <a:xfrm>
            <a:off x="2182128" y="4630416"/>
            <a:ext cx="7992888" cy="1599156"/>
          </a:xfrm>
          <a:prstGeom prst="rect">
            <a:avLst/>
          </a:prstGeom>
        </p:spPr>
        <p:txBody>
          <a:bodyPr wrap="square">
            <a:spAutoFit/>
          </a:bodyPr>
          <a:lstStyle/>
          <a:p>
            <a:pPr marL="742861" lvl="1" indent="-285716" defTabSz="914290">
              <a:lnSpc>
                <a:spcPct val="80000"/>
              </a:lnSpc>
              <a:spcBef>
                <a:spcPct val="20000"/>
              </a:spcBef>
              <a:buClr>
                <a:srgbClr val="FF6600"/>
              </a:buClr>
              <a:buFont typeface="Calibri" panose="020F0502020204030204" pitchFamily="34" charset="0"/>
              <a:buChar char="●"/>
            </a:pPr>
            <a:r>
              <a:rPr lang="es-ES" sz="2400" b="1" err="1">
                <a:solidFill>
                  <a:srgbClr val="FF7D25"/>
                </a:solidFill>
                <a:latin typeface="Calibri"/>
              </a:rPr>
              <a:t>Need</a:t>
            </a:r>
            <a:r>
              <a:rPr lang="es-ES" sz="2400" b="1">
                <a:solidFill>
                  <a:srgbClr val="FF7D25"/>
                </a:solidFill>
                <a:latin typeface="Calibri"/>
              </a:rPr>
              <a:t> for </a:t>
            </a:r>
            <a:r>
              <a:rPr lang="es-ES" sz="2400" b="1" err="1">
                <a:solidFill>
                  <a:srgbClr val="FF7D25"/>
                </a:solidFill>
                <a:latin typeface="Calibri"/>
              </a:rPr>
              <a:t>additional</a:t>
            </a:r>
            <a:r>
              <a:rPr lang="es-ES" sz="2400" b="1">
                <a:solidFill>
                  <a:srgbClr val="FF7D25"/>
                </a:solidFill>
                <a:latin typeface="Calibri"/>
              </a:rPr>
              <a:t> </a:t>
            </a:r>
            <a:r>
              <a:rPr lang="es-ES" sz="2400" b="1" err="1">
                <a:solidFill>
                  <a:srgbClr val="FF7D25"/>
                </a:solidFill>
                <a:latin typeface="Calibri"/>
              </a:rPr>
              <a:t>information</a:t>
            </a:r>
            <a:r>
              <a:rPr lang="es-ES" sz="2400" b="1">
                <a:solidFill>
                  <a:srgbClr val="FF7D25"/>
                </a:solidFill>
                <a:latin typeface="Calibri"/>
              </a:rPr>
              <a:t> </a:t>
            </a:r>
            <a:r>
              <a:rPr lang="es-ES" sz="2400" b="1" err="1">
                <a:solidFill>
                  <a:prstClr val="black"/>
                </a:solidFill>
                <a:latin typeface="Calibri"/>
              </a:rPr>
              <a:t>to</a:t>
            </a:r>
            <a:r>
              <a:rPr lang="es-ES" sz="2400" b="1">
                <a:solidFill>
                  <a:prstClr val="black"/>
                </a:solidFill>
                <a:latin typeface="Calibri"/>
              </a:rPr>
              <a:t> </a:t>
            </a:r>
            <a:r>
              <a:rPr lang="es-ES" sz="2400" b="1" err="1">
                <a:solidFill>
                  <a:prstClr val="black"/>
                </a:solidFill>
                <a:latin typeface="Calibri"/>
              </a:rPr>
              <a:t>correctly</a:t>
            </a:r>
            <a:r>
              <a:rPr lang="es-ES" sz="2400" b="1">
                <a:solidFill>
                  <a:prstClr val="black"/>
                </a:solidFill>
                <a:latin typeface="Calibri"/>
              </a:rPr>
              <a:t> </a:t>
            </a:r>
            <a:r>
              <a:rPr lang="es-ES" sz="2400" b="1" err="1">
                <a:solidFill>
                  <a:prstClr val="black"/>
                </a:solidFill>
                <a:latin typeface="Calibri"/>
              </a:rPr>
              <a:t>address</a:t>
            </a:r>
            <a:r>
              <a:rPr lang="es-ES" sz="2400" b="1">
                <a:solidFill>
                  <a:prstClr val="black"/>
                </a:solidFill>
                <a:latin typeface="Calibri"/>
              </a:rPr>
              <a:t> </a:t>
            </a:r>
            <a:r>
              <a:rPr lang="es-ES" sz="2400" b="1" err="1">
                <a:solidFill>
                  <a:prstClr val="black"/>
                </a:solidFill>
                <a:latin typeface="Calibri"/>
              </a:rPr>
              <a:t>the</a:t>
            </a:r>
            <a:r>
              <a:rPr lang="es-ES" sz="2400" b="1">
                <a:solidFill>
                  <a:prstClr val="black"/>
                </a:solidFill>
                <a:latin typeface="Calibri"/>
              </a:rPr>
              <a:t> cause-</a:t>
            </a:r>
            <a:r>
              <a:rPr lang="es-ES" sz="2400" b="1" err="1">
                <a:solidFill>
                  <a:prstClr val="black"/>
                </a:solidFill>
                <a:latin typeface="Calibri"/>
              </a:rPr>
              <a:t>effect</a:t>
            </a:r>
            <a:r>
              <a:rPr lang="es-ES" sz="2400" b="1">
                <a:solidFill>
                  <a:prstClr val="black"/>
                </a:solidFill>
                <a:latin typeface="Calibri"/>
              </a:rPr>
              <a:t> </a:t>
            </a:r>
            <a:r>
              <a:rPr lang="es-ES" sz="2400" b="1" err="1">
                <a:solidFill>
                  <a:prstClr val="black"/>
                </a:solidFill>
                <a:latin typeface="Calibri"/>
              </a:rPr>
              <a:t>relation</a:t>
            </a:r>
            <a:r>
              <a:rPr lang="es-ES" sz="2400" b="1">
                <a:solidFill>
                  <a:prstClr val="black"/>
                </a:solidFill>
                <a:latin typeface="Calibri"/>
              </a:rPr>
              <a:t> (</a:t>
            </a:r>
            <a:r>
              <a:rPr lang="es-ES" sz="2400" b="1" err="1">
                <a:solidFill>
                  <a:prstClr val="black"/>
                </a:solidFill>
                <a:latin typeface="Calibri"/>
              </a:rPr>
              <a:t>organizational</a:t>
            </a:r>
            <a:r>
              <a:rPr lang="es-ES" sz="2400" b="1">
                <a:solidFill>
                  <a:prstClr val="black"/>
                </a:solidFill>
                <a:latin typeface="Calibri"/>
              </a:rPr>
              <a:t> </a:t>
            </a:r>
            <a:r>
              <a:rPr lang="es-ES" sz="2400" b="1" err="1">
                <a:solidFill>
                  <a:prstClr val="black"/>
                </a:solidFill>
                <a:latin typeface="Calibri"/>
              </a:rPr>
              <a:t>factors</a:t>
            </a:r>
            <a:r>
              <a:rPr lang="es-ES" sz="2400" b="1">
                <a:solidFill>
                  <a:prstClr val="black"/>
                </a:solidFill>
                <a:latin typeface="Calibri"/>
              </a:rPr>
              <a:t>, drivers </a:t>
            </a:r>
            <a:r>
              <a:rPr lang="es-ES" sz="2400" b="1" err="1">
                <a:solidFill>
                  <a:prstClr val="black"/>
                </a:solidFill>
                <a:latin typeface="Calibri"/>
              </a:rPr>
              <a:t>behaviour</a:t>
            </a:r>
            <a:r>
              <a:rPr lang="es-ES" sz="2400" b="1">
                <a:solidFill>
                  <a:prstClr val="black"/>
                </a:solidFill>
                <a:latin typeface="Calibri"/>
              </a:rPr>
              <a:t>, </a:t>
            </a:r>
            <a:r>
              <a:rPr lang="es-ES" sz="2400" b="1" err="1">
                <a:solidFill>
                  <a:prstClr val="black"/>
                </a:solidFill>
                <a:latin typeface="Calibri"/>
              </a:rPr>
              <a:t>etc</a:t>
            </a:r>
            <a:r>
              <a:rPr lang="es-ES" sz="2400" b="1">
                <a:solidFill>
                  <a:prstClr val="black"/>
                </a:solidFill>
                <a:latin typeface="Calibri"/>
              </a:rPr>
              <a:t>)</a:t>
            </a:r>
          </a:p>
          <a:p>
            <a:pPr marL="742861" lvl="1" indent="-285716" defTabSz="914290">
              <a:lnSpc>
                <a:spcPct val="80000"/>
              </a:lnSpc>
              <a:spcBef>
                <a:spcPct val="20000"/>
              </a:spcBef>
              <a:buClr>
                <a:srgbClr val="FF6600"/>
              </a:buClr>
              <a:buFont typeface="Calibri" panose="020F0502020204030204" pitchFamily="34" charset="0"/>
              <a:buChar char="●"/>
            </a:pPr>
            <a:r>
              <a:rPr lang="es-ES" sz="2400" b="1" err="1">
                <a:solidFill>
                  <a:prstClr val="black"/>
                </a:solidFill>
                <a:latin typeface="Calibri"/>
              </a:rPr>
              <a:t>Extend</a:t>
            </a:r>
            <a:r>
              <a:rPr lang="es-ES" sz="2400" b="1">
                <a:solidFill>
                  <a:prstClr val="black"/>
                </a:solidFill>
                <a:latin typeface="Calibri"/>
              </a:rPr>
              <a:t> </a:t>
            </a:r>
            <a:r>
              <a:rPr lang="es-ES" sz="2400" b="1" err="1">
                <a:solidFill>
                  <a:prstClr val="black"/>
                </a:solidFill>
                <a:latin typeface="Calibri"/>
              </a:rPr>
              <a:t>the</a:t>
            </a:r>
            <a:r>
              <a:rPr lang="es-ES" sz="2400" b="1">
                <a:solidFill>
                  <a:prstClr val="black"/>
                </a:solidFill>
                <a:latin typeface="Calibri"/>
              </a:rPr>
              <a:t> </a:t>
            </a:r>
            <a:r>
              <a:rPr lang="es-ES" sz="2400" b="1" err="1">
                <a:solidFill>
                  <a:prstClr val="black"/>
                </a:solidFill>
                <a:latin typeface="Calibri"/>
              </a:rPr>
              <a:t>investigation</a:t>
            </a:r>
            <a:r>
              <a:rPr lang="es-ES" sz="2400" b="1">
                <a:solidFill>
                  <a:prstClr val="black"/>
                </a:solidFill>
                <a:latin typeface="Calibri"/>
              </a:rPr>
              <a:t> </a:t>
            </a:r>
            <a:r>
              <a:rPr lang="es-ES" sz="2400" b="1" err="1">
                <a:solidFill>
                  <a:prstClr val="black"/>
                </a:solidFill>
                <a:latin typeface="Calibri"/>
              </a:rPr>
              <a:t>to</a:t>
            </a:r>
            <a:r>
              <a:rPr lang="es-ES" sz="2400" b="1">
                <a:solidFill>
                  <a:prstClr val="black"/>
                </a:solidFill>
                <a:latin typeface="Calibri"/>
              </a:rPr>
              <a:t> </a:t>
            </a:r>
            <a:r>
              <a:rPr lang="es-ES" sz="2400" b="1" err="1">
                <a:solidFill>
                  <a:srgbClr val="FF7D25"/>
                </a:solidFill>
                <a:latin typeface="Calibri"/>
              </a:rPr>
              <a:t>include</a:t>
            </a:r>
            <a:r>
              <a:rPr lang="es-ES" sz="2400" b="1">
                <a:solidFill>
                  <a:srgbClr val="FF7D25"/>
                </a:solidFill>
                <a:latin typeface="Calibri"/>
              </a:rPr>
              <a:t> </a:t>
            </a:r>
            <a:r>
              <a:rPr lang="es-ES" sz="2400" b="1" err="1">
                <a:solidFill>
                  <a:srgbClr val="FF7D25"/>
                </a:solidFill>
                <a:latin typeface="Calibri"/>
              </a:rPr>
              <a:t>underlying</a:t>
            </a:r>
            <a:r>
              <a:rPr lang="es-ES" sz="2400" b="1">
                <a:solidFill>
                  <a:srgbClr val="FF7D25"/>
                </a:solidFill>
                <a:latin typeface="Calibri"/>
              </a:rPr>
              <a:t> </a:t>
            </a:r>
            <a:r>
              <a:rPr lang="es-ES" sz="2400" b="1" err="1">
                <a:solidFill>
                  <a:srgbClr val="FF7D25"/>
                </a:solidFill>
                <a:latin typeface="Calibri"/>
              </a:rPr>
              <a:t>factors</a:t>
            </a:r>
            <a:endParaRPr lang="es-ES" sz="2400" b="1">
              <a:solidFill>
                <a:srgbClr val="FF7D25"/>
              </a:solidFill>
              <a:latin typeface="Calibri"/>
            </a:endParaRPr>
          </a:p>
          <a:p>
            <a:pPr marL="742861" lvl="1" indent="-285716" defTabSz="914290">
              <a:lnSpc>
                <a:spcPct val="80000"/>
              </a:lnSpc>
              <a:spcBef>
                <a:spcPct val="20000"/>
              </a:spcBef>
              <a:buClr>
                <a:srgbClr val="FF6600"/>
              </a:buClr>
              <a:buFont typeface="Calibri" panose="020F0502020204030204" pitchFamily="34" charset="0"/>
              <a:buChar char="●"/>
            </a:pPr>
            <a:endParaRPr lang="es-ES" sz="1600" b="1">
              <a:solidFill>
                <a:prstClr val="black"/>
              </a:solidFill>
              <a:latin typeface="Calibri"/>
            </a:endParaRPr>
          </a:p>
        </p:txBody>
      </p:sp>
    </p:spTree>
    <p:extLst>
      <p:ext uri="{BB962C8B-B14F-4D97-AF65-F5344CB8AC3E}">
        <p14:creationId xmlns:p14="http://schemas.microsoft.com/office/powerpoint/2010/main" val="22724828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52FFFC7C-3685-60BF-4456-2243BC3103EE}"/>
              </a:ext>
            </a:extLst>
          </p:cNvPr>
          <p:cNvSpPr>
            <a:spLocks noGrp="1"/>
          </p:cNvSpPr>
          <p:nvPr>
            <p:ph type="sldNum" sz="quarter" idx="12"/>
          </p:nvPr>
        </p:nvSpPr>
        <p:spPr/>
        <p:txBody>
          <a:bodyPr/>
          <a:lstStyle/>
          <a:p>
            <a:pPr defTabSz="914290"/>
            <a:fld id="{2ACBC53E-3205-4F93-9A77-6D5F1B4EA2D5}" type="slidenum">
              <a:rPr lang="es-ES_tradnl">
                <a:solidFill>
                  <a:prstClr val="white"/>
                </a:solidFill>
              </a:rPr>
              <a:pPr defTabSz="914290"/>
              <a:t>48</a:t>
            </a:fld>
            <a:endParaRPr lang="es-ES_tradnl">
              <a:solidFill>
                <a:prstClr val="white"/>
              </a:solidFill>
            </a:endParaRPr>
          </a:p>
        </p:txBody>
      </p:sp>
      <p:sp>
        <p:nvSpPr>
          <p:cNvPr id="5" name="Marcador de contenido 2">
            <a:extLst>
              <a:ext uri="{FF2B5EF4-FFF2-40B4-BE49-F238E27FC236}">
                <a16:creationId xmlns:a16="http://schemas.microsoft.com/office/drawing/2014/main" id="{E28BD927-082D-1D79-BE86-FE2AAA30F5BC}"/>
              </a:ext>
            </a:extLst>
          </p:cNvPr>
          <p:cNvSpPr>
            <a:spLocks noGrp="1"/>
          </p:cNvSpPr>
          <p:nvPr>
            <p:ph idx="1"/>
          </p:nvPr>
        </p:nvSpPr>
        <p:spPr>
          <a:xfrm>
            <a:off x="2190258" y="2800479"/>
            <a:ext cx="8280400" cy="3597795"/>
          </a:xfrm>
        </p:spPr>
        <p:txBody>
          <a:bodyPr>
            <a:normAutofit fontScale="47500" lnSpcReduction="20000"/>
          </a:bodyPr>
          <a:lstStyle/>
          <a:p>
            <a:pPr lvl="1"/>
            <a:r>
              <a:rPr lang="es-ES" sz="4500" err="1">
                <a:latin typeface="Rockwell" panose="02060603020205020403" pitchFamily="18" charset="0"/>
              </a:rPr>
              <a:t>Information</a:t>
            </a:r>
            <a:r>
              <a:rPr lang="es-ES" sz="4500">
                <a:latin typeface="Rockwell" panose="02060603020205020403" pitchFamily="18" charset="0"/>
              </a:rPr>
              <a:t> </a:t>
            </a:r>
            <a:r>
              <a:rPr lang="es-ES" sz="4500" err="1">
                <a:latin typeface="Rockwell" panose="02060603020205020403" pitchFamily="18" charset="0"/>
              </a:rPr>
              <a:t>reported</a:t>
            </a:r>
            <a:r>
              <a:rPr lang="es-ES" sz="4500">
                <a:latin typeface="Rockwell" panose="02060603020205020403" pitchFamily="18" charset="0"/>
              </a:rPr>
              <a:t> </a:t>
            </a:r>
            <a:r>
              <a:rPr lang="es-ES" sz="4500" err="1">
                <a:latin typeface="Rockwell" panose="02060603020205020403" pitchFamily="18" charset="0"/>
              </a:rPr>
              <a:t>system</a:t>
            </a:r>
            <a:r>
              <a:rPr lang="es-ES" sz="4500">
                <a:latin typeface="Rockwell" panose="02060603020205020403" pitchFamily="18" charset="0"/>
              </a:rPr>
              <a:t> in AESF </a:t>
            </a:r>
            <a:r>
              <a:rPr lang="es-ES" sz="4500" err="1">
                <a:latin typeface="Rockwell" panose="02060603020205020403" pitchFamily="18" charset="0"/>
              </a:rPr>
              <a:t>on</a:t>
            </a:r>
            <a:r>
              <a:rPr lang="es-ES" sz="4500">
                <a:latin typeface="Rockwell" panose="02060603020205020403" pitchFamily="18" charset="0"/>
              </a:rPr>
              <a:t> </a:t>
            </a:r>
            <a:r>
              <a:rPr lang="es-ES" sz="4500" err="1">
                <a:latin typeface="Rockwell" panose="02060603020205020403" pitchFamily="18" charset="0"/>
              </a:rPr>
              <a:t>circumstances</a:t>
            </a:r>
            <a:r>
              <a:rPr lang="es-ES" sz="4500">
                <a:latin typeface="Rockwell" panose="02060603020205020403" pitchFamily="18" charset="0"/>
              </a:rPr>
              <a:t> </a:t>
            </a:r>
            <a:r>
              <a:rPr lang="es-ES" sz="4500" err="1">
                <a:latin typeface="Rockwell" panose="02060603020205020403" pitchFamily="18" charset="0"/>
              </a:rPr>
              <a:t>producing</a:t>
            </a:r>
            <a:r>
              <a:rPr lang="es-ES" sz="4500">
                <a:latin typeface="Rockwell" panose="02060603020205020403" pitchFamily="18" charset="0"/>
              </a:rPr>
              <a:t> </a:t>
            </a:r>
            <a:r>
              <a:rPr lang="es-ES" sz="4500" err="1">
                <a:latin typeface="Rockwell" panose="02060603020205020403" pitchFamily="18" charset="0"/>
              </a:rPr>
              <a:t>spad</a:t>
            </a:r>
            <a:r>
              <a:rPr lang="es-ES" sz="4500">
                <a:latin typeface="Rockwell" panose="02060603020205020403" pitchFamily="18" charset="0"/>
              </a:rPr>
              <a:t>.</a:t>
            </a:r>
          </a:p>
          <a:p>
            <a:pPr lvl="1"/>
            <a:endParaRPr lang="es-ES" sz="4500">
              <a:latin typeface="Rockwell" panose="02060603020205020403" pitchFamily="18" charset="0"/>
            </a:endParaRPr>
          </a:p>
          <a:p>
            <a:pPr lvl="1"/>
            <a:r>
              <a:rPr lang="es-ES" sz="4500" err="1">
                <a:latin typeface="Rockwell" panose="02060603020205020403" pitchFamily="18" charset="0"/>
              </a:rPr>
              <a:t>Information</a:t>
            </a:r>
            <a:r>
              <a:rPr lang="es-ES" sz="4500">
                <a:latin typeface="Rockwell" panose="02060603020205020403" pitchFamily="18" charset="0"/>
              </a:rPr>
              <a:t> </a:t>
            </a:r>
            <a:r>
              <a:rPr lang="es-ES" sz="4500" err="1">
                <a:latin typeface="Rockwell" panose="02060603020205020403" pitchFamily="18" charset="0"/>
              </a:rPr>
              <a:t>from</a:t>
            </a:r>
            <a:r>
              <a:rPr lang="es-ES" sz="4500">
                <a:latin typeface="Rockwell" panose="02060603020205020403" pitchFamily="18" charset="0"/>
              </a:rPr>
              <a:t> </a:t>
            </a:r>
            <a:r>
              <a:rPr lang="es-ES" sz="4500" err="1">
                <a:latin typeface="Rockwell" panose="02060603020205020403" pitchFamily="18" charset="0"/>
              </a:rPr>
              <a:t>all</a:t>
            </a:r>
            <a:r>
              <a:rPr lang="es-ES" sz="4500">
                <a:latin typeface="Rockwell" panose="02060603020205020403" pitchFamily="18" charset="0"/>
              </a:rPr>
              <a:t> </a:t>
            </a:r>
            <a:r>
              <a:rPr lang="es-ES" sz="4500" err="1">
                <a:latin typeface="Rockwell" panose="02060603020205020403" pitchFamily="18" charset="0"/>
              </a:rPr>
              <a:t>actors</a:t>
            </a:r>
            <a:r>
              <a:rPr lang="es-ES" sz="4500">
                <a:latin typeface="Rockwell" panose="02060603020205020403" pitchFamily="18" charset="0"/>
              </a:rPr>
              <a:t> </a:t>
            </a:r>
            <a:r>
              <a:rPr lang="es-ES" sz="4500" err="1">
                <a:latin typeface="Rockwell" panose="02060603020205020403" pitchFamily="18" charset="0"/>
              </a:rPr>
              <a:t>involved</a:t>
            </a:r>
            <a:r>
              <a:rPr lang="es-ES" sz="4500">
                <a:latin typeface="Rockwell" panose="02060603020205020403" pitchFamily="18" charset="0"/>
              </a:rPr>
              <a:t> </a:t>
            </a:r>
            <a:r>
              <a:rPr lang="es-ES" sz="4500" err="1">
                <a:latin typeface="Rockwell" panose="02060603020205020403" pitchFamily="18" charset="0"/>
              </a:rPr>
              <a:t>since</a:t>
            </a:r>
            <a:r>
              <a:rPr lang="es-ES" sz="4500">
                <a:latin typeface="Rockwell" panose="02060603020205020403" pitchFamily="18" charset="0"/>
              </a:rPr>
              <a:t> </a:t>
            </a:r>
            <a:r>
              <a:rPr lang="es-ES" sz="4500" err="1">
                <a:latin typeface="Rockwell" panose="02060603020205020403" pitchFamily="18" charset="0"/>
              </a:rPr>
              <a:t>the</a:t>
            </a:r>
            <a:r>
              <a:rPr lang="es-ES" sz="4500">
                <a:latin typeface="Rockwell" panose="02060603020205020403" pitchFamily="18" charset="0"/>
              </a:rPr>
              <a:t> </a:t>
            </a:r>
            <a:r>
              <a:rPr lang="es-ES" sz="4500" err="1">
                <a:latin typeface="Rockwell" panose="02060603020205020403" pitchFamily="18" charset="0"/>
              </a:rPr>
              <a:t>beginning</a:t>
            </a:r>
            <a:r>
              <a:rPr lang="es-ES" sz="4500">
                <a:latin typeface="Rockwell" panose="02060603020205020403" pitchFamily="18" charset="0"/>
              </a:rPr>
              <a:t>.</a:t>
            </a:r>
          </a:p>
          <a:p>
            <a:pPr lvl="1"/>
            <a:endParaRPr lang="es-ES" sz="4500">
              <a:latin typeface="Rockwell" panose="02060603020205020403" pitchFamily="18" charset="0"/>
            </a:endParaRPr>
          </a:p>
          <a:p>
            <a:pPr lvl="1"/>
            <a:r>
              <a:rPr lang="es-ES" sz="4500" err="1">
                <a:latin typeface="Rockwell" panose="02060603020205020403" pitchFamily="18" charset="0"/>
              </a:rPr>
              <a:t>Confidentiality</a:t>
            </a:r>
            <a:r>
              <a:rPr lang="es-ES" sz="4500">
                <a:latin typeface="Rockwell" panose="02060603020205020403" pitchFamily="18" charset="0"/>
              </a:rPr>
              <a:t> </a:t>
            </a:r>
            <a:r>
              <a:rPr lang="es-ES" sz="4500" err="1">
                <a:latin typeface="Rockwell" panose="02060603020205020403" pitchFamily="18" charset="0"/>
              </a:rPr>
              <a:t>is</a:t>
            </a:r>
            <a:r>
              <a:rPr lang="es-ES" sz="4500">
                <a:latin typeface="Rockwell" panose="02060603020205020403" pitchFamily="18" charset="0"/>
              </a:rPr>
              <a:t> </a:t>
            </a:r>
            <a:r>
              <a:rPr lang="es-ES" sz="4500" err="1">
                <a:latin typeface="Rockwell" panose="02060603020205020403" pitchFamily="18" charset="0"/>
              </a:rPr>
              <a:t>granted</a:t>
            </a:r>
            <a:r>
              <a:rPr lang="es-ES" sz="4500">
                <a:latin typeface="Rockwell" panose="02060603020205020403" pitchFamily="18" charset="0"/>
              </a:rPr>
              <a:t>.</a:t>
            </a:r>
          </a:p>
          <a:p>
            <a:pPr lvl="1"/>
            <a:endParaRPr lang="es-ES" sz="4500">
              <a:latin typeface="Rockwell" panose="02060603020205020403" pitchFamily="18" charset="0"/>
            </a:endParaRPr>
          </a:p>
          <a:p>
            <a:pPr lvl="1"/>
            <a:r>
              <a:rPr lang="es-ES" sz="4500" err="1">
                <a:latin typeface="Rockwell" panose="02060603020205020403" pitchFamily="18" charset="0"/>
              </a:rPr>
              <a:t>Information</a:t>
            </a:r>
            <a:r>
              <a:rPr lang="es-ES" sz="4500">
                <a:latin typeface="Rockwell" panose="02060603020205020403" pitchFamily="18" charset="0"/>
              </a:rPr>
              <a:t> </a:t>
            </a:r>
            <a:r>
              <a:rPr lang="es-ES" sz="4500" err="1">
                <a:latin typeface="Rockwell" panose="02060603020205020403" pitchFamily="18" charset="0"/>
              </a:rPr>
              <a:t>based</a:t>
            </a:r>
            <a:r>
              <a:rPr lang="es-ES" sz="4500">
                <a:latin typeface="Rockwell" panose="02060603020205020403" pitchFamily="18" charset="0"/>
              </a:rPr>
              <a:t> in HF </a:t>
            </a:r>
            <a:r>
              <a:rPr lang="es-ES" sz="4500" err="1">
                <a:latin typeface="Rockwell" panose="02060603020205020403" pitchFamily="18" charset="0"/>
              </a:rPr>
              <a:t>methodology</a:t>
            </a:r>
            <a:r>
              <a:rPr lang="es-ES" sz="4500">
                <a:latin typeface="Rockwell" panose="02060603020205020403" pitchFamily="18" charset="0"/>
              </a:rPr>
              <a:t> of RSSB </a:t>
            </a:r>
            <a:r>
              <a:rPr lang="es-ES" sz="4500" err="1">
                <a:latin typeface="Rockwell" panose="02060603020205020403" pitchFamily="18" charset="0"/>
              </a:rPr>
              <a:t>or</a:t>
            </a:r>
            <a:r>
              <a:rPr lang="es-ES" sz="4500">
                <a:latin typeface="Rockwell" panose="02060603020205020403" pitchFamily="18" charset="0"/>
              </a:rPr>
              <a:t> similar.</a:t>
            </a:r>
          </a:p>
          <a:p>
            <a:pPr lvl="1"/>
            <a:endParaRPr lang="es-ES" sz="4500">
              <a:latin typeface="Rockwell" panose="02060603020205020403" pitchFamily="18" charset="0"/>
            </a:endParaRPr>
          </a:p>
          <a:p>
            <a:pPr lvl="1"/>
            <a:r>
              <a:rPr lang="es-ES" sz="4500">
                <a:latin typeface="Rockwell" panose="02060603020205020403" pitchFamily="18" charset="0"/>
              </a:rPr>
              <a:t>General </a:t>
            </a:r>
            <a:r>
              <a:rPr lang="es-ES" sz="4500" err="1">
                <a:latin typeface="Rockwell" panose="02060603020205020403" pitchFamily="18" charset="0"/>
              </a:rPr>
              <a:t>templates</a:t>
            </a:r>
            <a:r>
              <a:rPr lang="es-ES" sz="4500">
                <a:latin typeface="Rockwell" panose="02060603020205020403" pitchFamily="18" charset="0"/>
              </a:rPr>
              <a:t> for </a:t>
            </a:r>
            <a:r>
              <a:rPr lang="es-ES" sz="4500" err="1">
                <a:latin typeface="Rockwell" panose="02060603020205020403" pitchFamily="18" charset="0"/>
              </a:rPr>
              <a:t>providing</a:t>
            </a:r>
            <a:r>
              <a:rPr lang="es-ES" sz="4500">
                <a:latin typeface="Rockwell" panose="02060603020205020403" pitchFamily="18" charset="0"/>
              </a:rPr>
              <a:t> </a:t>
            </a:r>
            <a:r>
              <a:rPr lang="es-ES" sz="4500" err="1">
                <a:latin typeface="Rockwell" panose="02060603020205020403" pitchFamily="18" charset="0"/>
              </a:rPr>
              <a:t>information</a:t>
            </a:r>
            <a:r>
              <a:rPr lang="es-ES" sz="4500">
                <a:latin typeface="Rockwell" panose="02060603020205020403" pitchFamily="18" charset="0"/>
              </a:rPr>
              <a:t> </a:t>
            </a:r>
            <a:r>
              <a:rPr lang="es-ES" sz="4500" err="1">
                <a:latin typeface="Rockwell" panose="02060603020205020403" pitchFamily="18" charset="0"/>
              </a:rPr>
              <a:t>have</a:t>
            </a:r>
            <a:r>
              <a:rPr lang="es-ES" sz="4500">
                <a:latin typeface="Rockwell" panose="02060603020205020403" pitchFamily="18" charset="0"/>
              </a:rPr>
              <a:t> </a:t>
            </a:r>
            <a:r>
              <a:rPr lang="es-ES" sz="4500" err="1">
                <a:latin typeface="Rockwell" panose="02060603020205020403" pitchFamily="18" charset="0"/>
              </a:rPr>
              <a:t>beendrafted</a:t>
            </a:r>
            <a:endParaRPr lang="es-ES" sz="4500">
              <a:latin typeface="Rockwell" panose="02060603020205020403" pitchFamily="18" charset="0"/>
            </a:endParaRPr>
          </a:p>
          <a:p>
            <a:endParaRPr lang="es-ES"/>
          </a:p>
        </p:txBody>
      </p:sp>
      <p:sp>
        <p:nvSpPr>
          <p:cNvPr id="6" name="Título 1">
            <a:extLst>
              <a:ext uri="{FF2B5EF4-FFF2-40B4-BE49-F238E27FC236}">
                <a16:creationId xmlns:a16="http://schemas.microsoft.com/office/drawing/2014/main" id="{E62B5206-B837-22FF-CA79-087B866A6020}"/>
              </a:ext>
            </a:extLst>
          </p:cNvPr>
          <p:cNvSpPr txBox="1">
            <a:spLocks/>
          </p:cNvSpPr>
          <p:nvPr/>
        </p:nvSpPr>
        <p:spPr>
          <a:xfrm>
            <a:off x="2430107" y="57360"/>
            <a:ext cx="8101012" cy="423863"/>
          </a:xfrm>
          <a:prstGeom prst="rect">
            <a:avLst/>
          </a:prstGeom>
        </p:spPr>
        <p:txBody>
          <a:bodyPr vert="horz" lIns="91429" tIns="0" rIns="91429" bIns="0" rtlCol="0" anchor="ctr">
            <a:noAutofit/>
          </a:bodyPr>
          <a:lstStyle>
            <a:lvl1pPr algn="l" defTabSz="914290" rtl="0" eaLnBrk="1" latinLnBrk="0" hangingPunct="1">
              <a:spcBef>
                <a:spcPct val="0"/>
              </a:spcBef>
              <a:buNone/>
              <a:defRPr sz="2400" kern="1200">
                <a:solidFill>
                  <a:schemeClr val="bg1"/>
                </a:solidFill>
                <a:latin typeface="Arial Rounded MT Bold" panose="020F0704030504030204" pitchFamily="34" charset="0"/>
                <a:ea typeface="+mj-ea"/>
                <a:cs typeface="+mj-cs"/>
              </a:defRPr>
            </a:lvl1pPr>
          </a:lstStyle>
          <a:p>
            <a:r>
              <a:rPr lang="es-ES" err="1">
                <a:solidFill>
                  <a:prstClr val="white"/>
                </a:solidFill>
              </a:rPr>
              <a:t>Examples</a:t>
            </a:r>
            <a:r>
              <a:rPr lang="es-ES">
                <a:solidFill>
                  <a:prstClr val="white"/>
                </a:solidFill>
              </a:rPr>
              <a:t> of HOF </a:t>
            </a:r>
            <a:r>
              <a:rPr lang="es-ES" err="1">
                <a:solidFill>
                  <a:prstClr val="white"/>
                </a:solidFill>
              </a:rPr>
              <a:t>supervision</a:t>
            </a:r>
            <a:r>
              <a:rPr lang="es-ES">
                <a:solidFill>
                  <a:prstClr val="white"/>
                </a:solidFill>
              </a:rPr>
              <a:t> in AESF</a:t>
            </a:r>
          </a:p>
        </p:txBody>
      </p:sp>
      <p:sp>
        <p:nvSpPr>
          <p:cNvPr id="3" name="Título 1">
            <a:extLst>
              <a:ext uri="{FF2B5EF4-FFF2-40B4-BE49-F238E27FC236}">
                <a16:creationId xmlns:a16="http://schemas.microsoft.com/office/drawing/2014/main" id="{35C54547-CE17-CC13-36E2-8FC2A7A045E6}"/>
              </a:ext>
            </a:extLst>
          </p:cNvPr>
          <p:cNvSpPr txBox="1">
            <a:spLocks/>
          </p:cNvSpPr>
          <p:nvPr/>
        </p:nvSpPr>
        <p:spPr>
          <a:xfrm>
            <a:off x="2430106" y="784317"/>
            <a:ext cx="8099802" cy="423422"/>
          </a:xfrm>
          <a:prstGeom prst="rect">
            <a:avLst/>
          </a:prstGeom>
        </p:spPr>
        <p:txBody>
          <a:bodyPr vert="horz" lIns="91429" tIns="0" rIns="91429" bIns="0" rtlCol="0" anchor="ctr">
            <a:noAutofit/>
          </a:bodyPr>
          <a:lstStyle>
            <a:lvl1pPr algn="l" defTabSz="914290" rtl="0" eaLnBrk="1" latinLnBrk="0" hangingPunct="1">
              <a:spcBef>
                <a:spcPct val="0"/>
              </a:spcBef>
              <a:buNone/>
              <a:defRPr sz="2400" kern="1200">
                <a:solidFill>
                  <a:schemeClr val="bg1"/>
                </a:solidFill>
                <a:latin typeface="Arial Rounded MT Bold" panose="020F0704030504030204" pitchFamily="34" charset="0"/>
                <a:ea typeface="+mj-ea"/>
                <a:cs typeface="+mj-cs"/>
              </a:defRPr>
            </a:lvl1pPr>
          </a:lstStyle>
          <a:p>
            <a:r>
              <a:rPr lang="en-US" sz="2200" b="1">
                <a:solidFill>
                  <a:srgbClr val="FF7D25"/>
                </a:solidFill>
                <a:latin typeface="Rockwell" panose="02060603020205020403" pitchFamily="18" charset="0"/>
              </a:rPr>
              <a:t>4. SPECIFIC ACTIONS: after data analysis</a:t>
            </a:r>
          </a:p>
        </p:txBody>
      </p:sp>
      <p:sp>
        <p:nvSpPr>
          <p:cNvPr id="7" name="Rectángulo 6">
            <a:extLst>
              <a:ext uri="{FF2B5EF4-FFF2-40B4-BE49-F238E27FC236}">
                <a16:creationId xmlns:a16="http://schemas.microsoft.com/office/drawing/2014/main" id="{70B86842-9714-E463-0FD0-1E1998AFEB42}"/>
              </a:ext>
            </a:extLst>
          </p:cNvPr>
          <p:cNvSpPr/>
          <p:nvPr/>
        </p:nvSpPr>
        <p:spPr>
          <a:xfrm>
            <a:off x="2963652" y="1164962"/>
            <a:ext cx="6264696" cy="369332"/>
          </a:xfrm>
          <a:prstGeom prst="rect">
            <a:avLst/>
          </a:prstGeom>
        </p:spPr>
        <p:txBody>
          <a:bodyPr wrap="square">
            <a:spAutoFit/>
          </a:bodyPr>
          <a:lstStyle/>
          <a:p>
            <a:pPr algn="ctr" defTabSz="914290"/>
            <a:r>
              <a:rPr lang="en-US" b="1" err="1">
                <a:solidFill>
                  <a:prstClr val="black"/>
                </a:solidFill>
                <a:latin typeface="Rockwell" panose="02060603020205020403" pitchFamily="18" charset="0"/>
              </a:rPr>
              <a:t>Spad</a:t>
            </a:r>
            <a:r>
              <a:rPr lang="en-US" b="1">
                <a:solidFill>
                  <a:prstClr val="black"/>
                </a:solidFill>
                <a:latin typeface="Rockwell" panose="02060603020205020403" pitchFamily="18" charset="0"/>
              </a:rPr>
              <a:t> increased tendency observed in 42% in 5 years</a:t>
            </a:r>
            <a:endParaRPr lang="es-ES" b="1">
              <a:solidFill>
                <a:prstClr val="black"/>
              </a:solidFill>
              <a:latin typeface="Rockwell" panose="02060603020205020403" pitchFamily="18" charset="0"/>
            </a:endParaRPr>
          </a:p>
        </p:txBody>
      </p:sp>
      <p:sp>
        <p:nvSpPr>
          <p:cNvPr id="8" name="CuadroTexto 7">
            <a:extLst>
              <a:ext uri="{FF2B5EF4-FFF2-40B4-BE49-F238E27FC236}">
                <a16:creationId xmlns:a16="http://schemas.microsoft.com/office/drawing/2014/main" id="{B697BC44-304F-E64C-98E3-AB68F973C09B}"/>
              </a:ext>
            </a:extLst>
          </p:cNvPr>
          <p:cNvSpPr txBox="1"/>
          <p:nvPr/>
        </p:nvSpPr>
        <p:spPr>
          <a:xfrm>
            <a:off x="3215681" y="1539566"/>
            <a:ext cx="6229557" cy="369332"/>
          </a:xfrm>
          <a:prstGeom prst="rect">
            <a:avLst/>
          </a:prstGeom>
          <a:noFill/>
        </p:spPr>
        <p:txBody>
          <a:bodyPr wrap="square" rtlCol="0">
            <a:spAutoFit/>
          </a:bodyPr>
          <a:lstStyle/>
          <a:p>
            <a:pPr defTabSz="914290"/>
            <a:r>
              <a:rPr lang="es-ES" b="1" err="1">
                <a:solidFill>
                  <a:prstClr val="black"/>
                </a:solidFill>
                <a:latin typeface="Calibri"/>
              </a:rPr>
              <a:t>Actions</a:t>
            </a:r>
            <a:r>
              <a:rPr lang="es-ES" b="1">
                <a:solidFill>
                  <a:prstClr val="black"/>
                </a:solidFill>
                <a:latin typeface="Calibri"/>
              </a:rPr>
              <a:t> </a:t>
            </a:r>
            <a:r>
              <a:rPr lang="es-ES" b="1" err="1">
                <a:solidFill>
                  <a:prstClr val="black"/>
                </a:solidFill>
                <a:latin typeface="Calibri"/>
              </a:rPr>
              <a:t>taken</a:t>
            </a:r>
            <a:r>
              <a:rPr lang="es-ES" b="1">
                <a:solidFill>
                  <a:prstClr val="black"/>
                </a:solidFill>
                <a:latin typeface="Calibri"/>
              </a:rPr>
              <a:t> </a:t>
            </a:r>
            <a:r>
              <a:rPr lang="es-ES" b="1" err="1">
                <a:solidFill>
                  <a:prstClr val="black"/>
                </a:solidFill>
                <a:latin typeface="Calibri"/>
              </a:rPr>
              <a:t>by</a:t>
            </a:r>
            <a:r>
              <a:rPr lang="es-ES" b="1">
                <a:solidFill>
                  <a:prstClr val="black"/>
                </a:solidFill>
                <a:latin typeface="Calibri"/>
              </a:rPr>
              <a:t> AESF:</a:t>
            </a:r>
          </a:p>
        </p:txBody>
      </p:sp>
      <p:sp>
        <p:nvSpPr>
          <p:cNvPr id="9" name="CuadroTexto 8">
            <a:extLst>
              <a:ext uri="{FF2B5EF4-FFF2-40B4-BE49-F238E27FC236}">
                <a16:creationId xmlns:a16="http://schemas.microsoft.com/office/drawing/2014/main" id="{5F0304EA-23EF-1045-8009-797E274843F6}"/>
              </a:ext>
            </a:extLst>
          </p:cNvPr>
          <p:cNvSpPr txBox="1"/>
          <p:nvPr/>
        </p:nvSpPr>
        <p:spPr>
          <a:xfrm>
            <a:off x="5697370" y="1512743"/>
            <a:ext cx="6229557" cy="1200329"/>
          </a:xfrm>
          <a:prstGeom prst="rect">
            <a:avLst/>
          </a:prstGeom>
          <a:noFill/>
        </p:spPr>
        <p:txBody>
          <a:bodyPr wrap="square" rtlCol="0">
            <a:spAutoFit/>
          </a:bodyPr>
          <a:lstStyle/>
          <a:p>
            <a:pPr marL="342900" indent="-342900" defTabSz="914290">
              <a:buFontTx/>
              <a:buAutoNum type="arabicPeriod"/>
            </a:pPr>
            <a:r>
              <a:rPr lang="es-ES" err="1">
                <a:solidFill>
                  <a:prstClr val="black"/>
                </a:solidFill>
                <a:latin typeface="Calibri"/>
              </a:rPr>
              <a:t>Compilation</a:t>
            </a:r>
            <a:r>
              <a:rPr lang="es-ES">
                <a:solidFill>
                  <a:prstClr val="black"/>
                </a:solidFill>
                <a:latin typeface="Calibri"/>
              </a:rPr>
              <a:t> of </a:t>
            </a:r>
            <a:r>
              <a:rPr lang="es-ES" err="1">
                <a:solidFill>
                  <a:prstClr val="black"/>
                </a:solidFill>
                <a:latin typeface="Calibri"/>
              </a:rPr>
              <a:t>information</a:t>
            </a:r>
            <a:endParaRPr lang="es-ES">
              <a:solidFill>
                <a:prstClr val="black"/>
              </a:solidFill>
              <a:latin typeface="Calibri"/>
            </a:endParaRPr>
          </a:p>
          <a:p>
            <a:pPr marL="342900" indent="-342900" defTabSz="914290">
              <a:buFontTx/>
              <a:buAutoNum type="arabicPeriod"/>
            </a:pPr>
            <a:r>
              <a:rPr lang="es-ES">
                <a:solidFill>
                  <a:prstClr val="black"/>
                </a:solidFill>
                <a:latin typeface="Calibri"/>
              </a:rPr>
              <a:t>Data análisis</a:t>
            </a:r>
          </a:p>
          <a:p>
            <a:pPr marL="342900" indent="-342900" defTabSz="914290">
              <a:buFontTx/>
              <a:buAutoNum type="arabicPeriod"/>
            </a:pPr>
            <a:r>
              <a:rPr lang="es-ES" err="1">
                <a:solidFill>
                  <a:prstClr val="black"/>
                </a:solidFill>
                <a:latin typeface="Calibri"/>
              </a:rPr>
              <a:t>First</a:t>
            </a:r>
            <a:r>
              <a:rPr lang="es-ES">
                <a:solidFill>
                  <a:prstClr val="black"/>
                </a:solidFill>
                <a:latin typeface="Calibri"/>
              </a:rPr>
              <a:t> </a:t>
            </a:r>
            <a:r>
              <a:rPr lang="es-ES" err="1">
                <a:solidFill>
                  <a:prstClr val="black"/>
                </a:solidFill>
                <a:latin typeface="Calibri"/>
              </a:rPr>
              <a:t>conclussions</a:t>
            </a:r>
            <a:endParaRPr lang="es-ES">
              <a:solidFill>
                <a:prstClr val="black"/>
              </a:solidFill>
              <a:latin typeface="Calibri"/>
            </a:endParaRPr>
          </a:p>
          <a:p>
            <a:pPr marL="342900" indent="-342900" defTabSz="914290">
              <a:buFontTx/>
              <a:buAutoNum type="arabicPeriod"/>
            </a:pPr>
            <a:r>
              <a:rPr lang="es-ES" b="1" err="1">
                <a:solidFill>
                  <a:srgbClr val="FF7D25"/>
                </a:solidFill>
                <a:latin typeface="Calibri"/>
              </a:rPr>
              <a:t>Reported</a:t>
            </a:r>
            <a:r>
              <a:rPr lang="es-ES" b="1">
                <a:solidFill>
                  <a:srgbClr val="FF7D25"/>
                </a:solidFill>
                <a:latin typeface="Calibri"/>
              </a:rPr>
              <a:t> </a:t>
            </a:r>
            <a:r>
              <a:rPr lang="es-ES" b="1" err="1">
                <a:solidFill>
                  <a:srgbClr val="FF7D25"/>
                </a:solidFill>
                <a:latin typeface="Calibri"/>
              </a:rPr>
              <a:t>system</a:t>
            </a:r>
            <a:r>
              <a:rPr lang="es-ES" b="1">
                <a:solidFill>
                  <a:srgbClr val="FF7D25"/>
                </a:solidFill>
                <a:latin typeface="Calibri"/>
              </a:rPr>
              <a:t> in AESF</a:t>
            </a:r>
          </a:p>
        </p:txBody>
      </p:sp>
    </p:spTree>
    <p:extLst>
      <p:ext uri="{BB962C8B-B14F-4D97-AF65-F5344CB8AC3E}">
        <p14:creationId xmlns:p14="http://schemas.microsoft.com/office/powerpoint/2010/main" val="24992282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pPr defTabSz="914290"/>
            <a:fld id="{2ACBC53E-3205-4F93-9A77-6D5F1B4EA2D5}" type="slidenum">
              <a:rPr lang="es-ES_tradnl">
                <a:solidFill>
                  <a:prstClr val="white"/>
                </a:solidFill>
              </a:rPr>
              <a:pPr defTabSz="914290"/>
              <a:t>49</a:t>
            </a:fld>
            <a:endParaRPr lang="es-ES_tradnl">
              <a:solidFill>
                <a:prstClr val="white"/>
              </a:solidFill>
            </a:endParaRPr>
          </a:p>
        </p:txBody>
      </p:sp>
      <p:sp>
        <p:nvSpPr>
          <p:cNvPr id="7" name="97 Elipse"/>
          <p:cNvSpPr/>
          <p:nvPr/>
        </p:nvSpPr>
        <p:spPr>
          <a:xfrm>
            <a:off x="2693622" y="1738383"/>
            <a:ext cx="216024" cy="216024"/>
          </a:xfrm>
          <a:prstGeom prst="ellipse">
            <a:avLst/>
          </a:prstGeom>
          <a:noFill/>
          <a:ln w="22225"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290"/>
            <a:endParaRPr lang="en-US" sz="1050" b="1">
              <a:solidFill>
                <a:prstClr val="white"/>
              </a:solidFill>
              <a:latin typeface="Rockwell" pitchFamily="18" charset="0"/>
            </a:endParaRPr>
          </a:p>
        </p:txBody>
      </p:sp>
      <p:sp>
        <p:nvSpPr>
          <p:cNvPr id="8" name="104 Elipse"/>
          <p:cNvSpPr/>
          <p:nvPr/>
        </p:nvSpPr>
        <p:spPr>
          <a:xfrm>
            <a:off x="2693622" y="2018523"/>
            <a:ext cx="216024" cy="216024"/>
          </a:xfrm>
          <a:prstGeom prst="ellipse">
            <a:avLst/>
          </a:prstGeom>
          <a:noFill/>
          <a:ln w="22225"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290"/>
            <a:endParaRPr lang="en-US" sz="1050" b="1">
              <a:solidFill>
                <a:prstClr val="white"/>
              </a:solidFill>
              <a:latin typeface="Rockwell" pitchFamily="18" charset="0"/>
            </a:endParaRPr>
          </a:p>
        </p:txBody>
      </p:sp>
      <p:sp>
        <p:nvSpPr>
          <p:cNvPr id="9" name="105 Elipse"/>
          <p:cNvSpPr/>
          <p:nvPr/>
        </p:nvSpPr>
        <p:spPr>
          <a:xfrm>
            <a:off x="2693622" y="2296439"/>
            <a:ext cx="216024" cy="216024"/>
          </a:xfrm>
          <a:prstGeom prst="ellipse">
            <a:avLst/>
          </a:prstGeom>
          <a:noFill/>
          <a:ln w="22225"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290"/>
            <a:endParaRPr lang="en-US" sz="1050" b="1">
              <a:solidFill>
                <a:prstClr val="white"/>
              </a:solidFill>
              <a:latin typeface="Rockwell" pitchFamily="18" charset="0"/>
            </a:endParaRPr>
          </a:p>
        </p:txBody>
      </p:sp>
      <p:sp>
        <p:nvSpPr>
          <p:cNvPr id="10" name="105 Elipse"/>
          <p:cNvSpPr/>
          <p:nvPr/>
        </p:nvSpPr>
        <p:spPr>
          <a:xfrm>
            <a:off x="2693622" y="2574354"/>
            <a:ext cx="216024" cy="216024"/>
          </a:xfrm>
          <a:prstGeom prst="ellipse">
            <a:avLst/>
          </a:prstGeom>
          <a:noFill/>
          <a:ln w="22225"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290"/>
            <a:endParaRPr lang="en-US" sz="1050" b="1">
              <a:solidFill>
                <a:prstClr val="white"/>
              </a:solidFill>
              <a:latin typeface="Rockwell" pitchFamily="18" charset="0"/>
            </a:endParaRPr>
          </a:p>
        </p:txBody>
      </p:sp>
      <p:pic>
        <p:nvPicPr>
          <p:cNvPr id="13" name="Picture 2" descr="C:\Users\JMHM\Documents\Downloads\iconos\iconmonstr-danger-14-1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6567" y="1617707"/>
            <a:ext cx="568896" cy="568896"/>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upo 39">
            <a:extLst>
              <a:ext uri="{FF2B5EF4-FFF2-40B4-BE49-F238E27FC236}">
                <a16:creationId xmlns:a16="http://schemas.microsoft.com/office/drawing/2014/main" id="{565329DD-3BB0-93BD-F465-FA4AD539578A}"/>
              </a:ext>
            </a:extLst>
          </p:cNvPr>
          <p:cNvGrpSpPr/>
          <p:nvPr/>
        </p:nvGrpSpPr>
        <p:grpSpPr>
          <a:xfrm>
            <a:off x="3061144" y="2278308"/>
            <a:ext cx="6300945" cy="3925886"/>
            <a:chOff x="1637552" y="1486539"/>
            <a:chExt cx="6300945" cy="3925886"/>
          </a:xfrm>
        </p:grpSpPr>
        <p:sp>
          <p:nvSpPr>
            <p:cNvPr id="33" name="32 Rectángulo redondeado"/>
            <p:cNvSpPr/>
            <p:nvPr/>
          </p:nvSpPr>
          <p:spPr>
            <a:xfrm>
              <a:off x="4193958" y="1486539"/>
              <a:ext cx="1026114" cy="1123759"/>
            </a:xfrm>
            <a:prstGeom prst="roundRect">
              <a:avLst/>
            </a:prstGeom>
            <a:solidFill>
              <a:srgbClr val="FFC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0"/>
              <a:endParaRPr lang="en-US" sz="1350">
                <a:solidFill>
                  <a:prstClr val="white"/>
                </a:solidFill>
                <a:latin typeface="Calibri"/>
              </a:endParaRPr>
            </a:p>
          </p:txBody>
        </p:sp>
        <p:sp>
          <p:nvSpPr>
            <p:cNvPr id="14" name="13 CuadroTexto"/>
            <p:cNvSpPr txBox="1"/>
            <p:nvPr/>
          </p:nvSpPr>
          <p:spPr>
            <a:xfrm>
              <a:off x="4291517" y="2203095"/>
              <a:ext cx="875561" cy="323165"/>
            </a:xfrm>
            <a:prstGeom prst="rect">
              <a:avLst/>
            </a:prstGeom>
            <a:noFill/>
          </p:spPr>
          <p:txBody>
            <a:bodyPr wrap="none" rtlCol="0">
              <a:spAutoFit/>
            </a:bodyPr>
            <a:lstStyle/>
            <a:p>
              <a:pPr defTabSz="914290"/>
              <a:r>
                <a:rPr lang="es-ES" sz="1500" b="1">
                  <a:solidFill>
                    <a:prstClr val="white"/>
                  </a:solidFill>
                  <a:latin typeface="Rockwell" panose="02060603020205020403" pitchFamily="18" charset="0"/>
                </a:rPr>
                <a:t>Rebase</a:t>
              </a:r>
              <a:endParaRPr lang="en-US" sz="1500" b="1">
                <a:solidFill>
                  <a:prstClr val="white"/>
                </a:solidFill>
                <a:latin typeface="Rockwell" panose="02060603020205020403" pitchFamily="18" charset="0"/>
              </a:endParaRPr>
            </a:p>
          </p:txBody>
        </p:sp>
        <p:sp>
          <p:nvSpPr>
            <p:cNvPr id="34" name="33 Rectángulo redondeado"/>
            <p:cNvSpPr/>
            <p:nvPr/>
          </p:nvSpPr>
          <p:spPr>
            <a:xfrm>
              <a:off x="1871700" y="3095725"/>
              <a:ext cx="1350150" cy="713072"/>
            </a:xfrm>
            <a:prstGeom prst="roundRect">
              <a:avLst/>
            </a:prstGeom>
            <a:solidFill>
              <a:srgbClr val="FF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0"/>
              <a:r>
                <a:rPr lang="es-ES" b="1" i="1">
                  <a:solidFill>
                    <a:prstClr val="white"/>
                  </a:solidFill>
                  <a:latin typeface="Calibri"/>
                </a:rPr>
                <a:t>Empresa Ferroviaria</a:t>
              </a:r>
              <a:endParaRPr lang="en-US" b="1" i="1">
                <a:solidFill>
                  <a:prstClr val="white"/>
                </a:solidFill>
                <a:latin typeface="Calibri"/>
              </a:endParaRPr>
            </a:p>
          </p:txBody>
        </p:sp>
        <p:sp>
          <p:nvSpPr>
            <p:cNvPr id="35" name="34 Rectángulo redondeado"/>
            <p:cNvSpPr/>
            <p:nvPr/>
          </p:nvSpPr>
          <p:spPr>
            <a:xfrm>
              <a:off x="6354198" y="3095725"/>
              <a:ext cx="1350150" cy="713072"/>
            </a:xfrm>
            <a:prstGeom prst="roundRect">
              <a:avLst/>
            </a:prstGeom>
            <a:solidFill>
              <a:srgbClr val="92D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0"/>
              <a:r>
                <a:rPr lang="es-ES" sz="1350" b="1" i="1">
                  <a:solidFill>
                    <a:prstClr val="white"/>
                  </a:solidFill>
                  <a:latin typeface="Calibri"/>
                </a:rPr>
                <a:t>Administrador de infraestructuras</a:t>
              </a:r>
              <a:endParaRPr lang="en-US" sz="1350" b="1" i="1">
                <a:solidFill>
                  <a:prstClr val="white"/>
                </a:solidFill>
                <a:latin typeface="Calibri"/>
              </a:endParaRPr>
            </a:p>
          </p:txBody>
        </p:sp>
        <p:sp>
          <p:nvSpPr>
            <p:cNvPr id="37" name="36 Rectángulo redondeado"/>
            <p:cNvSpPr/>
            <p:nvPr/>
          </p:nvSpPr>
          <p:spPr>
            <a:xfrm>
              <a:off x="6354198" y="4606139"/>
              <a:ext cx="1350150" cy="713072"/>
            </a:xfrm>
            <a:prstGeom prst="roundRect">
              <a:avLst/>
            </a:prstGeom>
            <a:solidFill>
              <a:schemeClr val="accent3">
                <a:lumMod val="60000"/>
                <a:lumOff val="40000"/>
              </a:schemeClr>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0"/>
              <a:endParaRPr lang="es-ES" sz="1350">
                <a:solidFill>
                  <a:prstClr val="white"/>
                </a:solidFill>
                <a:latin typeface="Calibri"/>
              </a:endParaRPr>
            </a:p>
            <a:p>
              <a:pPr algn="r" defTabSz="914290"/>
              <a:r>
                <a:rPr lang="es-ES" sz="1350">
                  <a:solidFill>
                    <a:prstClr val="white"/>
                  </a:solidFill>
                  <a:latin typeface="Calibri"/>
                </a:rPr>
                <a:t>Personal Circulación</a:t>
              </a:r>
              <a:endParaRPr lang="en-US" sz="1350">
                <a:solidFill>
                  <a:prstClr val="white"/>
                </a:solidFill>
                <a:latin typeface="Calibri"/>
              </a:endParaRPr>
            </a:p>
          </p:txBody>
        </p:sp>
        <p:pic>
          <p:nvPicPr>
            <p:cNvPr id="42" name="Picture 5" descr="C:\Users\JMHM\Documents\Downloads\iconos\iconmonstr-user-19-12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2210" y="4658390"/>
              <a:ext cx="456816" cy="456816"/>
            </a:xfrm>
            <a:prstGeom prst="rect">
              <a:avLst/>
            </a:prstGeom>
            <a:noFill/>
            <a:extLst>
              <a:ext uri="{909E8E84-426E-40DD-AFC4-6F175D3DCCD1}">
                <a14:hiddenFill xmlns:a14="http://schemas.microsoft.com/office/drawing/2010/main">
                  <a:solidFill>
                    <a:srgbClr val="FFFFFF"/>
                  </a:solidFill>
                </a14:hiddenFill>
              </a:ext>
            </a:extLst>
          </p:spPr>
        </p:pic>
        <p:sp>
          <p:nvSpPr>
            <p:cNvPr id="43" name="42 Rectángulo redondeado"/>
            <p:cNvSpPr/>
            <p:nvPr/>
          </p:nvSpPr>
          <p:spPr>
            <a:xfrm>
              <a:off x="1871700" y="4572768"/>
              <a:ext cx="1350150" cy="713072"/>
            </a:xfrm>
            <a:prstGeom prst="roundRect">
              <a:avLst/>
            </a:prstGeom>
            <a:solidFill>
              <a:schemeClr val="accent6">
                <a:lumMod val="60000"/>
                <a:lumOff val="40000"/>
              </a:schemeClr>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0"/>
              <a:endParaRPr lang="es-ES" sz="1350">
                <a:solidFill>
                  <a:prstClr val="white"/>
                </a:solidFill>
                <a:latin typeface="Calibri"/>
              </a:endParaRPr>
            </a:p>
            <a:p>
              <a:pPr algn="ctr" defTabSz="914290"/>
              <a:endParaRPr lang="es-ES" sz="1350">
                <a:solidFill>
                  <a:prstClr val="white"/>
                </a:solidFill>
                <a:latin typeface="Calibri"/>
              </a:endParaRPr>
            </a:p>
            <a:p>
              <a:pPr algn="r" defTabSz="914290"/>
              <a:r>
                <a:rPr lang="es-ES" sz="1350">
                  <a:solidFill>
                    <a:prstClr val="white"/>
                  </a:solidFill>
                  <a:latin typeface="Calibri"/>
                </a:rPr>
                <a:t>Maquinista</a:t>
              </a:r>
              <a:endParaRPr lang="en-US" sz="1350">
                <a:solidFill>
                  <a:prstClr val="white"/>
                </a:solidFill>
                <a:latin typeface="Calibri"/>
              </a:endParaRPr>
            </a:p>
          </p:txBody>
        </p:sp>
        <p:pic>
          <p:nvPicPr>
            <p:cNvPr id="44" name="Picture 5" descr="C:\Users\JMHM\Documents\Downloads\iconos\iconmonstr-user-19-12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4625019"/>
              <a:ext cx="456816" cy="456816"/>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45 Conector recto de flecha"/>
            <p:cNvCxnSpPr>
              <a:stCxn id="33" idx="2"/>
              <a:endCxn id="39" idx="0"/>
            </p:cNvCxnSpPr>
            <p:nvPr/>
          </p:nvCxnSpPr>
          <p:spPr>
            <a:xfrm>
              <a:off x="4707015" y="2610298"/>
              <a:ext cx="771" cy="343853"/>
            </a:xfrm>
            <a:prstGeom prst="straightConnector1">
              <a:avLst/>
            </a:prstGeom>
            <a:ln w="38100">
              <a:solidFill>
                <a:schemeClr val="tx1">
                  <a:lumMod val="50000"/>
                  <a:lumOff val="50000"/>
                </a:schemeClr>
              </a:solidFill>
              <a:headEnd type="none" w="lg" len="sm"/>
              <a:tailEnd type="arrow" w="lg" len="sm"/>
            </a:ln>
          </p:spPr>
          <p:style>
            <a:lnRef idx="1">
              <a:schemeClr val="accent1"/>
            </a:lnRef>
            <a:fillRef idx="0">
              <a:schemeClr val="accent1"/>
            </a:fillRef>
            <a:effectRef idx="0">
              <a:schemeClr val="accent1"/>
            </a:effectRef>
            <a:fontRef idx="minor">
              <a:schemeClr val="tx1"/>
            </a:fontRef>
          </p:style>
        </p:cxnSp>
        <p:cxnSp>
          <p:nvCxnSpPr>
            <p:cNvPr id="48" name="47 Conector recto de flecha"/>
            <p:cNvCxnSpPr/>
            <p:nvPr/>
          </p:nvCxnSpPr>
          <p:spPr>
            <a:xfrm flipH="1">
              <a:off x="3275856" y="3374994"/>
              <a:ext cx="649614" cy="0"/>
            </a:xfrm>
            <a:prstGeom prst="straightConnector1">
              <a:avLst/>
            </a:prstGeom>
            <a:ln w="38100">
              <a:solidFill>
                <a:schemeClr val="tx1">
                  <a:lumMod val="50000"/>
                  <a:lumOff val="50000"/>
                </a:schemeClr>
              </a:solidFill>
              <a:headEnd type="none" w="lg" len="sm"/>
              <a:tailEnd type="arrow" w="lg" len="sm"/>
            </a:ln>
          </p:spPr>
          <p:style>
            <a:lnRef idx="1">
              <a:schemeClr val="accent1"/>
            </a:lnRef>
            <a:fillRef idx="0">
              <a:schemeClr val="accent1"/>
            </a:fillRef>
            <a:effectRef idx="0">
              <a:schemeClr val="accent1"/>
            </a:effectRef>
            <a:fontRef idx="minor">
              <a:schemeClr val="tx1"/>
            </a:fontRef>
          </p:style>
        </p:cxnSp>
        <p:sp>
          <p:nvSpPr>
            <p:cNvPr id="39" name="38 Rectángulo redondeado"/>
            <p:cNvSpPr/>
            <p:nvPr/>
          </p:nvSpPr>
          <p:spPr>
            <a:xfrm>
              <a:off x="3925470" y="2954151"/>
              <a:ext cx="1564632" cy="2364190"/>
            </a:xfrm>
            <a:prstGeom prst="roundRect">
              <a:avLst/>
            </a:prstGeom>
            <a:solidFill>
              <a:schemeClr val="accent1">
                <a:lumMod val="20000"/>
                <a:lumOff val="8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0"/>
              <a:endParaRPr lang="en-US" sz="1350">
                <a:solidFill>
                  <a:prstClr val="white"/>
                </a:solidFill>
                <a:latin typeface="Calibri"/>
              </a:endParaRPr>
            </a:p>
          </p:txBody>
        </p:sp>
        <p:grpSp>
          <p:nvGrpSpPr>
            <p:cNvPr id="36" name="35 Grupo"/>
            <p:cNvGrpSpPr/>
            <p:nvPr/>
          </p:nvGrpSpPr>
          <p:grpSpPr>
            <a:xfrm>
              <a:off x="4135818" y="3616697"/>
              <a:ext cx="1138260" cy="1380232"/>
              <a:chOff x="2622272" y="2256600"/>
              <a:chExt cx="1085632" cy="1316416"/>
            </a:xfrm>
          </p:grpSpPr>
          <p:sp>
            <p:nvSpPr>
              <p:cNvPr id="30" name="Documents"/>
              <p:cNvSpPr>
                <a:spLocks noEditPoints="1" noChangeArrowheads="1"/>
              </p:cNvSpPr>
              <p:nvPr/>
            </p:nvSpPr>
            <p:spPr bwMode="auto">
              <a:xfrm>
                <a:off x="2622272" y="2256600"/>
                <a:ext cx="1085632" cy="1316416"/>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bg1"/>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290"/>
                <a:endParaRPr lang="en-US" sz="1350">
                  <a:solidFill>
                    <a:prstClr val="white"/>
                  </a:solidFill>
                  <a:latin typeface="Calibri"/>
                </a:endParaRPr>
              </a:p>
            </p:txBody>
          </p:sp>
          <p:pic>
            <p:nvPicPr>
              <p:cNvPr id="1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7254" y="2479073"/>
                <a:ext cx="369754" cy="12015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16 Rectángulo"/>
              <p:cNvSpPr/>
              <p:nvPr/>
            </p:nvSpPr>
            <p:spPr>
              <a:xfrm>
                <a:off x="2671022" y="2892071"/>
                <a:ext cx="892866" cy="638463"/>
              </a:xfrm>
              <a:prstGeom prst="rect">
                <a:avLst/>
              </a:prstGeom>
              <a:ln>
                <a:noFill/>
              </a:ln>
            </p:spPr>
            <p:txBody>
              <a:bodyPr wrap="square">
                <a:spAutoFit/>
              </a:bodyPr>
              <a:lstStyle/>
              <a:p>
                <a:pPr algn="ctr" defTabSz="914290"/>
                <a:r>
                  <a:rPr lang="en-US" sz="1875" b="1" err="1">
                    <a:solidFill>
                      <a:prstClr val="black"/>
                    </a:solidFill>
                    <a:latin typeface="Agency FB" pitchFamily="34" charset="0"/>
                  </a:rPr>
                  <a:t>Modelo</a:t>
                </a:r>
                <a:r>
                  <a:rPr lang="en-US" sz="1875" b="1">
                    <a:solidFill>
                      <a:prstClr val="black"/>
                    </a:solidFill>
                    <a:latin typeface="Agency FB" pitchFamily="34" charset="0"/>
                  </a:rPr>
                  <a:t> </a:t>
                </a:r>
                <a:r>
                  <a:rPr lang="en-US" sz="1875" b="1" err="1">
                    <a:solidFill>
                      <a:prstClr val="black"/>
                    </a:solidFill>
                    <a:latin typeface="Agency FB" pitchFamily="34" charset="0"/>
                  </a:rPr>
                  <a:t>Ficha</a:t>
                </a:r>
                <a:endParaRPr lang="en-US" sz="1875" b="1">
                  <a:solidFill>
                    <a:prstClr val="black"/>
                  </a:solidFill>
                  <a:latin typeface="Agency FB" pitchFamily="34" charset="0"/>
                </a:endParaRPr>
              </a:p>
            </p:txBody>
          </p:sp>
          <p:grpSp>
            <p:nvGrpSpPr>
              <p:cNvPr id="32" name="31 Grupo"/>
              <p:cNvGrpSpPr/>
              <p:nvPr/>
            </p:nvGrpSpPr>
            <p:grpSpPr>
              <a:xfrm>
                <a:off x="2705788" y="2669007"/>
                <a:ext cx="791220" cy="252256"/>
                <a:chOff x="5137414" y="1590482"/>
                <a:chExt cx="791220" cy="252256"/>
              </a:xfrm>
            </p:grpSpPr>
            <p:sp>
              <p:nvSpPr>
                <p:cNvPr id="21" name="20 Rectángulo"/>
                <p:cNvSpPr/>
                <p:nvPr/>
              </p:nvSpPr>
              <p:spPr>
                <a:xfrm>
                  <a:off x="5137414" y="1590482"/>
                  <a:ext cx="205197" cy="81987"/>
                </a:xfrm>
                <a:prstGeom prst="rect">
                  <a:avLst/>
                </a:prstGeom>
                <a:solidFill>
                  <a:schemeClr val="bg1"/>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0"/>
                  <a:endParaRPr lang="en-US" sz="1350">
                    <a:solidFill>
                      <a:prstClr val="white"/>
                    </a:solidFill>
                    <a:latin typeface="Calibri"/>
                  </a:endParaRPr>
                </a:p>
              </p:txBody>
            </p:sp>
            <p:sp>
              <p:nvSpPr>
                <p:cNvPr id="22" name="21 Rectángulo"/>
                <p:cNvSpPr/>
                <p:nvPr/>
              </p:nvSpPr>
              <p:spPr>
                <a:xfrm>
                  <a:off x="5137414" y="1672470"/>
                  <a:ext cx="205197" cy="84085"/>
                </a:xfrm>
                <a:prstGeom prst="rect">
                  <a:avLst/>
                </a:prstGeom>
                <a:solidFill>
                  <a:schemeClr val="bg1"/>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0"/>
                  <a:endParaRPr lang="en-US" sz="1350">
                    <a:solidFill>
                      <a:prstClr val="white"/>
                    </a:solidFill>
                    <a:latin typeface="Calibri"/>
                  </a:endParaRPr>
                </a:p>
              </p:txBody>
            </p:sp>
            <p:sp>
              <p:nvSpPr>
                <p:cNvPr id="23" name="22 Rectángulo"/>
                <p:cNvSpPr/>
                <p:nvPr/>
              </p:nvSpPr>
              <p:spPr>
                <a:xfrm>
                  <a:off x="5137414" y="1756555"/>
                  <a:ext cx="205197" cy="84085"/>
                </a:xfrm>
                <a:prstGeom prst="rect">
                  <a:avLst/>
                </a:prstGeom>
                <a:solidFill>
                  <a:schemeClr val="bg1"/>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0"/>
                  <a:endParaRPr lang="en-US" sz="1350">
                    <a:solidFill>
                      <a:prstClr val="white"/>
                    </a:solidFill>
                    <a:latin typeface="Calibri"/>
                  </a:endParaRPr>
                </a:p>
              </p:txBody>
            </p:sp>
            <p:sp>
              <p:nvSpPr>
                <p:cNvPr id="24" name="23 Rectángulo"/>
                <p:cNvSpPr/>
                <p:nvPr/>
              </p:nvSpPr>
              <p:spPr>
                <a:xfrm>
                  <a:off x="5342611" y="1590483"/>
                  <a:ext cx="205197" cy="84085"/>
                </a:xfrm>
                <a:prstGeom prst="rect">
                  <a:avLst/>
                </a:prstGeom>
                <a:solidFill>
                  <a:schemeClr val="bg1"/>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0"/>
                  <a:endParaRPr lang="en-US" sz="1350">
                    <a:solidFill>
                      <a:prstClr val="white"/>
                    </a:solidFill>
                    <a:latin typeface="Calibri"/>
                  </a:endParaRPr>
                </a:p>
              </p:txBody>
            </p:sp>
            <p:sp>
              <p:nvSpPr>
                <p:cNvPr id="25" name="24 Rectángulo"/>
                <p:cNvSpPr/>
                <p:nvPr/>
              </p:nvSpPr>
              <p:spPr>
                <a:xfrm>
                  <a:off x="5342611" y="1674568"/>
                  <a:ext cx="205197" cy="84085"/>
                </a:xfrm>
                <a:prstGeom prst="rect">
                  <a:avLst/>
                </a:prstGeom>
                <a:solidFill>
                  <a:schemeClr val="bg1"/>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0"/>
                  <a:endParaRPr lang="en-US" sz="1350">
                    <a:solidFill>
                      <a:prstClr val="white"/>
                    </a:solidFill>
                    <a:latin typeface="Calibri"/>
                  </a:endParaRPr>
                </a:p>
              </p:txBody>
            </p:sp>
            <p:sp>
              <p:nvSpPr>
                <p:cNvPr id="26" name="25 Rectángulo"/>
                <p:cNvSpPr/>
                <p:nvPr/>
              </p:nvSpPr>
              <p:spPr>
                <a:xfrm>
                  <a:off x="5342611" y="1758653"/>
                  <a:ext cx="205197" cy="84085"/>
                </a:xfrm>
                <a:prstGeom prst="rect">
                  <a:avLst/>
                </a:prstGeom>
                <a:solidFill>
                  <a:schemeClr val="bg1"/>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0"/>
                  <a:endParaRPr lang="en-US" sz="1350">
                    <a:solidFill>
                      <a:prstClr val="white"/>
                    </a:solidFill>
                    <a:latin typeface="Calibri"/>
                  </a:endParaRPr>
                </a:p>
              </p:txBody>
            </p:sp>
            <p:sp>
              <p:nvSpPr>
                <p:cNvPr id="27" name="26 Rectángulo"/>
                <p:cNvSpPr/>
                <p:nvPr/>
              </p:nvSpPr>
              <p:spPr>
                <a:xfrm>
                  <a:off x="5547809" y="1590483"/>
                  <a:ext cx="380825" cy="84085"/>
                </a:xfrm>
                <a:prstGeom prst="rect">
                  <a:avLst/>
                </a:prstGeom>
                <a:solidFill>
                  <a:schemeClr val="bg1"/>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0"/>
                  <a:endParaRPr lang="en-US" sz="1350">
                    <a:solidFill>
                      <a:prstClr val="white"/>
                    </a:solidFill>
                    <a:latin typeface="Calibri"/>
                  </a:endParaRPr>
                </a:p>
              </p:txBody>
            </p:sp>
            <p:sp>
              <p:nvSpPr>
                <p:cNvPr id="28" name="27 Rectángulo"/>
                <p:cNvSpPr/>
                <p:nvPr/>
              </p:nvSpPr>
              <p:spPr>
                <a:xfrm>
                  <a:off x="5547809" y="1674568"/>
                  <a:ext cx="380825" cy="84085"/>
                </a:xfrm>
                <a:prstGeom prst="rect">
                  <a:avLst/>
                </a:prstGeom>
                <a:solidFill>
                  <a:schemeClr val="bg1"/>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0"/>
                  <a:endParaRPr lang="en-US" sz="1350">
                    <a:solidFill>
                      <a:prstClr val="white"/>
                    </a:solidFill>
                    <a:latin typeface="Calibri"/>
                  </a:endParaRPr>
                </a:p>
              </p:txBody>
            </p:sp>
            <p:sp>
              <p:nvSpPr>
                <p:cNvPr id="29" name="28 Rectángulo"/>
                <p:cNvSpPr/>
                <p:nvPr/>
              </p:nvSpPr>
              <p:spPr>
                <a:xfrm>
                  <a:off x="5547809" y="1758653"/>
                  <a:ext cx="380825" cy="84085"/>
                </a:xfrm>
                <a:prstGeom prst="rect">
                  <a:avLst/>
                </a:prstGeom>
                <a:solidFill>
                  <a:schemeClr val="bg1"/>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0"/>
                  <a:endParaRPr lang="en-US" sz="1350">
                    <a:solidFill>
                      <a:prstClr val="white"/>
                    </a:solidFill>
                    <a:latin typeface="Calibri"/>
                  </a:endParaRPr>
                </a:p>
              </p:txBody>
            </p:sp>
          </p:grpSp>
        </p:grpSp>
        <p:pic>
          <p:nvPicPr>
            <p:cNvPr id="41" name="Picture 6" descr="\\Cfidgfmad103\home\JLGONZALEZ\BUZÓN ESANTIAGO\AGENCIA\Logos\LOGO AES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5897" y="3148216"/>
              <a:ext cx="918102" cy="270907"/>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50 Conector recto de flecha"/>
            <p:cNvCxnSpPr/>
            <p:nvPr/>
          </p:nvCxnSpPr>
          <p:spPr>
            <a:xfrm>
              <a:off x="3221850" y="3537012"/>
              <a:ext cx="646251" cy="0"/>
            </a:xfrm>
            <a:prstGeom prst="straightConnector1">
              <a:avLst/>
            </a:prstGeom>
            <a:ln w="38100">
              <a:solidFill>
                <a:schemeClr val="tx1">
                  <a:lumMod val="50000"/>
                  <a:lumOff val="50000"/>
                </a:schemeClr>
              </a:solidFill>
              <a:headEnd type="none" w="lg" len="sm"/>
              <a:tailEnd type="arrow" w="lg" len="sm"/>
            </a:ln>
          </p:spPr>
          <p:style>
            <a:lnRef idx="1">
              <a:schemeClr val="accent1"/>
            </a:lnRef>
            <a:fillRef idx="0">
              <a:schemeClr val="accent1"/>
            </a:fillRef>
            <a:effectRef idx="0">
              <a:schemeClr val="accent1"/>
            </a:effectRef>
            <a:fontRef idx="minor">
              <a:schemeClr val="tx1"/>
            </a:fontRef>
          </p:style>
        </p:cxnSp>
        <p:cxnSp>
          <p:nvCxnSpPr>
            <p:cNvPr id="53" name="52 Conector recto de flecha"/>
            <p:cNvCxnSpPr/>
            <p:nvPr/>
          </p:nvCxnSpPr>
          <p:spPr>
            <a:xfrm>
              <a:off x="5490102" y="3374994"/>
              <a:ext cx="757380" cy="0"/>
            </a:xfrm>
            <a:prstGeom prst="straightConnector1">
              <a:avLst/>
            </a:prstGeom>
            <a:ln w="38100">
              <a:solidFill>
                <a:schemeClr val="tx1">
                  <a:lumMod val="50000"/>
                  <a:lumOff val="50000"/>
                </a:schemeClr>
              </a:solidFill>
              <a:headEnd type="none" w="lg" len="sm"/>
              <a:tailEnd type="arrow" w="lg" len="sm"/>
            </a:ln>
          </p:spPr>
          <p:style>
            <a:lnRef idx="1">
              <a:schemeClr val="accent1"/>
            </a:lnRef>
            <a:fillRef idx="0">
              <a:schemeClr val="accent1"/>
            </a:fillRef>
            <a:effectRef idx="0">
              <a:schemeClr val="accent1"/>
            </a:effectRef>
            <a:fontRef idx="minor">
              <a:schemeClr val="tx1"/>
            </a:fontRef>
          </p:style>
        </p:cxnSp>
        <p:cxnSp>
          <p:nvCxnSpPr>
            <p:cNvPr id="54" name="53 Conector recto de flecha"/>
            <p:cNvCxnSpPr/>
            <p:nvPr/>
          </p:nvCxnSpPr>
          <p:spPr>
            <a:xfrm flipH="1">
              <a:off x="5596818" y="3537012"/>
              <a:ext cx="757380" cy="0"/>
            </a:xfrm>
            <a:prstGeom prst="straightConnector1">
              <a:avLst/>
            </a:prstGeom>
            <a:ln w="38100">
              <a:solidFill>
                <a:schemeClr val="tx1">
                  <a:lumMod val="50000"/>
                  <a:lumOff val="50000"/>
                </a:schemeClr>
              </a:solidFill>
              <a:headEnd type="none" w="lg" len="sm"/>
              <a:tailEnd type="arrow" w="lg" len="sm"/>
            </a:ln>
          </p:spPr>
          <p:style>
            <a:lnRef idx="1">
              <a:schemeClr val="accent1"/>
            </a:lnRef>
            <a:fillRef idx="0">
              <a:schemeClr val="accent1"/>
            </a:fillRef>
            <a:effectRef idx="0">
              <a:schemeClr val="accent1"/>
            </a:effectRef>
            <a:fontRef idx="minor">
              <a:schemeClr val="tx1"/>
            </a:fontRef>
          </p:style>
        </p:cxnSp>
        <p:cxnSp>
          <p:nvCxnSpPr>
            <p:cNvPr id="56" name="55 Conector recto de flecha"/>
            <p:cNvCxnSpPr>
              <a:endCxn id="43" idx="0"/>
            </p:cNvCxnSpPr>
            <p:nvPr/>
          </p:nvCxnSpPr>
          <p:spPr>
            <a:xfrm flipH="1">
              <a:off x="2546775" y="3804009"/>
              <a:ext cx="0" cy="768758"/>
            </a:xfrm>
            <a:prstGeom prst="straightConnector1">
              <a:avLst/>
            </a:prstGeom>
            <a:ln w="38100">
              <a:solidFill>
                <a:schemeClr val="tx1">
                  <a:lumMod val="50000"/>
                  <a:lumOff val="50000"/>
                </a:schemeClr>
              </a:solidFill>
              <a:headEnd type="none" w="lg" len="sm"/>
              <a:tailEnd type="arrow" w="lg" len="sm"/>
            </a:ln>
          </p:spPr>
          <p:style>
            <a:lnRef idx="1">
              <a:schemeClr val="accent1"/>
            </a:lnRef>
            <a:fillRef idx="0">
              <a:schemeClr val="accent1"/>
            </a:fillRef>
            <a:effectRef idx="0">
              <a:schemeClr val="accent1"/>
            </a:effectRef>
            <a:fontRef idx="minor">
              <a:schemeClr val="tx1"/>
            </a:fontRef>
          </p:style>
        </p:cxnSp>
        <p:cxnSp>
          <p:nvCxnSpPr>
            <p:cNvPr id="58" name="57 Conector recto de flecha"/>
            <p:cNvCxnSpPr/>
            <p:nvPr/>
          </p:nvCxnSpPr>
          <p:spPr>
            <a:xfrm flipH="1">
              <a:off x="7029273" y="3809113"/>
              <a:ext cx="0" cy="768758"/>
            </a:xfrm>
            <a:prstGeom prst="straightConnector1">
              <a:avLst/>
            </a:prstGeom>
            <a:ln w="38100">
              <a:solidFill>
                <a:schemeClr val="tx1">
                  <a:lumMod val="50000"/>
                  <a:lumOff val="50000"/>
                </a:schemeClr>
              </a:solidFill>
              <a:headEnd type="none" w="lg" len="sm"/>
              <a:tailEnd type="arrow" w="lg" len="sm"/>
            </a:ln>
          </p:spPr>
          <p:style>
            <a:lnRef idx="1">
              <a:schemeClr val="accent1"/>
            </a:lnRef>
            <a:fillRef idx="0">
              <a:schemeClr val="accent1"/>
            </a:fillRef>
            <a:effectRef idx="0">
              <a:schemeClr val="accent1"/>
            </a:effectRef>
            <a:fontRef idx="minor">
              <a:schemeClr val="tx1"/>
            </a:fontRef>
          </p:style>
        </p:cxnSp>
        <p:cxnSp>
          <p:nvCxnSpPr>
            <p:cNvPr id="59" name="58 Conector recto de flecha"/>
            <p:cNvCxnSpPr/>
            <p:nvPr/>
          </p:nvCxnSpPr>
          <p:spPr>
            <a:xfrm>
              <a:off x="3203013" y="4938973"/>
              <a:ext cx="646251" cy="0"/>
            </a:xfrm>
            <a:prstGeom prst="straightConnector1">
              <a:avLst/>
            </a:prstGeom>
            <a:ln w="38100">
              <a:solidFill>
                <a:schemeClr val="tx1">
                  <a:lumMod val="50000"/>
                  <a:lumOff val="50000"/>
                </a:schemeClr>
              </a:solidFill>
              <a:prstDash val="sysDash"/>
              <a:headEnd type="none" w="lg" len="sm"/>
              <a:tailEnd type="arrow" w="lg" len="sm"/>
            </a:ln>
          </p:spPr>
          <p:style>
            <a:lnRef idx="1">
              <a:schemeClr val="accent1"/>
            </a:lnRef>
            <a:fillRef idx="0">
              <a:schemeClr val="accent1"/>
            </a:fillRef>
            <a:effectRef idx="0">
              <a:schemeClr val="accent1"/>
            </a:effectRef>
            <a:fontRef idx="minor">
              <a:schemeClr val="tx1"/>
            </a:fontRef>
          </p:style>
        </p:cxnSp>
        <p:cxnSp>
          <p:nvCxnSpPr>
            <p:cNvPr id="60" name="59 Conector recto de flecha"/>
            <p:cNvCxnSpPr/>
            <p:nvPr/>
          </p:nvCxnSpPr>
          <p:spPr>
            <a:xfrm flipH="1">
              <a:off x="5596818" y="4996928"/>
              <a:ext cx="757380" cy="0"/>
            </a:xfrm>
            <a:prstGeom prst="straightConnector1">
              <a:avLst/>
            </a:prstGeom>
            <a:ln w="38100">
              <a:solidFill>
                <a:schemeClr val="tx1">
                  <a:lumMod val="50000"/>
                  <a:lumOff val="50000"/>
                </a:schemeClr>
              </a:solidFill>
              <a:prstDash val="sysDash"/>
              <a:headEnd type="none" w="lg" len="sm"/>
              <a:tailEnd type="arrow" w="lg" len="sm"/>
            </a:ln>
          </p:spPr>
          <p:style>
            <a:lnRef idx="1">
              <a:schemeClr val="accent1"/>
            </a:lnRef>
            <a:fillRef idx="0">
              <a:schemeClr val="accent1"/>
            </a:fillRef>
            <a:effectRef idx="0">
              <a:schemeClr val="accent1"/>
            </a:effectRef>
            <a:fontRef idx="minor">
              <a:schemeClr val="tx1"/>
            </a:fontRef>
          </p:style>
        </p:cxnSp>
        <p:sp>
          <p:nvSpPr>
            <p:cNvPr id="61" name="60 CuadroTexto"/>
            <p:cNvSpPr txBox="1"/>
            <p:nvPr/>
          </p:nvSpPr>
          <p:spPr>
            <a:xfrm>
              <a:off x="1637552" y="3833513"/>
              <a:ext cx="909223" cy="415498"/>
            </a:xfrm>
            <a:prstGeom prst="rect">
              <a:avLst/>
            </a:prstGeom>
            <a:noFill/>
          </p:spPr>
          <p:txBody>
            <a:bodyPr wrap="none" rtlCol="0">
              <a:spAutoFit/>
            </a:bodyPr>
            <a:lstStyle/>
            <a:p>
              <a:pPr algn="r" defTabSz="914290"/>
              <a:r>
                <a:rPr lang="es-ES" sz="1050" i="1">
                  <a:solidFill>
                    <a:prstClr val="black"/>
                  </a:solidFill>
                  <a:latin typeface="Calibri"/>
                </a:rPr>
                <a:t>Entrega ficha</a:t>
              </a:r>
            </a:p>
            <a:p>
              <a:pPr algn="r" defTabSz="914290"/>
              <a:r>
                <a:rPr lang="es-ES" sz="1050" i="1">
                  <a:solidFill>
                    <a:prstClr val="black"/>
                  </a:solidFill>
                  <a:latin typeface="Calibri"/>
                </a:rPr>
                <a:t>a su personal</a:t>
              </a:r>
              <a:endParaRPr lang="en-US" sz="1050" i="1">
                <a:solidFill>
                  <a:prstClr val="black"/>
                </a:solidFill>
                <a:latin typeface="Calibri"/>
              </a:endParaRPr>
            </a:p>
          </p:txBody>
        </p:sp>
        <p:sp>
          <p:nvSpPr>
            <p:cNvPr id="62" name="61 CuadroTexto"/>
            <p:cNvSpPr txBox="1"/>
            <p:nvPr/>
          </p:nvSpPr>
          <p:spPr>
            <a:xfrm>
              <a:off x="7029274" y="3852888"/>
              <a:ext cx="909223" cy="415498"/>
            </a:xfrm>
            <a:prstGeom prst="rect">
              <a:avLst/>
            </a:prstGeom>
            <a:noFill/>
          </p:spPr>
          <p:txBody>
            <a:bodyPr wrap="none" rtlCol="0">
              <a:spAutoFit/>
            </a:bodyPr>
            <a:lstStyle/>
            <a:p>
              <a:pPr defTabSz="914290"/>
              <a:r>
                <a:rPr lang="es-ES" sz="1050" i="1">
                  <a:solidFill>
                    <a:prstClr val="black"/>
                  </a:solidFill>
                  <a:latin typeface="Calibri"/>
                </a:rPr>
                <a:t>Entrega ficha</a:t>
              </a:r>
            </a:p>
            <a:p>
              <a:pPr defTabSz="914290"/>
              <a:r>
                <a:rPr lang="es-ES" sz="1050" i="1">
                  <a:solidFill>
                    <a:prstClr val="black"/>
                  </a:solidFill>
                  <a:latin typeface="Calibri"/>
                </a:rPr>
                <a:t>a su personal</a:t>
              </a:r>
              <a:endParaRPr lang="en-US" sz="1050" i="1">
                <a:solidFill>
                  <a:prstClr val="black"/>
                </a:solidFill>
                <a:latin typeface="Calibri"/>
              </a:endParaRPr>
            </a:p>
          </p:txBody>
        </p:sp>
        <p:sp>
          <p:nvSpPr>
            <p:cNvPr id="64" name="63 CuadroTexto"/>
            <p:cNvSpPr txBox="1"/>
            <p:nvPr/>
          </p:nvSpPr>
          <p:spPr>
            <a:xfrm>
              <a:off x="3146612" y="4996927"/>
              <a:ext cx="838692" cy="415498"/>
            </a:xfrm>
            <a:prstGeom prst="rect">
              <a:avLst/>
            </a:prstGeom>
            <a:noFill/>
          </p:spPr>
          <p:txBody>
            <a:bodyPr wrap="none" rtlCol="0">
              <a:spAutoFit/>
            </a:bodyPr>
            <a:lstStyle/>
            <a:p>
              <a:pPr algn="ctr" defTabSz="914290"/>
              <a:r>
                <a:rPr lang="es-ES" sz="1050" i="1">
                  <a:solidFill>
                    <a:prstClr val="black"/>
                  </a:solidFill>
                  <a:latin typeface="Calibri"/>
                </a:rPr>
                <a:t>Cauce</a:t>
              </a:r>
            </a:p>
            <a:p>
              <a:pPr algn="ctr" defTabSz="914290"/>
              <a:r>
                <a:rPr lang="es-ES" sz="1050" i="1">
                  <a:solidFill>
                    <a:prstClr val="black"/>
                  </a:solidFill>
                  <a:latin typeface="Calibri"/>
                </a:rPr>
                <a:t>confidencial</a:t>
              </a:r>
              <a:endParaRPr lang="en-US" sz="1050" i="1">
                <a:solidFill>
                  <a:prstClr val="black"/>
                </a:solidFill>
                <a:latin typeface="Calibri"/>
              </a:endParaRPr>
            </a:p>
          </p:txBody>
        </p:sp>
        <p:sp>
          <p:nvSpPr>
            <p:cNvPr id="65" name="64 CuadroTexto"/>
            <p:cNvSpPr txBox="1"/>
            <p:nvPr/>
          </p:nvSpPr>
          <p:spPr>
            <a:xfrm>
              <a:off x="5556162" y="4996927"/>
              <a:ext cx="838692" cy="415498"/>
            </a:xfrm>
            <a:prstGeom prst="rect">
              <a:avLst/>
            </a:prstGeom>
            <a:noFill/>
          </p:spPr>
          <p:txBody>
            <a:bodyPr wrap="none" rtlCol="0">
              <a:spAutoFit/>
            </a:bodyPr>
            <a:lstStyle/>
            <a:p>
              <a:pPr algn="ctr" defTabSz="914290"/>
              <a:r>
                <a:rPr lang="es-ES" sz="1050" i="1">
                  <a:solidFill>
                    <a:prstClr val="black"/>
                  </a:solidFill>
                  <a:latin typeface="Calibri"/>
                </a:rPr>
                <a:t>Cauce</a:t>
              </a:r>
            </a:p>
            <a:p>
              <a:pPr algn="ctr" defTabSz="914290"/>
              <a:r>
                <a:rPr lang="es-ES" sz="1050" i="1">
                  <a:solidFill>
                    <a:prstClr val="black"/>
                  </a:solidFill>
                  <a:latin typeface="Calibri"/>
                </a:rPr>
                <a:t>confidencial</a:t>
              </a:r>
              <a:endParaRPr lang="en-US" sz="1050" i="1">
                <a:solidFill>
                  <a:prstClr val="black"/>
                </a:solidFill>
                <a:latin typeface="Calibri"/>
              </a:endParaRPr>
            </a:p>
          </p:txBody>
        </p:sp>
        <p:sp>
          <p:nvSpPr>
            <p:cNvPr id="66" name="65 CuadroTexto"/>
            <p:cNvSpPr txBox="1"/>
            <p:nvPr/>
          </p:nvSpPr>
          <p:spPr>
            <a:xfrm>
              <a:off x="3179454" y="3551403"/>
              <a:ext cx="764953" cy="577081"/>
            </a:xfrm>
            <a:prstGeom prst="rect">
              <a:avLst/>
            </a:prstGeom>
            <a:noFill/>
          </p:spPr>
          <p:txBody>
            <a:bodyPr wrap="none" rtlCol="0">
              <a:spAutoFit/>
            </a:bodyPr>
            <a:lstStyle/>
            <a:p>
              <a:pPr algn="ctr" defTabSz="914290"/>
              <a:r>
                <a:rPr lang="es-ES" sz="1050" i="1">
                  <a:solidFill>
                    <a:prstClr val="black"/>
                  </a:solidFill>
                  <a:latin typeface="Calibri"/>
                </a:rPr>
                <a:t>Obligación</a:t>
              </a:r>
            </a:p>
            <a:p>
              <a:pPr algn="ctr" defTabSz="914290"/>
              <a:r>
                <a:rPr lang="es-ES" sz="1050" i="1">
                  <a:solidFill>
                    <a:prstClr val="black"/>
                  </a:solidFill>
                  <a:latin typeface="Calibri"/>
                </a:rPr>
                <a:t>de cubrir</a:t>
              </a:r>
            </a:p>
            <a:p>
              <a:pPr algn="ctr" defTabSz="914290"/>
              <a:r>
                <a:rPr lang="es-ES" sz="1050" i="1">
                  <a:solidFill>
                    <a:prstClr val="black"/>
                  </a:solidFill>
                  <a:latin typeface="Calibri"/>
                </a:rPr>
                <a:t>ficha</a:t>
              </a:r>
              <a:endParaRPr lang="en-US" sz="1050" i="1">
                <a:solidFill>
                  <a:prstClr val="black"/>
                </a:solidFill>
                <a:latin typeface="Calibri"/>
              </a:endParaRPr>
            </a:p>
          </p:txBody>
        </p:sp>
        <p:sp>
          <p:nvSpPr>
            <p:cNvPr id="68" name="67 CuadroTexto"/>
            <p:cNvSpPr txBox="1"/>
            <p:nvPr/>
          </p:nvSpPr>
          <p:spPr>
            <a:xfrm>
              <a:off x="5576341" y="3551403"/>
              <a:ext cx="764953" cy="577081"/>
            </a:xfrm>
            <a:prstGeom prst="rect">
              <a:avLst/>
            </a:prstGeom>
            <a:noFill/>
          </p:spPr>
          <p:txBody>
            <a:bodyPr wrap="none" rtlCol="0">
              <a:spAutoFit/>
            </a:bodyPr>
            <a:lstStyle/>
            <a:p>
              <a:pPr algn="ctr" defTabSz="914290"/>
              <a:r>
                <a:rPr lang="es-ES" sz="1050" i="1">
                  <a:solidFill>
                    <a:prstClr val="black"/>
                  </a:solidFill>
                  <a:latin typeface="Calibri"/>
                </a:rPr>
                <a:t>Obligación</a:t>
              </a:r>
            </a:p>
            <a:p>
              <a:pPr algn="ctr" defTabSz="914290"/>
              <a:r>
                <a:rPr lang="es-ES" sz="1050" i="1">
                  <a:solidFill>
                    <a:prstClr val="black"/>
                  </a:solidFill>
                  <a:latin typeface="Calibri"/>
                </a:rPr>
                <a:t>de cubrir</a:t>
              </a:r>
            </a:p>
            <a:p>
              <a:pPr algn="ctr" defTabSz="914290"/>
              <a:r>
                <a:rPr lang="es-ES" sz="1050" i="1">
                  <a:solidFill>
                    <a:prstClr val="black"/>
                  </a:solidFill>
                  <a:latin typeface="Calibri"/>
                </a:rPr>
                <a:t>ficha</a:t>
              </a:r>
              <a:endParaRPr lang="en-US" sz="1050" i="1">
                <a:solidFill>
                  <a:prstClr val="black"/>
                </a:solidFill>
                <a:latin typeface="Calibri"/>
              </a:endParaRPr>
            </a:p>
          </p:txBody>
        </p:sp>
      </p:grpSp>
      <p:pic>
        <p:nvPicPr>
          <p:cNvPr id="3" name="Picture 5" descr="http://artesanodeti.org/wp-content/uploads/2014/05/construccion.png">
            <a:extLst>
              <a:ext uri="{FF2B5EF4-FFF2-40B4-BE49-F238E27FC236}">
                <a16:creationId xmlns:a16="http://schemas.microsoft.com/office/drawing/2014/main" id="{1DB30BA8-5E3A-6D6B-8287-640680E8483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57617" y="5387896"/>
            <a:ext cx="1117551" cy="9932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jlgn3\Desktop\ficha\ficha[2].jpg">
            <a:extLst>
              <a:ext uri="{FF2B5EF4-FFF2-40B4-BE49-F238E27FC236}">
                <a16:creationId xmlns:a16="http://schemas.microsoft.com/office/drawing/2014/main" id="{072BB2BF-1293-41CB-97CF-3FCFEACD8B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806060">
            <a:off x="3513935" y="2304663"/>
            <a:ext cx="1005673" cy="1422906"/>
          </a:xfrm>
          <a:prstGeom prst="rect">
            <a:avLst/>
          </a:prstGeom>
          <a:noFill/>
          <a:ln w="9525">
            <a:solidFill>
              <a:schemeClr val="bg1">
                <a:lumMod val="8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92679021-316A-DDA1-1BAD-5F8979A1389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789527">
            <a:off x="2315784" y="1992429"/>
            <a:ext cx="1128764" cy="1595449"/>
          </a:xfrm>
          <a:prstGeom prst="rect">
            <a:avLst/>
          </a:prstGeom>
          <a:noFill/>
          <a:ln w="9525">
            <a:solidFill>
              <a:schemeClr val="bg1">
                <a:lumMod val="8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45" name="Título 1">
            <a:extLst>
              <a:ext uri="{FF2B5EF4-FFF2-40B4-BE49-F238E27FC236}">
                <a16:creationId xmlns:a16="http://schemas.microsoft.com/office/drawing/2014/main" id="{6AF41AB3-1287-BCB0-F426-DF981D10DED0}"/>
              </a:ext>
            </a:extLst>
          </p:cNvPr>
          <p:cNvSpPr txBox="1">
            <a:spLocks/>
          </p:cNvSpPr>
          <p:nvPr/>
        </p:nvSpPr>
        <p:spPr>
          <a:xfrm>
            <a:off x="2430107" y="57360"/>
            <a:ext cx="8101012" cy="423863"/>
          </a:xfrm>
          <a:prstGeom prst="rect">
            <a:avLst/>
          </a:prstGeom>
        </p:spPr>
        <p:txBody>
          <a:bodyPr vert="horz" lIns="91429" tIns="0" rIns="91429" bIns="0" rtlCol="0" anchor="ctr">
            <a:noAutofit/>
          </a:bodyPr>
          <a:lstStyle>
            <a:lvl1pPr algn="l" defTabSz="914290" rtl="0" eaLnBrk="1" latinLnBrk="0" hangingPunct="1">
              <a:spcBef>
                <a:spcPct val="0"/>
              </a:spcBef>
              <a:buNone/>
              <a:defRPr sz="2400" kern="1200">
                <a:solidFill>
                  <a:schemeClr val="bg1"/>
                </a:solidFill>
                <a:latin typeface="Arial Rounded MT Bold" panose="020F0704030504030204" pitchFamily="34" charset="0"/>
                <a:ea typeface="+mj-ea"/>
                <a:cs typeface="+mj-cs"/>
              </a:defRPr>
            </a:lvl1pPr>
          </a:lstStyle>
          <a:p>
            <a:r>
              <a:rPr lang="es-ES" err="1">
                <a:solidFill>
                  <a:prstClr val="white"/>
                </a:solidFill>
              </a:rPr>
              <a:t>Examples</a:t>
            </a:r>
            <a:r>
              <a:rPr lang="es-ES">
                <a:solidFill>
                  <a:prstClr val="white"/>
                </a:solidFill>
              </a:rPr>
              <a:t> of HOF </a:t>
            </a:r>
            <a:r>
              <a:rPr lang="es-ES" err="1">
                <a:solidFill>
                  <a:prstClr val="white"/>
                </a:solidFill>
              </a:rPr>
              <a:t>supervision</a:t>
            </a:r>
            <a:r>
              <a:rPr lang="es-ES">
                <a:solidFill>
                  <a:prstClr val="white"/>
                </a:solidFill>
              </a:rPr>
              <a:t> in AESF</a:t>
            </a:r>
          </a:p>
        </p:txBody>
      </p:sp>
      <p:sp>
        <p:nvSpPr>
          <p:cNvPr id="47" name="Título 1">
            <a:extLst>
              <a:ext uri="{FF2B5EF4-FFF2-40B4-BE49-F238E27FC236}">
                <a16:creationId xmlns:a16="http://schemas.microsoft.com/office/drawing/2014/main" id="{F4A83A11-435B-3A8A-FDEF-8D62F3F3BBD6}"/>
              </a:ext>
            </a:extLst>
          </p:cNvPr>
          <p:cNvSpPr txBox="1">
            <a:spLocks/>
          </p:cNvSpPr>
          <p:nvPr/>
        </p:nvSpPr>
        <p:spPr>
          <a:xfrm>
            <a:off x="2430106" y="784317"/>
            <a:ext cx="8099802" cy="423422"/>
          </a:xfrm>
          <a:prstGeom prst="rect">
            <a:avLst/>
          </a:prstGeom>
        </p:spPr>
        <p:txBody>
          <a:bodyPr vert="horz" lIns="91429" tIns="0" rIns="91429" bIns="0" rtlCol="0" anchor="ctr">
            <a:noAutofit/>
          </a:bodyPr>
          <a:lstStyle>
            <a:lvl1pPr algn="l" defTabSz="914290" rtl="0" eaLnBrk="1" latinLnBrk="0" hangingPunct="1">
              <a:spcBef>
                <a:spcPct val="0"/>
              </a:spcBef>
              <a:buNone/>
              <a:defRPr sz="2400" kern="1200">
                <a:solidFill>
                  <a:schemeClr val="bg1"/>
                </a:solidFill>
                <a:latin typeface="Arial Rounded MT Bold" panose="020F0704030504030204" pitchFamily="34" charset="0"/>
                <a:ea typeface="+mj-ea"/>
                <a:cs typeface="+mj-cs"/>
              </a:defRPr>
            </a:lvl1pPr>
          </a:lstStyle>
          <a:p>
            <a:r>
              <a:rPr lang="en-US" sz="2200" b="1">
                <a:solidFill>
                  <a:srgbClr val="FF7D25"/>
                </a:solidFill>
                <a:latin typeface="Rockwell" panose="02060603020205020403" pitchFamily="18" charset="0"/>
              </a:rPr>
              <a:t>4. SPECIFIC ACTIONS: after data analysis</a:t>
            </a:r>
          </a:p>
        </p:txBody>
      </p:sp>
      <p:sp>
        <p:nvSpPr>
          <p:cNvPr id="49" name="Rectángulo 48">
            <a:extLst>
              <a:ext uri="{FF2B5EF4-FFF2-40B4-BE49-F238E27FC236}">
                <a16:creationId xmlns:a16="http://schemas.microsoft.com/office/drawing/2014/main" id="{844946E4-2ECB-833A-320A-F18DA0440C97}"/>
              </a:ext>
            </a:extLst>
          </p:cNvPr>
          <p:cNvSpPr/>
          <p:nvPr/>
        </p:nvSpPr>
        <p:spPr>
          <a:xfrm>
            <a:off x="2938194" y="1128407"/>
            <a:ext cx="6264696" cy="369332"/>
          </a:xfrm>
          <a:prstGeom prst="rect">
            <a:avLst/>
          </a:prstGeom>
        </p:spPr>
        <p:txBody>
          <a:bodyPr wrap="square">
            <a:spAutoFit/>
          </a:bodyPr>
          <a:lstStyle/>
          <a:p>
            <a:pPr algn="ctr" defTabSz="914290"/>
            <a:r>
              <a:rPr lang="en-US" b="1" err="1">
                <a:solidFill>
                  <a:prstClr val="black"/>
                </a:solidFill>
                <a:latin typeface="Rockwell" panose="02060603020205020403" pitchFamily="18" charset="0"/>
              </a:rPr>
              <a:t>Spad</a:t>
            </a:r>
            <a:r>
              <a:rPr lang="en-US" b="1">
                <a:solidFill>
                  <a:prstClr val="black"/>
                </a:solidFill>
                <a:latin typeface="Rockwell" panose="02060603020205020403" pitchFamily="18" charset="0"/>
              </a:rPr>
              <a:t> increased tendency observed in 42% in 5 years</a:t>
            </a:r>
            <a:endParaRPr lang="es-ES" b="1">
              <a:solidFill>
                <a:prstClr val="black"/>
              </a:solidFill>
              <a:latin typeface="Rockwell" panose="02060603020205020403" pitchFamily="18" charset="0"/>
            </a:endParaRPr>
          </a:p>
        </p:txBody>
      </p:sp>
      <p:sp>
        <p:nvSpPr>
          <p:cNvPr id="50" name="CuadroTexto 49">
            <a:extLst>
              <a:ext uri="{FF2B5EF4-FFF2-40B4-BE49-F238E27FC236}">
                <a16:creationId xmlns:a16="http://schemas.microsoft.com/office/drawing/2014/main" id="{25BF9935-E0E3-69A6-D712-48F0B33905CA}"/>
              </a:ext>
            </a:extLst>
          </p:cNvPr>
          <p:cNvSpPr txBox="1"/>
          <p:nvPr/>
        </p:nvSpPr>
        <p:spPr>
          <a:xfrm>
            <a:off x="5024255" y="1580241"/>
            <a:ext cx="6229557" cy="369332"/>
          </a:xfrm>
          <a:prstGeom prst="rect">
            <a:avLst/>
          </a:prstGeom>
          <a:noFill/>
        </p:spPr>
        <p:txBody>
          <a:bodyPr wrap="square" rtlCol="0">
            <a:spAutoFit/>
          </a:bodyPr>
          <a:lstStyle/>
          <a:p>
            <a:pPr defTabSz="914290"/>
            <a:r>
              <a:rPr lang="es-ES" b="1" err="1">
                <a:solidFill>
                  <a:prstClr val="black"/>
                </a:solidFill>
                <a:latin typeface="Calibri"/>
              </a:rPr>
              <a:t>Actions</a:t>
            </a:r>
            <a:r>
              <a:rPr lang="es-ES" b="1">
                <a:solidFill>
                  <a:prstClr val="black"/>
                </a:solidFill>
                <a:latin typeface="Calibri"/>
              </a:rPr>
              <a:t> </a:t>
            </a:r>
            <a:r>
              <a:rPr lang="es-ES" b="1" err="1">
                <a:solidFill>
                  <a:prstClr val="black"/>
                </a:solidFill>
                <a:latin typeface="Calibri"/>
              </a:rPr>
              <a:t>taken</a:t>
            </a:r>
            <a:r>
              <a:rPr lang="es-ES" b="1">
                <a:solidFill>
                  <a:prstClr val="black"/>
                </a:solidFill>
                <a:latin typeface="Calibri"/>
              </a:rPr>
              <a:t> </a:t>
            </a:r>
            <a:r>
              <a:rPr lang="es-ES" b="1" err="1">
                <a:solidFill>
                  <a:prstClr val="black"/>
                </a:solidFill>
                <a:latin typeface="Calibri"/>
              </a:rPr>
              <a:t>by</a:t>
            </a:r>
            <a:r>
              <a:rPr lang="es-ES" b="1">
                <a:solidFill>
                  <a:prstClr val="black"/>
                </a:solidFill>
                <a:latin typeface="Calibri"/>
              </a:rPr>
              <a:t> AESF:</a:t>
            </a:r>
          </a:p>
        </p:txBody>
      </p:sp>
      <p:sp>
        <p:nvSpPr>
          <p:cNvPr id="52" name="CuadroTexto 51">
            <a:extLst>
              <a:ext uri="{FF2B5EF4-FFF2-40B4-BE49-F238E27FC236}">
                <a16:creationId xmlns:a16="http://schemas.microsoft.com/office/drawing/2014/main" id="{D05C966A-B4D9-3020-213C-1E4C80D29F09}"/>
              </a:ext>
            </a:extLst>
          </p:cNvPr>
          <p:cNvSpPr txBox="1"/>
          <p:nvPr/>
        </p:nvSpPr>
        <p:spPr>
          <a:xfrm>
            <a:off x="7565977" y="1545917"/>
            <a:ext cx="6229557" cy="1200329"/>
          </a:xfrm>
          <a:prstGeom prst="rect">
            <a:avLst/>
          </a:prstGeom>
          <a:noFill/>
        </p:spPr>
        <p:txBody>
          <a:bodyPr wrap="square" rtlCol="0">
            <a:spAutoFit/>
          </a:bodyPr>
          <a:lstStyle/>
          <a:p>
            <a:pPr marL="342900" indent="-342900" defTabSz="914290">
              <a:buFontTx/>
              <a:buAutoNum type="arabicPeriod"/>
            </a:pPr>
            <a:r>
              <a:rPr lang="es-ES" err="1">
                <a:solidFill>
                  <a:prstClr val="black"/>
                </a:solidFill>
                <a:latin typeface="Calibri"/>
              </a:rPr>
              <a:t>Compilation</a:t>
            </a:r>
            <a:r>
              <a:rPr lang="es-ES">
                <a:solidFill>
                  <a:prstClr val="black"/>
                </a:solidFill>
                <a:latin typeface="Calibri"/>
              </a:rPr>
              <a:t> of </a:t>
            </a:r>
            <a:r>
              <a:rPr lang="es-ES" err="1">
                <a:solidFill>
                  <a:prstClr val="black"/>
                </a:solidFill>
                <a:latin typeface="Calibri"/>
              </a:rPr>
              <a:t>information</a:t>
            </a:r>
            <a:endParaRPr lang="es-ES">
              <a:solidFill>
                <a:prstClr val="black"/>
              </a:solidFill>
              <a:latin typeface="Calibri"/>
            </a:endParaRPr>
          </a:p>
          <a:p>
            <a:pPr marL="342900" indent="-342900" defTabSz="914290">
              <a:buFontTx/>
              <a:buAutoNum type="arabicPeriod"/>
            </a:pPr>
            <a:r>
              <a:rPr lang="es-ES">
                <a:solidFill>
                  <a:prstClr val="black"/>
                </a:solidFill>
                <a:latin typeface="Calibri"/>
              </a:rPr>
              <a:t>Data análisis</a:t>
            </a:r>
          </a:p>
          <a:p>
            <a:pPr marL="342900" indent="-342900" defTabSz="914290">
              <a:buFontTx/>
              <a:buAutoNum type="arabicPeriod"/>
            </a:pPr>
            <a:r>
              <a:rPr lang="es-ES" err="1">
                <a:solidFill>
                  <a:prstClr val="black"/>
                </a:solidFill>
                <a:latin typeface="Calibri"/>
              </a:rPr>
              <a:t>First</a:t>
            </a:r>
            <a:r>
              <a:rPr lang="es-ES">
                <a:solidFill>
                  <a:prstClr val="black"/>
                </a:solidFill>
                <a:latin typeface="Calibri"/>
              </a:rPr>
              <a:t> </a:t>
            </a:r>
            <a:r>
              <a:rPr lang="es-ES" err="1">
                <a:solidFill>
                  <a:prstClr val="black"/>
                </a:solidFill>
                <a:latin typeface="Calibri"/>
              </a:rPr>
              <a:t>conclussions</a:t>
            </a:r>
            <a:endParaRPr lang="es-ES">
              <a:solidFill>
                <a:prstClr val="black"/>
              </a:solidFill>
              <a:latin typeface="Calibri"/>
            </a:endParaRPr>
          </a:p>
          <a:p>
            <a:pPr marL="342900" indent="-342900" defTabSz="914290">
              <a:buFontTx/>
              <a:buAutoNum type="arabicPeriod"/>
            </a:pPr>
            <a:r>
              <a:rPr lang="es-ES" b="1" err="1">
                <a:solidFill>
                  <a:srgbClr val="FF7D25"/>
                </a:solidFill>
                <a:latin typeface="Calibri"/>
              </a:rPr>
              <a:t>Reported</a:t>
            </a:r>
            <a:r>
              <a:rPr lang="es-ES" b="1">
                <a:solidFill>
                  <a:srgbClr val="FF7D25"/>
                </a:solidFill>
                <a:latin typeface="Calibri"/>
              </a:rPr>
              <a:t> </a:t>
            </a:r>
            <a:r>
              <a:rPr lang="es-ES" b="1" err="1">
                <a:solidFill>
                  <a:srgbClr val="FF7D25"/>
                </a:solidFill>
                <a:latin typeface="Calibri"/>
              </a:rPr>
              <a:t>system</a:t>
            </a:r>
            <a:r>
              <a:rPr lang="es-ES" b="1">
                <a:solidFill>
                  <a:srgbClr val="FF7D25"/>
                </a:solidFill>
                <a:latin typeface="Calibri"/>
              </a:rPr>
              <a:t> in AESF</a:t>
            </a:r>
          </a:p>
        </p:txBody>
      </p:sp>
    </p:spTree>
    <p:extLst>
      <p:ext uri="{BB962C8B-B14F-4D97-AF65-F5344CB8AC3E}">
        <p14:creationId xmlns:p14="http://schemas.microsoft.com/office/powerpoint/2010/main" val="472266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9E09-5CFE-464B-9F45-C798817EF025}"/>
              </a:ext>
            </a:extLst>
          </p:cNvPr>
          <p:cNvSpPr>
            <a:spLocks noGrp="1"/>
          </p:cNvSpPr>
          <p:nvPr>
            <p:ph type="title"/>
          </p:nvPr>
        </p:nvSpPr>
        <p:spPr/>
        <p:txBody>
          <a:bodyPr/>
          <a:lstStyle/>
          <a:p>
            <a:r>
              <a:rPr lang="fr-BE"/>
              <a:t>Speakers – 7 </a:t>
            </a:r>
            <a:r>
              <a:rPr lang="fr-BE" err="1"/>
              <a:t>December</a:t>
            </a:r>
            <a:r>
              <a:rPr lang="fr-BE"/>
              <a:t> 2022</a:t>
            </a:r>
            <a:endParaRPr lang="en-GB"/>
          </a:p>
        </p:txBody>
      </p:sp>
      <p:graphicFrame>
        <p:nvGraphicFramePr>
          <p:cNvPr id="8" name="Diagram 7">
            <a:extLst>
              <a:ext uri="{FF2B5EF4-FFF2-40B4-BE49-F238E27FC236}">
                <a16:creationId xmlns:a16="http://schemas.microsoft.com/office/drawing/2014/main" id="{8D50A222-483F-4557-ADF7-528E67FBC26B}"/>
              </a:ext>
            </a:extLst>
          </p:cNvPr>
          <p:cNvGraphicFramePr/>
          <p:nvPr>
            <p:extLst>
              <p:ext uri="{D42A27DB-BD31-4B8C-83A1-F6EECF244321}">
                <p14:modId xmlns:p14="http://schemas.microsoft.com/office/powerpoint/2010/main" val="2884048597"/>
              </p:ext>
            </p:extLst>
          </p:nvPr>
        </p:nvGraphicFramePr>
        <p:xfrm>
          <a:off x="368503" y="1076652"/>
          <a:ext cx="11487875" cy="5683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Logo, company name&#10;&#10;Description automatically generated">
            <a:extLst>
              <a:ext uri="{FF2B5EF4-FFF2-40B4-BE49-F238E27FC236}">
                <a16:creationId xmlns:a16="http://schemas.microsoft.com/office/drawing/2014/main" id="{5DE206E0-FD6C-4E81-85EE-370C02FFF9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2375" y="5889476"/>
            <a:ext cx="1237953" cy="751237"/>
          </a:xfrm>
          <a:prstGeom prst="rect">
            <a:avLst/>
          </a:prstGeom>
        </p:spPr>
      </p:pic>
      <p:sp>
        <p:nvSpPr>
          <p:cNvPr id="10" name="Slide Number Placeholder 9">
            <a:extLst>
              <a:ext uri="{FF2B5EF4-FFF2-40B4-BE49-F238E27FC236}">
                <a16:creationId xmlns:a16="http://schemas.microsoft.com/office/drawing/2014/main" id="{2D7BA7D8-A83E-4D1C-B0DA-F2FABB56A6F6}"/>
              </a:ext>
            </a:extLst>
          </p:cNvPr>
          <p:cNvSpPr>
            <a:spLocks noGrp="1"/>
          </p:cNvSpPr>
          <p:nvPr>
            <p:ph type="sldNum" sz="quarter" idx="12"/>
          </p:nvPr>
        </p:nvSpPr>
        <p:spPr/>
        <p:txBody>
          <a:bodyPr/>
          <a:lstStyle/>
          <a:p>
            <a:fld id="{C42FA7FF-343F-4B15-8C07-71F25E92F617}" type="slidenum">
              <a:rPr lang="en-US" smtClean="0"/>
              <a:t>5</a:t>
            </a:fld>
            <a:endParaRPr lang="en-US"/>
          </a:p>
        </p:txBody>
      </p:sp>
      <p:sp>
        <p:nvSpPr>
          <p:cNvPr id="3" name="AutoShape 2" descr="Home">
            <a:extLst>
              <a:ext uri="{FF2B5EF4-FFF2-40B4-BE49-F238E27FC236}">
                <a16:creationId xmlns:a16="http://schemas.microsoft.com/office/drawing/2014/main" id="{ADBD9A77-B71D-42B0-A615-335E122DB2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4" descr="Irish Rail logo">
            <a:extLst>
              <a:ext uri="{FF2B5EF4-FFF2-40B4-BE49-F238E27FC236}">
                <a16:creationId xmlns:a16="http://schemas.microsoft.com/office/drawing/2014/main" id="{73DBA041-882E-497C-9F21-849EED4C794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 name="Content Placeholder 6">
            <a:extLst>
              <a:ext uri="{FF2B5EF4-FFF2-40B4-BE49-F238E27FC236}">
                <a16:creationId xmlns:a16="http://schemas.microsoft.com/office/drawing/2014/main" id="{437A13A3-5D9E-4FC3-92CC-FDD2BA8425CA}"/>
              </a:ext>
            </a:extLst>
          </p:cNvPr>
          <p:cNvPicPr>
            <a:picLocks noGrp="1" noChangeAspect="1"/>
          </p:cNvPicPr>
          <p:nvPr>
            <p:ph idx="1"/>
          </p:nvPr>
        </p:nvPicPr>
        <p:blipFill>
          <a:blip r:embed="rId9"/>
          <a:stretch>
            <a:fillRect/>
          </a:stretch>
        </p:blipFill>
        <p:spPr>
          <a:xfrm>
            <a:off x="18810463" y="12399847"/>
            <a:ext cx="1362994" cy="286229"/>
          </a:xfrm>
          <a:prstGeom prst="rect">
            <a:avLst/>
          </a:prstGeom>
        </p:spPr>
      </p:pic>
      <p:pic>
        <p:nvPicPr>
          <p:cNvPr id="14" name="Picture 13" descr="Logo, company name&#10;&#10;Description automatically generated">
            <a:extLst>
              <a:ext uri="{FF2B5EF4-FFF2-40B4-BE49-F238E27FC236}">
                <a16:creationId xmlns:a16="http://schemas.microsoft.com/office/drawing/2014/main" id="{16E3DADB-6C01-4811-8CD1-0707D47AF4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28362" y="5889475"/>
            <a:ext cx="1237953" cy="751237"/>
          </a:xfrm>
          <a:prstGeom prst="rect">
            <a:avLst/>
          </a:prstGeom>
        </p:spPr>
      </p:pic>
      <p:pic>
        <p:nvPicPr>
          <p:cNvPr id="11" name="Picture 10">
            <a:extLst>
              <a:ext uri="{FF2B5EF4-FFF2-40B4-BE49-F238E27FC236}">
                <a16:creationId xmlns:a16="http://schemas.microsoft.com/office/drawing/2014/main" id="{37DC815A-B692-4F0C-A9B7-5BBC74B4DAF0}"/>
              </a:ext>
            </a:extLst>
          </p:cNvPr>
          <p:cNvPicPr>
            <a:picLocks noChangeAspect="1"/>
          </p:cNvPicPr>
          <p:nvPr/>
        </p:nvPicPr>
        <p:blipFill>
          <a:blip r:embed="rId10"/>
          <a:stretch>
            <a:fillRect/>
          </a:stretch>
        </p:blipFill>
        <p:spPr>
          <a:xfrm>
            <a:off x="6248400" y="5939669"/>
            <a:ext cx="1531602" cy="627794"/>
          </a:xfrm>
          <a:prstGeom prst="rect">
            <a:avLst/>
          </a:prstGeom>
        </p:spPr>
      </p:pic>
      <p:pic>
        <p:nvPicPr>
          <p:cNvPr id="12" name="Picture 11">
            <a:extLst>
              <a:ext uri="{FF2B5EF4-FFF2-40B4-BE49-F238E27FC236}">
                <a16:creationId xmlns:a16="http://schemas.microsoft.com/office/drawing/2014/main" id="{647B9684-6CF2-465F-9227-EFCAC98FE30C}"/>
              </a:ext>
            </a:extLst>
          </p:cNvPr>
          <p:cNvPicPr>
            <a:picLocks noChangeAspect="1"/>
          </p:cNvPicPr>
          <p:nvPr/>
        </p:nvPicPr>
        <p:blipFill>
          <a:blip r:embed="rId11"/>
          <a:stretch>
            <a:fillRect/>
          </a:stretch>
        </p:blipFill>
        <p:spPr>
          <a:xfrm>
            <a:off x="4484854" y="6049581"/>
            <a:ext cx="2346965" cy="421251"/>
          </a:xfrm>
          <a:prstGeom prst="rect">
            <a:avLst/>
          </a:prstGeom>
        </p:spPr>
      </p:pic>
      <p:pic>
        <p:nvPicPr>
          <p:cNvPr id="21" name="Picture 20">
            <a:extLst>
              <a:ext uri="{FF2B5EF4-FFF2-40B4-BE49-F238E27FC236}">
                <a16:creationId xmlns:a16="http://schemas.microsoft.com/office/drawing/2014/main" id="{3767A2CE-F529-43D7-AA93-08A3BD6BEBF2}"/>
              </a:ext>
            </a:extLst>
          </p:cNvPr>
          <p:cNvPicPr>
            <a:picLocks noChangeAspect="1"/>
          </p:cNvPicPr>
          <p:nvPr/>
        </p:nvPicPr>
        <p:blipFill>
          <a:blip r:embed="rId12"/>
          <a:stretch>
            <a:fillRect/>
          </a:stretch>
        </p:blipFill>
        <p:spPr>
          <a:xfrm>
            <a:off x="4568804" y="39770"/>
            <a:ext cx="933362" cy="934141"/>
          </a:xfrm>
          <a:prstGeom prst="rect">
            <a:avLst/>
          </a:prstGeom>
        </p:spPr>
      </p:pic>
      <p:pic>
        <p:nvPicPr>
          <p:cNvPr id="4" name="Picture 3">
            <a:extLst>
              <a:ext uri="{FF2B5EF4-FFF2-40B4-BE49-F238E27FC236}">
                <a16:creationId xmlns:a16="http://schemas.microsoft.com/office/drawing/2014/main" id="{F88AE62A-1875-487E-9561-58E81AAF895E}"/>
              </a:ext>
            </a:extLst>
          </p:cNvPr>
          <p:cNvPicPr>
            <a:picLocks noChangeAspect="1"/>
          </p:cNvPicPr>
          <p:nvPr/>
        </p:nvPicPr>
        <p:blipFill>
          <a:blip r:embed="rId13"/>
          <a:stretch>
            <a:fillRect/>
          </a:stretch>
        </p:blipFill>
        <p:spPr>
          <a:xfrm>
            <a:off x="2817632" y="5860340"/>
            <a:ext cx="1127858" cy="786452"/>
          </a:xfrm>
          <a:prstGeom prst="rect">
            <a:avLst/>
          </a:prstGeom>
        </p:spPr>
      </p:pic>
      <p:pic>
        <p:nvPicPr>
          <p:cNvPr id="29" name="Picture 82" descr="A picture containing text&#10;&#10;Description automatically generated">
            <a:extLst>
              <a:ext uri="{FF2B5EF4-FFF2-40B4-BE49-F238E27FC236}">
                <a16:creationId xmlns:a16="http://schemas.microsoft.com/office/drawing/2014/main" id="{B557D3E9-0D68-DA38-FF2E-F56DB69C13AA}"/>
              </a:ext>
            </a:extLst>
          </p:cNvPr>
          <p:cNvPicPr>
            <a:picLocks noChangeAspect="1"/>
          </p:cNvPicPr>
          <p:nvPr/>
        </p:nvPicPr>
        <p:blipFill>
          <a:blip r:embed="rId14"/>
          <a:stretch>
            <a:fillRect/>
          </a:stretch>
        </p:blipFill>
        <p:spPr>
          <a:xfrm>
            <a:off x="2758661" y="-8126"/>
            <a:ext cx="4543286" cy="1076428"/>
          </a:xfrm>
          <a:prstGeom prst="rect">
            <a:avLst/>
          </a:prstGeom>
        </p:spPr>
      </p:pic>
      <p:pic>
        <p:nvPicPr>
          <p:cNvPr id="1026" name="Picture 2" descr="See the source image">
            <a:extLst>
              <a:ext uri="{FF2B5EF4-FFF2-40B4-BE49-F238E27FC236}">
                <a16:creationId xmlns:a16="http://schemas.microsoft.com/office/drawing/2014/main" id="{6C9A47FB-1363-421D-925E-B5FFBEFE9FC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08021" y="5883715"/>
            <a:ext cx="1531601" cy="735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257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ctrTitle"/>
          </p:nvPr>
        </p:nvSpPr>
        <p:spPr/>
        <p:txBody>
          <a:bodyPr>
            <a:normAutofit fontScale="90000"/>
          </a:bodyPr>
          <a:lstStyle/>
          <a:p>
            <a:r>
              <a:rPr lang="es-ES_tradnl" err="1"/>
              <a:t>Thank</a:t>
            </a:r>
            <a:r>
              <a:rPr lang="es-ES_tradnl"/>
              <a:t> </a:t>
            </a:r>
            <a:r>
              <a:rPr lang="es-ES_tradnl" err="1"/>
              <a:t>you</a:t>
            </a:r>
            <a:r>
              <a:rPr lang="es-ES_tradnl"/>
              <a:t> for </a:t>
            </a:r>
            <a:r>
              <a:rPr lang="es-ES_tradnl" err="1"/>
              <a:t>your</a:t>
            </a:r>
            <a:r>
              <a:rPr lang="es-ES_tradnl"/>
              <a:t> </a:t>
            </a:r>
            <a:r>
              <a:rPr lang="es-ES_tradnl" err="1"/>
              <a:t>attention</a:t>
            </a:r>
            <a:br>
              <a:rPr lang="es-ES_tradnl"/>
            </a:br>
            <a:r>
              <a:rPr lang="es-ES_tradnl"/>
              <a:t>¿</a:t>
            </a:r>
            <a:r>
              <a:rPr lang="es-ES_tradnl" err="1"/>
              <a:t>Questions</a:t>
            </a:r>
            <a:r>
              <a:rPr lang="es-ES_tradnl"/>
              <a:t>?</a:t>
            </a:r>
          </a:p>
        </p:txBody>
      </p:sp>
      <p:sp>
        <p:nvSpPr>
          <p:cNvPr id="2" name="1 CuadroTexto"/>
          <p:cNvSpPr txBox="1"/>
          <p:nvPr/>
        </p:nvSpPr>
        <p:spPr>
          <a:xfrm>
            <a:off x="6833755" y="3861048"/>
            <a:ext cx="3641902" cy="1598742"/>
          </a:xfrm>
          <a:prstGeom prst="rect">
            <a:avLst/>
          </a:prstGeom>
        </p:spPr>
        <p:txBody>
          <a:bodyPr vert="horz" lIns="91429" tIns="45715" rIns="91429" bIns="45715" rtlCol="0">
            <a:noAutofit/>
          </a:bodyPr>
          <a:lstStyle>
            <a:lvl1pPr indent="0" algn="r">
              <a:spcBef>
                <a:spcPct val="20000"/>
              </a:spcBef>
              <a:buFont typeface="Arial" panose="020B0604020202020204" pitchFamily="34" charset="0"/>
              <a:buNone/>
              <a:defRPr sz="1600" b="1">
                <a:solidFill>
                  <a:srgbClr val="C00000"/>
                </a:solidFill>
                <a:effectLst>
                  <a:outerShdw blurRad="50800" dist="76200" dir="3000000" algn="tl" rotWithShape="0">
                    <a:schemeClr val="bg1"/>
                  </a:outerShdw>
                </a:effectLst>
                <a:latin typeface="Rockwell Condensed" panose="02060603050405020104" pitchFamily="18" charset="0"/>
              </a:defRPr>
            </a:lvl1pPr>
            <a:lvl2pPr indent="0" algn="ctr">
              <a:spcBef>
                <a:spcPct val="20000"/>
              </a:spcBef>
              <a:buFont typeface="Arial" panose="020B0604020202020204" pitchFamily="34" charset="0"/>
              <a:buNone/>
              <a:defRPr sz="2800">
                <a:solidFill>
                  <a:schemeClr val="tx1">
                    <a:tint val="75000"/>
                  </a:schemeClr>
                </a:solidFill>
              </a:defRPr>
            </a:lvl2pPr>
            <a:lvl3pPr indent="0" algn="ctr">
              <a:spcBef>
                <a:spcPct val="20000"/>
              </a:spcBef>
              <a:buFont typeface="Arial" panose="020B0604020202020204" pitchFamily="34" charset="0"/>
              <a:buNone/>
              <a:defRPr sz="2400">
                <a:solidFill>
                  <a:schemeClr val="tx1">
                    <a:tint val="75000"/>
                  </a:schemeClr>
                </a:solidFill>
              </a:defRPr>
            </a:lvl3pPr>
            <a:lvl4pPr indent="0" algn="ctr">
              <a:spcBef>
                <a:spcPct val="20000"/>
              </a:spcBef>
              <a:buFont typeface="Arial" panose="020B0604020202020204" pitchFamily="34" charset="0"/>
              <a:buNone/>
              <a:defRPr sz="2000">
                <a:solidFill>
                  <a:schemeClr val="tx1">
                    <a:tint val="75000"/>
                  </a:schemeClr>
                </a:solidFill>
              </a:defRPr>
            </a:lvl4pPr>
            <a:lvl5pPr indent="0" algn="ctr">
              <a:spcBef>
                <a:spcPct val="20000"/>
              </a:spcBef>
              <a:buFont typeface="Arial" panose="020B0604020202020204" pitchFamily="34" charset="0"/>
              <a:buNone/>
              <a:defRPr sz="2000">
                <a:solidFill>
                  <a:schemeClr val="tx1">
                    <a:tint val="75000"/>
                  </a:schemeClr>
                </a:solidFill>
              </a:defRPr>
            </a:lvl5pPr>
            <a:lvl6pPr indent="0" algn="ctr">
              <a:spcBef>
                <a:spcPct val="20000"/>
              </a:spcBef>
              <a:buFont typeface="Arial" panose="020B0604020202020204" pitchFamily="34" charset="0"/>
              <a:buNone/>
              <a:defRPr sz="2000">
                <a:solidFill>
                  <a:schemeClr val="tx1">
                    <a:tint val="75000"/>
                  </a:schemeClr>
                </a:solidFill>
              </a:defRPr>
            </a:lvl6pPr>
            <a:lvl7pPr indent="0" algn="ctr">
              <a:spcBef>
                <a:spcPct val="20000"/>
              </a:spcBef>
              <a:buFont typeface="Arial" panose="020B0604020202020204" pitchFamily="34" charset="0"/>
              <a:buNone/>
              <a:defRPr sz="2000">
                <a:solidFill>
                  <a:schemeClr val="tx1">
                    <a:tint val="75000"/>
                  </a:schemeClr>
                </a:solidFill>
              </a:defRPr>
            </a:lvl7pPr>
            <a:lvl8pPr indent="0" algn="ctr">
              <a:spcBef>
                <a:spcPct val="20000"/>
              </a:spcBef>
              <a:buFont typeface="Arial" panose="020B0604020202020204" pitchFamily="34" charset="0"/>
              <a:buNone/>
              <a:defRPr sz="2000">
                <a:solidFill>
                  <a:schemeClr val="tx1">
                    <a:tint val="75000"/>
                  </a:schemeClr>
                </a:solidFill>
              </a:defRPr>
            </a:lvl8pPr>
            <a:lvl9pPr indent="0" algn="ctr">
              <a:spcBef>
                <a:spcPct val="20000"/>
              </a:spcBef>
              <a:buFont typeface="Arial" panose="020B0604020202020204" pitchFamily="34" charset="0"/>
              <a:buNone/>
              <a:defRPr sz="2000">
                <a:solidFill>
                  <a:schemeClr val="tx1">
                    <a:tint val="75000"/>
                  </a:schemeClr>
                </a:solidFill>
              </a:defRPr>
            </a:lvl9pPr>
          </a:lstStyle>
          <a:p>
            <a:pPr defTabSz="914290"/>
            <a:endParaRPr lang="es-ES_tradnl" sz="1800">
              <a:solidFill>
                <a:prstClr val="black">
                  <a:lumMod val="65000"/>
                  <a:lumOff val="35000"/>
                </a:prstClr>
              </a:solidFill>
              <a:effectLst/>
            </a:endParaRPr>
          </a:p>
          <a:p>
            <a:pPr defTabSz="914290"/>
            <a:endParaRPr lang="es-ES_tradnl" sz="1800">
              <a:solidFill>
                <a:prstClr val="black">
                  <a:lumMod val="65000"/>
                  <a:lumOff val="35000"/>
                </a:prstClr>
              </a:solidFill>
              <a:effectLst/>
            </a:endParaRPr>
          </a:p>
          <a:p>
            <a:pPr defTabSz="914290"/>
            <a:r>
              <a:rPr lang="es-ES_tradnl" sz="1800">
                <a:solidFill>
                  <a:prstClr val="black">
                    <a:lumMod val="65000"/>
                    <a:lumOff val="35000"/>
                  </a:prstClr>
                </a:solidFill>
                <a:effectLst/>
              </a:rPr>
              <a:t>Vanessa </a:t>
            </a:r>
            <a:r>
              <a:rPr lang="es-ES_tradnl" sz="1800" err="1">
                <a:solidFill>
                  <a:prstClr val="black">
                    <a:lumMod val="65000"/>
                    <a:lumOff val="35000"/>
                  </a:prstClr>
                </a:solidFill>
                <a:effectLst/>
              </a:rPr>
              <a:t>mª</a:t>
            </a:r>
            <a:r>
              <a:rPr lang="es-ES_tradnl" sz="1800">
                <a:solidFill>
                  <a:prstClr val="black">
                    <a:lumMod val="65000"/>
                    <a:lumOff val="35000"/>
                  </a:prstClr>
                </a:solidFill>
                <a:effectLst/>
              </a:rPr>
              <a:t> García Lozano</a:t>
            </a:r>
          </a:p>
          <a:p>
            <a:pPr defTabSz="914290"/>
            <a:r>
              <a:rPr lang="es-ES_tradnl" sz="1800" u="sng">
                <a:effectLst/>
              </a:rPr>
              <a:t>vmgarcia@seguridadferroviaria.es</a:t>
            </a:r>
            <a:endParaRPr lang="es-ES" sz="1800" u="sng">
              <a:effectLst/>
            </a:endParaRPr>
          </a:p>
        </p:txBody>
      </p:sp>
    </p:spTree>
    <p:extLst>
      <p:ext uri="{BB962C8B-B14F-4D97-AF65-F5344CB8AC3E}">
        <p14:creationId xmlns:p14="http://schemas.microsoft.com/office/powerpoint/2010/main" val="31211532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i="0">
                <a:effectLst/>
                <a:latin typeface="-apple-system"/>
              </a:rPr>
              <a:t>Conference - Integration of Human and </a:t>
            </a:r>
            <a:r>
              <a:rPr lang="en-US" b="1" i="0" err="1">
                <a:effectLst/>
                <a:latin typeface="-apple-system"/>
              </a:rPr>
              <a:t>Organisational</a:t>
            </a:r>
            <a:r>
              <a:rPr lang="en-US" b="1" i="0">
                <a:effectLst/>
                <a:latin typeface="-apple-system"/>
              </a:rPr>
              <a:t> Factors: Managing Workload and Fatigue</a:t>
            </a:r>
            <a:endParaRPr lang="en-US"/>
          </a:p>
        </p:txBody>
      </p:sp>
      <p:sp>
        <p:nvSpPr>
          <p:cNvPr id="3" name="Subtitle 2"/>
          <p:cNvSpPr>
            <a:spLocks noGrp="1"/>
          </p:cNvSpPr>
          <p:nvPr>
            <p:ph type="subTitle" idx="1"/>
          </p:nvPr>
        </p:nvSpPr>
        <p:spPr>
          <a:xfrm>
            <a:off x="1524000" y="2778919"/>
            <a:ext cx="9144000" cy="542989"/>
          </a:xfrm>
        </p:spPr>
        <p:txBody>
          <a:bodyPr>
            <a:normAutofit/>
          </a:bodyPr>
          <a:lstStyle/>
          <a:p>
            <a:r>
              <a:rPr lang="fr-BE" sz="2800" b="1"/>
              <a:t>PANEL DISCUSSION </a:t>
            </a:r>
            <a:r>
              <a:rPr lang="fr-BE" sz="2800" b="1" err="1"/>
              <a:t>day</a:t>
            </a:r>
            <a:r>
              <a:rPr lang="fr-BE" sz="2800" b="1"/>
              <a:t> 2</a:t>
            </a:r>
            <a:endParaRPr lang="en-US" sz="2800" b="1"/>
          </a:p>
        </p:txBody>
      </p:sp>
    </p:spTree>
    <p:extLst>
      <p:ext uri="{BB962C8B-B14F-4D97-AF65-F5344CB8AC3E}">
        <p14:creationId xmlns:p14="http://schemas.microsoft.com/office/powerpoint/2010/main" val="17134793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9E09-5CFE-464B-9F45-C798817EF025}"/>
              </a:ext>
            </a:extLst>
          </p:cNvPr>
          <p:cNvSpPr>
            <a:spLocks noGrp="1"/>
          </p:cNvSpPr>
          <p:nvPr>
            <p:ph type="title"/>
          </p:nvPr>
        </p:nvSpPr>
        <p:spPr/>
        <p:txBody>
          <a:bodyPr/>
          <a:lstStyle/>
          <a:p>
            <a:r>
              <a:rPr lang="fr-BE"/>
              <a:t>Speakers – 7 </a:t>
            </a:r>
            <a:r>
              <a:rPr lang="fr-BE" err="1"/>
              <a:t>December</a:t>
            </a:r>
            <a:r>
              <a:rPr lang="fr-BE"/>
              <a:t> 2022</a:t>
            </a:r>
            <a:endParaRPr lang="en-GB"/>
          </a:p>
        </p:txBody>
      </p:sp>
      <p:graphicFrame>
        <p:nvGraphicFramePr>
          <p:cNvPr id="8" name="Diagram 7">
            <a:extLst>
              <a:ext uri="{FF2B5EF4-FFF2-40B4-BE49-F238E27FC236}">
                <a16:creationId xmlns:a16="http://schemas.microsoft.com/office/drawing/2014/main" id="{8D50A222-483F-4557-ADF7-528E67FBC26B}"/>
              </a:ext>
            </a:extLst>
          </p:cNvPr>
          <p:cNvGraphicFramePr/>
          <p:nvPr>
            <p:extLst>
              <p:ext uri="{D42A27DB-BD31-4B8C-83A1-F6EECF244321}">
                <p14:modId xmlns:p14="http://schemas.microsoft.com/office/powerpoint/2010/main" val="2756241834"/>
              </p:ext>
            </p:extLst>
          </p:nvPr>
        </p:nvGraphicFramePr>
        <p:xfrm>
          <a:off x="368503" y="1076652"/>
          <a:ext cx="11487875" cy="5683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Logo, company name&#10;&#10;Description automatically generated">
            <a:extLst>
              <a:ext uri="{FF2B5EF4-FFF2-40B4-BE49-F238E27FC236}">
                <a16:creationId xmlns:a16="http://schemas.microsoft.com/office/drawing/2014/main" id="{5DE206E0-FD6C-4E81-85EE-370C02FFF9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2375" y="5889476"/>
            <a:ext cx="1237953" cy="751237"/>
          </a:xfrm>
          <a:prstGeom prst="rect">
            <a:avLst/>
          </a:prstGeom>
        </p:spPr>
      </p:pic>
      <p:sp>
        <p:nvSpPr>
          <p:cNvPr id="10" name="Slide Number Placeholder 9">
            <a:extLst>
              <a:ext uri="{FF2B5EF4-FFF2-40B4-BE49-F238E27FC236}">
                <a16:creationId xmlns:a16="http://schemas.microsoft.com/office/drawing/2014/main" id="{2D7BA7D8-A83E-4D1C-B0DA-F2FABB56A6F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2FA7FF-343F-4B15-8C07-71F25E92F617}" type="slidenum">
              <a:rPr lang="en-US" smtClean="0"/>
              <a:pPr/>
              <a:t>52</a:t>
            </a:fld>
            <a:endParaRPr lang="en-US"/>
          </a:p>
        </p:txBody>
      </p:sp>
      <p:sp>
        <p:nvSpPr>
          <p:cNvPr id="3" name="AutoShape 2" descr="Home">
            <a:extLst>
              <a:ext uri="{FF2B5EF4-FFF2-40B4-BE49-F238E27FC236}">
                <a16:creationId xmlns:a16="http://schemas.microsoft.com/office/drawing/2014/main" id="{ADBD9A77-B71D-42B0-A615-335E122DB2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4" descr="Irish Rail logo">
            <a:extLst>
              <a:ext uri="{FF2B5EF4-FFF2-40B4-BE49-F238E27FC236}">
                <a16:creationId xmlns:a16="http://schemas.microsoft.com/office/drawing/2014/main" id="{73DBA041-882E-497C-9F21-849EED4C794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 name="Content Placeholder 6">
            <a:extLst>
              <a:ext uri="{FF2B5EF4-FFF2-40B4-BE49-F238E27FC236}">
                <a16:creationId xmlns:a16="http://schemas.microsoft.com/office/drawing/2014/main" id="{437A13A3-5D9E-4FC3-92CC-FDD2BA8425CA}"/>
              </a:ext>
            </a:extLst>
          </p:cNvPr>
          <p:cNvPicPr>
            <a:picLocks noGrp="1" noChangeAspect="1"/>
          </p:cNvPicPr>
          <p:nvPr>
            <p:ph idx="1"/>
          </p:nvPr>
        </p:nvPicPr>
        <p:blipFill>
          <a:blip r:embed="rId9"/>
          <a:stretch>
            <a:fillRect/>
          </a:stretch>
        </p:blipFill>
        <p:spPr>
          <a:xfrm>
            <a:off x="18810463" y="12399847"/>
            <a:ext cx="1362994" cy="286229"/>
          </a:xfrm>
          <a:prstGeom prst="rect">
            <a:avLst/>
          </a:prstGeom>
        </p:spPr>
      </p:pic>
      <p:pic>
        <p:nvPicPr>
          <p:cNvPr id="14" name="Picture 13" descr="Logo, company name&#10;&#10;Description automatically generated">
            <a:extLst>
              <a:ext uri="{FF2B5EF4-FFF2-40B4-BE49-F238E27FC236}">
                <a16:creationId xmlns:a16="http://schemas.microsoft.com/office/drawing/2014/main" id="{16E3DADB-6C01-4811-8CD1-0707D47AF4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28362" y="5889475"/>
            <a:ext cx="1237953" cy="751237"/>
          </a:xfrm>
          <a:prstGeom prst="rect">
            <a:avLst/>
          </a:prstGeom>
        </p:spPr>
      </p:pic>
      <p:pic>
        <p:nvPicPr>
          <p:cNvPr id="11" name="Picture 10">
            <a:extLst>
              <a:ext uri="{FF2B5EF4-FFF2-40B4-BE49-F238E27FC236}">
                <a16:creationId xmlns:a16="http://schemas.microsoft.com/office/drawing/2014/main" id="{37DC815A-B692-4F0C-A9B7-5BBC74B4DAF0}"/>
              </a:ext>
            </a:extLst>
          </p:cNvPr>
          <p:cNvPicPr>
            <a:picLocks noChangeAspect="1"/>
          </p:cNvPicPr>
          <p:nvPr/>
        </p:nvPicPr>
        <p:blipFill>
          <a:blip r:embed="rId10"/>
          <a:stretch>
            <a:fillRect/>
          </a:stretch>
        </p:blipFill>
        <p:spPr>
          <a:xfrm>
            <a:off x="6248400" y="5939669"/>
            <a:ext cx="1531602" cy="627794"/>
          </a:xfrm>
          <a:prstGeom prst="rect">
            <a:avLst/>
          </a:prstGeom>
        </p:spPr>
      </p:pic>
      <p:pic>
        <p:nvPicPr>
          <p:cNvPr id="12" name="Picture 11">
            <a:extLst>
              <a:ext uri="{FF2B5EF4-FFF2-40B4-BE49-F238E27FC236}">
                <a16:creationId xmlns:a16="http://schemas.microsoft.com/office/drawing/2014/main" id="{647B9684-6CF2-465F-9227-EFCAC98FE30C}"/>
              </a:ext>
            </a:extLst>
          </p:cNvPr>
          <p:cNvPicPr>
            <a:picLocks noChangeAspect="1"/>
          </p:cNvPicPr>
          <p:nvPr/>
        </p:nvPicPr>
        <p:blipFill>
          <a:blip r:embed="rId11"/>
          <a:stretch>
            <a:fillRect/>
          </a:stretch>
        </p:blipFill>
        <p:spPr>
          <a:xfrm>
            <a:off x="4484854" y="6049581"/>
            <a:ext cx="2346965" cy="421251"/>
          </a:xfrm>
          <a:prstGeom prst="rect">
            <a:avLst/>
          </a:prstGeom>
        </p:spPr>
      </p:pic>
      <p:pic>
        <p:nvPicPr>
          <p:cNvPr id="21" name="Picture 20">
            <a:extLst>
              <a:ext uri="{FF2B5EF4-FFF2-40B4-BE49-F238E27FC236}">
                <a16:creationId xmlns:a16="http://schemas.microsoft.com/office/drawing/2014/main" id="{3767A2CE-F529-43D7-AA93-08A3BD6BEBF2}"/>
              </a:ext>
            </a:extLst>
          </p:cNvPr>
          <p:cNvPicPr>
            <a:picLocks noChangeAspect="1"/>
          </p:cNvPicPr>
          <p:nvPr/>
        </p:nvPicPr>
        <p:blipFill>
          <a:blip r:embed="rId12"/>
          <a:stretch>
            <a:fillRect/>
          </a:stretch>
        </p:blipFill>
        <p:spPr>
          <a:xfrm>
            <a:off x="4568804" y="39770"/>
            <a:ext cx="933362" cy="934141"/>
          </a:xfrm>
          <a:prstGeom prst="rect">
            <a:avLst/>
          </a:prstGeom>
        </p:spPr>
      </p:pic>
      <p:pic>
        <p:nvPicPr>
          <p:cNvPr id="4" name="Picture 3">
            <a:extLst>
              <a:ext uri="{FF2B5EF4-FFF2-40B4-BE49-F238E27FC236}">
                <a16:creationId xmlns:a16="http://schemas.microsoft.com/office/drawing/2014/main" id="{F88AE62A-1875-487E-9561-58E81AAF895E}"/>
              </a:ext>
            </a:extLst>
          </p:cNvPr>
          <p:cNvPicPr>
            <a:picLocks noChangeAspect="1"/>
          </p:cNvPicPr>
          <p:nvPr/>
        </p:nvPicPr>
        <p:blipFill>
          <a:blip r:embed="rId13"/>
          <a:stretch>
            <a:fillRect/>
          </a:stretch>
        </p:blipFill>
        <p:spPr>
          <a:xfrm>
            <a:off x="2817632" y="5860340"/>
            <a:ext cx="1127858" cy="786452"/>
          </a:xfrm>
          <a:prstGeom prst="rect">
            <a:avLst/>
          </a:prstGeom>
        </p:spPr>
      </p:pic>
      <p:pic>
        <p:nvPicPr>
          <p:cNvPr id="29" name="Picture 82" descr="A picture containing text&#10;&#10;Description automatically generated">
            <a:extLst>
              <a:ext uri="{FF2B5EF4-FFF2-40B4-BE49-F238E27FC236}">
                <a16:creationId xmlns:a16="http://schemas.microsoft.com/office/drawing/2014/main" id="{B557D3E9-0D68-DA38-FF2E-F56DB69C13AA}"/>
              </a:ext>
            </a:extLst>
          </p:cNvPr>
          <p:cNvPicPr>
            <a:picLocks noChangeAspect="1"/>
          </p:cNvPicPr>
          <p:nvPr/>
        </p:nvPicPr>
        <p:blipFill>
          <a:blip r:embed="rId14"/>
          <a:stretch>
            <a:fillRect/>
          </a:stretch>
        </p:blipFill>
        <p:spPr>
          <a:xfrm>
            <a:off x="2758661" y="-8126"/>
            <a:ext cx="4543286" cy="1076428"/>
          </a:xfrm>
          <a:prstGeom prst="rect">
            <a:avLst/>
          </a:prstGeom>
        </p:spPr>
      </p:pic>
      <p:pic>
        <p:nvPicPr>
          <p:cNvPr id="1026" name="Picture 2" descr="See the source image">
            <a:extLst>
              <a:ext uri="{FF2B5EF4-FFF2-40B4-BE49-F238E27FC236}">
                <a16:creationId xmlns:a16="http://schemas.microsoft.com/office/drawing/2014/main" id="{6C9A47FB-1363-421D-925E-B5FFBEFE9FC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08021" y="5883715"/>
            <a:ext cx="1531601" cy="735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2503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751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DB3AEDE-E7A2-4F8B-9740-17433F712C63}"/>
              </a:ext>
            </a:extLst>
          </p:cNvPr>
          <p:cNvSpPr>
            <a:spLocks noGrp="1"/>
          </p:cNvSpPr>
          <p:nvPr>
            <p:ph sz="quarter" idx="13"/>
          </p:nvPr>
        </p:nvSpPr>
        <p:spPr/>
        <p:txBody>
          <a:bodyPr/>
          <a:lstStyle/>
          <a:p>
            <a:r>
              <a:rPr lang="en-GB"/>
              <a:t>ERA HOF conference, Valenciennes</a:t>
            </a:r>
          </a:p>
        </p:txBody>
      </p:sp>
      <p:sp>
        <p:nvSpPr>
          <p:cNvPr id="8" name="Content Placeholder 7">
            <a:extLst>
              <a:ext uri="{FF2B5EF4-FFF2-40B4-BE49-F238E27FC236}">
                <a16:creationId xmlns:a16="http://schemas.microsoft.com/office/drawing/2014/main" id="{D5F2CE84-BF34-4045-8351-1B100DC423D5}"/>
              </a:ext>
            </a:extLst>
          </p:cNvPr>
          <p:cNvSpPr>
            <a:spLocks noGrp="1"/>
          </p:cNvSpPr>
          <p:nvPr>
            <p:ph sz="quarter" idx="10"/>
          </p:nvPr>
        </p:nvSpPr>
        <p:spPr>
          <a:xfrm>
            <a:off x="2365430" y="2554178"/>
            <a:ext cx="7797048" cy="756581"/>
          </a:xfrm>
        </p:spPr>
        <p:txBody>
          <a:bodyPr/>
          <a:lstStyle/>
          <a:p>
            <a:r>
              <a:rPr lang="en-GB"/>
              <a:t>Integrating workload and fatigue in accident investigation</a:t>
            </a:r>
          </a:p>
        </p:txBody>
      </p:sp>
      <p:sp>
        <p:nvSpPr>
          <p:cNvPr id="10" name="Content Placeholder 9">
            <a:extLst>
              <a:ext uri="{FF2B5EF4-FFF2-40B4-BE49-F238E27FC236}">
                <a16:creationId xmlns:a16="http://schemas.microsoft.com/office/drawing/2014/main" id="{77D71E72-237F-44DC-9DDC-C322E1FBA9D9}"/>
              </a:ext>
            </a:extLst>
          </p:cNvPr>
          <p:cNvSpPr>
            <a:spLocks noGrp="1"/>
          </p:cNvSpPr>
          <p:nvPr>
            <p:ph sz="quarter" idx="12"/>
          </p:nvPr>
        </p:nvSpPr>
        <p:spPr/>
        <p:txBody>
          <a:bodyPr/>
          <a:lstStyle/>
          <a:p>
            <a:r>
              <a:rPr lang="en-GB"/>
              <a:t>Mark Young, Inspector, RAIB</a:t>
            </a:r>
          </a:p>
        </p:txBody>
      </p:sp>
      <p:sp>
        <p:nvSpPr>
          <p:cNvPr id="12" name="Content Placeholder 11">
            <a:extLst>
              <a:ext uri="{FF2B5EF4-FFF2-40B4-BE49-F238E27FC236}">
                <a16:creationId xmlns:a16="http://schemas.microsoft.com/office/drawing/2014/main" id="{DC4E8983-7FB8-4D39-BD14-96D682547CBA}"/>
              </a:ext>
            </a:extLst>
          </p:cNvPr>
          <p:cNvSpPr>
            <a:spLocks noGrp="1"/>
          </p:cNvSpPr>
          <p:nvPr>
            <p:ph sz="quarter" idx="14"/>
          </p:nvPr>
        </p:nvSpPr>
        <p:spPr/>
        <p:txBody>
          <a:bodyPr/>
          <a:lstStyle/>
          <a:p>
            <a:r>
              <a:rPr lang="en-GB"/>
              <a:t>7 December 2022</a:t>
            </a:r>
          </a:p>
        </p:txBody>
      </p:sp>
    </p:spTree>
    <p:extLst>
      <p:ext uri="{BB962C8B-B14F-4D97-AF65-F5344CB8AC3E}">
        <p14:creationId xmlns:p14="http://schemas.microsoft.com/office/powerpoint/2010/main" val="1077844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E70A8-16AB-46BB-A7E1-74C25A74E504}"/>
              </a:ext>
            </a:extLst>
          </p:cNvPr>
          <p:cNvSpPr>
            <a:spLocks noGrp="1"/>
          </p:cNvSpPr>
          <p:nvPr>
            <p:ph type="title"/>
          </p:nvPr>
        </p:nvSpPr>
        <p:spPr/>
        <p:txBody>
          <a:bodyPr/>
          <a:lstStyle/>
          <a:p>
            <a:r>
              <a:rPr lang="en-GB"/>
              <a:t>Overload, underload…</a:t>
            </a:r>
          </a:p>
        </p:txBody>
      </p:sp>
      <p:pic>
        <p:nvPicPr>
          <p:cNvPr id="4" name="Content Placeholder 3">
            <a:extLst>
              <a:ext uri="{FF2B5EF4-FFF2-40B4-BE49-F238E27FC236}">
                <a16:creationId xmlns:a16="http://schemas.microsoft.com/office/drawing/2014/main" id="{5689EDB2-995B-4BC7-8BD1-8B298BC0F2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96374" y="1690688"/>
            <a:ext cx="8999252" cy="5167312"/>
          </a:xfrm>
        </p:spPr>
      </p:pic>
    </p:spTree>
    <p:extLst>
      <p:ext uri="{BB962C8B-B14F-4D97-AF65-F5344CB8AC3E}">
        <p14:creationId xmlns:p14="http://schemas.microsoft.com/office/powerpoint/2010/main" val="2294454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FFF2E-E0FF-3CC9-98C3-4A3AA38B909C}"/>
              </a:ext>
            </a:extLst>
          </p:cNvPr>
          <p:cNvSpPr>
            <a:spLocks noGrp="1"/>
          </p:cNvSpPr>
          <p:nvPr>
            <p:ph type="title"/>
          </p:nvPr>
        </p:nvSpPr>
        <p:spPr/>
        <p:txBody>
          <a:bodyPr/>
          <a:lstStyle/>
          <a:p>
            <a:r>
              <a:rPr lang="en-GB"/>
              <a:t>Near miss at Ufton level crossing, 4 September 2011</a:t>
            </a:r>
          </a:p>
        </p:txBody>
      </p:sp>
      <p:pic>
        <p:nvPicPr>
          <p:cNvPr id="6" name="Content Placeholder 5">
            <a:extLst>
              <a:ext uri="{FF2B5EF4-FFF2-40B4-BE49-F238E27FC236}">
                <a16:creationId xmlns:a16="http://schemas.microsoft.com/office/drawing/2014/main" id="{73924E54-B44B-50C3-C2D4-724FE008BAA0}"/>
              </a:ext>
            </a:extLst>
          </p:cNvPr>
          <p:cNvPicPr>
            <a:picLocks noGrp="1" noChangeAspect="1"/>
          </p:cNvPicPr>
          <p:nvPr>
            <p:ph idx="1"/>
          </p:nvPr>
        </p:nvPicPr>
        <p:blipFill>
          <a:blip r:embed="rId3"/>
          <a:stretch>
            <a:fillRect/>
          </a:stretch>
        </p:blipFill>
        <p:spPr>
          <a:xfrm>
            <a:off x="2186921" y="1690688"/>
            <a:ext cx="7818158" cy="5167312"/>
          </a:xfrm>
        </p:spPr>
      </p:pic>
      <p:sp>
        <p:nvSpPr>
          <p:cNvPr id="4" name="Footer Placeholder 3">
            <a:extLst>
              <a:ext uri="{FF2B5EF4-FFF2-40B4-BE49-F238E27FC236}">
                <a16:creationId xmlns:a16="http://schemas.microsoft.com/office/drawing/2014/main" id="{0172B7D8-5F6E-4AF5-1A6E-D1DBFAE7409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Slide </a:t>
            </a:r>
            <a:fld id="{265DC464-CD62-4F93-B6C6-BAC49C704DC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945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GB" altLang="en-US"/>
              <a:t>Workload assessment</a:t>
            </a:r>
          </a:p>
        </p:txBody>
      </p:sp>
      <p:sp>
        <p:nvSpPr>
          <p:cNvPr id="10244" name="Rectangle 3"/>
          <p:cNvSpPr>
            <a:spLocks noGrp="1" noChangeArrowheads="1"/>
          </p:cNvSpPr>
          <p:nvPr>
            <p:ph idx="1"/>
          </p:nvPr>
        </p:nvSpPr>
        <p:spPr/>
        <p:txBody>
          <a:bodyPr/>
          <a:lstStyle/>
          <a:p>
            <a:pPr eaLnBrk="1" hangingPunct="1">
              <a:lnSpc>
                <a:spcPct val="100000"/>
              </a:lnSpc>
            </a:pPr>
            <a:r>
              <a:rPr lang="en-GB" altLang="en-US" sz="2400"/>
              <a:t>Measurement</a:t>
            </a:r>
          </a:p>
          <a:p>
            <a:pPr lvl="1" eaLnBrk="1" hangingPunct="1">
              <a:lnSpc>
                <a:spcPct val="100000"/>
              </a:lnSpc>
            </a:pPr>
            <a:r>
              <a:rPr lang="en-GB" altLang="en-US" sz="2400"/>
              <a:t>Task analyses (</a:t>
            </a:r>
            <a:r>
              <a:rPr lang="en-GB" altLang="en-US" sz="2400" err="1"/>
              <a:t>eg</a:t>
            </a:r>
            <a:r>
              <a:rPr lang="en-GB" altLang="en-US" sz="2400"/>
              <a:t> timeline)</a:t>
            </a:r>
          </a:p>
          <a:p>
            <a:pPr lvl="2" eaLnBrk="1" hangingPunct="1">
              <a:lnSpc>
                <a:spcPct val="100000"/>
              </a:lnSpc>
            </a:pPr>
            <a:r>
              <a:rPr lang="en-GB" altLang="en-US" sz="2000"/>
              <a:t>Activity analysis</a:t>
            </a:r>
          </a:p>
          <a:p>
            <a:pPr lvl="1" eaLnBrk="1" hangingPunct="1">
              <a:lnSpc>
                <a:spcPct val="100000"/>
              </a:lnSpc>
            </a:pPr>
            <a:r>
              <a:rPr lang="en-GB" altLang="en-US" sz="2400"/>
              <a:t>Primary task</a:t>
            </a:r>
          </a:p>
          <a:p>
            <a:pPr lvl="1" eaLnBrk="1" hangingPunct="1">
              <a:lnSpc>
                <a:spcPct val="100000"/>
              </a:lnSpc>
            </a:pPr>
            <a:r>
              <a:rPr lang="en-GB" altLang="en-US" sz="2400"/>
              <a:t>Secondary task</a:t>
            </a:r>
          </a:p>
          <a:p>
            <a:pPr lvl="1" eaLnBrk="1" hangingPunct="1">
              <a:lnSpc>
                <a:spcPct val="100000"/>
              </a:lnSpc>
            </a:pPr>
            <a:r>
              <a:rPr lang="en-GB" altLang="en-US" sz="2400"/>
              <a:t>Subjective ratings</a:t>
            </a:r>
          </a:p>
          <a:p>
            <a:pPr lvl="2" eaLnBrk="1" hangingPunct="1">
              <a:lnSpc>
                <a:spcPct val="100000"/>
              </a:lnSpc>
            </a:pPr>
            <a:r>
              <a:rPr lang="en-GB" altLang="en-US" sz="2000"/>
              <a:t>Integrated Workload Scale (IWS)</a:t>
            </a:r>
          </a:p>
          <a:p>
            <a:pPr lvl="1" eaLnBrk="1" hangingPunct="1">
              <a:lnSpc>
                <a:spcPct val="100000"/>
              </a:lnSpc>
            </a:pPr>
            <a:r>
              <a:rPr lang="en-GB" altLang="en-US" sz="2400"/>
              <a:t>Physiological</a:t>
            </a:r>
          </a:p>
          <a:p>
            <a:pPr lvl="1" eaLnBrk="1" hangingPunct="1">
              <a:lnSpc>
                <a:spcPct val="100000"/>
              </a:lnSpc>
            </a:pPr>
            <a:endParaRPr lang="en-GB" altLang="en-US" sz="2400"/>
          </a:p>
          <a:p>
            <a:pPr eaLnBrk="1" hangingPunct="1">
              <a:lnSpc>
                <a:spcPct val="100000"/>
              </a:lnSpc>
            </a:pPr>
            <a:r>
              <a:rPr lang="en-GB" altLang="en-US" sz="2400"/>
              <a:t>No quantitative ‘red line’ for overload or </a:t>
            </a:r>
            <a:r>
              <a:rPr lang="en-GB" altLang="en-US" sz="2400" err="1"/>
              <a:t>underload</a:t>
            </a:r>
            <a:endParaRPr lang="en-GB" altLang="en-US" sz="2400"/>
          </a:p>
        </p:txBody>
      </p:sp>
      <p:sp>
        <p:nvSpPr>
          <p:cNvPr id="10242" name="Slide Number Placeholder 4"/>
          <p:cNvSpPr>
            <a:spLocks noGrp="1"/>
          </p:cNvSpPr>
          <p:nvPr>
            <p:ph type="sldNum" sz="quarter" idx="4294967295"/>
          </p:nvPr>
        </p:nvSpPr>
        <p:spPr>
          <a:xfrm>
            <a:off x="0" y="0"/>
            <a:ext cx="0" cy="0"/>
          </a:xfrm>
          <a:noFill/>
        </p:spPr>
        <p:txBody>
          <a:bodyPr/>
          <a:lstStyle>
            <a:lvl1pPr algn="ctr">
              <a:defRPr sz="2400">
                <a:solidFill>
                  <a:schemeClr val="tx1"/>
                </a:solidFill>
                <a:latin typeface="Arial" panose="020B0604020202020204" pitchFamily="34" charset="0"/>
              </a:defRPr>
            </a:lvl1pPr>
            <a:lvl2pPr marL="742950" indent="-285750" algn="ctr">
              <a:defRPr sz="2400">
                <a:solidFill>
                  <a:schemeClr val="tx1"/>
                </a:solidFill>
                <a:latin typeface="Arial" panose="020B0604020202020204" pitchFamily="34" charset="0"/>
              </a:defRPr>
            </a:lvl2pPr>
            <a:lvl3pPr marL="1143000" indent="-228600" algn="ctr">
              <a:defRPr sz="2400">
                <a:solidFill>
                  <a:schemeClr val="tx1"/>
                </a:solidFill>
                <a:latin typeface="Arial" panose="020B0604020202020204" pitchFamily="34" charset="0"/>
              </a:defRPr>
            </a:lvl3pPr>
            <a:lvl4pPr marL="1600200" indent="-228600" algn="ctr">
              <a:defRPr sz="2400">
                <a:solidFill>
                  <a:schemeClr val="tx1"/>
                </a:solidFill>
                <a:latin typeface="Arial" panose="020B0604020202020204" pitchFamily="34" charset="0"/>
              </a:defRPr>
            </a:lvl4pPr>
            <a:lvl5pPr marL="2057400" indent="-228600" algn="ctr">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AFD1180-1D8B-4C3A-A725-7A92029B55DF}" type="slidenum">
              <a:rPr kumimoji="0" lang="en-GB" altLang="en-US" sz="1000" b="0" i="0" u="none" strike="noStrike" kern="1200" cap="none" spc="0" normalizeH="0" baseline="0" noProof="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altLang="en-US" sz="1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197508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RA Template_16 9" id="{1FA06BF8-E46F-4CD9-8CE3-4303FB0721F5}" vid="{2B16241D-3B5A-42C8-9CE3-D9E541A6AAB5}"/>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 Slides">
  <a:themeElements>
    <a:clrScheme name="Lichtkrant">
      <a:dk1>
        <a:srgbClr val="000000"/>
      </a:dk1>
      <a:lt1>
        <a:sysClr val="window" lastClr="FFFFFF"/>
      </a:lt1>
      <a:dk2>
        <a:srgbClr val="FFFFFF"/>
      </a:dk2>
      <a:lt2>
        <a:srgbClr val="02BCF0"/>
      </a:lt2>
      <a:accent1>
        <a:srgbClr val="025DA4"/>
      </a:accent1>
      <a:accent2>
        <a:srgbClr val="213A53"/>
      </a:accent2>
      <a:accent3>
        <a:srgbClr val="FF6200"/>
      </a:accent3>
      <a:accent4>
        <a:srgbClr val="00BD6A"/>
      </a:accent4>
      <a:accent5>
        <a:srgbClr val="000000"/>
      </a:accent5>
      <a:accent6>
        <a:srgbClr val="000000"/>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rabel_template_Final version" id="{96213472-7153-40CE-8905-36F3EC6E1B2F}" vid="{1BC3C816-5813-45CE-BD3D-6E3CAAFFAED3}"/>
    </a:ext>
  </a:extLst>
</a:theme>
</file>

<file path=ppt/theme/theme4.xml><?xml version="1.0" encoding="utf-8"?>
<a:theme xmlns:a="http://schemas.openxmlformats.org/drawingml/2006/main" name="Content Slides">
  <a:themeElements>
    <a:clrScheme name="Lichtkrant">
      <a:dk1>
        <a:srgbClr val="000000"/>
      </a:dk1>
      <a:lt1>
        <a:sysClr val="window" lastClr="FFFFFF"/>
      </a:lt1>
      <a:dk2>
        <a:srgbClr val="FFFFFF"/>
      </a:dk2>
      <a:lt2>
        <a:srgbClr val="02BCF0"/>
      </a:lt2>
      <a:accent1>
        <a:srgbClr val="025DA4"/>
      </a:accent1>
      <a:accent2>
        <a:srgbClr val="213A53"/>
      </a:accent2>
      <a:accent3>
        <a:srgbClr val="FF6200"/>
      </a:accent3>
      <a:accent4>
        <a:srgbClr val="00BD6A"/>
      </a:accent4>
      <a:accent5>
        <a:srgbClr val="000000"/>
      </a:accent5>
      <a:accent6>
        <a:srgbClr val="000000"/>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rabel_template_Final version" id="{96213472-7153-40CE-8905-36F3EC6E1B2F}" vid="{B6D51653-5D8F-4A8B-9BFA-1B05C355D8D1}"/>
    </a:ext>
  </a:extLst>
</a:theme>
</file>

<file path=ppt/theme/theme5.xml><?xml version="1.0" encoding="utf-8"?>
<a:theme xmlns:a="http://schemas.openxmlformats.org/drawingml/2006/main" name="Closing Slide Dark Blue">
  <a:themeElements>
    <a:clrScheme name="Lichtkrant">
      <a:dk1>
        <a:srgbClr val="000000"/>
      </a:dk1>
      <a:lt1>
        <a:sysClr val="window" lastClr="FFFFFF"/>
      </a:lt1>
      <a:dk2>
        <a:srgbClr val="FFFFFF"/>
      </a:dk2>
      <a:lt2>
        <a:srgbClr val="02BCF0"/>
      </a:lt2>
      <a:accent1>
        <a:srgbClr val="025DA4"/>
      </a:accent1>
      <a:accent2>
        <a:srgbClr val="213A53"/>
      </a:accent2>
      <a:accent3>
        <a:srgbClr val="FF6200"/>
      </a:accent3>
      <a:accent4>
        <a:srgbClr val="00BD6A"/>
      </a:accent4>
      <a:accent5>
        <a:srgbClr val="000000"/>
      </a:accent5>
      <a:accent6>
        <a:srgbClr val="000000"/>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rabel_template_Final version" id="{96213472-7153-40CE-8905-36F3EC6E1B2F}" vid="{DB6CC19F-BFBF-4917-A9A3-F9FC96D1268A}"/>
    </a:ext>
  </a:extLst>
</a:theme>
</file>

<file path=ppt/theme/theme6.xml><?xml version="1.0" encoding="utf-8"?>
<a:theme xmlns:a="http://schemas.openxmlformats.org/drawingml/2006/main" name="Presentation 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lides 2">
  <a:themeElements>
    <a:clrScheme name="Corporate FRET">
      <a:dk1>
        <a:srgbClr val="58585A"/>
      </a:dk1>
      <a:lt1>
        <a:srgbClr val="FFFFFF"/>
      </a:lt1>
      <a:dk2>
        <a:srgbClr val="58585A"/>
      </a:dk2>
      <a:lt2>
        <a:srgbClr val="FFFFFF"/>
      </a:lt2>
      <a:accent1>
        <a:srgbClr val="55B948"/>
      </a:accent1>
      <a:accent2>
        <a:srgbClr val="B80031"/>
      </a:accent2>
      <a:accent3>
        <a:srgbClr val="FFFFFF"/>
      </a:accent3>
      <a:accent4>
        <a:srgbClr val="FFFFFF"/>
      </a:accent4>
      <a:accent5>
        <a:srgbClr val="FFFFFF"/>
      </a:accent5>
      <a:accent6>
        <a:srgbClr val="FFFFFF"/>
      </a:accent6>
      <a:hlink>
        <a:srgbClr val="B80031"/>
      </a:hlink>
      <a:folHlink>
        <a:srgbClr val="B8003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RAIB presentatio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template sef v2" id="{D57D55C4-AA6A-4D5C-8F8C-4A794066931A}" vid="{3A24FFDE-138B-48F1-8147-C4A1B6A1C973}"/>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ERA Template_16 9</Template>
  <TotalTime>359</TotalTime>
  <Words>3166</Words>
  <Application>Microsoft Office PowerPoint</Application>
  <PresentationFormat>Widescreen</PresentationFormat>
  <Paragraphs>592</Paragraphs>
  <Slides>53</Slides>
  <Notes>36</Notes>
  <HiddenSlides>1</HiddenSlides>
  <MMClips>0</MMClips>
  <ScaleCrop>false</ScaleCrop>
  <HeadingPairs>
    <vt:vector size="4" baseType="variant">
      <vt:variant>
        <vt:lpstr>Theme</vt:lpstr>
      </vt:variant>
      <vt:variant>
        <vt:i4>8</vt:i4>
      </vt:variant>
      <vt:variant>
        <vt:lpstr>Slide Titles</vt:lpstr>
      </vt:variant>
      <vt:variant>
        <vt:i4>53</vt:i4>
      </vt:variant>
    </vt:vector>
  </HeadingPairs>
  <TitlesOfParts>
    <vt:vector size="61" baseType="lpstr">
      <vt:lpstr>Office Theme</vt:lpstr>
      <vt:lpstr>Tema de Office</vt:lpstr>
      <vt:lpstr>Title Slides</vt:lpstr>
      <vt:lpstr>Content Slides</vt:lpstr>
      <vt:lpstr>Closing Slide Dark Blue</vt:lpstr>
      <vt:lpstr>Presentation cover</vt:lpstr>
      <vt:lpstr>Slides 2</vt:lpstr>
      <vt:lpstr>RAIB presentations</vt:lpstr>
      <vt:lpstr>Conference - Integration of Human and Organisational Factors: Managing Workload and Fatigue</vt:lpstr>
      <vt:lpstr>Speakers – 7 December 2022</vt:lpstr>
      <vt:lpstr>Conference - Integration of Human and Organisational Factors: Managing Workload and Fatigue</vt:lpstr>
      <vt:lpstr>PowerPoint Presentation</vt:lpstr>
      <vt:lpstr>Speakers – 7 December 2022</vt:lpstr>
      <vt:lpstr>PowerPoint Presentation</vt:lpstr>
      <vt:lpstr>Overload, underload…</vt:lpstr>
      <vt:lpstr>Near miss at Ufton level crossing, 4 September 2011</vt:lpstr>
      <vt:lpstr>Workload assessment</vt:lpstr>
      <vt:lpstr>PowerPoint Presentation</vt:lpstr>
      <vt:lpstr>Near miss at Dock Lane level crossing, 14 June 2016</vt:lpstr>
      <vt:lpstr>Workload assessment – Integrated Workload Scale Source: Pickup et al. (2005)</vt:lpstr>
      <vt:lpstr>Workload assessment – Activity Analysis See Lowe &amp; Pickup (2008)</vt:lpstr>
      <vt:lpstr>Workload assessment – Activity Analysis</vt:lpstr>
      <vt:lpstr>Uncontrolled freight train run-back, Shap,  17 August 2010</vt:lpstr>
      <vt:lpstr>Shap, 17 August 2010</vt:lpstr>
      <vt:lpstr>Shap, 17 August 2010</vt:lpstr>
      <vt:lpstr>Overturning of a tram at Sandilands junction,  9 November 2016</vt:lpstr>
      <vt:lpstr>Analysis – workload</vt:lpstr>
      <vt:lpstr>Analysis – fatigue</vt:lpstr>
      <vt:lpstr>Analysis – fatigue</vt:lpstr>
      <vt:lpstr>Analysis – fatigue</vt:lpstr>
      <vt:lpstr>Concluding thoughts – underload again…</vt:lpstr>
      <vt:lpstr>PowerPoint Presentation</vt:lpstr>
      <vt:lpstr>Conference - Integration of Human and Organisational Factors: Managing Workload and Fatigue</vt:lpstr>
      <vt:lpstr>Speakers – 7 December 2022</vt:lpstr>
      <vt:lpstr> Monitoring HOF by AESF   </vt:lpstr>
      <vt:lpstr>WHY MONITORING HOF?</vt:lpstr>
      <vt:lpstr>IMPORTANCE OF HOF MONITORING</vt:lpstr>
      <vt:lpstr>IMPORTANCE OF HOF MONITORING</vt:lpstr>
      <vt:lpstr>Index</vt:lpstr>
      <vt:lpstr>AESF’s plan and supervision techniques integrating HOF</vt:lpstr>
      <vt:lpstr>AUDITS: characteristics</vt:lpstr>
      <vt:lpstr>AUDITS: areas and topics for HOF control</vt:lpstr>
      <vt:lpstr>AESF’s plan and supervision techniques integrating HOF</vt:lpstr>
      <vt:lpstr>AESF’s plan and supervision techniques integrating HOF</vt:lpstr>
      <vt:lpstr>Index</vt:lpstr>
      <vt:lpstr>PowerPoint Presentation</vt:lpstr>
      <vt:lpstr>2. SPECIFIC INSPECTION: after a complaint received</vt:lpstr>
      <vt:lpstr>2. SPECIFIC INSPECTION: after a complaint received</vt:lpstr>
      <vt:lpstr>2. SPECIFIC INSPECTION: after a complaint received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 ¿Questions?</vt:lpstr>
      <vt:lpstr>Conference - Integration of Human and Organisational Factors: Managing Workload and Fatigue</vt:lpstr>
      <vt:lpstr>Speakers – 7 December 2022</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Conference - Integration of Human and Organisational Factors: Managing Workload and Fatigue</dc:title>
  <dc:creator>LAGAIZE DAVOINE Clarisse</dc:creator>
  <cp:lastModifiedBy>LAGAIZE DAVOINE Clarisse</cp:lastModifiedBy>
  <cp:revision>4</cp:revision>
  <dcterms:created xsi:type="dcterms:W3CDTF">2022-11-23T09:04:09Z</dcterms:created>
  <dcterms:modified xsi:type="dcterms:W3CDTF">2022-12-12T13:38:02Z</dcterms:modified>
</cp:coreProperties>
</file>