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69" r:id="rId3"/>
    <p:sldMasterId id="2147483676" r:id="rId4"/>
    <p:sldMasterId id="2147483680" r:id="rId5"/>
    <p:sldMasterId id="2147483689" r:id="rId6"/>
    <p:sldMasterId id="2147483694" r:id="rId7"/>
    <p:sldMasterId id="2147483700" r:id="rId8"/>
    <p:sldMasterId id="2147483704" r:id="rId9"/>
  </p:sldMasterIdLst>
  <p:notesMasterIdLst>
    <p:notesMasterId r:id="rId68"/>
  </p:notesMasterIdLst>
  <p:sldIdLst>
    <p:sldId id="256" r:id="rId10"/>
    <p:sldId id="2076137912" r:id="rId11"/>
    <p:sldId id="265" r:id="rId12"/>
    <p:sldId id="2076137951" r:id="rId13"/>
    <p:sldId id="2076137941" r:id="rId14"/>
    <p:sldId id="892" r:id="rId15"/>
    <p:sldId id="1759" r:id="rId16"/>
    <p:sldId id="1760" r:id="rId17"/>
    <p:sldId id="1761" r:id="rId18"/>
    <p:sldId id="1762" r:id="rId19"/>
    <p:sldId id="1763" r:id="rId20"/>
    <p:sldId id="1754" r:id="rId21"/>
    <p:sldId id="1764" r:id="rId22"/>
    <p:sldId id="1765" r:id="rId23"/>
    <p:sldId id="1766" r:id="rId24"/>
    <p:sldId id="1767" r:id="rId25"/>
    <p:sldId id="1746" r:id="rId26"/>
    <p:sldId id="1747" r:id="rId27"/>
    <p:sldId id="1745" r:id="rId28"/>
    <p:sldId id="1749" r:id="rId29"/>
    <p:sldId id="305" r:id="rId30"/>
    <p:sldId id="1750" r:id="rId31"/>
    <p:sldId id="1751" r:id="rId32"/>
    <p:sldId id="1768" r:id="rId33"/>
    <p:sldId id="1755" r:id="rId34"/>
    <p:sldId id="1769" r:id="rId35"/>
    <p:sldId id="1756" r:id="rId36"/>
    <p:sldId id="1757" r:id="rId37"/>
    <p:sldId id="1758" r:id="rId38"/>
    <p:sldId id="1753" r:id="rId39"/>
    <p:sldId id="1770" r:id="rId40"/>
    <p:sldId id="1748" r:id="rId41"/>
    <p:sldId id="2076137943" r:id="rId42"/>
    <p:sldId id="2076137942" r:id="rId43"/>
    <p:sldId id="279" r:id="rId44"/>
    <p:sldId id="314" r:id="rId45"/>
    <p:sldId id="329" r:id="rId46"/>
    <p:sldId id="330" r:id="rId47"/>
    <p:sldId id="315" r:id="rId48"/>
    <p:sldId id="316" r:id="rId49"/>
    <p:sldId id="317" r:id="rId50"/>
    <p:sldId id="318" r:id="rId51"/>
    <p:sldId id="319" r:id="rId52"/>
    <p:sldId id="320" r:id="rId53"/>
    <p:sldId id="331" r:id="rId54"/>
    <p:sldId id="322" r:id="rId55"/>
    <p:sldId id="323" r:id="rId56"/>
    <p:sldId id="333" r:id="rId57"/>
    <p:sldId id="325" r:id="rId58"/>
    <p:sldId id="326" r:id="rId59"/>
    <p:sldId id="328" r:id="rId60"/>
    <p:sldId id="300" r:id="rId61"/>
    <p:sldId id="332" r:id="rId62"/>
    <p:sldId id="334" r:id="rId63"/>
    <p:sldId id="2076137953" r:id="rId64"/>
    <p:sldId id="270" r:id="rId65"/>
    <p:sldId id="2076137954" r:id="rId66"/>
    <p:sldId id="25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20" d="100"/>
          <a:sy n="120" d="100"/>
        </p:scale>
        <p:origin x="11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AIZE DAVOINE Clarisse" userId="dd278aad-65e0-4c3f-81be-c018d57c11a6" providerId="ADAL" clId="{1B41CCB7-352E-4444-AAB3-019128B7268C}"/>
    <pc:docChg chg="delSld delMainMaster">
      <pc:chgData name="LAGAIZE DAVOINE Clarisse" userId="dd278aad-65e0-4c3f-81be-c018d57c11a6" providerId="ADAL" clId="{1B41CCB7-352E-4444-AAB3-019128B7268C}" dt="2022-12-12T13:12:06.946" v="4" actId="47"/>
      <pc:docMkLst>
        <pc:docMk/>
      </pc:docMkLst>
      <pc:sldChg chg="del">
        <pc:chgData name="LAGAIZE DAVOINE Clarisse" userId="dd278aad-65e0-4c3f-81be-c018d57c11a6" providerId="ADAL" clId="{1B41CCB7-352E-4444-AAB3-019128B7268C}" dt="2022-12-12T13:12:00.634" v="3" actId="47"/>
        <pc:sldMkLst>
          <pc:docMk/>
          <pc:sldMk cId="3477808056" sldId="258"/>
        </pc:sldMkLst>
      </pc:sldChg>
      <pc:sldChg chg="del">
        <pc:chgData name="LAGAIZE DAVOINE Clarisse" userId="dd278aad-65e0-4c3f-81be-c018d57c11a6" providerId="ADAL" clId="{1B41CCB7-352E-4444-AAB3-019128B7268C}" dt="2022-12-12T13:11:26.535" v="0" actId="47"/>
        <pc:sldMkLst>
          <pc:docMk/>
          <pc:sldMk cId="3876012840" sldId="261"/>
        </pc:sldMkLst>
      </pc:sldChg>
      <pc:sldChg chg="del">
        <pc:chgData name="LAGAIZE DAVOINE Clarisse" userId="dd278aad-65e0-4c3f-81be-c018d57c11a6" providerId="ADAL" clId="{1B41CCB7-352E-4444-AAB3-019128B7268C}" dt="2022-12-12T13:11:26.535" v="0" actId="47"/>
        <pc:sldMkLst>
          <pc:docMk/>
          <pc:sldMk cId="132790269" sldId="262"/>
        </pc:sldMkLst>
      </pc:sldChg>
      <pc:sldChg chg="del">
        <pc:chgData name="LAGAIZE DAVOINE Clarisse" userId="dd278aad-65e0-4c3f-81be-c018d57c11a6" providerId="ADAL" clId="{1B41CCB7-352E-4444-AAB3-019128B7268C}" dt="2022-12-12T13:11:26.535" v="0" actId="47"/>
        <pc:sldMkLst>
          <pc:docMk/>
          <pc:sldMk cId="2123501766" sldId="263"/>
        </pc:sldMkLst>
      </pc:sldChg>
      <pc:sldChg chg="del">
        <pc:chgData name="LAGAIZE DAVOINE Clarisse" userId="dd278aad-65e0-4c3f-81be-c018d57c11a6" providerId="ADAL" clId="{1B41CCB7-352E-4444-AAB3-019128B7268C}" dt="2022-12-12T13:11:26.535" v="0" actId="47"/>
        <pc:sldMkLst>
          <pc:docMk/>
          <pc:sldMk cId="1975859439" sldId="264"/>
        </pc:sldMkLst>
      </pc:sldChg>
      <pc:sldChg chg="del">
        <pc:chgData name="LAGAIZE DAVOINE Clarisse" userId="dd278aad-65e0-4c3f-81be-c018d57c11a6" providerId="ADAL" clId="{1B41CCB7-352E-4444-AAB3-019128B7268C}" dt="2022-12-12T13:11:39.491" v="2" actId="47"/>
        <pc:sldMkLst>
          <pc:docMk/>
          <pc:sldMk cId="942343862" sldId="266"/>
        </pc:sldMkLst>
      </pc:sldChg>
      <pc:sldChg chg="del">
        <pc:chgData name="LAGAIZE DAVOINE Clarisse" userId="dd278aad-65e0-4c3f-81be-c018d57c11a6" providerId="ADAL" clId="{1B41CCB7-352E-4444-AAB3-019128B7268C}" dt="2022-12-12T13:11:34.266" v="1" actId="47"/>
        <pc:sldMkLst>
          <pc:docMk/>
          <pc:sldMk cId="2942183104" sldId="267"/>
        </pc:sldMkLst>
      </pc:sldChg>
      <pc:sldChg chg="del">
        <pc:chgData name="LAGAIZE DAVOINE Clarisse" userId="dd278aad-65e0-4c3f-81be-c018d57c11a6" providerId="ADAL" clId="{1B41CCB7-352E-4444-AAB3-019128B7268C}" dt="2022-12-12T13:12:00.634" v="3" actId="47"/>
        <pc:sldMkLst>
          <pc:docMk/>
          <pc:sldMk cId="2862474195" sldId="268"/>
        </pc:sldMkLst>
      </pc:sldChg>
      <pc:sldChg chg="del">
        <pc:chgData name="LAGAIZE DAVOINE Clarisse" userId="dd278aad-65e0-4c3f-81be-c018d57c11a6" providerId="ADAL" clId="{1B41CCB7-352E-4444-AAB3-019128B7268C}" dt="2022-12-12T13:12:00.634" v="3" actId="47"/>
        <pc:sldMkLst>
          <pc:docMk/>
          <pc:sldMk cId="2639083388" sldId="269"/>
        </pc:sldMkLst>
      </pc:sldChg>
      <pc:sldChg chg="del">
        <pc:chgData name="LAGAIZE DAVOINE Clarisse" userId="dd278aad-65e0-4c3f-81be-c018d57c11a6" providerId="ADAL" clId="{1B41CCB7-352E-4444-AAB3-019128B7268C}" dt="2022-12-12T13:12:00.634" v="3" actId="47"/>
        <pc:sldMkLst>
          <pc:docMk/>
          <pc:sldMk cId="4203482251" sldId="271"/>
        </pc:sldMkLst>
      </pc:sldChg>
      <pc:sldChg chg="del">
        <pc:chgData name="LAGAIZE DAVOINE Clarisse" userId="dd278aad-65e0-4c3f-81be-c018d57c11a6" providerId="ADAL" clId="{1B41CCB7-352E-4444-AAB3-019128B7268C}" dt="2022-12-12T13:12:00.634" v="3" actId="47"/>
        <pc:sldMkLst>
          <pc:docMk/>
          <pc:sldMk cId="2301231132" sldId="272"/>
        </pc:sldMkLst>
      </pc:sldChg>
      <pc:sldChg chg="del">
        <pc:chgData name="LAGAIZE DAVOINE Clarisse" userId="dd278aad-65e0-4c3f-81be-c018d57c11a6" providerId="ADAL" clId="{1B41CCB7-352E-4444-AAB3-019128B7268C}" dt="2022-12-12T13:12:00.634" v="3" actId="47"/>
        <pc:sldMkLst>
          <pc:docMk/>
          <pc:sldMk cId="2434094065" sldId="273"/>
        </pc:sldMkLst>
      </pc:sldChg>
      <pc:sldChg chg="del">
        <pc:chgData name="LAGAIZE DAVOINE Clarisse" userId="dd278aad-65e0-4c3f-81be-c018d57c11a6" providerId="ADAL" clId="{1B41CCB7-352E-4444-AAB3-019128B7268C}" dt="2022-12-12T13:12:00.634" v="3" actId="47"/>
        <pc:sldMkLst>
          <pc:docMk/>
          <pc:sldMk cId="2634871547" sldId="274"/>
        </pc:sldMkLst>
      </pc:sldChg>
      <pc:sldChg chg="del">
        <pc:chgData name="LAGAIZE DAVOINE Clarisse" userId="dd278aad-65e0-4c3f-81be-c018d57c11a6" providerId="ADAL" clId="{1B41CCB7-352E-4444-AAB3-019128B7268C}" dt="2022-12-12T13:12:00.634" v="3" actId="47"/>
        <pc:sldMkLst>
          <pc:docMk/>
          <pc:sldMk cId="2237409053" sldId="275"/>
        </pc:sldMkLst>
      </pc:sldChg>
      <pc:sldChg chg="del">
        <pc:chgData name="LAGAIZE DAVOINE Clarisse" userId="dd278aad-65e0-4c3f-81be-c018d57c11a6" providerId="ADAL" clId="{1B41CCB7-352E-4444-AAB3-019128B7268C}" dt="2022-12-12T13:12:00.634" v="3" actId="47"/>
        <pc:sldMkLst>
          <pc:docMk/>
          <pc:sldMk cId="1325832967" sldId="282"/>
        </pc:sldMkLst>
      </pc:sldChg>
      <pc:sldChg chg="del">
        <pc:chgData name="LAGAIZE DAVOINE Clarisse" userId="dd278aad-65e0-4c3f-81be-c018d57c11a6" providerId="ADAL" clId="{1B41CCB7-352E-4444-AAB3-019128B7268C}" dt="2022-12-12T13:12:00.634" v="3" actId="47"/>
        <pc:sldMkLst>
          <pc:docMk/>
          <pc:sldMk cId="2454845299" sldId="284"/>
        </pc:sldMkLst>
      </pc:sldChg>
      <pc:sldChg chg="del">
        <pc:chgData name="LAGAIZE DAVOINE Clarisse" userId="dd278aad-65e0-4c3f-81be-c018d57c11a6" providerId="ADAL" clId="{1B41CCB7-352E-4444-AAB3-019128B7268C}" dt="2022-12-12T13:12:00.634" v="3" actId="47"/>
        <pc:sldMkLst>
          <pc:docMk/>
          <pc:sldMk cId="1647701584" sldId="285"/>
        </pc:sldMkLst>
      </pc:sldChg>
      <pc:sldChg chg="del">
        <pc:chgData name="LAGAIZE DAVOINE Clarisse" userId="dd278aad-65e0-4c3f-81be-c018d57c11a6" providerId="ADAL" clId="{1B41CCB7-352E-4444-AAB3-019128B7268C}" dt="2022-12-12T13:12:00.634" v="3" actId="47"/>
        <pc:sldMkLst>
          <pc:docMk/>
          <pc:sldMk cId="4253448084" sldId="286"/>
        </pc:sldMkLst>
      </pc:sldChg>
      <pc:sldChg chg="del">
        <pc:chgData name="LAGAIZE DAVOINE Clarisse" userId="dd278aad-65e0-4c3f-81be-c018d57c11a6" providerId="ADAL" clId="{1B41CCB7-352E-4444-AAB3-019128B7268C}" dt="2022-12-12T13:12:00.634" v="3" actId="47"/>
        <pc:sldMkLst>
          <pc:docMk/>
          <pc:sldMk cId="1643532567" sldId="287"/>
        </pc:sldMkLst>
      </pc:sldChg>
      <pc:sldChg chg="del">
        <pc:chgData name="LAGAIZE DAVOINE Clarisse" userId="dd278aad-65e0-4c3f-81be-c018d57c11a6" providerId="ADAL" clId="{1B41CCB7-352E-4444-AAB3-019128B7268C}" dt="2022-12-12T13:12:00.634" v="3" actId="47"/>
        <pc:sldMkLst>
          <pc:docMk/>
          <pc:sldMk cId="544307483" sldId="288"/>
        </pc:sldMkLst>
      </pc:sldChg>
      <pc:sldChg chg="del">
        <pc:chgData name="LAGAIZE DAVOINE Clarisse" userId="dd278aad-65e0-4c3f-81be-c018d57c11a6" providerId="ADAL" clId="{1B41CCB7-352E-4444-AAB3-019128B7268C}" dt="2022-12-12T13:11:26.535" v="0" actId="47"/>
        <pc:sldMkLst>
          <pc:docMk/>
          <pc:sldMk cId="3399286492" sldId="289"/>
        </pc:sldMkLst>
      </pc:sldChg>
      <pc:sldChg chg="del">
        <pc:chgData name="LAGAIZE DAVOINE Clarisse" userId="dd278aad-65e0-4c3f-81be-c018d57c11a6" providerId="ADAL" clId="{1B41CCB7-352E-4444-AAB3-019128B7268C}" dt="2022-12-12T13:12:00.634" v="3" actId="47"/>
        <pc:sldMkLst>
          <pc:docMk/>
          <pc:sldMk cId="1555513978" sldId="290"/>
        </pc:sldMkLst>
      </pc:sldChg>
      <pc:sldChg chg="del">
        <pc:chgData name="LAGAIZE DAVOINE Clarisse" userId="dd278aad-65e0-4c3f-81be-c018d57c11a6" providerId="ADAL" clId="{1B41CCB7-352E-4444-AAB3-019128B7268C}" dt="2022-12-12T13:12:00.634" v="3" actId="47"/>
        <pc:sldMkLst>
          <pc:docMk/>
          <pc:sldMk cId="3348092440" sldId="291"/>
        </pc:sldMkLst>
      </pc:sldChg>
      <pc:sldChg chg="del">
        <pc:chgData name="LAGAIZE DAVOINE Clarisse" userId="dd278aad-65e0-4c3f-81be-c018d57c11a6" providerId="ADAL" clId="{1B41CCB7-352E-4444-AAB3-019128B7268C}" dt="2022-12-12T13:12:00.634" v="3" actId="47"/>
        <pc:sldMkLst>
          <pc:docMk/>
          <pc:sldMk cId="556499380" sldId="292"/>
        </pc:sldMkLst>
      </pc:sldChg>
      <pc:sldChg chg="del">
        <pc:chgData name="LAGAIZE DAVOINE Clarisse" userId="dd278aad-65e0-4c3f-81be-c018d57c11a6" providerId="ADAL" clId="{1B41CCB7-352E-4444-AAB3-019128B7268C}" dt="2022-12-12T13:12:00.634" v="3" actId="47"/>
        <pc:sldMkLst>
          <pc:docMk/>
          <pc:sldMk cId="3479683480" sldId="293"/>
        </pc:sldMkLst>
      </pc:sldChg>
      <pc:sldChg chg="del">
        <pc:chgData name="LAGAIZE DAVOINE Clarisse" userId="dd278aad-65e0-4c3f-81be-c018d57c11a6" providerId="ADAL" clId="{1B41CCB7-352E-4444-AAB3-019128B7268C}" dt="2022-12-12T13:12:00.634" v="3" actId="47"/>
        <pc:sldMkLst>
          <pc:docMk/>
          <pc:sldMk cId="40949224" sldId="294"/>
        </pc:sldMkLst>
      </pc:sldChg>
      <pc:sldChg chg="del">
        <pc:chgData name="LAGAIZE DAVOINE Clarisse" userId="dd278aad-65e0-4c3f-81be-c018d57c11a6" providerId="ADAL" clId="{1B41CCB7-352E-4444-AAB3-019128B7268C}" dt="2022-12-12T13:12:00.634" v="3" actId="47"/>
        <pc:sldMkLst>
          <pc:docMk/>
          <pc:sldMk cId="2790439359" sldId="295"/>
        </pc:sldMkLst>
      </pc:sldChg>
      <pc:sldChg chg="del">
        <pc:chgData name="LAGAIZE DAVOINE Clarisse" userId="dd278aad-65e0-4c3f-81be-c018d57c11a6" providerId="ADAL" clId="{1B41CCB7-352E-4444-AAB3-019128B7268C}" dt="2022-12-12T13:12:00.634" v="3" actId="47"/>
        <pc:sldMkLst>
          <pc:docMk/>
          <pc:sldMk cId="3281888138" sldId="296"/>
        </pc:sldMkLst>
      </pc:sldChg>
      <pc:sldChg chg="del">
        <pc:chgData name="LAGAIZE DAVOINE Clarisse" userId="dd278aad-65e0-4c3f-81be-c018d57c11a6" providerId="ADAL" clId="{1B41CCB7-352E-4444-AAB3-019128B7268C}" dt="2022-12-12T13:11:26.535" v="0" actId="47"/>
        <pc:sldMkLst>
          <pc:docMk/>
          <pc:sldMk cId="745647575" sldId="297"/>
        </pc:sldMkLst>
      </pc:sldChg>
      <pc:sldChg chg="del">
        <pc:chgData name="LAGAIZE DAVOINE Clarisse" userId="dd278aad-65e0-4c3f-81be-c018d57c11a6" providerId="ADAL" clId="{1B41CCB7-352E-4444-AAB3-019128B7268C}" dt="2022-12-12T13:11:26.535" v="0" actId="47"/>
        <pc:sldMkLst>
          <pc:docMk/>
          <pc:sldMk cId="3124185491" sldId="304"/>
        </pc:sldMkLst>
      </pc:sldChg>
      <pc:sldChg chg="del">
        <pc:chgData name="LAGAIZE DAVOINE Clarisse" userId="dd278aad-65e0-4c3f-81be-c018d57c11a6" providerId="ADAL" clId="{1B41CCB7-352E-4444-AAB3-019128B7268C}" dt="2022-12-12T13:11:26.535" v="0" actId="47"/>
        <pc:sldMkLst>
          <pc:docMk/>
          <pc:sldMk cId="1744076470" sldId="307"/>
        </pc:sldMkLst>
      </pc:sldChg>
      <pc:sldChg chg="del">
        <pc:chgData name="LAGAIZE DAVOINE Clarisse" userId="dd278aad-65e0-4c3f-81be-c018d57c11a6" providerId="ADAL" clId="{1B41CCB7-352E-4444-AAB3-019128B7268C}" dt="2022-12-12T13:11:26.535" v="0" actId="47"/>
        <pc:sldMkLst>
          <pc:docMk/>
          <pc:sldMk cId="1280521175" sldId="308"/>
        </pc:sldMkLst>
      </pc:sldChg>
      <pc:sldChg chg="del">
        <pc:chgData name="LAGAIZE DAVOINE Clarisse" userId="dd278aad-65e0-4c3f-81be-c018d57c11a6" providerId="ADAL" clId="{1B41CCB7-352E-4444-AAB3-019128B7268C}" dt="2022-12-12T13:11:26.535" v="0" actId="47"/>
        <pc:sldMkLst>
          <pc:docMk/>
          <pc:sldMk cId="2129763194" sldId="321"/>
        </pc:sldMkLst>
      </pc:sldChg>
      <pc:sldChg chg="del">
        <pc:chgData name="LAGAIZE DAVOINE Clarisse" userId="dd278aad-65e0-4c3f-81be-c018d57c11a6" providerId="ADAL" clId="{1B41CCB7-352E-4444-AAB3-019128B7268C}" dt="2022-12-12T13:11:26.535" v="0" actId="47"/>
        <pc:sldMkLst>
          <pc:docMk/>
          <pc:sldMk cId="620849645" sldId="324"/>
        </pc:sldMkLst>
      </pc:sldChg>
      <pc:sldChg chg="del">
        <pc:chgData name="LAGAIZE DAVOINE Clarisse" userId="dd278aad-65e0-4c3f-81be-c018d57c11a6" providerId="ADAL" clId="{1B41CCB7-352E-4444-AAB3-019128B7268C}" dt="2022-12-12T13:11:26.535" v="0" actId="47"/>
        <pc:sldMkLst>
          <pc:docMk/>
          <pc:sldMk cId="2415075176" sldId="327"/>
        </pc:sldMkLst>
      </pc:sldChg>
      <pc:sldChg chg="del">
        <pc:chgData name="LAGAIZE DAVOINE Clarisse" userId="dd278aad-65e0-4c3f-81be-c018d57c11a6" providerId="ADAL" clId="{1B41CCB7-352E-4444-AAB3-019128B7268C}" dt="2022-12-12T13:11:26.535" v="0" actId="47"/>
        <pc:sldMkLst>
          <pc:docMk/>
          <pc:sldMk cId="2477874536" sldId="336"/>
        </pc:sldMkLst>
      </pc:sldChg>
      <pc:sldChg chg="del">
        <pc:chgData name="LAGAIZE DAVOINE Clarisse" userId="dd278aad-65e0-4c3f-81be-c018d57c11a6" providerId="ADAL" clId="{1B41CCB7-352E-4444-AAB3-019128B7268C}" dt="2022-12-12T13:11:26.535" v="0" actId="47"/>
        <pc:sldMkLst>
          <pc:docMk/>
          <pc:sldMk cId="1305066783" sldId="338"/>
        </pc:sldMkLst>
      </pc:sldChg>
      <pc:sldChg chg="del">
        <pc:chgData name="LAGAIZE DAVOINE Clarisse" userId="dd278aad-65e0-4c3f-81be-c018d57c11a6" providerId="ADAL" clId="{1B41CCB7-352E-4444-AAB3-019128B7268C}" dt="2022-12-12T13:11:26.535" v="0" actId="47"/>
        <pc:sldMkLst>
          <pc:docMk/>
          <pc:sldMk cId="2912473159" sldId="339"/>
        </pc:sldMkLst>
      </pc:sldChg>
      <pc:sldChg chg="del">
        <pc:chgData name="LAGAIZE DAVOINE Clarisse" userId="dd278aad-65e0-4c3f-81be-c018d57c11a6" providerId="ADAL" clId="{1B41CCB7-352E-4444-AAB3-019128B7268C}" dt="2022-12-12T13:11:26.535" v="0" actId="47"/>
        <pc:sldMkLst>
          <pc:docMk/>
          <pc:sldMk cId="2939344556" sldId="340"/>
        </pc:sldMkLst>
      </pc:sldChg>
      <pc:sldChg chg="del">
        <pc:chgData name="LAGAIZE DAVOINE Clarisse" userId="dd278aad-65e0-4c3f-81be-c018d57c11a6" providerId="ADAL" clId="{1B41CCB7-352E-4444-AAB3-019128B7268C}" dt="2022-12-12T13:11:26.535" v="0" actId="47"/>
        <pc:sldMkLst>
          <pc:docMk/>
          <pc:sldMk cId="445240690" sldId="341"/>
        </pc:sldMkLst>
      </pc:sldChg>
      <pc:sldChg chg="del">
        <pc:chgData name="LAGAIZE DAVOINE Clarisse" userId="dd278aad-65e0-4c3f-81be-c018d57c11a6" providerId="ADAL" clId="{1B41CCB7-352E-4444-AAB3-019128B7268C}" dt="2022-12-12T13:11:26.535" v="0" actId="47"/>
        <pc:sldMkLst>
          <pc:docMk/>
          <pc:sldMk cId="1830420666" sldId="342"/>
        </pc:sldMkLst>
      </pc:sldChg>
      <pc:sldChg chg="del">
        <pc:chgData name="LAGAIZE DAVOINE Clarisse" userId="dd278aad-65e0-4c3f-81be-c018d57c11a6" providerId="ADAL" clId="{1B41CCB7-352E-4444-AAB3-019128B7268C}" dt="2022-12-12T13:11:26.535" v="0" actId="47"/>
        <pc:sldMkLst>
          <pc:docMk/>
          <pc:sldMk cId="2923695934" sldId="343"/>
        </pc:sldMkLst>
      </pc:sldChg>
      <pc:sldChg chg="del">
        <pc:chgData name="LAGAIZE DAVOINE Clarisse" userId="dd278aad-65e0-4c3f-81be-c018d57c11a6" providerId="ADAL" clId="{1B41CCB7-352E-4444-AAB3-019128B7268C}" dt="2022-12-12T13:11:26.535" v="0" actId="47"/>
        <pc:sldMkLst>
          <pc:docMk/>
          <pc:sldMk cId="4015035437" sldId="344"/>
        </pc:sldMkLst>
      </pc:sldChg>
      <pc:sldChg chg="del">
        <pc:chgData name="LAGAIZE DAVOINE Clarisse" userId="dd278aad-65e0-4c3f-81be-c018d57c11a6" providerId="ADAL" clId="{1B41CCB7-352E-4444-AAB3-019128B7268C}" dt="2022-12-12T13:11:26.535" v="0" actId="47"/>
        <pc:sldMkLst>
          <pc:docMk/>
          <pc:sldMk cId="3544636264" sldId="345"/>
        </pc:sldMkLst>
      </pc:sldChg>
      <pc:sldChg chg="del">
        <pc:chgData name="LAGAIZE DAVOINE Clarisse" userId="dd278aad-65e0-4c3f-81be-c018d57c11a6" providerId="ADAL" clId="{1B41CCB7-352E-4444-AAB3-019128B7268C}" dt="2022-12-12T13:12:00.634" v="3" actId="47"/>
        <pc:sldMkLst>
          <pc:docMk/>
          <pc:sldMk cId="807844677" sldId="401"/>
        </pc:sldMkLst>
      </pc:sldChg>
      <pc:sldChg chg="del">
        <pc:chgData name="LAGAIZE DAVOINE Clarisse" userId="dd278aad-65e0-4c3f-81be-c018d57c11a6" providerId="ADAL" clId="{1B41CCB7-352E-4444-AAB3-019128B7268C}" dt="2022-12-12T13:12:00.634" v="3" actId="47"/>
        <pc:sldMkLst>
          <pc:docMk/>
          <pc:sldMk cId="82810645" sldId="402"/>
        </pc:sldMkLst>
      </pc:sldChg>
      <pc:sldChg chg="del">
        <pc:chgData name="LAGAIZE DAVOINE Clarisse" userId="dd278aad-65e0-4c3f-81be-c018d57c11a6" providerId="ADAL" clId="{1B41CCB7-352E-4444-AAB3-019128B7268C}" dt="2022-12-12T13:12:00.634" v="3" actId="47"/>
        <pc:sldMkLst>
          <pc:docMk/>
          <pc:sldMk cId="2513891773" sldId="403"/>
        </pc:sldMkLst>
      </pc:sldChg>
      <pc:sldChg chg="del">
        <pc:chgData name="LAGAIZE DAVOINE Clarisse" userId="dd278aad-65e0-4c3f-81be-c018d57c11a6" providerId="ADAL" clId="{1B41CCB7-352E-4444-AAB3-019128B7268C}" dt="2022-12-12T13:12:00.634" v="3" actId="47"/>
        <pc:sldMkLst>
          <pc:docMk/>
          <pc:sldMk cId="1394047981" sldId="480"/>
        </pc:sldMkLst>
      </pc:sldChg>
      <pc:sldChg chg="del">
        <pc:chgData name="LAGAIZE DAVOINE Clarisse" userId="dd278aad-65e0-4c3f-81be-c018d57c11a6" providerId="ADAL" clId="{1B41CCB7-352E-4444-AAB3-019128B7268C}" dt="2022-12-12T13:12:00.634" v="3" actId="47"/>
        <pc:sldMkLst>
          <pc:docMk/>
          <pc:sldMk cId="3121153273" sldId="494"/>
        </pc:sldMkLst>
      </pc:sldChg>
      <pc:sldChg chg="del">
        <pc:chgData name="LAGAIZE DAVOINE Clarisse" userId="dd278aad-65e0-4c3f-81be-c018d57c11a6" providerId="ADAL" clId="{1B41CCB7-352E-4444-AAB3-019128B7268C}" dt="2022-12-12T13:12:00.634" v="3" actId="47"/>
        <pc:sldMkLst>
          <pc:docMk/>
          <pc:sldMk cId="4288189141" sldId="540"/>
        </pc:sldMkLst>
      </pc:sldChg>
      <pc:sldChg chg="del">
        <pc:chgData name="LAGAIZE DAVOINE Clarisse" userId="dd278aad-65e0-4c3f-81be-c018d57c11a6" providerId="ADAL" clId="{1B41CCB7-352E-4444-AAB3-019128B7268C}" dt="2022-12-12T13:12:00.634" v="3" actId="47"/>
        <pc:sldMkLst>
          <pc:docMk/>
          <pc:sldMk cId="1911975080" sldId="541"/>
        </pc:sldMkLst>
      </pc:sldChg>
      <pc:sldChg chg="del">
        <pc:chgData name="LAGAIZE DAVOINE Clarisse" userId="dd278aad-65e0-4c3f-81be-c018d57c11a6" providerId="ADAL" clId="{1B41CCB7-352E-4444-AAB3-019128B7268C}" dt="2022-12-12T13:12:00.634" v="3" actId="47"/>
        <pc:sldMkLst>
          <pc:docMk/>
          <pc:sldMk cId="299387989" sldId="548"/>
        </pc:sldMkLst>
      </pc:sldChg>
      <pc:sldChg chg="del">
        <pc:chgData name="LAGAIZE DAVOINE Clarisse" userId="dd278aad-65e0-4c3f-81be-c018d57c11a6" providerId="ADAL" clId="{1B41CCB7-352E-4444-AAB3-019128B7268C}" dt="2022-12-12T13:12:00.634" v="3" actId="47"/>
        <pc:sldMkLst>
          <pc:docMk/>
          <pc:sldMk cId="2566781851" sldId="549"/>
        </pc:sldMkLst>
      </pc:sldChg>
      <pc:sldChg chg="del">
        <pc:chgData name="LAGAIZE DAVOINE Clarisse" userId="dd278aad-65e0-4c3f-81be-c018d57c11a6" providerId="ADAL" clId="{1B41CCB7-352E-4444-AAB3-019128B7268C}" dt="2022-12-12T13:12:00.634" v="3" actId="47"/>
        <pc:sldMkLst>
          <pc:docMk/>
          <pc:sldMk cId="2745428432" sldId="551"/>
        </pc:sldMkLst>
      </pc:sldChg>
      <pc:sldChg chg="del">
        <pc:chgData name="LAGAIZE DAVOINE Clarisse" userId="dd278aad-65e0-4c3f-81be-c018d57c11a6" providerId="ADAL" clId="{1B41CCB7-352E-4444-AAB3-019128B7268C}" dt="2022-12-12T13:12:00.634" v="3" actId="47"/>
        <pc:sldMkLst>
          <pc:docMk/>
          <pc:sldMk cId="769381331" sldId="552"/>
        </pc:sldMkLst>
      </pc:sldChg>
      <pc:sldChg chg="del">
        <pc:chgData name="LAGAIZE DAVOINE Clarisse" userId="dd278aad-65e0-4c3f-81be-c018d57c11a6" providerId="ADAL" clId="{1B41CCB7-352E-4444-AAB3-019128B7268C}" dt="2022-12-12T13:12:00.634" v="3" actId="47"/>
        <pc:sldMkLst>
          <pc:docMk/>
          <pc:sldMk cId="825945171" sldId="553"/>
        </pc:sldMkLst>
      </pc:sldChg>
      <pc:sldChg chg="del">
        <pc:chgData name="LAGAIZE DAVOINE Clarisse" userId="dd278aad-65e0-4c3f-81be-c018d57c11a6" providerId="ADAL" clId="{1B41CCB7-352E-4444-AAB3-019128B7268C}" dt="2022-12-12T13:12:00.634" v="3" actId="47"/>
        <pc:sldMkLst>
          <pc:docMk/>
          <pc:sldMk cId="3779301168" sldId="731"/>
        </pc:sldMkLst>
      </pc:sldChg>
      <pc:sldChg chg="del">
        <pc:chgData name="LAGAIZE DAVOINE Clarisse" userId="dd278aad-65e0-4c3f-81be-c018d57c11a6" providerId="ADAL" clId="{1B41CCB7-352E-4444-AAB3-019128B7268C}" dt="2022-12-12T13:12:00.634" v="3" actId="47"/>
        <pc:sldMkLst>
          <pc:docMk/>
          <pc:sldMk cId="2003909931" sldId="743"/>
        </pc:sldMkLst>
      </pc:sldChg>
      <pc:sldChg chg="del">
        <pc:chgData name="LAGAIZE DAVOINE Clarisse" userId="dd278aad-65e0-4c3f-81be-c018d57c11a6" providerId="ADAL" clId="{1B41CCB7-352E-4444-AAB3-019128B7268C}" dt="2022-12-12T13:12:00.634" v="3" actId="47"/>
        <pc:sldMkLst>
          <pc:docMk/>
          <pc:sldMk cId="3281778687" sldId="744"/>
        </pc:sldMkLst>
      </pc:sldChg>
      <pc:sldChg chg="del">
        <pc:chgData name="LAGAIZE DAVOINE Clarisse" userId="dd278aad-65e0-4c3f-81be-c018d57c11a6" providerId="ADAL" clId="{1B41CCB7-352E-4444-AAB3-019128B7268C}" dt="2022-12-12T13:12:00.634" v="3" actId="47"/>
        <pc:sldMkLst>
          <pc:docMk/>
          <pc:sldMk cId="1207143164" sldId="745"/>
        </pc:sldMkLst>
      </pc:sldChg>
      <pc:sldChg chg="del">
        <pc:chgData name="LAGAIZE DAVOINE Clarisse" userId="dd278aad-65e0-4c3f-81be-c018d57c11a6" providerId="ADAL" clId="{1B41CCB7-352E-4444-AAB3-019128B7268C}" dt="2022-12-12T13:12:00.634" v="3" actId="47"/>
        <pc:sldMkLst>
          <pc:docMk/>
          <pc:sldMk cId="3035034759" sldId="746"/>
        </pc:sldMkLst>
      </pc:sldChg>
      <pc:sldChg chg="del">
        <pc:chgData name="LAGAIZE DAVOINE Clarisse" userId="dd278aad-65e0-4c3f-81be-c018d57c11a6" providerId="ADAL" clId="{1B41CCB7-352E-4444-AAB3-019128B7268C}" dt="2022-12-12T13:12:00.634" v="3" actId="47"/>
        <pc:sldMkLst>
          <pc:docMk/>
          <pc:sldMk cId="1271031136" sldId="747"/>
        </pc:sldMkLst>
      </pc:sldChg>
      <pc:sldChg chg="del">
        <pc:chgData name="LAGAIZE DAVOINE Clarisse" userId="dd278aad-65e0-4c3f-81be-c018d57c11a6" providerId="ADAL" clId="{1B41CCB7-352E-4444-AAB3-019128B7268C}" dt="2022-12-12T13:12:00.634" v="3" actId="47"/>
        <pc:sldMkLst>
          <pc:docMk/>
          <pc:sldMk cId="342553647" sldId="748"/>
        </pc:sldMkLst>
      </pc:sldChg>
      <pc:sldChg chg="del">
        <pc:chgData name="LAGAIZE DAVOINE Clarisse" userId="dd278aad-65e0-4c3f-81be-c018d57c11a6" providerId="ADAL" clId="{1B41CCB7-352E-4444-AAB3-019128B7268C}" dt="2022-12-12T13:12:00.634" v="3" actId="47"/>
        <pc:sldMkLst>
          <pc:docMk/>
          <pc:sldMk cId="3461864706" sldId="752"/>
        </pc:sldMkLst>
      </pc:sldChg>
      <pc:sldChg chg="del">
        <pc:chgData name="LAGAIZE DAVOINE Clarisse" userId="dd278aad-65e0-4c3f-81be-c018d57c11a6" providerId="ADAL" clId="{1B41CCB7-352E-4444-AAB3-019128B7268C}" dt="2022-12-12T13:12:00.634" v="3" actId="47"/>
        <pc:sldMkLst>
          <pc:docMk/>
          <pc:sldMk cId="1211276939" sldId="753"/>
        </pc:sldMkLst>
      </pc:sldChg>
      <pc:sldChg chg="del">
        <pc:chgData name="LAGAIZE DAVOINE Clarisse" userId="dd278aad-65e0-4c3f-81be-c018d57c11a6" providerId="ADAL" clId="{1B41CCB7-352E-4444-AAB3-019128B7268C}" dt="2022-12-12T13:12:00.634" v="3" actId="47"/>
        <pc:sldMkLst>
          <pc:docMk/>
          <pc:sldMk cId="1143395088" sldId="754"/>
        </pc:sldMkLst>
      </pc:sldChg>
      <pc:sldChg chg="del">
        <pc:chgData name="LAGAIZE DAVOINE Clarisse" userId="dd278aad-65e0-4c3f-81be-c018d57c11a6" providerId="ADAL" clId="{1B41CCB7-352E-4444-AAB3-019128B7268C}" dt="2022-12-12T13:12:00.634" v="3" actId="47"/>
        <pc:sldMkLst>
          <pc:docMk/>
          <pc:sldMk cId="296320670" sldId="755"/>
        </pc:sldMkLst>
      </pc:sldChg>
      <pc:sldChg chg="del">
        <pc:chgData name="LAGAIZE DAVOINE Clarisse" userId="dd278aad-65e0-4c3f-81be-c018d57c11a6" providerId="ADAL" clId="{1B41CCB7-352E-4444-AAB3-019128B7268C}" dt="2022-12-12T13:12:00.634" v="3" actId="47"/>
        <pc:sldMkLst>
          <pc:docMk/>
          <pc:sldMk cId="231855102" sldId="756"/>
        </pc:sldMkLst>
      </pc:sldChg>
      <pc:sldChg chg="del">
        <pc:chgData name="LAGAIZE DAVOINE Clarisse" userId="dd278aad-65e0-4c3f-81be-c018d57c11a6" providerId="ADAL" clId="{1B41CCB7-352E-4444-AAB3-019128B7268C}" dt="2022-12-12T13:12:00.634" v="3" actId="47"/>
        <pc:sldMkLst>
          <pc:docMk/>
          <pc:sldMk cId="1629179650" sldId="757"/>
        </pc:sldMkLst>
      </pc:sldChg>
      <pc:sldChg chg="del">
        <pc:chgData name="LAGAIZE DAVOINE Clarisse" userId="dd278aad-65e0-4c3f-81be-c018d57c11a6" providerId="ADAL" clId="{1B41CCB7-352E-4444-AAB3-019128B7268C}" dt="2022-12-12T13:12:00.634" v="3" actId="47"/>
        <pc:sldMkLst>
          <pc:docMk/>
          <pc:sldMk cId="3443729100" sldId="758"/>
        </pc:sldMkLst>
      </pc:sldChg>
      <pc:sldChg chg="del">
        <pc:chgData name="LAGAIZE DAVOINE Clarisse" userId="dd278aad-65e0-4c3f-81be-c018d57c11a6" providerId="ADAL" clId="{1B41CCB7-352E-4444-AAB3-019128B7268C}" dt="2022-12-12T13:12:00.634" v="3" actId="47"/>
        <pc:sldMkLst>
          <pc:docMk/>
          <pc:sldMk cId="1144848272" sldId="759"/>
        </pc:sldMkLst>
      </pc:sldChg>
      <pc:sldChg chg="del">
        <pc:chgData name="LAGAIZE DAVOINE Clarisse" userId="dd278aad-65e0-4c3f-81be-c018d57c11a6" providerId="ADAL" clId="{1B41CCB7-352E-4444-AAB3-019128B7268C}" dt="2022-12-12T13:12:00.634" v="3" actId="47"/>
        <pc:sldMkLst>
          <pc:docMk/>
          <pc:sldMk cId="2507458874" sldId="760"/>
        </pc:sldMkLst>
      </pc:sldChg>
      <pc:sldChg chg="del">
        <pc:chgData name="LAGAIZE DAVOINE Clarisse" userId="dd278aad-65e0-4c3f-81be-c018d57c11a6" providerId="ADAL" clId="{1B41CCB7-352E-4444-AAB3-019128B7268C}" dt="2022-12-12T13:12:00.634" v="3" actId="47"/>
        <pc:sldMkLst>
          <pc:docMk/>
          <pc:sldMk cId="1492677037" sldId="761"/>
        </pc:sldMkLst>
      </pc:sldChg>
      <pc:sldChg chg="del">
        <pc:chgData name="LAGAIZE DAVOINE Clarisse" userId="dd278aad-65e0-4c3f-81be-c018d57c11a6" providerId="ADAL" clId="{1B41CCB7-352E-4444-AAB3-019128B7268C}" dt="2022-12-12T13:12:00.634" v="3" actId="47"/>
        <pc:sldMkLst>
          <pc:docMk/>
          <pc:sldMk cId="170713474" sldId="762"/>
        </pc:sldMkLst>
      </pc:sldChg>
      <pc:sldChg chg="del">
        <pc:chgData name="LAGAIZE DAVOINE Clarisse" userId="dd278aad-65e0-4c3f-81be-c018d57c11a6" providerId="ADAL" clId="{1B41CCB7-352E-4444-AAB3-019128B7268C}" dt="2022-12-12T13:12:00.634" v="3" actId="47"/>
        <pc:sldMkLst>
          <pc:docMk/>
          <pc:sldMk cId="4263050259" sldId="763"/>
        </pc:sldMkLst>
      </pc:sldChg>
      <pc:sldChg chg="del">
        <pc:chgData name="LAGAIZE DAVOINE Clarisse" userId="dd278aad-65e0-4c3f-81be-c018d57c11a6" providerId="ADAL" clId="{1B41CCB7-352E-4444-AAB3-019128B7268C}" dt="2022-12-12T13:12:00.634" v="3" actId="47"/>
        <pc:sldMkLst>
          <pc:docMk/>
          <pc:sldMk cId="793476639" sldId="765"/>
        </pc:sldMkLst>
      </pc:sldChg>
      <pc:sldChg chg="del">
        <pc:chgData name="LAGAIZE DAVOINE Clarisse" userId="dd278aad-65e0-4c3f-81be-c018d57c11a6" providerId="ADAL" clId="{1B41CCB7-352E-4444-AAB3-019128B7268C}" dt="2022-12-12T13:12:00.634" v="3" actId="47"/>
        <pc:sldMkLst>
          <pc:docMk/>
          <pc:sldMk cId="2573013809" sldId="766"/>
        </pc:sldMkLst>
      </pc:sldChg>
      <pc:sldChg chg="del">
        <pc:chgData name="LAGAIZE DAVOINE Clarisse" userId="dd278aad-65e0-4c3f-81be-c018d57c11a6" providerId="ADAL" clId="{1B41CCB7-352E-4444-AAB3-019128B7268C}" dt="2022-12-12T13:12:00.634" v="3" actId="47"/>
        <pc:sldMkLst>
          <pc:docMk/>
          <pc:sldMk cId="1077553240" sldId="767"/>
        </pc:sldMkLst>
      </pc:sldChg>
      <pc:sldChg chg="del">
        <pc:chgData name="LAGAIZE DAVOINE Clarisse" userId="dd278aad-65e0-4c3f-81be-c018d57c11a6" providerId="ADAL" clId="{1B41CCB7-352E-4444-AAB3-019128B7268C}" dt="2022-12-12T13:12:00.634" v="3" actId="47"/>
        <pc:sldMkLst>
          <pc:docMk/>
          <pc:sldMk cId="4146879404" sldId="867"/>
        </pc:sldMkLst>
      </pc:sldChg>
      <pc:sldChg chg="del">
        <pc:chgData name="LAGAIZE DAVOINE Clarisse" userId="dd278aad-65e0-4c3f-81be-c018d57c11a6" providerId="ADAL" clId="{1B41CCB7-352E-4444-AAB3-019128B7268C}" dt="2022-12-12T13:12:00.634" v="3" actId="47"/>
        <pc:sldMkLst>
          <pc:docMk/>
          <pc:sldMk cId="1704457086" sldId="869"/>
        </pc:sldMkLst>
      </pc:sldChg>
      <pc:sldChg chg="del">
        <pc:chgData name="LAGAIZE DAVOINE Clarisse" userId="dd278aad-65e0-4c3f-81be-c018d57c11a6" providerId="ADAL" clId="{1B41CCB7-352E-4444-AAB3-019128B7268C}" dt="2022-12-12T13:12:00.634" v="3" actId="47"/>
        <pc:sldMkLst>
          <pc:docMk/>
          <pc:sldMk cId="2499228296" sldId="884"/>
        </pc:sldMkLst>
      </pc:sldChg>
      <pc:sldChg chg="del">
        <pc:chgData name="LAGAIZE DAVOINE Clarisse" userId="dd278aad-65e0-4c3f-81be-c018d57c11a6" providerId="ADAL" clId="{1B41CCB7-352E-4444-AAB3-019128B7268C}" dt="2022-12-12T13:12:00.634" v="3" actId="47"/>
        <pc:sldMkLst>
          <pc:docMk/>
          <pc:sldMk cId="2851522749" sldId="885"/>
        </pc:sldMkLst>
      </pc:sldChg>
      <pc:sldChg chg="del">
        <pc:chgData name="LAGAIZE DAVOINE Clarisse" userId="dd278aad-65e0-4c3f-81be-c018d57c11a6" providerId="ADAL" clId="{1B41CCB7-352E-4444-AAB3-019128B7268C}" dt="2022-12-12T13:12:00.634" v="3" actId="47"/>
        <pc:sldMkLst>
          <pc:docMk/>
          <pc:sldMk cId="354977119" sldId="886"/>
        </pc:sldMkLst>
      </pc:sldChg>
      <pc:sldChg chg="del">
        <pc:chgData name="LAGAIZE DAVOINE Clarisse" userId="dd278aad-65e0-4c3f-81be-c018d57c11a6" providerId="ADAL" clId="{1B41CCB7-352E-4444-AAB3-019128B7268C}" dt="2022-12-12T13:12:00.634" v="3" actId="47"/>
        <pc:sldMkLst>
          <pc:docMk/>
          <pc:sldMk cId="2272482834" sldId="887"/>
        </pc:sldMkLst>
      </pc:sldChg>
      <pc:sldChg chg="del">
        <pc:chgData name="LAGAIZE DAVOINE Clarisse" userId="dd278aad-65e0-4c3f-81be-c018d57c11a6" providerId="ADAL" clId="{1B41CCB7-352E-4444-AAB3-019128B7268C}" dt="2022-12-12T13:12:00.634" v="3" actId="47"/>
        <pc:sldMkLst>
          <pc:docMk/>
          <pc:sldMk cId="472266400" sldId="888"/>
        </pc:sldMkLst>
      </pc:sldChg>
      <pc:sldChg chg="del">
        <pc:chgData name="LAGAIZE DAVOINE Clarisse" userId="dd278aad-65e0-4c3f-81be-c018d57c11a6" providerId="ADAL" clId="{1B41CCB7-352E-4444-AAB3-019128B7268C}" dt="2022-12-12T13:12:00.634" v="3" actId="47"/>
        <pc:sldMkLst>
          <pc:docMk/>
          <pc:sldMk cId="3353024077" sldId="889"/>
        </pc:sldMkLst>
      </pc:sldChg>
      <pc:sldChg chg="del">
        <pc:chgData name="LAGAIZE DAVOINE Clarisse" userId="dd278aad-65e0-4c3f-81be-c018d57c11a6" providerId="ADAL" clId="{1B41CCB7-352E-4444-AAB3-019128B7268C}" dt="2022-12-12T13:12:00.634" v="3" actId="47"/>
        <pc:sldMkLst>
          <pc:docMk/>
          <pc:sldMk cId="1713479385" sldId="890"/>
        </pc:sldMkLst>
      </pc:sldChg>
      <pc:sldChg chg="del">
        <pc:chgData name="LAGAIZE DAVOINE Clarisse" userId="dd278aad-65e0-4c3f-81be-c018d57c11a6" providerId="ADAL" clId="{1B41CCB7-352E-4444-AAB3-019128B7268C}" dt="2022-12-12T13:12:06.946" v="4" actId="47"/>
        <pc:sldMkLst>
          <pc:docMk/>
          <pc:sldMk cId="1460742791" sldId="891"/>
        </pc:sldMkLst>
      </pc:sldChg>
      <pc:sldChg chg="del">
        <pc:chgData name="LAGAIZE DAVOINE Clarisse" userId="dd278aad-65e0-4c3f-81be-c018d57c11a6" providerId="ADAL" clId="{1B41CCB7-352E-4444-AAB3-019128B7268C}" dt="2022-12-12T13:11:26.535" v="0" actId="47"/>
        <pc:sldMkLst>
          <pc:docMk/>
          <pc:sldMk cId="763677260" sldId="1771"/>
        </pc:sldMkLst>
      </pc:sldChg>
      <pc:sldChg chg="del">
        <pc:chgData name="LAGAIZE DAVOINE Clarisse" userId="dd278aad-65e0-4c3f-81be-c018d57c11a6" providerId="ADAL" clId="{1B41CCB7-352E-4444-AAB3-019128B7268C}" dt="2022-12-12T13:11:26.535" v="0" actId="47"/>
        <pc:sldMkLst>
          <pc:docMk/>
          <pc:sldMk cId="4033237054" sldId="1772"/>
        </pc:sldMkLst>
      </pc:sldChg>
      <pc:sldChg chg="del">
        <pc:chgData name="LAGAIZE DAVOINE Clarisse" userId="dd278aad-65e0-4c3f-81be-c018d57c11a6" providerId="ADAL" clId="{1B41CCB7-352E-4444-AAB3-019128B7268C}" dt="2022-12-12T13:11:26.535" v="0" actId="47"/>
        <pc:sldMkLst>
          <pc:docMk/>
          <pc:sldMk cId="3916547223" sldId="1773"/>
        </pc:sldMkLst>
      </pc:sldChg>
      <pc:sldChg chg="del">
        <pc:chgData name="LAGAIZE DAVOINE Clarisse" userId="dd278aad-65e0-4c3f-81be-c018d57c11a6" providerId="ADAL" clId="{1B41CCB7-352E-4444-AAB3-019128B7268C}" dt="2022-12-12T13:11:26.535" v="0" actId="47"/>
        <pc:sldMkLst>
          <pc:docMk/>
          <pc:sldMk cId="2115474164" sldId="1774"/>
        </pc:sldMkLst>
      </pc:sldChg>
      <pc:sldChg chg="del">
        <pc:chgData name="LAGAIZE DAVOINE Clarisse" userId="dd278aad-65e0-4c3f-81be-c018d57c11a6" providerId="ADAL" clId="{1B41CCB7-352E-4444-AAB3-019128B7268C}" dt="2022-12-12T13:11:26.535" v="0" actId="47"/>
        <pc:sldMkLst>
          <pc:docMk/>
          <pc:sldMk cId="1109919285" sldId="1775"/>
        </pc:sldMkLst>
      </pc:sldChg>
      <pc:sldChg chg="del">
        <pc:chgData name="LAGAIZE DAVOINE Clarisse" userId="dd278aad-65e0-4c3f-81be-c018d57c11a6" providerId="ADAL" clId="{1B41CCB7-352E-4444-AAB3-019128B7268C}" dt="2022-12-12T13:11:26.535" v="0" actId="47"/>
        <pc:sldMkLst>
          <pc:docMk/>
          <pc:sldMk cId="1340153303" sldId="1776"/>
        </pc:sldMkLst>
      </pc:sldChg>
      <pc:sldChg chg="del">
        <pc:chgData name="LAGAIZE DAVOINE Clarisse" userId="dd278aad-65e0-4c3f-81be-c018d57c11a6" providerId="ADAL" clId="{1B41CCB7-352E-4444-AAB3-019128B7268C}" dt="2022-12-12T13:11:26.535" v="0" actId="47"/>
        <pc:sldMkLst>
          <pc:docMk/>
          <pc:sldMk cId="3398034742" sldId="1777"/>
        </pc:sldMkLst>
      </pc:sldChg>
      <pc:sldChg chg="del">
        <pc:chgData name="LAGAIZE DAVOINE Clarisse" userId="dd278aad-65e0-4c3f-81be-c018d57c11a6" providerId="ADAL" clId="{1B41CCB7-352E-4444-AAB3-019128B7268C}" dt="2022-12-12T13:11:26.535" v="0" actId="47"/>
        <pc:sldMkLst>
          <pc:docMk/>
          <pc:sldMk cId="1974505884" sldId="1778"/>
        </pc:sldMkLst>
      </pc:sldChg>
      <pc:sldChg chg="del">
        <pc:chgData name="LAGAIZE DAVOINE Clarisse" userId="dd278aad-65e0-4c3f-81be-c018d57c11a6" providerId="ADAL" clId="{1B41CCB7-352E-4444-AAB3-019128B7268C}" dt="2022-12-12T13:11:26.535" v="0" actId="47"/>
        <pc:sldMkLst>
          <pc:docMk/>
          <pc:sldMk cId="370226498" sldId="1779"/>
        </pc:sldMkLst>
      </pc:sldChg>
      <pc:sldChg chg="del">
        <pc:chgData name="LAGAIZE DAVOINE Clarisse" userId="dd278aad-65e0-4c3f-81be-c018d57c11a6" providerId="ADAL" clId="{1B41CCB7-352E-4444-AAB3-019128B7268C}" dt="2022-12-12T13:11:26.535" v="0" actId="47"/>
        <pc:sldMkLst>
          <pc:docMk/>
          <pc:sldMk cId="1583690123" sldId="1780"/>
        </pc:sldMkLst>
      </pc:sldChg>
      <pc:sldChg chg="del">
        <pc:chgData name="LAGAIZE DAVOINE Clarisse" userId="dd278aad-65e0-4c3f-81be-c018d57c11a6" providerId="ADAL" clId="{1B41CCB7-352E-4444-AAB3-019128B7268C}" dt="2022-12-12T13:11:26.535" v="0" actId="47"/>
        <pc:sldMkLst>
          <pc:docMk/>
          <pc:sldMk cId="1212235184" sldId="1781"/>
        </pc:sldMkLst>
      </pc:sldChg>
      <pc:sldChg chg="del">
        <pc:chgData name="LAGAIZE DAVOINE Clarisse" userId="dd278aad-65e0-4c3f-81be-c018d57c11a6" providerId="ADAL" clId="{1B41CCB7-352E-4444-AAB3-019128B7268C}" dt="2022-12-12T13:11:26.535" v="0" actId="47"/>
        <pc:sldMkLst>
          <pc:docMk/>
          <pc:sldMk cId="1226263970" sldId="1782"/>
        </pc:sldMkLst>
      </pc:sldChg>
      <pc:sldChg chg="del">
        <pc:chgData name="LAGAIZE DAVOINE Clarisse" userId="dd278aad-65e0-4c3f-81be-c018d57c11a6" providerId="ADAL" clId="{1B41CCB7-352E-4444-AAB3-019128B7268C}" dt="2022-12-12T13:11:26.535" v="0" actId="47"/>
        <pc:sldMkLst>
          <pc:docMk/>
          <pc:sldMk cId="673335051" sldId="1783"/>
        </pc:sldMkLst>
      </pc:sldChg>
      <pc:sldChg chg="del">
        <pc:chgData name="LAGAIZE DAVOINE Clarisse" userId="dd278aad-65e0-4c3f-81be-c018d57c11a6" providerId="ADAL" clId="{1B41CCB7-352E-4444-AAB3-019128B7268C}" dt="2022-12-12T13:11:26.535" v="0" actId="47"/>
        <pc:sldMkLst>
          <pc:docMk/>
          <pc:sldMk cId="2920129147" sldId="1784"/>
        </pc:sldMkLst>
      </pc:sldChg>
      <pc:sldChg chg="del">
        <pc:chgData name="LAGAIZE DAVOINE Clarisse" userId="dd278aad-65e0-4c3f-81be-c018d57c11a6" providerId="ADAL" clId="{1B41CCB7-352E-4444-AAB3-019128B7268C}" dt="2022-12-12T13:11:26.535" v="0" actId="47"/>
        <pc:sldMkLst>
          <pc:docMk/>
          <pc:sldMk cId="3804607219" sldId="1785"/>
        </pc:sldMkLst>
      </pc:sldChg>
      <pc:sldChg chg="del">
        <pc:chgData name="LAGAIZE DAVOINE Clarisse" userId="dd278aad-65e0-4c3f-81be-c018d57c11a6" providerId="ADAL" clId="{1B41CCB7-352E-4444-AAB3-019128B7268C}" dt="2022-12-12T13:12:00.634" v="3" actId="47"/>
        <pc:sldMkLst>
          <pc:docMk/>
          <pc:sldMk cId="1077844842" sldId="1786"/>
        </pc:sldMkLst>
      </pc:sldChg>
      <pc:sldChg chg="del">
        <pc:chgData name="LAGAIZE DAVOINE Clarisse" userId="dd278aad-65e0-4c3f-81be-c018d57c11a6" providerId="ADAL" clId="{1B41CCB7-352E-4444-AAB3-019128B7268C}" dt="2022-12-12T13:12:00.634" v="3" actId="47"/>
        <pc:sldMkLst>
          <pc:docMk/>
          <pc:sldMk cId="2294454970" sldId="1787"/>
        </pc:sldMkLst>
      </pc:sldChg>
      <pc:sldChg chg="del">
        <pc:chgData name="LAGAIZE DAVOINE Clarisse" userId="dd278aad-65e0-4c3f-81be-c018d57c11a6" providerId="ADAL" clId="{1B41CCB7-352E-4444-AAB3-019128B7268C}" dt="2022-12-12T13:12:00.634" v="3" actId="47"/>
        <pc:sldMkLst>
          <pc:docMk/>
          <pc:sldMk cId="159616556" sldId="1788"/>
        </pc:sldMkLst>
      </pc:sldChg>
      <pc:sldChg chg="del">
        <pc:chgData name="LAGAIZE DAVOINE Clarisse" userId="dd278aad-65e0-4c3f-81be-c018d57c11a6" providerId="ADAL" clId="{1B41CCB7-352E-4444-AAB3-019128B7268C}" dt="2022-12-12T13:12:00.634" v="3" actId="47"/>
        <pc:sldMkLst>
          <pc:docMk/>
          <pc:sldMk cId="3408990242" sldId="2076137877"/>
        </pc:sldMkLst>
      </pc:sldChg>
      <pc:sldChg chg="del">
        <pc:chgData name="LAGAIZE DAVOINE Clarisse" userId="dd278aad-65e0-4c3f-81be-c018d57c11a6" providerId="ADAL" clId="{1B41CCB7-352E-4444-AAB3-019128B7268C}" dt="2022-12-12T13:12:00.634" v="3" actId="47"/>
        <pc:sldMkLst>
          <pc:docMk/>
          <pc:sldMk cId="2403623834" sldId="2076137886"/>
        </pc:sldMkLst>
      </pc:sldChg>
      <pc:sldChg chg="del">
        <pc:chgData name="LAGAIZE DAVOINE Clarisse" userId="dd278aad-65e0-4c3f-81be-c018d57c11a6" providerId="ADAL" clId="{1B41CCB7-352E-4444-AAB3-019128B7268C}" dt="2022-12-12T13:12:00.634" v="3" actId="47"/>
        <pc:sldMkLst>
          <pc:docMk/>
          <pc:sldMk cId="2692446177" sldId="2076137899"/>
        </pc:sldMkLst>
      </pc:sldChg>
      <pc:sldChg chg="del">
        <pc:chgData name="LAGAIZE DAVOINE Clarisse" userId="dd278aad-65e0-4c3f-81be-c018d57c11a6" providerId="ADAL" clId="{1B41CCB7-352E-4444-AAB3-019128B7268C}" dt="2022-12-12T13:12:00.634" v="3" actId="47"/>
        <pc:sldMkLst>
          <pc:docMk/>
          <pc:sldMk cId="1425128587" sldId="2076137903"/>
        </pc:sldMkLst>
      </pc:sldChg>
      <pc:sldChg chg="del">
        <pc:chgData name="LAGAIZE DAVOINE Clarisse" userId="dd278aad-65e0-4c3f-81be-c018d57c11a6" providerId="ADAL" clId="{1B41CCB7-352E-4444-AAB3-019128B7268C}" dt="2022-12-12T13:12:00.634" v="3" actId="47"/>
        <pc:sldMkLst>
          <pc:docMk/>
          <pc:sldMk cId="4179177094" sldId="2076137905"/>
        </pc:sldMkLst>
      </pc:sldChg>
      <pc:sldChg chg="del">
        <pc:chgData name="LAGAIZE DAVOINE Clarisse" userId="dd278aad-65e0-4c3f-81be-c018d57c11a6" providerId="ADAL" clId="{1B41CCB7-352E-4444-AAB3-019128B7268C}" dt="2022-12-12T13:12:00.634" v="3" actId="47"/>
        <pc:sldMkLst>
          <pc:docMk/>
          <pc:sldMk cId="2080508400" sldId="2076137906"/>
        </pc:sldMkLst>
      </pc:sldChg>
      <pc:sldChg chg="del">
        <pc:chgData name="LAGAIZE DAVOINE Clarisse" userId="dd278aad-65e0-4c3f-81be-c018d57c11a6" providerId="ADAL" clId="{1B41CCB7-352E-4444-AAB3-019128B7268C}" dt="2022-12-12T13:12:00.634" v="3" actId="47"/>
        <pc:sldMkLst>
          <pc:docMk/>
          <pc:sldMk cId="1097321825" sldId="2076137909"/>
        </pc:sldMkLst>
      </pc:sldChg>
      <pc:sldChg chg="del">
        <pc:chgData name="LAGAIZE DAVOINE Clarisse" userId="dd278aad-65e0-4c3f-81be-c018d57c11a6" providerId="ADAL" clId="{1B41CCB7-352E-4444-AAB3-019128B7268C}" dt="2022-12-12T13:12:00.634" v="3" actId="47"/>
        <pc:sldMkLst>
          <pc:docMk/>
          <pc:sldMk cId="3799694906" sldId="2076137910"/>
        </pc:sldMkLst>
      </pc:sldChg>
      <pc:sldChg chg="del">
        <pc:chgData name="LAGAIZE DAVOINE Clarisse" userId="dd278aad-65e0-4c3f-81be-c018d57c11a6" providerId="ADAL" clId="{1B41CCB7-352E-4444-AAB3-019128B7268C}" dt="2022-12-12T13:12:00.634" v="3" actId="47"/>
        <pc:sldMkLst>
          <pc:docMk/>
          <pc:sldMk cId="2660909841" sldId="2076137911"/>
        </pc:sldMkLst>
      </pc:sldChg>
      <pc:sldChg chg="del">
        <pc:chgData name="LAGAIZE DAVOINE Clarisse" userId="dd278aad-65e0-4c3f-81be-c018d57c11a6" providerId="ADAL" clId="{1B41CCB7-352E-4444-AAB3-019128B7268C}" dt="2022-12-12T13:11:26.535" v="0" actId="47"/>
        <pc:sldMkLst>
          <pc:docMk/>
          <pc:sldMk cId="2788421144" sldId="2076137922"/>
        </pc:sldMkLst>
      </pc:sldChg>
      <pc:sldChg chg="del">
        <pc:chgData name="LAGAIZE DAVOINE Clarisse" userId="dd278aad-65e0-4c3f-81be-c018d57c11a6" providerId="ADAL" clId="{1B41CCB7-352E-4444-AAB3-019128B7268C}" dt="2022-12-12T13:11:26.535" v="0" actId="47"/>
        <pc:sldMkLst>
          <pc:docMk/>
          <pc:sldMk cId="3524715303" sldId="2076137923"/>
        </pc:sldMkLst>
      </pc:sldChg>
      <pc:sldChg chg="del">
        <pc:chgData name="LAGAIZE DAVOINE Clarisse" userId="dd278aad-65e0-4c3f-81be-c018d57c11a6" providerId="ADAL" clId="{1B41CCB7-352E-4444-AAB3-019128B7268C}" dt="2022-12-12T13:11:26.535" v="0" actId="47"/>
        <pc:sldMkLst>
          <pc:docMk/>
          <pc:sldMk cId="4225596026" sldId="2076137924"/>
        </pc:sldMkLst>
      </pc:sldChg>
      <pc:sldChg chg="del">
        <pc:chgData name="LAGAIZE DAVOINE Clarisse" userId="dd278aad-65e0-4c3f-81be-c018d57c11a6" providerId="ADAL" clId="{1B41CCB7-352E-4444-AAB3-019128B7268C}" dt="2022-12-12T13:11:26.535" v="0" actId="47"/>
        <pc:sldMkLst>
          <pc:docMk/>
          <pc:sldMk cId="574113778" sldId="2076137925"/>
        </pc:sldMkLst>
      </pc:sldChg>
      <pc:sldChg chg="del">
        <pc:chgData name="LAGAIZE DAVOINE Clarisse" userId="dd278aad-65e0-4c3f-81be-c018d57c11a6" providerId="ADAL" clId="{1B41CCB7-352E-4444-AAB3-019128B7268C}" dt="2022-12-12T13:11:26.535" v="0" actId="47"/>
        <pc:sldMkLst>
          <pc:docMk/>
          <pc:sldMk cId="1784543840" sldId="2076137926"/>
        </pc:sldMkLst>
      </pc:sldChg>
      <pc:sldChg chg="del">
        <pc:chgData name="LAGAIZE DAVOINE Clarisse" userId="dd278aad-65e0-4c3f-81be-c018d57c11a6" providerId="ADAL" clId="{1B41CCB7-352E-4444-AAB3-019128B7268C}" dt="2022-12-12T13:11:26.535" v="0" actId="47"/>
        <pc:sldMkLst>
          <pc:docMk/>
          <pc:sldMk cId="2986229480" sldId="2076137927"/>
        </pc:sldMkLst>
      </pc:sldChg>
      <pc:sldChg chg="del">
        <pc:chgData name="LAGAIZE DAVOINE Clarisse" userId="dd278aad-65e0-4c3f-81be-c018d57c11a6" providerId="ADAL" clId="{1B41CCB7-352E-4444-AAB3-019128B7268C}" dt="2022-12-12T13:11:26.535" v="0" actId="47"/>
        <pc:sldMkLst>
          <pc:docMk/>
          <pc:sldMk cId="1928953064" sldId="2076137928"/>
        </pc:sldMkLst>
      </pc:sldChg>
      <pc:sldChg chg="del">
        <pc:chgData name="LAGAIZE DAVOINE Clarisse" userId="dd278aad-65e0-4c3f-81be-c018d57c11a6" providerId="ADAL" clId="{1B41CCB7-352E-4444-AAB3-019128B7268C}" dt="2022-12-12T13:11:26.535" v="0" actId="47"/>
        <pc:sldMkLst>
          <pc:docMk/>
          <pc:sldMk cId="3574733795" sldId="2076137929"/>
        </pc:sldMkLst>
      </pc:sldChg>
      <pc:sldChg chg="del">
        <pc:chgData name="LAGAIZE DAVOINE Clarisse" userId="dd278aad-65e0-4c3f-81be-c018d57c11a6" providerId="ADAL" clId="{1B41CCB7-352E-4444-AAB3-019128B7268C}" dt="2022-12-12T13:11:26.535" v="0" actId="47"/>
        <pc:sldMkLst>
          <pc:docMk/>
          <pc:sldMk cId="1295602015" sldId="2076137930"/>
        </pc:sldMkLst>
      </pc:sldChg>
      <pc:sldChg chg="del">
        <pc:chgData name="LAGAIZE DAVOINE Clarisse" userId="dd278aad-65e0-4c3f-81be-c018d57c11a6" providerId="ADAL" clId="{1B41CCB7-352E-4444-AAB3-019128B7268C}" dt="2022-12-12T13:12:00.634" v="3" actId="47"/>
        <pc:sldMkLst>
          <pc:docMk/>
          <pc:sldMk cId="3172250394" sldId="2076137935"/>
        </pc:sldMkLst>
      </pc:sldChg>
      <pc:sldChg chg="del">
        <pc:chgData name="LAGAIZE DAVOINE Clarisse" userId="dd278aad-65e0-4c3f-81be-c018d57c11a6" providerId="ADAL" clId="{1B41CCB7-352E-4444-AAB3-019128B7268C}" dt="2022-12-12T13:11:26.535" v="0" actId="47"/>
        <pc:sldMkLst>
          <pc:docMk/>
          <pc:sldMk cId="2447896068" sldId="2076137936"/>
        </pc:sldMkLst>
      </pc:sldChg>
      <pc:sldChg chg="del">
        <pc:chgData name="LAGAIZE DAVOINE Clarisse" userId="dd278aad-65e0-4c3f-81be-c018d57c11a6" providerId="ADAL" clId="{1B41CCB7-352E-4444-AAB3-019128B7268C}" dt="2022-12-12T13:11:26.535" v="0" actId="47"/>
        <pc:sldMkLst>
          <pc:docMk/>
          <pc:sldMk cId="2130026957" sldId="2076137937"/>
        </pc:sldMkLst>
      </pc:sldChg>
      <pc:sldChg chg="del">
        <pc:chgData name="LAGAIZE DAVOINE Clarisse" userId="dd278aad-65e0-4c3f-81be-c018d57c11a6" providerId="ADAL" clId="{1B41CCB7-352E-4444-AAB3-019128B7268C}" dt="2022-12-12T13:11:26.535" v="0" actId="47"/>
        <pc:sldMkLst>
          <pc:docMk/>
          <pc:sldMk cId="2826371999" sldId="2076137938"/>
        </pc:sldMkLst>
      </pc:sldChg>
      <pc:sldChg chg="del">
        <pc:chgData name="LAGAIZE DAVOINE Clarisse" userId="dd278aad-65e0-4c3f-81be-c018d57c11a6" providerId="ADAL" clId="{1B41CCB7-352E-4444-AAB3-019128B7268C}" dt="2022-12-12T13:11:26.535" v="0" actId="47"/>
        <pc:sldMkLst>
          <pc:docMk/>
          <pc:sldMk cId="2638734601" sldId="2076137939"/>
        </pc:sldMkLst>
      </pc:sldChg>
      <pc:sldChg chg="del">
        <pc:chgData name="LAGAIZE DAVOINE Clarisse" userId="dd278aad-65e0-4c3f-81be-c018d57c11a6" providerId="ADAL" clId="{1B41CCB7-352E-4444-AAB3-019128B7268C}" dt="2022-12-12T13:11:26.535" v="0" actId="47"/>
        <pc:sldMkLst>
          <pc:docMk/>
          <pc:sldMk cId="683231132" sldId="2076137940"/>
        </pc:sldMkLst>
      </pc:sldChg>
      <pc:sldChg chg="del">
        <pc:chgData name="LAGAIZE DAVOINE Clarisse" userId="dd278aad-65e0-4c3f-81be-c018d57c11a6" providerId="ADAL" clId="{1B41CCB7-352E-4444-AAB3-019128B7268C}" dt="2022-12-12T13:12:00.634" v="3" actId="47"/>
        <pc:sldMkLst>
          <pc:docMk/>
          <pc:sldMk cId="4155065786" sldId="2076137944"/>
        </pc:sldMkLst>
      </pc:sldChg>
      <pc:sldChg chg="del">
        <pc:chgData name="LAGAIZE DAVOINE Clarisse" userId="dd278aad-65e0-4c3f-81be-c018d57c11a6" providerId="ADAL" clId="{1B41CCB7-352E-4444-AAB3-019128B7268C}" dt="2022-12-12T13:12:00.634" v="3" actId="47"/>
        <pc:sldMkLst>
          <pc:docMk/>
          <pc:sldMk cId="3137941189" sldId="2076137945"/>
        </pc:sldMkLst>
      </pc:sldChg>
      <pc:sldChg chg="del">
        <pc:chgData name="LAGAIZE DAVOINE Clarisse" userId="dd278aad-65e0-4c3f-81be-c018d57c11a6" providerId="ADAL" clId="{1B41CCB7-352E-4444-AAB3-019128B7268C}" dt="2022-12-12T13:12:00.634" v="3" actId="47"/>
        <pc:sldMkLst>
          <pc:docMk/>
          <pc:sldMk cId="746284889" sldId="2076137946"/>
        </pc:sldMkLst>
      </pc:sldChg>
      <pc:sldChg chg="del">
        <pc:chgData name="LAGAIZE DAVOINE Clarisse" userId="dd278aad-65e0-4c3f-81be-c018d57c11a6" providerId="ADAL" clId="{1B41CCB7-352E-4444-AAB3-019128B7268C}" dt="2022-12-12T13:12:00.634" v="3" actId="47"/>
        <pc:sldMkLst>
          <pc:docMk/>
          <pc:sldMk cId="245625772" sldId="2076137947"/>
        </pc:sldMkLst>
      </pc:sldChg>
      <pc:sldChg chg="del">
        <pc:chgData name="LAGAIZE DAVOINE Clarisse" userId="dd278aad-65e0-4c3f-81be-c018d57c11a6" providerId="ADAL" clId="{1B41CCB7-352E-4444-AAB3-019128B7268C}" dt="2022-12-12T13:12:00.634" v="3" actId="47"/>
        <pc:sldMkLst>
          <pc:docMk/>
          <pc:sldMk cId="1644161906" sldId="2076137948"/>
        </pc:sldMkLst>
      </pc:sldChg>
      <pc:sldChg chg="del">
        <pc:chgData name="LAGAIZE DAVOINE Clarisse" userId="dd278aad-65e0-4c3f-81be-c018d57c11a6" providerId="ADAL" clId="{1B41CCB7-352E-4444-AAB3-019128B7268C}" dt="2022-12-12T13:12:00.634" v="3" actId="47"/>
        <pc:sldMkLst>
          <pc:docMk/>
          <pc:sldMk cId="2992972469" sldId="2076137949"/>
        </pc:sldMkLst>
      </pc:sldChg>
      <pc:sldChg chg="del">
        <pc:chgData name="LAGAIZE DAVOINE Clarisse" userId="dd278aad-65e0-4c3f-81be-c018d57c11a6" providerId="ADAL" clId="{1B41CCB7-352E-4444-AAB3-019128B7268C}" dt="2022-12-12T13:11:26.535" v="0" actId="47"/>
        <pc:sldMkLst>
          <pc:docMk/>
          <pc:sldMk cId="0" sldId="2076137950"/>
        </pc:sldMkLst>
      </pc:sldChg>
      <pc:sldChg chg="del">
        <pc:chgData name="LAGAIZE DAVOINE Clarisse" userId="dd278aad-65e0-4c3f-81be-c018d57c11a6" providerId="ADAL" clId="{1B41CCB7-352E-4444-AAB3-019128B7268C}" dt="2022-12-12T13:12:00.634" v="3" actId="47"/>
        <pc:sldMkLst>
          <pc:docMk/>
          <pc:sldMk cId="986035494" sldId="2076137952"/>
        </pc:sldMkLst>
      </pc:sldChg>
      <pc:sldMasterChg chg="delSldLayout">
        <pc:chgData name="LAGAIZE DAVOINE Clarisse" userId="dd278aad-65e0-4c3f-81be-c018d57c11a6" providerId="ADAL" clId="{1B41CCB7-352E-4444-AAB3-019128B7268C}" dt="2022-12-12T13:12:00.634" v="3" actId="47"/>
        <pc:sldMasterMkLst>
          <pc:docMk/>
          <pc:sldMasterMk cId="1443440542" sldId="2147483648"/>
        </pc:sldMasterMkLst>
        <pc:sldLayoutChg chg="del">
          <pc:chgData name="LAGAIZE DAVOINE Clarisse" userId="dd278aad-65e0-4c3f-81be-c018d57c11a6" providerId="ADAL" clId="{1B41CCB7-352E-4444-AAB3-019128B7268C}" dt="2022-12-12T13:12:00.634" v="3" actId="47"/>
          <pc:sldLayoutMkLst>
            <pc:docMk/>
            <pc:sldMasterMk cId="1443440542" sldId="2147483648"/>
            <pc:sldLayoutMk cId="1719294224" sldId="2147483794"/>
          </pc:sldLayoutMkLst>
        </pc:sldLayoutChg>
      </pc:sldMasterChg>
      <pc:sldMasterChg chg="del delSldLayout">
        <pc:chgData name="LAGAIZE DAVOINE Clarisse" userId="dd278aad-65e0-4c3f-81be-c018d57c11a6" providerId="ADAL" clId="{1B41CCB7-352E-4444-AAB3-019128B7268C}" dt="2022-12-12T13:12:00.634" v="3" actId="47"/>
        <pc:sldMasterMkLst>
          <pc:docMk/>
          <pc:sldMasterMk cId="1887786808" sldId="2147483652"/>
        </pc:sldMasterMkLst>
        <pc:sldLayoutChg chg="del">
          <pc:chgData name="LAGAIZE DAVOINE Clarisse" userId="dd278aad-65e0-4c3f-81be-c018d57c11a6" providerId="ADAL" clId="{1B41CCB7-352E-4444-AAB3-019128B7268C}" dt="2022-12-12T13:12:00.634" v="3" actId="47"/>
          <pc:sldLayoutMkLst>
            <pc:docMk/>
            <pc:sldMasterMk cId="1887786808" sldId="2147483652"/>
            <pc:sldLayoutMk cId="1031545480" sldId="2147483653"/>
          </pc:sldLayoutMkLst>
        </pc:sldLayoutChg>
        <pc:sldLayoutChg chg="del">
          <pc:chgData name="LAGAIZE DAVOINE Clarisse" userId="dd278aad-65e0-4c3f-81be-c018d57c11a6" providerId="ADAL" clId="{1B41CCB7-352E-4444-AAB3-019128B7268C}" dt="2022-12-12T13:12:00.634" v="3" actId="47"/>
          <pc:sldLayoutMkLst>
            <pc:docMk/>
            <pc:sldMasterMk cId="1887786808" sldId="2147483652"/>
            <pc:sldLayoutMk cId="1800449012" sldId="2147483654"/>
          </pc:sldLayoutMkLst>
        </pc:sldLayoutChg>
        <pc:sldLayoutChg chg="del">
          <pc:chgData name="LAGAIZE DAVOINE Clarisse" userId="dd278aad-65e0-4c3f-81be-c018d57c11a6" providerId="ADAL" clId="{1B41CCB7-352E-4444-AAB3-019128B7268C}" dt="2022-12-12T13:12:00.634" v="3" actId="47"/>
          <pc:sldLayoutMkLst>
            <pc:docMk/>
            <pc:sldMasterMk cId="1887786808" sldId="2147483652"/>
            <pc:sldLayoutMk cId="2174205351" sldId="2147483655"/>
          </pc:sldLayoutMkLst>
        </pc:sldLayoutChg>
        <pc:sldLayoutChg chg="del">
          <pc:chgData name="LAGAIZE DAVOINE Clarisse" userId="dd278aad-65e0-4c3f-81be-c018d57c11a6" providerId="ADAL" clId="{1B41CCB7-352E-4444-AAB3-019128B7268C}" dt="2022-12-12T13:12:00.634" v="3" actId="47"/>
          <pc:sldLayoutMkLst>
            <pc:docMk/>
            <pc:sldMasterMk cId="1887786808" sldId="2147483652"/>
            <pc:sldLayoutMk cId="2924481809" sldId="2147483656"/>
          </pc:sldLayoutMkLst>
        </pc:sldLayoutChg>
      </pc:sldMasterChg>
      <pc:sldMasterChg chg="delSldLayout">
        <pc:chgData name="LAGAIZE DAVOINE Clarisse" userId="dd278aad-65e0-4c3f-81be-c018d57c11a6" providerId="ADAL" clId="{1B41CCB7-352E-4444-AAB3-019128B7268C}" dt="2022-12-12T13:11:26.535" v="0" actId="47"/>
        <pc:sldMasterMkLst>
          <pc:docMk/>
          <pc:sldMasterMk cId="3415407660" sldId="2147483704"/>
        </pc:sldMasterMkLst>
        <pc:sldLayoutChg chg="del">
          <pc:chgData name="LAGAIZE DAVOINE Clarisse" userId="dd278aad-65e0-4c3f-81be-c018d57c11a6" providerId="ADAL" clId="{1B41CCB7-352E-4444-AAB3-019128B7268C}" dt="2022-12-12T13:11:26.535" v="0" actId="47"/>
          <pc:sldLayoutMkLst>
            <pc:docMk/>
            <pc:sldMasterMk cId="3415407660" sldId="2147483704"/>
            <pc:sldLayoutMk cId="1446154014" sldId="2147483715"/>
          </pc:sldLayoutMkLst>
        </pc:sldLayoutChg>
        <pc:sldLayoutChg chg="del">
          <pc:chgData name="LAGAIZE DAVOINE Clarisse" userId="dd278aad-65e0-4c3f-81be-c018d57c11a6" providerId="ADAL" clId="{1B41CCB7-352E-4444-AAB3-019128B7268C}" dt="2022-12-12T13:11:26.535" v="0" actId="47"/>
          <pc:sldLayoutMkLst>
            <pc:docMk/>
            <pc:sldMasterMk cId="3415407660" sldId="2147483704"/>
            <pc:sldLayoutMk cId="2303466758" sldId="2147483716"/>
          </pc:sldLayoutMkLst>
        </pc:sldLayoutChg>
      </pc:sldMasterChg>
      <pc:sldMasterChg chg="del delSldLayout">
        <pc:chgData name="LAGAIZE DAVOINE Clarisse" userId="dd278aad-65e0-4c3f-81be-c018d57c11a6" providerId="ADAL" clId="{1B41CCB7-352E-4444-AAB3-019128B7268C}" dt="2022-12-12T13:12:00.634" v="3" actId="47"/>
        <pc:sldMasterMkLst>
          <pc:docMk/>
          <pc:sldMasterMk cId="2691815460" sldId="2147483717"/>
        </pc:sldMasterMkLst>
        <pc:sldLayoutChg chg="del">
          <pc:chgData name="LAGAIZE DAVOINE Clarisse" userId="dd278aad-65e0-4c3f-81be-c018d57c11a6" providerId="ADAL" clId="{1B41CCB7-352E-4444-AAB3-019128B7268C}" dt="2022-12-12T13:12:00.634" v="3" actId="47"/>
          <pc:sldLayoutMkLst>
            <pc:docMk/>
            <pc:sldMasterMk cId="2691815460" sldId="2147483717"/>
            <pc:sldLayoutMk cId="3709745519" sldId="2147483718"/>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3549858519" sldId="2147483719"/>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3069379427" sldId="2147483720"/>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2692486925" sldId="2147483721"/>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4234993138" sldId="2147483723"/>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1646530725" sldId="2147483724"/>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582595035" sldId="2147483725"/>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2676527198" sldId="2147483792"/>
          </pc:sldLayoutMkLst>
        </pc:sldLayoutChg>
        <pc:sldLayoutChg chg="del">
          <pc:chgData name="LAGAIZE DAVOINE Clarisse" userId="dd278aad-65e0-4c3f-81be-c018d57c11a6" providerId="ADAL" clId="{1B41CCB7-352E-4444-AAB3-019128B7268C}" dt="2022-12-12T13:12:00.634" v="3" actId="47"/>
          <pc:sldLayoutMkLst>
            <pc:docMk/>
            <pc:sldMasterMk cId="2691815460" sldId="2147483717"/>
            <pc:sldLayoutMk cId="3947011220" sldId="2147483793"/>
          </pc:sldLayoutMkLst>
        </pc:sldLayoutChg>
      </pc:sldMasterChg>
      <pc:sldMasterChg chg="del delSldLayout">
        <pc:chgData name="LAGAIZE DAVOINE Clarisse" userId="dd278aad-65e0-4c3f-81be-c018d57c11a6" providerId="ADAL" clId="{1B41CCB7-352E-4444-AAB3-019128B7268C}" dt="2022-12-12T13:12:00.634" v="3" actId="47"/>
        <pc:sldMasterMkLst>
          <pc:docMk/>
          <pc:sldMasterMk cId="2294509243" sldId="2147483726"/>
        </pc:sldMasterMkLst>
        <pc:sldLayoutChg chg="del">
          <pc:chgData name="LAGAIZE DAVOINE Clarisse" userId="dd278aad-65e0-4c3f-81be-c018d57c11a6" providerId="ADAL" clId="{1B41CCB7-352E-4444-AAB3-019128B7268C}" dt="2022-12-12T13:12:00.634" v="3" actId="47"/>
          <pc:sldLayoutMkLst>
            <pc:docMk/>
            <pc:sldMasterMk cId="2294509243" sldId="2147483726"/>
            <pc:sldLayoutMk cId="1969169092" sldId="2147483727"/>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171577223" sldId="2147483728"/>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805970290" sldId="2147483729"/>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130562008" sldId="2147483730"/>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3496346948" sldId="2147483731"/>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930671333" sldId="2147483732"/>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011108136" sldId="2147483733"/>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578325537" sldId="2147483734"/>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65559601" sldId="2147483735"/>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3527983967" sldId="2147483736"/>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3669430050" sldId="2147483737"/>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3281074473" sldId="2147483738"/>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970088333" sldId="2147483739"/>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11734388" sldId="2147483740"/>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876469284" sldId="2147483741"/>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240568211" sldId="2147483742"/>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458896970" sldId="2147483743"/>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951298095" sldId="2147483744"/>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209930000" sldId="2147483745"/>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415525116" sldId="2147483746"/>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19316825" sldId="2147483747"/>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631613000" sldId="2147483748"/>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330514856" sldId="2147483749"/>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903566073" sldId="2147483750"/>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90099826" sldId="2147483751"/>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266401786" sldId="2147483752"/>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292299205" sldId="2147483753"/>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88548318" sldId="2147483754"/>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2170794591" sldId="2147483755"/>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1380533959" sldId="2147483756"/>
          </pc:sldLayoutMkLst>
        </pc:sldLayoutChg>
        <pc:sldLayoutChg chg="del">
          <pc:chgData name="LAGAIZE DAVOINE Clarisse" userId="dd278aad-65e0-4c3f-81be-c018d57c11a6" providerId="ADAL" clId="{1B41CCB7-352E-4444-AAB3-019128B7268C}" dt="2022-12-12T13:12:00.634" v="3" actId="47"/>
          <pc:sldLayoutMkLst>
            <pc:docMk/>
            <pc:sldMasterMk cId="2294509243" sldId="2147483726"/>
            <pc:sldLayoutMk cId="4163503379" sldId="2147483757"/>
          </pc:sldLayoutMkLst>
        </pc:sldLayoutChg>
      </pc:sldMasterChg>
      <pc:sldMasterChg chg="del delSldLayout">
        <pc:chgData name="LAGAIZE DAVOINE Clarisse" userId="dd278aad-65e0-4c3f-81be-c018d57c11a6" providerId="ADAL" clId="{1B41CCB7-352E-4444-AAB3-019128B7268C}" dt="2022-12-12T13:11:26.535" v="0" actId="47"/>
        <pc:sldMasterMkLst>
          <pc:docMk/>
          <pc:sldMasterMk cId="1802952400" sldId="2147483759"/>
        </pc:sldMasterMkLst>
        <pc:sldLayoutChg chg="del">
          <pc:chgData name="LAGAIZE DAVOINE Clarisse" userId="dd278aad-65e0-4c3f-81be-c018d57c11a6" providerId="ADAL" clId="{1B41CCB7-352E-4444-AAB3-019128B7268C}" dt="2022-12-12T13:11:26.535" v="0" actId="47"/>
          <pc:sldLayoutMkLst>
            <pc:docMk/>
            <pc:sldMasterMk cId="1802952400" sldId="2147483759"/>
            <pc:sldLayoutMk cId="772093438" sldId="2147483760"/>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1960754901" sldId="2147483761"/>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1922409049" sldId="2147483762"/>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440348569" sldId="2147483763"/>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288383885" sldId="2147483764"/>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724467783" sldId="2147483765"/>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802313242" sldId="2147483766"/>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517642898" sldId="2147483767"/>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1283827803" sldId="2147483768"/>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1565401564" sldId="2147483769"/>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921542064" sldId="2147483770"/>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067463861" sldId="2147483771"/>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474433252" sldId="2147483772"/>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1450186601" sldId="2147483773"/>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534237749" sldId="2147483774"/>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4003239111" sldId="2147483775"/>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62837357" sldId="2147483776"/>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1816374163" sldId="2147483777"/>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968884482" sldId="2147483778"/>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539400256" sldId="2147483779"/>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71991842" sldId="2147483780"/>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177897958" sldId="2147483781"/>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845408087" sldId="2147483782"/>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621130483" sldId="2147483783"/>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4058732582" sldId="2147483784"/>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2356146564" sldId="2147483785"/>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428733508" sldId="2147483786"/>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433265214" sldId="2147483787"/>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477546294" sldId="2147483788"/>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477392737" sldId="2147483789"/>
          </pc:sldLayoutMkLst>
        </pc:sldLayoutChg>
        <pc:sldLayoutChg chg="del">
          <pc:chgData name="LAGAIZE DAVOINE Clarisse" userId="dd278aad-65e0-4c3f-81be-c018d57c11a6" providerId="ADAL" clId="{1B41CCB7-352E-4444-AAB3-019128B7268C}" dt="2022-12-12T13:11:26.535" v="0" actId="47"/>
          <pc:sldLayoutMkLst>
            <pc:docMk/>
            <pc:sldMasterMk cId="1802952400" sldId="2147483759"/>
            <pc:sldLayoutMk cId="3837182899" sldId="214748379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ata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ata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rgbClr val="92D050"/>
        </a:solidFill>
        <a:ln>
          <a:solidFill>
            <a:srgbClr val="92D050"/>
          </a:solidFill>
        </a:ln>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92D050"/>
        </a:solidFill>
        <a:ln>
          <a:solidFill>
            <a:srgbClr val="92D050"/>
          </a:solidFill>
        </a:ln>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rgbClr val="92D050"/>
        </a:solidFill>
        <a:ln>
          <a:solidFill>
            <a:srgbClr val="92D050"/>
          </a:solidFill>
        </a:ln>
      </dgm:spPr>
      <dgm:t>
        <a:bodyPr/>
        <a:lstStyle/>
        <a:p>
          <a:pPr algn="ctr">
            <a:buNone/>
          </a:pPr>
          <a:r>
            <a:rPr lang="de-DE" sz="1400" b="1" dirty="0"/>
            <a:t>Jan </a:t>
          </a:r>
          <a:r>
            <a:rPr lang="de-DE" sz="1400" b="1" dirty="0" err="1"/>
            <a:t>Grippenkoven</a:t>
          </a:r>
          <a:endParaRPr lang="en-GB" sz="1400" b="1" dirty="0"/>
        </a:p>
        <a:p>
          <a:pPr algn="ctr">
            <a:buNone/>
          </a:pPr>
          <a:r>
            <a:rPr lang="de-DE" sz="1400" dirty="0"/>
            <a:t>Teamleader</a:t>
          </a:r>
          <a:endParaRPr lang="en-GB" sz="1400" b="1" dirty="0"/>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rgbClr val="92D050"/>
        </a:solidFill>
        <a:ln>
          <a:solidFill>
            <a:srgbClr val="92D050"/>
          </a:solidFill>
        </a:ln>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rgbClr val="92D050"/>
        </a:solidFill>
        <a:ln>
          <a:solidFill>
            <a:srgbClr val="92D050"/>
          </a:solidFill>
        </a:ln>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t>
        <a:bodyPr/>
        <a:lstStyle/>
        <a:p>
          <a:endParaRPr lang="en-GB"/>
        </a:p>
      </dgm:t>
    </dgm:pt>
    <dgm:pt modelId="{6A2EE789-942D-4193-AE6B-9A23D94DB717}" type="sibTrans" cxnId="{16E35D0E-845C-47B1-AE2E-868195BC96F2}">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rgbClr val="92D050"/>
        </a:solidFill>
        <a:ln>
          <a:solidFill>
            <a:srgbClr val="92D050"/>
          </a:solidFill>
        </a:ln>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chemeClr val="accent5"/>
        </a:solidFill>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pt>
    <dgm:pt modelId="{6A2EE789-942D-4193-AE6B-9A23D94DB717}" type="sibTrans" cxnId="{16E35D0E-845C-47B1-AE2E-868195BC96F2}">
      <dgm:prSet/>
      <dgm:spPr/>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12333-BBBD-4913-9B7C-343E251EA755}"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05369038-D8DA-44EF-B2EC-AF3B8CAD28F2}">
      <dgm:prSet phldrT="[Text]"/>
      <dgm:spPr/>
      <dgm:t>
        <a:bodyPr/>
        <a:lstStyle/>
        <a:p>
          <a:r>
            <a:rPr lang="en-GB"/>
            <a:t>Data structure</a:t>
          </a:r>
        </a:p>
      </dgm:t>
    </dgm:pt>
    <dgm:pt modelId="{BC9852D6-1784-43D0-8F0F-3CC2A9C8C0AC}" type="parTrans" cxnId="{C200032A-CC8C-4CAA-913E-1E873D8B3B03}">
      <dgm:prSet/>
      <dgm:spPr/>
      <dgm:t>
        <a:bodyPr/>
        <a:lstStyle/>
        <a:p>
          <a:endParaRPr lang="en-GB"/>
        </a:p>
      </dgm:t>
    </dgm:pt>
    <dgm:pt modelId="{64A4FA50-FF60-4C7B-8CAB-1ACF897D9DBA}" type="sibTrans" cxnId="{C200032A-CC8C-4CAA-913E-1E873D8B3B03}">
      <dgm:prSet/>
      <dgm:spPr/>
      <dgm:t>
        <a:bodyPr/>
        <a:lstStyle/>
        <a:p>
          <a:endParaRPr lang="en-GB"/>
        </a:p>
      </dgm:t>
    </dgm:pt>
    <dgm:pt modelId="{CF9AA028-0F85-4368-94E3-8EB02EDB9AB7}">
      <dgm:prSet phldrT="[Text]"/>
      <dgm:spPr/>
      <dgm:t>
        <a:bodyPr/>
        <a:lstStyle/>
        <a:p>
          <a:r>
            <a:rPr lang="en-GB" err="1"/>
            <a:t>Daat</a:t>
          </a:r>
          <a:endParaRPr lang="en-GB"/>
        </a:p>
      </dgm:t>
    </dgm:pt>
    <dgm:pt modelId="{90E6D6DD-6F14-487A-B7BC-237C7E2E8F07}" type="parTrans" cxnId="{296C9015-5DF6-4FBC-868B-C21DFB09E086}">
      <dgm:prSet/>
      <dgm:spPr/>
      <dgm:t>
        <a:bodyPr/>
        <a:lstStyle/>
        <a:p>
          <a:endParaRPr lang="en-GB"/>
        </a:p>
      </dgm:t>
    </dgm:pt>
    <dgm:pt modelId="{041DE1ED-3CC5-4B09-92C4-45D300989430}" type="sibTrans" cxnId="{296C9015-5DF6-4FBC-868B-C21DFB09E086}">
      <dgm:prSet/>
      <dgm:spPr/>
      <dgm:t>
        <a:bodyPr/>
        <a:lstStyle/>
        <a:p>
          <a:endParaRPr lang="en-GB"/>
        </a:p>
      </dgm:t>
    </dgm:pt>
    <dgm:pt modelId="{5BA6B16D-0E87-49A3-BF8C-9EC31C981D9D}">
      <dgm:prSet phldrT="[Text]"/>
      <dgm:spPr/>
      <dgm:t>
        <a:bodyPr/>
        <a:lstStyle/>
        <a:p>
          <a:r>
            <a:rPr lang="en-GB" err="1"/>
            <a:t>erutcurts</a:t>
          </a:r>
          <a:endParaRPr lang="en-GB"/>
        </a:p>
      </dgm:t>
    </dgm:pt>
    <dgm:pt modelId="{2CEA096E-F63A-4E66-9D81-7103A34FB42C}" type="parTrans" cxnId="{F65BBF54-D4DB-455D-9426-9863AD1926F0}">
      <dgm:prSet/>
      <dgm:spPr/>
      <dgm:t>
        <a:bodyPr/>
        <a:lstStyle/>
        <a:p>
          <a:endParaRPr lang="en-GB"/>
        </a:p>
      </dgm:t>
    </dgm:pt>
    <dgm:pt modelId="{8C8F76DD-5386-4309-BBF7-91B26449443D}" type="sibTrans" cxnId="{F65BBF54-D4DB-455D-9426-9863AD1926F0}">
      <dgm:prSet/>
      <dgm:spPr/>
      <dgm:t>
        <a:bodyPr/>
        <a:lstStyle/>
        <a:p>
          <a:endParaRPr lang="en-GB"/>
        </a:p>
      </dgm:t>
    </dgm:pt>
    <dgm:pt modelId="{7F10853C-6965-4D09-9A81-12C8A478490C}">
      <dgm:prSet phldrT="[Text]"/>
      <dgm:spPr/>
      <dgm:t>
        <a:bodyPr/>
        <a:lstStyle/>
        <a:p>
          <a:r>
            <a:rPr lang="en-GB" err="1"/>
            <a:t>ataD</a:t>
          </a:r>
          <a:endParaRPr lang="en-GB"/>
        </a:p>
      </dgm:t>
    </dgm:pt>
    <dgm:pt modelId="{733F895E-06D0-4672-9DF3-3177514C81F9}" type="parTrans" cxnId="{5AD9226B-2BE1-4E06-9E42-9860A424D687}">
      <dgm:prSet/>
      <dgm:spPr/>
      <dgm:t>
        <a:bodyPr/>
        <a:lstStyle/>
        <a:p>
          <a:endParaRPr lang="en-GB"/>
        </a:p>
      </dgm:t>
    </dgm:pt>
    <dgm:pt modelId="{BAAEB591-2180-47B0-9B05-FBD5216B892F}" type="sibTrans" cxnId="{5AD9226B-2BE1-4E06-9E42-9860A424D687}">
      <dgm:prSet/>
      <dgm:spPr/>
      <dgm:t>
        <a:bodyPr/>
        <a:lstStyle/>
        <a:p>
          <a:endParaRPr lang="en-GB"/>
        </a:p>
      </dgm:t>
    </dgm:pt>
    <dgm:pt modelId="{EF8FBBE4-A3EC-4420-B9F2-6228ABB7B294}">
      <dgm:prSet phldrT="[Text]"/>
      <dgm:spPr/>
      <dgm:t>
        <a:bodyPr/>
        <a:lstStyle/>
        <a:p>
          <a:r>
            <a:rPr lang="en-GB"/>
            <a:t>Da ta</a:t>
          </a:r>
        </a:p>
      </dgm:t>
    </dgm:pt>
    <dgm:pt modelId="{69874D1B-CFDB-4931-9987-FD5CF8D96FA5}" type="parTrans" cxnId="{69E4FA67-CCFC-4137-956C-158898EABEE8}">
      <dgm:prSet/>
      <dgm:spPr/>
      <dgm:t>
        <a:bodyPr/>
        <a:lstStyle/>
        <a:p>
          <a:endParaRPr lang="en-GB"/>
        </a:p>
      </dgm:t>
    </dgm:pt>
    <dgm:pt modelId="{16CBB8BC-771D-4CFC-AA8D-56E5ECF144F5}" type="sibTrans" cxnId="{69E4FA67-CCFC-4137-956C-158898EABEE8}">
      <dgm:prSet/>
      <dgm:spPr/>
      <dgm:t>
        <a:bodyPr/>
        <a:lstStyle/>
        <a:p>
          <a:endParaRPr lang="en-GB"/>
        </a:p>
      </dgm:t>
    </dgm:pt>
    <dgm:pt modelId="{475E7D82-3E29-4E22-81DB-A241351865E7}">
      <dgm:prSet phldrT="[Text]"/>
      <dgm:spPr/>
      <dgm:t>
        <a:bodyPr/>
        <a:lstStyle/>
        <a:p>
          <a:r>
            <a:rPr lang="en-GB" err="1"/>
            <a:t>Struc</a:t>
          </a:r>
          <a:r>
            <a:rPr lang="en-GB"/>
            <a:t> </a:t>
          </a:r>
          <a:r>
            <a:rPr lang="en-GB" err="1"/>
            <a:t>ture</a:t>
          </a:r>
          <a:endParaRPr lang="en-GB"/>
        </a:p>
      </dgm:t>
    </dgm:pt>
    <dgm:pt modelId="{DEBA62DF-4951-4145-891C-2355A0364B38}" type="parTrans" cxnId="{FB48A458-73C8-486B-A1BA-B2A366E759EF}">
      <dgm:prSet/>
      <dgm:spPr/>
      <dgm:t>
        <a:bodyPr/>
        <a:lstStyle/>
        <a:p>
          <a:endParaRPr lang="en-GB"/>
        </a:p>
      </dgm:t>
    </dgm:pt>
    <dgm:pt modelId="{6A8CEC09-9F83-4BE5-87A7-3A8ABF8B1FC4}" type="sibTrans" cxnId="{FB48A458-73C8-486B-A1BA-B2A366E759EF}">
      <dgm:prSet/>
      <dgm:spPr/>
      <dgm:t>
        <a:bodyPr/>
        <a:lstStyle/>
        <a:p>
          <a:endParaRPr lang="en-GB"/>
        </a:p>
      </dgm:t>
    </dgm:pt>
    <dgm:pt modelId="{A525D2CC-819C-47FA-97D7-877CC1F07C85}">
      <dgm:prSet phldrT="[Text]"/>
      <dgm:spPr/>
      <dgm:t>
        <a:bodyPr/>
        <a:lstStyle/>
        <a:p>
          <a:r>
            <a:rPr lang="en-GB" err="1"/>
            <a:t>Struectur</a:t>
          </a:r>
          <a:endParaRPr lang="en-GB"/>
        </a:p>
      </dgm:t>
    </dgm:pt>
    <dgm:pt modelId="{6F1A7F62-5992-40A2-8B1A-0D9EE4F363C3}" type="parTrans" cxnId="{347D912E-4E06-4220-B88C-3BAC4E15B688}">
      <dgm:prSet/>
      <dgm:spPr/>
      <dgm:t>
        <a:bodyPr/>
        <a:lstStyle/>
        <a:p>
          <a:endParaRPr lang="en-GB"/>
        </a:p>
      </dgm:t>
    </dgm:pt>
    <dgm:pt modelId="{EB91FB13-FA4A-4CE8-B9C4-893101C245D5}" type="sibTrans" cxnId="{347D912E-4E06-4220-B88C-3BAC4E15B688}">
      <dgm:prSet/>
      <dgm:spPr/>
      <dgm:t>
        <a:bodyPr/>
        <a:lstStyle/>
        <a:p>
          <a:endParaRPr lang="en-GB"/>
        </a:p>
      </dgm:t>
    </dgm:pt>
    <dgm:pt modelId="{28AB2F29-B226-4A56-B9AD-EFA14D8B778D}" type="pres">
      <dgm:prSet presAssocID="{17212333-BBBD-4913-9B7C-343E251EA755}" presName="Name0" presStyleCnt="0">
        <dgm:presLayoutVars>
          <dgm:chMax val="1"/>
          <dgm:chPref val="1"/>
          <dgm:dir/>
          <dgm:animOne val="branch"/>
          <dgm:animLvl val="lvl"/>
        </dgm:presLayoutVars>
      </dgm:prSet>
      <dgm:spPr/>
    </dgm:pt>
    <dgm:pt modelId="{B56E937B-95A1-48F3-A219-DE89C870D856}" type="pres">
      <dgm:prSet presAssocID="{05369038-D8DA-44EF-B2EC-AF3B8CAD28F2}" presName="Parent" presStyleLbl="node0" presStyleIdx="0" presStyleCnt="1">
        <dgm:presLayoutVars>
          <dgm:chMax val="6"/>
          <dgm:chPref val="6"/>
        </dgm:presLayoutVars>
      </dgm:prSet>
      <dgm:spPr/>
    </dgm:pt>
    <dgm:pt modelId="{3551A65A-E8D7-4641-B66F-F2360BA90BDD}" type="pres">
      <dgm:prSet presAssocID="{CF9AA028-0F85-4368-94E3-8EB02EDB9AB7}" presName="Accent1" presStyleCnt="0"/>
      <dgm:spPr/>
    </dgm:pt>
    <dgm:pt modelId="{A87D52D8-43F0-477A-8398-02C336C40693}" type="pres">
      <dgm:prSet presAssocID="{CF9AA028-0F85-4368-94E3-8EB02EDB9AB7}" presName="Accent" presStyleLbl="bgShp" presStyleIdx="0" presStyleCnt="6"/>
      <dgm:spPr/>
    </dgm:pt>
    <dgm:pt modelId="{2079E7B5-54CB-45C7-A2F2-80C5AE16A26D}" type="pres">
      <dgm:prSet presAssocID="{CF9AA028-0F85-4368-94E3-8EB02EDB9AB7}" presName="Child1" presStyleLbl="node1" presStyleIdx="0" presStyleCnt="6">
        <dgm:presLayoutVars>
          <dgm:chMax val="0"/>
          <dgm:chPref val="0"/>
          <dgm:bulletEnabled val="1"/>
        </dgm:presLayoutVars>
      </dgm:prSet>
      <dgm:spPr/>
    </dgm:pt>
    <dgm:pt modelId="{E99152ED-BBCC-48E7-95FA-0342E4FCCF4D}" type="pres">
      <dgm:prSet presAssocID="{5BA6B16D-0E87-49A3-BF8C-9EC31C981D9D}" presName="Accent2" presStyleCnt="0"/>
      <dgm:spPr/>
    </dgm:pt>
    <dgm:pt modelId="{FD251970-AF95-4110-B9FC-B0B840C77C4A}" type="pres">
      <dgm:prSet presAssocID="{5BA6B16D-0E87-49A3-BF8C-9EC31C981D9D}" presName="Accent" presStyleLbl="bgShp" presStyleIdx="1" presStyleCnt="6"/>
      <dgm:spPr/>
    </dgm:pt>
    <dgm:pt modelId="{C44A5555-D71A-45B6-A217-6C302784923A}" type="pres">
      <dgm:prSet presAssocID="{5BA6B16D-0E87-49A3-BF8C-9EC31C981D9D}" presName="Child2" presStyleLbl="node1" presStyleIdx="1" presStyleCnt="6">
        <dgm:presLayoutVars>
          <dgm:chMax val="0"/>
          <dgm:chPref val="0"/>
          <dgm:bulletEnabled val="1"/>
        </dgm:presLayoutVars>
      </dgm:prSet>
      <dgm:spPr/>
    </dgm:pt>
    <dgm:pt modelId="{5511FF2A-96EE-4BBA-9B7B-92125E0A9C1F}" type="pres">
      <dgm:prSet presAssocID="{7F10853C-6965-4D09-9A81-12C8A478490C}" presName="Accent3" presStyleCnt="0"/>
      <dgm:spPr/>
    </dgm:pt>
    <dgm:pt modelId="{8DC6C732-31B0-4335-A3C6-7C47C1A1D784}" type="pres">
      <dgm:prSet presAssocID="{7F10853C-6965-4D09-9A81-12C8A478490C}" presName="Accent" presStyleLbl="bgShp" presStyleIdx="2" presStyleCnt="6"/>
      <dgm:spPr/>
    </dgm:pt>
    <dgm:pt modelId="{FD83C32D-4CEA-447D-B0FE-1F660D940711}" type="pres">
      <dgm:prSet presAssocID="{7F10853C-6965-4D09-9A81-12C8A478490C}" presName="Child3" presStyleLbl="node1" presStyleIdx="2" presStyleCnt="6">
        <dgm:presLayoutVars>
          <dgm:chMax val="0"/>
          <dgm:chPref val="0"/>
          <dgm:bulletEnabled val="1"/>
        </dgm:presLayoutVars>
      </dgm:prSet>
      <dgm:spPr/>
    </dgm:pt>
    <dgm:pt modelId="{4C89C5F6-C601-47D7-9E1A-6D09CBBD8150}" type="pres">
      <dgm:prSet presAssocID="{EF8FBBE4-A3EC-4420-B9F2-6228ABB7B294}" presName="Accent4" presStyleCnt="0"/>
      <dgm:spPr/>
    </dgm:pt>
    <dgm:pt modelId="{4DE83775-5A72-40E0-BB8D-03064618E869}" type="pres">
      <dgm:prSet presAssocID="{EF8FBBE4-A3EC-4420-B9F2-6228ABB7B294}" presName="Accent" presStyleLbl="bgShp" presStyleIdx="3" presStyleCnt="6"/>
      <dgm:spPr/>
    </dgm:pt>
    <dgm:pt modelId="{1C4CD631-AC35-4B3C-80A5-AE800ABC838E}" type="pres">
      <dgm:prSet presAssocID="{EF8FBBE4-A3EC-4420-B9F2-6228ABB7B294}" presName="Child4" presStyleLbl="node1" presStyleIdx="3" presStyleCnt="6">
        <dgm:presLayoutVars>
          <dgm:chMax val="0"/>
          <dgm:chPref val="0"/>
          <dgm:bulletEnabled val="1"/>
        </dgm:presLayoutVars>
      </dgm:prSet>
      <dgm:spPr/>
    </dgm:pt>
    <dgm:pt modelId="{FE008DF5-F84F-4022-8B46-F048B08B7026}" type="pres">
      <dgm:prSet presAssocID="{475E7D82-3E29-4E22-81DB-A241351865E7}" presName="Accent5" presStyleCnt="0"/>
      <dgm:spPr/>
    </dgm:pt>
    <dgm:pt modelId="{A101938B-C2F7-4349-AB41-9D26D7898051}" type="pres">
      <dgm:prSet presAssocID="{475E7D82-3E29-4E22-81DB-A241351865E7}" presName="Accent" presStyleLbl="bgShp" presStyleIdx="4" presStyleCnt="6"/>
      <dgm:spPr/>
    </dgm:pt>
    <dgm:pt modelId="{953DFBB3-A0DD-41B3-ADE3-9A13EAE496BA}" type="pres">
      <dgm:prSet presAssocID="{475E7D82-3E29-4E22-81DB-A241351865E7}" presName="Child5" presStyleLbl="node1" presStyleIdx="4" presStyleCnt="6">
        <dgm:presLayoutVars>
          <dgm:chMax val="0"/>
          <dgm:chPref val="0"/>
          <dgm:bulletEnabled val="1"/>
        </dgm:presLayoutVars>
      </dgm:prSet>
      <dgm:spPr/>
    </dgm:pt>
    <dgm:pt modelId="{181891BD-3EE4-4B3D-B69F-BD2E6EE47140}" type="pres">
      <dgm:prSet presAssocID="{A525D2CC-819C-47FA-97D7-877CC1F07C85}" presName="Accent6" presStyleCnt="0"/>
      <dgm:spPr/>
    </dgm:pt>
    <dgm:pt modelId="{CFBDB96B-2EE8-4BF3-A56C-0CE7EF73C3D4}" type="pres">
      <dgm:prSet presAssocID="{A525D2CC-819C-47FA-97D7-877CC1F07C85}" presName="Accent" presStyleLbl="bgShp" presStyleIdx="5" presStyleCnt="6"/>
      <dgm:spPr/>
    </dgm:pt>
    <dgm:pt modelId="{724771DB-C974-498E-A544-54D08E5843CB}" type="pres">
      <dgm:prSet presAssocID="{A525D2CC-819C-47FA-97D7-877CC1F07C85}" presName="Child6" presStyleLbl="node1" presStyleIdx="5" presStyleCnt="6">
        <dgm:presLayoutVars>
          <dgm:chMax val="0"/>
          <dgm:chPref val="0"/>
          <dgm:bulletEnabled val="1"/>
        </dgm:presLayoutVars>
      </dgm:prSet>
      <dgm:spPr/>
    </dgm:pt>
  </dgm:ptLst>
  <dgm:cxnLst>
    <dgm:cxn modelId="{296C9015-5DF6-4FBC-868B-C21DFB09E086}" srcId="{05369038-D8DA-44EF-B2EC-AF3B8CAD28F2}" destId="{CF9AA028-0F85-4368-94E3-8EB02EDB9AB7}" srcOrd="0" destOrd="0" parTransId="{90E6D6DD-6F14-487A-B7BC-237C7E2E8F07}" sibTransId="{041DE1ED-3CC5-4B09-92C4-45D300989430}"/>
    <dgm:cxn modelId="{C200032A-CC8C-4CAA-913E-1E873D8B3B03}" srcId="{17212333-BBBD-4913-9B7C-343E251EA755}" destId="{05369038-D8DA-44EF-B2EC-AF3B8CAD28F2}" srcOrd="0" destOrd="0" parTransId="{BC9852D6-1784-43D0-8F0F-3CC2A9C8C0AC}" sibTransId="{64A4FA50-FF60-4C7B-8CAB-1ACF897D9DBA}"/>
    <dgm:cxn modelId="{347D912E-4E06-4220-B88C-3BAC4E15B688}" srcId="{05369038-D8DA-44EF-B2EC-AF3B8CAD28F2}" destId="{A525D2CC-819C-47FA-97D7-877CC1F07C85}" srcOrd="5" destOrd="0" parTransId="{6F1A7F62-5992-40A2-8B1A-0D9EE4F363C3}" sibTransId="{EB91FB13-FA4A-4CE8-B9C4-893101C245D5}"/>
    <dgm:cxn modelId="{E0568C36-CD2E-4B0B-AF8B-A314790DCB5E}" type="presOf" srcId="{7F10853C-6965-4D09-9A81-12C8A478490C}" destId="{FD83C32D-4CEA-447D-B0FE-1F660D940711}" srcOrd="0" destOrd="0" presId="urn:microsoft.com/office/officeart/2011/layout/HexagonRadial"/>
    <dgm:cxn modelId="{86A6E965-5F24-492B-9F8E-63E450341BC0}" type="presOf" srcId="{A525D2CC-819C-47FA-97D7-877CC1F07C85}" destId="{724771DB-C974-498E-A544-54D08E5843CB}" srcOrd="0" destOrd="0" presId="urn:microsoft.com/office/officeart/2011/layout/HexagonRadial"/>
    <dgm:cxn modelId="{69E4FA67-CCFC-4137-956C-158898EABEE8}" srcId="{05369038-D8DA-44EF-B2EC-AF3B8CAD28F2}" destId="{EF8FBBE4-A3EC-4420-B9F2-6228ABB7B294}" srcOrd="3" destOrd="0" parTransId="{69874D1B-CFDB-4931-9987-FD5CF8D96FA5}" sibTransId="{16CBB8BC-771D-4CFC-AA8D-56E5ECF144F5}"/>
    <dgm:cxn modelId="{5AD9226B-2BE1-4E06-9E42-9860A424D687}" srcId="{05369038-D8DA-44EF-B2EC-AF3B8CAD28F2}" destId="{7F10853C-6965-4D09-9A81-12C8A478490C}" srcOrd="2" destOrd="0" parTransId="{733F895E-06D0-4672-9DF3-3177514C81F9}" sibTransId="{BAAEB591-2180-47B0-9B05-FBD5216B892F}"/>
    <dgm:cxn modelId="{F65BBF54-D4DB-455D-9426-9863AD1926F0}" srcId="{05369038-D8DA-44EF-B2EC-AF3B8CAD28F2}" destId="{5BA6B16D-0E87-49A3-BF8C-9EC31C981D9D}" srcOrd="1" destOrd="0" parTransId="{2CEA096E-F63A-4E66-9D81-7103A34FB42C}" sibTransId="{8C8F76DD-5386-4309-BBF7-91B26449443D}"/>
    <dgm:cxn modelId="{FB48A458-73C8-486B-A1BA-B2A366E759EF}" srcId="{05369038-D8DA-44EF-B2EC-AF3B8CAD28F2}" destId="{475E7D82-3E29-4E22-81DB-A241351865E7}" srcOrd="4" destOrd="0" parTransId="{DEBA62DF-4951-4145-891C-2355A0364B38}" sibTransId="{6A8CEC09-9F83-4BE5-87A7-3A8ABF8B1FC4}"/>
    <dgm:cxn modelId="{15F6108E-A1B1-4288-9D60-BB64D1A81025}" type="presOf" srcId="{5BA6B16D-0E87-49A3-BF8C-9EC31C981D9D}" destId="{C44A5555-D71A-45B6-A217-6C302784923A}" srcOrd="0" destOrd="0" presId="urn:microsoft.com/office/officeart/2011/layout/HexagonRadial"/>
    <dgm:cxn modelId="{163C0FB5-3DBC-417E-AA51-A2E3C6C1EA43}" type="presOf" srcId="{05369038-D8DA-44EF-B2EC-AF3B8CAD28F2}" destId="{B56E937B-95A1-48F3-A219-DE89C870D856}" srcOrd="0" destOrd="0" presId="urn:microsoft.com/office/officeart/2011/layout/HexagonRadial"/>
    <dgm:cxn modelId="{B39AD9D0-B635-4727-8E95-6FA8BB3F025C}" type="presOf" srcId="{EF8FBBE4-A3EC-4420-B9F2-6228ABB7B294}" destId="{1C4CD631-AC35-4B3C-80A5-AE800ABC838E}" srcOrd="0" destOrd="0" presId="urn:microsoft.com/office/officeart/2011/layout/HexagonRadial"/>
    <dgm:cxn modelId="{5AE5CCD4-C565-46C5-81B9-16D44C70F36E}" type="presOf" srcId="{CF9AA028-0F85-4368-94E3-8EB02EDB9AB7}" destId="{2079E7B5-54CB-45C7-A2F2-80C5AE16A26D}" srcOrd="0" destOrd="0" presId="urn:microsoft.com/office/officeart/2011/layout/HexagonRadial"/>
    <dgm:cxn modelId="{1EAC2BEE-7689-47C5-95D0-49C33C6F8F28}" type="presOf" srcId="{17212333-BBBD-4913-9B7C-343E251EA755}" destId="{28AB2F29-B226-4A56-B9AD-EFA14D8B778D}" srcOrd="0" destOrd="0" presId="urn:microsoft.com/office/officeart/2011/layout/HexagonRadial"/>
    <dgm:cxn modelId="{FFF324F9-BD35-4906-9676-0DBB45C62E2B}" type="presOf" srcId="{475E7D82-3E29-4E22-81DB-A241351865E7}" destId="{953DFBB3-A0DD-41B3-ADE3-9A13EAE496BA}" srcOrd="0" destOrd="0" presId="urn:microsoft.com/office/officeart/2011/layout/HexagonRadial"/>
    <dgm:cxn modelId="{433C791E-5776-458E-9C4E-3F3D4568B7B0}" type="presParOf" srcId="{28AB2F29-B226-4A56-B9AD-EFA14D8B778D}" destId="{B56E937B-95A1-48F3-A219-DE89C870D856}" srcOrd="0" destOrd="0" presId="urn:microsoft.com/office/officeart/2011/layout/HexagonRadial"/>
    <dgm:cxn modelId="{FDB38709-C44D-4A09-B87D-832DA7DEDA6D}" type="presParOf" srcId="{28AB2F29-B226-4A56-B9AD-EFA14D8B778D}" destId="{3551A65A-E8D7-4641-B66F-F2360BA90BDD}" srcOrd="1" destOrd="0" presId="urn:microsoft.com/office/officeart/2011/layout/HexagonRadial"/>
    <dgm:cxn modelId="{7839C3BA-7703-4797-AA01-5436D6A0C0A8}" type="presParOf" srcId="{3551A65A-E8D7-4641-B66F-F2360BA90BDD}" destId="{A87D52D8-43F0-477A-8398-02C336C40693}" srcOrd="0" destOrd="0" presId="urn:microsoft.com/office/officeart/2011/layout/HexagonRadial"/>
    <dgm:cxn modelId="{5BB2CF79-F10D-4334-9A77-008943676062}" type="presParOf" srcId="{28AB2F29-B226-4A56-B9AD-EFA14D8B778D}" destId="{2079E7B5-54CB-45C7-A2F2-80C5AE16A26D}" srcOrd="2" destOrd="0" presId="urn:microsoft.com/office/officeart/2011/layout/HexagonRadial"/>
    <dgm:cxn modelId="{8E634711-3A81-43B4-8CD6-8314435F41DE}" type="presParOf" srcId="{28AB2F29-B226-4A56-B9AD-EFA14D8B778D}" destId="{E99152ED-BBCC-48E7-95FA-0342E4FCCF4D}" srcOrd="3" destOrd="0" presId="urn:microsoft.com/office/officeart/2011/layout/HexagonRadial"/>
    <dgm:cxn modelId="{3EEBD352-9538-4303-9FD6-637B52AE0FF2}" type="presParOf" srcId="{E99152ED-BBCC-48E7-95FA-0342E4FCCF4D}" destId="{FD251970-AF95-4110-B9FC-B0B840C77C4A}" srcOrd="0" destOrd="0" presId="urn:microsoft.com/office/officeart/2011/layout/HexagonRadial"/>
    <dgm:cxn modelId="{A8502839-0486-4297-9C19-0DAAC0ED3555}" type="presParOf" srcId="{28AB2F29-B226-4A56-B9AD-EFA14D8B778D}" destId="{C44A5555-D71A-45B6-A217-6C302784923A}" srcOrd="4" destOrd="0" presId="urn:microsoft.com/office/officeart/2011/layout/HexagonRadial"/>
    <dgm:cxn modelId="{E3D4B166-E5E4-4E11-A048-0752E2018D07}" type="presParOf" srcId="{28AB2F29-B226-4A56-B9AD-EFA14D8B778D}" destId="{5511FF2A-96EE-4BBA-9B7B-92125E0A9C1F}" srcOrd="5" destOrd="0" presId="urn:microsoft.com/office/officeart/2011/layout/HexagonRadial"/>
    <dgm:cxn modelId="{4C189D4E-5797-422E-BBC9-25719C7ED1F4}" type="presParOf" srcId="{5511FF2A-96EE-4BBA-9B7B-92125E0A9C1F}" destId="{8DC6C732-31B0-4335-A3C6-7C47C1A1D784}" srcOrd="0" destOrd="0" presId="urn:microsoft.com/office/officeart/2011/layout/HexagonRadial"/>
    <dgm:cxn modelId="{F803D0BB-E526-4A93-B72F-9F4512E7C63C}" type="presParOf" srcId="{28AB2F29-B226-4A56-B9AD-EFA14D8B778D}" destId="{FD83C32D-4CEA-447D-B0FE-1F660D940711}" srcOrd="6" destOrd="0" presId="urn:microsoft.com/office/officeart/2011/layout/HexagonRadial"/>
    <dgm:cxn modelId="{3ACE238B-3A71-4C49-893C-2ADA7274E877}" type="presParOf" srcId="{28AB2F29-B226-4A56-B9AD-EFA14D8B778D}" destId="{4C89C5F6-C601-47D7-9E1A-6D09CBBD8150}" srcOrd="7" destOrd="0" presId="urn:microsoft.com/office/officeart/2011/layout/HexagonRadial"/>
    <dgm:cxn modelId="{31E0A534-6027-4893-AB85-DA1EF8BB647B}" type="presParOf" srcId="{4C89C5F6-C601-47D7-9E1A-6D09CBBD8150}" destId="{4DE83775-5A72-40E0-BB8D-03064618E869}" srcOrd="0" destOrd="0" presId="urn:microsoft.com/office/officeart/2011/layout/HexagonRadial"/>
    <dgm:cxn modelId="{8D933D31-B3C3-4A3B-8C6D-773740786CA4}" type="presParOf" srcId="{28AB2F29-B226-4A56-B9AD-EFA14D8B778D}" destId="{1C4CD631-AC35-4B3C-80A5-AE800ABC838E}" srcOrd="8" destOrd="0" presId="urn:microsoft.com/office/officeart/2011/layout/HexagonRadial"/>
    <dgm:cxn modelId="{09AEB87D-4DC1-41F0-B770-469D8B3B4BA0}" type="presParOf" srcId="{28AB2F29-B226-4A56-B9AD-EFA14D8B778D}" destId="{FE008DF5-F84F-4022-8B46-F048B08B7026}" srcOrd="9" destOrd="0" presId="urn:microsoft.com/office/officeart/2011/layout/HexagonRadial"/>
    <dgm:cxn modelId="{7E17F8A0-74F1-4EB6-B28D-EF9A87E7404F}" type="presParOf" srcId="{FE008DF5-F84F-4022-8B46-F048B08B7026}" destId="{A101938B-C2F7-4349-AB41-9D26D7898051}" srcOrd="0" destOrd="0" presId="urn:microsoft.com/office/officeart/2011/layout/HexagonRadial"/>
    <dgm:cxn modelId="{010E8223-EBD6-4573-8048-D6490BABC61F}" type="presParOf" srcId="{28AB2F29-B226-4A56-B9AD-EFA14D8B778D}" destId="{953DFBB3-A0DD-41B3-ADE3-9A13EAE496BA}" srcOrd="10" destOrd="0" presId="urn:microsoft.com/office/officeart/2011/layout/HexagonRadial"/>
    <dgm:cxn modelId="{3A1C5078-765A-4274-ACD0-329DFF5BBE05}" type="presParOf" srcId="{28AB2F29-B226-4A56-B9AD-EFA14D8B778D}" destId="{181891BD-3EE4-4B3D-B69F-BD2E6EE47140}" srcOrd="11" destOrd="0" presId="urn:microsoft.com/office/officeart/2011/layout/HexagonRadial"/>
    <dgm:cxn modelId="{2EA676E9-C6A8-452F-88B8-6DB1C8B37F2B}" type="presParOf" srcId="{181891BD-3EE4-4B3D-B69F-BD2E6EE47140}" destId="{CFBDB96B-2EE8-4BF3-A56C-0CE7EF73C3D4}" srcOrd="0" destOrd="0" presId="urn:microsoft.com/office/officeart/2011/layout/HexagonRadial"/>
    <dgm:cxn modelId="{C38F938B-9FDE-4049-A91B-6D892055EBC1}" type="presParOf" srcId="{28AB2F29-B226-4A56-B9AD-EFA14D8B778D}" destId="{724771DB-C974-498E-A544-54D08E5843CB}"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8161E8-D194-4905-82B3-3060D533A45F}" type="doc">
      <dgm:prSet loTypeId="urn:microsoft.com/office/officeart/2005/8/layout/pList2" loCatId="picture" qsTypeId="urn:microsoft.com/office/officeart/2005/8/quickstyle/simple1" qsCatId="simple" csTypeId="urn:microsoft.com/office/officeart/2005/8/colors/accent1_2" csCatId="accent1" phldr="1"/>
      <dgm:spPr/>
    </dgm:pt>
    <dgm:pt modelId="{602973A8-F77B-43EF-BB19-BB57A2D9591B}">
      <dgm:prSet phldrT="[Text]" custT="1"/>
      <dgm:spPr>
        <a:solidFill>
          <a:schemeClr val="accent5"/>
        </a:solidFill>
      </dgm:spPr>
      <dgm:t>
        <a:bodyPr/>
        <a:lstStyle/>
        <a:p>
          <a:pPr algn="ctr">
            <a:buNone/>
          </a:pPr>
          <a:r>
            <a:rPr lang="fr-BE" sz="1500" b="1"/>
            <a:t>Josef </a:t>
          </a:r>
          <a:r>
            <a:rPr lang="fr-BE" sz="1500" b="1" err="1"/>
            <a:t>Doppelbauer</a:t>
          </a:r>
          <a:endParaRPr lang="en-GB" sz="1500" b="1"/>
        </a:p>
      </dgm:t>
    </dgm:pt>
    <dgm:pt modelId="{B3E89FF8-0920-447F-A9B0-BDBA2DB98850}" type="parTrans" cxnId="{B4B78A02-A971-48A3-8B3F-2F615F5493F8}">
      <dgm:prSet/>
      <dgm:spPr/>
      <dgm:t>
        <a:bodyPr/>
        <a:lstStyle/>
        <a:p>
          <a:endParaRPr lang="en-GB"/>
        </a:p>
      </dgm:t>
    </dgm:pt>
    <dgm:pt modelId="{D42EF522-C8E3-4E90-8457-8BF7D34F7732}" type="sibTrans" cxnId="{B4B78A02-A971-48A3-8B3F-2F615F5493F8}">
      <dgm:prSet/>
      <dgm:spPr/>
      <dgm:t>
        <a:bodyPr/>
        <a:lstStyle/>
        <a:p>
          <a:endParaRPr lang="en-GB"/>
        </a:p>
      </dgm:t>
    </dgm:pt>
    <dgm:pt modelId="{0AD8CA49-5AF8-45A0-98BA-02F939C6D1CD}">
      <dgm:prSet phldrT="[Text]" custT="1"/>
      <dgm:spPr>
        <a:solidFill>
          <a:schemeClr val="accent5"/>
        </a:solidFill>
      </dgm:spPr>
      <dgm:t>
        <a:bodyPr/>
        <a:lstStyle/>
        <a:p>
          <a:pPr algn="ctr">
            <a:buNone/>
          </a:pPr>
          <a:r>
            <a:rPr lang="de-DE" sz="1500" b="1"/>
            <a:t>Fabrice </a:t>
          </a:r>
          <a:r>
            <a:rPr lang="de-DE" sz="1500" b="1" err="1"/>
            <a:t>Drogoul</a:t>
          </a:r>
          <a:endParaRPr lang="en-GB" sz="1500" b="1" err="1"/>
        </a:p>
        <a:p>
          <a:pPr algn="ctr" rtl="0"/>
          <a:r>
            <a:rPr lang="fr-BE" sz="1500"/>
            <a:t>Human </a:t>
          </a:r>
          <a:r>
            <a:rPr lang="fr-BE" sz="1500" err="1"/>
            <a:t>Factors</a:t>
          </a:r>
          <a:r>
            <a:rPr lang="fr-BE" sz="1500"/>
            <a:t> Expert</a:t>
          </a:r>
          <a:r>
            <a:rPr lang="fr-BE" sz="1500">
              <a:latin typeface="Calibri Light" panose="020F0302020204030204"/>
            </a:rPr>
            <a:t> </a:t>
          </a:r>
          <a:endParaRPr lang="en-GB" sz="1500" b="1"/>
        </a:p>
      </dgm:t>
    </dgm:pt>
    <dgm:pt modelId="{8930EC49-DC8D-4961-B880-303EF9E65586}" type="parTrans" cxnId="{BCF0DA61-86E2-40AE-A873-D38D975F3D79}">
      <dgm:prSet/>
      <dgm:spPr/>
      <dgm:t>
        <a:bodyPr/>
        <a:lstStyle/>
        <a:p>
          <a:endParaRPr lang="en-GB"/>
        </a:p>
      </dgm:t>
    </dgm:pt>
    <dgm:pt modelId="{7D892B16-6EE3-4755-A689-4CDF0F3E878A}" type="sibTrans" cxnId="{BCF0DA61-86E2-40AE-A873-D38D975F3D79}">
      <dgm:prSet/>
      <dgm:spPr/>
      <dgm:t>
        <a:bodyPr/>
        <a:lstStyle/>
        <a:p>
          <a:endParaRPr lang="en-GB"/>
        </a:p>
      </dgm:t>
    </dgm:pt>
    <dgm:pt modelId="{5725F73C-BC71-4ADD-9A16-D25B9C1ED768}">
      <dgm:prSet phldrT="[Text]" custT="1"/>
      <dgm:spPr>
        <a:solidFill>
          <a:schemeClr val="accent5"/>
        </a:solidFill>
      </dgm:spPr>
      <dgm:t>
        <a:bodyPr/>
        <a:lstStyle/>
        <a:p>
          <a:pPr algn="ctr">
            <a:buNone/>
          </a:pPr>
          <a:r>
            <a:rPr lang="fr-BE" sz="1500" b="1"/>
            <a:t>Tim </a:t>
          </a:r>
          <a:r>
            <a:rPr lang="en-US" sz="1500" b="0" err="1"/>
            <a:t>Haesevoets</a:t>
          </a:r>
          <a:endParaRPr lang="en-GB" sz="1500" b="1" err="1"/>
        </a:p>
        <a:p>
          <a:pPr algn="ctr">
            <a:buFont typeface="Arial" panose="020B0604020202020204" pitchFamily="34" charset="0"/>
            <a:buNone/>
          </a:pPr>
          <a:r>
            <a:rPr lang="de-DE" sz="1500" err="1"/>
            <a:t>Safety</a:t>
          </a:r>
          <a:r>
            <a:rPr lang="de-DE" sz="1500"/>
            <a:t> Culture &amp; HOF Officer</a:t>
          </a:r>
          <a:endParaRPr lang="en-GB" sz="1500" b="1"/>
        </a:p>
        <a:p>
          <a:pPr algn="ctr">
            <a:buNone/>
          </a:pPr>
          <a:endParaRPr lang="en-GB" sz="1500" b="1"/>
        </a:p>
      </dgm:t>
    </dgm:pt>
    <dgm:pt modelId="{38ED3583-EB89-4039-AF74-9621E73F061F}" type="parTrans" cxnId="{B2A013DF-50BF-41DE-9D69-9EA01AF2C176}">
      <dgm:prSet/>
      <dgm:spPr/>
      <dgm:t>
        <a:bodyPr/>
        <a:lstStyle/>
        <a:p>
          <a:endParaRPr lang="en-GB"/>
        </a:p>
      </dgm:t>
    </dgm:pt>
    <dgm:pt modelId="{99BD6184-084A-4E07-8487-16589E1ECB9E}" type="sibTrans" cxnId="{B2A013DF-50BF-41DE-9D69-9EA01AF2C176}">
      <dgm:prSet/>
      <dgm:spPr/>
      <dgm:t>
        <a:bodyPr/>
        <a:lstStyle/>
        <a:p>
          <a:endParaRPr lang="en-GB"/>
        </a:p>
      </dgm:t>
    </dgm:pt>
    <dgm:pt modelId="{9035AB5F-F992-48C8-A0AE-001DD468096D}">
      <dgm:prSet phldrT="[Text]" custT="1"/>
      <dgm:spPr>
        <a:solidFill>
          <a:schemeClr val="accent5"/>
        </a:solidFill>
      </dgm:spPr>
      <dgm:t>
        <a:bodyPr/>
        <a:lstStyle/>
        <a:p>
          <a:pPr algn="ctr">
            <a:buFont typeface="Arial" panose="020B0604020202020204" pitchFamily="34" charset="0"/>
            <a:buNone/>
          </a:pPr>
          <a:r>
            <a:rPr lang="fr-BE" sz="1400" err="1"/>
            <a:t>Executive</a:t>
          </a:r>
          <a:r>
            <a:rPr lang="fr-BE" sz="1400"/>
            <a:t> </a:t>
          </a:r>
          <a:r>
            <a:rPr lang="fr-BE" sz="1400" err="1"/>
            <a:t>Director</a:t>
          </a:r>
          <a:endParaRPr lang="en-GB" sz="1400" err="1"/>
        </a:p>
      </dgm:t>
    </dgm:pt>
    <dgm:pt modelId="{3EABB780-2B3F-47A7-AD84-0C47F97496F3}" type="parTrans" cxnId="{4F68C77F-99C7-479F-A381-75F5E76EF894}">
      <dgm:prSet/>
      <dgm:spPr/>
      <dgm:t>
        <a:bodyPr/>
        <a:lstStyle/>
        <a:p>
          <a:endParaRPr lang="en-GB"/>
        </a:p>
      </dgm:t>
    </dgm:pt>
    <dgm:pt modelId="{EB9C641A-6521-4081-89E2-C698A3E0321A}" type="sibTrans" cxnId="{4F68C77F-99C7-479F-A381-75F5E76EF894}">
      <dgm:prSet/>
      <dgm:spPr/>
      <dgm:t>
        <a:bodyPr/>
        <a:lstStyle/>
        <a:p>
          <a:endParaRPr lang="en-GB"/>
        </a:p>
      </dgm:t>
    </dgm:pt>
    <dgm:pt modelId="{1B492177-B506-412F-8F25-6B11722BB753}">
      <dgm:prSet phldrT="[Text]" custT="1"/>
      <dgm:spPr>
        <a:solidFill>
          <a:schemeClr val="accent5"/>
        </a:solidFill>
      </dgm:spPr>
      <dgm:t>
        <a:bodyPr/>
        <a:lstStyle/>
        <a:p>
          <a:pPr algn="ctr">
            <a:buNone/>
          </a:pPr>
          <a:r>
            <a:rPr lang="de-DE" sz="1400" b="1"/>
            <a:t>Jan </a:t>
          </a:r>
          <a:r>
            <a:rPr lang="de-DE" sz="1400" b="1" err="1"/>
            <a:t>Grippenkoven</a:t>
          </a:r>
          <a:endParaRPr lang="en-GB" sz="1400" b="1"/>
        </a:p>
        <a:p>
          <a:pPr algn="ctr">
            <a:buNone/>
          </a:pPr>
          <a:r>
            <a:rPr lang="de-DE" sz="1400"/>
            <a:t>Teamleader</a:t>
          </a:r>
          <a:endParaRPr lang="en-GB" sz="1400" b="1"/>
        </a:p>
      </dgm:t>
    </dgm:pt>
    <dgm:pt modelId="{2D426DDA-0446-4FD8-A7AC-9D6510F763B9}" type="parTrans" cxnId="{FD18D940-5566-40E8-BB56-F5DCC25FF5BA}">
      <dgm:prSet/>
      <dgm:spPr/>
      <dgm:t>
        <a:bodyPr/>
        <a:lstStyle/>
        <a:p>
          <a:endParaRPr lang="en-GB"/>
        </a:p>
      </dgm:t>
    </dgm:pt>
    <dgm:pt modelId="{F844DE9C-E03B-4DF5-970D-27F64C6DE268}" type="sibTrans" cxnId="{FD18D940-5566-40E8-BB56-F5DCC25FF5BA}">
      <dgm:prSet/>
      <dgm:spPr/>
      <dgm:t>
        <a:bodyPr/>
        <a:lstStyle/>
        <a:p>
          <a:endParaRPr lang="en-GB"/>
        </a:p>
      </dgm:t>
    </dgm:pt>
    <dgm:pt modelId="{C060B7C1-A4A5-4CFB-BA9C-CE3F896EF7FB}">
      <dgm:prSet phldrT="[Text]" custT="1"/>
      <dgm:spPr>
        <a:solidFill>
          <a:schemeClr val="accent5"/>
        </a:solidFill>
      </dgm:spPr>
      <dgm:t>
        <a:bodyPr/>
        <a:lstStyle/>
        <a:p>
          <a:pPr algn="ctr"/>
          <a:endParaRPr lang="en-GB" sz="1200"/>
        </a:p>
      </dgm:t>
    </dgm:pt>
    <dgm:pt modelId="{C005CFE8-818C-44C6-BEED-DF54E02935B1}" type="parTrans" cxnId="{ADA2B142-CE92-4383-94C2-45236B3AD4B1}">
      <dgm:prSet/>
      <dgm:spPr/>
      <dgm:t>
        <a:bodyPr/>
        <a:lstStyle/>
        <a:p>
          <a:endParaRPr lang="en-GB"/>
        </a:p>
      </dgm:t>
    </dgm:pt>
    <dgm:pt modelId="{36952FDF-A11A-40F6-B785-41ADC6ABB5B0}" type="sibTrans" cxnId="{ADA2B142-CE92-4383-94C2-45236B3AD4B1}">
      <dgm:prSet/>
      <dgm:spPr/>
      <dgm:t>
        <a:bodyPr/>
        <a:lstStyle/>
        <a:p>
          <a:endParaRPr lang="en-GB"/>
        </a:p>
      </dgm:t>
    </dgm:pt>
    <dgm:pt modelId="{B75DDE04-476C-41D2-B7C2-CCE939C12A67}">
      <dgm:prSet phldrT="[Text]" custT="1"/>
      <dgm:spPr>
        <a:solidFill>
          <a:srgbClr val="92D050"/>
        </a:solidFill>
        <a:ln>
          <a:solidFill>
            <a:srgbClr val="92D050"/>
          </a:solidFill>
        </a:ln>
      </dgm:spPr>
      <dgm:t>
        <a:bodyPr/>
        <a:lstStyle/>
        <a:p>
          <a:pPr algn="ctr">
            <a:buNone/>
          </a:pPr>
          <a:r>
            <a:rPr lang="fr-BE" sz="1500" b="1"/>
            <a:t>Nora </a:t>
          </a:r>
          <a:r>
            <a:rPr lang="fr-BE" sz="1500" b="1" err="1"/>
            <a:t>Balfe</a:t>
          </a:r>
          <a:endParaRPr lang="en-GB" sz="1500" b="1" err="1"/>
        </a:p>
        <a:p>
          <a:pPr algn="ctr">
            <a:buNone/>
          </a:pPr>
          <a:r>
            <a:rPr lang="de-DE" sz="1500"/>
            <a:t>Human </a:t>
          </a:r>
          <a:r>
            <a:rPr lang="de-DE" sz="1500" err="1"/>
            <a:t>Factors</a:t>
          </a:r>
          <a:r>
            <a:rPr lang="de-DE" sz="1500"/>
            <a:t> </a:t>
          </a:r>
          <a:r>
            <a:rPr lang="de-DE" sz="1500" err="1"/>
            <a:t>Specialist</a:t>
          </a:r>
          <a:endParaRPr lang="en-GB" sz="1500" b="1"/>
        </a:p>
      </dgm:t>
    </dgm:pt>
    <dgm:pt modelId="{BA9A7CBA-635A-41E5-BFC6-4C806FAF77DD}" type="parTrans" cxnId="{32746585-8870-4032-B753-7ECD7B520388}">
      <dgm:prSet/>
      <dgm:spPr/>
      <dgm:t>
        <a:bodyPr/>
        <a:lstStyle/>
        <a:p>
          <a:endParaRPr lang="en-GB"/>
        </a:p>
      </dgm:t>
    </dgm:pt>
    <dgm:pt modelId="{60FA3310-BB31-4E86-8DDE-598DF8DBD93F}" type="sibTrans" cxnId="{32746585-8870-4032-B753-7ECD7B520388}">
      <dgm:prSet/>
      <dgm:spPr/>
      <dgm:t>
        <a:bodyPr/>
        <a:lstStyle/>
        <a:p>
          <a:endParaRPr lang="en-GB"/>
        </a:p>
      </dgm:t>
    </dgm:pt>
    <dgm:pt modelId="{A9C589E7-70EA-410D-9BD3-7B0B5DDFF659}">
      <dgm:prSet phldrT="[Text]" custT="1"/>
      <dgm:spPr>
        <a:solidFill>
          <a:schemeClr val="accent5"/>
        </a:solidFill>
      </dgm:spPr>
      <dgm:t>
        <a:bodyPr/>
        <a:lstStyle/>
        <a:p>
          <a:pPr algn="ctr">
            <a:buNone/>
          </a:pPr>
          <a:r>
            <a:rPr lang="fr-BE" sz="1500" b="1" err="1"/>
            <a:t>Jayne</a:t>
          </a:r>
          <a:r>
            <a:rPr lang="fr-BE" sz="1500" b="1"/>
            <a:t> Yeo</a:t>
          </a:r>
          <a:endParaRPr lang="en-GB" sz="1500" b="1"/>
        </a:p>
      </dgm:t>
    </dgm:pt>
    <dgm:pt modelId="{8ACD06C4-BED1-4C30-B6D8-4FF85499247B}" type="sibTrans" cxnId="{8A54592E-6877-4DF7-8A64-D909CA1FB890}">
      <dgm:prSet/>
      <dgm:spPr/>
      <dgm:t>
        <a:bodyPr/>
        <a:lstStyle/>
        <a:p>
          <a:endParaRPr lang="en-GB"/>
        </a:p>
      </dgm:t>
    </dgm:pt>
    <dgm:pt modelId="{DD46F56A-2F73-499A-8785-968679AFE9A1}" type="parTrans" cxnId="{8A54592E-6877-4DF7-8A64-D909CA1FB890}">
      <dgm:prSet/>
      <dgm:spPr/>
      <dgm:t>
        <a:bodyPr/>
        <a:lstStyle/>
        <a:p>
          <a:endParaRPr lang="en-GB"/>
        </a:p>
      </dgm:t>
    </dgm:pt>
    <dgm:pt modelId="{2D7D6459-99A2-468D-8788-DB86CF2537F0}">
      <dgm:prSet phldrT="[Text]" custT="1"/>
      <dgm:spPr>
        <a:solidFill>
          <a:schemeClr val="accent5"/>
        </a:solidFill>
      </dgm:spPr>
      <dgm:t>
        <a:bodyPr/>
        <a:lstStyle/>
        <a:p>
          <a:pPr algn="ctr">
            <a:buNone/>
          </a:pPr>
          <a:r>
            <a:rPr lang="fr-BE" sz="1400"/>
            <a:t>Project </a:t>
          </a:r>
          <a:r>
            <a:rPr lang="fr-BE" sz="1400" err="1"/>
            <a:t>Officer</a:t>
          </a:r>
          <a:endParaRPr lang="fr-BE" sz="1400"/>
        </a:p>
      </dgm:t>
    </dgm:pt>
    <dgm:pt modelId="{7DE713C6-6B6B-42C1-9E6C-55D31BFE53DD}" type="sibTrans" cxnId="{3223D6B7-6A1F-4A4A-B2C0-35E125E0ECD4}">
      <dgm:prSet/>
      <dgm:spPr/>
      <dgm:t>
        <a:bodyPr/>
        <a:lstStyle/>
        <a:p>
          <a:endParaRPr lang="en-GB"/>
        </a:p>
      </dgm:t>
    </dgm:pt>
    <dgm:pt modelId="{31B142EE-DEE1-4E23-BEE4-54743F27120C}" type="parTrans" cxnId="{3223D6B7-6A1F-4A4A-B2C0-35E125E0ECD4}">
      <dgm:prSet/>
      <dgm:spPr/>
      <dgm:t>
        <a:bodyPr/>
        <a:lstStyle/>
        <a:p>
          <a:endParaRPr lang="en-GB"/>
        </a:p>
      </dgm:t>
    </dgm:pt>
    <dgm:pt modelId="{B6E2BEE9-E9A9-4572-8945-14C50CD6E75A}">
      <dgm:prSet phldr="0" custT="1"/>
      <dgm:spPr>
        <a:solidFill>
          <a:srgbClr val="4472C4"/>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t" anchorCtr="0"/>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gm:t>
    </dgm:pt>
    <dgm:pt modelId="{32B6EC2C-05F2-4990-8B2E-D2BB6BC3BA1C}" type="parTrans" cxnId="{16E35D0E-845C-47B1-AE2E-868195BC96F2}">
      <dgm:prSet/>
      <dgm:spPr/>
      <dgm:t>
        <a:bodyPr/>
        <a:lstStyle/>
        <a:p>
          <a:endParaRPr lang="en-GB"/>
        </a:p>
      </dgm:t>
    </dgm:pt>
    <dgm:pt modelId="{6A2EE789-942D-4193-AE6B-9A23D94DB717}" type="sibTrans" cxnId="{16E35D0E-845C-47B1-AE2E-868195BC96F2}">
      <dgm:prSet/>
      <dgm:spPr/>
      <dgm:t>
        <a:bodyPr/>
        <a:lstStyle/>
        <a:p>
          <a:endParaRPr lang="en-GB"/>
        </a:p>
      </dgm:t>
    </dgm:pt>
    <dgm:pt modelId="{C0497AE4-D69F-42D8-807D-0A257B6C3CA5}" type="pres">
      <dgm:prSet presAssocID="{1B8161E8-D194-4905-82B3-3060D533A45F}" presName="Name0" presStyleCnt="0">
        <dgm:presLayoutVars>
          <dgm:dir/>
          <dgm:resizeHandles val="exact"/>
        </dgm:presLayoutVars>
      </dgm:prSet>
      <dgm:spPr/>
    </dgm:pt>
    <dgm:pt modelId="{09DC2015-97F9-480B-ABDB-CACE02F9B3EA}" type="pres">
      <dgm:prSet presAssocID="{1B8161E8-D194-4905-82B3-3060D533A45F}" presName="bkgdShp" presStyleLbl="alignAccFollowNode1" presStyleIdx="0" presStyleCnt="1" custLinFactY="-27848" custLinFactNeighborX="-5352" custLinFactNeighborY="-100000"/>
      <dgm:spPr/>
    </dgm:pt>
    <dgm:pt modelId="{9DD9616C-CA25-463F-9B58-C7A356E7E3AE}" type="pres">
      <dgm:prSet presAssocID="{1B8161E8-D194-4905-82B3-3060D533A45F}" presName="linComp" presStyleCnt="0"/>
      <dgm:spPr/>
    </dgm:pt>
    <dgm:pt modelId="{DCDEFF87-F1DE-483E-988F-8335639261F0}" type="pres">
      <dgm:prSet presAssocID="{B6E2BEE9-E9A9-4572-8945-14C50CD6E75A}" presName="compNode" presStyleCnt="0"/>
      <dgm:spPr/>
    </dgm:pt>
    <dgm:pt modelId="{B09016F9-CBD5-4CB7-A57C-55C9B2C1FFEC}" type="pres">
      <dgm:prSet presAssocID="{B6E2BEE9-E9A9-4572-8945-14C50CD6E75A}" presName="node" presStyleLbl="node1" presStyleIdx="0" presStyleCnt="7">
        <dgm:presLayoutVars>
          <dgm:bulletEnabled val="1"/>
        </dgm:presLayoutVars>
      </dgm:prSet>
      <dgm:spPr>
        <a:xfrm rot="10800000">
          <a:off x="354127" y="2557684"/>
          <a:ext cx="1418371" cy="3126058"/>
        </a:xfrm>
        <a:prstGeom prst="round2SameRect">
          <a:avLst>
            <a:gd name="adj1" fmla="val 10500"/>
            <a:gd name="adj2" fmla="val 0"/>
          </a:avLst>
        </a:prstGeom>
      </dgm:spPr>
    </dgm:pt>
    <dgm:pt modelId="{15AE52C9-5C8C-49FA-B83A-F502CE7494BC}" type="pres">
      <dgm:prSet presAssocID="{B6E2BEE9-E9A9-4572-8945-14C50CD6E75A}" presName="invisiNode" presStyleLbl="node1" presStyleIdx="0" presStyleCnt="7"/>
      <dgm:spPr/>
    </dgm:pt>
    <dgm:pt modelId="{417BB0F3-1742-4FE8-A772-42E370785677}" type="pres">
      <dgm:prSet presAssocID="{B6E2BEE9-E9A9-4572-8945-14C50CD6E75A}" presName="imagNode" presStyleLbl="fgImgPlac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387B0914-A24A-400E-8C79-2EE5D5A2F7DC}" type="pres">
      <dgm:prSet presAssocID="{6A2EE789-942D-4193-AE6B-9A23D94DB717}" presName="sibTrans" presStyleLbl="sibTrans2D1" presStyleIdx="0" presStyleCnt="0"/>
      <dgm:spPr/>
    </dgm:pt>
    <dgm:pt modelId="{4E3328DE-34D2-40D5-B0E5-09DE66888A24}" type="pres">
      <dgm:prSet presAssocID="{602973A8-F77B-43EF-BB19-BB57A2D9591B}" presName="compNode" presStyleCnt="0"/>
      <dgm:spPr/>
    </dgm:pt>
    <dgm:pt modelId="{19582B1E-2992-4900-8A5D-582CFE76283F}" type="pres">
      <dgm:prSet presAssocID="{602973A8-F77B-43EF-BB19-BB57A2D9591B}" presName="node" presStyleLbl="node1" presStyleIdx="1" presStyleCnt="7">
        <dgm:presLayoutVars>
          <dgm:bulletEnabled val="1"/>
        </dgm:presLayoutVars>
      </dgm:prSet>
      <dgm:spPr/>
    </dgm:pt>
    <dgm:pt modelId="{7A27D127-D692-45D0-8226-8E6F338A64AA}" type="pres">
      <dgm:prSet presAssocID="{602973A8-F77B-43EF-BB19-BB57A2D9591B}" presName="invisiNode" presStyleLbl="node1" presStyleIdx="1" presStyleCnt="7"/>
      <dgm:spPr/>
    </dgm:pt>
    <dgm:pt modelId="{0BBFA55B-F92D-4426-9C45-B133A4B6F343}" type="pres">
      <dgm:prSet presAssocID="{602973A8-F77B-43EF-BB19-BB57A2D9591B}" presName="imagNode" presStyleLbl="fgImgPlace1" presStyleIdx="1" presStyleCnt="7"/>
      <dgm:spPr>
        <a:blipFill rotWithShape="1">
          <a:blip xmlns:r="http://schemas.openxmlformats.org/officeDocument/2006/relationships" r:embed="rId2"/>
          <a:srcRect/>
          <a:stretch>
            <a:fillRect l="-6000" r="-6000"/>
          </a:stretch>
        </a:blipFill>
      </dgm:spPr>
    </dgm:pt>
    <dgm:pt modelId="{9AF18D2E-309F-4F71-A28B-F5E248B008C0}" type="pres">
      <dgm:prSet presAssocID="{D42EF522-C8E3-4E90-8457-8BF7D34F7732}" presName="sibTrans" presStyleLbl="sibTrans2D1" presStyleIdx="0" presStyleCnt="0"/>
      <dgm:spPr/>
    </dgm:pt>
    <dgm:pt modelId="{B382CDC3-6C8F-4AC4-AE00-4282E240BC88}" type="pres">
      <dgm:prSet presAssocID="{A9C589E7-70EA-410D-9BD3-7B0B5DDFF659}" presName="compNode" presStyleCnt="0"/>
      <dgm:spPr/>
    </dgm:pt>
    <dgm:pt modelId="{03B81686-8C81-499C-96B3-2827A89F6CDC}" type="pres">
      <dgm:prSet presAssocID="{A9C589E7-70EA-410D-9BD3-7B0B5DDFF659}" presName="node" presStyleLbl="node1" presStyleIdx="2" presStyleCnt="7" custLinFactNeighborX="129">
        <dgm:presLayoutVars>
          <dgm:bulletEnabled val="1"/>
        </dgm:presLayoutVars>
      </dgm:prSet>
      <dgm:spPr/>
    </dgm:pt>
    <dgm:pt modelId="{4EB54CFD-FF30-433F-B15E-075714FDAEC5}" type="pres">
      <dgm:prSet presAssocID="{A9C589E7-70EA-410D-9BD3-7B0B5DDFF659}" presName="invisiNode" presStyleLbl="node1" presStyleIdx="2" presStyleCnt="7"/>
      <dgm:spPr/>
    </dgm:pt>
    <dgm:pt modelId="{EDF3ECC9-B997-4EC6-B433-37C8EA71B1D2}" type="pres">
      <dgm:prSet presAssocID="{A9C589E7-70EA-410D-9BD3-7B0B5DDFF659}" presName="imagNode" presStyleLbl="fgImgPlace1" presStyleIdx="2" presStyleCnt="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dgm:spPr>
    </dgm:pt>
    <dgm:pt modelId="{F8149F4B-C5B8-43D7-B9F1-6C6B17AECFCA}" type="pres">
      <dgm:prSet presAssocID="{8ACD06C4-BED1-4C30-B6D8-4FF85499247B}" presName="sibTrans" presStyleLbl="sibTrans2D1" presStyleIdx="0" presStyleCnt="0"/>
      <dgm:spPr/>
    </dgm:pt>
    <dgm:pt modelId="{09125E90-B844-48AB-BD65-AC6CC49D6D3A}" type="pres">
      <dgm:prSet presAssocID="{1B492177-B506-412F-8F25-6B11722BB753}" presName="compNode" presStyleCnt="0"/>
      <dgm:spPr/>
    </dgm:pt>
    <dgm:pt modelId="{55ABF65E-0E69-41FD-8C73-6E9AECBE3542}" type="pres">
      <dgm:prSet presAssocID="{1B492177-B506-412F-8F25-6B11722BB753}" presName="node" presStyleLbl="node1" presStyleIdx="3" presStyleCnt="7">
        <dgm:presLayoutVars>
          <dgm:bulletEnabled val="1"/>
        </dgm:presLayoutVars>
      </dgm:prSet>
      <dgm:spPr/>
    </dgm:pt>
    <dgm:pt modelId="{E109C1C8-D9D8-444D-9476-87A53FD495DB}" type="pres">
      <dgm:prSet presAssocID="{1B492177-B506-412F-8F25-6B11722BB753}" presName="invisiNode" presStyleLbl="node1" presStyleIdx="3" presStyleCnt="7"/>
      <dgm:spPr/>
    </dgm:pt>
    <dgm:pt modelId="{1DA29C03-357E-4847-AC49-43D9BD04FAC3}" type="pres">
      <dgm:prSet presAssocID="{1B492177-B506-412F-8F25-6B11722BB753}"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dgm:spPr>
    </dgm:pt>
    <dgm:pt modelId="{E732D169-3D22-4E7D-A981-0136B7217E86}" type="pres">
      <dgm:prSet presAssocID="{F844DE9C-E03B-4DF5-970D-27F64C6DE268}" presName="sibTrans" presStyleLbl="sibTrans2D1" presStyleIdx="0" presStyleCnt="0"/>
      <dgm:spPr/>
    </dgm:pt>
    <dgm:pt modelId="{BAF759D1-050D-448D-8262-2AFB422585F1}" type="pres">
      <dgm:prSet presAssocID="{0AD8CA49-5AF8-45A0-98BA-02F939C6D1CD}" presName="compNode" presStyleCnt="0"/>
      <dgm:spPr/>
    </dgm:pt>
    <dgm:pt modelId="{FC3B416B-8691-48F2-86E3-7A02C877DD60}" type="pres">
      <dgm:prSet presAssocID="{0AD8CA49-5AF8-45A0-98BA-02F939C6D1CD}" presName="node" presStyleLbl="node1" presStyleIdx="4" presStyleCnt="7">
        <dgm:presLayoutVars>
          <dgm:bulletEnabled val="1"/>
        </dgm:presLayoutVars>
      </dgm:prSet>
      <dgm:spPr/>
    </dgm:pt>
    <dgm:pt modelId="{42545763-393F-45F3-8982-B8E0F3EF8615}" type="pres">
      <dgm:prSet presAssocID="{0AD8CA49-5AF8-45A0-98BA-02F939C6D1CD}" presName="invisiNode" presStyleLbl="node1" presStyleIdx="4" presStyleCnt="7"/>
      <dgm:spPr/>
    </dgm:pt>
    <dgm:pt modelId="{F2319CC4-3B15-4E4C-9CEC-4659E2AA7F1E}" type="pres">
      <dgm:prSet presAssocID="{0AD8CA49-5AF8-45A0-98BA-02F939C6D1CD}" presName="imagNode" presStyleLbl="fgImgPlace1" presStyleIdx="4" presStyleCnt="7" custLinFactNeighborX="-290" custLinFactNeighborY="-40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13BD91F-D6D7-4656-BE5D-4754521D48E1}" type="pres">
      <dgm:prSet presAssocID="{7D892B16-6EE3-4755-A689-4CDF0F3E878A}" presName="sibTrans" presStyleLbl="sibTrans2D1" presStyleIdx="0" presStyleCnt="0"/>
      <dgm:spPr/>
    </dgm:pt>
    <dgm:pt modelId="{8C5A4386-A0AD-4663-BDB2-5E0DECFE1108}" type="pres">
      <dgm:prSet presAssocID="{5725F73C-BC71-4ADD-9A16-D25B9C1ED768}" presName="compNode" presStyleCnt="0"/>
      <dgm:spPr/>
    </dgm:pt>
    <dgm:pt modelId="{87F83986-AD68-4095-92CD-771EE73F9968}" type="pres">
      <dgm:prSet presAssocID="{5725F73C-BC71-4ADD-9A16-D25B9C1ED768}" presName="node" presStyleLbl="node1" presStyleIdx="5" presStyleCnt="7">
        <dgm:presLayoutVars>
          <dgm:bulletEnabled val="1"/>
        </dgm:presLayoutVars>
      </dgm:prSet>
      <dgm:spPr/>
    </dgm:pt>
    <dgm:pt modelId="{12C5F23B-7693-44AC-8441-35B9798C9249}" type="pres">
      <dgm:prSet presAssocID="{5725F73C-BC71-4ADD-9A16-D25B9C1ED768}" presName="invisiNode" presStyleLbl="node1" presStyleIdx="5" presStyleCnt="7"/>
      <dgm:spPr/>
    </dgm:pt>
    <dgm:pt modelId="{583E6D14-98EF-4F82-ABE7-84DBC2041F06}" type="pres">
      <dgm:prSet presAssocID="{5725F73C-BC71-4ADD-9A16-D25B9C1ED768}"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34642F40-C8DD-4628-B4AD-FC66AE57E125}" type="pres">
      <dgm:prSet presAssocID="{99BD6184-084A-4E07-8487-16589E1ECB9E}" presName="sibTrans" presStyleLbl="sibTrans2D1" presStyleIdx="0" presStyleCnt="0"/>
      <dgm:spPr/>
    </dgm:pt>
    <dgm:pt modelId="{3909C2A9-68B6-4331-99EF-6A6216D9037A}" type="pres">
      <dgm:prSet presAssocID="{B75DDE04-476C-41D2-B7C2-CCE939C12A67}" presName="compNode" presStyleCnt="0"/>
      <dgm:spPr/>
    </dgm:pt>
    <dgm:pt modelId="{EF678EC4-E2BB-4703-ADAB-9074D7B91481}" type="pres">
      <dgm:prSet presAssocID="{B75DDE04-476C-41D2-B7C2-CCE939C12A67}" presName="node" presStyleLbl="node1" presStyleIdx="6" presStyleCnt="7">
        <dgm:presLayoutVars>
          <dgm:bulletEnabled val="1"/>
        </dgm:presLayoutVars>
      </dgm:prSet>
      <dgm:spPr/>
    </dgm:pt>
    <dgm:pt modelId="{B6AE08EC-A5DF-4823-8875-EF735B683CF3}" type="pres">
      <dgm:prSet presAssocID="{B75DDE04-476C-41D2-B7C2-CCE939C12A67}" presName="invisiNode" presStyleLbl="node1" presStyleIdx="6" presStyleCnt="7"/>
      <dgm:spPr/>
    </dgm:pt>
    <dgm:pt modelId="{6E543377-ADBC-4598-9C66-1B4DFB843AC0}" type="pres">
      <dgm:prSet presAssocID="{B75DDE04-476C-41D2-B7C2-CCE939C12A67}" presName="imagNode" presStyleLbl="fgImgPlace1" presStyleIdx="6" presStyleCnt="7" custLinFactNeighborX="-229" custLinFactNeighborY="-89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32C4C301-DE8A-49FD-94AE-D0218A5B9756}" type="presOf" srcId="{1B8161E8-D194-4905-82B3-3060D533A45F}" destId="{C0497AE4-D69F-42D8-807D-0A257B6C3CA5}" srcOrd="0" destOrd="0" presId="urn:microsoft.com/office/officeart/2005/8/layout/pList2"/>
    <dgm:cxn modelId="{B4B78A02-A971-48A3-8B3F-2F615F5493F8}" srcId="{1B8161E8-D194-4905-82B3-3060D533A45F}" destId="{602973A8-F77B-43EF-BB19-BB57A2D9591B}" srcOrd="1" destOrd="0" parTransId="{B3E89FF8-0920-447F-A9B0-BDBA2DB98850}" sibTransId="{D42EF522-C8E3-4E90-8457-8BF7D34F7732}"/>
    <dgm:cxn modelId="{16E35D0E-845C-47B1-AE2E-868195BC96F2}" srcId="{1B8161E8-D194-4905-82B3-3060D533A45F}" destId="{B6E2BEE9-E9A9-4572-8945-14C50CD6E75A}" srcOrd="0" destOrd="0" parTransId="{32B6EC2C-05F2-4990-8B2E-D2BB6BC3BA1C}" sibTransId="{6A2EE789-942D-4193-AE6B-9A23D94DB717}"/>
    <dgm:cxn modelId="{0FFDCA15-8AF4-4392-8ECC-B8FE5AC6E51A}" type="presOf" srcId="{F844DE9C-E03B-4DF5-970D-27F64C6DE268}" destId="{E732D169-3D22-4E7D-A981-0136B7217E86}" srcOrd="0" destOrd="0" presId="urn:microsoft.com/office/officeart/2005/8/layout/pList2"/>
    <dgm:cxn modelId="{C8F04426-1EE7-4A9E-B0F4-3BED3BDE546D}" type="presOf" srcId="{B6E2BEE9-E9A9-4572-8945-14C50CD6E75A}" destId="{B09016F9-CBD5-4CB7-A57C-55C9B2C1FFEC}" srcOrd="0" destOrd="0" presId="urn:microsoft.com/office/officeart/2005/8/layout/pList2"/>
    <dgm:cxn modelId="{8A54592E-6877-4DF7-8A64-D909CA1FB890}" srcId="{1B8161E8-D194-4905-82B3-3060D533A45F}" destId="{A9C589E7-70EA-410D-9BD3-7B0B5DDFF659}" srcOrd="2" destOrd="0" parTransId="{DD46F56A-2F73-499A-8785-968679AFE9A1}" sibTransId="{8ACD06C4-BED1-4C30-B6D8-4FF85499247B}"/>
    <dgm:cxn modelId="{BA644139-5A0C-4FB8-87E3-7E7B22BEAC9F}" type="presOf" srcId="{7D892B16-6EE3-4755-A689-4CDF0F3E878A}" destId="{213BD91F-D6D7-4656-BE5D-4754521D48E1}" srcOrd="0" destOrd="0" presId="urn:microsoft.com/office/officeart/2005/8/layout/pList2"/>
    <dgm:cxn modelId="{FADFD63F-DF07-4FCF-B6AD-5040207C493D}" type="presOf" srcId="{8ACD06C4-BED1-4C30-B6D8-4FF85499247B}" destId="{F8149F4B-C5B8-43D7-B9F1-6C6B17AECFCA}" srcOrd="0" destOrd="0" presId="urn:microsoft.com/office/officeart/2005/8/layout/pList2"/>
    <dgm:cxn modelId="{FD18D940-5566-40E8-BB56-F5DCC25FF5BA}" srcId="{1B8161E8-D194-4905-82B3-3060D533A45F}" destId="{1B492177-B506-412F-8F25-6B11722BB753}" srcOrd="3" destOrd="0" parTransId="{2D426DDA-0446-4FD8-A7AC-9D6510F763B9}" sibTransId="{F844DE9C-E03B-4DF5-970D-27F64C6DE268}"/>
    <dgm:cxn modelId="{BCF0DA61-86E2-40AE-A873-D38D975F3D79}" srcId="{1B8161E8-D194-4905-82B3-3060D533A45F}" destId="{0AD8CA49-5AF8-45A0-98BA-02F939C6D1CD}" srcOrd="4" destOrd="0" parTransId="{8930EC49-DC8D-4961-B880-303EF9E65586}" sibTransId="{7D892B16-6EE3-4755-A689-4CDF0F3E878A}"/>
    <dgm:cxn modelId="{ADA2B142-CE92-4383-94C2-45236B3AD4B1}" srcId="{1B492177-B506-412F-8F25-6B11722BB753}" destId="{C060B7C1-A4A5-4CFB-BA9C-CE3F896EF7FB}" srcOrd="0" destOrd="0" parTransId="{C005CFE8-818C-44C6-BEED-DF54E02935B1}" sibTransId="{36952FDF-A11A-40F6-B785-41ADC6ABB5B0}"/>
    <dgm:cxn modelId="{4AC94854-EAAB-4E49-A9FF-D812A9128061}" type="presOf" srcId="{5725F73C-BC71-4ADD-9A16-D25B9C1ED768}" destId="{87F83986-AD68-4095-92CD-771EE73F9968}" srcOrd="0" destOrd="0" presId="urn:microsoft.com/office/officeart/2005/8/layout/pList2"/>
    <dgm:cxn modelId="{E4A05E7E-FD51-4E15-B008-FD05091D3C70}" type="presOf" srcId="{6A2EE789-942D-4193-AE6B-9A23D94DB717}" destId="{387B0914-A24A-400E-8C79-2EE5D5A2F7DC}" srcOrd="0" destOrd="0" presId="urn:microsoft.com/office/officeart/2005/8/layout/pList2"/>
    <dgm:cxn modelId="{4F68C77F-99C7-479F-A381-75F5E76EF894}" srcId="{602973A8-F77B-43EF-BB19-BB57A2D9591B}" destId="{9035AB5F-F992-48C8-A0AE-001DD468096D}" srcOrd="0" destOrd="0" parTransId="{3EABB780-2B3F-47A7-AD84-0C47F97496F3}" sibTransId="{EB9C641A-6521-4081-89E2-C698A3E0321A}"/>
    <dgm:cxn modelId="{32746585-8870-4032-B753-7ECD7B520388}" srcId="{1B8161E8-D194-4905-82B3-3060D533A45F}" destId="{B75DDE04-476C-41D2-B7C2-CCE939C12A67}" srcOrd="6" destOrd="0" parTransId="{BA9A7CBA-635A-41E5-BFC6-4C806FAF77DD}" sibTransId="{60FA3310-BB31-4E86-8DDE-598DF8DBD93F}"/>
    <dgm:cxn modelId="{073C8490-5E54-49AF-9EA6-39BF82FDF109}" type="presOf" srcId="{A9C589E7-70EA-410D-9BD3-7B0B5DDFF659}" destId="{03B81686-8C81-499C-96B3-2827A89F6CDC}" srcOrd="0" destOrd="0" presId="urn:microsoft.com/office/officeart/2005/8/layout/pList2"/>
    <dgm:cxn modelId="{43FD809A-AF7E-478A-8B64-CA83F99A989E}" type="presOf" srcId="{1B492177-B506-412F-8F25-6B11722BB753}" destId="{55ABF65E-0E69-41FD-8C73-6E9AECBE3542}" srcOrd="0" destOrd="0" presId="urn:microsoft.com/office/officeart/2005/8/layout/pList2"/>
    <dgm:cxn modelId="{B3B5F59E-1663-414B-BB9B-D4B14F89D1E0}" type="presOf" srcId="{B75DDE04-476C-41D2-B7C2-CCE939C12A67}" destId="{EF678EC4-E2BB-4703-ADAB-9074D7B91481}" srcOrd="0" destOrd="0" presId="urn:microsoft.com/office/officeart/2005/8/layout/pList2"/>
    <dgm:cxn modelId="{7ED014A1-07D4-4640-9B41-CB256D184F8E}" type="presOf" srcId="{0AD8CA49-5AF8-45A0-98BA-02F939C6D1CD}" destId="{FC3B416B-8691-48F2-86E3-7A02C877DD60}" srcOrd="0" destOrd="0" presId="urn:microsoft.com/office/officeart/2005/8/layout/pList2"/>
    <dgm:cxn modelId="{398E75AE-61FA-4F63-8443-00FCB135F05A}" type="presOf" srcId="{602973A8-F77B-43EF-BB19-BB57A2D9591B}" destId="{19582B1E-2992-4900-8A5D-582CFE76283F}" srcOrd="0" destOrd="0" presId="urn:microsoft.com/office/officeart/2005/8/layout/pList2"/>
    <dgm:cxn modelId="{3223D6B7-6A1F-4A4A-B2C0-35E125E0ECD4}" srcId="{A9C589E7-70EA-410D-9BD3-7B0B5DDFF659}" destId="{2D7D6459-99A2-468D-8788-DB86CF2537F0}" srcOrd="0" destOrd="0" parTransId="{31B142EE-DEE1-4E23-BEE4-54743F27120C}" sibTransId="{7DE713C6-6B6B-42C1-9E6C-55D31BFE53DD}"/>
    <dgm:cxn modelId="{4D8A1BB8-6415-4860-AAC3-5DF8F9D27AB0}" type="presOf" srcId="{C060B7C1-A4A5-4CFB-BA9C-CE3F896EF7FB}" destId="{55ABF65E-0E69-41FD-8C73-6E9AECBE3542}" srcOrd="0" destOrd="1" presId="urn:microsoft.com/office/officeart/2005/8/layout/pList2"/>
    <dgm:cxn modelId="{F70C02C3-1282-4B09-9288-4A37B1992098}" type="presOf" srcId="{99BD6184-084A-4E07-8487-16589E1ECB9E}" destId="{34642F40-C8DD-4628-B4AD-FC66AE57E125}" srcOrd="0" destOrd="0" presId="urn:microsoft.com/office/officeart/2005/8/layout/pList2"/>
    <dgm:cxn modelId="{B6CE9EC7-17D6-47C5-87B0-7ED90CCEB2BF}" type="presOf" srcId="{2D7D6459-99A2-468D-8788-DB86CF2537F0}" destId="{03B81686-8C81-499C-96B3-2827A89F6CDC}" srcOrd="0" destOrd="1" presId="urn:microsoft.com/office/officeart/2005/8/layout/pList2"/>
    <dgm:cxn modelId="{F8BB26CA-FC59-4FCE-B790-1C2FE54B7C87}" type="presOf" srcId="{D42EF522-C8E3-4E90-8457-8BF7D34F7732}" destId="{9AF18D2E-309F-4F71-A28B-F5E248B008C0}" srcOrd="0" destOrd="0" presId="urn:microsoft.com/office/officeart/2005/8/layout/pList2"/>
    <dgm:cxn modelId="{B2A013DF-50BF-41DE-9D69-9EA01AF2C176}" srcId="{1B8161E8-D194-4905-82B3-3060D533A45F}" destId="{5725F73C-BC71-4ADD-9A16-D25B9C1ED768}" srcOrd="5" destOrd="0" parTransId="{38ED3583-EB89-4039-AF74-9621E73F061F}" sibTransId="{99BD6184-084A-4E07-8487-16589E1ECB9E}"/>
    <dgm:cxn modelId="{3E5FB9E2-9362-4F5E-896B-1D7CAC7756E6}" type="presOf" srcId="{9035AB5F-F992-48C8-A0AE-001DD468096D}" destId="{19582B1E-2992-4900-8A5D-582CFE76283F}" srcOrd="0" destOrd="1" presId="urn:microsoft.com/office/officeart/2005/8/layout/pList2"/>
    <dgm:cxn modelId="{09385DCC-8BA6-4C82-9BD4-37556E950566}" type="presParOf" srcId="{C0497AE4-D69F-42D8-807D-0A257B6C3CA5}" destId="{09DC2015-97F9-480B-ABDB-CACE02F9B3EA}" srcOrd="0" destOrd="0" presId="urn:microsoft.com/office/officeart/2005/8/layout/pList2"/>
    <dgm:cxn modelId="{CF66A55E-7BC7-4101-B008-BEB559FE92DD}" type="presParOf" srcId="{C0497AE4-D69F-42D8-807D-0A257B6C3CA5}" destId="{9DD9616C-CA25-463F-9B58-C7A356E7E3AE}" srcOrd="1" destOrd="0" presId="urn:microsoft.com/office/officeart/2005/8/layout/pList2"/>
    <dgm:cxn modelId="{C439110F-C061-4501-9790-1E5BA01579AE}" type="presParOf" srcId="{9DD9616C-CA25-463F-9B58-C7A356E7E3AE}" destId="{DCDEFF87-F1DE-483E-988F-8335639261F0}" srcOrd="0" destOrd="0" presId="urn:microsoft.com/office/officeart/2005/8/layout/pList2"/>
    <dgm:cxn modelId="{15BF0654-FE13-4EC6-B17A-761A5EAAD5EE}" type="presParOf" srcId="{DCDEFF87-F1DE-483E-988F-8335639261F0}" destId="{B09016F9-CBD5-4CB7-A57C-55C9B2C1FFEC}" srcOrd="0" destOrd="0" presId="urn:microsoft.com/office/officeart/2005/8/layout/pList2"/>
    <dgm:cxn modelId="{DC84E62C-9A56-4656-9D98-E87BC33B4F8B}" type="presParOf" srcId="{DCDEFF87-F1DE-483E-988F-8335639261F0}" destId="{15AE52C9-5C8C-49FA-B83A-F502CE7494BC}" srcOrd="1" destOrd="0" presId="urn:microsoft.com/office/officeart/2005/8/layout/pList2"/>
    <dgm:cxn modelId="{47025188-B4B2-4B59-BBA5-6E3EBF8F1769}" type="presParOf" srcId="{DCDEFF87-F1DE-483E-988F-8335639261F0}" destId="{417BB0F3-1742-4FE8-A772-42E370785677}" srcOrd="2" destOrd="0" presId="urn:microsoft.com/office/officeart/2005/8/layout/pList2"/>
    <dgm:cxn modelId="{51B738E1-74DE-434D-BF15-F6361C6ACDDB}" type="presParOf" srcId="{9DD9616C-CA25-463F-9B58-C7A356E7E3AE}" destId="{387B0914-A24A-400E-8C79-2EE5D5A2F7DC}" srcOrd="1" destOrd="0" presId="urn:microsoft.com/office/officeart/2005/8/layout/pList2"/>
    <dgm:cxn modelId="{DC2E2C0B-C8C7-47F3-8E3D-AC9159E38387}" type="presParOf" srcId="{9DD9616C-CA25-463F-9B58-C7A356E7E3AE}" destId="{4E3328DE-34D2-40D5-B0E5-09DE66888A24}" srcOrd="2" destOrd="0" presId="urn:microsoft.com/office/officeart/2005/8/layout/pList2"/>
    <dgm:cxn modelId="{80348DB2-C963-464C-812C-82B8D96D9DAB}" type="presParOf" srcId="{4E3328DE-34D2-40D5-B0E5-09DE66888A24}" destId="{19582B1E-2992-4900-8A5D-582CFE76283F}" srcOrd="0" destOrd="0" presId="urn:microsoft.com/office/officeart/2005/8/layout/pList2"/>
    <dgm:cxn modelId="{8693CE72-6EE4-4D71-B3C2-6709B8B6C6B5}" type="presParOf" srcId="{4E3328DE-34D2-40D5-B0E5-09DE66888A24}" destId="{7A27D127-D692-45D0-8226-8E6F338A64AA}" srcOrd="1" destOrd="0" presId="urn:microsoft.com/office/officeart/2005/8/layout/pList2"/>
    <dgm:cxn modelId="{0835E7BF-2082-4B4A-8F9A-54F7DE2095DE}" type="presParOf" srcId="{4E3328DE-34D2-40D5-B0E5-09DE66888A24}" destId="{0BBFA55B-F92D-4426-9C45-B133A4B6F343}" srcOrd="2" destOrd="0" presId="urn:microsoft.com/office/officeart/2005/8/layout/pList2"/>
    <dgm:cxn modelId="{B39E1C23-A2A3-469F-84CD-2766381643E3}" type="presParOf" srcId="{9DD9616C-CA25-463F-9B58-C7A356E7E3AE}" destId="{9AF18D2E-309F-4F71-A28B-F5E248B008C0}" srcOrd="3" destOrd="0" presId="urn:microsoft.com/office/officeart/2005/8/layout/pList2"/>
    <dgm:cxn modelId="{48884160-0B82-42F2-9752-DB0D1D543F1F}" type="presParOf" srcId="{9DD9616C-CA25-463F-9B58-C7A356E7E3AE}" destId="{B382CDC3-6C8F-4AC4-AE00-4282E240BC88}" srcOrd="4" destOrd="0" presId="urn:microsoft.com/office/officeart/2005/8/layout/pList2"/>
    <dgm:cxn modelId="{B562BAAE-E27C-47F4-A462-098F80F7E5E2}" type="presParOf" srcId="{B382CDC3-6C8F-4AC4-AE00-4282E240BC88}" destId="{03B81686-8C81-499C-96B3-2827A89F6CDC}" srcOrd="0" destOrd="0" presId="urn:microsoft.com/office/officeart/2005/8/layout/pList2"/>
    <dgm:cxn modelId="{733D58F6-7902-4DFB-9D4D-6E3E8B2A7D01}" type="presParOf" srcId="{B382CDC3-6C8F-4AC4-AE00-4282E240BC88}" destId="{4EB54CFD-FF30-433F-B15E-075714FDAEC5}" srcOrd="1" destOrd="0" presId="urn:microsoft.com/office/officeart/2005/8/layout/pList2"/>
    <dgm:cxn modelId="{9F14F9A6-9A5F-4842-8F2B-BFBF4A49F78B}" type="presParOf" srcId="{B382CDC3-6C8F-4AC4-AE00-4282E240BC88}" destId="{EDF3ECC9-B997-4EC6-B433-37C8EA71B1D2}" srcOrd="2" destOrd="0" presId="urn:microsoft.com/office/officeart/2005/8/layout/pList2"/>
    <dgm:cxn modelId="{48B640AB-FB3A-4D32-B0F9-55B578841A79}" type="presParOf" srcId="{9DD9616C-CA25-463F-9B58-C7A356E7E3AE}" destId="{F8149F4B-C5B8-43D7-B9F1-6C6B17AECFCA}" srcOrd="5" destOrd="0" presId="urn:microsoft.com/office/officeart/2005/8/layout/pList2"/>
    <dgm:cxn modelId="{1D851823-8BCE-43C9-9C24-C071BEC7AC3C}" type="presParOf" srcId="{9DD9616C-CA25-463F-9B58-C7A356E7E3AE}" destId="{09125E90-B844-48AB-BD65-AC6CC49D6D3A}" srcOrd="6" destOrd="0" presId="urn:microsoft.com/office/officeart/2005/8/layout/pList2"/>
    <dgm:cxn modelId="{4A3BE086-57C5-4318-B022-BE5CF198F580}" type="presParOf" srcId="{09125E90-B844-48AB-BD65-AC6CC49D6D3A}" destId="{55ABF65E-0E69-41FD-8C73-6E9AECBE3542}" srcOrd="0" destOrd="0" presId="urn:microsoft.com/office/officeart/2005/8/layout/pList2"/>
    <dgm:cxn modelId="{48B03D58-4357-41DB-A738-1A2F77A12DCE}" type="presParOf" srcId="{09125E90-B844-48AB-BD65-AC6CC49D6D3A}" destId="{E109C1C8-D9D8-444D-9476-87A53FD495DB}" srcOrd="1" destOrd="0" presId="urn:microsoft.com/office/officeart/2005/8/layout/pList2"/>
    <dgm:cxn modelId="{81BC9636-7C1E-4BA0-88D4-8F30C2819151}" type="presParOf" srcId="{09125E90-B844-48AB-BD65-AC6CC49D6D3A}" destId="{1DA29C03-357E-4847-AC49-43D9BD04FAC3}" srcOrd="2" destOrd="0" presId="urn:microsoft.com/office/officeart/2005/8/layout/pList2"/>
    <dgm:cxn modelId="{82A6ACE4-1F7E-486B-986A-B96D02F8B061}" type="presParOf" srcId="{9DD9616C-CA25-463F-9B58-C7A356E7E3AE}" destId="{E732D169-3D22-4E7D-A981-0136B7217E86}" srcOrd="7" destOrd="0" presId="urn:microsoft.com/office/officeart/2005/8/layout/pList2"/>
    <dgm:cxn modelId="{6F9AF533-1945-4D82-BC52-241912F43883}" type="presParOf" srcId="{9DD9616C-CA25-463F-9B58-C7A356E7E3AE}" destId="{BAF759D1-050D-448D-8262-2AFB422585F1}" srcOrd="8" destOrd="0" presId="urn:microsoft.com/office/officeart/2005/8/layout/pList2"/>
    <dgm:cxn modelId="{C18CA05E-F30A-4885-9533-988C8C67178B}" type="presParOf" srcId="{BAF759D1-050D-448D-8262-2AFB422585F1}" destId="{FC3B416B-8691-48F2-86E3-7A02C877DD60}" srcOrd="0" destOrd="0" presId="urn:microsoft.com/office/officeart/2005/8/layout/pList2"/>
    <dgm:cxn modelId="{5E21F10F-E4F3-4784-82A0-5B5E2D0EC192}" type="presParOf" srcId="{BAF759D1-050D-448D-8262-2AFB422585F1}" destId="{42545763-393F-45F3-8982-B8E0F3EF8615}" srcOrd="1" destOrd="0" presId="urn:microsoft.com/office/officeart/2005/8/layout/pList2"/>
    <dgm:cxn modelId="{269142E5-3F8D-4E16-8781-C695E0384959}" type="presParOf" srcId="{BAF759D1-050D-448D-8262-2AFB422585F1}" destId="{F2319CC4-3B15-4E4C-9CEC-4659E2AA7F1E}" srcOrd="2" destOrd="0" presId="urn:microsoft.com/office/officeart/2005/8/layout/pList2"/>
    <dgm:cxn modelId="{A945C573-C670-44B0-A469-A760CCA3F1DA}" type="presParOf" srcId="{9DD9616C-CA25-463F-9B58-C7A356E7E3AE}" destId="{213BD91F-D6D7-4656-BE5D-4754521D48E1}" srcOrd="9" destOrd="0" presId="urn:microsoft.com/office/officeart/2005/8/layout/pList2"/>
    <dgm:cxn modelId="{9F518059-CC10-4B4A-BD07-2600B10196AD}" type="presParOf" srcId="{9DD9616C-CA25-463F-9B58-C7A356E7E3AE}" destId="{8C5A4386-A0AD-4663-BDB2-5E0DECFE1108}" srcOrd="10" destOrd="0" presId="urn:microsoft.com/office/officeart/2005/8/layout/pList2"/>
    <dgm:cxn modelId="{482290C2-9B07-4562-825C-0CA2AA05CDC5}" type="presParOf" srcId="{8C5A4386-A0AD-4663-BDB2-5E0DECFE1108}" destId="{87F83986-AD68-4095-92CD-771EE73F9968}" srcOrd="0" destOrd="0" presId="urn:microsoft.com/office/officeart/2005/8/layout/pList2"/>
    <dgm:cxn modelId="{DC94045E-175C-4F55-A813-8885892171F7}" type="presParOf" srcId="{8C5A4386-A0AD-4663-BDB2-5E0DECFE1108}" destId="{12C5F23B-7693-44AC-8441-35B9798C9249}" srcOrd="1" destOrd="0" presId="urn:microsoft.com/office/officeart/2005/8/layout/pList2"/>
    <dgm:cxn modelId="{471AEF34-17E5-4415-B014-CE025EC9B327}" type="presParOf" srcId="{8C5A4386-A0AD-4663-BDB2-5E0DECFE1108}" destId="{583E6D14-98EF-4F82-ABE7-84DBC2041F06}" srcOrd="2" destOrd="0" presId="urn:microsoft.com/office/officeart/2005/8/layout/pList2"/>
    <dgm:cxn modelId="{81BB0E1E-9D03-4E8E-A7E3-8716E2AE8C6D}" type="presParOf" srcId="{9DD9616C-CA25-463F-9B58-C7A356E7E3AE}" destId="{34642F40-C8DD-4628-B4AD-FC66AE57E125}" srcOrd="11" destOrd="0" presId="urn:microsoft.com/office/officeart/2005/8/layout/pList2"/>
    <dgm:cxn modelId="{084454D7-A7E7-4153-AC41-25198AE942B3}" type="presParOf" srcId="{9DD9616C-CA25-463F-9B58-C7A356E7E3AE}" destId="{3909C2A9-68B6-4331-99EF-6A6216D9037A}" srcOrd="12" destOrd="0" presId="urn:microsoft.com/office/officeart/2005/8/layout/pList2"/>
    <dgm:cxn modelId="{DB195460-BF2C-4D09-A924-FF9001300C42}" type="presParOf" srcId="{3909C2A9-68B6-4331-99EF-6A6216D9037A}" destId="{EF678EC4-E2BB-4703-ADAB-9074D7B91481}" srcOrd="0" destOrd="0" presId="urn:microsoft.com/office/officeart/2005/8/layout/pList2"/>
    <dgm:cxn modelId="{B307C4AC-B624-44EC-BF50-54B63F1DB196}" type="presParOf" srcId="{3909C2A9-68B6-4331-99EF-6A6216D9037A}" destId="{B6AE08EC-A5DF-4823-8875-EF735B683CF3}" srcOrd="1" destOrd="0" presId="urn:microsoft.com/office/officeart/2005/8/layout/pList2"/>
    <dgm:cxn modelId="{2428DBE8-4F83-49D6-A09B-2D6F45137E01}" type="presParOf" srcId="{3909C2A9-68B6-4331-99EF-6A6216D9037A}" destId="{6E543377-ADBC-4598-9C66-1B4DFB843AC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FC30EE-6485-41CE-916B-859F2AF8E2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E"/>
        </a:p>
      </dgm:t>
    </dgm:pt>
    <dgm:pt modelId="{7E67C700-8535-4F45-BA45-FE27AF7B5335}">
      <dgm:prSet phldrT="[Text]"/>
      <dgm:spPr/>
      <dgm:t>
        <a:bodyPr/>
        <a:lstStyle/>
        <a:p>
          <a:r>
            <a:rPr lang="en-IE"/>
            <a:t> Objective</a:t>
          </a:r>
        </a:p>
      </dgm:t>
    </dgm:pt>
    <dgm:pt modelId="{6FD73479-F66B-4B63-85D5-E63863CCB508}" type="parTrans" cxnId="{EFB0EF49-4473-4599-B83D-4173B09FA7D8}">
      <dgm:prSet/>
      <dgm:spPr/>
      <dgm:t>
        <a:bodyPr/>
        <a:lstStyle/>
        <a:p>
          <a:endParaRPr lang="en-IE"/>
        </a:p>
      </dgm:t>
    </dgm:pt>
    <dgm:pt modelId="{14CDF976-9C77-4A18-B7AE-EC44522B0DF6}" type="sibTrans" cxnId="{EFB0EF49-4473-4599-B83D-4173B09FA7D8}">
      <dgm:prSet/>
      <dgm:spPr/>
      <dgm:t>
        <a:bodyPr/>
        <a:lstStyle/>
        <a:p>
          <a:endParaRPr lang="en-IE"/>
        </a:p>
      </dgm:t>
    </dgm:pt>
    <dgm:pt modelId="{F752578E-CB3A-49B3-8191-DCCB577780E8}">
      <dgm:prSet phldrT="[Text]"/>
      <dgm:spPr/>
      <dgm:t>
        <a:bodyPr/>
        <a:lstStyle/>
        <a:p>
          <a:r>
            <a:rPr lang="en-IE"/>
            <a:t>Subjective</a:t>
          </a:r>
        </a:p>
      </dgm:t>
    </dgm:pt>
    <dgm:pt modelId="{D864ECD6-FD98-410E-A874-410029CD15FF}" type="parTrans" cxnId="{39700E59-AF90-4B0B-842D-62EE8240B76F}">
      <dgm:prSet/>
      <dgm:spPr/>
      <dgm:t>
        <a:bodyPr/>
        <a:lstStyle/>
        <a:p>
          <a:endParaRPr lang="en-IE"/>
        </a:p>
      </dgm:t>
    </dgm:pt>
    <dgm:pt modelId="{6A9B78C1-7AFA-4120-9349-61634637FF3E}" type="sibTrans" cxnId="{39700E59-AF90-4B0B-842D-62EE8240B76F}">
      <dgm:prSet/>
      <dgm:spPr/>
      <dgm:t>
        <a:bodyPr/>
        <a:lstStyle/>
        <a:p>
          <a:endParaRPr lang="en-IE"/>
        </a:p>
      </dgm:t>
    </dgm:pt>
    <dgm:pt modelId="{4DD795BA-B82B-49B1-BFDC-A1CB7B1F4B1C}">
      <dgm:prSet phldrT="[Text]"/>
      <dgm:spPr/>
      <dgm:t>
        <a:bodyPr/>
        <a:lstStyle/>
        <a:p>
          <a:r>
            <a:rPr lang="en-IE"/>
            <a:t>Secondary tasks</a:t>
          </a:r>
        </a:p>
      </dgm:t>
    </dgm:pt>
    <dgm:pt modelId="{0F6BB3AB-D520-4B07-9A14-A63C70182D29}" type="parTrans" cxnId="{DA504084-84E0-45A9-AD83-5EEE15710CB5}">
      <dgm:prSet/>
      <dgm:spPr/>
      <dgm:t>
        <a:bodyPr/>
        <a:lstStyle/>
        <a:p>
          <a:endParaRPr lang="en-IE"/>
        </a:p>
      </dgm:t>
    </dgm:pt>
    <dgm:pt modelId="{CE605316-A625-4C1B-91D2-D5EC7E160E16}" type="sibTrans" cxnId="{DA504084-84E0-45A9-AD83-5EEE15710CB5}">
      <dgm:prSet/>
      <dgm:spPr/>
      <dgm:t>
        <a:bodyPr/>
        <a:lstStyle/>
        <a:p>
          <a:endParaRPr lang="en-IE"/>
        </a:p>
      </dgm:t>
    </dgm:pt>
    <dgm:pt modelId="{D6229576-133D-4310-9CF7-53C53F0FB1D6}">
      <dgm:prSet phldrT="[Text]"/>
      <dgm:spPr/>
      <dgm:t>
        <a:bodyPr/>
        <a:lstStyle/>
        <a:p>
          <a:r>
            <a:rPr lang="en-IE"/>
            <a:t>Physiological</a:t>
          </a:r>
        </a:p>
      </dgm:t>
    </dgm:pt>
    <dgm:pt modelId="{64B9CBB6-1AF0-40EF-9503-A26E3422AE5D}" type="parTrans" cxnId="{1660CAD5-4E52-46BB-B33E-6D89948C2781}">
      <dgm:prSet/>
      <dgm:spPr/>
      <dgm:t>
        <a:bodyPr/>
        <a:lstStyle/>
        <a:p>
          <a:endParaRPr lang="en-IE"/>
        </a:p>
      </dgm:t>
    </dgm:pt>
    <dgm:pt modelId="{6AECA089-DCDD-444A-8E3A-E6EE3F39AF45}" type="sibTrans" cxnId="{1660CAD5-4E52-46BB-B33E-6D89948C2781}">
      <dgm:prSet/>
      <dgm:spPr/>
      <dgm:t>
        <a:bodyPr/>
        <a:lstStyle/>
        <a:p>
          <a:endParaRPr lang="en-IE"/>
        </a:p>
      </dgm:t>
    </dgm:pt>
    <dgm:pt modelId="{7962C0C9-B54B-432F-842C-C67F64B4068D}">
      <dgm:prSet phldrT="[Text]" custT="1"/>
      <dgm:spPr/>
      <dgm:t>
        <a:bodyPr/>
        <a:lstStyle/>
        <a:p>
          <a:r>
            <a:rPr lang="en-IE" sz="2800"/>
            <a:t>Measures of task demand</a:t>
          </a:r>
        </a:p>
      </dgm:t>
    </dgm:pt>
    <dgm:pt modelId="{B87821D2-F444-4A26-988A-A575FAB3F2DC}" type="parTrans" cxnId="{AE8A502D-BCBB-4732-A8D2-3765047C32DD}">
      <dgm:prSet/>
      <dgm:spPr/>
      <dgm:t>
        <a:bodyPr/>
        <a:lstStyle/>
        <a:p>
          <a:endParaRPr lang="en-IE"/>
        </a:p>
      </dgm:t>
    </dgm:pt>
    <dgm:pt modelId="{D858F6C6-F8F8-42EB-9F19-ED9F251D3C52}" type="sibTrans" cxnId="{AE8A502D-BCBB-4732-A8D2-3765047C32DD}">
      <dgm:prSet/>
      <dgm:spPr/>
      <dgm:t>
        <a:bodyPr/>
        <a:lstStyle/>
        <a:p>
          <a:endParaRPr lang="en-IE"/>
        </a:p>
      </dgm:t>
    </dgm:pt>
    <dgm:pt modelId="{EE0D8234-D873-4EDC-8253-F90B488C2A07}">
      <dgm:prSet phldrT="[Text]" custT="1"/>
      <dgm:spPr/>
      <dgm:t>
        <a:bodyPr/>
        <a:lstStyle/>
        <a:p>
          <a:r>
            <a:rPr lang="en-IE" sz="2800"/>
            <a:t>Ratings of perceived demand</a:t>
          </a:r>
        </a:p>
      </dgm:t>
    </dgm:pt>
    <dgm:pt modelId="{7BF97954-A9FE-4796-8AED-85DA45C24B1E}" type="parTrans" cxnId="{84DB679B-4994-428D-8A56-8AF42581182F}">
      <dgm:prSet/>
      <dgm:spPr/>
      <dgm:t>
        <a:bodyPr/>
        <a:lstStyle/>
        <a:p>
          <a:endParaRPr lang="en-IE"/>
        </a:p>
      </dgm:t>
    </dgm:pt>
    <dgm:pt modelId="{6E14DAE2-6D79-49AF-ACC3-2B674448572D}" type="sibTrans" cxnId="{84DB679B-4994-428D-8A56-8AF42581182F}">
      <dgm:prSet/>
      <dgm:spPr/>
      <dgm:t>
        <a:bodyPr/>
        <a:lstStyle/>
        <a:p>
          <a:endParaRPr lang="en-IE"/>
        </a:p>
      </dgm:t>
    </dgm:pt>
    <dgm:pt modelId="{EB84DED3-813C-46A3-AA95-559AADB94CBD}">
      <dgm:prSet phldrT="[Text]" custT="1"/>
      <dgm:spPr/>
      <dgm:t>
        <a:bodyPr/>
        <a:lstStyle/>
        <a:p>
          <a:r>
            <a:rPr lang="en-IE" sz="2800"/>
            <a:t>Performance at a secondary activity</a:t>
          </a:r>
        </a:p>
      </dgm:t>
    </dgm:pt>
    <dgm:pt modelId="{93962172-07A9-4527-AD59-92B9833E2ECA}" type="parTrans" cxnId="{9D87451B-16A7-4A79-AC51-7898F995971B}">
      <dgm:prSet/>
      <dgm:spPr/>
      <dgm:t>
        <a:bodyPr/>
        <a:lstStyle/>
        <a:p>
          <a:endParaRPr lang="en-IE"/>
        </a:p>
      </dgm:t>
    </dgm:pt>
    <dgm:pt modelId="{5B0CD8B2-9C2E-4890-9CBA-0DCFBE99EF31}" type="sibTrans" cxnId="{9D87451B-16A7-4A79-AC51-7898F995971B}">
      <dgm:prSet/>
      <dgm:spPr/>
      <dgm:t>
        <a:bodyPr/>
        <a:lstStyle/>
        <a:p>
          <a:endParaRPr lang="en-IE"/>
        </a:p>
      </dgm:t>
    </dgm:pt>
    <dgm:pt modelId="{B1FAD59E-3C0E-4EF7-B80F-4C573A00BAEF}">
      <dgm:prSet phldrT="[Text]" custT="1"/>
      <dgm:spPr/>
      <dgm:t>
        <a:bodyPr/>
        <a:lstStyle/>
        <a:p>
          <a:r>
            <a:rPr lang="en-IE" sz="2800"/>
            <a:t>Heart rate, GSR, eye blinks, etc.</a:t>
          </a:r>
        </a:p>
      </dgm:t>
    </dgm:pt>
    <dgm:pt modelId="{C8B1922D-08AE-47B3-8A26-AEF6AFD2A833}" type="parTrans" cxnId="{B4ECECA9-BEA7-47AB-BA4B-41078106DDE5}">
      <dgm:prSet/>
      <dgm:spPr/>
      <dgm:t>
        <a:bodyPr/>
        <a:lstStyle/>
        <a:p>
          <a:endParaRPr lang="en-IE"/>
        </a:p>
      </dgm:t>
    </dgm:pt>
    <dgm:pt modelId="{999256B4-72B3-4A58-91F6-4C809D084325}" type="sibTrans" cxnId="{B4ECECA9-BEA7-47AB-BA4B-41078106DDE5}">
      <dgm:prSet/>
      <dgm:spPr/>
      <dgm:t>
        <a:bodyPr/>
        <a:lstStyle/>
        <a:p>
          <a:endParaRPr lang="en-IE"/>
        </a:p>
      </dgm:t>
    </dgm:pt>
    <dgm:pt modelId="{BC8F882E-04DE-4279-B517-77EB8D4CFD8E}" type="pres">
      <dgm:prSet presAssocID="{A1FC30EE-6485-41CE-916B-859F2AF8E2A9}" presName="Name0" presStyleCnt="0">
        <dgm:presLayoutVars>
          <dgm:chMax/>
          <dgm:chPref val="3"/>
          <dgm:dir/>
          <dgm:animOne val="branch"/>
          <dgm:animLvl val="lvl"/>
        </dgm:presLayoutVars>
      </dgm:prSet>
      <dgm:spPr/>
    </dgm:pt>
    <dgm:pt modelId="{CF4F4A9E-60F2-4C76-A64E-046E108BF79A}" type="pres">
      <dgm:prSet presAssocID="{7E67C700-8535-4F45-BA45-FE27AF7B5335}" presName="composite" presStyleCnt="0"/>
      <dgm:spPr/>
    </dgm:pt>
    <dgm:pt modelId="{784E8D09-1E41-49AF-91E6-33AF45D27AEA}" type="pres">
      <dgm:prSet presAssocID="{7E67C700-8535-4F45-BA45-FE27AF7B5335}" presName="FirstChild" presStyleLbl="revTx" presStyleIdx="0" presStyleCnt="4" custScaleX="80495" custLinFactNeighborX="1859" custLinFactNeighborY="-88">
        <dgm:presLayoutVars>
          <dgm:chMax val="0"/>
          <dgm:chPref val="0"/>
          <dgm:bulletEnabled val="1"/>
        </dgm:presLayoutVars>
      </dgm:prSet>
      <dgm:spPr/>
    </dgm:pt>
    <dgm:pt modelId="{0BB48E5D-DE9F-490A-BF33-9A01B8C465D6}" type="pres">
      <dgm:prSet presAssocID="{7E67C700-8535-4F45-BA45-FE27AF7B5335}" presName="Parent" presStyleLbl="alignNode1" presStyleIdx="0" presStyleCnt="4" custScaleX="162211">
        <dgm:presLayoutVars>
          <dgm:chMax val="3"/>
          <dgm:chPref val="3"/>
          <dgm:bulletEnabled val="1"/>
        </dgm:presLayoutVars>
      </dgm:prSet>
      <dgm:spPr/>
    </dgm:pt>
    <dgm:pt modelId="{C3B0A3F1-4025-4B9C-A318-E9183E9326F4}" type="pres">
      <dgm:prSet presAssocID="{7E67C700-8535-4F45-BA45-FE27AF7B5335}" presName="Accent" presStyleLbl="parChTrans1D1" presStyleIdx="0" presStyleCnt="4"/>
      <dgm:spPr/>
    </dgm:pt>
    <dgm:pt modelId="{72887194-A9A6-40A7-8FA0-3BA0E763721F}" type="pres">
      <dgm:prSet presAssocID="{14CDF976-9C77-4A18-B7AE-EC44522B0DF6}" presName="sibTrans" presStyleCnt="0"/>
      <dgm:spPr/>
    </dgm:pt>
    <dgm:pt modelId="{88A5980D-546F-4351-A048-06AA708292E3}" type="pres">
      <dgm:prSet presAssocID="{F752578E-CB3A-49B3-8191-DCCB577780E8}" presName="composite" presStyleCnt="0"/>
      <dgm:spPr/>
    </dgm:pt>
    <dgm:pt modelId="{E3841B4E-8007-49BD-AA92-B3ADACFED119}" type="pres">
      <dgm:prSet presAssocID="{F752578E-CB3A-49B3-8191-DCCB577780E8}" presName="FirstChild" presStyleLbl="revTx" presStyleIdx="1" presStyleCnt="4" custScaleX="77266">
        <dgm:presLayoutVars>
          <dgm:chMax val="0"/>
          <dgm:chPref val="0"/>
          <dgm:bulletEnabled val="1"/>
        </dgm:presLayoutVars>
      </dgm:prSet>
      <dgm:spPr/>
    </dgm:pt>
    <dgm:pt modelId="{CD682253-1E69-4E68-BB66-858A87DD1A00}" type="pres">
      <dgm:prSet presAssocID="{F752578E-CB3A-49B3-8191-DCCB577780E8}" presName="Parent" presStyleLbl="alignNode1" presStyleIdx="1" presStyleCnt="4" custScaleX="162211">
        <dgm:presLayoutVars>
          <dgm:chMax val="3"/>
          <dgm:chPref val="3"/>
          <dgm:bulletEnabled val="1"/>
        </dgm:presLayoutVars>
      </dgm:prSet>
      <dgm:spPr/>
    </dgm:pt>
    <dgm:pt modelId="{8301903F-C0A6-4943-88C5-1C5CA11642E7}" type="pres">
      <dgm:prSet presAssocID="{F752578E-CB3A-49B3-8191-DCCB577780E8}" presName="Accent" presStyleLbl="parChTrans1D1" presStyleIdx="1" presStyleCnt="4"/>
      <dgm:spPr/>
    </dgm:pt>
    <dgm:pt modelId="{994CDE9A-1740-4360-B5E1-F24EC6A878D8}" type="pres">
      <dgm:prSet presAssocID="{6A9B78C1-7AFA-4120-9349-61634637FF3E}" presName="sibTrans" presStyleCnt="0"/>
      <dgm:spPr/>
    </dgm:pt>
    <dgm:pt modelId="{61F0F383-5F9C-4572-A7D1-0DCE534A5D80}" type="pres">
      <dgm:prSet presAssocID="{4DD795BA-B82B-49B1-BFDC-A1CB7B1F4B1C}" presName="composite" presStyleCnt="0"/>
      <dgm:spPr/>
    </dgm:pt>
    <dgm:pt modelId="{15853196-B4AB-45D4-AC6E-FF505AA82685}" type="pres">
      <dgm:prSet presAssocID="{4DD795BA-B82B-49B1-BFDC-A1CB7B1F4B1C}" presName="FirstChild" presStyleLbl="revTx" presStyleIdx="2" presStyleCnt="4" custScaleX="82908" custLinFactNeighborX="4857" custLinFactNeighborY="1560">
        <dgm:presLayoutVars>
          <dgm:chMax val="0"/>
          <dgm:chPref val="0"/>
          <dgm:bulletEnabled val="1"/>
        </dgm:presLayoutVars>
      </dgm:prSet>
      <dgm:spPr/>
    </dgm:pt>
    <dgm:pt modelId="{5216387C-F000-42BE-9171-A19F13D1C268}" type="pres">
      <dgm:prSet presAssocID="{4DD795BA-B82B-49B1-BFDC-A1CB7B1F4B1C}" presName="Parent" presStyleLbl="alignNode1" presStyleIdx="2" presStyleCnt="4" custScaleX="162211">
        <dgm:presLayoutVars>
          <dgm:chMax val="3"/>
          <dgm:chPref val="3"/>
          <dgm:bulletEnabled val="1"/>
        </dgm:presLayoutVars>
      </dgm:prSet>
      <dgm:spPr/>
    </dgm:pt>
    <dgm:pt modelId="{AAD9C8D1-8543-4BE3-B6DB-1CDF65B8A380}" type="pres">
      <dgm:prSet presAssocID="{4DD795BA-B82B-49B1-BFDC-A1CB7B1F4B1C}" presName="Accent" presStyleLbl="parChTrans1D1" presStyleIdx="2" presStyleCnt="4"/>
      <dgm:spPr/>
    </dgm:pt>
    <dgm:pt modelId="{883CD4B4-D9BA-4479-ADEB-B398ED8D68AC}" type="pres">
      <dgm:prSet presAssocID="{CE605316-A625-4C1B-91D2-D5EC7E160E16}" presName="sibTrans" presStyleCnt="0"/>
      <dgm:spPr/>
    </dgm:pt>
    <dgm:pt modelId="{28AC8177-F51B-4E54-9633-06232695AA1F}" type="pres">
      <dgm:prSet presAssocID="{D6229576-133D-4310-9CF7-53C53F0FB1D6}" presName="composite" presStyleCnt="0"/>
      <dgm:spPr/>
    </dgm:pt>
    <dgm:pt modelId="{D5876256-C8B7-46AB-B8DC-91C191161ADC}" type="pres">
      <dgm:prSet presAssocID="{D6229576-133D-4310-9CF7-53C53F0FB1D6}" presName="FirstChild" presStyleLbl="revTx" presStyleIdx="3" presStyleCnt="4" custScaleX="75217">
        <dgm:presLayoutVars>
          <dgm:chMax val="0"/>
          <dgm:chPref val="0"/>
          <dgm:bulletEnabled val="1"/>
        </dgm:presLayoutVars>
      </dgm:prSet>
      <dgm:spPr/>
    </dgm:pt>
    <dgm:pt modelId="{A1045983-9D5B-42B7-8FCC-4E6590F25EAA}" type="pres">
      <dgm:prSet presAssocID="{D6229576-133D-4310-9CF7-53C53F0FB1D6}" presName="Parent" presStyleLbl="alignNode1" presStyleIdx="3" presStyleCnt="4" custScaleX="162211">
        <dgm:presLayoutVars>
          <dgm:chMax val="3"/>
          <dgm:chPref val="3"/>
          <dgm:bulletEnabled val="1"/>
        </dgm:presLayoutVars>
      </dgm:prSet>
      <dgm:spPr/>
    </dgm:pt>
    <dgm:pt modelId="{7BC7AE4D-B116-4D4D-ACDD-5A87D4358168}" type="pres">
      <dgm:prSet presAssocID="{D6229576-133D-4310-9CF7-53C53F0FB1D6}" presName="Accent" presStyleLbl="parChTrans1D1" presStyleIdx="3" presStyleCnt="4"/>
      <dgm:spPr/>
    </dgm:pt>
  </dgm:ptLst>
  <dgm:cxnLst>
    <dgm:cxn modelId="{9D87451B-16A7-4A79-AC51-7898F995971B}" srcId="{4DD795BA-B82B-49B1-BFDC-A1CB7B1F4B1C}" destId="{EB84DED3-813C-46A3-AA95-559AADB94CBD}" srcOrd="0" destOrd="0" parTransId="{93962172-07A9-4527-AD59-92B9833E2ECA}" sibTransId="{5B0CD8B2-9C2E-4890-9CBA-0DCFBE99EF31}"/>
    <dgm:cxn modelId="{805CAD28-88D5-4B43-B08B-DBEB64E2E428}" type="presOf" srcId="{F752578E-CB3A-49B3-8191-DCCB577780E8}" destId="{CD682253-1E69-4E68-BB66-858A87DD1A00}" srcOrd="0" destOrd="0" presId="urn:microsoft.com/office/officeart/2011/layout/TabList"/>
    <dgm:cxn modelId="{AE8A502D-BCBB-4732-A8D2-3765047C32DD}" srcId="{7E67C700-8535-4F45-BA45-FE27AF7B5335}" destId="{7962C0C9-B54B-432F-842C-C67F64B4068D}" srcOrd="0" destOrd="0" parTransId="{B87821D2-F444-4A26-988A-A575FAB3F2DC}" sibTransId="{D858F6C6-F8F8-42EB-9F19-ED9F251D3C52}"/>
    <dgm:cxn modelId="{EFB0EF49-4473-4599-B83D-4173B09FA7D8}" srcId="{A1FC30EE-6485-41CE-916B-859F2AF8E2A9}" destId="{7E67C700-8535-4F45-BA45-FE27AF7B5335}" srcOrd="0" destOrd="0" parTransId="{6FD73479-F66B-4B63-85D5-E63863CCB508}" sibTransId="{14CDF976-9C77-4A18-B7AE-EC44522B0DF6}"/>
    <dgm:cxn modelId="{4ABD4E54-DD28-4974-AB61-6C806EF55B0E}" type="presOf" srcId="{EB84DED3-813C-46A3-AA95-559AADB94CBD}" destId="{15853196-B4AB-45D4-AC6E-FF505AA82685}" srcOrd="0" destOrd="0" presId="urn:microsoft.com/office/officeart/2011/layout/TabList"/>
    <dgm:cxn modelId="{39700E59-AF90-4B0B-842D-62EE8240B76F}" srcId="{A1FC30EE-6485-41CE-916B-859F2AF8E2A9}" destId="{F752578E-CB3A-49B3-8191-DCCB577780E8}" srcOrd="1" destOrd="0" parTransId="{D864ECD6-FD98-410E-A874-410029CD15FF}" sibTransId="{6A9B78C1-7AFA-4120-9349-61634637FF3E}"/>
    <dgm:cxn modelId="{DA504084-84E0-45A9-AD83-5EEE15710CB5}" srcId="{A1FC30EE-6485-41CE-916B-859F2AF8E2A9}" destId="{4DD795BA-B82B-49B1-BFDC-A1CB7B1F4B1C}" srcOrd="2" destOrd="0" parTransId="{0F6BB3AB-D520-4B07-9A14-A63C70182D29}" sibTransId="{CE605316-A625-4C1B-91D2-D5EC7E160E16}"/>
    <dgm:cxn modelId="{84DB679B-4994-428D-8A56-8AF42581182F}" srcId="{F752578E-CB3A-49B3-8191-DCCB577780E8}" destId="{EE0D8234-D873-4EDC-8253-F90B488C2A07}" srcOrd="0" destOrd="0" parTransId="{7BF97954-A9FE-4796-8AED-85DA45C24B1E}" sibTransId="{6E14DAE2-6D79-49AF-ACC3-2B674448572D}"/>
    <dgm:cxn modelId="{7B2761A1-7AED-49D0-BDB6-12B9CD7D84D7}" type="presOf" srcId="{D6229576-133D-4310-9CF7-53C53F0FB1D6}" destId="{A1045983-9D5B-42B7-8FCC-4E6590F25EAA}" srcOrd="0" destOrd="0" presId="urn:microsoft.com/office/officeart/2011/layout/TabList"/>
    <dgm:cxn modelId="{B4ECECA9-BEA7-47AB-BA4B-41078106DDE5}" srcId="{D6229576-133D-4310-9CF7-53C53F0FB1D6}" destId="{B1FAD59E-3C0E-4EF7-B80F-4C573A00BAEF}" srcOrd="0" destOrd="0" parTransId="{C8B1922D-08AE-47B3-8A26-AEF6AFD2A833}" sibTransId="{999256B4-72B3-4A58-91F6-4C809D084325}"/>
    <dgm:cxn modelId="{E60CCBC0-BBA4-4DB7-A077-80706CD104EF}" type="presOf" srcId="{B1FAD59E-3C0E-4EF7-B80F-4C573A00BAEF}" destId="{D5876256-C8B7-46AB-B8DC-91C191161ADC}" srcOrd="0" destOrd="0" presId="urn:microsoft.com/office/officeart/2011/layout/TabList"/>
    <dgm:cxn modelId="{F539A2CA-7FCF-48E9-8401-8668B06ABC53}" type="presOf" srcId="{A1FC30EE-6485-41CE-916B-859F2AF8E2A9}" destId="{BC8F882E-04DE-4279-B517-77EB8D4CFD8E}" srcOrd="0" destOrd="0" presId="urn:microsoft.com/office/officeart/2011/layout/TabList"/>
    <dgm:cxn modelId="{7A753BD0-A8E4-4426-A8CF-8EC58A800632}" type="presOf" srcId="{4DD795BA-B82B-49B1-BFDC-A1CB7B1F4B1C}" destId="{5216387C-F000-42BE-9171-A19F13D1C268}" srcOrd="0" destOrd="0" presId="urn:microsoft.com/office/officeart/2011/layout/TabList"/>
    <dgm:cxn modelId="{1660CAD5-4E52-46BB-B33E-6D89948C2781}" srcId="{A1FC30EE-6485-41CE-916B-859F2AF8E2A9}" destId="{D6229576-133D-4310-9CF7-53C53F0FB1D6}" srcOrd="3" destOrd="0" parTransId="{64B9CBB6-1AF0-40EF-9503-A26E3422AE5D}" sibTransId="{6AECA089-DCDD-444A-8E3A-E6EE3F39AF45}"/>
    <dgm:cxn modelId="{3A6BD7E5-740E-42F0-9AF1-6CB6D6101D79}" type="presOf" srcId="{7E67C700-8535-4F45-BA45-FE27AF7B5335}" destId="{0BB48E5D-DE9F-490A-BF33-9A01B8C465D6}" srcOrd="0" destOrd="0" presId="urn:microsoft.com/office/officeart/2011/layout/TabList"/>
    <dgm:cxn modelId="{336A5CE6-433E-43F5-B435-3176F38A4D60}" type="presOf" srcId="{7962C0C9-B54B-432F-842C-C67F64B4068D}" destId="{784E8D09-1E41-49AF-91E6-33AF45D27AEA}" srcOrd="0" destOrd="0" presId="urn:microsoft.com/office/officeart/2011/layout/TabList"/>
    <dgm:cxn modelId="{F46E1AF8-D215-4280-A6BA-1EC64647A82F}" type="presOf" srcId="{EE0D8234-D873-4EDC-8253-F90B488C2A07}" destId="{E3841B4E-8007-49BD-AA92-B3ADACFED119}" srcOrd="0" destOrd="0" presId="urn:microsoft.com/office/officeart/2011/layout/TabList"/>
    <dgm:cxn modelId="{BA59F8B0-ADB3-413E-B067-E5F772281E9B}" type="presParOf" srcId="{BC8F882E-04DE-4279-B517-77EB8D4CFD8E}" destId="{CF4F4A9E-60F2-4C76-A64E-046E108BF79A}" srcOrd="0" destOrd="0" presId="urn:microsoft.com/office/officeart/2011/layout/TabList"/>
    <dgm:cxn modelId="{92DF0647-ED87-43C5-8C6D-F3F1D128A126}" type="presParOf" srcId="{CF4F4A9E-60F2-4C76-A64E-046E108BF79A}" destId="{784E8D09-1E41-49AF-91E6-33AF45D27AEA}" srcOrd="0" destOrd="0" presId="urn:microsoft.com/office/officeart/2011/layout/TabList"/>
    <dgm:cxn modelId="{CB06A5F1-44A1-4B35-9487-B984550FC7BB}" type="presParOf" srcId="{CF4F4A9E-60F2-4C76-A64E-046E108BF79A}" destId="{0BB48E5D-DE9F-490A-BF33-9A01B8C465D6}" srcOrd="1" destOrd="0" presId="urn:microsoft.com/office/officeart/2011/layout/TabList"/>
    <dgm:cxn modelId="{0489A10D-CA08-43C4-B233-6A100C56396A}" type="presParOf" srcId="{CF4F4A9E-60F2-4C76-A64E-046E108BF79A}" destId="{C3B0A3F1-4025-4B9C-A318-E9183E9326F4}" srcOrd="2" destOrd="0" presId="urn:microsoft.com/office/officeart/2011/layout/TabList"/>
    <dgm:cxn modelId="{E11052EB-E677-44A0-89C1-8D1F98AA8B8C}" type="presParOf" srcId="{BC8F882E-04DE-4279-B517-77EB8D4CFD8E}" destId="{72887194-A9A6-40A7-8FA0-3BA0E763721F}" srcOrd="1" destOrd="0" presId="urn:microsoft.com/office/officeart/2011/layout/TabList"/>
    <dgm:cxn modelId="{F8F58908-08B8-4EE6-8174-404DD7CC7EB5}" type="presParOf" srcId="{BC8F882E-04DE-4279-B517-77EB8D4CFD8E}" destId="{88A5980D-546F-4351-A048-06AA708292E3}" srcOrd="2" destOrd="0" presId="urn:microsoft.com/office/officeart/2011/layout/TabList"/>
    <dgm:cxn modelId="{12FC9B37-B031-428C-A270-C9610F2CA70B}" type="presParOf" srcId="{88A5980D-546F-4351-A048-06AA708292E3}" destId="{E3841B4E-8007-49BD-AA92-B3ADACFED119}" srcOrd="0" destOrd="0" presId="urn:microsoft.com/office/officeart/2011/layout/TabList"/>
    <dgm:cxn modelId="{18C7E0C5-308E-43DA-BB37-DC3F91B0D137}" type="presParOf" srcId="{88A5980D-546F-4351-A048-06AA708292E3}" destId="{CD682253-1E69-4E68-BB66-858A87DD1A00}" srcOrd="1" destOrd="0" presId="urn:microsoft.com/office/officeart/2011/layout/TabList"/>
    <dgm:cxn modelId="{19AA42B3-A367-4C72-B891-48F79589F5BC}" type="presParOf" srcId="{88A5980D-546F-4351-A048-06AA708292E3}" destId="{8301903F-C0A6-4943-88C5-1C5CA11642E7}" srcOrd="2" destOrd="0" presId="urn:microsoft.com/office/officeart/2011/layout/TabList"/>
    <dgm:cxn modelId="{4EC2D3B3-8E4C-43D3-A12B-14ED81657C20}" type="presParOf" srcId="{BC8F882E-04DE-4279-B517-77EB8D4CFD8E}" destId="{994CDE9A-1740-4360-B5E1-F24EC6A878D8}" srcOrd="3" destOrd="0" presId="urn:microsoft.com/office/officeart/2011/layout/TabList"/>
    <dgm:cxn modelId="{D136E2A4-522F-405E-B171-A331AB27690F}" type="presParOf" srcId="{BC8F882E-04DE-4279-B517-77EB8D4CFD8E}" destId="{61F0F383-5F9C-4572-A7D1-0DCE534A5D80}" srcOrd="4" destOrd="0" presId="urn:microsoft.com/office/officeart/2011/layout/TabList"/>
    <dgm:cxn modelId="{5D900F07-4C56-45A7-A4CE-811F811ADD5E}" type="presParOf" srcId="{61F0F383-5F9C-4572-A7D1-0DCE534A5D80}" destId="{15853196-B4AB-45D4-AC6E-FF505AA82685}" srcOrd="0" destOrd="0" presId="urn:microsoft.com/office/officeart/2011/layout/TabList"/>
    <dgm:cxn modelId="{C7899053-AA50-4AA7-8791-A5AC6F47036C}" type="presParOf" srcId="{61F0F383-5F9C-4572-A7D1-0DCE534A5D80}" destId="{5216387C-F000-42BE-9171-A19F13D1C268}" srcOrd="1" destOrd="0" presId="urn:microsoft.com/office/officeart/2011/layout/TabList"/>
    <dgm:cxn modelId="{CA74E4C3-D879-4868-88DC-45D79FB520FF}" type="presParOf" srcId="{61F0F383-5F9C-4572-A7D1-0DCE534A5D80}" destId="{AAD9C8D1-8543-4BE3-B6DB-1CDF65B8A380}" srcOrd="2" destOrd="0" presId="urn:microsoft.com/office/officeart/2011/layout/TabList"/>
    <dgm:cxn modelId="{F8D3C836-3A6C-4736-A67D-315DB4BF48AA}" type="presParOf" srcId="{BC8F882E-04DE-4279-B517-77EB8D4CFD8E}" destId="{883CD4B4-D9BA-4479-ADEB-B398ED8D68AC}" srcOrd="5" destOrd="0" presId="urn:microsoft.com/office/officeart/2011/layout/TabList"/>
    <dgm:cxn modelId="{84217113-5861-47FC-82E0-FE4FDBBCFD52}" type="presParOf" srcId="{BC8F882E-04DE-4279-B517-77EB8D4CFD8E}" destId="{28AC8177-F51B-4E54-9633-06232695AA1F}" srcOrd="6" destOrd="0" presId="urn:microsoft.com/office/officeart/2011/layout/TabList"/>
    <dgm:cxn modelId="{77C02BC8-E630-47C0-BCFA-0FCFB455A838}" type="presParOf" srcId="{28AC8177-F51B-4E54-9633-06232695AA1F}" destId="{D5876256-C8B7-46AB-B8DC-91C191161ADC}" srcOrd="0" destOrd="0" presId="urn:microsoft.com/office/officeart/2011/layout/TabList"/>
    <dgm:cxn modelId="{FBD6AAC1-A6C5-44BA-A747-A356443982DA}" type="presParOf" srcId="{28AC8177-F51B-4E54-9633-06232695AA1F}" destId="{A1045983-9D5B-42B7-8FCC-4E6590F25EAA}" srcOrd="1" destOrd="0" presId="urn:microsoft.com/office/officeart/2011/layout/TabList"/>
    <dgm:cxn modelId="{949DF8A9-8A86-4151-BE27-EE59C53F4F28}" type="presParOf" srcId="{28AC8177-F51B-4E54-9633-06232695AA1F}" destId="{7BC7AE4D-B116-4D4D-ACDD-5A87D4358168}"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C31271-7555-4BE5-886F-32B242D81F7A}"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IE"/>
        </a:p>
      </dgm:t>
    </dgm:pt>
    <dgm:pt modelId="{76069283-364F-40CB-8543-4ADEB46A43DB}">
      <dgm:prSet phldrT="[Text]"/>
      <dgm:spPr/>
      <dgm:t>
        <a:bodyPr/>
        <a:lstStyle/>
        <a:p>
          <a:r>
            <a:rPr lang="en-IE"/>
            <a:t>Impact of new technology on attention and concentration?</a:t>
          </a:r>
        </a:p>
      </dgm:t>
    </dgm:pt>
    <dgm:pt modelId="{C19520C9-DD6C-440E-BEA5-97CB1F80CFBA}" type="parTrans" cxnId="{8FBE693B-62A4-4F46-AFF7-BDC8676B6E34}">
      <dgm:prSet/>
      <dgm:spPr/>
      <dgm:t>
        <a:bodyPr/>
        <a:lstStyle/>
        <a:p>
          <a:endParaRPr lang="en-IE"/>
        </a:p>
      </dgm:t>
    </dgm:pt>
    <dgm:pt modelId="{946B7178-C907-43BA-9E28-DB758889AA96}" type="sibTrans" cxnId="{8FBE693B-62A4-4F46-AFF7-BDC8676B6E34}">
      <dgm:prSet/>
      <dgm:spPr/>
      <dgm:t>
        <a:bodyPr/>
        <a:lstStyle/>
        <a:p>
          <a:endParaRPr lang="en-IE"/>
        </a:p>
      </dgm:t>
    </dgm:pt>
    <dgm:pt modelId="{AF1E85FB-0F91-47F8-B704-AC58620E9F38}">
      <dgm:prSet phldrT="[Text]"/>
      <dgm:spPr/>
      <dgm:t>
        <a:bodyPr/>
        <a:lstStyle/>
        <a:p>
          <a:r>
            <a:rPr lang="en-IE"/>
            <a:t>What effect does automation have?</a:t>
          </a:r>
        </a:p>
      </dgm:t>
    </dgm:pt>
    <dgm:pt modelId="{A7771C0C-62A3-4A14-9AE1-579AC57AD18F}" type="parTrans" cxnId="{7FB52131-FA1A-4CFA-9607-66906C502421}">
      <dgm:prSet/>
      <dgm:spPr/>
      <dgm:t>
        <a:bodyPr/>
        <a:lstStyle/>
        <a:p>
          <a:endParaRPr lang="en-IE"/>
        </a:p>
      </dgm:t>
    </dgm:pt>
    <dgm:pt modelId="{C90FFDEE-C4C0-4769-8805-0FAE0000F3B0}" type="sibTrans" cxnId="{7FB52131-FA1A-4CFA-9607-66906C502421}">
      <dgm:prSet/>
      <dgm:spPr/>
      <dgm:t>
        <a:bodyPr/>
        <a:lstStyle/>
        <a:p>
          <a:endParaRPr lang="en-IE"/>
        </a:p>
      </dgm:t>
    </dgm:pt>
    <dgm:pt modelId="{96F60692-F51D-4303-8D76-B6CA32C9D20A}">
      <dgm:prSet phldrT="[Text]"/>
      <dgm:spPr/>
      <dgm:t>
        <a:bodyPr/>
        <a:lstStyle/>
        <a:p>
          <a:r>
            <a:rPr lang="en-IE"/>
            <a:t>How many operators?</a:t>
          </a:r>
        </a:p>
      </dgm:t>
    </dgm:pt>
    <dgm:pt modelId="{8B0C27FB-C1AA-4C01-8504-F2D81A364FAE}" type="parTrans" cxnId="{08E7C3DE-A2E6-4E71-B637-5000BC72B086}">
      <dgm:prSet/>
      <dgm:spPr/>
      <dgm:t>
        <a:bodyPr/>
        <a:lstStyle/>
        <a:p>
          <a:endParaRPr lang="en-IE"/>
        </a:p>
      </dgm:t>
    </dgm:pt>
    <dgm:pt modelId="{8C7F507B-B08A-46BD-A99A-8F4D41C2EF13}" type="sibTrans" cxnId="{08E7C3DE-A2E6-4E71-B637-5000BC72B086}">
      <dgm:prSet/>
      <dgm:spPr/>
      <dgm:t>
        <a:bodyPr/>
        <a:lstStyle/>
        <a:p>
          <a:endParaRPr lang="en-IE"/>
        </a:p>
      </dgm:t>
    </dgm:pt>
    <dgm:pt modelId="{03598436-DD53-4BF2-8A4F-D3B22E630947}">
      <dgm:prSet phldrT="[Text]"/>
      <dgm:spPr/>
      <dgm:t>
        <a:bodyPr/>
        <a:lstStyle/>
        <a:p>
          <a:r>
            <a:rPr lang="en-IE"/>
            <a:t>What size areas?</a:t>
          </a:r>
        </a:p>
      </dgm:t>
    </dgm:pt>
    <dgm:pt modelId="{2AE1053A-C5B4-4597-BCB3-A366D208F821}" type="parTrans" cxnId="{FA9DBCA9-6A1D-4332-A87A-283317F5B5B8}">
      <dgm:prSet/>
      <dgm:spPr/>
      <dgm:t>
        <a:bodyPr/>
        <a:lstStyle/>
        <a:p>
          <a:endParaRPr lang="en-IE"/>
        </a:p>
      </dgm:t>
    </dgm:pt>
    <dgm:pt modelId="{2E3EE3A9-91B8-4FD1-A759-10067A2FF9D9}" type="sibTrans" cxnId="{FA9DBCA9-6A1D-4332-A87A-283317F5B5B8}">
      <dgm:prSet/>
      <dgm:spPr/>
      <dgm:t>
        <a:bodyPr/>
        <a:lstStyle/>
        <a:p>
          <a:endParaRPr lang="en-IE"/>
        </a:p>
      </dgm:t>
    </dgm:pt>
    <dgm:pt modelId="{B9C56A39-8385-495F-9F96-3A000A3D11AA}">
      <dgm:prSet phldrT="[Text]"/>
      <dgm:spPr/>
      <dgm:t>
        <a:bodyPr/>
        <a:lstStyle/>
        <a:p>
          <a:r>
            <a:rPr lang="en-IE"/>
            <a:t>Workload variability?</a:t>
          </a:r>
        </a:p>
      </dgm:t>
    </dgm:pt>
    <dgm:pt modelId="{D072C83D-D932-4861-BAFC-6465C5E41098}" type="parTrans" cxnId="{DF2D70ED-1E97-436E-A93A-E2EC805A6646}">
      <dgm:prSet/>
      <dgm:spPr/>
      <dgm:t>
        <a:bodyPr/>
        <a:lstStyle/>
        <a:p>
          <a:endParaRPr lang="en-IE"/>
        </a:p>
      </dgm:t>
    </dgm:pt>
    <dgm:pt modelId="{9826B0E6-5D9D-4FFF-A1C3-C68B5D651262}" type="sibTrans" cxnId="{DF2D70ED-1E97-436E-A93A-E2EC805A6646}">
      <dgm:prSet/>
      <dgm:spPr/>
      <dgm:t>
        <a:bodyPr/>
        <a:lstStyle/>
        <a:p>
          <a:endParaRPr lang="en-IE"/>
        </a:p>
      </dgm:t>
    </dgm:pt>
    <dgm:pt modelId="{1A0133A6-FCC1-40FE-8DF5-7761F297F1E5}">
      <dgm:prSet phldrT="[Text]"/>
      <dgm:spPr/>
      <dgm:t>
        <a:bodyPr/>
        <a:lstStyle/>
        <a:p>
          <a:r>
            <a:rPr lang="en-IE"/>
            <a:t>How to manage migration?</a:t>
          </a:r>
        </a:p>
      </dgm:t>
    </dgm:pt>
    <dgm:pt modelId="{571F47E5-74AA-400F-A886-676B25A66914}" type="parTrans" cxnId="{59ED2DC4-0381-4C16-8A63-A5E18CA87EA8}">
      <dgm:prSet/>
      <dgm:spPr/>
      <dgm:t>
        <a:bodyPr/>
        <a:lstStyle/>
        <a:p>
          <a:endParaRPr lang="en-IE"/>
        </a:p>
      </dgm:t>
    </dgm:pt>
    <dgm:pt modelId="{65EC144F-C786-4F09-8126-7E206480A2E3}" type="sibTrans" cxnId="{59ED2DC4-0381-4C16-8A63-A5E18CA87EA8}">
      <dgm:prSet/>
      <dgm:spPr/>
      <dgm:t>
        <a:bodyPr/>
        <a:lstStyle/>
        <a:p>
          <a:endParaRPr lang="en-IE"/>
        </a:p>
      </dgm:t>
    </dgm:pt>
    <dgm:pt modelId="{CE722F01-B8BC-467A-A3BB-B340C1126F95}" type="pres">
      <dgm:prSet presAssocID="{12C31271-7555-4BE5-886F-32B242D81F7A}" presName="Name0" presStyleCnt="0">
        <dgm:presLayoutVars>
          <dgm:chPref val="1"/>
          <dgm:dir/>
          <dgm:animOne val="branch"/>
          <dgm:animLvl val="lvl"/>
          <dgm:resizeHandles/>
        </dgm:presLayoutVars>
      </dgm:prSet>
      <dgm:spPr/>
    </dgm:pt>
    <dgm:pt modelId="{A18AB7D5-7131-4D5C-AFE8-A8947E247C5E}" type="pres">
      <dgm:prSet presAssocID="{76069283-364F-40CB-8543-4ADEB46A43DB}" presName="vertOne" presStyleCnt="0"/>
      <dgm:spPr/>
    </dgm:pt>
    <dgm:pt modelId="{BAE3B94C-E2BC-472F-A4EB-FB006D323C7F}" type="pres">
      <dgm:prSet presAssocID="{76069283-364F-40CB-8543-4ADEB46A43DB}" presName="txOne" presStyleLbl="node0" presStyleIdx="0" presStyleCnt="1">
        <dgm:presLayoutVars>
          <dgm:chPref val="3"/>
        </dgm:presLayoutVars>
      </dgm:prSet>
      <dgm:spPr/>
    </dgm:pt>
    <dgm:pt modelId="{041BD746-3268-41E5-B4AB-57F7540C4F00}" type="pres">
      <dgm:prSet presAssocID="{76069283-364F-40CB-8543-4ADEB46A43DB}" presName="parTransOne" presStyleCnt="0"/>
      <dgm:spPr/>
    </dgm:pt>
    <dgm:pt modelId="{012993B8-6156-4FB0-94E8-FB606F1D96E5}" type="pres">
      <dgm:prSet presAssocID="{76069283-364F-40CB-8543-4ADEB46A43DB}" presName="horzOne" presStyleCnt="0"/>
      <dgm:spPr/>
    </dgm:pt>
    <dgm:pt modelId="{BC76988E-78D8-45F5-8074-3FF422E325B3}" type="pres">
      <dgm:prSet presAssocID="{AF1E85FB-0F91-47F8-B704-AC58620E9F38}" presName="vertTwo" presStyleCnt="0"/>
      <dgm:spPr/>
    </dgm:pt>
    <dgm:pt modelId="{9462F902-FA1D-45B7-AC0F-6E3265388479}" type="pres">
      <dgm:prSet presAssocID="{AF1E85FB-0F91-47F8-B704-AC58620E9F38}" presName="txTwo" presStyleLbl="node2" presStyleIdx="0" presStyleCnt="2">
        <dgm:presLayoutVars>
          <dgm:chPref val="3"/>
        </dgm:presLayoutVars>
      </dgm:prSet>
      <dgm:spPr/>
    </dgm:pt>
    <dgm:pt modelId="{ED4452F2-A276-4354-AD34-EA0E21FA6828}" type="pres">
      <dgm:prSet presAssocID="{AF1E85FB-0F91-47F8-B704-AC58620E9F38}" presName="parTransTwo" presStyleCnt="0"/>
      <dgm:spPr/>
    </dgm:pt>
    <dgm:pt modelId="{96986E16-C901-49D7-8562-00AC55BBA15D}" type="pres">
      <dgm:prSet presAssocID="{AF1E85FB-0F91-47F8-B704-AC58620E9F38}" presName="horzTwo" presStyleCnt="0"/>
      <dgm:spPr/>
    </dgm:pt>
    <dgm:pt modelId="{4A7A1338-740E-4AA7-A018-79B98906844A}" type="pres">
      <dgm:prSet presAssocID="{96F60692-F51D-4303-8D76-B6CA32C9D20A}" presName="vertThree" presStyleCnt="0"/>
      <dgm:spPr/>
    </dgm:pt>
    <dgm:pt modelId="{5F66822F-DE40-4DCB-9B88-E6C3076D5B05}" type="pres">
      <dgm:prSet presAssocID="{96F60692-F51D-4303-8D76-B6CA32C9D20A}" presName="txThree" presStyleLbl="node3" presStyleIdx="0" presStyleCnt="3">
        <dgm:presLayoutVars>
          <dgm:chPref val="3"/>
        </dgm:presLayoutVars>
      </dgm:prSet>
      <dgm:spPr/>
    </dgm:pt>
    <dgm:pt modelId="{9C35B5FD-3A79-424A-968C-169208B3B567}" type="pres">
      <dgm:prSet presAssocID="{96F60692-F51D-4303-8D76-B6CA32C9D20A}" presName="horzThree" presStyleCnt="0"/>
      <dgm:spPr/>
    </dgm:pt>
    <dgm:pt modelId="{62B7C102-C2A2-45E1-9DD0-4E44FA2F1AE6}" type="pres">
      <dgm:prSet presAssocID="{8C7F507B-B08A-46BD-A99A-8F4D41C2EF13}" presName="sibSpaceThree" presStyleCnt="0"/>
      <dgm:spPr/>
    </dgm:pt>
    <dgm:pt modelId="{509826B1-EF4A-4CA5-A480-E8B6136E3E06}" type="pres">
      <dgm:prSet presAssocID="{03598436-DD53-4BF2-8A4F-D3B22E630947}" presName="vertThree" presStyleCnt="0"/>
      <dgm:spPr/>
    </dgm:pt>
    <dgm:pt modelId="{3ADD083A-E46F-4424-A6B3-824E7D242837}" type="pres">
      <dgm:prSet presAssocID="{03598436-DD53-4BF2-8A4F-D3B22E630947}" presName="txThree" presStyleLbl="node3" presStyleIdx="1" presStyleCnt="3">
        <dgm:presLayoutVars>
          <dgm:chPref val="3"/>
        </dgm:presLayoutVars>
      </dgm:prSet>
      <dgm:spPr/>
    </dgm:pt>
    <dgm:pt modelId="{D5CEFE99-0DF2-4BC8-BC67-147BDBF438FB}" type="pres">
      <dgm:prSet presAssocID="{03598436-DD53-4BF2-8A4F-D3B22E630947}" presName="horzThree" presStyleCnt="0"/>
      <dgm:spPr/>
    </dgm:pt>
    <dgm:pt modelId="{2F32EB3F-0062-4916-B9D6-07A02820F0B5}" type="pres">
      <dgm:prSet presAssocID="{C90FFDEE-C4C0-4769-8805-0FAE0000F3B0}" presName="sibSpaceTwo" presStyleCnt="0"/>
      <dgm:spPr/>
    </dgm:pt>
    <dgm:pt modelId="{D76CC58D-3157-4087-B58C-61CAA45F67AB}" type="pres">
      <dgm:prSet presAssocID="{B9C56A39-8385-495F-9F96-3A000A3D11AA}" presName="vertTwo" presStyleCnt="0"/>
      <dgm:spPr/>
    </dgm:pt>
    <dgm:pt modelId="{E2A9581A-4375-4D9F-87EA-CA624DE10C1D}" type="pres">
      <dgm:prSet presAssocID="{B9C56A39-8385-495F-9F96-3A000A3D11AA}" presName="txTwo" presStyleLbl="node2" presStyleIdx="1" presStyleCnt="2">
        <dgm:presLayoutVars>
          <dgm:chPref val="3"/>
        </dgm:presLayoutVars>
      </dgm:prSet>
      <dgm:spPr/>
    </dgm:pt>
    <dgm:pt modelId="{8351F383-D39E-4286-B17C-875DFB5D1AE4}" type="pres">
      <dgm:prSet presAssocID="{B9C56A39-8385-495F-9F96-3A000A3D11AA}" presName="parTransTwo" presStyleCnt="0"/>
      <dgm:spPr/>
    </dgm:pt>
    <dgm:pt modelId="{7EA75350-B18B-4C95-829A-3C01D4386136}" type="pres">
      <dgm:prSet presAssocID="{B9C56A39-8385-495F-9F96-3A000A3D11AA}" presName="horzTwo" presStyleCnt="0"/>
      <dgm:spPr/>
    </dgm:pt>
    <dgm:pt modelId="{669FC35B-DC31-4D39-903A-0AA94E75E3BC}" type="pres">
      <dgm:prSet presAssocID="{1A0133A6-FCC1-40FE-8DF5-7761F297F1E5}" presName="vertThree" presStyleCnt="0"/>
      <dgm:spPr/>
    </dgm:pt>
    <dgm:pt modelId="{062C37E8-8595-4D82-B997-A7933C688855}" type="pres">
      <dgm:prSet presAssocID="{1A0133A6-FCC1-40FE-8DF5-7761F297F1E5}" presName="txThree" presStyleLbl="node3" presStyleIdx="2" presStyleCnt="3">
        <dgm:presLayoutVars>
          <dgm:chPref val="3"/>
        </dgm:presLayoutVars>
      </dgm:prSet>
      <dgm:spPr/>
    </dgm:pt>
    <dgm:pt modelId="{E3EB5B8D-0E2D-45AB-AA6E-70AD8ABC98DB}" type="pres">
      <dgm:prSet presAssocID="{1A0133A6-FCC1-40FE-8DF5-7761F297F1E5}" presName="horzThree" presStyleCnt="0"/>
      <dgm:spPr/>
    </dgm:pt>
  </dgm:ptLst>
  <dgm:cxnLst>
    <dgm:cxn modelId="{445A052C-44CD-4646-978D-AC0D1065617D}" type="presOf" srcId="{03598436-DD53-4BF2-8A4F-D3B22E630947}" destId="{3ADD083A-E46F-4424-A6B3-824E7D242837}" srcOrd="0" destOrd="0" presId="urn:microsoft.com/office/officeart/2005/8/layout/architecture"/>
    <dgm:cxn modelId="{7FB52131-FA1A-4CFA-9607-66906C502421}" srcId="{76069283-364F-40CB-8543-4ADEB46A43DB}" destId="{AF1E85FB-0F91-47F8-B704-AC58620E9F38}" srcOrd="0" destOrd="0" parTransId="{A7771C0C-62A3-4A14-9AE1-579AC57AD18F}" sibTransId="{C90FFDEE-C4C0-4769-8805-0FAE0000F3B0}"/>
    <dgm:cxn modelId="{8FBE693B-62A4-4F46-AFF7-BDC8676B6E34}" srcId="{12C31271-7555-4BE5-886F-32B242D81F7A}" destId="{76069283-364F-40CB-8543-4ADEB46A43DB}" srcOrd="0" destOrd="0" parTransId="{C19520C9-DD6C-440E-BEA5-97CB1F80CFBA}" sibTransId="{946B7178-C907-43BA-9E28-DB758889AA96}"/>
    <dgm:cxn modelId="{FC278D46-49FB-4CDB-90F1-6EB50C14C54B}" type="presOf" srcId="{AF1E85FB-0F91-47F8-B704-AC58620E9F38}" destId="{9462F902-FA1D-45B7-AC0F-6E3265388479}" srcOrd="0" destOrd="0" presId="urn:microsoft.com/office/officeart/2005/8/layout/architecture"/>
    <dgm:cxn modelId="{CA92116D-BA45-499D-A77E-56625CA009EA}" type="presOf" srcId="{76069283-364F-40CB-8543-4ADEB46A43DB}" destId="{BAE3B94C-E2BC-472F-A4EB-FB006D323C7F}" srcOrd="0" destOrd="0" presId="urn:microsoft.com/office/officeart/2005/8/layout/architecture"/>
    <dgm:cxn modelId="{5EDC8E78-532D-4F23-9BB4-0B98E3ECEFD0}" type="presOf" srcId="{B9C56A39-8385-495F-9F96-3A000A3D11AA}" destId="{E2A9581A-4375-4D9F-87EA-CA624DE10C1D}" srcOrd="0" destOrd="0" presId="urn:microsoft.com/office/officeart/2005/8/layout/architecture"/>
    <dgm:cxn modelId="{68CFD992-1E76-44D3-BEF2-83E65A11D700}" type="presOf" srcId="{96F60692-F51D-4303-8D76-B6CA32C9D20A}" destId="{5F66822F-DE40-4DCB-9B88-E6C3076D5B05}" srcOrd="0" destOrd="0" presId="urn:microsoft.com/office/officeart/2005/8/layout/architecture"/>
    <dgm:cxn modelId="{FA9DBCA9-6A1D-4332-A87A-283317F5B5B8}" srcId="{AF1E85FB-0F91-47F8-B704-AC58620E9F38}" destId="{03598436-DD53-4BF2-8A4F-D3B22E630947}" srcOrd="1" destOrd="0" parTransId="{2AE1053A-C5B4-4597-BCB3-A366D208F821}" sibTransId="{2E3EE3A9-91B8-4FD1-A759-10067A2FF9D9}"/>
    <dgm:cxn modelId="{B12F42C1-E2EC-47A4-A814-50FB50AB37D6}" type="presOf" srcId="{12C31271-7555-4BE5-886F-32B242D81F7A}" destId="{CE722F01-B8BC-467A-A3BB-B340C1126F95}" srcOrd="0" destOrd="0" presId="urn:microsoft.com/office/officeart/2005/8/layout/architecture"/>
    <dgm:cxn modelId="{59ED2DC4-0381-4C16-8A63-A5E18CA87EA8}" srcId="{B9C56A39-8385-495F-9F96-3A000A3D11AA}" destId="{1A0133A6-FCC1-40FE-8DF5-7761F297F1E5}" srcOrd="0" destOrd="0" parTransId="{571F47E5-74AA-400F-A886-676B25A66914}" sibTransId="{65EC144F-C786-4F09-8126-7E206480A2E3}"/>
    <dgm:cxn modelId="{08E7C3DE-A2E6-4E71-B637-5000BC72B086}" srcId="{AF1E85FB-0F91-47F8-B704-AC58620E9F38}" destId="{96F60692-F51D-4303-8D76-B6CA32C9D20A}" srcOrd="0" destOrd="0" parTransId="{8B0C27FB-C1AA-4C01-8504-F2D81A364FAE}" sibTransId="{8C7F507B-B08A-46BD-A99A-8F4D41C2EF13}"/>
    <dgm:cxn modelId="{DF2D70ED-1E97-436E-A93A-E2EC805A6646}" srcId="{76069283-364F-40CB-8543-4ADEB46A43DB}" destId="{B9C56A39-8385-495F-9F96-3A000A3D11AA}" srcOrd="1" destOrd="0" parTransId="{D072C83D-D932-4861-BAFC-6465C5E41098}" sibTransId="{9826B0E6-5D9D-4FFF-A1C3-C68B5D651262}"/>
    <dgm:cxn modelId="{F1D4C2F3-3D84-452D-BBD9-B8CBD1D2FF7E}" type="presOf" srcId="{1A0133A6-FCC1-40FE-8DF5-7761F297F1E5}" destId="{062C37E8-8595-4D82-B997-A7933C688855}" srcOrd="0" destOrd="0" presId="urn:microsoft.com/office/officeart/2005/8/layout/architecture"/>
    <dgm:cxn modelId="{1ADD7A60-8B55-4162-9CD6-1AF32B7221C5}" type="presParOf" srcId="{CE722F01-B8BC-467A-A3BB-B340C1126F95}" destId="{A18AB7D5-7131-4D5C-AFE8-A8947E247C5E}" srcOrd="0" destOrd="0" presId="urn:microsoft.com/office/officeart/2005/8/layout/architecture"/>
    <dgm:cxn modelId="{E3A344A4-691F-4182-BD11-DBD8139B16D1}" type="presParOf" srcId="{A18AB7D5-7131-4D5C-AFE8-A8947E247C5E}" destId="{BAE3B94C-E2BC-472F-A4EB-FB006D323C7F}" srcOrd="0" destOrd="0" presId="urn:microsoft.com/office/officeart/2005/8/layout/architecture"/>
    <dgm:cxn modelId="{D4B18D81-5CE2-4BD1-B3F6-819BDE308245}" type="presParOf" srcId="{A18AB7D5-7131-4D5C-AFE8-A8947E247C5E}" destId="{041BD746-3268-41E5-B4AB-57F7540C4F00}" srcOrd="1" destOrd="0" presId="urn:microsoft.com/office/officeart/2005/8/layout/architecture"/>
    <dgm:cxn modelId="{C30BCBBA-2F6E-44C0-9211-83A66A5F0CA9}" type="presParOf" srcId="{A18AB7D5-7131-4D5C-AFE8-A8947E247C5E}" destId="{012993B8-6156-4FB0-94E8-FB606F1D96E5}" srcOrd="2" destOrd="0" presId="urn:microsoft.com/office/officeart/2005/8/layout/architecture"/>
    <dgm:cxn modelId="{6A7E7F4E-1482-450B-BEB7-924802CFCA9D}" type="presParOf" srcId="{012993B8-6156-4FB0-94E8-FB606F1D96E5}" destId="{BC76988E-78D8-45F5-8074-3FF422E325B3}" srcOrd="0" destOrd="0" presId="urn:microsoft.com/office/officeart/2005/8/layout/architecture"/>
    <dgm:cxn modelId="{CF35239D-D1F9-4A67-9029-869191404388}" type="presParOf" srcId="{BC76988E-78D8-45F5-8074-3FF422E325B3}" destId="{9462F902-FA1D-45B7-AC0F-6E3265388479}" srcOrd="0" destOrd="0" presId="urn:microsoft.com/office/officeart/2005/8/layout/architecture"/>
    <dgm:cxn modelId="{E960975E-39F2-410C-85F8-44F6C05AED31}" type="presParOf" srcId="{BC76988E-78D8-45F5-8074-3FF422E325B3}" destId="{ED4452F2-A276-4354-AD34-EA0E21FA6828}" srcOrd="1" destOrd="0" presId="urn:microsoft.com/office/officeart/2005/8/layout/architecture"/>
    <dgm:cxn modelId="{64BA721C-225B-4C5C-82FB-D96714A8DA76}" type="presParOf" srcId="{BC76988E-78D8-45F5-8074-3FF422E325B3}" destId="{96986E16-C901-49D7-8562-00AC55BBA15D}" srcOrd="2" destOrd="0" presId="urn:microsoft.com/office/officeart/2005/8/layout/architecture"/>
    <dgm:cxn modelId="{804B19D7-8FF2-4F53-81CF-6DDA87CA169D}" type="presParOf" srcId="{96986E16-C901-49D7-8562-00AC55BBA15D}" destId="{4A7A1338-740E-4AA7-A018-79B98906844A}" srcOrd="0" destOrd="0" presId="urn:microsoft.com/office/officeart/2005/8/layout/architecture"/>
    <dgm:cxn modelId="{2C811EC7-E7E1-4975-A343-3DAC61BD7F2B}" type="presParOf" srcId="{4A7A1338-740E-4AA7-A018-79B98906844A}" destId="{5F66822F-DE40-4DCB-9B88-E6C3076D5B05}" srcOrd="0" destOrd="0" presId="urn:microsoft.com/office/officeart/2005/8/layout/architecture"/>
    <dgm:cxn modelId="{382AA10F-37EB-491E-8480-9989659FF3AF}" type="presParOf" srcId="{4A7A1338-740E-4AA7-A018-79B98906844A}" destId="{9C35B5FD-3A79-424A-968C-169208B3B567}" srcOrd="1" destOrd="0" presId="urn:microsoft.com/office/officeart/2005/8/layout/architecture"/>
    <dgm:cxn modelId="{4DE56F1F-9295-4BCB-97B6-B21741292280}" type="presParOf" srcId="{96986E16-C901-49D7-8562-00AC55BBA15D}" destId="{62B7C102-C2A2-45E1-9DD0-4E44FA2F1AE6}" srcOrd="1" destOrd="0" presId="urn:microsoft.com/office/officeart/2005/8/layout/architecture"/>
    <dgm:cxn modelId="{6233902F-066A-409A-AD5D-802594B3F084}" type="presParOf" srcId="{96986E16-C901-49D7-8562-00AC55BBA15D}" destId="{509826B1-EF4A-4CA5-A480-E8B6136E3E06}" srcOrd="2" destOrd="0" presId="urn:microsoft.com/office/officeart/2005/8/layout/architecture"/>
    <dgm:cxn modelId="{4C3AE7B2-CD39-4529-8B86-F1C83D0B25F9}" type="presParOf" srcId="{509826B1-EF4A-4CA5-A480-E8B6136E3E06}" destId="{3ADD083A-E46F-4424-A6B3-824E7D242837}" srcOrd="0" destOrd="0" presId="urn:microsoft.com/office/officeart/2005/8/layout/architecture"/>
    <dgm:cxn modelId="{3DB9A228-C2FC-40DB-B0C8-7A147A26B3A1}" type="presParOf" srcId="{509826B1-EF4A-4CA5-A480-E8B6136E3E06}" destId="{D5CEFE99-0DF2-4BC8-BC67-147BDBF438FB}" srcOrd="1" destOrd="0" presId="urn:microsoft.com/office/officeart/2005/8/layout/architecture"/>
    <dgm:cxn modelId="{FFCCC3E7-1130-4094-8058-45461CD783F8}" type="presParOf" srcId="{012993B8-6156-4FB0-94E8-FB606F1D96E5}" destId="{2F32EB3F-0062-4916-B9D6-07A02820F0B5}" srcOrd="1" destOrd="0" presId="urn:microsoft.com/office/officeart/2005/8/layout/architecture"/>
    <dgm:cxn modelId="{D3EDF099-0C1A-4857-8FA9-699617195262}" type="presParOf" srcId="{012993B8-6156-4FB0-94E8-FB606F1D96E5}" destId="{D76CC58D-3157-4087-B58C-61CAA45F67AB}" srcOrd="2" destOrd="0" presId="urn:microsoft.com/office/officeart/2005/8/layout/architecture"/>
    <dgm:cxn modelId="{ED58D242-0F3C-425D-8719-C67C3A7461DF}" type="presParOf" srcId="{D76CC58D-3157-4087-B58C-61CAA45F67AB}" destId="{E2A9581A-4375-4D9F-87EA-CA624DE10C1D}" srcOrd="0" destOrd="0" presId="urn:microsoft.com/office/officeart/2005/8/layout/architecture"/>
    <dgm:cxn modelId="{C569E0CB-E725-4431-BFB1-EFF9F78701B6}" type="presParOf" srcId="{D76CC58D-3157-4087-B58C-61CAA45F67AB}" destId="{8351F383-D39E-4286-B17C-875DFB5D1AE4}" srcOrd="1" destOrd="0" presId="urn:microsoft.com/office/officeart/2005/8/layout/architecture"/>
    <dgm:cxn modelId="{0AD1E0D0-EAC2-42DD-85D3-73CAC7B8B9B5}" type="presParOf" srcId="{D76CC58D-3157-4087-B58C-61CAA45F67AB}" destId="{7EA75350-B18B-4C95-829A-3C01D4386136}" srcOrd="2" destOrd="0" presId="urn:microsoft.com/office/officeart/2005/8/layout/architecture"/>
    <dgm:cxn modelId="{2CF9D5C6-61C5-4CBF-932E-5B3699385067}" type="presParOf" srcId="{7EA75350-B18B-4C95-829A-3C01D4386136}" destId="{669FC35B-DC31-4D39-903A-0AA94E75E3BC}" srcOrd="0" destOrd="0" presId="urn:microsoft.com/office/officeart/2005/8/layout/architecture"/>
    <dgm:cxn modelId="{171769EE-0F7B-459E-9F73-0A9FEFAFDDCC}" type="presParOf" srcId="{669FC35B-DC31-4D39-903A-0AA94E75E3BC}" destId="{062C37E8-8595-4D82-B997-A7933C688855}" srcOrd="0" destOrd="0" presId="urn:microsoft.com/office/officeart/2005/8/layout/architecture"/>
    <dgm:cxn modelId="{61DDDC7E-0EAB-4D71-BCD1-7EAB821CA96E}" type="presParOf" srcId="{669FC35B-DC31-4D39-903A-0AA94E75E3BC}" destId="{E3EB5B8D-0E2D-45AB-AA6E-70AD8ABC98D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1BE2EC-E36A-483F-8917-8C9BA040E0D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IE"/>
        </a:p>
      </dgm:t>
    </dgm:pt>
    <dgm:pt modelId="{D1B103D6-CB68-4EEB-A702-88B37DD6EE8D}">
      <dgm:prSet phldrT="[Text]" custT="1"/>
      <dgm:spPr/>
      <dgm:t>
        <a:bodyPr/>
        <a:lstStyle/>
        <a:p>
          <a:endParaRPr lang="en-IE" sz="1800"/>
        </a:p>
      </dgm:t>
    </dgm:pt>
    <dgm:pt modelId="{818CF7EE-68AF-4A5E-BD92-AF1296C9FDBE}" type="parTrans" cxnId="{90424F87-EA7C-4DA2-B96D-0CFB442440A1}">
      <dgm:prSet/>
      <dgm:spPr/>
      <dgm:t>
        <a:bodyPr/>
        <a:lstStyle/>
        <a:p>
          <a:endParaRPr lang="en-IE"/>
        </a:p>
      </dgm:t>
    </dgm:pt>
    <dgm:pt modelId="{952A1BDA-ABDC-47D2-9F2C-0BB6E23DD43C}" type="sibTrans" cxnId="{90424F87-EA7C-4DA2-B96D-0CFB442440A1}">
      <dgm:prSet/>
      <dgm:spPr/>
      <dgm:t>
        <a:bodyPr/>
        <a:lstStyle/>
        <a:p>
          <a:endParaRPr lang="en-IE"/>
        </a:p>
      </dgm:t>
    </dgm:pt>
    <dgm:pt modelId="{BD9A40CF-2C3F-44F6-B818-5BD5BFEA62F5}">
      <dgm:prSet phldrT="[Text]" custT="1"/>
      <dgm:spPr/>
      <dgm:t>
        <a:bodyPr/>
        <a:lstStyle/>
        <a:p>
          <a:r>
            <a:rPr lang="en-IE" sz="2700"/>
            <a:t>Demand estimation</a:t>
          </a:r>
        </a:p>
      </dgm:t>
    </dgm:pt>
    <dgm:pt modelId="{2ED0012C-DD4E-4895-8CFC-414B5C2BD264}" type="parTrans" cxnId="{D6C70F6E-D3BB-4A63-9B87-421EAE1E4A4C}">
      <dgm:prSet/>
      <dgm:spPr/>
      <dgm:t>
        <a:bodyPr/>
        <a:lstStyle/>
        <a:p>
          <a:endParaRPr lang="en-IE"/>
        </a:p>
      </dgm:t>
    </dgm:pt>
    <dgm:pt modelId="{085A62B0-2310-4725-88A8-17B91A11D2D3}" type="sibTrans" cxnId="{D6C70F6E-D3BB-4A63-9B87-421EAE1E4A4C}">
      <dgm:prSet/>
      <dgm:spPr/>
      <dgm:t>
        <a:bodyPr/>
        <a:lstStyle/>
        <a:p>
          <a:endParaRPr lang="en-IE"/>
        </a:p>
      </dgm:t>
    </dgm:pt>
    <dgm:pt modelId="{BAD49476-903A-4791-9DF7-24BEE4812D7E}">
      <dgm:prSet phldrT="[Text]" custT="1"/>
      <dgm:spPr/>
      <dgm:t>
        <a:bodyPr/>
        <a:lstStyle/>
        <a:p>
          <a:r>
            <a:rPr lang="en-IE" sz="2700"/>
            <a:t>Operational judgement</a:t>
          </a:r>
        </a:p>
      </dgm:t>
    </dgm:pt>
    <dgm:pt modelId="{DE19D253-CB64-4DE3-A157-E3655B90E3D9}" type="parTrans" cxnId="{C43CD937-05A1-4725-B26B-0952E4489EC1}">
      <dgm:prSet/>
      <dgm:spPr/>
      <dgm:t>
        <a:bodyPr/>
        <a:lstStyle/>
        <a:p>
          <a:endParaRPr lang="en-IE"/>
        </a:p>
      </dgm:t>
    </dgm:pt>
    <dgm:pt modelId="{EB02D08E-5DF1-4096-847E-99C9C2D0AEBB}" type="sibTrans" cxnId="{C43CD937-05A1-4725-B26B-0952E4489EC1}">
      <dgm:prSet/>
      <dgm:spPr/>
      <dgm:t>
        <a:bodyPr/>
        <a:lstStyle/>
        <a:p>
          <a:endParaRPr lang="en-IE"/>
        </a:p>
      </dgm:t>
    </dgm:pt>
    <dgm:pt modelId="{18E50C1D-87E9-42B4-AD50-D3EEDAE480DC}" type="pres">
      <dgm:prSet presAssocID="{F51BE2EC-E36A-483F-8917-8C9BA040E0D5}" presName="diagram" presStyleCnt="0">
        <dgm:presLayoutVars>
          <dgm:dir/>
          <dgm:resizeHandles val="exact"/>
        </dgm:presLayoutVars>
      </dgm:prSet>
      <dgm:spPr/>
    </dgm:pt>
    <dgm:pt modelId="{E0B2A7B3-477B-4C1A-8B82-8E2ECAD5F2E9}" type="pres">
      <dgm:prSet presAssocID="{D1B103D6-CB68-4EEB-A702-88B37DD6EE8D}" presName="arrow" presStyleLbl="node1" presStyleIdx="0" presStyleCnt="3">
        <dgm:presLayoutVars>
          <dgm:bulletEnabled val="1"/>
        </dgm:presLayoutVars>
      </dgm:prSet>
      <dgm:spPr/>
    </dgm:pt>
    <dgm:pt modelId="{B09DA862-E745-436C-84DA-F7AFFF453BD1}" type="pres">
      <dgm:prSet presAssocID="{BD9A40CF-2C3F-44F6-B818-5BD5BFEA62F5}" presName="arrow" presStyleLbl="node1" presStyleIdx="1" presStyleCnt="3">
        <dgm:presLayoutVars>
          <dgm:bulletEnabled val="1"/>
        </dgm:presLayoutVars>
      </dgm:prSet>
      <dgm:spPr/>
    </dgm:pt>
    <dgm:pt modelId="{86350032-4C31-4354-ADA0-5E8F0960738D}" type="pres">
      <dgm:prSet presAssocID="{BAD49476-903A-4791-9DF7-24BEE4812D7E}" presName="arrow" presStyleLbl="node1" presStyleIdx="2" presStyleCnt="3">
        <dgm:presLayoutVars>
          <dgm:bulletEnabled val="1"/>
        </dgm:presLayoutVars>
      </dgm:prSet>
      <dgm:spPr/>
    </dgm:pt>
  </dgm:ptLst>
  <dgm:cxnLst>
    <dgm:cxn modelId="{8DFA6414-E364-46AE-946F-900D1A2AC618}" type="presOf" srcId="{BD9A40CF-2C3F-44F6-B818-5BD5BFEA62F5}" destId="{B09DA862-E745-436C-84DA-F7AFFF453BD1}" srcOrd="0" destOrd="0" presId="urn:microsoft.com/office/officeart/2005/8/layout/arrow5"/>
    <dgm:cxn modelId="{4C24BF22-0B00-4205-9742-C2941DF3FC20}" type="presOf" srcId="{D1B103D6-CB68-4EEB-A702-88B37DD6EE8D}" destId="{E0B2A7B3-477B-4C1A-8B82-8E2ECAD5F2E9}" srcOrd="0" destOrd="0" presId="urn:microsoft.com/office/officeart/2005/8/layout/arrow5"/>
    <dgm:cxn modelId="{C43CD937-05A1-4725-B26B-0952E4489EC1}" srcId="{F51BE2EC-E36A-483F-8917-8C9BA040E0D5}" destId="{BAD49476-903A-4791-9DF7-24BEE4812D7E}" srcOrd="2" destOrd="0" parTransId="{DE19D253-CB64-4DE3-A157-E3655B90E3D9}" sibTransId="{EB02D08E-5DF1-4096-847E-99C9C2D0AEBB}"/>
    <dgm:cxn modelId="{D6C70F6E-D3BB-4A63-9B87-421EAE1E4A4C}" srcId="{F51BE2EC-E36A-483F-8917-8C9BA040E0D5}" destId="{BD9A40CF-2C3F-44F6-B818-5BD5BFEA62F5}" srcOrd="1" destOrd="0" parTransId="{2ED0012C-DD4E-4895-8CFC-414B5C2BD264}" sibTransId="{085A62B0-2310-4725-88A8-17B91A11D2D3}"/>
    <dgm:cxn modelId="{92F8E880-24AF-456D-8619-AAC9235BECB0}" type="presOf" srcId="{BAD49476-903A-4791-9DF7-24BEE4812D7E}" destId="{86350032-4C31-4354-ADA0-5E8F0960738D}" srcOrd="0" destOrd="0" presId="urn:microsoft.com/office/officeart/2005/8/layout/arrow5"/>
    <dgm:cxn modelId="{90424F87-EA7C-4DA2-B96D-0CFB442440A1}" srcId="{F51BE2EC-E36A-483F-8917-8C9BA040E0D5}" destId="{D1B103D6-CB68-4EEB-A702-88B37DD6EE8D}" srcOrd="0" destOrd="0" parTransId="{818CF7EE-68AF-4A5E-BD92-AF1296C9FDBE}" sibTransId="{952A1BDA-ABDC-47D2-9F2C-0BB6E23DD43C}"/>
    <dgm:cxn modelId="{439B97BA-E94E-40E3-B27B-F116A1E9384F}" type="presOf" srcId="{F51BE2EC-E36A-483F-8917-8C9BA040E0D5}" destId="{18E50C1D-87E9-42B4-AD50-D3EEDAE480DC}" srcOrd="0" destOrd="0" presId="urn:microsoft.com/office/officeart/2005/8/layout/arrow5"/>
    <dgm:cxn modelId="{20178040-1B0C-4536-9A96-24FE91536D00}" type="presParOf" srcId="{18E50C1D-87E9-42B4-AD50-D3EEDAE480DC}" destId="{E0B2A7B3-477B-4C1A-8B82-8E2ECAD5F2E9}" srcOrd="0" destOrd="0" presId="urn:microsoft.com/office/officeart/2005/8/layout/arrow5"/>
    <dgm:cxn modelId="{C79B473B-0F61-4B95-AB91-58FDDF784B24}" type="presParOf" srcId="{18E50C1D-87E9-42B4-AD50-D3EEDAE480DC}" destId="{B09DA862-E745-436C-84DA-F7AFFF453BD1}" srcOrd="1" destOrd="0" presId="urn:microsoft.com/office/officeart/2005/8/layout/arrow5"/>
    <dgm:cxn modelId="{3376EB2E-57E0-4773-8DBD-9E59E9EE45A3}" type="presParOf" srcId="{18E50C1D-87E9-42B4-AD50-D3EEDAE480DC}" destId="{86350032-4C31-4354-ADA0-5E8F0960738D}"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D358AE-D749-4C6F-BB6D-6A839D11BD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E"/>
        </a:p>
      </dgm:t>
    </dgm:pt>
    <dgm:pt modelId="{A3653E56-A44C-4D52-B115-756755FE0594}">
      <dgm:prSet phldrT="[Text]"/>
      <dgm:spPr/>
      <dgm:t>
        <a:bodyPr/>
        <a:lstStyle/>
        <a:p>
          <a:r>
            <a:rPr lang="en-IE"/>
            <a:t>Far less published research on driver workload assessment than signaller</a:t>
          </a:r>
        </a:p>
      </dgm:t>
    </dgm:pt>
    <dgm:pt modelId="{97B6C4F0-CCA6-44E2-A8F1-E7901FD270DB}" type="parTrans" cxnId="{885554FC-503F-4F23-A577-C5DD4A8A3460}">
      <dgm:prSet/>
      <dgm:spPr/>
      <dgm:t>
        <a:bodyPr/>
        <a:lstStyle/>
        <a:p>
          <a:endParaRPr lang="en-IE"/>
        </a:p>
      </dgm:t>
    </dgm:pt>
    <dgm:pt modelId="{D0E58693-FB0F-4DB1-9C3E-A2FC93660016}" type="sibTrans" cxnId="{885554FC-503F-4F23-A577-C5DD4A8A3460}">
      <dgm:prSet/>
      <dgm:spPr/>
      <dgm:t>
        <a:bodyPr/>
        <a:lstStyle/>
        <a:p>
          <a:endParaRPr lang="en-IE"/>
        </a:p>
      </dgm:t>
    </dgm:pt>
    <dgm:pt modelId="{C890A443-0124-4B01-B094-AE2620B20DE5}">
      <dgm:prSet phldrT="[Text]"/>
      <dgm:spPr/>
      <dgm:t>
        <a:bodyPr/>
        <a:lstStyle/>
        <a:p>
          <a:r>
            <a:rPr lang="en-IE"/>
            <a:t>Data tends to be based on self-report measures</a:t>
          </a:r>
        </a:p>
      </dgm:t>
    </dgm:pt>
    <dgm:pt modelId="{7E14A6A8-3D19-4851-8D8C-001A7F561119}" type="parTrans" cxnId="{8A9EFD28-9E8B-4CA1-82FB-D600241F8105}">
      <dgm:prSet/>
      <dgm:spPr/>
      <dgm:t>
        <a:bodyPr/>
        <a:lstStyle/>
        <a:p>
          <a:endParaRPr lang="en-IE"/>
        </a:p>
      </dgm:t>
    </dgm:pt>
    <dgm:pt modelId="{49002839-5F72-4DF5-9765-F5326C4D7C88}" type="sibTrans" cxnId="{8A9EFD28-9E8B-4CA1-82FB-D600241F8105}">
      <dgm:prSet/>
      <dgm:spPr/>
      <dgm:t>
        <a:bodyPr/>
        <a:lstStyle/>
        <a:p>
          <a:endParaRPr lang="en-IE"/>
        </a:p>
      </dgm:t>
    </dgm:pt>
    <dgm:pt modelId="{AA7A8B37-64CE-4331-AF2F-F339B996560F}">
      <dgm:prSet phldrT="[Text]"/>
      <dgm:spPr/>
      <dgm:t>
        <a:bodyPr/>
        <a:lstStyle/>
        <a:p>
          <a:r>
            <a:rPr lang="en-IE"/>
            <a:t>Underload is a bigger concern than overload</a:t>
          </a:r>
        </a:p>
      </dgm:t>
    </dgm:pt>
    <dgm:pt modelId="{D0B0F467-D7E7-40BA-8702-F65D57C79E22}" type="parTrans" cxnId="{BE0A9505-453F-4755-AE13-DC4A577B8E2E}">
      <dgm:prSet/>
      <dgm:spPr/>
      <dgm:t>
        <a:bodyPr/>
        <a:lstStyle/>
        <a:p>
          <a:endParaRPr lang="en-IE"/>
        </a:p>
      </dgm:t>
    </dgm:pt>
    <dgm:pt modelId="{A19CB641-9B58-4974-AAA3-1BE2066641F4}" type="sibTrans" cxnId="{BE0A9505-453F-4755-AE13-DC4A577B8E2E}">
      <dgm:prSet/>
      <dgm:spPr/>
      <dgm:t>
        <a:bodyPr/>
        <a:lstStyle/>
        <a:p>
          <a:endParaRPr lang="en-IE"/>
        </a:p>
      </dgm:t>
    </dgm:pt>
    <dgm:pt modelId="{7B1786DF-B977-4299-9F53-C247765C2CB2}">
      <dgm:prSet phldrT="[Text]"/>
      <dgm:spPr/>
      <dgm:t>
        <a:bodyPr/>
        <a:lstStyle/>
        <a:p>
          <a:r>
            <a:rPr lang="en-IE"/>
            <a:t>Underload is not simply a matter of paying attention</a:t>
          </a:r>
        </a:p>
      </dgm:t>
    </dgm:pt>
    <dgm:pt modelId="{197F56CC-FE0C-4D7A-A310-5FE2841B6BD5}" type="parTrans" cxnId="{AE6D4DF8-B920-495D-BB90-11EC24FF594F}">
      <dgm:prSet/>
      <dgm:spPr/>
      <dgm:t>
        <a:bodyPr/>
        <a:lstStyle/>
        <a:p>
          <a:endParaRPr lang="en-IE"/>
        </a:p>
      </dgm:t>
    </dgm:pt>
    <dgm:pt modelId="{D07FD850-0036-45CA-B5EF-8A06ECF94E85}" type="sibTrans" cxnId="{AE6D4DF8-B920-495D-BB90-11EC24FF594F}">
      <dgm:prSet/>
      <dgm:spPr/>
      <dgm:t>
        <a:bodyPr/>
        <a:lstStyle/>
        <a:p>
          <a:endParaRPr lang="en-IE"/>
        </a:p>
      </dgm:t>
    </dgm:pt>
    <dgm:pt modelId="{94CD5CB9-A1DB-49CA-A58F-7724407BB3BE}">
      <dgm:prSet/>
      <dgm:spPr/>
      <dgm:t>
        <a:bodyPr/>
        <a:lstStyle/>
        <a:p>
          <a:r>
            <a:rPr lang="en-IE"/>
            <a:t>The infrastructure design has a big influence on workload</a:t>
          </a:r>
        </a:p>
      </dgm:t>
    </dgm:pt>
    <dgm:pt modelId="{2B9EE727-41BB-47BB-B62E-C6075979DAD0}" type="parTrans" cxnId="{28A40FF6-0655-4DEB-8551-C56CF61D09B8}">
      <dgm:prSet/>
      <dgm:spPr/>
      <dgm:t>
        <a:bodyPr/>
        <a:lstStyle/>
        <a:p>
          <a:endParaRPr lang="en-IE"/>
        </a:p>
      </dgm:t>
    </dgm:pt>
    <dgm:pt modelId="{287C7B40-E051-4F73-AA9A-383DDDF5CB72}" type="sibTrans" cxnId="{28A40FF6-0655-4DEB-8551-C56CF61D09B8}">
      <dgm:prSet/>
      <dgm:spPr/>
      <dgm:t>
        <a:bodyPr/>
        <a:lstStyle/>
        <a:p>
          <a:endParaRPr lang="en-IE"/>
        </a:p>
      </dgm:t>
    </dgm:pt>
    <dgm:pt modelId="{2E221795-370E-4C55-8F72-7E7181937758}">
      <dgm:prSet/>
      <dgm:spPr/>
      <dgm:t>
        <a:bodyPr/>
        <a:lstStyle/>
        <a:p>
          <a:r>
            <a:rPr lang="en-IE"/>
            <a:t>New technologies and more reliable trains are tending to further decrease driver workload</a:t>
          </a:r>
        </a:p>
      </dgm:t>
    </dgm:pt>
    <dgm:pt modelId="{71CF5BAA-6EF2-4A32-829C-6605DCF719C3}" type="parTrans" cxnId="{BEE58AC4-B8CC-4F39-A080-914ADC88994A}">
      <dgm:prSet/>
      <dgm:spPr/>
      <dgm:t>
        <a:bodyPr/>
        <a:lstStyle/>
        <a:p>
          <a:endParaRPr lang="en-IE"/>
        </a:p>
      </dgm:t>
    </dgm:pt>
    <dgm:pt modelId="{E4D54185-E95C-4A1D-839B-A62E06202B44}" type="sibTrans" cxnId="{BEE58AC4-B8CC-4F39-A080-914ADC88994A}">
      <dgm:prSet/>
      <dgm:spPr/>
      <dgm:t>
        <a:bodyPr/>
        <a:lstStyle/>
        <a:p>
          <a:endParaRPr lang="en-IE"/>
        </a:p>
      </dgm:t>
    </dgm:pt>
    <dgm:pt modelId="{1479F735-10AF-43DB-BA8F-59F48B9F93DA}" type="pres">
      <dgm:prSet presAssocID="{33D358AE-D749-4C6F-BB6D-6A839D11BD54}" presName="linear" presStyleCnt="0">
        <dgm:presLayoutVars>
          <dgm:animLvl val="lvl"/>
          <dgm:resizeHandles val="exact"/>
        </dgm:presLayoutVars>
      </dgm:prSet>
      <dgm:spPr/>
    </dgm:pt>
    <dgm:pt modelId="{5D4C682C-159B-4133-9706-0006A4914A6F}" type="pres">
      <dgm:prSet presAssocID="{A3653E56-A44C-4D52-B115-756755FE0594}" presName="parentText" presStyleLbl="node1" presStyleIdx="0" presStyleCnt="3">
        <dgm:presLayoutVars>
          <dgm:chMax val="0"/>
          <dgm:bulletEnabled val="1"/>
        </dgm:presLayoutVars>
      </dgm:prSet>
      <dgm:spPr/>
    </dgm:pt>
    <dgm:pt modelId="{86B3CDC5-40FF-401D-AA94-BEA82C2B218B}" type="pres">
      <dgm:prSet presAssocID="{A3653E56-A44C-4D52-B115-756755FE0594}" presName="childText" presStyleLbl="revTx" presStyleIdx="0" presStyleCnt="3">
        <dgm:presLayoutVars>
          <dgm:bulletEnabled val="1"/>
        </dgm:presLayoutVars>
      </dgm:prSet>
      <dgm:spPr/>
    </dgm:pt>
    <dgm:pt modelId="{9B292C05-225B-4879-9957-382C47881C82}" type="pres">
      <dgm:prSet presAssocID="{AA7A8B37-64CE-4331-AF2F-F339B996560F}" presName="parentText" presStyleLbl="node1" presStyleIdx="1" presStyleCnt="3">
        <dgm:presLayoutVars>
          <dgm:chMax val="0"/>
          <dgm:bulletEnabled val="1"/>
        </dgm:presLayoutVars>
      </dgm:prSet>
      <dgm:spPr/>
    </dgm:pt>
    <dgm:pt modelId="{265ADA98-E5F7-4734-8CE5-989D8411D1CD}" type="pres">
      <dgm:prSet presAssocID="{AA7A8B37-64CE-4331-AF2F-F339B996560F}" presName="childText" presStyleLbl="revTx" presStyleIdx="1" presStyleCnt="3">
        <dgm:presLayoutVars>
          <dgm:bulletEnabled val="1"/>
        </dgm:presLayoutVars>
      </dgm:prSet>
      <dgm:spPr/>
    </dgm:pt>
    <dgm:pt modelId="{68C550C4-1F70-45D1-BA9C-3913EDFE0ED2}" type="pres">
      <dgm:prSet presAssocID="{94CD5CB9-A1DB-49CA-A58F-7724407BB3BE}" presName="parentText" presStyleLbl="node1" presStyleIdx="2" presStyleCnt="3">
        <dgm:presLayoutVars>
          <dgm:chMax val="0"/>
          <dgm:bulletEnabled val="1"/>
        </dgm:presLayoutVars>
      </dgm:prSet>
      <dgm:spPr/>
    </dgm:pt>
    <dgm:pt modelId="{D9F4788C-14A4-4E5C-92C6-EBEB52CA1A53}" type="pres">
      <dgm:prSet presAssocID="{94CD5CB9-A1DB-49CA-A58F-7724407BB3BE}" presName="childText" presStyleLbl="revTx" presStyleIdx="2" presStyleCnt="3">
        <dgm:presLayoutVars>
          <dgm:bulletEnabled val="1"/>
        </dgm:presLayoutVars>
      </dgm:prSet>
      <dgm:spPr/>
    </dgm:pt>
  </dgm:ptLst>
  <dgm:cxnLst>
    <dgm:cxn modelId="{BE0A9505-453F-4755-AE13-DC4A577B8E2E}" srcId="{33D358AE-D749-4C6F-BB6D-6A839D11BD54}" destId="{AA7A8B37-64CE-4331-AF2F-F339B996560F}" srcOrd="1" destOrd="0" parTransId="{D0B0F467-D7E7-40BA-8702-F65D57C79E22}" sibTransId="{A19CB641-9B58-4974-AAA3-1BE2066641F4}"/>
    <dgm:cxn modelId="{8A9EFD28-9E8B-4CA1-82FB-D600241F8105}" srcId="{A3653E56-A44C-4D52-B115-756755FE0594}" destId="{C890A443-0124-4B01-B094-AE2620B20DE5}" srcOrd="0" destOrd="0" parTransId="{7E14A6A8-3D19-4851-8D8C-001A7F561119}" sibTransId="{49002839-5F72-4DF5-9765-F5326C4D7C88}"/>
    <dgm:cxn modelId="{40D22F32-A7BC-4B92-9D12-1CED6CBDB314}" type="presOf" srcId="{2E221795-370E-4C55-8F72-7E7181937758}" destId="{D9F4788C-14A4-4E5C-92C6-EBEB52CA1A53}" srcOrd="0" destOrd="0" presId="urn:microsoft.com/office/officeart/2005/8/layout/vList2"/>
    <dgm:cxn modelId="{9D2D3C40-D998-47A6-B570-F10605050437}" type="presOf" srcId="{94CD5CB9-A1DB-49CA-A58F-7724407BB3BE}" destId="{68C550C4-1F70-45D1-BA9C-3913EDFE0ED2}" srcOrd="0" destOrd="0" presId="urn:microsoft.com/office/officeart/2005/8/layout/vList2"/>
    <dgm:cxn modelId="{C8CE0D76-138C-4BE2-B881-C91A43EDA845}" type="presOf" srcId="{33D358AE-D749-4C6F-BB6D-6A839D11BD54}" destId="{1479F735-10AF-43DB-BA8F-59F48B9F93DA}" srcOrd="0" destOrd="0" presId="urn:microsoft.com/office/officeart/2005/8/layout/vList2"/>
    <dgm:cxn modelId="{166F4B83-2CAF-4B08-93DA-2F4A64D27DD7}" type="presOf" srcId="{A3653E56-A44C-4D52-B115-756755FE0594}" destId="{5D4C682C-159B-4133-9706-0006A4914A6F}" srcOrd="0" destOrd="0" presId="urn:microsoft.com/office/officeart/2005/8/layout/vList2"/>
    <dgm:cxn modelId="{6C313A95-5AD0-494D-A633-193F9AB58E69}" type="presOf" srcId="{AA7A8B37-64CE-4331-AF2F-F339B996560F}" destId="{9B292C05-225B-4879-9957-382C47881C82}" srcOrd="0" destOrd="0" presId="urn:microsoft.com/office/officeart/2005/8/layout/vList2"/>
    <dgm:cxn modelId="{BEE58AC4-B8CC-4F39-A080-914ADC88994A}" srcId="{94CD5CB9-A1DB-49CA-A58F-7724407BB3BE}" destId="{2E221795-370E-4C55-8F72-7E7181937758}" srcOrd="0" destOrd="0" parTransId="{71CF5BAA-6EF2-4A32-829C-6605DCF719C3}" sibTransId="{E4D54185-E95C-4A1D-839B-A62E06202B44}"/>
    <dgm:cxn modelId="{3CC7FDC5-C75F-4F57-B970-6873F2F4168E}" type="presOf" srcId="{7B1786DF-B977-4299-9F53-C247765C2CB2}" destId="{265ADA98-E5F7-4734-8CE5-989D8411D1CD}" srcOrd="0" destOrd="0" presId="urn:microsoft.com/office/officeart/2005/8/layout/vList2"/>
    <dgm:cxn modelId="{9E7087EC-9C66-4C99-9DD5-D6E2C08AF154}" type="presOf" srcId="{C890A443-0124-4B01-B094-AE2620B20DE5}" destId="{86B3CDC5-40FF-401D-AA94-BEA82C2B218B}" srcOrd="0" destOrd="0" presId="urn:microsoft.com/office/officeart/2005/8/layout/vList2"/>
    <dgm:cxn modelId="{28A40FF6-0655-4DEB-8551-C56CF61D09B8}" srcId="{33D358AE-D749-4C6F-BB6D-6A839D11BD54}" destId="{94CD5CB9-A1DB-49CA-A58F-7724407BB3BE}" srcOrd="2" destOrd="0" parTransId="{2B9EE727-41BB-47BB-B62E-C6075979DAD0}" sibTransId="{287C7B40-E051-4F73-AA9A-383DDDF5CB72}"/>
    <dgm:cxn modelId="{AE6D4DF8-B920-495D-BB90-11EC24FF594F}" srcId="{AA7A8B37-64CE-4331-AF2F-F339B996560F}" destId="{7B1786DF-B977-4299-9F53-C247765C2CB2}" srcOrd="0" destOrd="0" parTransId="{197F56CC-FE0C-4D7A-A310-5FE2841B6BD5}" sibTransId="{D07FD850-0036-45CA-B5EF-8A06ECF94E85}"/>
    <dgm:cxn modelId="{885554FC-503F-4F23-A577-C5DD4A8A3460}" srcId="{33D358AE-D749-4C6F-BB6D-6A839D11BD54}" destId="{A3653E56-A44C-4D52-B115-756755FE0594}" srcOrd="0" destOrd="0" parTransId="{97B6C4F0-CCA6-44E2-A8F1-E7901FD270DB}" sibTransId="{D0E58693-FB0F-4DB1-9C3E-A2FC93660016}"/>
    <dgm:cxn modelId="{6FD151C5-5C8A-40B7-B2C9-DEE1A1C7B3FF}" type="presParOf" srcId="{1479F735-10AF-43DB-BA8F-59F48B9F93DA}" destId="{5D4C682C-159B-4133-9706-0006A4914A6F}" srcOrd="0" destOrd="0" presId="urn:microsoft.com/office/officeart/2005/8/layout/vList2"/>
    <dgm:cxn modelId="{C84377BF-510D-42E2-9626-92902C5201AC}" type="presParOf" srcId="{1479F735-10AF-43DB-BA8F-59F48B9F93DA}" destId="{86B3CDC5-40FF-401D-AA94-BEA82C2B218B}" srcOrd="1" destOrd="0" presId="urn:microsoft.com/office/officeart/2005/8/layout/vList2"/>
    <dgm:cxn modelId="{3507663F-184B-49F6-8CBC-2C232B80FB73}" type="presParOf" srcId="{1479F735-10AF-43DB-BA8F-59F48B9F93DA}" destId="{9B292C05-225B-4879-9957-382C47881C82}" srcOrd="2" destOrd="0" presId="urn:microsoft.com/office/officeart/2005/8/layout/vList2"/>
    <dgm:cxn modelId="{B16A84DF-E242-41FF-A507-CCAEED0E9304}" type="presParOf" srcId="{1479F735-10AF-43DB-BA8F-59F48B9F93DA}" destId="{265ADA98-E5F7-4734-8CE5-989D8411D1CD}" srcOrd="3" destOrd="0" presId="urn:microsoft.com/office/officeart/2005/8/layout/vList2"/>
    <dgm:cxn modelId="{46809F35-845A-4DC9-A3FB-504E838D2413}" type="presParOf" srcId="{1479F735-10AF-43DB-BA8F-59F48B9F93DA}" destId="{68C550C4-1F70-45D1-BA9C-3913EDFE0ED2}" srcOrd="4" destOrd="0" presId="urn:microsoft.com/office/officeart/2005/8/layout/vList2"/>
    <dgm:cxn modelId="{1FC7D45A-E984-4FF8-BA8C-5E1C06E4C948}" type="presParOf" srcId="{1479F735-10AF-43DB-BA8F-59F48B9F93DA}" destId="{D9F4788C-14A4-4E5C-92C6-EBEB52CA1A5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0DD106-4C9A-4D07-BE0A-69E42ECAFF1D}"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IE"/>
        </a:p>
      </dgm:t>
    </dgm:pt>
    <dgm:pt modelId="{0000023D-9B64-49B5-BA51-2F7994650AC2}">
      <dgm:prSet phldrT="[Text]"/>
      <dgm:spPr/>
      <dgm:t>
        <a:bodyPr/>
        <a:lstStyle/>
        <a:p>
          <a:r>
            <a:rPr lang="en-IE"/>
            <a:t>Mental workload is the ability of an operator to meet the demands placed on them</a:t>
          </a:r>
        </a:p>
      </dgm:t>
    </dgm:pt>
    <dgm:pt modelId="{DCC036C3-E337-427E-9F43-C0077290B7F3}" type="parTrans" cxnId="{A6821255-7338-49C6-9075-3AFFD720D952}">
      <dgm:prSet/>
      <dgm:spPr/>
      <dgm:t>
        <a:bodyPr/>
        <a:lstStyle/>
        <a:p>
          <a:endParaRPr lang="en-IE"/>
        </a:p>
      </dgm:t>
    </dgm:pt>
    <dgm:pt modelId="{250185F7-00B6-4AB7-AED1-89118454F5DF}" type="sibTrans" cxnId="{A6821255-7338-49C6-9075-3AFFD720D952}">
      <dgm:prSet/>
      <dgm:spPr/>
      <dgm:t>
        <a:bodyPr/>
        <a:lstStyle/>
        <a:p>
          <a:endParaRPr lang="en-IE"/>
        </a:p>
      </dgm:t>
    </dgm:pt>
    <dgm:pt modelId="{2651F26D-C63E-4BB7-B428-330C2A6A2A92}">
      <dgm:prSet phldrT="[Text]"/>
      <dgm:spPr/>
      <dgm:t>
        <a:bodyPr/>
        <a:lstStyle/>
        <a:p>
          <a:r>
            <a:rPr lang="en-IE"/>
            <a:t>Too much or too little demand creates problems</a:t>
          </a:r>
        </a:p>
      </dgm:t>
    </dgm:pt>
    <dgm:pt modelId="{1E659695-C27D-4E55-B37A-D76BBEF5EC23}" type="parTrans" cxnId="{B57D06A6-831E-4898-A1CC-606C6FE8CF78}">
      <dgm:prSet/>
      <dgm:spPr/>
      <dgm:t>
        <a:bodyPr/>
        <a:lstStyle/>
        <a:p>
          <a:endParaRPr lang="en-IE"/>
        </a:p>
      </dgm:t>
    </dgm:pt>
    <dgm:pt modelId="{66E1106A-A773-43A3-9509-FF647ECD6804}" type="sibTrans" cxnId="{B57D06A6-831E-4898-A1CC-606C6FE8CF78}">
      <dgm:prSet/>
      <dgm:spPr/>
      <dgm:t>
        <a:bodyPr/>
        <a:lstStyle/>
        <a:p>
          <a:endParaRPr lang="en-IE"/>
        </a:p>
      </dgm:t>
    </dgm:pt>
    <dgm:pt modelId="{99BC634A-9710-4D3D-BF31-A3123AE09CF0}">
      <dgm:prSet phldrT="[Text]"/>
      <dgm:spPr/>
      <dgm:t>
        <a:bodyPr/>
        <a:lstStyle/>
        <a:p>
          <a:r>
            <a:rPr lang="en-IE"/>
            <a:t>Practical measures of workload can be developed for most roles based on identifying what generates demands</a:t>
          </a:r>
        </a:p>
      </dgm:t>
    </dgm:pt>
    <dgm:pt modelId="{E09119AF-40EE-4499-B9A9-307870716544}" type="parTrans" cxnId="{5E3DF6E3-BE24-46D6-9132-137D86272699}">
      <dgm:prSet/>
      <dgm:spPr/>
      <dgm:t>
        <a:bodyPr/>
        <a:lstStyle/>
        <a:p>
          <a:endParaRPr lang="en-IE"/>
        </a:p>
      </dgm:t>
    </dgm:pt>
    <dgm:pt modelId="{B714604E-1412-4ABB-A853-38B56794D51E}" type="sibTrans" cxnId="{5E3DF6E3-BE24-46D6-9132-137D86272699}">
      <dgm:prSet/>
      <dgm:spPr/>
      <dgm:t>
        <a:bodyPr/>
        <a:lstStyle/>
        <a:p>
          <a:endParaRPr lang="en-IE"/>
        </a:p>
      </dgm:t>
    </dgm:pt>
    <dgm:pt modelId="{B6C82A08-A1EB-4C83-9097-57AF8097D471}">
      <dgm:prSet phldrT="[Text]"/>
      <dgm:spPr/>
      <dgm:t>
        <a:bodyPr/>
        <a:lstStyle/>
        <a:p>
          <a:r>
            <a:rPr lang="en-IE"/>
            <a:t>e.g. train movements and infrastructure controlled by signallers and attentional demands on drivers</a:t>
          </a:r>
        </a:p>
      </dgm:t>
    </dgm:pt>
    <dgm:pt modelId="{4E295FE1-9800-4599-8D8F-2B488D98591E}" type="parTrans" cxnId="{A04DC956-4BBD-4F55-83CE-0CD0EE892A12}">
      <dgm:prSet/>
      <dgm:spPr/>
      <dgm:t>
        <a:bodyPr/>
        <a:lstStyle/>
        <a:p>
          <a:endParaRPr lang="en-IE"/>
        </a:p>
      </dgm:t>
    </dgm:pt>
    <dgm:pt modelId="{5268E11D-A7B3-4489-8785-812619550CDA}" type="sibTrans" cxnId="{A04DC956-4BBD-4F55-83CE-0CD0EE892A12}">
      <dgm:prSet/>
      <dgm:spPr/>
      <dgm:t>
        <a:bodyPr/>
        <a:lstStyle/>
        <a:p>
          <a:endParaRPr lang="en-IE"/>
        </a:p>
      </dgm:t>
    </dgm:pt>
    <dgm:pt modelId="{06357185-A8DF-41D9-9E9D-8691453961BF}">
      <dgm:prSet phldrT="[Text]"/>
      <dgm:spPr/>
      <dgm:t>
        <a:bodyPr/>
        <a:lstStyle/>
        <a:p>
          <a:r>
            <a:rPr lang="en-IE"/>
            <a:t>These measures can be used to help design systems that optimise human performance</a:t>
          </a:r>
        </a:p>
      </dgm:t>
    </dgm:pt>
    <dgm:pt modelId="{45041F35-28DC-44B1-9DA2-7A2D952AE165}" type="parTrans" cxnId="{6781F94B-6768-4ABD-B37D-C3CA39226FEE}">
      <dgm:prSet/>
      <dgm:spPr/>
      <dgm:t>
        <a:bodyPr/>
        <a:lstStyle/>
        <a:p>
          <a:endParaRPr lang="en-IE"/>
        </a:p>
      </dgm:t>
    </dgm:pt>
    <dgm:pt modelId="{E849BD7D-6CB5-43BB-8E09-22E644B78E37}" type="sibTrans" cxnId="{6781F94B-6768-4ABD-B37D-C3CA39226FEE}">
      <dgm:prSet/>
      <dgm:spPr/>
      <dgm:t>
        <a:bodyPr/>
        <a:lstStyle/>
        <a:p>
          <a:endParaRPr lang="en-IE"/>
        </a:p>
      </dgm:t>
    </dgm:pt>
    <dgm:pt modelId="{AAA9811C-25D1-4868-82FD-6E3D98A9DFFE}" type="pres">
      <dgm:prSet presAssocID="{B10DD106-4C9A-4D07-BE0A-69E42ECAFF1D}" presName="linear" presStyleCnt="0">
        <dgm:presLayoutVars>
          <dgm:animLvl val="lvl"/>
          <dgm:resizeHandles val="exact"/>
        </dgm:presLayoutVars>
      </dgm:prSet>
      <dgm:spPr/>
    </dgm:pt>
    <dgm:pt modelId="{8B992373-82D9-4A54-AC64-67C75B2F22E4}" type="pres">
      <dgm:prSet presAssocID="{0000023D-9B64-49B5-BA51-2F7994650AC2}" presName="parentText" presStyleLbl="node1" presStyleIdx="0" presStyleCnt="3">
        <dgm:presLayoutVars>
          <dgm:chMax val="0"/>
          <dgm:bulletEnabled val="1"/>
        </dgm:presLayoutVars>
      </dgm:prSet>
      <dgm:spPr/>
    </dgm:pt>
    <dgm:pt modelId="{654DF215-390F-4FCB-97B2-EDA331D495EE}" type="pres">
      <dgm:prSet presAssocID="{0000023D-9B64-49B5-BA51-2F7994650AC2}" presName="childText" presStyleLbl="revTx" presStyleIdx="0" presStyleCnt="2">
        <dgm:presLayoutVars>
          <dgm:bulletEnabled val="1"/>
        </dgm:presLayoutVars>
      </dgm:prSet>
      <dgm:spPr/>
    </dgm:pt>
    <dgm:pt modelId="{13E4A27A-A3A7-4CFA-A34C-EF3E74E62E65}" type="pres">
      <dgm:prSet presAssocID="{99BC634A-9710-4D3D-BF31-A3123AE09CF0}" presName="parentText" presStyleLbl="node1" presStyleIdx="1" presStyleCnt="3">
        <dgm:presLayoutVars>
          <dgm:chMax val="0"/>
          <dgm:bulletEnabled val="1"/>
        </dgm:presLayoutVars>
      </dgm:prSet>
      <dgm:spPr/>
    </dgm:pt>
    <dgm:pt modelId="{7D6153E0-92FB-470B-8374-E47BEFC140D9}" type="pres">
      <dgm:prSet presAssocID="{99BC634A-9710-4D3D-BF31-A3123AE09CF0}" presName="childText" presStyleLbl="revTx" presStyleIdx="1" presStyleCnt="2">
        <dgm:presLayoutVars>
          <dgm:bulletEnabled val="1"/>
        </dgm:presLayoutVars>
      </dgm:prSet>
      <dgm:spPr/>
    </dgm:pt>
    <dgm:pt modelId="{0C70F3EB-F6E3-47B7-BD99-7FFD97EC7074}" type="pres">
      <dgm:prSet presAssocID="{06357185-A8DF-41D9-9E9D-8691453961BF}" presName="parentText" presStyleLbl="node1" presStyleIdx="2" presStyleCnt="3">
        <dgm:presLayoutVars>
          <dgm:chMax val="0"/>
          <dgm:bulletEnabled val="1"/>
        </dgm:presLayoutVars>
      </dgm:prSet>
      <dgm:spPr/>
    </dgm:pt>
  </dgm:ptLst>
  <dgm:cxnLst>
    <dgm:cxn modelId="{659F0C3B-258A-4FBB-84BF-32DB02E8599B}" type="presOf" srcId="{B6C82A08-A1EB-4C83-9097-57AF8097D471}" destId="{7D6153E0-92FB-470B-8374-E47BEFC140D9}" srcOrd="0" destOrd="0" presId="urn:microsoft.com/office/officeart/2005/8/layout/vList2"/>
    <dgm:cxn modelId="{BDCB383B-8173-422B-9777-0A98B188D694}" type="presOf" srcId="{0000023D-9B64-49B5-BA51-2F7994650AC2}" destId="{8B992373-82D9-4A54-AC64-67C75B2F22E4}" srcOrd="0" destOrd="0" presId="urn:microsoft.com/office/officeart/2005/8/layout/vList2"/>
    <dgm:cxn modelId="{6781F94B-6768-4ABD-B37D-C3CA39226FEE}" srcId="{B10DD106-4C9A-4D07-BE0A-69E42ECAFF1D}" destId="{06357185-A8DF-41D9-9E9D-8691453961BF}" srcOrd="2" destOrd="0" parTransId="{45041F35-28DC-44B1-9DA2-7A2D952AE165}" sibTransId="{E849BD7D-6CB5-43BB-8E09-22E644B78E37}"/>
    <dgm:cxn modelId="{A6821255-7338-49C6-9075-3AFFD720D952}" srcId="{B10DD106-4C9A-4D07-BE0A-69E42ECAFF1D}" destId="{0000023D-9B64-49B5-BA51-2F7994650AC2}" srcOrd="0" destOrd="0" parTransId="{DCC036C3-E337-427E-9F43-C0077290B7F3}" sibTransId="{250185F7-00B6-4AB7-AED1-89118454F5DF}"/>
    <dgm:cxn modelId="{A04DC956-4BBD-4F55-83CE-0CD0EE892A12}" srcId="{99BC634A-9710-4D3D-BF31-A3123AE09CF0}" destId="{B6C82A08-A1EB-4C83-9097-57AF8097D471}" srcOrd="0" destOrd="0" parTransId="{4E295FE1-9800-4599-8D8F-2B488D98591E}" sibTransId="{5268E11D-A7B3-4489-8785-812619550CDA}"/>
    <dgm:cxn modelId="{B57D06A6-831E-4898-A1CC-606C6FE8CF78}" srcId="{0000023D-9B64-49B5-BA51-2F7994650AC2}" destId="{2651F26D-C63E-4BB7-B428-330C2A6A2A92}" srcOrd="0" destOrd="0" parTransId="{1E659695-C27D-4E55-B37A-D76BBEF5EC23}" sibTransId="{66E1106A-A773-43A3-9509-FF647ECD6804}"/>
    <dgm:cxn modelId="{9B88E6CC-F0DC-4ABC-90EE-5E04A7AAF522}" type="presOf" srcId="{B10DD106-4C9A-4D07-BE0A-69E42ECAFF1D}" destId="{AAA9811C-25D1-4868-82FD-6E3D98A9DFFE}" srcOrd="0" destOrd="0" presId="urn:microsoft.com/office/officeart/2005/8/layout/vList2"/>
    <dgm:cxn modelId="{F24D16D1-C63A-4D8E-98D9-7648146E87DD}" type="presOf" srcId="{2651F26D-C63E-4BB7-B428-330C2A6A2A92}" destId="{654DF215-390F-4FCB-97B2-EDA331D495EE}" srcOrd="0" destOrd="0" presId="urn:microsoft.com/office/officeart/2005/8/layout/vList2"/>
    <dgm:cxn modelId="{5E3DF6E3-BE24-46D6-9132-137D86272699}" srcId="{B10DD106-4C9A-4D07-BE0A-69E42ECAFF1D}" destId="{99BC634A-9710-4D3D-BF31-A3123AE09CF0}" srcOrd="1" destOrd="0" parTransId="{E09119AF-40EE-4499-B9A9-307870716544}" sibTransId="{B714604E-1412-4ABB-A853-38B56794D51E}"/>
    <dgm:cxn modelId="{638708E5-C6C3-40D3-8272-D30DB02693AA}" type="presOf" srcId="{99BC634A-9710-4D3D-BF31-A3123AE09CF0}" destId="{13E4A27A-A3A7-4CFA-A34C-EF3E74E62E65}" srcOrd="0" destOrd="0" presId="urn:microsoft.com/office/officeart/2005/8/layout/vList2"/>
    <dgm:cxn modelId="{EE5182FB-F903-4E75-8226-A00E99256A5F}" type="presOf" srcId="{06357185-A8DF-41D9-9E9D-8691453961BF}" destId="{0C70F3EB-F6E3-47B7-BD99-7FFD97EC7074}" srcOrd="0" destOrd="0" presId="urn:microsoft.com/office/officeart/2005/8/layout/vList2"/>
    <dgm:cxn modelId="{BEE0330E-157A-4FA3-B2F4-D8ADFD176249}" type="presParOf" srcId="{AAA9811C-25D1-4868-82FD-6E3D98A9DFFE}" destId="{8B992373-82D9-4A54-AC64-67C75B2F22E4}" srcOrd="0" destOrd="0" presId="urn:microsoft.com/office/officeart/2005/8/layout/vList2"/>
    <dgm:cxn modelId="{F1E99970-5F91-4117-A0C9-AA4A77FC457D}" type="presParOf" srcId="{AAA9811C-25D1-4868-82FD-6E3D98A9DFFE}" destId="{654DF215-390F-4FCB-97B2-EDA331D495EE}" srcOrd="1" destOrd="0" presId="urn:microsoft.com/office/officeart/2005/8/layout/vList2"/>
    <dgm:cxn modelId="{176A78AE-509D-4B38-B2ED-C27E29EF167B}" type="presParOf" srcId="{AAA9811C-25D1-4868-82FD-6E3D98A9DFFE}" destId="{13E4A27A-A3A7-4CFA-A34C-EF3E74E62E65}" srcOrd="2" destOrd="0" presId="urn:microsoft.com/office/officeart/2005/8/layout/vList2"/>
    <dgm:cxn modelId="{769ABA8D-64CD-4637-A28A-B27CCB4AFAC2}" type="presParOf" srcId="{AAA9811C-25D1-4868-82FD-6E3D98A9DFFE}" destId="{7D6153E0-92FB-470B-8374-E47BEFC140D9}" srcOrd="3" destOrd="0" presId="urn:microsoft.com/office/officeart/2005/8/layout/vList2"/>
    <dgm:cxn modelId="{261D4279-C125-4E91-8DEE-FAA4C04CFC0A}" type="presParOf" srcId="{AAA9811C-25D1-4868-82FD-6E3D98A9DFFE}" destId="{0C70F3EB-F6E3-47B7-BD99-7FFD97EC707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dirty="0"/>
            <a:t>Jan </a:t>
          </a:r>
          <a:r>
            <a:rPr lang="de-DE" sz="1400" b="1" kern="1200" dirty="0" err="1"/>
            <a:t>Grippenkoven</a:t>
          </a:r>
          <a:endParaRPr lang="en-GB" sz="1400" b="1" kern="1200" dirty="0"/>
        </a:p>
        <a:p>
          <a:pPr marL="0" lvl="0" indent="0" algn="ctr" defTabSz="622300">
            <a:lnSpc>
              <a:spcPct val="90000"/>
            </a:lnSpc>
            <a:spcBef>
              <a:spcPct val="0"/>
            </a:spcBef>
            <a:spcAft>
              <a:spcPct val="35000"/>
            </a:spcAft>
            <a:buNone/>
          </a:pPr>
          <a:r>
            <a:rPr lang="de-DE" sz="1400" kern="1200" dirty="0"/>
            <a:t>Teamleader</a:t>
          </a:r>
          <a:endParaRPr lang="en-GB" sz="1400" b="1" kern="1200" dirty="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E937B-95A1-48F3-A219-DE89C870D856}">
      <dsp:nvSpPr>
        <dsp:cNvPr id="0" name=""/>
        <dsp:cNvSpPr/>
      </dsp:nvSpPr>
      <dsp:spPr>
        <a:xfrm>
          <a:off x="2970851" y="1397196"/>
          <a:ext cx="1775896" cy="153622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Data structure</a:t>
          </a:r>
        </a:p>
      </dsp:txBody>
      <dsp:txXfrm>
        <a:off x="3265142" y="1651770"/>
        <a:ext cx="1187314" cy="1027074"/>
      </dsp:txXfrm>
    </dsp:sp>
    <dsp:sp modelId="{FD251970-AF95-4110-B9FC-B0B840C77C4A}">
      <dsp:nvSpPr>
        <dsp:cNvPr id="0" name=""/>
        <dsp:cNvSpPr/>
      </dsp:nvSpPr>
      <dsp:spPr>
        <a:xfrm>
          <a:off x="4082904" y="662217"/>
          <a:ext cx="670040" cy="57732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9E7B5-54CB-45C7-A2F2-80C5AE16A26D}">
      <dsp:nvSpPr>
        <dsp:cNvPr id="0" name=""/>
        <dsp:cNvSpPr/>
      </dsp:nvSpPr>
      <dsp:spPr>
        <a:xfrm>
          <a:off x="3134437" y="0"/>
          <a:ext cx="1455334" cy="125903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err="1"/>
            <a:t>Daat</a:t>
          </a:r>
          <a:endParaRPr lang="en-GB" sz="1900" kern="1200"/>
        </a:p>
      </dsp:txBody>
      <dsp:txXfrm>
        <a:off x="3375617" y="208649"/>
        <a:ext cx="972974" cy="841737"/>
      </dsp:txXfrm>
    </dsp:sp>
    <dsp:sp modelId="{8DC6C732-31B0-4335-A3C6-7C47C1A1D784}">
      <dsp:nvSpPr>
        <dsp:cNvPr id="0" name=""/>
        <dsp:cNvSpPr/>
      </dsp:nvSpPr>
      <dsp:spPr>
        <a:xfrm>
          <a:off x="4864894" y="1741514"/>
          <a:ext cx="670040" cy="57732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4A5555-D71A-45B6-A217-6C302784923A}">
      <dsp:nvSpPr>
        <dsp:cNvPr id="0" name=""/>
        <dsp:cNvSpPr/>
      </dsp:nvSpPr>
      <dsp:spPr>
        <a:xfrm>
          <a:off x="4469148" y="774391"/>
          <a:ext cx="1455334" cy="125903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err="1"/>
            <a:t>erutcurts</a:t>
          </a:r>
          <a:endParaRPr lang="en-GB" sz="1900" kern="1200"/>
        </a:p>
      </dsp:txBody>
      <dsp:txXfrm>
        <a:off x="4710328" y="983040"/>
        <a:ext cx="972974" cy="841737"/>
      </dsp:txXfrm>
    </dsp:sp>
    <dsp:sp modelId="{4DE83775-5A72-40E0-BB8D-03064618E869}">
      <dsp:nvSpPr>
        <dsp:cNvPr id="0" name=""/>
        <dsp:cNvSpPr/>
      </dsp:nvSpPr>
      <dsp:spPr>
        <a:xfrm>
          <a:off x="4321673" y="2959838"/>
          <a:ext cx="670040" cy="57732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3C32D-4CEA-447D-B0FE-1F660D940711}">
      <dsp:nvSpPr>
        <dsp:cNvPr id="0" name=""/>
        <dsp:cNvSpPr/>
      </dsp:nvSpPr>
      <dsp:spPr>
        <a:xfrm>
          <a:off x="4469148" y="2296754"/>
          <a:ext cx="1455334" cy="125903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err="1"/>
            <a:t>ataD</a:t>
          </a:r>
          <a:endParaRPr lang="en-GB" sz="1900" kern="1200"/>
        </a:p>
      </dsp:txBody>
      <dsp:txXfrm>
        <a:off x="4710328" y="2505403"/>
        <a:ext cx="972974" cy="841737"/>
      </dsp:txXfrm>
    </dsp:sp>
    <dsp:sp modelId="{A101938B-C2F7-4349-AB41-9D26D7898051}">
      <dsp:nvSpPr>
        <dsp:cNvPr id="0" name=""/>
        <dsp:cNvSpPr/>
      </dsp:nvSpPr>
      <dsp:spPr>
        <a:xfrm>
          <a:off x="2974156" y="3086304"/>
          <a:ext cx="670040" cy="57732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CD631-AC35-4B3C-80A5-AE800ABC838E}">
      <dsp:nvSpPr>
        <dsp:cNvPr id="0" name=""/>
        <dsp:cNvSpPr/>
      </dsp:nvSpPr>
      <dsp:spPr>
        <a:xfrm>
          <a:off x="3134437" y="3072012"/>
          <a:ext cx="1455334" cy="125903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Da ta</a:t>
          </a:r>
        </a:p>
      </dsp:txBody>
      <dsp:txXfrm>
        <a:off x="3375617" y="3280661"/>
        <a:ext cx="972974" cy="841737"/>
      </dsp:txXfrm>
    </dsp:sp>
    <dsp:sp modelId="{CFBDB96B-2EE8-4BF3-A56C-0CE7EF73C3D4}">
      <dsp:nvSpPr>
        <dsp:cNvPr id="0" name=""/>
        <dsp:cNvSpPr/>
      </dsp:nvSpPr>
      <dsp:spPr>
        <a:xfrm>
          <a:off x="2179361" y="2007440"/>
          <a:ext cx="670040" cy="57732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DFBB3-A0DD-41B3-ADE3-9A13EAE496BA}">
      <dsp:nvSpPr>
        <dsp:cNvPr id="0" name=""/>
        <dsp:cNvSpPr/>
      </dsp:nvSpPr>
      <dsp:spPr>
        <a:xfrm>
          <a:off x="1793530" y="2297620"/>
          <a:ext cx="1455334" cy="125903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err="1"/>
            <a:t>Struc</a:t>
          </a:r>
          <a:r>
            <a:rPr lang="en-GB" sz="1900" kern="1200"/>
            <a:t> </a:t>
          </a:r>
          <a:r>
            <a:rPr lang="en-GB" sz="1900" kern="1200" err="1"/>
            <a:t>ture</a:t>
          </a:r>
          <a:endParaRPr lang="en-GB" sz="1900" kern="1200"/>
        </a:p>
      </dsp:txBody>
      <dsp:txXfrm>
        <a:off x="2034710" y="2506269"/>
        <a:ext cx="972974" cy="841737"/>
      </dsp:txXfrm>
    </dsp:sp>
    <dsp:sp modelId="{724771DB-C974-498E-A544-54D08E5843CB}">
      <dsp:nvSpPr>
        <dsp:cNvPr id="0" name=""/>
        <dsp:cNvSpPr/>
      </dsp:nvSpPr>
      <dsp:spPr>
        <a:xfrm>
          <a:off x="1793530" y="772658"/>
          <a:ext cx="1455334" cy="1259035"/>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err="1"/>
            <a:t>Struectur</a:t>
          </a:r>
          <a:endParaRPr lang="en-GB" sz="1900" kern="1200"/>
        </a:p>
      </dsp:txBody>
      <dsp:txXfrm>
        <a:off x="2034710" y="981307"/>
        <a:ext cx="972974" cy="8417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2015-97F9-480B-ABDB-CACE02F9B3EA}">
      <dsp:nvSpPr>
        <dsp:cNvPr id="0" name=""/>
        <dsp:cNvSpPr/>
      </dsp:nvSpPr>
      <dsp:spPr>
        <a:xfrm>
          <a:off x="0" y="0"/>
          <a:ext cx="11487875" cy="255768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B0F3-1742-4FE8-A772-42E370785677}">
      <dsp:nvSpPr>
        <dsp:cNvPr id="0" name=""/>
        <dsp:cNvSpPr/>
      </dsp:nvSpPr>
      <dsp:spPr>
        <a:xfrm>
          <a:off x="354127" y="341024"/>
          <a:ext cx="1418371" cy="1875635"/>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016F9-CBD5-4CB7-A57C-55C9B2C1FFEC}">
      <dsp:nvSpPr>
        <dsp:cNvPr id="0" name=""/>
        <dsp:cNvSpPr/>
      </dsp:nvSpPr>
      <dsp:spPr>
        <a:xfrm rot="10800000">
          <a:off x="354127" y="2557684"/>
          <a:ext cx="1418371" cy="3126058"/>
        </a:xfrm>
        <a:prstGeom prst="round2SameRect">
          <a:avLst>
            <a:gd name="adj1" fmla="val 10500"/>
            <a:gd name="adj2" fmla="val 0"/>
          </a:avLst>
        </a:prstGeom>
        <a:solidFill>
          <a:srgbClr val="4472C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lang="fr-BE" sz="1500" b="1" kern="1200">
              <a:solidFill>
                <a:prstClr val="white"/>
              </a:solidFill>
              <a:latin typeface="Calibri" panose="020F0502020204030204"/>
              <a:ea typeface="+mn-ea"/>
              <a:cs typeface="+mn-cs"/>
            </a:rPr>
            <a:t>Cyriel Martin </a:t>
          </a:r>
          <a:r>
            <a:rPr lang="fr-BE" sz="1350" b="0" kern="1200">
              <a:solidFill>
                <a:prstClr val="white"/>
              </a:solidFill>
              <a:latin typeface="Calibri" panose="020F0502020204030204"/>
              <a:ea typeface="+mn-ea"/>
              <a:cs typeface="+mn-cs"/>
            </a:rPr>
            <a:t>Communication </a:t>
          </a:r>
          <a:r>
            <a:rPr lang="fr-BE" sz="1350" b="0" kern="1200" err="1">
              <a:solidFill>
                <a:prstClr val="white"/>
              </a:solidFill>
              <a:latin typeface="Calibri" panose="020F0502020204030204"/>
              <a:ea typeface="+mn-ea"/>
              <a:cs typeface="+mn-cs"/>
            </a:rPr>
            <a:t>Officer</a:t>
          </a:r>
          <a:endParaRPr lang="fr-BE" sz="1350" b="0" kern="1200">
            <a:solidFill>
              <a:prstClr val="white"/>
            </a:solidFill>
            <a:latin typeface="Calibri" panose="020F0502020204030204"/>
            <a:ea typeface="+mn-ea"/>
            <a:cs typeface="+mn-cs"/>
          </a:endParaRPr>
        </a:p>
      </dsp:txBody>
      <dsp:txXfrm rot="10800000">
        <a:off x="397747" y="2557684"/>
        <a:ext cx="1331131" cy="3082438"/>
      </dsp:txXfrm>
    </dsp:sp>
    <dsp:sp modelId="{0BBFA55B-F92D-4426-9C45-B133A4B6F343}">
      <dsp:nvSpPr>
        <dsp:cNvPr id="0" name=""/>
        <dsp:cNvSpPr/>
      </dsp:nvSpPr>
      <dsp:spPr>
        <a:xfrm>
          <a:off x="1914335" y="341024"/>
          <a:ext cx="1418371" cy="1875635"/>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582B1E-2992-4900-8A5D-582CFE76283F}">
      <dsp:nvSpPr>
        <dsp:cNvPr id="0" name=""/>
        <dsp:cNvSpPr/>
      </dsp:nvSpPr>
      <dsp:spPr>
        <a:xfrm rot="10800000">
          <a:off x="1914335"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Josef </a:t>
          </a:r>
          <a:r>
            <a:rPr lang="fr-BE" sz="1500" b="1" kern="1200" err="1"/>
            <a:t>Doppelbauer</a:t>
          </a:r>
          <a:endParaRPr lang="en-GB" sz="1500" b="1" kern="1200"/>
        </a:p>
        <a:p>
          <a:pPr marL="114300" lvl="1" indent="-114300" algn="ctr" defTabSz="622300">
            <a:lnSpc>
              <a:spcPct val="90000"/>
            </a:lnSpc>
            <a:spcBef>
              <a:spcPct val="0"/>
            </a:spcBef>
            <a:spcAft>
              <a:spcPct val="15000"/>
            </a:spcAft>
            <a:buFont typeface="Arial" panose="020B0604020202020204" pitchFamily="34" charset="0"/>
            <a:buNone/>
          </a:pPr>
          <a:r>
            <a:rPr lang="fr-BE" sz="1400" kern="1200" err="1"/>
            <a:t>Executive</a:t>
          </a:r>
          <a:r>
            <a:rPr lang="fr-BE" sz="1400" kern="1200"/>
            <a:t> </a:t>
          </a:r>
          <a:r>
            <a:rPr lang="fr-BE" sz="1400" kern="1200" err="1"/>
            <a:t>Director</a:t>
          </a:r>
          <a:endParaRPr lang="en-GB" sz="1400" kern="1200" err="1"/>
        </a:p>
      </dsp:txBody>
      <dsp:txXfrm rot="10800000">
        <a:off x="1957955" y="2557684"/>
        <a:ext cx="1331131" cy="3082438"/>
      </dsp:txXfrm>
    </dsp:sp>
    <dsp:sp modelId="{EDF3ECC9-B997-4EC6-B433-37C8EA71B1D2}">
      <dsp:nvSpPr>
        <dsp:cNvPr id="0" name=""/>
        <dsp:cNvSpPr/>
      </dsp:nvSpPr>
      <dsp:spPr>
        <a:xfrm>
          <a:off x="3474543" y="341024"/>
          <a:ext cx="1418371" cy="187563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9798" t="-11419" r="-19798" b="9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1686-8C81-499C-96B3-2827A89F6CDC}">
      <dsp:nvSpPr>
        <dsp:cNvPr id="0" name=""/>
        <dsp:cNvSpPr/>
      </dsp:nvSpPr>
      <dsp:spPr>
        <a:xfrm rot="10800000">
          <a:off x="3476373"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err="1"/>
            <a:t>Jayne</a:t>
          </a:r>
          <a:r>
            <a:rPr lang="fr-BE" sz="1500" b="1" kern="1200"/>
            <a:t> Yeo</a:t>
          </a:r>
          <a:endParaRPr lang="en-GB" sz="1500" b="1" kern="1200"/>
        </a:p>
        <a:p>
          <a:pPr marL="114300" lvl="1" indent="-114300" algn="ctr" defTabSz="622300">
            <a:lnSpc>
              <a:spcPct val="90000"/>
            </a:lnSpc>
            <a:spcBef>
              <a:spcPct val="0"/>
            </a:spcBef>
            <a:spcAft>
              <a:spcPct val="15000"/>
            </a:spcAft>
            <a:buNone/>
          </a:pPr>
          <a:r>
            <a:rPr lang="fr-BE" sz="1400" kern="1200"/>
            <a:t>Project </a:t>
          </a:r>
          <a:r>
            <a:rPr lang="fr-BE" sz="1400" kern="1200" err="1"/>
            <a:t>Officer</a:t>
          </a:r>
          <a:endParaRPr lang="fr-BE" sz="1400" kern="1200"/>
        </a:p>
      </dsp:txBody>
      <dsp:txXfrm rot="10800000">
        <a:off x="3519993" y="2557684"/>
        <a:ext cx="1331131" cy="3082438"/>
      </dsp:txXfrm>
    </dsp:sp>
    <dsp:sp modelId="{1DA29C03-357E-4847-AC49-43D9BD04FAC3}">
      <dsp:nvSpPr>
        <dsp:cNvPr id="0" name=""/>
        <dsp:cNvSpPr/>
      </dsp:nvSpPr>
      <dsp:spPr>
        <a:xfrm>
          <a:off x="5034751" y="341024"/>
          <a:ext cx="1418371" cy="18756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ABF65E-0E69-41FD-8C73-6E9AECBE3542}">
      <dsp:nvSpPr>
        <dsp:cNvPr id="0" name=""/>
        <dsp:cNvSpPr/>
      </dsp:nvSpPr>
      <dsp:spPr>
        <a:xfrm rot="10800000">
          <a:off x="5034751"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b="1" kern="1200"/>
            <a:t>Jan </a:t>
          </a:r>
          <a:r>
            <a:rPr lang="de-DE" sz="1400" b="1" kern="1200" err="1"/>
            <a:t>Grippenkoven</a:t>
          </a:r>
          <a:endParaRPr lang="en-GB" sz="1400" b="1" kern="1200"/>
        </a:p>
        <a:p>
          <a:pPr marL="0" lvl="0" indent="0" algn="ctr" defTabSz="622300">
            <a:lnSpc>
              <a:spcPct val="90000"/>
            </a:lnSpc>
            <a:spcBef>
              <a:spcPct val="0"/>
            </a:spcBef>
            <a:spcAft>
              <a:spcPct val="35000"/>
            </a:spcAft>
            <a:buNone/>
          </a:pPr>
          <a:r>
            <a:rPr lang="de-DE" sz="1400" kern="1200"/>
            <a:t>Teamleader</a:t>
          </a:r>
          <a:endParaRPr lang="en-GB" sz="1400" b="1" kern="1200"/>
        </a:p>
        <a:p>
          <a:pPr marL="114300" lvl="1" indent="-114300" algn="ctr" defTabSz="533400">
            <a:lnSpc>
              <a:spcPct val="90000"/>
            </a:lnSpc>
            <a:spcBef>
              <a:spcPct val="0"/>
            </a:spcBef>
            <a:spcAft>
              <a:spcPct val="15000"/>
            </a:spcAft>
            <a:buChar char="•"/>
          </a:pPr>
          <a:endParaRPr lang="en-GB" sz="1200" kern="1200"/>
        </a:p>
      </dsp:txBody>
      <dsp:txXfrm rot="10800000">
        <a:off x="5078371" y="2557684"/>
        <a:ext cx="1331131" cy="3082438"/>
      </dsp:txXfrm>
    </dsp:sp>
    <dsp:sp modelId="{F2319CC4-3B15-4E4C-9CEC-4659E2AA7F1E}">
      <dsp:nvSpPr>
        <dsp:cNvPr id="0" name=""/>
        <dsp:cNvSpPr/>
      </dsp:nvSpPr>
      <dsp:spPr>
        <a:xfrm>
          <a:off x="6590846" y="333465"/>
          <a:ext cx="1418371" cy="187563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B416B-8691-48F2-86E3-7A02C877DD60}">
      <dsp:nvSpPr>
        <dsp:cNvPr id="0" name=""/>
        <dsp:cNvSpPr/>
      </dsp:nvSpPr>
      <dsp:spPr>
        <a:xfrm rot="10800000">
          <a:off x="6594960"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de-DE" sz="1500" b="1" kern="1200"/>
            <a:t>Fabrice </a:t>
          </a:r>
          <a:r>
            <a:rPr lang="de-DE" sz="1500" b="1" kern="1200" err="1"/>
            <a:t>Drogoul</a:t>
          </a:r>
          <a:endParaRPr lang="en-GB" sz="1500" b="1" kern="1200" err="1"/>
        </a:p>
        <a:p>
          <a:pPr marL="0" lvl="0" indent="0" algn="ctr" defTabSz="666750" rtl="0">
            <a:lnSpc>
              <a:spcPct val="90000"/>
            </a:lnSpc>
            <a:spcBef>
              <a:spcPct val="0"/>
            </a:spcBef>
            <a:spcAft>
              <a:spcPct val="35000"/>
            </a:spcAft>
            <a:buNone/>
          </a:pPr>
          <a:r>
            <a:rPr lang="fr-BE" sz="1500" kern="1200"/>
            <a:t>Human </a:t>
          </a:r>
          <a:r>
            <a:rPr lang="fr-BE" sz="1500" kern="1200" err="1"/>
            <a:t>Factors</a:t>
          </a:r>
          <a:r>
            <a:rPr lang="fr-BE" sz="1500" kern="1200"/>
            <a:t> Expert</a:t>
          </a:r>
          <a:r>
            <a:rPr lang="fr-BE" sz="1500" kern="1200">
              <a:latin typeface="Calibri Light" panose="020F0302020204030204"/>
            </a:rPr>
            <a:t> </a:t>
          </a:r>
          <a:endParaRPr lang="en-GB" sz="1500" b="1" kern="1200"/>
        </a:p>
      </dsp:txBody>
      <dsp:txXfrm rot="10800000">
        <a:off x="6638580" y="2557684"/>
        <a:ext cx="1331131" cy="3082438"/>
      </dsp:txXfrm>
    </dsp:sp>
    <dsp:sp modelId="{583E6D14-98EF-4F82-ABE7-84DBC2041F06}">
      <dsp:nvSpPr>
        <dsp:cNvPr id="0" name=""/>
        <dsp:cNvSpPr/>
      </dsp:nvSpPr>
      <dsp:spPr>
        <a:xfrm>
          <a:off x="8155168" y="341024"/>
          <a:ext cx="1418371" cy="187563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3986-AD68-4095-92CD-771EE73F9968}">
      <dsp:nvSpPr>
        <dsp:cNvPr id="0" name=""/>
        <dsp:cNvSpPr/>
      </dsp:nvSpPr>
      <dsp:spPr>
        <a:xfrm rot="10800000">
          <a:off x="8155168" y="2557684"/>
          <a:ext cx="1418371" cy="3126058"/>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Tim </a:t>
          </a:r>
          <a:r>
            <a:rPr lang="en-US" sz="1500" b="0" kern="1200" err="1"/>
            <a:t>Haesevoets</a:t>
          </a:r>
          <a:endParaRPr lang="en-GB" sz="1500" b="1" kern="1200" err="1"/>
        </a:p>
        <a:p>
          <a:pPr marL="0" lvl="0" indent="0" algn="ctr" defTabSz="666750">
            <a:lnSpc>
              <a:spcPct val="90000"/>
            </a:lnSpc>
            <a:spcBef>
              <a:spcPct val="0"/>
            </a:spcBef>
            <a:spcAft>
              <a:spcPct val="35000"/>
            </a:spcAft>
            <a:buFont typeface="Arial" panose="020B0604020202020204" pitchFamily="34" charset="0"/>
            <a:buNone/>
          </a:pPr>
          <a:r>
            <a:rPr lang="de-DE" sz="1500" kern="1200" err="1"/>
            <a:t>Safety</a:t>
          </a:r>
          <a:r>
            <a:rPr lang="de-DE" sz="1500" kern="1200"/>
            <a:t> Culture &amp; HOF Officer</a:t>
          </a:r>
          <a:endParaRPr lang="en-GB" sz="1500" b="1" kern="1200"/>
        </a:p>
        <a:p>
          <a:pPr marL="0" lvl="0" indent="0" algn="ctr" defTabSz="666750">
            <a:lnSpc>
              <a:spcPct val="90000"/>
            </a:lnSpc>
            <a:spcBef>
              <a:spcPct val="0"/>
            </a:spcBef>
            <a:spcAft>
              <a:spcPct val="35000"/>
            </a:spcAft>
            <a:buNone/>
          </a:pPr>
          <a:endParaRPr lang="en-GB" sz="1500" b="1" kern="1200"/>
        </a:p>
      </dsp:txBody>
      <dsp:txXfrm rot="10800000">
        <a:off x="8198788" y="2557684"/>
        <a:ext cx="1331131" cy="3082438"/>
      </dsp:txXfrm>
    </dsp:sp>
    <dsp:sp modelId="{6E543377-ADBC-4598-9C66-1B4DFB843AC0}">
      <dsp:nvSpPr>
        <dsp:cNvPr id="0" name=""/>
        <dsp:cNvSpPr/>
      </dsp:nvSpPr>
      <dsp:spPr>
        <a:xfrm>
          <a:off x="9712128" y="324312"/>
          <a:ext cx="1418371" cy="1875635"/>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78EC4-E2BB-4703-ADAB-9074D7B91481}">
      <dsp:nvSpPr>
        <dsp:cNvPr id="0" name=""/>
        <dsp:cNvSpPr/>
      </dsp:nvSpPr>
      <dsp:spPr>
        <a:xfrm rot="10800000">
          <a:off x="9715376" y="2557684"/>
          <a:ext cx="1418371" cy="3126058"/>
        </a:xfrm>
        <a:prstGeom prst="round2SameRect">
          <a:avLst>
            <a:gd name="adj1" fmla="val 10500"/>
            <a:gd name="adj2" fmla="val 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fr-BE" sz="1500" b="1" kern="1200"/>
            <a:t>Nora </a:t>
          </a:r>
          <a:r>
            <a:rPr lang="fr-BE" sz="1500" b="1" kern="1200" err="1"/>
            <a:t>Balfe</a:t>
          </a:r>
          <a:endParaRPr lang="en-GB" sz="1500" b="1" kern="1200" err="1"/>
        </a:p>
        <a:p>
          <a:pPr marL="0" lvl="0" indent="0" algn="ctr" defTabSz="666750">
            <a:lnSpc>
              <a:spcPct val="90000"/>
            </a:lnSpc>
            <a:spcBef>
              <a:spcPct val="0"/>
            </a:spcBef>
            <a:spcAft>
              <a:spcPct val="35000"/>
            </a:spcAft>
            <a:buNone/>
          </a:pPr>
          <a:r>
            <a:rPr lang="de-DE" sz="1500" kern="1200"/>
            <a:t>Human </a:t>
          </a:r>
          <a:r>
            <a:rPr lang="de-DE" sz="1500" kern="1200" err="1"/>
            <a:t>Factors</a:t>
          </a:r>
          <a:r>
            <a:rPr lang="de-DE" sz="1500" kern="1200"/>
            <a:t> </a:t>
          </a:r>
          <a:r>
            <a:rPr lang="de-DE" sz="1500" kern="1200" err="1"/>
            <a:t>Specialist</a:t>
          </a:r>
          <a:endParaRPr lang="en-GB" sz="1500" b="1" kern="1200"/>
        </a:p>
      </dsp:txBody>
      <dsp:txXfrm rot="10800000">
        <a:off x="9758996" y="2557684"/>
        <a:ext cx="1331131" cy="30824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7AE4D-B116-4D4D-ACDD-5A87D4358168}">
      <dsp:nvSpPr>
        <dsp:cNvPr id="0" name=""/>
        <dsp:cNvSpPr/>
      </dsp:nvSpPr>
      <dsp:spPr>
        <a:xfrm>
          <a:off x="371054" y="4269466"/>
          <a:ext cx="917608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D9C8D1-8543-4BE3-B6DB-1CDF65B8A380}">
      <dsp:nvSpPr>
        <dsp:cNvPr id="0" name=""/>
        <dsp:cNvSpPr/>
      </dsp:nvSpPr>
      <dsp:spPr>
        <a:xfrm>
          <a:off x="371054" y="3189469"/>
          <a:ext cx="917608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01903F-C0A6-4943-88C5-1C5CA11642E7}">
      <dsp:nvSpPr>
        <dsp:cNvPr id="0" name=""/>
        <dsp:cNvSpPr/>
      </dsp:nvSpPr>
      <dsp:spPr>
        <a:xfrm>
          <a:off x="371054" y="2109473"/>
          <a:ext cx="917608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B0A3F1-4025-4B9C-A318-E9183E9326F4}">
      <dsp:nvSpPr>
        <dsp:cNvPr id="0" name=""/>
        <dsp:cNvSpPr/>
      </dsp:nvSpPr>
      <dsp:spPr>
        <a:xfrm>
          <a:off x="371054" y="1029476"/>
          <a:ext cx="917608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4E8D09-1E41-49AF-91E6-33AF45D27AEA}">
      <dsp:nvSpPr>
        <dsp:cNvPr id="0" name=""/>
        <dsp:cNvSpPr/>
      </dsp:nvSpPr>
      <dsp:spPr>
        <a:xfrm>
          <a:off x="3545292" y="3"/>
          <a:ext cx="5465853" cy="102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IE" sz="2800" kern="1200"/>
            <a:t>Measures of task demand</a:t>
          </a:r>
        </a:p>
      </dsp:txBody>
      <dsp:txXfrm>
        <a:off x="3545292" y="3"/>
        <a:ext cx="5465853" cy="1028568"/>
      </dsp:txXfrm>
    </dsp:sp>
    <dsp:sp modelId="{0BB48E5D-DE9F-490A-BF33-9A01B8C465D6}">
      <dsp:nvSpPr>
        <dsp:cNvPr id="0" name=""/>
        <dsp:cNvSpPr/>
      </dsp:nvSpPr>
      <dsp:spPr>
        <a:xfrm>
          <a:off x="-371054" y="908"/>
          <a:ext cx="3870000" cy="102856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IE" sz="3900" kern="1200"/>
            <a:t> Objective</a:t>
          </a:r>
        </a:p>
      </dsp:txBody>
      <dsp:txXfrm>
        <a:off x="-320834" y="51128"/>
        <a:ext cx="3769560" cy="978348"/>
      </dsp:txXfrm>
    </dsp:sp>
    <dsp:sp modelId="{E3841B4E-8007-49BD-AA92-B3ADACFED119}">
      <dsp:nvSpPr>
        <dsp:cNvPr id="0" name=""/>
        <dsp:cNvSpPr/>
      </dsp:nvSpPr>
      <dsp:spPr>
        <a:xfrm>
          <a:off x="3528690" y="1080905"/>
          <a:ext cx="5246594" cy="102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IE" sz="2800" kern="1200"/>
            <a:t>Ratings of perceived demand</a:t>
          </a:r>
        </a:p>
      </dsp:txBody>
      <dsp:txXfrm>
        <a:off x="3528690" y="1080905"/>
        <a:ext cx="5246594" cy="1028568"/>
      </dsp:txXfrm>
    </dsp:sp>
    <dsp:sp modelId="{CD682253-1E69-4E68-BB66-858A87DD1A00}">
      <dsp:nvSpPr>
        <dsp:cNvPr id="0" name=""/>
        <dsp:cNvSpPr/>
      </dsp:nvSpPr>
      <dsp:spPr>
        <a:xfrm>
          <a:off x="-371054" y="1080905"/>
          <a:ext cx="3870000" cy="102856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IE" sz="3900" kern="1200"/>
            <a:t>Subjective</a:t>
          </a:r>
        </a:p>
      </dsp:txBody>
      <dsp:txXfrm>
        <a:off x="-320834" y="1131125"/>
        <a:ext cx="3769560" cy="978348"/>
      </dsp:txXfrm>
    </dsp:sp>
    <dsp:sp modelId="{15853196-B4AB-45D4-AC6E-FF505AA82685}">
      <dsp:nvSpPr>
        <dsp:cNvPr id="0" name=""/>
        <dsp:cNvSpPr/>
      </dsp:nvSpPr>
      <dsp:spPr>
        <a:xfrm>
          <a:off x="3546380" y="2176947"/>
          <a:ext cx="5629703" cy="102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IE" sz="2800" kern="1200"/>
            <a:t>Performance at a secondary activity</a:t>
          </a:r>
        </a:p>
      </dsp:txBody>
      <dsp:txXfrm>
        <a:off x="3546380" y="2176947"/>
        <a:ext cx="5629703" cy="1028568"/>
      </dsp:txXfrm>
    </dsp:sp>
    <dsp:sp modelId="{5216387C-F000-42BE-9171-A19F13D1C268}">
      <dsp:nvSpPr>
        <dsp:cNvPr id="0" name=""/>
        <dsp:cNvSpPr/>
      </dsp:nvSpPr>
      <dsp:spPr>
        <a:xfrm>
          <a:off x="-371054" y="2160901"/>
          <a:ext cx="3870000" cy="102856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IE" sz="3900" kern="1200"/>
            <a:t>Secondary tasks</a:t>
          </a:r>
        </a:p>
      </dsp:txBody>
      <dsp:txXfrm>
        <a:off x="-320834" y="2211121"/>
        <a:ext cx="3769560" cy="978348"/>
      </dsp:txXfrm>
    </dsp:sp>
    <dsp:sp modelId="{D5876256-C8B7-46AB-B8DC-91C191161ADC}">
      <dsp:nvSpPr>
        <dsp:cNvPr id="0" name=""/>
        <dsp:cNvSpPr/>
      </dsp:nvSpPr>
      <dsp:spPr>
        <a:xfrm>
          <a:off x="3598256" y="3240898"/>
          <a:ext cx="5107461" cy="1028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IE" sz="2800" kern="1200"/>
            <a:t>Heart rate, GSR, eye blinks, etc.</a:t>
          </a:r>
        </a:p>
      </dsp:txBody>
      <dsp:txXfrm>
        <a:off x="3598256" y="3240898"/>
        <a:ext cx="5107461" cy="1028568"/>
      </dsp:txXfrm>
    </dsp:sp>
    <dsp:sp modelId="{A1045983-9D5B-42B7-8FCC-4E6590F25EAA}">
      <dsp:nvSpPr>
        <dsp:cNvPr id="0" name=""/>
        <dsp:cNvSpPr/>
      </dsp:nvSpPr>
      <dsp:spPr>
        <a:xfrm>
          <a:off x="-371054" y="3240898"/>
          <a:ext cx="3870000" cy="102856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1689100">
            <a:lnSpc>
              <a:spcPct val="90000"/>
            </a:lnSpc>
            <a:spcBef>
              <a:spcPct val="0"/>
            </a:spcBef>
            <a:spcAft>
              <a:spcPct val="35000"/>
            </a:spcAft>
            <a:buNone/>
          </a:pPr>
          <a:r>
            <a:rPr lang="en-IE" sz="3800" kern="1200"/>
            <a:t>Physiological</a:t>
          </a:r>
        </a:p>
      </dsp:txBody>
      <dsp:txXfrm>
        <a:off x="-320834" y="3291118"/>
        <a:ext cx="3769560" cy="9783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3B94C-E2BC-472F-A4EB-FB006D323C7F}">
      <dsp:nvSpPr>
        <dsp:cNvPr id="0" name=""/>
        <dsp:cNvSpPr/>
      </dsp:nvSpPr>
      <dsp:spPr>
        <a:xfrm>
          <a:off x="960" y="3061285"/>
          <a:ext cx="8367379" cy="1383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kern="1200"/>
            <a:t>Impact of new technology on attention and concentration?</a:t>
          </a:r>
        </a:p>
      </dsp:txBody>
      <dsp:txXfrm>
        <a:off x="41478" y="3101803"/>
        <a:ext cx="8286343" cy="1302337"/>
      </dsp:txXfrm>
    </dsp:sp>
    <dsp:sp modelId="{9462F902-FA1D-45B7-AC0F-6E3265388479}">
      <dsp:nvSpPr>
        <dsp:cNvPr id="0" name=""/>
        <dsp:cNvSpPr/>
      </dsp:nvSpPr>
      <dsp:spPr>
        <a:xfrm>
          <a:off x="960" y="1532135"/>
          <a:ext cx="5465831" cy="1383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kern="1200"/>
            <a:t>What effect does automation have?</a:t>
          </a:r>
        </a:p>
      </dsp:txBody>
      <dsp:txXfrm>
        <a:off x="41478" y="1572653"/>
        <a:ext cx="5384795" cy="1302337"/>
      </dsp:txXfrm>
    </dsp:sp>
    <dsp:sp modelId="{5F66822F-DE40-4DCB-9B88-E6C3076D5B05}">
      <dsp:nvSpPr>
        <dsp:cNvPr id="0" name=""/>
        <dsp:cNvSpPr/>
      </dsp:nvSpPr>
      <dsp:spPr>
        <a:xfrm>
          <a:off x="960" y="2985"/>
          <a:ext cx="2676704" cy="1383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E" sz="2900" kern="1200"/>
            <a:t>How many operators?</a:t>
          </a:r>
        </a:p>
      </dsp:txBody>
      <dsp:txXfrm>
        <a:off x="41478" y="43503"/>
        <a:ext cx="2595668" cy="1302337"/>
      </dsp:txXfrm>
    </dsp:sp>
    <dsp:sp modelId="{3ADD083A-E46F-4424-A6B3-824E7D242837}">
      <dsp:nvSpPr>
        <dsp:cNvPr id="0" name=""/>
        <dsp:cNvSpPr/>
      </dsp:nvSpPr>
      <dsp:spPr>
        <a:xfrm>
          <a:off x="2790086" y="2985"/>
          <a:ext cx="2676704" cy="1383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E" sz="2900" kern="1200"/>
            <a:t>What size areas?</a:t>
          </a:r>
        </a:p>
      </dsp:txBody>
      <dsp:txXfrm>
        <a:off x="2830604" y="43503"/>
        <a:ext cx="2595668" cy="1302337"/>
      </dsp:txXfrm>
    </dsp:sp>
    <dsp:sp modelId="{E2A9581A-4375-4D9F-87EA-CA624DE10C1D}">
      <dsp:nvSpPr>
        <dsp:cNvPr id="0" name=""/>
        <dsp:cNvSpPr/>
      </dsp:nvSpPr>
      <dsp:spPr>
        <a:xfrm>
          <a:off x="5691634" y="1532135"/>
          <a:ext cx="2676704" cy="1383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kern="1200"/>
            <a:t>Workload variability?</a:t>
          </a:r>
        </a:p>
      </dsp:txBody>
      <dsp:txXfrm>
        <a:off x="5732152" y="1572653"/>
        <a:ext cx="2595668" cy="1302337"/>
      </dsp:txXfrm>
    </dsp:sp>
    <dsp:sp modelId="{062C37E8-8595-4D82-B997-A7933C688855}">
      <dsp:nvSpPr>
        <dsp:cNvPr id="0" name=""/>
        <dsp:cNvSpPr/>
      </dsp:nvSpPr>
      <dsp:spPr>
        <a:xfrm>
          <a:off x="5691634" y="2985"/>
          <a:ext cx="2676704" cy="1383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IE" sz="2900" kern="1200"/>
            <a:t>How to manage migration?</a:t>
          </a:r>
        </a:p>
      </dsp:txBody>
      <dsp:txXfrm>
        <a:off x="5732152" y="43503"/>
        <a:ext cx="2595668" cy="13023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2A7B3-477B-4C1A-8B82-8E2ECAD5F2E9}">
      <dsp:nvSpPr>
        <dsp:cNvPr id="0" name=""/>
        <dsp:cNvSpPr/>
      </dsp:nvSpPr>
      <dsp:spPr>
        <a:xfrm>
          <a:off x="3710105" y="1044"/>
          <a:ext cx="2525202" cy="252520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IE" sz="1800" kern="1200"/>
        </a:p>
      </dsp:txBody>
      <dsp:txXfrm>
        <a:off x="4341406" y="1044"/>
        <a:ext cx="1262601" cy="2083292"/>
      </dsp:txXfrm>
    </dsp:sp>
    <dsp:sp modelId="{B09DA862-E745-436C-84DA-F7AFFF453BD1}">
      <dsp:nvSpPr>
        <dsp:cNvPr id="0" name=""/>
        <dsp:cNvSpPr/>
      </dsp:nvSpPr>
      <dsp:spPr>
        <a:xfrm rot="7200000">
          <a:off x="5171333" y="2531965"/>
          <a:ext cx="2525202" cy="252520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IE" sz="2700" kern="1200"/>
            <a:t>Demand estimation</a:t>
          </a:r>
        </a:p>
      </dsp:txBody>
      <dsp:txXfrm rot="-5400000">
        <a:off x="5583641" y="3273743"/>
        <a:ext cx="2083292" cy="1262601"/>
      </dsp:txXfrm>
    </dsp:sp>
    <dsp:sp modelId="{86350032-4C31-4354-ADA0-5E8F0960738D}">
      <dsp:nvSpPr>
        <dsp:cNvPr id="0" name=""/>
        <dsp:cNvSpPr/>
      </dsp:nvSpPr>
      <dsp:spPr>
        <a:xfrm rot="14400000">
          <a:off x="2248878" y="2531965"/>
          <a:ext cx="2525202" cy="2525202"/>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IE" sz="2700" kern="1200"/>
            <a:t>Operational judgement</a:t>
          </a:r>
        </a:p>
      </dsp:txBody>
      <dsp:txXfrm rot="5400000">
        <a:off x="2278481" y="3273742"/>
        <a:ext cx="2083292" cy="12626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C682C-159B-4133-9706-0006A4914A6F}">
      <dsp:nvSpPr>
        <dsp:cNvPr id="0" name=""/>
        <dsp:cNvSpPr/>
      </dsp:nvSpPr>
      <dsp:spPr>
        <a:xfrm>
          <a:off x="0" y="57596"/>
          <a:ext cx="9741433"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a:t>Far less published research on driver workload assessment than signaller</a:t>
          </a:r>
        </a:p>
      </dsp:txBody>
      <dsp:txXfrm>
        <a:off x="58257" y="115853"/>
        <a:ext cx="9624919" cy="1076886"/>
      </dsp:txXfrm>
    </dsp:sp>
    <dsp:sp modelId="{86B3CDC5-40FF-401D-AA94-BEA82C2B218B}">
      <dsp:nvSpPr>
        <dsp:cNvPr id="0" name=""/>
        <dsp:cNvSpPr/>
      </dsp:nvSpPr>
      <dsp:spPr>
        <a:xfrm>
          <a:off x="0" y="1250996"/>
          <a:ext cx="974143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IE" sz="2300" kern="1200"/>
            <a:t>Data tends to be based on self-report measures</a:t>
          </a:r>
        </a:p>
      </dsp:txBody>
      <dsp:txXfrm>
        <a:off x="0" y="1250996"/>
        <a:ext cx="9741433" cy="496800"/>
      </dsp:txXfrm>
    </dsp:sp>
    <dsp:sp modelId="{9B292C05-225B-4879-9957-382C47881C82}">
      <dsp:nvSpPr>
        <dsp:cNvPr id="0" name=""/>
        <dsp:cNvSpPr/>
      </dsp:nvSpPr>
      <dsp:spPr>
        <a:xfrm>
          <a:off x="0" y="1747796"/>
          <a:ext cx="9741433"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a:t>Underload is a bigger concern than overload</a:t>
          </a:r>
        </a:p>
      </dsp:txBody>
      <dsp:txXfrm>
        <a:off x="58257" y="1806053"/>
        <a:ext cx="9624919" cy="1076886"/>
      </dsp:txXfrm>
    </dsp:sp>
    <dsp:sp modelId="{265ADA98-E5F7-4734-8CE5-989D8411D1CD}">
      <dsp:nvSpPr>
        <dsp:cNvPr id="0" name=""/>
        <dsp:cNvSpPr/>
      </dsp:nvSpPr>
      <dsp:spPr>
        <a:xfrm>
          <a:off x="0" y="2941196"/>
          <a:ext cx="974143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IE" sz="2300" kern="1200"/>
            <a:t>Underload is not simply a matter of paying attention</a:t>
          </a:r>
        </a:p>
      </dsp:txBody>
      <dsp:txXfrm>
        <a:off x="0" y="2941196"/>
        <a:ext cx="9741433" cy="496800"/>
      </dsp:txXfrm>
    </dsp:sp>
    <dsp:sp modelId="{68C550C4-1F70-45D1-BA9C-3913EDFE0ED2}">
      <dsp:nvSpPr>
        <dsp:cNvPr id="0" name=""/>
        <dsp:cNvSpPr/>
      </dsp:nvSpPr>
      <dsp:spPr>
        <a:xfrm>
          <a:off x="0" y="3437996"/>
          <a:ext cx="9741433"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a:t>The infrastructure design has a big influence on workload</a:t>
          </a:r>
        </a:p>
      </dsp:txBody>
      <dsp:txXfrm>
        <a:off x="58257" y="3496253"/>
        <a:ext cx="9624919" cy="1076886"/>
      </dsp:txXfrm>
    </dsp:sp>
    <dsp:sp modelId="{D9F4788C-14A4-4E5C-92C6-EBEB52CA1A53}">
      <dsp:nvSpPr>
        <dsp:cNvPr id="0" name=""/>
        <dsp:cNvSpPr/>
      </dsp:nvSpPr>
      <dsp:spPr>
        <a:xfrm>
          <a:off x="0" y="4631396"/>
          <a:ext cx="9741433"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IE" sz="2300" kern="1200"/>
            <a:t>New technologies and more reliable trains are tending to further decrease driver workload</a:t>
          </a:r>
        </a:p>
      </dsp:txBody>
      <dsp:txXfrm>
        <a:off x="0" y="4631396"/>
        <a:ext cx="9741433" cy="729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92373-82D9-4A54-AC64-67C75B2F22E4}">
      <dsp:nvSpPr>
        <dsp:cNvPr id="0" name=""/>
        <dsp:cNvSpPr/>
      </dsp:nvSpPr>
      <dsp:spPr>
        <a:xfrm>
          <a:off x="0" y="75053"/>
          <a:ext cx="9839434" cy="111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E" sz="2800" kern="1200"/>
            <a:t>Mental workload is the ability of an operator to meet the demands placed on them</a:t>
          </a:r>
        </a:p>
      </dsp:txBody>
      <dsp:txXfrm>
        <a:off x="54373" y="129426"/>
        <a:ext cx="9730688" cy="1005094"/>
      </dsp:txXfrm>
    </dsp:sp>
    <dsp:sp modelId="{654DF215-390F-4FCB-97B2-EDA331D495EE}">
      <dsp:nvSpPr>
        <dsp:cNvPr id="0" name=""/>
        <dsp:cNvSpPr/>
      </dsp:nvSpPr>
      <dsp:spPr>
        <a:xfrm>
          <a:off x="0" y="1188893"/>
          <a:ext cx="9839434"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40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E" sz="2200" kern="1200"/>
            <a:t>Too much or too little demand creates problems</a:t>
          </a:r>
        </a:p>
      </dsp:txBody>
      <dsp:txXfrm>
        <a:off x="0" y="1188893"/>
        <a:ext cx="9839434" cy="463680"/>
      </dsp:txXfrm>
    </dsp:sp>
    <dsp:sp modelId="{13E4A27A-A3A7-4CFA-A34C-EF3E74E62E65}">
      <dsp:nvSpPr>
        <dsp:cNvPr id="0" name=""/>
        <dsp:cNvSpPr/>
      </dsp:nvSpPr>
      <dsp:spPr>
        <a:xfrm>
          <a:off x="0" y="1652573"/>
          <a:ext cx="9839434" cy="111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E" sz="2800" kern="1200"/>
            <a:t>Practical measures of workload can be developed for most roles based on identifying what generates demands</a:t>
          </a:r>
        </a:p>
      </dsp:txBody>
      <dsp:txXfrm>
        <a:off x="54373" y="1706946"/>
        <a:ext cx="9730688" cy="1005094"/>
      </dsp:txXfrm>
    </dsp:sp>
    <dsp:sp modelId="{7D6153E0-92FB-470B-8374-E47BEFC140D9}">
      <dsp:nvSpPr>
        <dsp:cNvPr id="0" name=""/>
        <dsp:cNvSpPr/>
      </dsp:nvSpPr>
      <dsp:spPr>
        <a:xfrm>
          <a:off x="0" y="2766413"/>
          <a:ext cx="9839434"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40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E" sz="2200" kern="1200"/>
            <a:t>e.g. train movements and infrastructure controlled by signallers and attentional demands on drivers</a:t>
          </a:r>
        </a:p>
      </dsp:txBody>
      <dsp:txXfrm>
        <a:off x="0" y="2766413"/>
        <a:ext cx="9839434" cy="695520"/>
      </dsp:txXfrm>
    </dsp:sp>
    <dsp:sp modelId="{0C70F3EB-F6E3-47B7-BD99-7FFD97EC7074}">
      <dsp:nvSpPr>
        <dsp:cNvPr id="0" name=""/>
        <dsp:cNvSpPr/>
      </dsp:nvSpPr>
      <dsp:spPr>
        <a:xfrm>
          <a:off x="0" y="3461933"/>
          <a:ext cx="9839434" cy="1113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E" sz="2800" kern="1200"/>
            <a:t>These measures can be used to help design systems that optimise human performance</a:t>
          </a:r>
        </a:p>
      </dsp:txBody>
      <dsp:txXfrm>
        <a:off x="54373" y="3516306"/>
        <a:ext cx="9730688" cy="100509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1F6B0-75B9-4CDD-B17A-51041BD4C1B2}"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D0764-102A-4644-BA60-541903CDA254}" type="slidenum">
              <a:rPr lang="en-GB" smtClean="0"/>
              <a:t>‹#›</a:t>
            </a:fld>
            <a:endParaRPr lang="en-GB"/>
          </a:p>
        </p:txBody>
      </p:sp>
    </p:spTree>
    <p:extLst>
      <p:ext uri="{BB962C8B-B14F-4D97-AF65-F5344CB8AC3E}">
        <p14:creationId xmlns:p14="http://schemas.microsoft.com/office/powerpoint/2010/main" val="419553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2</a:t>
            </a:fld>
            <a:endParaRPr lang="en-GB"/>
          </a:p>
        </p:txBody>
      </p:sp>
    </p:spTree>
    <p:extLst>
      <p:ext uri="{BB962C8B-B14F-4D97-AF65-F5344CB8AC3E}">
        <p14:creationId xmlns:p14="http://schemas.microsoft.com/office/powerpoint/2010/main" val="69495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I’m aware of the existence of the Karolinska Sleepiness Scale. In a former version of the HOF-inquiry we actually applied the scale. Employees were asked to rate their fatigue the way they felt 5 minutes prior to the safety incident, according to the scale. What I would like to point out is that when you’re involved in a safety incident is that you get a boost in adrenaline </a:t>
            </a:r>
            <a:r>
              <a:rPr lang="en-GB" sz="1800" err="1">
                <a:effectLst/>
                <a:latin typeface="Calibri" panose="020F0502020204030204" pitchFamily="34" charset="0"/>
                <a:ea typeface="Calibri" panose="020F0502020204030204" pitchFamily="34" charset="0"/>
                <a:cs typeface="Times New Roman" panose="02020603050405020304" pitchFamily="18" charset="0"/>
              </a:rPr>
              <a:t>bloodlevels</a:t>
            </a:r>
            <a:r>
              <a:rPr lang="en-GB" sz="1800">
                <a:effectLst/>
                <a:latin typeface="Calibri" panose="020F0502020204030204" pitchFamily="34" charset="0"/>
                <a:ea typeface="Calibri" panose="020F0502020204030204" pitchFamily="34" charset="0"/>
                <a:cs typeface="Times New Roman" panose="02020603050405020304" pitchFamily="18" charset="0"/>
              </a:rPr>
              <a:t>. This makes your heart beat faster and makes you feel more awake. Asking someone to rate themselves in hindsight is therefore not accurate. Besides, the employees have to remember how they were feeling because the HOF-inquiry doesn’t always take place immediately after an incident. Also, for an employee to report fatigue is when this fatigue has reached a level of noticeable tiredness and this tiredness has to stand out from other moments. What I’m trying to say is that this way of reporting only leads to the acknowledgement of extreme values.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02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Sometimes all you need is a little bit of luck and coincidence. It’s by coincidence that my path crossed the path of my colleague Bart Roets. And it is pure luck that the topic of fatigue came into the conversation. And even more luck is the fact that Bart collaborated with Simon </a:t>
            </a:r>
            <a:r>
              <a:rPr lang="en-GB" sz="1800" err="1">
                <a:effectLst/>
                <a:latin typeface="Calibri" panose="020F0502020204030204" pitchFamily="34" charset="0"/>
                <a:ea typeface="Calibri" panose="020F0502020204030204" pitchFamily="34" charset="0"/>
                <a:cs typeface="Times New Roman" panose="02020603050405020304" pitchFamily="18" charset="0"/>
              </a:rPr>
              <a:t>Folkard</a:t>
            </a:r>
            <a:r>
              <a:rPr lang="en-GB" sz="1800">
                <a:effectLst/>
                <a:latin typeface="Calibri" panose="020F0502020204030204" pitchFamily="34" charset="0"/>
                <a:ea typeface="Calibri" panose="020F0502020204030204" pitchFamily="34" charset="0"/>
                <a:cs typeface="Times New Roman" panose="02020603050405020304" pitchFamily="18" charset="0"/>
              </a:rPr>
              <a:t> for his PhD thesis. What was this thesis about? You all know Simon </a:t>
            </a:r>
            <a:r>
              <a:rPr lang="en-GB" sz="1800" err="1">
                <a:effectLst/>
                <a:latin typeface="Calibri" panose="020F0502020204030204" pitchFamily="34" charset="0"/>
                <a:ea typeface="Calibri" panose="020F0502020204030204" pitchFamily="34" charset="0"/>
                <a:cs typeface="Times New Roman" panose="02020603050405020304" pitchFamily="18" charset="0"/>
              </a:rPr>
              <a:t>Folkard</a:t>
            </a:r>
            <a:r>
              <a:rPr lang="en-GB" sz="1800">
                <a:effectLst/>
                <a:latin typeface="Calibri" panose="020F0502020204030204" pitchFamily="34" charset="0"/>
                <a:ea typeface="Calibri" panose="020F0502020204030204" pitchFamily="34" charset="0"/>
                <a:cs typeface="Times New Roman" panose="02020603050405020304" pitchFamily="18" charset="0"/>
              </a:rPr>
              <a:t> because of the Risk Index, which calculated a risk in fatigue per shift. The collaboration between Bart and Simon lead to an upgrade and refinement of the theory and tool. It’s to say, it lead to a model that allows to make a prediction of the risk of fatigue per hour, called the Hourly Risk Index.</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7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I’m not an academic and to me mathematics is like waving a magic wand, but I’ll try to explain the mechanics behind the model that Simon build and the tool that Bart constructed.</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is the model behind the HRI. Bear with me for a few minutes. First I’ll explain the formula, next I’ll take a deep dive into the individual components. After the theoretical explanation I’ll show you how I use it in an investigative tool.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you see on the screen is the full model. Risk equals cumulative risk times risk at time of day times risk at hours on service. Makes sense, right? Now for the deep dive…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5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The Cumulative risk. So this is a relative representation of the cumulative risk. The Y-axis show the relative risk while the X-axis shows the consecutive shifts. The relative risk at the first day is set to one. We see five early shifts, followed by two consecutive rest days in light </a:t>
            </a:r>
            <a:r>
              <a:rPr lang="en-GB" sz="1800" err="1">
                <a:effectLst/>
                <a:latin typeface="Calibri" panose="020F0502020204030204" pitchFamily="34" charset="0"/>
                <a:ea typeface="Calibri" panose="020F0502020204030204" pitchFamily="34" charset="0"/>
                <a:cs typeface="Times New Roman" panose="02020603050405020304" pitchFamily="18" charset="0"/>
              </a:rPr>
              <a:t>gray</a:t>
            </a:r>
            <a:r>
              <a:rPr lang="en-GB" sz="1800">
                <a:effectLst/>
                <a:latin typeface="Calibri" panose="020F0502020204030204" pitchFamily="34" charset="0"/>
                <a:ea typeface="Calibri" panose="020F0502020204030204" pitchFamily="34" charset="0"/>
                <a:cs typeface="Times New Roman" panose="02020603050405020304" pitchFamily="18" charset="0"/>
              </a:rPr>
              <a:t>. The middle series represents five consecutive late shifts, followed by two consecutive rest days. The most right series shows five consecutive night shifts, followed by two consecutive rest days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30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Next, we see a relative representation of the time of day. Y-axis again is the relative risk while the X-axis shows the time of day during 48 hours. These are scatter plot observations from 6 studies with a cosine fit. I think this is a very interesting graph because it shows a critical point. The relative risk is highest at midnight. For a safety controller in a TCC, this is the busiest time of the night. Most of the safety procedures revolving around protecting workers in a zone where tracks are being put out of service occur around this hour. If we combine this with the former graph where we saw the cumulative risk growing fastest in night shifts we see the risk of fatigue growing.</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889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Finally we see the relative representation of the hours on shift. The Y-axis again the relative risk while the X-axis shows the hours on shift. Important to notice is that there are no breaks calculated in this graph. And that’s a gap in the model. Workload and breaks are not yet being calculated into the model.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We can see that for eight-hour shifts there is nothing striking to report. But after those eight hours, the risk of fatigue goes up and fast.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07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 can find more information in the published paper in safety science and in as a chapter book that’s being published soon. </a:t>
            </a:r>
          </a:p>
          <a:p>
            <a:r>
              <a:rPr lang="en-GB" sz="1800">
                <a:effectLst/>
                <a:latin typeface="Calibri" panose="020F0502020204030204" pitchFamily="34" charset="0"/>
                <a:ea typeface="Calibri" panose="020F0502020204030204" pitchFamily="34" charset="0"/>
                <a:cs typeface="Times New Roman" panose="02020603050405020304" pitchFamily="18" charset="0"/>
              </a:rPr>
              <a:t>So far the theory. Are you curious to see how I use it for HF investigation?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70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Now this is where the real magic happens.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First, on the left hand side we have the first magical ingredient: the input of the data. That’s to say, the data from the harmony database. That’s the database that contains the working schedules for the employees in the TCC’s. In the current version of the experiment we’re working with three TCC’s. The reason behind this is straightforward: I worked in those three TCC’s so I have a deeper understanding of the harmony codes and the workstations behind the codes.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Then we have the model. The model is written in R-code and performs the needed calculations with on data. </a:t>
            </a:r>
          </a:p>
          <a:p>
            <a:r>
              <a:rPr lang="en-GB" sz="1800">
                <a:effectLst/>
                <a:latin typeface="Calibri" panose="020F0502020204030204" pitchFamily="34" charset="0"/>
                <a:ea typeface="Calibri" panose="020F0502020204030204" pitchFamily="34" charset="0"/>
                <a:cs typeface="Times New Roman" panose="02020603050405020304" pitchFamily="18" charset="0"/>
              </a:rPr>
              <a:t>And finally the result. A visualisation of the performed calculations in the </a:t>
            </a:r>
            <a:r>
              <a:rPr lang="en-GB" sz="1800" err="1">
                <a:effectLst/>
                <a:latin typeface="Calibri" panose="020F0502020204030204" pitchFamily="34" charset="0"/>
                <a:ea typeface="Calibri" panose="020F0502020204030204" pitchFamily="34" charset="0"/>
                <a:cs typeface="Times New Roman" panose="02020603050405020304" pitchFamily="18" charset="0"/>
              </a:rPr>
              <a:t>qlikview</a:t>
            </a:r>
            <a:r>
              <a:rPr lang="en-GB" sz="1800">
                <a:effectLst/>
                <a:latin typeface="Calibri" panose="020F0502020204030204" pitchFamily="34" charset="0"/>
                <a:ea typeface="Calibri" panose="020F0502020204030204" pitchFamily="34" charset="0"/>
                <a:cs typeface="Times New Roman" panose="02020603050405020304" pitchFamily="18" charset="0"/>
              </a:rPr>
              <a:t> application.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48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May I have the honour to present you:</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Hourly risk index graph for each hour.</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you can see here is the representation of the relative risk of fatigue for three consecutive nightshifts for a specific person.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I deliberately omitted from the tool, until now, is the way the calculation is performed. You see, to have a relative risk, you have to have something to compare the specific schedule you’re investigating to. That’s what the red line titled Average HRI represents. That’s the average of all the schedules that are being fed into the program. So all the data that’s being loaded into the R-calculation is calculated into an average and normalised on the Y-axis into the relative risk of 100.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next thing that stands out is the </a:t>
            </a:r>
            <a:r>
              <a:rPr lang="en-GB" sz="1800" err="1">
                <a:effectLst/>
                <a:latin typeface="Calibri" panose="020F0502020204030204" pitchFamily="34" charset="0"/>
                <a:ea typeface="Calibri" panose="020F0502020204030204" pitchFamily="34" charset="0"/>
                <a:cs typeface="Times New Roman" panose="02020603050405020304" pitchFamily="18" charset="0"/>
              </a:rPr>
              <a:t>gray</a:t>
            </a:r>
            <a:r>
              <a:rPr lang="en-GB" sz="1800">
                <a:effectLst/>
                <a:latin typeface="Calibri" panose="020F0502020204030204" pitchFamily="34" charset="0"/>
                <a:ea typeface="Calibri" panose="020F0502020204030204" pitchFamily="34" charset="0"/>
                <a:cs typeface="Times New Roman" panose="02020603050405020304" pitchFamily="18" charset="0"/>
              </a:rPr>
              <a:t> area, or the bars. Those represent the average HRI per shift. The average HRI for all the data that are loaded into the program, without normalisation to 100.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black line is the data that’s being looked into. That’s the representation of the relative risk per hour for the specific roster, or better: the specific person.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On top there are two lines, the 5% line and the 1% line.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Now for the hard part, the interpretation of the graph. If I take for instance this point, that’s between the hours of one and two am on the third consecutive nightshift. The HRI is 179. That’s a relative risk of fatigue that’s 79 </a:t>
            </a:r>
            <a:r>
              <a:rPr lang="en-GB" sz="1800" err="1">
                <a:effectLst/>
                <a:latin typeface="Calibri" panose="020F0502020204030204" pitchFamily="34" charset="0"/>
                <a:ea typeface="Calibri" panose="020F0502020204030204" pitchFamily="34" charset="0"/>
                <a:cs typeface="Times New Roman" panose="02020603050405020304" pitchFamily="18" charset="0"/>
              </a:rPr>
              <a:t>percents</a:t>
            </a:r>
            <a:r>
              <a:rPr lang="en-GB" sz="1800">
                <a:effectLst/>
                <a:latin typeface="Calibri" panose="020F0502020204030204" pitchFamily="34" charset="0"/>
                <a:ea typeface="Calibri" panose="020F0502020204030204" pitchFamily="34" charset="0"/>
                <a:cs typeface="Times New Roman" panose="02020603050405020304" pitchFamily="18" charset="0"/>
              </a:rPr>
              <a:t> higher than the average relative risk of fatigue, but still lower than the 5% and lower than the 1%. So it’s elevated but not to an extreme.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Does this signify anything? This is actually taken from an investigation I was doing where a safety controller made an error. In the interview I was interested whether or not the safety controller was feeling tired or not. He didn’t feel tired but he clicked on a wrong element on the screen by mistake. I was interested to see what the experimental data would teach me. And this is the result. His relative risk of fatigue was elevated by 79 %.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442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The graph for each hour is not the only way the data is represented. There are tables that I can use to look for different aspects of the HRI. I can also visualise data in table form.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47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5</a:t>
            </a:fld>
            <a:endParaRPr lang="en-GB"/>
          </a:p>
        </p:txBody>
      </p:sp>
    </p:spTree>
    <p:extLst>
      <p:ext uri="{BB962C8B-B14F-4D97-AF65-F5344CB8AC3E}">
        <p14:creationId xmlns:p14="http://schemas.microsoft.com/office/powerpoint/2010/main" val="381844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The calculation in R is constantly updated. The code will be published on the internet and available for everyone interested. It will be integrated in the R-FIPS package, developed by Curtin University in Australia. The code, as I failed to mention before, will be open source.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227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want to emphasize the fact that this is an experiment. That means that this is not a fully operational tool. In fact, the visualisation is iteratively updated, as well is the data. It’s not an straightforward process for Bart to integrate all the data from the Harmony database. In fact, he has to first normalise all the data coming from the database because there are differences in geographical areas. The TCC’s are divided over five different areas. The different areas sometimes use the </a:t>
            </a:r>
            <a:r>
              <a:rPr lang="en-GB" sz="1800" err="1">
                <a:effectLst/>
                <a:latin typeface="Calibri" panose="020F0502020204030204" pitchFamily="34" charset="0"/>
                <a:ea typeface="Calibri" panose="020F0502020204030204" pitchFamily="34" charset="0"/>
                <a:cs typeface="Times New Roman" panose="02020603050405020304" pitchFamily="18" charset="0"/>
              </a:rPr>
              <a:t>Hamony</a:t>
            </a:r>
            <a:r>
              <a:rPr lang="en-GB" sz="1800">
                <a:effectLst/>
                <a:latin typeface="Calibri" panose="020F0502020204030204" pitchFamily="34" charset="0"/>
                <a:ea typeface="Calibri" panose="020F0502020204030204" pitchFamily="34" charset="0"/>
                <a:cs typeface="Times New Roman" panose="02020603050405020304" pitchFamily="18" charset="0"/>
              </a:rPr>
              <a:t> dbase differently. The input data for the calculations are not always following the same data structure. So it’s mainly a data issue, not an issue with the model.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And of course: how to exactly interpret the results? There’s a difference between what the model predicts and how the person you’re looking into actually feels. The code doesn’t factor in a biological difference like a chronotype. At this point in the experiment we have no way of knowing when the numbers we see are cause for raising alarms.</a:t>
            </a:r>
            <a:r>
              <a:rPr lang="en-GB">
                <a:effectLst/>
              </a:rPr>
              <a:t> </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nl-NL" sz="1800">
                <a:effectLst/>
                <a:latin typeface="Calibri" panose="020F0502020204030204" pitchFamily="34" charset="0"/>
                <a:ea typeface="Calibri" panose="020F0502020204030204" pitchFamily="34" charset="0"/>
                <a:cs typeface="Times New Roman" panose="02020603050405020304" pitchFamily="18" charset="0"/>
              </a:rPr>
              <a:t>Wat is dan het verschil? Waarom is het zo moeilijk om de data te implementeren?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302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And of course: how to exactly interpret the results? There’s a difference between what the model predicts and how the person you’re looking into actually feels. The code doesn’t factor in a biological difference like a chronotype. At this point in the experiment we have no way of knowing when the numbers we see are cause for raising alarms.</a:t>
            </a:r>
            <a:r>
              <a:rPr lang="en-GB">
                <a:effectLst/>
              </a:rPr>
              <a:t> </a:t>
            </a:r>
            <a:r>
              <a:rPr lang="en-GB" sz="1800">
                <a:effectLst/>
                <a:latin typeface="Calibri" panose="020F0502020204030204" pitchFamily="34" charset="0"/>
                <a:ea typeface="Calibri" panose="020F0502020204030204" pitchFamily="34" charset="0"/>
                <a:cs typeface="Times New Roman" panose="02020603050405020304" pitchFamily="18" charset="0"/>
              </a:rPr>
              <a:t> The HRI evaluates the staff schedule, it doesn’t take into account individual human differences.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51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Finally, and this is my biggest concern, is that the HRI is compared to the average of all the data that’s being put into the calculation. The data is not compared to an ideal planned working schedule, based on a biological basis in stead of a legislative basis.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5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For the future, what would my ideal outcome be? </a:t>
            </a:r>
          </a:p>
          <a:p>
            <a:r>
              <a:rPr lang="en-GB" sz="1800">
                <a:effectLst/>
                <a:latin typeface="Calibri" panose="020F0502020204030204" pitchFamily="34" charset="0"/>
                <a:ea typeface="Calibri" panose="020F0502020204030204" pitchFamily="34" charset="0"/>
                <a:cs typeface="Times New Roman" panose="02020603050405020304" pitchFamily="18" charset="0"/>
              </a:rPr>
              <a:t>Presently we’re running behind the facts. That’s to say, the HRI experiment is being used to investigate after something happened. It’s not proactively used. That’s what my ideal outcome would be: the HRI being used to plan shifts. To build a roster.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321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didn’t come here just to show you a tool that I’m experimenting with. I came here with a question, a challenge for you. For all of you.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actually already hinted to the question during my presentation. In my opinion there’s a question to be asked regarding the way working schedules are composed. They are build within the legislative constraints. They are constructed with the system in mind, not with biology in mind. This is something that bothers me because I feel this is a way of thinking that’s not suited anymore in the 21</a:t>
            </a:r>
            <a:r>
              <a:rPr lang="en-GB" sz="1800" baseline="30000">
                <a:effectLst/>
                <a:latin typeface="Calibri" panose="020F0502020204030204" pitchFamily="34" charset="0"/>
                <a:ea typeface="Calibri" panose="020F0502020204030204" pitchFamily="34" charset="0"/>
                <a:cs typeface="Times New Roman" panose="02020603050405020304" pitchFamily="18" charset="0"/>
              </a:rPr>
              <a:t>st</a:t>
            </a:r>
            <a:r>
              <a:rPr lang="en-GB" sz="1800">
                <a:effectLst/>
                <a:latin typeface="Calibri" panose="020F0502020204030204" pitchFamily="34" charset="0"/>
                <a:ea typeface="Calibri" panose="020F0502020204030204" pitchFamily="34" charset="0"/>
                <a:cs typeface="Times New Roman" panose="02020603050405020304" pitchFamily="18" charset="0"/>
              </a:rPr>
              <a:t> century. All of us are concerned with human factors, with a human put in the </a:t>
            </a:r>
            <a:r>
              <a:rPr lang="en-GB" sz="1800" err="1">
                <a:effectLst/>
                <a:latin typeface="Calibri" panose="020F0502020204030204" pitchFamily="34" charset="0"/>
                <a:ea typeface="Calibri" panose="020F0502020204030204" pitchFamily="34" charset="0"/>
                <a:cs typeface="Times New Roman" panose="02020603050405020304" pitchFamily="18" charset="0"/>
              </a:rPr>
              <a:t>center</a:t>
            </a:r>
            <a:r>
              <a:rPr lang="en-GB" sz="1800">
                <a:effectLst/>
                <a:latin typeface="Calibri" panose="020F0502020204030204" pitchFamily="34" charset="0"/>
                <a:ea typeface="Calibri" panose="020F0502020204030204" pitchFamily="34" charset="0"/>
                <a:cs typeface="Times New Roman" panose="02020603050405020304" pitchFamily="18" charset="0"/>
              </a:rPr>
              <a:t> and the system being built around the human. But not for working schedules.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want to ask you to rethink the way working schedules are constructed. Not to think about fatigue mitigation but to address the root of the problem: what is biologically the most optimal way to build a working schedule? What is the </a:t>
            </a:r>
            <a:r>
              <a:rPr lang="en-GB" sz="1800" err="1">
                <a:effectLst/>
                <a:latin typeface="Calibri" panose="020F0502020204030204" pitchFamily="34" charset="0"/>
                <a:ea typeface="Calibri" panose="020F0502020204030204" pitchFamily="34" charset="0"/>
                <a:cs typeface="Times New Roman" panose="02020603050405020304" pitchFamily="18" charset="0"/>
              </a:rPr>
              <a:t>the</a:t>
            </a:r>
            <a:r>
              <a:rPr lang="en-GB" sz="1800">
                <a:effectLst/>
                <a:latin typeface="Calibri" panose="020F0502020204030204" pitchFamily="34" charset="0"/>
                <a:ea typeface="Calibri" panose="020F0502020204030204" pitchFamily="34" charset="0"/>
                <a:cs typeface="Times New Roman" panose="02020603050405020304" pitchFamily="18" charset="0"/>
              </a:rPr>
              <a:t> evidence based optimal way of rotating in shifts? Do you rotate forward or backwards? Do you work 8h shifts, 10hr, 12hr? How many rest days do you need?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18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What does it take for Tim not to fall asleep at work, not to fight sleep in the car while driving, not to be irritable while performing shift work?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427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your attention.</a:t>
            </a: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Do you automatically receive a HOF investigation report after every safety incident?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Does the model allow to predict safety incidents?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Did you feel more fatigued at midnight, or at 3-4 am during a nightshift?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400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Do you automatically receive a HOF investigation report after every safety incident?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Does the model allow to predict safety incidents?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Did you feel more fatigued at midnight, or at 3-4 am during a nightshift?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D70D0764-102A-4644-BA60-541903CDA254}" type="slidenum">
              <a:rPr lang="en-GB" smtClean="0"/>
              <a:t>32</a:t>
            </a:fld>
            <a:endParaRPr lang="en-GB"/>
          </a:p>
        </p:txBody>
      </p:sp>
    </p:spTree>
    <p:extLst>
      <p:ext uri="{BB962C8B-B14F-4D97-AF65-F5344CB8AC3E}">
        <p14:creationId xmlns:p14="http://schemas.microsoft.com/office/powerpoint/2010/main" val="319975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11CC5A7-D359-45DC-A043-AC33E81F8012}" type="slidenum">
              <a:rPr lang="en-GB" smtClean="0"/>
              <a:t>34</a:t>
            </a:fld>
            <a:endParaRPr lang="en-GB"/>
          </a:p>
        </p:txBody>
      </p:sp>
    </p:spTree>
    <p:extLst>
      <p:ext uri="{BB962C8B-B14F-4D97-AF65-F5344CB8AC3E}">
        <p14:creationId xmlns:p14="http://schemas.microsoft.com/office/powerpoint/2010/main" val="420045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Good afternoon. Thank you for having me at the HF conference. </a:t>
            </a:r>
          </a:p>
          <a:p>
            <a:r>
              <a:rPr lang="en-GB" sz="1800">
                <a:effectLst/>
                <a:latin typeface="Calibri" panose="020F0502020204030204" pitchFamily="34" charset="0"/>
                <a:ea typeface="Calibri" panose="020F0502020204030204" pitchFamily="34" charset="0"/>
                <a:cs typeface="Times New Roman" panose="02020603050405020304" pitchFamily="18" charset="0"/>
              </a:rPr>
              <a:t>My name is Tim. I work at Infrabel, the Belgian Infrastructure Manager. Since I’ve been given a stage, I get the chance to talk about myself first. I started my career in 2011 as a traffic and safety controller and eventually became supervisor at the Traffic Control Center of Antwerp. At present day I’m a Safety Culture and Human Factors Officer. As the title might give away, I want to talk to you about a tool I’m experimenting with but first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172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IE"/>
              <a:t>How many operators are needed to safely and efficiently control an area?</a:t>
            </a:r>
          </a:p>
          <a:p>
            <a:pPr lvl="1"/>
            <a:r>
              <a:rPr lang="en-IE"/>
              <a:t>What size areas are appropriate?</a:t>
            </a:r>
          </a:p>
          <a:p>
            <a:pPr lvl="1"/>
            <a:r>
              <a:rPr lang="en-IE"/>
              <a:t>What tasks should and shouldn’t be automated?</a:t>
            </a:r>
          </a:p>
          <a:p>
            <a:pPr lvl="1"/>
            <a:r>
              <a:rPr lang="en-IE"/>
              <a:t>How to safely manage migration of old control areas to new?</a:t>
            </a:r>
          </a:p>
          <a:p>
            <a:endParaRPr lang="en-IE"/>
          </a:p>
          <a:p>
            <a:pPr lvl="1"/>
            <a:r>
              <a:rPr lang="en-IE"/>
              <a:t>How will the technology affect attention and concentration?</a:t>
            </a:r>
          </a:p>
          <a:p>
            <a:pPr lvl="1"/>
            <a:r>
              <a:rPr lang="en-IE"/>
              <a:t>What tasks are left for the operator and how do they interact?</a:t>
            </a:r>
          </a:p>
          <a:p>
            <a:pPr lvl="1"/>
            <a:r>
              <a:rPr lang="en-IE"/>
              <a:t>Will the technology create peaks and troughs of workload that need to be managed?</a:t>
            </a: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408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NTCC – introducing TMS and a better ARS to signalling operations</a:t>
            </a:r>
          </a:p>
          <a:p>
            <a:pPr lvl="1"/>
            <a:r>
              <a:rPr lang="en-IE"/>
              <a:t>Higher level of automation is ‘expected’ to reduce workload</a:t>
            </a:r>
          </a:p>
          <a:p>
            <a:pPr lvl="1"/>
            <a:r>
              <a:rPr lang="en-IE"/>
              <a:t>The actual implementation and limitations of the automation are difficult to understand at design stage</a:t>
            </a:r>
          </a:p>
          <a:p>
            <a:r>
              <a:rPr lang="en-IE"/>
              <a:t>DART+</a:t>
            </a:r>
          </a:p>
          <a:p>
            <a:pPr lvl="1"/>
            <a:r>
              <a:rPr lang="en-IE"/>
              <a:t>Increasing electrification and service frequency in the greater Dublin area</a:t>
            </a:r>
          </a:p>
          <a:p>
            <a:r>
              <a:rPr lang="en-IE"/>
              <a:t>ETCS</a:t>
            </a:r>
          </a:p>
          <a:p>
            <a:pPr lvl="1"/>
            <a:r>
              <a:rPr lang="en-IE"/>
              <a:t>Has implications mainly for train drivers, but also potentially for signallers and controllers</a:t>
            </a: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526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It does, but</a:t>
            </a:r>
          </a:p>
          <a:p>
            <a:pPr marL="171450" indent="-171450">
              <a:buFont typeface="Arial" panose="020B0604020202020204" pitchFamily="34" charset="0"/>
              <a:buChar char="•"/>
            </a:pPr>
            <a:r>
              <a:rPr lang="en-IE"/>
              <a:t>Less so under degraded conditions</a:t>
            </a:r>
          </a:p>
          <a:p>
            <a:pPr marL="171450" indent="-171450">
              <a:buFont typeface="Arial" panose="020B0604020202020204" pitchFamily="34" charset="0"/>
              <a:buChar char="•"/>
            </a:pPr>
            <a:r>
              <a:rPr lang="en-IE"/>
              <a:t>Workload increases more sharply under automation, which is harder for people to cope with</a:t>
            </a:r>
          </a:p>
          <a:p>
            <a:pPr marL="171450" indent="-171450">
              <a:buFont typeface="Arial" panose="020B0604020202020204" pitchFamily="34" charset="0"/>
              <a:buChar char="•"/>
            </a:pPr>
            <a:endParaRPr lang="en-IE"/>
          </a:p>
          <a:p>
            <a:pPr marL="171450" indent="-171450">
              <a:buFont typeface="Arial" panose="020B0604020202020204" pitchFamily="34" charset="0"/>
              <a:buChar char="•"/>
            </a:pPr>
            <a:r>
              <a:rPr lang="en-IE"/>
              <a:t>And, automation is less flexible so you can’t flex staffing levels in the same way as with more basic technologies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679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It does, but</a:t>
            </a:r>
          </a:p>
          <a:p>
            <a:pPr marL="171450" indent="-171450">
              <a:buFont typeface="Arial" panose="020B0604020202020204" pitchFamily="34" charset="0"/>
              <a:buChar char="•"/>
            </a:pPr>
            <a:r>
              <a:rPr lang="en-IE"/>
              <a:t>Less so under degraded conditions</a:t>
            </a:r>
          </a:p>
          <a:p>
            <a:pPr marL="171450" indent="-171450">
              <a:buFont typeface="Arial" panose="020B0604020202020204" pitchFamily="34" charset="0"/>
              <a:buChar char="•"/>
            </a:pPr>
            <a:r>
              <a:rPr lang="en-IE"/>
              <a:t>Workload increases more sharply under automation, which is harder for people to cope with</a:t>
            </a:r>
          </a:p>
          <a:p>
            <a:pPr marL="171450" indent="-171450">
              <a:buFont typeface="Arial" panose="020B0604020202020204" pitchFamily="34" charset="0"/>
              <a:buChar char="•"/>
            </a:pPr>
            <a:r>
              <a:rPr lang="en-IE"/>
              <a:t>Monitoring automation also introduces workload. This can be difficult to quantify/understand and is strongly related to the quality of the automation</a:t>
            </a:r>
          </a:p>
          <a:p>
            <a:pPr marL="171450" indent="-171450">
              <a:buFont typeface="Arial" panose="020B0604020202020204" pitchFamily="34" charset="0"/>
              <a:buChar char="•"/>
            </a:pPr>
            <a:endParaRPr lang="en-IE"/>
          </a:p>
          <a:p>
            <a:pPr marL="171450" indent="-171450">
              <a:buFont typeface="Arial" panose="020B0604020202020204" pitchFamily="34" charset="0"/>
              <a:buChar char="•"/>
            </a:pPr>
            <a:r>
              <a:rPr lang="en-IE"/>
              <a:t>And, automation is less flexible so you can’t flex staffing levels in the same way as with more basic technologies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1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No correlation between heart rate or GSR data and the number of tasks per minute for the driving task</a:t>
            </a:r>
          </a:p>
          <a:p>
            <a:endParaRPr lang="en-IE"/>
          </a:p>
          <a:p>
            <a:r>
              <a:rPr lang="en-IE"/>
              <a:t>Heart rate is probably more influenced by driver movement, and GSR by external events. Peak here was due to approaching a location of known LRA risk on a day when LRA risk was high. </a:t>
            </a:r>
          </a:p>
          <a:p>
            <a:endParaRPr lang="en-IE"/>
          </a:p>
          <a:p>
            <a:r>
              <a:rPr lang="en-IE"/>
              <a:t>There might be something in this – all this data was based on a relatively high workload commuter journey. Would be interesting to compare this with a longer intercity journey with less frequent stops. But in practical terms, this measure isn’t mature yet.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890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IE"/>
              <a:t>RDT:</a:t>
            </a:r>
          </a:p>
          <a:p>
            <a:pPr lvl="1"/>
            <a:r>
              <a:rPr lang="en-IE"/>
              <a:t>Software based</a:t>
            </a:r>
          </a:p>
          <a:p>
            <a:pPr lvl="1"/>
            <a:r>
              <a:rPr lang="en-IE"/>
              <a:t>Modelled the cognitive processes involved in seeing and reacting to features on the route</a:t>
            </a:r>
          </a:p>
          <a:p>
            <a:pPr lvl="1"/>
            <a:r>
              <a:rPr lang="en-IE"/>
              <a:t>Output a workload graph showing peaks in time pressure/demand and attentional conflicts on routes</a:t>
            </a:r>
          </a:p>
          <a:p>
            <a:pPr lvl="1"/>
            <a:r>
              <a:rPr lang="en-IE"/>
              <a:t>Quite complex, and now defunct because software wasn’t maintained</a:t>
            </a: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780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Questions:</a:t>
            </a:r>
          </a:p>
          <a:p>
            <a:pPr marL="171450" indent="-171450">
              <a:buFont typeface="Arial" panose="020B0604020202020204" pitchFamily="34" charset="0"/>
              <a:buChar char="•"/>
            </a:pPr>
            <a:r>
              <a:rPr lang="en-IE"/>
              <a:t>What aspects of mental workload do you think we need more research into?</a:t>
            </a:r>
          </a:p>
          <a:p>
            <a:pPr marL="628650" lvl="1" indent="-171450">
              <a:buFont typeface="Arial" panose="020B0604020202020204" pitchFamily="34" charset="0"/>
              <a:buChar char="•"/>
            </a:pPr>
            <a:r>
              <a:rPr lang="en-IE"/>
              <a:t>Underload, peaks and troughs</a:t>
            </a:r>
          </a:p>
          <a:p>
            <a:pPr marL="171450" lvl="0" indent="-171450">
              <a:buFont typeface="Arial" panose="020B0604020202020204" pitchFamily="34" charset="0"/>
              <a:buChar char="•"/>
            </a:pPr>
            <a:r>
              <a:rPr lang="en-IE"/>
              <a:t>Is there a role for physiological measures of mental workload?</a:t>
            </a:r>
          </a:p>
          <a:p>
            <a:pPr marL="628650" lvl="1" indent="-171450">
              <a:buFont typeface="Arial" panose="020B0604020202020204" pitchFamily="34" charset="0"/>
              <a:buChar char="•"/>
            </a:pPr>
            <a:r>
              <a:rPr lang="en-IE"/>
              <a:t>In research, yes definitely but they need to be more mature before they are applied in live operations. There are many practical and ethical constraints currently</a:t>
            </a:r>
          </a:p>
          <a:p>
            <a:pPr marL="171450" lvl="0" indent="-171450">
              <a:buFont typeface="Arial" panose="020B0604020202020204" pitchFamily="34" charset="0"/>
              <a:buChar char="•"/>
            </a:pPr>
            <a:r>
              <a:rPr lang="en-IE"/>
              <a:t>How can we predict the impact of a new automation system on workload?</a:t>
            </a:r>
          </a:p>
          <a:p>
            <a:pPr marL="628650" lvl="1" indent="-171450">
              <a:buFont typeface="Arial" panose="020B0604020202020204" pitchFamily="34" charset="0"/>
              <a:buChar char="•"/>
            </a:pPr>
            <a:r>
              <a:rPr lang="en-IE"/>
              <a:t>It’s very difficult, but we have to look realistically at what the automation will and won’t do. We often make the assumption that automation will do everything – that’s how it’s usually sold but in practice there are tasks left to the operator and we need to put in the work early on to understand what those are. Then we can try to make some estimates around how demanding they will be under different scenarios as a starting point. </a:t>
            </a:r>
          </a:p>
          <a:p>
            <a:pPr marL="171450" lvl="0" indent="-171450">
              <a:buFont typeface="Arial" panose="020B0604020202020204" pitchFamily="34" charset="0"/>
              <a:buChar char="•"/>
            </a:pPr>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748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Questions:</a:t>
            </a:r>
          </a:p>
          <a:p>
            <a:pPr marL="171450" indent="-171450">
              <a:buFont typeface="Arial" panose="020B0604020202020204" pitchFamily="34" charset="0"/>
              <a:buChar char="•"/>
            </a:pPr>
            <a:r>
              <a:rPr lang="en-IE"/>
              <a:t>What aspects of mental workload do you think we need more research into?</a:t>
            </a:r>
          </a:p>
          <a:p>
            <a:pPr marL="628650" lvl="1" indent="-171450">
              <a:buFont typeface="Arial" panose="020B0604020202020204" pitchFamily="34" charset="0"/>
              <a:buChar char="•"/>
            </a:pPr>
            <a:r>
              <a:rPr lang="en-IE"/>
              <a:t>Underload, peaks and troughs</a:t>
            </a:r>
          </a:p>
          <a:p>
            <a:pPr marL="171450" lvl="0" indent="-171450">
              <a:buFont typeface="Arial" panose="020B0604020202020204" pitchFamily="34" charset="0"/>
              <a:buChar char="•"/>
            </a:pPr>
            <a:r>
              <a:rPr lang="en-IE"/>
              <a:t>Is there a role for physiological measures of mental workload?</a:t>
            </a:r>
          </a:p>
          <a:p>
            <a:pPr marL="628650" lvl="1" indent="-171450">
              <a:buFont typeface="Arial" panose="020B0604020202020204" pitchFamily="34" charset="0"/>
              <a:buChar char="•"/>
            </a:pPr>
            <a:r>
              <a:rPr lang="en-IE"/>
              <a:t>In research, yes definitely but they need to be more mature before they are applied in live operations. There are many practical and ethical constraints currently</a:t>
            </a:r>
          </a:p>
          <a:p>
            <a:pPr marL="171450" lvl="0" indent="-171450">
              <a:buFont typeface="Arial" panose="020B0604020202020204" pitchFamily="34" charset="0"/>
              <a:buChar char="•"/>
            </a:pPr>
            <a:r>
              <a:rPr lang="en-IE"/>
              <a:t>How can we predict the impact of a new automation system on workload?</a:t>
            </a:r>
          </a:p>
          <a:p>
            <a:pPr marL="628650" lvl="1" indent="-171450">
              <a:buFont typeface="Arial" panose="020B0604020202020204" pitchFamily="34" charset="0"/>
              <a:buChar char="•"/>
            </a:pPr>
            <a:r>
              <a:rPr lang="en-IE"/>
              <a:t>It’s very difficult, but we have to look realistically at what the automation will and won’t do. We often make the assumption that automation will do everything – that’s how it’s usually sold but in practice there are tasks left to the operator and we need to put in the work early on to understand what those are. Then we can try to make some estimates around how demanding they will be under different scenarios as a starting point. </a:t>
            </a:r>
          </a:p>
          <a:p>
            <a:pPr marL="171450" lvl="0" indent="-171450">
              <a:buFont typeface="Arial" panose="020B0604020202020204" pitchFamily="34" charset="0"/>
              <a:buChar char="•"/>
            </a:pPr>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58F02-D5DB-4C37-8BC6-91D50696562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890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800" dirty="0">
                <a:effectLst/>
                <a:latin typeface="Calibri" panose="020F0502020204030204" pitchFamily="34" charset="0"/>
                <a:ea typeface="SimSun" panose="02010600030101010101" pitchFamily="2" charset="-122"/>
                <a:cs typeface="Arial" panose="020B0604020202020204" pitchFamily="34" charset="0"/>
              </a:rPr>
              <a:t>Jan</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SimSun" panose="02010600030101010101" pitchFamily="2" charset="-122"/>
                <a:cs typeface="Arial" panose="020B0604020202020204" pitchFamily="34" charset="0"/>
              </a:rPr>
              <a:t>Could you please elaborate more on the out of the loop performance problem and the possible solutions?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SimSun" panose="02010600030101010101" pitchFamily="2" charset="-122"/>
                <a:cs typeface="Arial" panose="020B0604020202020204" pitchFamily="34" charset="0"/>
              </a:rPr>
              <a:t>Could you please elaborate more on how can an entity better take into account Human and Organisational Factors in task analyses and task design (</a:t>
            </a:r>
            <a:r>
              <a:rPr lang="en-GB" sz="1800" dirty="0" err="1">
                <a:effectLst/>
                <a:latin typeface="Calibri" panose="020F0502020204030204" pitchFamily="34" charset="0"/>
                <a:ea typeface="SimSun" panose="02010600030101010101" pitchFamily="2" charset="-122"/>
                <a:cs typeface="Arial" panose="020B0604020202020204" pitchFamily="34" charset="0"/>
              </a:rPr>
              <a:t>i.e</a:t>
            </a:r>
            <a:r>
              <a:rPr lang="en-GB" sz="1800" dirty="0">
                <a:effectLst/>
                <a:latin typeface="Calibri" panose="020F0502020204030204" pitchFamily="34" charset="0"/>
                <a:ea typeface="SimSun" panose="02010600030101010101" pitchFamily="2" charset="-122"/>
                <a:cs typeface="Arial" panose="020B0604020202020204" pitchFamily="34" charset="0"/>
              </a:rPr>
              <a:t>: function allocation man/automation)?  </a:t>
            </a:r>
          </a:p>
          <a:p>
            <a:endParaRPr lang="en-GB" dirty="0"/>
          </a:p>
          <a:p>
            <a:endParaRPr lang="en-GB" dirty="0"/>
          </a:p>
          <a:p>
            <a:r>
              <a:rPr lang="en-GB" dirty="0"/>
              <a:t>Tim:</a:t>
            </a: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Do you automatically receive a HOF investigation report after every safety incident?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Does the model allow to predict safety incidents?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Did you feel more fatigued at midnight, or at 3-4 am during a nightshift?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pPr marL="342900" lvl="0" indent="-342900">
              <a:tabLst>
                <a:tab pos="457200" algn="l"/>
              </a:tabLst>
            </a:pPr>
            <a:endParaRPr lang="en-IE"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800" dirty="0">
                <a:effectLst/>
                <a:latin typeface="Times New Roman" panose="02020603050405020304" pitchFamily="18" charset="0"/>
                <a:ea typeface="Times New Roman" panose="02020603050405020304" pitchFamily="18" charset="0"/>
              </a:rPr>
              <a:t>Nora</a:t>
            </a:r>
          </a:p>
          <a:p>
            <a:pPr marL="342900" lvl="0" indent="-342900">
              <a:tabLst>
                <a:tab pos="457200" algn="l"/>
              </a:tabLst>
            </a:pPr>
            <a:r>
              <a:rPr lang="en-IE" sz="1800" dirty="0">
                <a:effectLst/>
                <a:latin typeface="Times New Roman" panose="02020603050405020304" pitchFamily="18" charset="0"/>
                <a:ea typeface="Times New Roman" panose="02020603050405020304" pitchFamily="18" charset="0"/>
              </a:rPr>
              <a:t>What aspects of mental workload do you think we need more research into?</a:t>
            </a:r>
            <a:endParaRPr lang="en-GB"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800" dirty="0">
                <a:effectLst/>
                <a:latin typeface="Times New Roman" panose="02020603050405020304" pitchFamily="18" charset="0"/>
                <a:ea typeface="Times New Roman" panose="02020603050405020304" pitchFamily="18" charset="0"/>
              </a:rPr>
              <a:t>Is there a role for physiological measures of workload?</a:t>
            </a:r>
            <a:endParaRPr lang="en-GB"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800" dirty="0">
                <a:effectLst/>
                <a:latin typeface="Times New Roman" panose="02020603050405020304" pitchFamily="18" charset="0"/>
                <a:ea typeface="Times New Roman" panose="02020603050405020304" pitchFamily="18" charset="0"/>
              </a:rPr>
              <a:t>How can we predict the impact of a new automation system on workload?</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70D0764-102A-4644-BA60-541903CDA254}" type="slidenum">
              <a:rPr lang="en-GB" smtClean="0"/>
              <a:t>56</a:t>
            </a:fld>
            <a:endParaRPr lang="en-GB"/>
          </a:p>
        </p:txBody>
      </p:sp>
    </p:spTree>
    <p:extLst>
      <p:ext uri="{BB962C8B-B14F-4D97-AF65-F5344CB8AC3E}">
        <p14:creationId xmlns:p14="http://schemas.microsoft.com/office/powerpoint/2010/main" val="2789239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200" dirty="0">
                <a:effectLst/>
                <a:latin typeface="Calibri" panose="020F0502020204030204" pitchFamily="34" charset="0"/>
                <a:ea typeface="SimSun" panose="02010600030101010101" pitchFamily="2" charset="-122"/>
                <a:cs typeface="Arial" panose="020B0604020202020204" pitchFamily="34" charset="0"/>
              </a:rPr>
              <a:t>Jan</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SimSun" panose="02010600030101010101" pitchFamily="2" charset="-122"/>
                <a:cs typeface="Arial" panose="020B0604020202020204" pitchFamily="34" charset="0"/>
              </a:rPr>
              <a:t>Could you please elaborate more on the out of the loop performance problem and the possible solutions?  </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SimSun" panose="02010600030101010101" pitchFamily="2" charset="-122"/>
                <a:cs typeface="Arial" panose="020B0604020202020204" pitchFamily="34" charset="0"/>
              </a:rPr>
              <a:t>Could you please elaborate more on how can an entity better take into account Human and Organisational Factors in task analyses and task design (</a:t>
            </a:r>
            <a:r>
              <a:rPr lang="en-GB" sz="1200" dirty="0" err="1">
                <a:effectLst/>
                <a:latin typeface="Calibri" panose="020F0502020204030204" pitchFamily="34" charset="0"/>
                <a:ea typeface="SimSun" panose="02010600030101010101" pitchFamily="2" charset="-122"/>
                <a:cs typeface="Arial" panose="020B0604020202020204" pitchFamily="34" charset="0"/>
              </a:rPr>
              <a:t>i.e</a:t>
            </a:r>
            <a:r>
              <a:rPr lang="en-GB" sz="1200" dirty="0">
                <a:effectLst/>
                <a:latin typeface="Calibri" panose="020F0502020204030204" pitchFamily="34" charset="0"/>
                <a:ea typeface="SimSun" panose="02010600030101010101" pitchFamily="2" charset="-122"/>
                <a:cs typeface="Arial" panose="020B0604020202020204" pitchFamily="34" charset="0"/>
              </a:rPr>
              <a:t>: function allocation man/automation)?  </a:t>
            </a:r>
          </a:p>
          <a:p>
            <a:endParaRPr lang="en-GB" dirty="0"/>
          </a:p>
          <a:p>
            <a:endParaRPr lang="en-GB" dirty="0"/>
          </a:p>
          <a:p>
            <a:r>
              <a:rPr lang="en-GB" dirty="0"/>
              <a:t>Tim:</a:t>
            </a:r>
          </a:p>
          <a:p>
            <a:pPr marL="342900" lvl="0" indent="-342900">
              <a:lnSpc>
                <a:spcPct val="107000"/>
              </a:lnSpc>
              <a:spcAft>
                <a:spcPts val="800"/>
              </a:spcAft>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Arial" panose="020B0604020202020204" pitchFamily="34" charset="0"/>
              </a:rPr>
              <a:t>Do you automatically receive a HOF investigation report after every safety incident?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Arial" panose="020B0604020202020204" pitchFamily="34" charset="0"/>
              </a:rPr>
              <a:t>Does the model allow to predict safety incidents?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Arial" panose="020B0604020202020204" pitchFamily="34" charset="0"/>
              </a:rPr>
              <a:t>Did you feel more fatigued at midnight, or at 3-4 am during a nightshift?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pPr marL="342900" lvl="0" indent="-342900">
              <a:tabLst>
                <a:tab pos="457200" algn="l"/>
              </a:tabLst>
            </a:pPr>
            <a:endParaRPr lang="en-IE"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dirty="0">
                <a:effectLst/>
                <a:latin typeface="Times New Roman" panose="02020603050405020304" pitchFamily="18" charset="0"/>
                <a:ea typeface="Times New Roman" panose="02020603050405020304" pitchFamily="18" charset="0"/>
              </a:rPr>
              <a:t>Nora</a:t>
            </a:r>
          </a:p>
          <a:p>
            <a:pPr marL="342900" lvl="0" indent="-342900">
              <a:tabLst>
                <a:tab pos="457200" algn="l"/>
              </a:tabLst>
            </a:pPr>
            <a:r>
              <a:rPr lang="en-IE" sz="1200" dirty="0">
                <a:effectLst/>
                <a:latin typeface="Times New Roman" panose="02020603050405020304" pitchFamily="18" charset="0"/>
                <a:ea typeface="Times New Roman" panose="02020603050405020304" pitchFamily="18" charset="0"/>
              </a:rPr>
              <a:t>What aspects of mental workload do you think we need more research into?</a:t>
            </a:r>
            <a:endParaRPr lang="en-GB"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dirty="0">
                <a:effectLst/>
                <a:latin typeface="Times New Roman" panose="02020603050405020304" pitchFamily="18" charset="0"/>
                <a:ea typeface="Times New Roman" panose="02020603050405020304" pitchFamily="18" charset="0"/>
              </a:rPr>
              <a:t>Is there a role for physiological measures of workload?</a:t>
            </a:r>
            <a:endParaRPr lang="en-GB" sz="12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E" sz="1200" dirty="0">
                <a:effectLst/>
                <a:latin typeface="Times New Roman" panose="02020603050405020304" pitchFamily="18" charset="0"/>
                <a:ea typeface="Times New Roman" panose="02020603050405020304" pitchFamily="18" charset="0"/>
              </a:rPr>
              <a:t>How can we predict the impact of a new automation system on workload?</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57</a:t>
            </a:fld>
            <a:endParaRPr lang="en-GB"/>
          </a:p>
        </p:txBody>
      </p:sp>
    </p:spTree>
    <p:extLst>
      <p:ext uri="{BB962C8B-B14F-4D97-AF65-F5344CB8AC3E}">
        <p14:creationId xmlns:p14="http://schemas.microsoft.com/office/powerpoint/2010/main" val="424812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let me tell you a secret. While I worked in the Traffic Control Center of Antwerp, I regularly KLIK</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Fell asleep while I was working. I fell asleep during the early shift, the late shift and even the night shift. You could say I coped with some fatigue related issues.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Now, I didn’t live near the TCC. Actually, I had to drive 80 kilometres to work, and 80 kilometres back home every shift. So that’s 160 km’s of sleepy Tim, driving his car on the Belgian highways. Although I never actually fell asleep while driving, I did notice I was swerving on the road quite often. At home, I was irritable most of the time. Especially during a streak of 7 consecutive nightshifts. As I addressed those personal observations with colleagues, or frankly, as I just watched around me at work, I could see I wasn’t the only one with those issues.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Currently I don’t work in shifts anymore. I do have two children, a baby and a four year-old that sometimes keep me up at night. But I don’t fall asleep at work anymore, I don’t have problems driving my car and I’m surely not as irritable as I used to be. Don’t ask my wife, she’ll probably tell you otherwise.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3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 just said something about a span of 7 consecutive nightshifts. I don’t know whether that’s something that’s recognizable in the companies you work for? In the TCC’s at Infrabel this is the maximum amount of consecutive shifts that’s legally allowed, due to our internal rules and regulations. You don’t have to work these streaks all the time of course. There’s also a minimum amount of days off that have to be respected. Now, Why am I telling you this? Because this is the foundation upon which our service schedules are planned out. There is an entity per TCC that’s tasked with planning of personnel. They work with something called “type-schedules”. Those are the standard schedules that the employees are appointed to. As a former TCC employee, I must say that this brings some peace of mind because you have a general idea of how a planned year looks like. Not everyone gets a schedule like this, but I won’t go any further into that. All the schedules are based on legislative constraints, like for instance the 7-shift rule. There is no biological basis for constructing a working schedule.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109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Not every day is the same during those consecutive streaks. I always found, and this is my personal opinion, that you have two </a:t>
            </a:r>
            <a:r>
              <a:rPr lang="en-GB" sz="1800" err="1">
                <a:effectLst/>
                <a:latin typeface="Calibri" panose="020F0502020204030204" pitchFamily="34" charset="0"/>
                <a:ea typeface="Calibri" panose="020F0502020204030204" pitchFamily="34" charset="0"/>
                <a:cs typeface="Times New Roman" panose="02020603050405020304" pitchFamily="18" charset="0"/>
              </a:rPr>
              <a:t>workmodes</a:t>
            </a:r>
            <a:r>
              <a:rPr lang="en-GB" sz="1800">
                <a:effectLst/>
                <a:latin typeface="Calibri" panose="020F0502020204030204" pitchFamily="34" charset="0"/>
                <a:ea typeface="Calibri" panose="020F0502020204030204" pitchFamily="34" charset="0"/>
                <a:cs typeface="Times New Roman" panose="02020603050405020304" pitchFamily="18" charset="0"/>
              </a:rPr>
              <a:t> in a TCC: one moment you’re underloaded and five seconds later you’re stressed and can’t keep up with work because of an incident or accident </a:t>
            </a:r>
            <a:r>
              <a:rPr lang="en-GB" sz="1800" err="1">
                <a:effectLst/>
                <a:latin typeface="Calibri" panose="020F0502020204030204" pitchFamily="34" charset="0"/>
                <a:ea typeface="Calibri" panose="020F0502020204030204" pitchFamily="34" charset="0"/>
                <a:cs typeface="Times New Roman" panose="02020603050405020304" pitchFamily="18" charset="0"/>
              </a:rPr>
              <a:t>occured</a:t>
            </a:r>
            <a:r>
              <a:rPr lang="en-GB" sz="1800">
                <a:effectLst/>
                <a:latin typeface="Calibri" panose="020F0502020204030204" pitchFamily="34" charset="0"/>
                <a:ea typeface="Calibri" panose="020F0502020204030204" pitchFamily="34" charset="0"/>
                <a:cs typeface="Times New Roman" panose="02020603050405020304" pitchFamily="18" charset="0"/>
              </a:rPr>
              <a:t>. And depending on the shift you’re in, you get confronted with rush-hours, or you’re dealing with procedures to put tracks </a:t>
            </a:r>
            <a:r>
              <a:rPr lang="en-GB" sz="1800" err="1">
                <a:effectLst/>
                <a:latin typeface="Calibri" panose="020F0502020204030204" pitchFamily="34" charset="0"/>
                <a:ea typeface="Calibri" panose="020F0502020204030204" pitchFamily="34" charset="0"/>
                <a:cs typeface="Times New Roman" panose="02020603050405020304" pitchFamily="18" charset="0"/>
              </a:rPr>
              <a:t>temporariliy</a:t>
            </a:r>
            <a:r>
              <a:rPr lang="en-GB" sz="1800">
                <a:effectLst/>
                <a:latin typeface="Calibri" panose="020F0502020204030204" pitchFamily="34" charset="0"/>
                <a:ea typeface="Calibri" panose="020F0502020204030204" pitchFamily="34" charset="0"/>
                <a:cs typeface="Times New Roman" panose="02020603050405020304" pitchFamily="18" charset="0"/>
              </a:rPr>
              <a:t> out of service for maintenance work, or you’re involved in other safety procedures. So roughly said: your switch is either on, or stand by. Your fatigue is more obvious when you’re in stand-by mode but has more direct consequences when you’re overloaded. If there are more tasks you have to perform and those tasks are also safety-critical tasks then an error due to fatigue has a more noticeable impact on safety. And that’s where my current job comes into play.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3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You see, after an employee of a TCC made a noticeable error, the procedure to investigate Human and Organisational Factors comes into play. The procedure consists of two parts. First, there is a decision-tree which guides the decision whether the employee has to be put Off Duty, or can stay On Duty. Put easy, if you, as an employee, have caused a situation where safety has been impacted, you’re put Off Duty. This is done to protect the railway safety and is according to Belgian legislation. The second part is the HOF-inquiry. This is a standard report that’s been made after a designated member from the staff had a deep interview with the employee. The goal is twofold: on one hand to look deeper into HOF but on the other hand also as a coping mechanism for the employee. The story of the employee is heard and he or she gets to ventilate about the safety incident. So it has a caring-component for the employee as well as an investigative component.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34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HOF that are being observed in the interview are reported in the 5x5 matrix. That is the HOF-model that Infrabel uses that distinguishes 25 different factors. Fatigue is one of these factors.</a:t>
            </a:r>
          </a:p>
          <a:p>
            <a:r>
              <a:rPr lang="en-GB" sz="1800">
                <a:effectLst/>
                <a:latin typeface="Calibri" panose="020F0502020204030204" pitchFamily="34" charset="0"/>
                <a:ea typeface="Calibri" panose="020F0502020204030204" pitchFamily="34" charset="0"/>
                <a:cs typeface="Times New Roman" panose="02020603050405020304" pitchFamily="18" charset="0"/>
              </a:rPr>
              <a:t>What my colleague and I do with these reports is we analyse the factors that are being mentioned and put them in a database. This offers us the opportunity to become aware of trends.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6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Now I’m quite positive that you’re all eager to find out whether or not fatigue has been reported during the interviews.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we found out is that fatigue was reported 17% of the times. These results are of course very subjective. Depending on the skills of the interviewer, the way of asking questions could be suggestive to the person answering the questions. There is no objective way of measuring fatigue.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0A393-39A7-5C44-9942-E5E6E3DB97A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86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88514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AD498-65FF-475D-BB06-7755C2421407}" type="datetimeFigureOut">
              <a:rPr lang="en-IE" smtClean="0"/>
              <a:t>12/12/2022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390763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4AD498-65FF-475D-BB06-7755C2421407}" type="datetimeFigureOut">
              <a:rPr lang="en-IE" smtClean="0"/>
              <a:t>12/12/2022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2893082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4AD498-65FF-475D-BB06-7755C2421407}" type="datetimeFigureOut">
              <a:rPr lang="en-IE" smtClean="0"/>
              <a:t>12/12/2022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346909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C4AD498-65FF-475D-BB06-7755C2421407}" type="datetimeFigureOut">
              <a:rPr lang="en-IE" smtClean="0"/>
              <a:t>12/12/2022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154415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C4AD498-65FF-475D-BB06-7755C2421407}" type="datetimeFigureOut">
              <a:rPr lang="en-IE" smtClean="0"/>
              <a:t>12/12/2022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2466298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6D0D3FB-DE49-5D46-81B2-9E2BF69EA7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0" y="2052836"/>
            <a:ext cx="5268913" cy="2343711"/>
          </a:xfrm>
          <a:prstGeom prst="rect">
            <a:avLst/>
          </a:prstGeom>
        </p:spPr>
        <p:txBody>
          <a:bodyPr anchor="t">
            <a:normAutofit/>
          </a:bodyPr>
          <a:lstStyle>
            <a:lvl1pPr>
              <a:defRPr sz="5500" b="1" i="0">
                <a:solidFill>
                  <a:schemeClr val="accent2"/>
                </a:solidFill>
                <a:latin typeface="Calibri" panose="020F0502020204030204" pitchFamily="34" charset="0"/>
                <a:cs typeface="Calibri" panose="020F0502020204030204" pitchFamily="34" charset="0"/>
              </a:defRPr>
            </a:lvl1pPr>
          </a:lstStyle>
          <a:p>
            <a:r>
              <a:rPr lang="nl-BE"/>
              <a:t>New Infrabel </a:t>
            </a:r>
            <a:br>
              <a:rPr lang="nl-BE"/>
            </a:br>
            <a:r>
              <a:rPr lang="nl-BE"/>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0" y="4594546"/>
            <a:ext cx="5268913" cy="354013"/>
          </a:xfrm>
          <a:prstGeom prst="rect">
            <a:avLst/>
          </a:prstGeom>
        </p:spPr>
        <p:txBody>
          <a:bodyPr>
            <a:noAutofit/>
          </a:bodyPr>
          <a:lstStyle>
            <a:lvl1pPr marL="0" indent="0">
              <a:buNone/>
              <a:defRPr sz="2500" b="1" i="0">
                <a:solidFill>
                  <a:schemeClr val="bg2"/>
                </a:solidFill>
                <a:latin typeface="Calibri" panose="020F0502020204030204" pitchFamily="34" charset="0"/>
                <a:cs typeface="Calibri" panose="020F0502020204030204" pitchFamily="34" charset="0"/>
              </a:defRPr>
            </a:lvl1pPr>
          </a:lstStyle>
          <a:p>
            <a:pPr lvl="0"/>
            <a:r>
              <a:rPr lang="nl-BE" err="1"/>
              <a:t>Subtitle</a:t>
            </a:r>
            <a:endParaRPr lang="nl-BE"/>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0" y="5551200"/>
            <a:ext cx="4406478"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498"/>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0" y="5936945"/>
            <a:ext cx="2522779"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Date</a:t>
            </a:r>
          </a:p>
        </p:txBody>
      </p:sp>
    </p:spTree>
    <p:extLst>
      <p:ext uri="{BB962C8B-B14F-4D97-AF65-F5344CB8AC3E}">
        <p14:creationId xmlns:p14="http://schemas.microsoft.com/office/powerpoint/2010/main" val="106669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0" y="5936945"/>
            <a:ext cx="2522779"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Date</a:t>
            </a:r>
          </a:p>
        </p:txBody>
      </p:sp>
      <p:pic>
        <p:nvPicPr>
          <p:cNvPr id="12" name="Afbeelding 11">
            <a:extLst>
              <a:ext uri="{FF2B5EF4-FFF2-40B4-BE49-F238E27FC236}">
                <a16:creationId xmlns:a16="http://schemas.microsoft.com/office/drawing/2014/main" id="{D0BB3378-C5FD-0E42-8B0F-1E66EE15F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4801" cy="6852214"/>
          </a:xfrm>
          <a:prstGeom prst="rect">
            <a:avLst/>
          </a:prstGeom>
        </p:spPr>
      </p:pic>
      <p:pic>
        <p:nvPicPr>
          <p:cNvPr id="13" name="Afbeelding 12">
            <a:extLst>
              <a:ext uri="{FF2B5EF4-FFF2-40B4-BE49-F238E27FC236}">
                <a16:creationId xmlns:a16="http://schemas.microsoft.com/office/drawing/2014/main" id="{F68E521F-019F-1C4A-8728-0564038533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56E3B219-2633-CA4F-8AF5-DBB60C0854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C64D2338-5654-1F4A-9C62-121157932F82}"/>
              </a:ext>
            </a:extLst>
          </p:cNvPr>
          <p:cNvSpPr>
            <a:spLocks noGrp="1"/>
          </p:cNvSpPr>
          <p:nvPr>
            <p:ph type="title" hasCustomPrompt="1"/>
          </p:nvPr>
        </p:nvSpPr>
        <p:spPr>
          <a:xfrm>
            <a:off x="6411600" y="2052836"/>
            <a:ext cx="5268913" cy="2343711"/>
          </a:xfrm>
          <a:prstGeom prst="rect">
            <a:avLst/>
          </a:prstGeom>
        </p:spPr>
        <p:txBody>
          <a:bodyPr anchor="t">
            <a:normAutofit/>
          </a:bodyPr>
          <a:lstStyle>
            <a:lvl1pPr>
              <a:defRPr sz="5500" b="1" i="0">
                <a:solidFill>
                  <a:schemeClr val="accent2"/>
                </a:solidFill>
                <a:latin typeface="Calibri" panose="020F0502020204030204" pitchFamily="34" charset="0"/>
                <a:cs typeface="Calibri" panose="020F0502020204030204" pitchFamily="34" charset="0"/>
              </a:defRPr>
            </a:lvl1pPr>
          </a:lstStyle>
          <a:p>
            <a:r>
              <a:rPr lang="nl-BE"/>
              <a:t>New Infrabel </a:t>
            </a:r>
            <a:br>
              <a:rPr lang="nl-BE"/>
            </a:br>
            <a:r>
              <a:rPr lang="nl-BE"/>
              <a:t>PPT Template</a:t>
            </a:r>
          </a:p>
        </p:txBody>
      </p:sp>
      <p:sp>
        <p:nvSpPr>
          <p:cNvPr id="22" name="Tijdelijke aanduiding voor tekst 32">
            <a:extLst>
              <a:ext uri="{FF2B5EF4-FFF2-40B4-BE49-F238E27FC236}">
                <a16:creationId xmlns:a16="http://schemas.microsoft.com/office/drawing/2014/main" id="{7B97786C-8004-0943-991A-184A22C0CD53}"/>
              </a:ext>
            </a:extLst>
          </p:cNvPr>
          <p:cNvSpPr>
            <a:spLocks noGrp="1"/>
          </p:cNvSpPr>
          <p:nvPr>
            <p:ph type="body" sz="quarter" idx="12" hasCustomPrompt="1"/>
          </p:nvPr>
        </p:nvSpPr>
        <p:spPr>
          <a:xfrm>
            <a:off x="6411600" y="4594546"/>
            <a:ext cx="5268913" cy="354013"/>
          </a:xfrm>
          <a:prstGeom prst="rect">
            <a:avLst/>
          </a:prstGeom>
        </p:spPr>
        <p:txBody>
          <a:bodyPr>
            <a:noAutofit/>
          </a:bodyPr>
          <a:lstStyle>
            <a:lvl1pPr marL="0" indent="0">
              <a:buNone/>
              <a:defRPr sz="2500" b="1" i="0">
                <a:solidFill>
                  <a:schemeClr val="bg2"/>
                </a:solidFill>
                <a:latin typeface="Calibri" panose="020F0502020204030204" pitchFamily="34" charset="0"/>
                <a:cs typeface="Calibri" panose="020F0502020204030204" pitchFamily="34" charset="0"/>
              </a:defRPr>
            </a:lvl1pPr>
          </a:lstStyle>
          <a:p>
            <a:pPr lvl="0"/>
            <a:r>
              <a:rPr lang="nl-BE" err="1"/>
              <a:t>Subtitle</a:t>
            </a:r>
            <a:endParaRPr lang="nl-BE"/>
          </a:p>
        </p:txBody>
      </p:sp>
      <p:sp>
        <p:nvSpPr>
          <p:cNvPr id="26" name="Tijdelijke aanduiding voor tekst 32">
            <a:extLst>
              <a:ext uri="{FF2B5EF4-FFF2-40B4-BE49-F238E27FC236}">
                <a16:creationId xmlns:a16="http://schemas.microsoft.com/office/drawing/2014/main" id="{7024A828-DDA5-D64F-BDF2-3A4452BAEF43}"/>
              </a:ext>
            </a:extLst>
          </p:cNvPr>
          <p:cNvSpPr>
            <a:spLocks noGrp="1"/>
          </p:cNvSpPr>
          <p:nvPr>
            <p:ph type="body" sz="quarter" idx="13" hasCustomPrompt="1"/>
          </p:nvPr>
        </p:nvSpPr>
        <p:spPr>
          <a:xfrm>
            <a:off x="6411600" y="5551200"/>
            <a:ext cx="4406478"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498"/>
            <a:ext cx="2024544" cy="330621"/>
          </a:xfrm>
          <a:prstGeom prst="rect">
            <a:avLst/>
          </a:prstGeom>
        </p:spPr>
      </p:pic>
    </p:spTree>
    <p:extLst>
      <p:ext uri="{BB962C8B-B14F-4D97-AF65-F5344CB8AC3E}">
        <p14:creationId xmlns:p14="http://schemas.microsoft.com/office/powerpoint/2010/main" val="2261107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0" y="2052836"/>
            <a:ext cx="5268913" cy="2343711"/>
          </a:xfrm>
          <a:prstGeom prst="rect">
            <a:avLst/>
          </a:prstGeom>
        </p:spPr>
        <p:txBody>
          <a:bodyPr anchor="t">
            <a:normAutofit/>
          </a:bodyPr>
          <a:lstStyle>
            <a:lvl1pPr>
              <a:defRPr sz="5500" b="1" i="0">
                <a:solidFill>
                  <a:schemeClr val="accent2"/>
                </a:solidFill>
                <a:latin typeface="Calibri" panose="020F0502020204030204" pitchFamily="34" charset="0"/>
                <a:cs typeface="Calibri" panose="020F0502020204030204" pitchFamily="34" charset="0"/>
              </a:defRPr>
            </a:lvl1pPr>
          </a:lstStyle>
          <a:p>
            <a:r>
              <a:rPr lang="nl-BE"/>
              <a:t>New Infrabel </a:t>
            </a:r>
            <a:br>
              <a:rPr lang="nl-BE"/>
            </a:br>
            <a:r>
              <a:rPr lang="nl-BE"/>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0" y="4594546"/>
            <a:ext cx="5268913" cy="354013"/>
          </a:xfrm>
          <a:prstGeom prst="rect">
            <a:avLst/>
          </a:prstGeom>
        </p:spPr>
        <p:txBody>
          <a:bodyPr>
            <a:noAutofit/>
          </a:bodyPr>
          <a:lstStyle>
            <a:lvl1pPr marL="0" indent="0">
              <a:buNone/>
              <a:defRPr sz="2500" b="1" i="0">
                <a:solidFill>
                  <a:schemeClr val="bg2"/>
                </a:solidFill>
                <a:latin typeface="Calibri" panose="020F0502020204030204" pitchFamily="34" charset="0"/>
                <a:cs typeface="Calibri" panose="020F0502020204030204" pitchFamily="34" charset="0"/>
              </a:defRPr>
            </a:lvl1pPr>
          </a:lstStyle>
          <a:p>
            <a:pPr lvl="0"/>
            <a:r>
              <a:rPr lang="nl-BE" err="1"/>
              <a:t>Subtitle</a:t>
            </a:r>
            <a:endParaRPr lang="nl-BE"/>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0" y="5551200"/>
            <a:ext cx="4406478"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498"/>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0" y="5936945"/>
            <a:ext cx="2522779"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Date</a:t>
            </a:r>
          </a:p>
        </p:txBody>
      </p:sp>
    </p:spTree>
    <p:extLst>
      <p:ext uri="{BB962C8B-B14F-4D97-AF65-F5344CB8AC3E}">
        <p14:creationId xmlns:p14="http://schemas.microsoft.com/office/powerpoint/2010/main" val="336046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0" y="2052836"/>
            <a:ext cx="5268913" cy="2343711"/>
          </a:xfrm>
          <a:prstGeom prst="rect">
            <a:avLst/>
          </a:prstGeom>
        </p:spPr>
        <p:txBody>
          <a:bodyPr anchor="t">
            <a:normAutofit/>
          </a:bodyPr>
          <a:lstStyle>
            <a:lvl1pPr>
              <a:defRPr sz="5500" b="1" i="0">
                <a:solidFill>
                  <a:schemeClr val="accent2"/>
                </a:solidFill>
                <a:latin typeface="Calibri" panose="020F0502020204030204" pitchFamily="34" charset="0"/>
                <a:cs typeface="Calibri" panose="020F0502020204030204" pitchFamily="34" charset="0"/>
              </a:defRPr>
            </a:lvl1pPr>
          </a:lstStyle>
          <a:p>
            <a:r>
              <a:rPr lang="nl-BE"/>
              <a:t>New Infrabel </a:t>
            </a:r>
            <a:br>
              <a:rPr lang="nl-BE"/>
            </a:br>
            <a:r>
              <a:rPr lang="nl-BE"/>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0" y="4594546"/>
            <a:ext cx="5268913" cy="354013"/>
          </a:xfrm>
          <a:prstGeom prst="rect">
            <a:avLst/>
          </a:prstGeom>
        </p:spPr>
        <p:txBody>
          <a:bodyPr>
            <a:noAutofit/>
          </a:bodyPr>
          <a:lstStyle>
            <a:lvl1pPr marL="0" indent="0">
              <a:buNone/>
              <a:defRPr sz="2500" b="1" i="0">
                <a:solidFill>
                  <a:schemeClr val="bg2"/>
                </a:solidFill>
                <a:latin typeface="Calibri" panose="020F0502020204030204" pitchFamily="34" charset="0"/>
                <a:cs typeface="Calibri" panose="020F0502020204030204" pitchFamily="34" charset="0"/>
              </a:defRPr>
            </a:lvl1pPr>
          </a:lstStyle>
          <a:p>
            <a:pPr lvl="0"/>
            <a:r>
              <a:rPr lang="nl-BE" err="1"/>
              <a:t>Subtitle</a:t>
            </a:r>
            <a:endParaRPr lang="nl-BE"/>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0" y="5551200"/>
            <a:ext cx="4406478"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498"/>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0" y="5936945"/>
            <a:ext cx="2522779"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Date</a:t>
            </a:r>
          </a:p>
        </p:txBody>
      </p:sp>
    </p:spTree>
    <p:extLst>
      <p:ext uri="{BB962C8B-B14F-4D97-AF65-F5344CB8AC3E}">
        <p14:creationId xmlns:p14="http://schemas.microsoft.com/office/powerpoint/2010/main" val="4089605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4801" cy="6858000"/>
          </a:xfrm>
          <a:prstGeom prst="rect">
            <a:avLst/>
          </a:prstGeom>
        </p:spPr>
      </p:pic>
      <p:pic>
        <p:nvPicPr>
          <p:cNvPr id="13" name="Afbeelding 12">
            <a:extLst>
              <a:ext uri="{FF2B5EF4-FFF2-40B4-BE49-F238E27FC236}">
                <a16:creationId xmlns:a16="http://schemas.microsoft.com/office/drawing/2014/main" id="{25F0BD56-BAEA-294C-A452-3A606BC1BB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8" name="Afbeelding 17">
            <a:extLst>
              <a:ext uri="{FF2B5EF4-FFF2-40B4-BE49-F238E27FC236}">
                <a16:creationId xmlns:a16="http://schemas.microsoft.com/office/drawing/2014/main" id="{3699229F-CF47-3F4D-BC39-7FDF25373F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
        <p:nvSpPr>
          <p:cNvPr id="21" name="Titel 28">
            <a:extLst>
              <a:ext uri="{FF2B5EF4-FFF2-40B4-BE49-F238E27FC236}">
                <a16:creationId xmlns:a16="http://schemas.microsoft.com/office/drawing/2014/main" id="{933B33C8-5E8A-AB48-80BF-55E43960DC1C}"/>
              </a:ext>
            </a:extLst>
          </p:cNvPr>
          <p:cNvSpPr>
            <a:spLocks noGrp="1"/>
          </p:cNvSpPr>
          <p:nvPr>
            <p:ph type="title" hasCustomPrompt="1"/>
          </p:nvPr>
        </p:nvSpPr>
        <p:spPr>
          <a:xfrm>
            <a:off x="6411600" y="2052836"/>
            <a:ext cx="5268913" cy="2343711"/>
          </a:xfrm>
          <a:prstGeom prst="rect">
            <a:avLst/>
          </a:prstGeom>
        </p:spPr>
        <p:txBody>
          <a:bodyPr anchor="t">
            <a:normAutofit/>
          </a:bodyPr>
          <a:lstStyle>
            <a:lvl1pPr>
              <a:defRPr sz="5500" b="1" i="0">
                <a:solidFill>
                  <a:schemeClr val="accent2"/>
                </a:solidFill>
                <a:latin typeface="Calibri" panose="020F0502020204030204" pitchFamily="34" charset="0"/>
                <a:cs typeface="Calibri" panose="020F0502020204030204" pitchFamily="34" charset="0"/>
              </a:defRPr>
            </a:lvl1pPr>
          </a:lstStyle>
          <a:p>
            <a:r>
              <a:rPr lang="nl-BE"/>
              <a:t>New Infrabel </a:t>
            </a:r>
            <a:br>
              <a:rPr lang="nl-BE"/>
            </a:br>
            <a:r>
              <a:rPr lang="nl-BE"/>
              <a:t>PPT Template</a:t>
            </a:r>
          </a:p>
        </p:txBody>
      </p:sp>
      <p:sp>
        <p:nvSpPr>
          <p:cNvPr id="22" name="Tijdelijke aanduiding voor tekst 32">
            <a:extLst>
              <a:ext uri="{FF2B5EF4-FFF2-40B4-BE49-F238E27FC236}">
                <a16:creationId xmlns:a16="http://schemas.microsoft.com/office/drawing/2014/main" id="{16040426-B7BF-2844-BAE3-149DEB867A2A}"/>
              </a:ext>
            </a:extLst>
          </p:cNvPr>
          <p:cNvSpPr>
            <a:spLocks noGrp="1"/>
          </p:cNvSpPr>
          <p:nvPr>
            <p:ph type="body" sz="quarter" idx="12" hasCustomPrompt="1"/>
          </p:nvPr>
        </p:nvSpPr>
        <p:spPr>
          <a:xfrm>
            <a:off x="6411600" y="4594546"/>
            <a:ext cx="5268913" cy="354013"/>
          </a:xfrm>
          <a:prstGeom prst="rect">
            <a:avLst/>
          </a:prstGeom>
        </p:spPr>
        <p:txBody>
          <a:bodyPr>
            <a:noAutofit/>
          </a:bodyPr>
          <a:lstStyle>
            <a:lvl1pPr marL="0" indent="0">
              <a:buNone/>
              <a:defRPr sz="2500" b="1" i="0">
                <a:solidFill>
                  <a:schemeClr val="bg2"/>
                </a:solidFill>
                <a:latin typeface="Calibri" panose="020F0502020204030204" pitchFamily="34" charset="0"/>
                <a:cs typeface="Calibri" panose="020F0502020204030204" pitchFamily="34" charset="0"/>
              </a:defRPr>
            </a:lvl1pPr>
          </a:lstStyle>
          <a:p>
            <a:pPr lvl="0"/>
            <a:r>
              <a:rPr lang="nl-BE" err="1"/>
              <a:t>Subtitle</a:t>
            </a:r>
            <a:endParaRPr lang="nl-BE"/>
          </a:p>
        </p:txBody>
      </p:sp>
      <p:sp>
        <p:nvSpPr>
          <p:cNvPr id="26" name="Tijdelijke aanduiding voor tekst 32">
            <a:extLst>
              <a:ext uri="{FF2B5EF4-FFF2-40B4-BE49-F238E27FC236}">
                <a16:creationId xmlns:a16="http://schemas.microsoft.com/office/drawing/2014/main" id="{B4D9616B-DA26-1A47-9747-A7181BAF80E2}"/>
              </a:ext>
            </a:extLst>
          </p:cNvPr>
          <p:cNvSpPr>
            <a:spLocks noGrp="1"/>
          </p:cNvSpPr>
          <p:nvPr>
            <p:ph type="body" sz="quarter" idx="13" hasCustomPrompt="1"/>
          </p:nvPr>
        </p:nvSpPr>
        <p:spPr>
          <a:xfrm>
            <a:off x="6411600" y="5551200"/>
            <a:ext cx="4406478"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Speakers</a:t>
            </a:r>
          </a:p>
        </p:txBody>
      </p:sp>
      <p:pic>
        <p:nvPicPr>
          <p:cNvPr id="10" name="Afbeelding 26">
            <a:extLst>
              <a:ext uri="{FF2B5EF4-FFF2-40B4-BE49-F238E27FC236}">
                <a16:creationId xmlns:a16="http://schemas.microsoft.com/office/drawing/2014/main" id="{3F72C7A5-9320-A14F-BAE2-587C7594BD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91288" y="689498"/>
            <a:ext cx="2024544" cy="330621"/>
          </a:xfrm>
          <a:prstGeom prst="rect">
            <a:avLst/>
          </a:prstGeom>
        </p:spPr>
      </p:pic>
      <p:sp>
        <p:nvSpPr>
          <p:cNvPr id="11"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6411600" y="5936945"/>
            <a:ext cx="2522779" cy="354013"/>
          </a:xfrm>
          <a:prstGeom prst="rect">
            <a:avLst/>
          </a:prstGeom>
        </p:spPr>
        <p:txBody>
          <a:bodyPr>
            <a:noAutofit/>
          </a:bodyPr>
          <a:lstStyle>
            <a:lvl1pPr marL="0" indent="0">
              <a:buNone/>
              <a:defRPr sz="1800" b="0" i="0">
                <a:solidFill>
                  <a:schemeClr val="accent2"/>
                </a:solidFill>
                <a:latin typeface="Calibri" panose="020F0502020204030204" pitchFamily="34" charset="0"/>
                <a:cs typeface="Calibri" panose="020F0502020204030204" pitchFamily="34" charset="0"/>
              </a:defRPr>
            </a:lvl1pPr>
          </a:lstStyle>
          <a:p>
            <a:pPr lvl="0"/>
            <a:r>
              <a:rPr lang="nl-BE"/>
              <a:t>Date</a:t>
            </a:r>
          </a:p>
        </p:txBody>
      </p:sp>
    </p:spTree>
    <p:extLst>
      <p:ext uri="{BB962C8B-B14F-4D97-AF65-F5344CB8AC3E}">
        <p14:creationId xmlns:p14="http://schemas.microsoft.com/office/powerpoint/2010/main" val="209610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2FA7FF-343F-4B15-8C07-71F25E92F617}" type="slidenum">
              <a:rPr lang="en-US" smtClean="0"/>
              <a:t>‹#›</a:t>
            </a:fld>
            <a:endParaRPr lang="en-US"/>
          </a:p>
        </p:txBody>
      </p:sp>
    </p:spTree>
    <p:extLst>
      <p:ext uri="{BB962C8B-B14F-4D97-AF65-F5344CB8AC3E}">
        <p14:creationId xmlns:p14="http://schemas.microsoft.com/office/powerpoint/2010/main" val="420736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4219415-A53B-2B41-90B9-5BABB65294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5" name="Afbeelding 14">
            <a:extLst>
              <a:ext uri="{FF2B5EF4-FFF2-40B4-BE49-F238E27FC236}">
                <a16:creationId xmlns:a16="http://schemas.microsoft.com/office/drawing/2014/main" id="{3AE94913-E972-EE41-AB37-F6C7F66F3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pic>
        <p:nvPicPr>
          <p:cNvPr id="16" name="Afbeelding 15">
            <a:extLst>
              <a:ext uri="{FF2B5EF4-FFF2-40B4-BE49-F238E27FC236}">
                <a16:creationId xmlns:a16="http://schemas.microsoft.com/office/drawing/2014/main" id="{C78BD40C-9F65-7846-9B08-0C3F7E8879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3400" y="5877000"/>
            <a:ext cx="2006045" cy="327600"/>
          </a:xfrm>
          <a:prstGeom prst="rect">
            <a:avLst/>
          </a:prstGeom>
        </p:spPr>
      </p:pic>
      <p:sp>
        <p:nvSpPr>
          <p:cNvPr id="19" name="Titel 28">
            <a:extLst>
              <a:ext uri="{FF2B5EF4-FFF2-40B4-BE49-F238E27FC236}">
                <a16:creationId xmlns:a16="http://schemas.microsoft.com/office/drawing/2014/main" id="{42A5EE27-DBC1-6A40-8B8E-82EA9D3E7631}"/>
              </a:ext>
            </a:extLst>
          </p:cNvPr>
          <p:cNvSpPr>
            <a:spLocks noGrp="1"/>
          </p:cNvSpPr>
          <p:nvPr>
            <p:ph type="title" hasCustomPrompt="1"/>
          </p:nvPr>
        </p:nvSpPr>
        <p:spPr>
          <a:xfrm>
            <a:off x="2195605" y="1797222"/>
            <a:ext cx="7800789" cy="2343711"/>
          </a:xfrm>
          <a:prstGeom prst="rect">
            <a:avLst/>
          </a:prstGeom>
        </p:spPr>
        <p:txBody>
          <a:bodyPr anchor="ctr">
            <a:normAutofit/>
          </a:bodyPr>
          <a:lstStyle>
            <a:lvl1pPr algn="ctr">
              <a:defRPr sz="5500" b="1" i="0">
                <a:solidFill>
                  <a:schemeClr val="accent2"/>
                </a:solidFill>
                <a:latin typeface="Calibri" panose="020F0502020204030204" pitchFamily="34" charset="0"/>
                <a:cs typeface="Calibri" panose="020F0502020204030204" pitchFamily="34" charset="0"/>
              </a:defRPr>
            </a:lvl1pPr>
          </a:lstStyle>
          <a:p>
            <a:r>
              <a:rPr lang="nl-BE"/>
              <a:t>New Infrabel </a:t>
            </a:r>
            <a:br>
              <a:rPr lang="nl-BE"/>
            </a:br>
            <a:r>
              <a:rPr lang="nl-BE"/>
              <a:t>PPT Template</a:t>
            </a:r>
          </a:p>
        </p:txBody>
      </p:sp>
      <p:sp>
        <p:nvSpPr>
          <p:cNvPr id="20" name="Tijdelijke aanduiding voor tekst 32">
            <a:extLst>
              <a:ext uri="{FF2B5EF4-FFF2-40B4-BE49-F238E27FC236}">
                <a16:creationId xmlns:a16="http://schemas.microsoft.com/office/drawing/2014/main" id="{6DACC24D-78C0-C14E-B9A6-23AFD9BFC3B6}"/>
              </a:ext>
            </a:extLst>
          </p:cNvPr>
          <p:cNvSpPr>
            <a:spLocks noGrp="1"/>
          </p:cNvSpPr>
          <p:nvPr>
            <p:ph type="body" sz="quarter" idx="12" hasCustomPrompt="1"/>
          </p:nvPr>
        </p:nvSpPr>
        <p:spPr>
          <a:xfrm>
            <a:off x="2195606" y="4180122"/>
            <a:ext cx="7800788" cy="354013"/>
          </a:xfrm>
          <a:prstGeom prst="rect">
            <a:avLst/>
          </a:prstGeom>
        </p:spPr>
        <p:txBody>
          <a:bodyPr>
            <a:noAutofit/>
          </a:bodyPr>
          <a:lstStyle>
            <a:lvl1pPr marL="0" indent="0" algn="ctr">
              <a:buNone/>
              <a:defRPr sz="2500" b="1" i="0">
                <a:solidFill>
                  <a:schemeClr val="bg2"/>
                </a:solidFill>
                <a:latin typeface="Calibri" panose="020F0502020204030204" pitchFamily="34" charset="0"/>
                <a:cs typeface="Calibri" panose="020F0502020204030204" pitchFamily="34" charset="0"/>
              </a:defRPr>
            </a:lvl1pPr>
          </a:lstStyle>
          <a:p>
            <a:pPr lvl="0"/>
            <a:r>
              <a:rPr lang="nl-BE" err="1"/>
              <a:t>Subtitle</a:t>
            </a:r>
            <a:endParaRPr lang="nl-BE"/>
          </a:p>
        </p:txBody>
      </p:sp>
      <p:sp>
        <p:nvSpPr>
          <p:cNvPr id="25" name="Tijdelijke aanduiding voor tekst 32">
            <a:extLst>
              <a:ext uri="{FF2B5EF4-FFF2-40B4-BE49-F238E27FC236}">
                <a16:creationId xmlns:a16="http://schemas.microsoft.com/office/drawing/2014/main" id="{CB788083-CA0D-D24B-8B18-9F58675CCEE8}"/>
              </a:ext>
            </a:extLst>
          </p:cNvPr>
          <p:cNvSpPr>
            <a:spLocks noGrp="1"/>
          </p:cNvSpPr>
          <p:nvPr>
            <p:ph type="body" sz="quarter" idx="13" hasCustomPrompt="1"/>
          </p:nvPr>
        </p:nvSpPr>
        <p:spPr>
          <a:xfrm>
            <a:off x="3892760" y="5871600"/>
            <a:ext cx="4406400" cy="352800"/>
          </a:xfrm>
          <a:prstGeom prst="rect">
            <a:avLst/>
          </a:prstGeom>
        </p:spPr>
        <p:txBody>
          <a:bodyPr anchor="ctr">
            <a:noAutofit/>
          </a:bodyPr>
          <a:lstStyle>
            <a:lvl1pPr marL="0" indent="0" algn="ctr">
              <a:buNone/>
              <a:defRPr sz="1800" b="0" i="0">
                <a:solidFill>
                  <a:schemeClr val="accent2"/>
                </a:solidFill>
                <a:latin typeface="Calibri" panose="020F0502020204030204" pitchFamily="34" charset="0"/>
                <a:cs typeface="Calibri" panose="020F0502020204030204" pitchFamily="34" charset="0"/>
              </a:defRPr>
            </a:lvl1pPr>
          </a:lstStyle>
          <a:p>
            <a:pPr lvl="0"/>
            <a:r>
              <a:rPr lang="nl-BE"/>
              <a:t>Speakers</a:t>
            </a:r>
          </a:p>
        </p:txBody>
      </p:sp>
      <p:sp>
        <p:nvSpPr>
          <p:cNvPr id="9" name="Tijdelijke aanduiding voor tekst 32">
            <a:extLst>
              <a:ext uri="{FF2B5EF4-FFF2-40B4-BE49-F238E27FC236}">
                <a16:creationId xmlns:a16="http://schemas.microsoft.com/office/drawing/2014/main" id="{7024A828-DDA5-D64F-BDF2-3A4452BAEF43}"/>
              </a:ext>
            </a:extLst>
          </p:cNvPr>
          <p:cNvSpPr>
            <a:spLocks noGrp="1"/>
          </p:cNvSpPr>
          <p:nvPr>
            <p:ph type="body" sz="quarter" idx="14" hasCustomPrompt="1"/>
          </p:nvPr>
        </p:nvSpPr>
        <p:spPr>
          <a:xfrm>
            <a:off x="8368937" y="5871600"/>
            <a:ext cx="1627457" cy="352800"/>
          </a:xfrm>
          <a:prstGeom prst="rect">
            <a:avLst/>
          </a:prstGeom>
        </p:spPr>
        <p:txBody>
          <a:bodyPr>
            <a:noAutofit/>
          </a:bodyPr>
          <a:lstStyle>
            <a:lvl1pPr marL="0" indent="0" algn="r">
              <a:buNone/>
              <a:defRPr sz="1800" b="0" i="0">
                <a:solidFill>
                  <a:schemeClr val="accent2"/>
                </a:solidFill>
                <a:latin typeface="Calibri" panose="020F0502020204030204" pitchFamily="34" charset="0"/>
                <a:cs typeface="Calibri" panose="020F0502020204030204" pitchFamily="34" charset="0"/>
              </a:defRPr>
            </a:lvl1pPr>
          </a:lstStyle>
          <a:p>
            <a:pPr lvl="0"/>
            <a:r>
              <a:rPr lang="nl-BE"/>
              <a:t>Date</a:t>
            </a:r>
          </a:p>
        </p:txBody>
      </p:sp>
    </p:spTree>
    <p:extLst>
      <p:ext uri="{BB962C8B-B14F-4D97-AF65-F5344CB8AC3E}">
        <p14:creationId xmlns:p14="http://schemas.microsoft.com/office/powerpoint/2010/main" val="3701052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F36FC954-2F44-964F-86CF-E29D3A207F4F}"/>
              </a:ext>
            </a:extLst>
          </p:cNvPr>
          <p:cNvSpPr>
            <a:spLocks noGrp="1"/>
          </p:cNvSpPr>
          <p:nvPr>
            <p:ph type="body" sz="quarter" idx="12" hasCustomPrompt="1"/>
          </p:nvPr>
        </p:nvSpPr>
        <p:spPr>
          <a:xfrm>
            <a:off x="1724025" y="1568450"/>
            <a:ext cx="9180409" cy="3721100"/>
          </a:xfrm>
          <a:prstGeom prst="rect">
            <a:avLst/>
          </a:prstGeom>
        </p:spPr>
        <p:txBody>
          <a:bodyPr anchor="ctr"/>
          <a:lstStyle>
            <a:lvl1pPr marL="514350" indent="-514350">
              <a:buClr>
                <a:schemeClr val="accent2"/>
              </a:buClr>
              <a:buSzPct val="50000"/>
              <a:buFont typeface="+mj-lt"/>
              <a:buAutoNum type="arabicPeriod"/>
              <a:defRPr sz="5500" b="1" i="0">
                <a:solidFill>
                  <a:schemeClr val="accent2"/>
                </a:solidFill>
                <a:latin typeface="Calibri" panose="020F0502020204030204" pitchFamily="34" charset="0"/>
                <a:cs typeface="Calibri" panose="020F0502020204030204" pitchFamily="34" charset="0"/>
              </a:defRPr>
            </a:lvl1pPr>
          </a:lstStyle>
          <a:p>
            <a:pPr lvl="0"/>
            <a:r>
              <a:rPr lang="nl-NL" err="1"/>
              <a:t>Chaptertitle</a:t>
            </a:r>
            <a:endParaRPr lang="nl-NL"/>
          </a:p>
          <a:p>
            <a:pPr lvl="0"/>
            <a:r>
              <a:rPr lang="nl-NL" err="1"/>
              <a:t>Chapter</a:t>
            </a:r>
            <a:r>
              <a:rPr lang="nl-BE" err="1"/>
              <a:t>title</a:t>
            </a:r>
            <a:endParaRPr lang="nl-BE"/>
          </a:p>
          <a:p>
            <a:pPr lvl="0"/>
            <a:r>
              <a:rPr lang="nl-NL" err="1"/>
              <a:t>Chapter</a:t>
            </a:r>
            <a:r>
              <a:rPr lang="nl-BE" err="1"/>
              <a:t>title</a:t>
            </a:r>
            <a:endParaRPr lang="nl-BE"/>
          </a:p>
        </p:txBody>
      </p:sp>
      <p:pic>
        <p:nvPicPr>
          <p:cNvPr id="12" name="Afbeelding 11">
            <a:extLst>
              <a:ext uri="{FF2B5EF4-FFF2-40B4-BE49-F238E27FC236}">
                <a16:creationId xmlns:a16="http://schemas.microsoft.com/office/drawing/2014/main" id="{34A00E1B-6954-564A-AF5B-F8E0E0754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pic>
        <p:nvPicPr>
          <p:cNvPr id="13" name="Afbeelding 12">
            <a:extLst>
              <a:ext uri="{FF2B5EF4-FFF2-40B4-BE49-F238E27FC236}">
                <a16:creationId xmlns:a16="http://schemas.microsoft.com/office/drawing/2014/main" id="{38DA4520-533D-FC46-B423-04FB72E241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06800" cy="1306800"/>
          </a:xfrm>
          <a:prstGeom prst="rect">
            <a:avLst/>
          </a:prstGeom>
        </p:spPr>
      </p:pic>
    </p:spTree>
    <p:extLst>
      <p:ext uri="{BB962C8B-B14F-4D97-AF65-F5344CB8AC3E}">
        <p14:creationId xmlns:p14="http://schemas.microsoft.com/office/powerpoint/2010/main" val="4282368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bg2"/>
        </a:solidFill>
        <a:effectLst/>
      </p:bgPr>
    </p:bg>
    <p:spTree>
      <p:nvGrpSpPr>
        <p:cNvPr id="1" name=""/>
        <p:cNvGrpSpPr/>
        <p:nvPr/>
      </p:nvGrpSpPr>
      <p:grpSpPr>
        <a:xfrm>
          <a:off x="0" y="0"/>
          <a:ext cx="0" cy="0"/>
          <a:chOff x="0" y="0"/>
          <a:chExt cx="0" cy="0"/>
        </a:xfrm>
      </p:grpSpPr>
      <p:sp>
        <p:nvSpPr>
          <p:cNvPr id="11" name="Titel 28">
            <a:extLst>
              <a:ext uri="{FF2B5EF4-FFF2-40B4-BE49-F238E27FC236}">
                <a16:creationId xmlns:a16="http://schemas.microsoft.com/office/drawing/2014/main" id="{60C35238-2B0F-7647-BA98-57300A635E7E}"/>
              </a:ext>
            </a:extLst>
          </p:cNvPr>
          <p:cNvSpPr>
            <a:spLocks noGrp="1"/>
          </p:cNvSpPr>
          <p:nvPr>
            <p:ph type="title" hasCustomPrompt="1"/>
          </p:nvPr>
        </p:nvSpPr>
        <p:spPr>
          <a:xfrm>
            <a:off x="1731079" y="2505041"/>
            <a:ext cx="9180612" cy="1847917"/>
          </a:xfrm>
          <a:prstGeom prst="rect">
            <a:avLst/>
          </a:prstGeom>
        </p:spPr>
        <p:txBody>
          <a:bodyPr anchor="ctr">
            <a:noAutofit/>
          </a:bodyPr>
          <a:lstStyle>
            <a:lvl1pPr>
              <a:defRPr sz="7500" b="1" i="0">
                <a:solidFill>
                  <a:schemeClr val="accent2"/>
                </a:solidFill>
                <a:latin typeface="Calibri" panose="020F0502020204030204" pitchFamily="34" charset="0"/>
                <a:cs typeface="Calibri" panose="020F0502020204030204" pitchFamily="34" charset="0"/>
              </a:defRPr>
            </a:lvl1pPr>
          </a:lstStyle>
          <a:p>
            <a:r>
              <a:rPr lang="nl-NL" err="1"/>
              <a:t>Chapter</a:t>
            </a:r>
            <a:br>
              <a:rPr lang="nl-NL"/>
            </a:br>
            <a:r>
              <a:rPr lang="nl-NL" err="1"/>
              <a:t>title</a:t>
            </a:r>
            <a:endParaRPr lang="nl-BE"/>
          </a:p>
        </p:txBody>
      </p:sp>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244330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2"/>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43E66E9-C5E4-1A45-8CF8-36B426F13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9" name="Afbeelding 8">
            <a:extLst>
              <a:ext uri="{FF2B5EF4-FFF2-40B4-BE49-F238E27FC236}">
                <a16:creationId xmlns:a16="http://schemas.microsoft.com/office/drawing/2014/main" id="{A3ADF651-E558-EB41-9E20-DB7BFFC66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5" name="Text Placeholder 13">
            <a:extLst>
              <a:ext uri="{FF2B5EF4-FFF2-40B4-BE49-F238E27FC236}">
                <a16:creationId xmlns:a16="http://schemas.microsoft.com/office/drawing/2014/main" id="{D3D7F391-6CD7-3445-99D8-816D3EA1D403}"/>
              </a:ext>
            </a:extLst>
          </p:cNvPr>
          <p:cNvSpPr>
            <a:spLocks noGrp="1"/>
          </p:cNvSpPr>
          <p:nvPr>
            <p:ph type="body" sz="quarter" idx="18" hasCustomPrompt="1"/>
          </p:nvPr>
        </p:nvSpPr>
        <p:spPr>
          <a:xfrm>
            <a:off x="1306797" y="2439096"/>
            <a:ext cx="9578403" cy="1779220"/>
          </a:xfrm>
          <a:prstGeom prst="rect">
            <a:avLst/>
          </a:prstGeom>
        </p:spPr>
        <p:txBody>
          <a:bodyPr anchor="ctr" anchorCtr="0"/>
          <a:lstStyle>
            <a:lvl1pPr marL="0" indent="0" algn="ctr">
              <a:lnSpc>
                <a:spcPct val="100000"/>
              </a:lnSpc>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r>
              <a:rPr lang="nl-BE" err="1"/>
              <a:t>This</a:t>
            </a:r>
            <a:r>
              <a:rPr lang="nl-BE"/>
              <a:t> is a quote slide.</a:t>
            </a:r>
          </a:p>
          <a:p>
            <a:r>
              <a:rPr lang="nl-BE"/>
              <a:t>— xxx</a:t>
            </a:r>
            <a:endParaRPr lang="fr-FR"/>
          </a:p>
        </p:txBody>
      </p:sp>
      <p:sp>
        <p:nvSpPr>
          <p:cNvPr id="6" name="Tijdelijke aanduiding voor dianummer 5">
            <a:extLst>
              <a:ext uri="{FF2B5EF4-FFF2-40B4-BE49-F238E27FC236}">
                <a16:creationId xmlns:a16="http://schemas.microsoft.com/office/drawing/2014/main" id="{6E689B9A-DB81-B14F-9356-30B53908652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Tree>
    <p:extLst>
      <p:ext uri="{BB962C8B-B14F-4D97-AF65-F5344CB8AC3E}">
        <p14:creationId xmlns:p14="http://schemas.microsoft.com/office/powerpoint/2010/main" val="4154942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C8024A50-C834-4B4C-8F86-86D51C05A44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6"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Tree>
    <p:extLst>
      <p:ext uri="{BB962C8B-B14F-4D97-AF65-F5344CB8AC3E}">
        <p14:creationId xmlns:p14="http://schemas.microsoft.com/office/powerpoint/2010/main" val="4056152844"/>
      </p:ext>
    </p:extLst>
  </p:cSld>
  <p:clrMapOvr>
    <a:masterClrMapping/>
  </p:clrMapOvr>
  <p:extLst>
    <p:ext uri="{DCECCB84-F9BA-43D5-87BE-67443E8EF086}">
      <p15:sldGuideLst xmlns:p15="http://schemas.microsoft.com/office/powerpoint/2012/main">
        <p15:guide id="1" orient="horz" pos="223">
          <p15:clr>
            <a:srgbClr val="FBAE40"/>
          </p15:clr>
        </p15:guide>
        <p15:guide id="2" pos="7446">
          <p15:clr>
            <a:srgbClr val="FBAE40"/>
          </p15:clr>
        </p15:guide>
        <p15:guide id="3" orient="horz" pos="3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6" name="Tijdelijke aanduiding voor dianummer 5">
            <a:extLst>
              <a:ext uri="{FF2B5EF4-FFF2-40B4-BE49-F238E27FC236}">
                <a16:creationId xmlns:a16="http://schemas.microsoft.com/office/drawing/2014/main" id="{9BD70334-D006-854B-BA49-9D20F1B8A016}"/>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831693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tx2"/>
        </a:solidFill>
        <a:effectLst/>
      </p:bgPr>
    </p:b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71FAD9FF-DCB0-7A4C-BC0D-214903CE75F2}"/>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666572" y="1779340"/>
            <a:ext cx="10858858" cy="4518909"/>
          </a:xfrm>
          <a:prstGeom prst="rect">
            <a:avLst/>
          </a:prstGeom>
        </p:spPr>
        <p:txBody>
          <a:bodyPr/>
          <a:lstStyle>
            <a:lvl1pPr marL="0" indent="0" algn="l">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959488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2 List">
    <p:bg>
      <p:bgPr>
        <a:solidFill>
          <a:schemeClr val="tx2"/>
        </a:solidFill>
        <a:effectLst/>
      </p:bgPr>
    </p:bg>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8F3A2BC-D0BC-C747-AA3B-0FF2A563BD5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8" name="Text Placeholder 2"/>
          <p:cNvSpPr>
            <a:spLocks noGrp="1"/>
          </p:cNvSpPr>
          <p:nvPr>
            <p:ph type="body" sz="quarter" idx="22"/>
          </p:nvPr>
        </p:nvSpPr>
        <p:spPr>
          <a:xfrm>
            <a:off x="666572" y="1779342"/>
            <a:ext cx="5137821"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2"/>
          <p:cNvSpPr>
            <a:spLocks noGrp="1"/>
          </p:cNvSpPr>
          <p:nvPr>
            <p:ph type="body" sz="quarter" idx="24"/>
          </p:nvPr>
        </p:nvSpPr>
        <p:spPr>
          <a:xfrm>
            <a:off x="6378844" y="1779342"/>
            <a:ext cx="5146586" cy="453599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17" hasCustomPrompt="1"/>
          </p:nvPr>
        </p:nvSpPr>
        <p:spPr>
          <a:xfrm>
            <a:off x="666572" y="845232"/>
            <a:ext cx="10858858"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62286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 Title + Tex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6378844" y="1786070"/>
            <a:ext cx="5146585" cy="4512179"/>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766763" y="845232"/>
            <a:ext cx="4726425" cy="5576836"/>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1351926553"/>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ject + Title + Text 2">
    <p:bg>
      <p:bgPr>
        <a:solidFill>
          <a:schemeClr val="tx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1D8F43-F467-6241-A72E-B8BAA3607734}"/>
              </a:ext>
            </a:extLst>
          </p:cNvPr>
          <p:cNvSpPr>
            <a:spLocks noGrp="1"/>
          </p:cNvSpPr>
          <p:nvPr>
            <p:ph sz="quarter" idx="16"/>
          </p:nvPr>
        </p:nvSpPr>
        <p:spPr>
          <a:xfrm>
            <a:off x="0" y="44892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2" name="Tijdelijke aanduiding voor dianummer 5">
            <a:extLst>
              <a:ext uri="{FF2B5EF4-FFF2-40B4-BE49-F238E27FC236}">
                <a16:creationId xmlns:a16="http://schemas.microsoft.com/office/drawing/2014/main" id="{F0E76C92-10B1-5746-8A5B-50335A73238C}"/>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pic>
        <p:nvPicPr>
          <p:cNvPr id="8"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15"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10" name="Text Placeholder 2"/>
          <p:cNvSpPr>
            <a:spLocks noGrp="1"/>
          </p:cNvSpPr>
          <p:nvPr>
            <p:ph type="body" sz="quarter" idx="20"/>
          </p:nvPr>
        </p:nvSpPr>
        <p:spPr>
          <a:xfrm>
            <a:off x="6378844"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6378844"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45231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182243" y="642220"/>
            <a:ext cx="2876550" cy="1809750"/>
          </a:xfrm>
          <a:prstGeom prst="rect">
            <a:avLst/>
          </a:prstGeom>
        </p:spPr>
      </p:pic>
      <p:pic>
        <p:nvPicPr>
          <p:cNvPr id="8" name="Picture 7"/>
          <p:cNvPicPr>
            <a:picLocks noChangeAspect="1"/>
          </p:cNvPicPr>
          <p:nvPr userDrawn="1"/>
        </p:nvPicPr>
        <p:blipFill rotWithShape="1">
          <a:blip r:embed="rId3"/>
          <a:srcRect l="1691" t="3553" r="4758" b="4392"/>
          <a:stretch/>
        </p:blipFill>
        <p:spPr>
          <a:xfrm>
            <a:off x="10348116" y="5330367"/>
            <a:ext cx="1146628" cy="526321"/>
          </a:xfrm>
          <a:prstGeom prst="rect">
            <a:avLst/>
          </a:prstGeom>
        </p:spPr>
      </p:pic>
      <p:sp>
        <p:nvSpPr>
          <p:cNvPr id="10" name="TextBox 9"/>
          <p:cNvSpPr txBox="1"/>
          <p:nvPr userDrawn="1"/>
        </p:nvSpPr>
        <p:spPr>
          <a:xfrm>
            <a:off x="2220685" y="3244112"/>
            <a:ext cx="7626792" cy="954107"/>
          </a:xfrm>
          <a:prstGeom prst="rect">
            <a:avLst/>
          </a:prstGeom>
          <a:noFill/>
        </p:spPr>
        <p:txBody>
          <a:bodyPr wrap="square" rtlCol="0">
            <a:spAutoFit/>
          </a:bodyPr>
          <a:lstStyle/>
          <a:p>
            <a:r>
              <a:rPr lang="en-US" sz="2800" b="1" i="0">
                <a:solidFill>
                  <a:srgbClr val="004494"/>
                </a:solidFill>
                <a:effectLst/>
                <a:latin typeface="-apple-system"/>
              </a:rPr>
              <a:t>Moving Europe towards a sustainable</a:t>
            </a:r>
            <a:br>
              <a:rPr lang="en-US" sz="2800"/>
            </a:br>
            <a:r>
              <a:rPr lang="en-US" sz="2800" b="1" i="0">
                <a:solidFill>
                  <a:srgbClr val="004494"/>
                </a:solidFill>
                <a:effectLst/>
                <a:latin typeface="-apple-system"/>
              </a:rPr>
              <a:t>and safe railway system without frontiers.</a:t>
            </a:r>
            <a:endParaRPr lang="en-GB" sz="2800">
              <a:solidFill>
                <a:srgbClr val="004494"/>
              </a:solidFill>
            </a:endParaRPr>
          </a:p>
        </p:txBody>
      </p:sp>
      <p:sp>
        <p:nvSpPr>
          <p:cNvPr id="11" name="TextBox 10"/>
          <p:cNvSpPr txBox="1"/>
          <p:nvPr userDrawn="1"/>
        </p:nvSpPr>
        <p:spPr>
          <a:xfrm>
            <a:off x="2227941" y="5330367"/>
            <a:ext cx="6088744" cy="646331"/>
          </a:xfrm>
          <a:prstGeom prst="rect">
            <a:avLst/>
          </a:prstGeom>
          <a:noFill/>
        </p:spPr>
        <p:txBody>
          <a:bodyPr wrap="square" rtlCol="0">
            <a:spAutoFit/>
          </a:bodyPr>
          <a:lstStyle/>
          <a:p>
            <a:r>
              <a:rPr lang="en-GB">
                <a:solidFill>
                  <a:srgbClr val="004494"/>
                </a:solidFill>
              </a:rPr>
              <a:t>Discover our job opportunities on </a:t>
            </a:r>
            <a:r>
              <a:rPr lang="en-GB" b="1">
                <a:solidFill>
                  <a:srgbClr val="004494"/>
                </a:solidFill>
              </a:rPr>
              <a:t>era.europa.eu</a:t>
            </a:r>
            <a:endParaRPr lang="en-GB" b="1"/>
          </a:p>
          <a:p>
            <a:endParaRPr lang="en-GB"/>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0691" y="4503352"/>
            <a:ext cx="609600" cy="609600"/>
          </a:xfrm>
          <a:prstGeom prst="rect">
            <a:avLst/>
          </a:prstGeom>
        </p:spPr>
      </p:pic>
      <p:sp>
        <p:nvSpPr>
          <p:cNvPr id="13" name="TextBox 12"/>
          <p:cNvSpPr txBox="1"/>
          <p:nvPr userDrawn="1"/>
        </p:nvSpPr>
        <p:spPr>
          <a:xfrm>
            <a:off x="2220685" y="4638634"/>
            <a:ext cx="7271656" cy="646331"/>
          </a:xfrm>
          <a:prstGeom prst="rect">
            <a:avLst/>
          </a:prstGeom>
          <a:noFill/>
        </p:spPr>
        <p:txBody>
          <a:bodyPr wrap="square" rtlCol="0">
            <a:spAutoFit/>
          </a:bodyPr>
          <a:lstStyle/>
          <a:p>
            <a:r>
              <a:rPr lang="en-US">
                <a:solidFill>
                  <a:srgbClr val="004494"/>
                </a:solidFill>
              </a:rPr>
              <a:t>Follow us on             </a:t>
            </a:r>
            <a:r>
              <a:rPr lang="en-GB">
                <a:solidFill>
                  <a:srgbClr val="004494"/>
                </a:solidFill>
              </a:rPr>
              <a:t>ERA_railways</a:t>
            </a:r>
          </a:p>
          <a:p>
            <a:endParaRPr lang="en-US">
              <a:solidFill>
                <a:srgbClr val="004494"/>
              </a:solidFill>
            </a:endParaRPr>
          </a:p>
        </p:txBody>
      </p:sp>
    </p:spTree>
    <p:extLst>
      <p:ext uri="{BB962C8B-B14F-4D97-AF65-F5344CB8AC3E}">
        <p14:creationId xmlns:p14="http://schemas.microsoft.com/office/powerpoint/2010/main" val="106312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 Object">
    <p:bg>
      <p:bgPr>
        <a:solidFill>
          <a:schemeClr val="tx2"/>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20"/>
          </p:nvPr>
        </p:nvSpPr>
        <p:spPr>
          <a:xfrm>
            <a:off x="766763" y="1786070"/>
            <a:ext cx="5146585" cy="4520725"/>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17">
            <a:extLst>
              <a:ext uri="{FF2B5EF4-FFF2-40B4-BE49-F238E27FC236}">
                <a16:creationId xmlns:a16="http://schemas.microsoft.com/office/drawing/2014/main" id="{A4850083-8533-5542-929E-63A9BABBC85D}"/>
              </a:ext>
            </a:extLst>
          </p:cNvPr>
          <p:cNvSpPr>
            <a:spLocks noGrp="1"/>
          </p:cNvSpPr>
          <p:nvPr>
            <p:ph sz="quarter" idx="13"/>
          </p:nvPr>
        </p:nvSpPr>
        <p:spPr>
          <a:xfrm>
            <a:off x="6806763" y="845232"/>
            <a:ext cx="4726425" cy="5587398"/>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A07981A4-B8D1-144A-91E1-9E6707E1888A}"/>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4"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790604855"/>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guide id="3" pos="726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ext + Object 2">
    <p:bg>
      <p:bgPr>
        <a:solidFill>
          <a:schemeClr val="tx2"/>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B18433-8BE9-BB40-A990-BEE1341FD4D5}"/>
              </a:ext>
            </a:extLst>
          </p:cNvPr>
          <p:cNvSpPr>
            <a:spLocks noGrp="1"/>
          </p:cNvSpPr>
          <p:nvPr>
            <p:ph sz="quarter" idx="16"/>
          </p:nvPr>
        </p:nvSpPr>
        <p:spPr>
          <a:xfrm>
            <a:off x="6538912" y="-1"/>
            <a:ext cx="5653088" cy="6409079"/>
          </a:xfrm>
          <a:prstGeom prst="rect">
            <a:avLst/>
          </a:prstGeom>
          <a:solidFill>
            <a:schemeClr val="bg1">
              <a:lumMod val="95000"/>
            </a:schemeClr>
          </a:solidFill>
        </p:spPr>
        <p:txBody>
          <a:bodyPr/>
          <a:lstStyle>
            <a:lvl1pPr marL="0" indent="0">
              <a:buNone/>
              <a:defRPr/>
            </a:lvl1pPr>
          </a:lstStyle>
          <a:p>
            <a:pPr lvl="0"/>
            <a:endParaRPr lang="en-US"/>
          </a:p>
        </p:txBody>
      </p:sp>
      <p:sp>
        <p:nvSpPr>
          <p:cNvPr id="10" name="Tijdelijke aanduiding voor dianummer 5">
            <a:extLst>
              <a:ext uri="{FF2B5EF4-FFF2-40B4-BE49-F238E27FC236}">
                <a16:creationId xmlns:a16="http://schemas.microsoft.com/office/drawing/2014/main" id="{3DC0EF3F-9C1C-A547-8D7D-17031E94253D}"/>
              </a:ext>
            </a:extLst>
          </p:cNvPr>
          <p:cNvSpPr>
            <a:spLocks noGrp="1"/>
          </p:cNvSpPr>
          <p:nvPr>
            <p:ph type="sldNum" sz="quarter" idx="4"/>
          </p:nvPr>
        </p:nvSpPr>
        <p:spPr>
          <a:xfrm>
            <a:off x="11464965" y="6492875"/>
            <a:ext cx="565240" cy="365125"/>
          </a:xfrm>
          <a:prstGeom prst="rect">
            <a:avLst/>
          </a:prstGeom>
        </p:spPr>
        <p:txBody>
          <a:bodyPr vert="horz" lIns="91440" tIns="45720" rIns="91440" bIns="45720" rtlCol="0" anchor="ctr"/>
          <a:lstStyle>
            <a:lvl1pPr algn="l">
              <a:defRPr sz="1300" b="0" i="0">
                <a:solidFill>
                  <a:schemeClr val="accent2"/>
                </a:solidFill>
                <a:latin typeface="Calibri Light" panose="020F0302020204030204" pitchFamily="34" charset="0"/>
                <a:cs typeface="Calibri Light" panose="020F0302020204030204" pitchFamily="34" charset="0"/>
              </a:defRPr>
            </a:lvl1pPr>
          </a:lstStyle>
          <a:p>
            <a:fld id="{070B80B4-B953-6547-A044-6E303DFD4AF3}" type="slidenum">
              <a:rPr lang="nl-BE" smtClean="0"/>
              <a:pPr/>
              <a:t>‹#›</a:t>
            </a:fld>
            <a:endParaRPr lang="nl-BE"/>
          </a:p>
        </p:txBody>
      </p:sp>
      <p:sp>
        <p:nvSpPr>
          <p:cNvPr id="13" name="Text Placeholder 2"/>
          <p:cNvSpPr>
            <a:spLocks noGrp="1"/>
          </p:cNvSpPr>
          <p:nvPr>
            <p:ph type="body" sz="quarter" idx="18" hasCustomPrompt="1"/>
          </p:nvPr>
        </p:nvSpPr>
        <p:spPr>
          <a:xfrm>
            <a:off x="9673617" y="154522"/>
            <a:ext cx="2237174" cy="360363"/>
          </a:xfrm>
          <a:prstGeom prst="rect">
            <a:avLst/>
          </a:prstGeom>
        </p:spPr>
        <p:txBody>
          <a:bodyPr/>
          <a:lstStyle>
            <a:lvl1pPr marL="0" indent="0" algn="r">
              <a:buNone/>
              <a:defRPr sz="1600" baseline="0">
                <a:solidFill>
                  <a:schemeClr val="accent2"/>
                </a:solidFill>
                <a:latin typeface="Calibri" panose="020F0502020204030204" pitchFamily="34" charset="0"/>
                <a:cs typeface="Calibri" panose="020F0502020204030204" pitchFamily="34" charset="0"/>
              </a:defRPr>
            </a:lvl1pPr>
          </a:lstStyle>
          <a:p>
            <a:pPr lvl="0"/>
            <a:r>
              <a:rPr lang="en-US"/>
              <a:t>1. Chapter title</a:t>
            </a:r>
            <a:endParaRPr lang="en-GB"/>
          </a:p>
        </p:txBody>
      </p:sp>
      <p:sp>
        <p:nvSpPr>
          <p:cNvPr id="7" name="Text Placeholder 2"/>
          <p:cNvSpPr>
            <a:spLocks noGrp="1"/>
          </p:cNvSpPr>
          <p:nvPr>
            <p:ph type="body" sz="quarter" idx="20"/>
          </p:nvPr>
        </p:nvSpPr>
        <p:spPr>
          <a:xfrm>
            <a:off x="766763" y="1786071"/>
            <a:ext cx="5146585" cy="3987420"/>
          </a:xfrm>
          <a:prstGeom prst="rect">
            <a:avLst/>
          </a:prstGeom>
        </p:spPr>
        <p:txBody>
          <a:bodyPr/>
          <a:lstStyle>
            <a:lvl1pPr marL="0" indent="0">
              <a:lnSpc>
                <a:spcPct val="100000"/>
              </a:lnSpc>
              <a:buNone/>
              <a:defRPr sz="2400">
                <a:latin typeface="Calibri" panose="020F0502020204030204" pitchFamily="34" charset="0"/>
                <a:cs typeface="Calibri" panose="020F0502020204030204" pitchFamily="34" charset="0"/>
              </a:defRPr>
            </a:lvl1pPr>
            <a:lvl2pPr marL="265113" indent="-228600">
              <a:lnSpc>
                <a:spcPct val="100000"/>
              </a:lnSpc>
              <a:buClr>
                <a:srgbClr val="00B0F0"/>
              </a:buClr>
              <a:defRPr sz="2400">
                <a:latin typeface="Calibri" panose="020F0502020204030204" pitchFamily="34" charset="0"/>
                <a:cs typeface="Calibri" panose="020F0502020204030204" pitchFamily="34" charset="0"/>
              </a:defRPr>
            </a:lvl2pPr>
            <a:lvl3pPr marL="623888" indent="-228600">
              <a:lnSpc>
                <a:spcPct val="100000"/>
              </a:lnSpc>
              <a:buClr>
                <a:srgbClr val="00B0F0"/>
              </a:buClr>
              <a:buFont typeface="Calibri Light" panose="020F0302020204030204" pitchFamily="34" charset="0"/>
              <a:buChar char="̶"/>
              <a:defRPr sz="2400">
                <a:latin typeface="Calibri" panose="020F0502020204030204" pitchFamily="34" charset="0"/>
                <a:cs typeface="Calibri" panose="020F0502020204030204" pitchFamily="34" charset="0"/>
              </a:defRPr>
            </a:lvl3pPr>
            <a:lvl4pPr marL="896938" indent="-228600">
              <a:lnSpc>
                <a:spcPct val="100000"/>
              </a:lnSpc>
              <a:buClr>
                <a:srgbClr val="00B0F0"/>
              </a:buClr>
              <a:buFont typeface="Courier New" panose="02070309020205020404" pitchFamily="49" charset="0"/>
              <a:buChar char="o"/>
              <a:defRPr sz="2400">
                <a:latin typeface="Calibri" panose="020F0502020204030204" pitchFamily="34" charset="0"/>
                <a:cs typeface="Calibri" panose="020F0502020204030204" pitchFamily="34" charset="0"/>
              </a:defRPr>
            </a:lvl4pPr>
            <a:lvl5pPr>
              <a:defRPr sz="2400">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3">
            <a:extLst>
              <a:ext uri="{FF2B5EF4-FFF2-40B4-BE49-F238E27FC236}">
                <a16:creationId xmlns:a16="http://schemas.microsoft.com/office/drawing/2014/main" id="{BFBC100F-BA8E-FA44-81D9-DCCFC96E831D}"/>
              </a:ext>
            </a:extLst>
          </p:cNvPr>
          <p:cNvSpPr>
            <a:spLocks noGrp="1"/>
          </p:cNvSpPr>
          <p:nvPr>
            <p:ph type="body" sz="quarter" idx="21" hasCustomPrompt="1"/>
          </p:nvPr>
        </p:nvSpPr>
        <p:spPr>
          <a:xfrm>
            <a:off x="766763" y="845232"/>
            <a:ext cx="5146585" cy="478554"/>
          </a:xfrm>
          <a:prstGeom prst="rect">
            <a:avLst/>
          </a:prstGeom>
        </p:spPr>
        <p:txBody>
          <a:bodyPr anchor="t" anchorCtr="0"/>
          <a:lstStyle>
            <a:lvl1pPr marL="0" indent="0" algn="l">
              <a:buNone/>
              <a:defRPr sz="3600" b="1" i="0">
                <a:solidFill>
                  <a:schemeClr val="accent2"/>
                </a:solidFill>
                <a:latin typeface="Calibri" panose="020F0502020204030204" pitchFamily="34" charset="0"/>
                <a:cs typeface="Calibri" panose="020F0502020204030204" pitchFamily="34" charset="0"/>
              </a:defRPr>
            </a:lvl1pPr>
            <a:lvl2pPr marL="457200" indent="0">
              <a:buNone/>
              <a:defRPr/>
            </a:lvl2pPr>
          </a:lstStyle>
          <a:p>
            <a:pPr lvl="0"/>
            <a:r>
              <a:rPr lang="en-US"/>
              <a:t>Title Slide Left Align</a:t>
            </a:r>
          </a:p>
        </p:txBody>
      </p:sp>
    </p:spTree>
    <p:extLst>
      <p:ext uri="{BB962C8B-B14F-4D97-AF65-F5344CB8AC3E}">
        <p14:creationId xmlns:p14="http://schemas.microsoft.com/office/powerpoint/2010/main" val="3006341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97997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Dark">
    <p:bg>
      <p:bgPr>
        <a:solidFill>
          <a:schemeClr val="bg2"/>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5350FA6-7A12-8242-BC1E-5B8101F36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10" name="Afbeelding 9">
            <a:extLst>
              <a:ext uri="{FF2B5EF4-FFF2-40B4-BE49-F238E27FC236}">
                <a16:creationId xmlns:a16="http://schemas.microsoft.com/office/drawing/2014/main" id="{5552E9BE-C5B0-2243-9B17-5CE4F5BEB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b="1" i="0">
              <a:latin typeface="Calibri" panose="020F0502020204030204" pitchFamily="34" charset="0"/>
              <a:cs typeface="Calibri" panose="020F0502020204030204" pitchFamily="34" charset="0"/>
            </a:endParaRPr>
          </a:p>
        </p:txBody>
      </p:sp>
      <p:sp>
        <p:nvSpPr>
          <p:cNvPr id="5" name="Text Placeholder 2"/>
          <p:cNvSpPr>
            <a:spLocks noGrp="1"/>
          </p:cNvSpPr>
          <p:nvPr>
            <p:ph type="body" sz="quarter" idx="10" hasCustomPrompt="1"/>
          </p:nvPr>
        </p:nvSpPr>
        <p:spPr>
          <a:xfrm>
            <a:off x="1306798" y="1306800"/>
            <a:ext cx="9300878" cy="4244400"/>
          </a:xfrm>
          <a:prstGeom prst="rect">
            <a:avLst/>
          </a:prstGeom>
        </p:spPr>
        <p:txBody>
          <a:bodyPr anchor="ctr"/>
          <a:lstStyle>
            <a:lvl1pPr marL="0" indent="0">
              <a:buNone/>
              <a:defRPr sz="4800">
                <a:solidFill>
                  <a:schemeClr val="bg1"/>
                </a:solidFill>
              </a:defRPr>
            </a:lvl1pPr>
          </a:lstStyle>
          <a:p>
            <a:r>
              <a:rPr lang="nl-BE" b="1" i="0" err="1">
                <a:latin typeface="Calibri" panose="020F0502020204030204" pitchFamily="34" charset="0"/>
                <a:cs typeface="Calibri" panose="020F0502020204030204" pitchFamily="34" charset="0"/>
              </a:rPr>
              <a:t>Your</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closing</a:t>
            </a:r>
            <a:r>
              <a:rPr lang="nl-BE" b="1" i="0">
                <a:latin typeface="Calibri" panose="020F0502020204030204" pitchFamily="34" charset="0"/>
                <a:cs typeface="Calibri" panose="020F0502020204030204" pitchFamily="34" charset="0"/>
              </a:rPr>
              <a:t> </a:t>
            </a:r>
            <a:r>
              <a:rPr lang="nl-BE" b="1" i="0" err="1">
                <a:latin typeface="Calibri" panose="020F0502020204030204" pitchFamily="34" charset="0"/>
                <a:cs typeface="Calibri" panose="020F0502020204030204" pitchFamily="34" charset="0"/>
              </a:rPr>
              <a:t>phrase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7208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Dark + Text NL">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a:latin typeface="Calibri" panose="020F0502020204030204" pitchFamily="34" charset="0"/>
                <a:cs typeface="Calibri" panose="020F0502020204030204" pitchFamily="34" charset="0"/>
              </a:rPr>
              <a:t>Ontwikkelt </a:t>
            </a:r>
          </a:p>
          <a:p>
            <a:r>
              <a:rPr lang="nl-BE" b="1" i="0">
                <a:latin typeface="Calibri" panose="020F0502020204030204" pitchFamily="34" charset="0"/>
                <a:cs typeface="Calibri" panose="020F0502020204030204" pitchFamily="34" charset="0"/>
              </a:rPr>
              <a:t>Faciliteert </a:t>
            </a:r>
          </a:p>
          <a:p>
            <a:r>
              <a:rPr lang="nl-BE" b="1" i="0">
                <a:latin typeface="Calibri" panose="020F0502020204030204" pitchFamily="34" charset="0"/>
                <a:cs typeface="Calibri" panose="020F0502020204030204" pitchFamily="34" charset="0"/>
              </a:rPr>
              <a:t>Verbindt</a:t>
            </a:r>
          </a:p>
        </p:txBody>
      </p:sp>
    </p:spTree>
    <p:extLst>
      <p:ext uri="{BB962C8B-B14F-4D97-AF65-F5344CB8AC3E}">
        <p14:creationId xmlns:p14="http://schemas.microsoft.com/office/powerpoint/2010/main" val="2400297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Dark + Text FR">
    <p:spTree>
      <p:nvGrpSpPr>
        <p:cNvPr id="1" name=""/>
        <p:cNvGrpSpPr/>
        <p:nvPr/>
      </p:nvGrpSpPr>
      <p:grpSpPr>
        <a:xfrm>
          <a:off x="0" y="0"/>
          <a:ext cx="0" cy="0"/>
          <a:chOff x="0" y="0"/>
          <a:chExt cx="0" cy="0"/>
        </a:xfrm>
      </p:grpSpPr>
      <p:sp>
        <p:nvSpPr>
          <p:cNvPr id="5"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Développe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Facilite</a:t>
            </a:r>
            <a:endParaRPr lang="nl-BE" b="1" i="0">
              <a:latin typeface="Calibri" panose="020F0502020204030204" pitchFamily="34" charset="0"/>
              <a:cs typeface="Calibri" panose="020F0502020204030204" pitchFamily="34" charset="0"/>
            </a:endParaRPr>
          </a:p>
          <a:p>
            <a:r>
              <a:rPr lang="nl-BE" b="1" i="0" err="1">
                <a:latin typeface="Calibri" panose="020F0502020204030204" pitchFamily="34" charset="0"/>
                <a:cs typeface="Calibri" panose="020F0502020204030204" pitchFamily="34" charset="0"/>
              </a:rPr>
              <a:t>Rapproche</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802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Dark + Text EN">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64E9ECBF-23C1-1644-8886-964FA886698D}"/>
              </a:ext>
            </a:extLst>
          </p:cNvPr>
          <p:cNvSpPr txBox="1">
            <a:spLocks/>
          </p:cNvSpPr>
          <p:nvPr userDrawn="1"/>
        </p:nvSpPr>
        <p:spPr>
          <a:xfrm>
            <a:off x="1306797" y="1306800"/>
            <a:ext cx="10885202" cy="4244400"/>
          </a:xfrm>
          <a:prstGeom prst="rect">
            <a:avLst/>
          </a:prstGeom>
        </p:spPr>
        <p:txBody>
          <a:bodyPr anchor="ctr" anchorCtr="0"/>
          <a:lstStyle>
            <a:lvl1pPr marL="0" indent="0" algn="l" defTabSz="914400" rtl="0" eaLnBrk="1" latinLnBrk="0" hangingPunct="1">
              <a:lnSpc>
                <a:spcPct val="90000"/>
              </a:lnSpc>
              <a:spcBef>
                <a:spcPts val="1000"/>
              </a:spcBef>
              <a:buSzPct val="50000"/>
              <a:buFont typeface="+mj-lt"/>
              <a:buNone/>
              <a:defRPr sz="48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i="0" err="1">
                <a:latin typeface="Calibri" panose="020F0502020204030204" pitchFamily="34" charset="0"/>
                <a:cs typeface="Calibri" panose="020F0502020204030204" pitchFamily="34" charset="0"/>
              </a:rPr>
              <a:t>Develops</a:t>
            </a:r>
            <a:endParaRPr lang="nl-BE" b="1" i="0">
              <a:latin typeface="Calibri" panose="020F0502020204030204" pitchFamily="34" charset="0"/>
              <a:cs typeface="Calibri" panose="020F0502020204030204" pitchFamily="34" charset="0"/>
            </a:endParaRPr>
          </a:p>
          <a:p>
            <a:r>
              <a:rPr lang="nl-BE" b="1" err="1"/>
              <a:t>Facilitates</a:t>
            </a:r>
            <a:endParaRPr lang="nl-BE" b="1"/>
          </a:p>
          <a:p>
            <a:r>
              <a:rPr lang="nl-BE" b="1" i="0" err="1">
                <a:latin typeface="Calibri" panose="020F0502020204030204" pitchFamily="34" charset="0"/>
                <a:cs typeface="Calibri" panose="020F0502020204030204" pitchFamily="34" charset="0"/>
              </a:rPr>
              <a:t>Bringstogether</a:t>
            </a:r>
            <a:endParaRPr lang="nl-BE" b="1"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311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23CEB549-B338-4921-9864-78D129E8A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3" r="3241" b="-33"/>
          <a:stretch/>
        </p:blipFill>
        <p:spPr>
          <a:xfrm>
            <a:off x="2174350" y="-3008"/>
            <a:ext cx="10017650" cy="6875601"/>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F911E22E-90F5-43E7-A3D3-370E5F91F49C}"/>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4" name="Picture 3" descr="A picture containing text, clipart&#10;&#10;Description automatically generated">
            <a:extLst>
              <a:ext uri="{FF2B5EF4-FFF2-40B4-BE49-F238E27FC236}">
                <a16:creationId xmlns:a16="http://schemas.microsoft.com/office/drawing/2014/main" id="{23A0404C-E99D-4999-B87D-0B7F7B847E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3342721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cover A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BF4AE1-5634-49A0-9981-E13C37BED7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A11785E8-C000-44A0-A058-709CAF8B042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EA0463F4-E2D4-4E25-86B5-1B6A2889DA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61071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cover BUMBLEBE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B2C22-6F2B-4FA2-83CE-1C6FE75961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4" name="Title 20">
            <a:extLst>
              <a:ext uri="{FF2B5EF4-FFF2-40B4-BE49-F238E27FC236}">
                <a16:creationId xmlns:a16="http://schemas.microsoft.com/office/drawing/2014/main" id="{D24C967D-FB86-4530-91D0-DA83397327E9}"/>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20EF942C-3233-4CD6-9CE6-F3B8639DDD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97911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09110"/>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864704" y="361529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6C4AD498-65FF-475D-BB06-7755C2421407}" type="datetimeFigureOut">
              <a:rPr lang="en-IE" smtClean="0"/>
              <a:t>12/12/2022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E5F65B3-886A-4898-93F8-592F0ADC1096}" type="slidenum">
              <a:rPr lang="en-IE" smtClean="0"/>
              <a:t>‹#›</a:t>
            </a:fld>
            <a:endParaRPr lang="en-IE"/>
          </a:p>
        </p:txBody>
      </p:sp>
      <p:grpSp>
        <p:nvGrpSpPr>
          <p:cNvPr id="7" name="Group 6">
            <a:extLst>
              <a:ext uri="{FF2B5EF4-FFF2-40B4-BE49-F238E27FC236}">
                <a16:creationId xmlns:a16="http://schemas.microsoft.com/office/drawing/2014/main" id="{24366C76-46EB-4FE9-BE6A-C3CD15013837}"/>
              </a:ext>
            </a:extLst>
          </p:cNvPr>
          <p:cNvGrpSpPr/>
          <p:nvPr userDrawn="1"/>
        </p:nvGrpSpPr>
        <p:grpSpPr>
          <a:xfrm>
            <a:off x="0" y="-3902"/>
            <a:ext cx="12192000" cy="6866467"/>
            <a:chOff x="0" y="-8467"/>
            <a:chExt cx="12192000" cy="6866467"/>
          </a:xfrm>
        </p:grpSpPr>
        <p:cxnSp>
          <p:nvCxnSpPr>
            <p:cNvPr id="8" name="Straight Connector 7">
              <a:extLst>
                <a:ext uri="{FF2B5EF4-FFF2-40B4-BE49-F238E27FC236}">
                  <a16:creationId xmlns:a16="http://schemas.microsoft.com/office/drawing/2014/main" id="{15563FB8-7D15-4995-AE26-EB7D3D063131}"/>
                </a:ext>
              </a:extLst>
            </p:cNvPr>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C29CB46-8634-40BB-9A34-E2B60DEBDB20}"/>
                </a:ext>
              </a:extLst>
            </p:cNvPr>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9CFE9CA9-7ADD-4BC5-A71F-E47F16A5A6CE}"/>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64EC49EE-F137-4F6D-9F8D-08FDCABCF2DC}"/>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65FE10C-0BA7-4520-BAF0-E7964DFE59B6}"/>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F5955D43-4C78-4658-B3EC-E032082E70F5}"/>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C193C882-0DD2-45BC-BB10-68BCB6C46805}"/>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ED09DA45-2915-4D6A-86A6-EDC6AB7B8200}"/>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DF25D52-9B75-4520-9739-1A2815B1F9E0}"/>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C8A1318E-6689-4728-BD76-0CB788B500C7}"/>
                </a:ext>
              </a:extLst>
            </p:cNvPr>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519837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ation cover OW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9EEE1-3CAF-4911-8975-7A3914776B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040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76F1C6D9-0124-4D87-8137-18F92BDA08C1}"/>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A3E3E3B8-0191-4A47-AFD9-710D1DEF39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999134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ation cover FO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C4BE-4801-447C-A349-D61D4DA77E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86050" y="241"/>
            <a:ext cx="9505950" cy="6857519"/>
          </a:xfrm>
          <a:prstGeom prst="rect">
            <a:avLst/>
          </a:prstGeom>
        </p:spPr>
      </p:pic>
      <p:sp>
        <p:nvSpPr>
          <p:cNvPr id="9" name="Trapezoid 1">
            <a:extLst>
              <a:ext uri="{FF2B5EF4-FFF2-40B4-BE49-F238E27FC236}">
                <a16:creationId xmlns:a16="http://schemas.microsoft.com/office/drawing/2014/main" id="{9835AEAD-B817-4BD9-BBDF-6AA6770269E5}"/>
              </a:ext>
            </a:extLst>
          </p:cNvPr>
          <p:cNvSpPr/>
          <p:nvPr userDrawn="1"/>
        </p:nvSpPr>
        <p:spPr>
          <a:xfrm>
            <a:off x="-17399" y="-9919"/>
            <a:ext cx="3890320" cy="688799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20" h="6888480">
                <a:moveTo>
                  <a:pt x="0" y="6888480"/>
                </a:moveTo>
                <a:lnTo>
                  <a:pt x="960" y="0"/>
                </a:lnTo>
                <a:lnTo>
                  <a:pt x="3890320" y="10160"/>
                </a:lnTo>
                <a:lnTo>
                  <a:pt x="2722880" y="6888480"/>
                </a:lnTo>
                <a:lnTo>
                  <a:pt x="0" y="6888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pic>
        <p:nvPicPr>
          <p:cNvPr id="11" name="Picture 10">
            <a:extLst>
              <a:ext uri="{FF2B5EF4-FFF2-40B4-BE49-F238E27FC236}">
                <a16:creationId xmlns:a16="http://schemas.microsoft.com/office/drawing/2014/main" id="{7ACD4231-5DB8-489E-88B8-2806A1ECEB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46" t="7939"/>
          <a:stretch/>
        </p:blipFill>
        <p:spPr>
          <a:xfrm>
            <a:off x="670086" y="1219355"/>
            <a:ext cx="2334800" cy="343950"/>
          </a:xfrm>
          <a:prstGeom prst="rect">
            <a:avLst/>
          </a:prstGeom>
        </p:spPr>
      </p:pic>
      <p:sp>
        <p:nvSpPr>
          <p:cNvPr id="13" name="Title 20">
            <a:extLst>
              <a:ext uri="{FF2B5EF4-FFF2-40B4-BE49-F238E27FC236}">
                <a16:creationId xmlns:a16="http://schemas.microsoft.com/office/drawing/2014/main" id="{09990201-4231-4834-A00E-042ED42832E3}"/>
              </a:ext>
            </a:extLst>
          </p:cNvPr>
          <p:cNvSpPr>
            <a:spLocks noGrp="1"/>
          </p:cNvSpPr>
          <p:nvPr>
            <p:ph type="title" hasCustomPrompt="1"/>
          </p:nvPr>
        </p:nvSpPr>
        <p:spPr>
          <a:xfrm>
            <a:off x="106914" y="2587634"/>
            <a:ext cx="2986790" cy="1663478"/>
          </a:xfrm>
          <a:prstGeom prst="rect">
            <a:avLst/>
          </a:prstGeom>
        </p:spPr>
        <p:txBody>
          <a:bodyPr anchor="ctr"/>
          <a:lstStyle>
            <a:lvl1pPr algn="ctr">
              <a:defRPr sz="2426" b="1">
                <a:solidFill>
                  <a:schemeClr val="tx1">
                    <a:lumMod val="65000"/>
                    <a:lumOff val="35000"/>
                  </a:schemeClr>
                </a:solidFill>
                <a:latin typeface="Calibri" panose="020F0502020204030204" pitchFamily="34" charset="0"/>
                <a:cs typeface="Calibri" panose="020F0502020204030204" pitchFamily="34" charset="0"/>
              </a:defRPr>
            </a:lvl1pPr>
          </a:lstStyle>
          <a:p>
            <a:r>
              <a:rPr lang="en-US"/>
              <a:t>Presentation Title</a:t>
            </a:r>
            <a:endParaRPr lang="fr-LU"/>
          </a:p>
        </p:txBody>
      </p:sp>
      <p:pic>
        <p:nvPicPr>
          <p:cNvPr id="10" name="Picture 9" descr="A picture containing text, clipart&#10;&#10;Description automatically generated">
            <a:extLst>
              <a:ext uri="{FF2B5EF4-FFF2-40B4-BE49-F238E27FC236}">
                <a16:creationId xmlns:a16="http://schemas.microsoft.com/office/drawing/2014/main" id="{680AC24E-A5B9-4317-A7BB-4D6873E6B8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503" y="525308"/>
            <a:ext cx="2314781" cy="607020"/>
          </a:xfrm>
          <a:prstGeom prst="rect">
            <a:avLst/>
          </a:prstGeom>
        </p:spPr>
      </p:pic>
    </p:spTree>
    <p:extLst>
      <p:ext uri="{BB962C8B-B14F-4D97-AF65-F5344CB8AC3E}">
        <p14:creationId xmlns:p14="http://schemas.microsoft.com/office/powerpoint/2010/main" val="2188737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07DAA9-9447-4D62-93C3-96CAAAC9FF89}"/>
              </a:ext>
            </a:extLst>
          </p:cNvPr>
          <p:cNvSpPr>
            <a:spLocks noGrp="1"/>
          </p:cNvSpPr>
          <p:nvPr>
            <p:ph sz="half" idx="10" hasCustomPrompt="1"/>
          </p:nvPr>
        </p:nvSpPr>
        <p:spPr>
          <a:xfrm>
            <a:off x="613346" y="1150994"/>
            <a:ext cx="10944266" cy="5240267"/>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25" name="Text Placeholder 23">
            <a:extLst>
              <a:ext uri="{FF2B5EF4-FFF2-40B4-BE49-F238E27FC236}">
                <a16:creationId xmlns:a16="http://schemas.microsoft.com/office/drawing/2014/main" id="{8EBE2499-E853-41AA-AFED-2BCD7016D822}"/>
              </a:ext>
            </a:extLst>
          </p:cNvPr>
          <p:cNvSpPr>
            <a:spLocks noGrp="1"/>
          </p:cNvSpPr>
          <p:nvPr>
            <p:ph type="body" sz="quarter" idx="13"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C838CEA5-CF3E-4442-8DBD-1C4913E73D02}"/>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E55F1175-1054-49FF-955C-2B5C8268F7C5}"/>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510803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958020" y="1150993"/>
            <a:ext cx="3609565" cy="5249996"/>
          </a:xfrm>
          <a:prstGeom prst="rect">
            <a:avLst/>
          </a:prstGeom>
        </p:spPr>
        <p:txBody>
          <a:bodyPr/>
          <a:lstStyle>
            <a:lvl1pPr marL="0" indent="0">
              <a:buNone/>
              <a:defRPr/>
            </a:lvl1pPr>
          </a:lstStyle>
          <a:p>
            <a:r>
              <a:rPr lang="en-US"/>
              <a:t>Click icon to add picture</a:t>
            </a:r>
            <a:endParaRPr lang="fr-LU"/>
          </a:p>
        </p:txBody>
      </p:sp>
      <p:sp>
        <p:nvSpPr>
          <p:cNvPr id="23" name="Text Placeholder 23">
            <a:extLst>
              <a:ext uri="{FF2B5EF4-FFF2-40B4-BE49-F238E27FC236}">
                <a16:creationId xmlns:a16="http://schemas.microsoft.com/office/drawing/2014/main" id="{70EB2389-D30D-454A-8EEF-13F96F08EE46}"/>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Content Placeholder 2">
            <a:extLst>
              <a:ext uri="{FF2B5EF4-FFF2-40B4-BE49-F238E27FC236}">
                <a16:creationId xmlns:a16="http://schemas.microsoft.com/office/drawing/2014/main" id="{01C49BAB-BD3B-4825-9D51-2760E0ED8D9A}"/>
              </a:ext>
            </a:extLst>
          </p:cNvPr>
          <p:cNvSpPr>
            <a:spLocks noGrp="1"/>
          </p:cNvSpPr>
          <p:nvPr>
            <p:ph sz="half" idx="10" hasCustomPrompt="1"/>
          </p:nvPr>
        </p:nvSpPr>
        <p:spPr>
          <a:xfrm>
            <a:off x="613346" y="1150993"/>
            <a:ext cx="7208915" cy="5259282"/>
          </a:xfrm>
          <a:prstGeom prst="rect">
            <a:avLst/>
          </a:prstGeom>
        </p:spPr>
        <p:txBody>
          <a:bodyPr/>
          <a:lstStyle>
            <a:lvl1pPr marL="0" indent="0">
              <a:buNone/>
              <a:defRPr sz="1698">
                <a:latin typeface="Calibri" panose="020F0502020204030204" pitchFamily="34" charset="0"/>
                <a:cs typeface="Calibri" panose="020F0502020204030204" pitchFamily="34" charset="0"/>
              </a:defRPr>
            </a:lvl1pPr>
            <a:lvl2pPr>
              <a:defRPr sz="1698">
                <a:latin typeface="Calibri" panose="020F0502020204030204" pitchFamily="34" charset="0"/>
                <a:cs typeface="Calibri" panose="020F0502020204030204" pitchFamily="34" charset="0"/>
              </a:defRPr>
            </a:lvl2pPr>
            <a:lvl3pPr>
              <a:defRPr sz="1698">
                <a:latin typeface="Calibri" panose="020F0502020204030204" pitchFamily="34" charset="0"/>
                <a:cs typeface="Calibri" panose="020F050202020403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Text</a:t>
            </a:r>
          </a:p>
          <a:p>
            <a:pPr lvl="1"/>
            <a:r>
              <a:rPr lang="en-US"/>
              <a:t>Second level</a:t>
            </a:r>
          </a:p>
          <a:p>
            <a:pPr lvl="2"/>
            <a:r>
              <a:rPr lang="en-US"/>
              <a:t>Third level</a:t>
            </a:r>
          </a:p>
        </p:txBody>
      </p:sp>
      <p:sp>
        <p:nvSpPr>
          <p:cNvPr id="9" name="Title 20">
            <a:extLst>
              <a:ext uri="{FF2B5EF4-FFF2-40B4-BE49-F238E27FC236}">
                <a16:creationId xmlns:a16="http://schemas.microsoft.com/office/drawing/2014/main" id="{D29FEE97-A994-4395-B8F8-56DDBD72C2E9}"/>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10" name="Text Placeholder 23">
            <a:extLst>
              <a:ext uri="{FF2B5EF4-FFF2-40B4-BE49-F238E27FC236}">
                <a16:creationId xmlns:a16="http://schemas.microsoft.com/office/drawing/2014/main" id="{7C52A95B-3915-4A90-A28E-7C1281697C26}"/>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2424879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192D595-1F62-417D-8DAC-57D5926F01B8}"/>
              </a:ext>
            </a:extLst>
          </p:cNvPr>
          <p:cNvSpPr>
            <a:spLocks noGrp="1"/>
          </p:cNvSpPr>
          <p:nvPr>
            <p:ph type="pic" sz="quarter" idx="11"/>
          </p:nvPr>
        </p:nvSpPr>
        <p:spPr>
          <a:xfrm>
            <a:off x="613346" y="1142591"/>
            <a:ext cx="10954239" cy="5258398"/>
          </a:xfrm>
          <a:prstGeom prst="rect">
            <a:avLst/>
          </a:prstGeom>
        </p:spPr>
        <p:txBody>
          <a:bodyPr/>
          <a:lstStyle>
            <a:lvl1pPr marL="0" indent="0">
              <a:buNone/>
              <a:defRPr/>
            </a:lvl1pPr>
          </a:lstStyle>
          <a:p>
            <a:r>
              <a:rPr lang="en-US"/>
              <a:t>Click icon to add picture</a:t>
            </a:r>
            <a:endParaRPr lang="fr-LU"/>
          </a:p>
        </p:txBody>
      </p:sp>
      <p:sp>
        <p:nvSpPr>
          <p:cNvPr id="29" name="Text Placeholder 23">
            <a:extLst>
              <a:ext uri="{FF2B5EF4-FFF2-40B4-BE49-F238E27FC236}">
                <a16:creationId xmlns:a16="http://schemas.microsoft.com/office/drawing/2014/main" id="{69512A0D-979C-4A66-940B-BC1CD2F83FA9}"/>
              </a:ext>
            </a:extLst>
          </p:cNvPr>
          <p:cNvSpPr>
            <a:spLocks noGrp="1"/>
          </p:cNvSpPr>
          <p:nvPr>
            <p:ph type="body" sz="quarter" idx="14" hasCustomPrompt="1"/>
          </p:nvPr>
        </p:nvSpPr>
        <p:spPr>
          <a:xfrm>
            <a:off x="10259246" y="6497965"/>
            <a:ext cx="1298367" cy="253231"/>
          </a:xfrm>
          <a:prstGeom prst="rect">
            <a:avLst/>
          </a:prstGeom>
        </p:spPr>
        <p:txBody>
          <a:bodyPr anchor="ctr"/>
          <a:lstStyle>
            <a:lvl1pPr marL="0" indent="0" algn="r">
              <a:buNone/>
              <a:defRPr sz="1213"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Aug 2022</a:t>
            </a:r>
          </a:p>
        </p:txBody>
      </p:sp>
      <p:sp>
        <p:nvSpPr>
          <p:cNvPr id="8" name="Title 20">
            <a:extLst>
              <a:ext uri="{FF2B5EF4-FFF2-40B4-BE49-F238E27FC236}">
                <a16:creationId xmlns:a16="http://schemas.microsoft.com/office/drawing/2014/main" id="{F998DDA3-6869-4DF1-BBBC-9114F1300BCC}"/>
              </a:ext>
            </a:extLst>
          </p:cNvPr>
          <p:cNvSpPr>
            <a:spLocks noGrp="1"/>
          </p:cNvSpPr>
          <p:nvPr>
            <p:ph type="title" hasCustomPrompt="1"/>
          </p:nvPr>
        </p:nvSpPr>
        <p:spPr>
          <a:xfrm>
            <a:off x="619435" y="158545"/>
            <a:ext cx="10966921" cy="438397"/>
          </a:xfrm>
          <a:prstGeom prst="rect">
            <a:avLst/>
          </a:prstGeom>
        </p:spPr>
        <p:txBody>
          <a:bodyPr/>
          <a:lstStyle>
            <a:lvl1pPr>
              <a:defRPr sz="2426">
                <a:solidFill>
                  <a:schemeClr val="tx1"/>
                </a:solidFill>
                <a:latin typeface="Calibri" panose="020F0502020204030204" pitchFamily="34" charset="0"/>
                <a:cs typeface="Calibri" panose="020F0502020204030204" pitchFamily="34" charset="0"/>
              </a:defRPr>
            </a:lvl1pPr>
          </a:lstStyle>
          <a:p>
            <a:r>
              <a:rPr lang="en-US"/>
              <a:t>Slide Title</a:t>
            </a:r>
            <a:endParaRPr lang="fr-LU"/>
          </a:p>
        </p:txBody>
      </p:sp>
      <p:sp>
        <p:nvSpPr>
          <p:cNvPr id="9" name="Text Placeholder 23">
            <a:extLst>
              <a:ext uri="{FF2B5EF4-FFF2-40B4-BE49-F238E27FC236}">
                <a16:creationId xmlns:a16="http://schemas.microsoft.com/office/drawing/2014/main" id="{4FF5C71F-2041-4C1A-ADF5-DEAB4C047260}"/>
              </a:ext>
            </a:extLst>
          </p:cNvPr>
          <p:cNvSpPr>
            <a:spLocks noGrp="1"/>
          </p:cNvSpPr>
          <p:nvPr>
            <p:ph type="body" sz="quarter" idx="12" hasCustomPrompt="1"/>
          </p:nvPr>
        </p:nvSpPr>
        <p:spPr>
          <a:xfrm>
            <a:off x="619437" y="616500"/>
            <a:ext cx="10966919" cy="360035"/>
          </a:xfrm>
          <a:prstGeom prst="rect">
            <a:avLst/>
          </a:prstGeom>
        </p:spPr>
        <p:txBody>
          <a:bodyPr/>
          <a:lstStyle>
            <a:lvl1pPr marL="0" indent="0">
              <a:buNone/>
              <a:defRPr sz="1940" i="1">
                <a:solidFill>
                  <a:schemeClr val="tx1"/>
                </a:solidFill>
                <a:latin typeface="Calibri" panose="020F0502020204030204" pitchFamily="34" charset="0"/>
                <a:cs typeface="Calibri" panose="020F0502020204030204" pitchFamily="34" charset="0"/>
              </a:defRPr>
            </a:lvl1pPr>
          </a:lstStyle>
          <a:p>
            <a:pPr lvl="0"/>
            <a:r>
              <a:rPr lang="en-US"/>
              <a:t>Slide </a:t>
            </a:r>
            <a:r>
              <a:rPr lang="en-US" err="1"/>
              <a:t>Undertitle</a:t>
            </a:r>
            <a:endParaRPr lang="en-US"/>
          </a:p>
        </p:txBody>
      </p:sp>
    </p:spTree>
    <p:extLst>
      <p:ext uri="{BB962C8B-B14F-4D97-AF65-F5344CB8AC3E}">
        <p14:creationId xmlns:p14="http://schemas.microsoft.com/office/powerpoint/2010/main" val="1966295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CORPORATE Colour Title Slide">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1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userDrawn="1"/>
        </p:nvGrpSpPr>
        <p:grpSpPr>
          <a:xfrm>
            <a:off x="0" y="5872232"/>
            <a:ext cx="12213712" cy="1031490"/>
            <a:chOff x="0" y="5872232"/>
            <a:chExt cx="12213712" cy="1031490"/>
          </a:xfrm>
        </p:grpSpPr>
        <p:sp>
          <p:nvSpPr>
            <p:cNvPr id="16" name="Freeform 6"/>
            <p:cNvSpPr>
              <a:spLocks/>
            </p:cNvSpPr>
            <p:nvPr userDrawn="1"/>
          </p:nvSpPr>
          <p:spPr bwMode="auto">
            <a:xfrm>
              <a:off x="8840326" y="5872232"/>
              <a:ext cx="3373386" cy="251334"/>
            </a:xfrm>
            <a:custGeom>
              <a:avLst/>
              <a:gdLst>
                <a:gd name="T0" fmla="*/ 0 w 1423"/>
                <a:gd name="T1" fmla="*/ 80 h 80"/>
                <a:gd name="T2" fmla="*/ 1423 w 1423"/>
                <a:gd name="T3" fmla="*/ 80 h 80"/>
                <a:gd name="T4" fmla="*/ 1423 w 1423"/>
                <a:gd name="T5" fmla="*/ 0 h 80"/>
                <a:gd name="T6" fmla="*/ 80 w 1423"/>
                <a:gd name="T7" fmla="*/ 0 h 80"/>
                <a:gd name="T8" fmla="*/ 0 w 1423"/>
                <a:gd name="T9" fmla="*/ 80 h 80"/>
                <a:gd name="connsiteX0" fmla="*/ 0 w 13498"/>
                <a:gd name="connsiteY0" fmla="*/ 10000 h 10000"/>
                <a:gd name="connsiteX1" fmla="*/ 10000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8"/>
                <a:gd name="connsiteY0" fmla="*/ 10000 h 10000"/>
                <a:gd name="connsiteX1" fmla="*/ 13484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9"/>
                <a:gd name="connsiteY0" fmla="*/ 10000 h 10771"/>
                <a:gd name="connsiteX1" fmla="*/ 13498 w 13499"/>
                <a:gd name="connsiteY1" fmla="*/ 10771 h 10771"/>
                <a:gd name="connsiteX2" fmla="*/ 13498 w 13499"/>
                <a:gd name="connsiteY2" fmla="*/ 0 h 10771"/>
                <a:gd name="connsiteX3" fmla="*/ 562 w 13499"/>
                <a:gd name="connsiteY3" fmla="*/ 0 h 10771"/>
                <a:gd name="connsiteX4" fmla="*/ 0 w 13499"/>
                <a:gd name="connsiteY4" fmla="*/ 10000 h 10771"/>
                <a:gd name="connsiteX0" fmla="*/ 0 w 13499"/>
                <a:gd name="connsiteY0" fmla="*/ 18813 h 19584"/>
                <a:gd name="connsiteX1" fmla="*/ 13498 w 13499"/>
                <a:gd name="connsiteY1" fmla="*/ 19584 h 19584"/>
                <a:gd name="connsiteX2" fmla="*/ 13498 w 13499"/>
                <a:gd name="connsiteY2" fmla="*/ 8813 h 19584"/>
                <a:gd name="connsiteX3" fmla="*/ 1057 w 13499"/>
                <a:gd name="connsiteY3" fmla="*/ 0 h 19584"/>
                <a:gd name="connsiteX4" fmla="*/ 0 w 13499"/>
                <a:gd name="connsiteY4" fmla="*/ 18813 h 19584"/>
                <a:gd name="connsiteX0" fmla="*/ 0 w 13498"/>
                <a:gd name="connsiteY0" fmla="*/ 18813 h 19584"/>
                <a:gd name="connsiteX1" fmla="*/ 13498 w 13498"/>
                <a:gd name="connsiteY1" fmla="*/ 19584 h 19584"/>
                <a:gd name="connsiteX2" fmla="*/ 13487 w 13498"/>
                <a:gd name="connsiteY2" fmla="*/ 188 h 19584"/>
                <a:gd name="connsiteX3" fmla="*/ 1057 w 13498"/>
                <a:gd name="connsiteY3" fmla="*/ 0 h 19584"/>
                <a:gd name="connsiteX4" fmla="*/ 0 w 13498"/>
                <a:gd name="connsiteY4" fmla="*/ 18813 h 19584"/>
                <a:gd name="connsiteX0" fmla="*/ 0 w 13993"/>
                <a:gd name="connsiteY0" fmla="*/ 18813 h 19584"/>
                <a:gd name="connsiteX1" fmla="*/ 13498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3993"/>
                <a:gd name="connsiteY0" fmla="*/ 18813 h 19584"/>
                <a:gd name="connsiteX1" fmla="*/ 13959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4933"/>
                <a:gd name="connsiteY0" fmla="*/ 18822 h 19593"/>
                <a:gd name="connsiteX1" fmla="*/ 13959 w 14933"/>
                <a:gd name="connsiteY1" fmla="*/ 19593 h 19593"/>
                <a:gd name="connsiteX2" fmla="*/ 14933 w 14933"/>
                <a:gd name="connsiteY2" fmla="*/ 0 h 19593"/>
                <a:gd name="connsiteX3" fmla="*/ 1057 w 14933"/>
                <a:gd name="connsiteY3" fmla="*/ 9 h 19593"/>
                <a:gd name="connsiteX4" fmla="*/ 0 w 14933"/>
                <a:gd name="connsiteY4" fmla="*/ 18822 h 19593"/>
                <a:gd name="connsiteX0" fmla="*/ 0 w 14933"/>
                <a:gd name="connsiteY0" fmla="*/ 18822 h 19790"/>
                <a:gd name="connsiteX1" fmla="*/ 14932 w 14933"/>
                <a:gd name="connsiteY1" fmla="*/ 19790 h 19790"/>
                <a:gd name="connsiteX2" fmla="*/ 14933 w 14933"/>
                <a:gd name="connsiteY2" fmla="*/ 0 h 19790"/>
                <a:gd name="connsiteX3" fmla="*/ 1057 w 14933"/>
                <a:gd name="connsiteY3" fmla="*/ 9 h 19790"/>
                <a:gd name="connsiteX4" fmla="*/ 0 w 14933"/>
                <a:gd name="connsiteY4" fmla="*/ 18822 h 19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3" h="19790">
                  <a:moveTo>
                    <a:pt x="0" y="18822"/>
                  </a:moveTo>
                  <a:lnTo>
                    <a:pt x="14932" y="19790"/>
                  </a:lnTo>
                  <a:cubicBezTo>
                    <a:pt x="14937" y="16457"/>
                    <a:pt x="14928" y="3333"/>
                    <a:pt x="14933" y="0"/>
                  </a:cubicBezTo>
                  <a:lnTo>
                    <a:pt x="1057" y="9"/>
                  </a:lnTo>
                  <a:cubicBezTo>
                    <a:pt x="870" y="3342"/>
                    <a:pt x="187" y="15489"/>
                    <a:pt x="0" y="188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userDrawn="1"/>
          </p:nvSpPr>
          <p:spPr>
            <a:xfrm>
              <a:off x="0" y="6060562"/>
              <a:ext cx="12202856" cy="84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p:cNvSpPr/>
          <p:nvPr userDrawn="1"/>
        </p:nvSpPr>
        <p:spPr>
          <a:xfrm>
            <a:off x="10547823" y="-45721"/>
            <a:ext cx="1309850" cy="14272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8784" y="209994"/>
            <a:ext cx="995412" cy="1010051"/>
          </a:xfrm>
          <a:prstGeom prst="rect">
            <a:avLst/>
          </a:prstGeom>
        </p:spPr>
      </p:pic>
      <p:sp>
        <p:nvSpPr>
          <p:cNvPr id="20" name="TextBox 19"/>
          <p:cNvSpPr txBox="1"/>
          <p:nvPr userDrawn="1"/>
        </p:nvSpPr>
        <p:spPr>
          <a:xfrm>
            <a:off x="8933440" y="434230"/>
            <a:ext cx="1434098" cy="877163"/>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700" kern="1200">
                <a:solidFill>
                  <a:schemeClr val="bg1"/>
                </a:solidFill>
                <a:effectLst/>
                <a:latin typeface="+mn-lt"/>
                <a:ea typeface="+mn-ea"/>
                <a:cs typeface="+mn-cs"/>
              </a:rPr>
              <a:t>Supporting European </a:t>
            </a:r>
            <a:br>
              <a:rPr lang="en-US" sz="1700" kern="1200">
                <a:solidFill>
                  <a:schemeClr val="bg1"/>
                </a:solidFill>
                <a:effectLst/>
                <a:latin typeface="+mn-lt"/>
                <a:ea typeface="+mn-ea"/>
                <a:cs typeface="+mn-cs"/>
              </a:rPr>
            </a:br>
            <a:r>
              <a:rPr lang="en-US" sz="1700" kern="1200">
                <a:solidFill>
                  <a:schemeClr val="bg1"/>
                </a:solidFill>
                <a:effectLst/>
                <a:latin typeface="+mn-lt"/>
                <a:ea typeface="+mn-ea"/>
                <a:cs typeface="+mn-cs"/>
              </a:rPr>
              <a:t>Aviation</a:t>
            </a: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3990" y="6084774"/>
            <a:ext cx="2664401" cy="632609"/>
          </a:xfrm>
          <a:prstGeom prst="rect">
            <a:avLst/>
          </a:prstGeom>
        </p:spPr>
      </p:pic>
      <p:sp>
        <p:nvSpPr>
          <p:cNvPr id="3074" name="Rectangle 2"/>
          <p:cNvSpPr>
            <a:spLocks noGrp="1" noChangeArrowheads="1"/>
          </p:cNvSpPr>
          <p:nvPr userDrawn="1">
            <p:ph type="ctrTitle"/>
          </p:nvPr>
        </p:nvSpPr>
        <p:spPr>
          <a:xfrm>
            <a:off x="320040" y="1220046"/>
            <a:ext cx="9124528" cy="2208956"/>
          </a:xfrm>
        </p:spPr>
        <p:txBody>
          <a:bodyPr lIns="0" tIns="0" rIns="0" bIns="0" anchor="b"/>
          <a:lstStyle>
            <a:lvl1pPr>
              <a:defRPr sz="4000">
                <a:solidFill>
                  <a:schemeClr val="bg1"/>
                </a:solidFill>
              </a:defRPr>
            </a:lvl1pPr>
          </a:lstStyle>
          <a:p>
            <a:pPr lvl="0"/>
            <a:r>
              <a:rPr lang="en-US" altLang="en-US" noProof="0"/>
              <a:t>Click to edit Master title style</a:t>
            </a:r>
            <a:endParaRPr lang="en-GB" altLang="en-US" noProof="0"/>
          </a:p>
        </p:txBody>
      </p:sp>
      <p:sp>
        <p:nvSpPr>
          <p:cNvPr id="3075" name="Rectangle 3"/>
          <p:cNvSpPr>
            <a:spLocks noGrp="1" noChangeArrowheads="1"/>
          </p:cNvSpPr>
          <p:nvPr userDrawn="1">
            <p:ph type="subTitle" idx="1"/>
          </p:nvPr>
        </p:nvSpPr>
        <p:spPr>
          <a:xfrm>
            <a:off x="320040" y="3429001"/>
            <a:ext cx="9124528" cy="900113"/>
          </a:xfrm>
          <a:noFill/>
        </p:spPr>
        <p:txBody>
          <a:bodyPr lIns="0" tIns="72000" rIns="0" bIns="0" anchor="t" anchorCtr="0"/>
          <a:lstStyle>
            <a:lvl1pPr marL="0" indent="0">
              <a:buFont typeface="Wingdings" pitchFamily="2" charset="2"/>
              <a:buNone/>
              <a:defRPr sz="3200">
                <a:solidFill>
                  <a:schemeClr val="bg1"/>
                </a:solidFill>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767608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RPORAT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BFDCD14E-C948-4238-95C1-5D3928859336}" type="slidenum">
              <a:rPr lang="en-GB" altLang="en-US"/>
              <a:pPr/>
              <a:t>‹#›</a:t>
            </a:fld>
            <a:endParaRPr lang="en-GB" altLang="en-US"/>
          </a:p>
        </p:txBody>
      </p:sp>
    </p:spTree>
    <p:extLst>
      <p:ext uri="{BB962C8B-B14F-4D97-AF65-F5344CB8AC3E}">
        <p14:creationId xmlns:p14="http://schemas.microsoft.com/office/powerpoint/2010/main" val="322841049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CORPOR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1560" y="3652521"/>
            <a:ext cx="9361170" cy="1362075"/>
          </a:xfrm>
        </p:spPr>
        <p:txBody>
          <a:bodyPr/>
          <a:lstStyle>
            <a:lvl1pPr algn="l">
              <a:defRPr sz="3600" b="0" cap="all">
                <a:solidFill>
                  <a:srgbClr val="003366"/>
                </a:solidFill>
              </a:defRPr>
            </a:lvl1pPr>
          </a:lstStyle>
          <a:p>
            <a:r>
              <a:rPr lang="en-US"/>
              <a:t>Click to edit Master title style</a:t>
            </a:r>
            <a:endParaRPr lang="en-GB"/>
          </a:p>
        </p:txBody>
      </p:sp>
      <p:sp>
        <p:nvSpPr>
          <p:cNvPr id="3" name="Text Placeholder 2"/>
          <p:cNvSpPr>
            <a:spLocks noGrp="1"/>
          </p:cNvSpPr>
          <p:nvPr>
            <p:ph type="body" idx="1"/>
          </p:nvPr>
        </p:nvSpPr>
        <p:spPr>
          <a:xfrm>
            <a:off x="1062990" y="2003743"/>
            <a:ext cx="9361170" cy="1500187"/>
          </a:xfrm>
        </p:spPr>
        <p:txBody>
          <a:bodyPr anchor="b"/>
          <a:lstStyle>
            <a:lvl1pPr marL="0" indent="0">
              <a:buNone/>
              <a:defRPr sz="2000">
                <a:solidFill>
                  <a:srgbClr val="3399C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B70B330C-B669-4259-97E4-65746F365173}" type="slidenum">
              <a:rPr lang="en-GB" altLang="en-US"/>
              <a:pPr/>
              <a:t>‹#›</a:t>
            </a:fld>
            <a:endParaRPr lang="en-GB" altLang="en-US"/>
          </a:p>
        </p:txBody>
      </p:sp>
    </p:spTree>
    <p:extLst>
      <p:ext uri="{BB962C8B-B14F-4D97-AF65-F5344CB8AC3E}">
        <p14:creationId xmlns:p14="http://schemas.microsoft.com/office/powerpoint/2010/main" val="255460085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CORPORAT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3366"/>
                </a:solidFill>
              </a:defRPr>
            </a:lvl1pPr>
          </a:lstStyle>
          <a:p>
            <a:r>
              <a:rPr lang="en-US"/>
              <a:t>CLICK TO EDIT MASTER TITLE STYLE</a:t>
            </a:r>
            <a:endParaRPr lang="en-GB"/>
          </a:p>
        </p:txBody>
      </p:sp>
      <p:sp>
        <p:nvSpPr>
          <p:cNvPr id="3" name="Content Placeholder 2"/>
          <p:cNvSpPr>
            <a:spLocks noGrp="1"/>
          </p:cNvSpPr>
          <p:nvPr>
            <p:ph sz="half" idx="1"/>
          </p:nvPr>
        </p:nvSpPr>
        <p:spPr>
          <a:xfrm>
            <a:off x="609600" y="1614488"/>
            <a:ext cx="5384800" cy="450373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14488"/>
            <a:ext cx="5384800" cy="4503737"/>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ltLang="en-US"/>
              <a:t>enter your presentation title</a:t>
            </a:r>
          </a:p>
        </p:txBody>
      </p:sp>
      <p:sp>
        <p:nvSpPr>
          <p:cNvPr id="6" name="Slide Number Placeholder 5"/>
          <p:cNvSpPr>
            <a:spLocks noGrp="1"/>
          </p:cNvSpPr>
          <p:nvPr>
            <p:ph type="sldNum" sz="quarter" idx="11"/>
          </p:nvPr>
        </p:nvSpPr>
        <p:spPr/>
        <p:txBody>
          <a:bodyPr/>
          <a:lstStyle>
            <a:lvl1pPr>
              <a:defRPr/>
            </a:lvl1pPr>
          </a:lstStyle>
          <a:p>
            <a:fld id="{4D656E8D-B8B0-4628-8A79-AE7530179D17}" type="slidenum">
              <a:rPr lang="en-GB" altLang="en-US"/>
              <a:pPr/>
              <a:t>‹#›</a:t>
            </a:fld>
            <a:endParaRPr lang="en-GB" altLang="en-US"/>
          </a:p>
        </p:txBody>
      </p:sp>
    </p:spTree>
    <p:extLst>
      <p:ext uri="{BB962C8B-B14F-4D97-AF65-F5344CB8AC3E}">
        <p14:creationId xmlns:p14="http://schemas.microsoft.com/office/powerpoint/2010/main" val="13638489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CORPORAT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ltLang="en-US"/>
              <a:t>enter your presentation title</a:t>
            </a:r>
          </a:p>
        </p:txBody>
      </p:sp>
      <p:sp>
        <p:nvSpPr>
          <p:cNvPr id="4" name="Slide Number Placeholder 3"/>
          <p:cNvSpPr>
            <a:spLocks noGrp="1"/>
          </p:cNvSpPr>
          <p:nvPr>
            <p:ph type="sldNum" sz="quarter" idx="11"/>
          </p:nvPr>
        </p:nvSpPr>
        <p:spPr/>
        <p:txBody>
          <a:bodyPr/>
          <a:lstStyle>
            <a:lvl1pPr>
              <a:defRPr/>
            </a:lvl1pPr>
          </a:lstStyle>
          <a:p>
            <a:fld id="{56F432D7-7D4E-4BD8-89B2-C7242758F859}" type="slidenum">
              <a:rPr lang="en-GB" altLang="en-US"/>
              <a:pPr/>
              <a:t>‹#›</a:t>
            </a:fld>
            <a:endParaRPr lang="en-GB" altLang="en-US"/>
          </a:p>
        </p:txBody>
      </p:sp>
    </p:spTree>
    <p:extLst>
      <p:ext uri="{BB962C8B-B14F-4D97-AF65-F5344CB8AC3E}">
        <p14:creationId xmlns:p14="http://schemas.microsoft.com/office/powerpoint/2010/main" val="25752461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C4AD498-65FF-475D-BB06-7755C2421407}" type="datetimeFigureOut">
              <a:rPr lang="en-IE" smtClean="0"/>
              <a:t>12/12/2022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4010537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ORPORA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ltLang="en-US"/>
              <a:t>enter your presentation title</a:t>
            </a:r>
          </a:p>
        </p:txBody>
      </p:sp>
      <p:sp>
        <p:nvSpPr>
          <p:cNvPr id="3" name="Slide Number Placeholder 2"/>
          <p:cNvSpPr>
            <a:spLocks noGrp="1"/>
          </p:cNvSpPr>
          <p:nvPr>
            <p:ph type="sldNum" sz="quarter" idx="11"/>
          </p:nvPr>
        </p:nvSpPr>
        <p:spPr/>
        <p:txBody>
          <a:bodyPr/>
          <a:lstStyle>
            <a:lvl1pPr>
              <a:defRPr/>
            </a:lvl1pPr>
          </a:lstStyle>
          <a:p>
            <a:fld id="{C768804C-8C27-42B2-8170-44828B68CAD5}" type="slidenum">
              <a:rPr lang="en-GB" altLang="en-US"/>
              <a:pPr/>
              <a:t>‹#›</a:t>
            </a:fld>
            <a:endParaRPr lang="en-GB" altLang="en-US"/>
          </a:p>
        </p:txBody>
      </p:sp>
    </p:spTree>
    <p:extLst>
      <p:ext uri="{BB962C8B-B14F-4D97-AF65-F5344CB8AC3E}">
        <p14:creationId xmlns:p14="http://schemas.microsoft.com/office/powerpoint/2010/main" val="419923881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RPORATE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7839"/>
            <a:ext cx="9118800" cy="777600"/>
          </a:xfrm>
        </p:spPr>
        <p:txBody>
          <a:bodyPr anchor="t" anchorCtr="0"/>
          <a:lstStyle>
            <a:lvl1pPr algn="l">
              <a:defRPr sz="2800" b="0"/>
            </a:lvl1pPr>
          </a:lstStyle>
          <a:p>
            <a:r>
              <a:rPr lang="en-US"/>
              <a:t>CLICK TO EDIT MASTER TITLE STYLE</a:t>
            </a:r>
            <a:endParaRPr lang="en-GB"/>
          </a:p>
        </p:txBody>
      </p:sp>
      <p:sp>
        <p:nvSpPr>
          <p:cNvPr id="3" name="Content Placeholder 2"/>
          <p:cNvSpPr>
            <a:spLocks noGrp="1"/>
          </p:cNvSpPr>
          <p:nvPr>
            <p:ph idx="1"/>
          </p:nvPr>
        </p:nvSpPr>
        <p:spPr>
          <a:xfrm>
            <a:off x="4766733" y="1701526"/>
            <a:ext cx="6815667" cy="4310654"/>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701526"/>
            <a:ext cx="4011084" cy="43106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r>
              <a:rPr lang="en-GB" altLang="en-US"/>
              <a:t>enter your presentation title</a:t>
            </a:r>
          </a:p>
        </p:txBody>
      </p:sp>
      <p:sp>
        <p:nvSpPr>
          <p:cNvPr id="6" name="Slide Number Placeholder 5"/>
          <p:cNvSpPr>
            <a:spLocks noGrp="1"/>
          </p:cNvSpPr>
          <p:nvPr>
            <p:ph type="sldNum" sz="quarter" idx="11"/>
          </p:nvPr>
        </p:nvSpPr>
        <p:spPr/>
        <p:txBody>
          <a:bodyPr/>
          <a:lstStyle>
            <a:lvl1pPr>
              <a:defRPr/>
            </a:lvl1pPr>
          </a:lstStyle>
          <a:p>
            <a:fld id="{006E6AFE-AE51-47FD-9E42-0A0B647709DB}" type="slidenum">
              <a:rPr lang="en-GB" altLang="en-US"/>
              <a:pPr/>
              <a:t>‹#›</a:t>
            </a:fld>
            <a:endParaRPr lang="en-GB" altLang="en-US"/>
          </a:p>
        </p:txBody>
      </p:sp>
    </p:spTree>
    <p:extLst>
      <p:ext uri="{BB962C8B-B14F-4D97-AF65-F5344CB8AC3E}">
        <p14:creationId xmlns:p14="http://schemas.microsoft.com/office/powerpoint/2010/main" val="71189059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t" anchorCtr="0"/>
          <a:lstStyle>
            <a:lvl1pPr algn="l">
              <a:defRPr sz="2000" b="0"/>
            </a:lvl1pPr>
          </a:lstStyle>
          <a:p>
            <a:r>
              <a:rPr lang="en-US"/>
              <a:t>CLICK TO EDIT MASTER TITLE STYLE</a:t>
            </a:r>
            <a:endParaRPr lang="en-GB"/>
          </a:p>
        </p:txBody>
      </p:sp>
      <p:sp>
        <p:nvSpPr>
          <p:cNvPr id="3" name="Picture Placeholder 2"/>
          <p:cNvSpPr>
            <a:spLocks noGrp="1"/>
          </p:cNvSpPr>
          <p:nvPr>
            <p:ph type="pic" idx="1"/>
          </p:nvPr>
        </p:nvSpPr>
        <p:spPr>
          <a:xfrm>
            <a:off x="2389717" y="560070"/>
            <a:ext cx="7315200" cy="4167505"/>
          </a:xfrm>
        </p:spPr>
        <p:txBody>
          <a:bodyPr/>
          <a:lstStyle>
            <a:lvl1pPr marL="0" indent="0">
              <a:buNone/>
              <a:defRPr sz="20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r>
              <a:rPr lang="en-GB" altLang="en-US"/>
              <a:t>enter your presentation title</a:t>
            </a:r>
          </a:p>
        </p:txBody>
      </p:sp>
      <p:sp>
        <p:nvSpPr>
          <p:cNvPr id="6" name="Slide Number Placeholder 5"/>
          <p:cNvSpPr>
            <a:spLocks noGrp="1"/>
          </p:cNvSpPr>
          <p:nvPr>
            <p:ph type="sldNum" sz="quarter" idx="11"/>
          </p:nvPr>
        </p:nvSpPr>
        <p:spPr/>
        <p:txBody>
          <a:bodyPr/>
          <a:lstStyle>
            <a:lvl1pPr>
              <a:defRPr/>
            </a:lvl1pPr>
          </a:lstStyle>
          <a:p>
            <a:fld id="{389C66E7-E0DD-4540-93E6-1AA3176D6441}" type="slidenum">
              <a:rPr lang="en-GB" altLang="en-US"/>
              <a:pPr/>
              <a:t>‹#›</a:t>
            </a:fld>
            <a:endParaRPr lang="en-GB" altLang="en-US"/>
          </a:p>
        </p:txBody>
      </p:sp>
    </p:spTree>
    <p:extLst>
      <p:ext uri="{BB962C8B-B14F-4D97-AF65-F5344CB8AC3E}">
        <p14:creationId xmlns:p14="http://schemas.microsoft.com/office/powerpoint/2010/main" val="92836337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7839"/>
            <a:ext cx="9803130" cy="776287"/>
          </a:xfr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14488"/>
            <a:ext cx="9803130" cy="4503737"/>
          </a:xfrm>
          <a:effectLst/>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AAAFFC8B-E3BE-413C-8A7D-7FE106AD1564}" type="slidenum">
              <a:rPr lang="en-GB" altLang="en-US"/>
              <a:pPr/>
              <a:t>‹#›</a:t>
            </a:fld>
            <a:endParaRPr lang="en-GB" altLang="en-US"/>
          </a:p>
        </p:txBody>
      </p:sp>
    </p:spTree>
    <p:extLst>
      <p:ext uri="{BB962C8B-B14F-4D97-AF65-F5344CB8AC3E}">
        <p14:creationId xmlns:p14="http://schemas.microsoft.com/office/powerpoint/2010/main" val="33765800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477839"/>
            <a:ext cx="1562100" cy="56403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477839"/>
            <a:ext cx="8026400" cy="5640387"/>
          </a:xfrm>
          <a:effectLst/>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enter your presentation title</a:t>
            </a:r>
          </a:p>
        </p:txBody>
      </p:sp>
      <p:sp>
        <p:nvSpPr>
          <p:cNvPr id="5" name="Slide Number Placeholder 4"/>
          <p:cNvSpPr>
            <a:spLocks noGrp="1"/>
          </p:cNvSpPr>
          <p:nvPr>
            <p:ph type="sldNum" sz="quarter" idx="11"/>
          </p:nvPr>
        </p:nvSpPr>
        <p:spPr/>
        <p:txBody>
          <a:bodyPr/>
          <a:lstStyle>
            <a:lvl1pPr>
              <a:defRPr/>
            </a:lvl1pPr>
          </a:lstStyle>
          <a:p>
            <a:fld id="{BD298660-F4BC-4BD2-8591-243B8BBDC098}" type="slidenum">
              <a:rPr lang="en-GB" altLang="en-US"/>
              <a:pPr/>
              <a:t>‹#›</a:t>
            </a:fld>
            <a:endParaRPr lang="en-GB" altLang="en-US"/>
          </a:p>
        </p:txBody>
      </p:sp>
    </p:spTree>
    <p:extLst>
      <p:ext uri="{BB962C8B-B14F-4D97-AF65-F5344CB8AC3E}">
        <p14:creationId xmlns:p14="http://schemas.microsoft.com/office/powerpoint/2010/main" val="3085686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8775976"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877597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4AD498-65FF-475D-BB06-7755C2421407}" type="datetimeFigureOut">
              <a:rPr lang="en-IE" smtClean="0"/>
              <a:t>12/12/2022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98656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05191" cy="1325563"/>
          </a:xfrm>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41446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6C4AD498-65FF-475D-BB06-7755C2421407}" type="datetimeFigureOut">
              <a:rPr lang="en-IE" smtClean="0"/>
              <a:t>12/12/2022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E5F65B3-886A-4898-93F8-592F0ADC1096}" type="slidenum">
              <a:rPr lang="en-IE" smtClean="0"/>
              <a:t>‹#›</a:t>
            </a:fld>
            <a:endParaRPr lang="en-IE"/>
          </a:p>
        </p:txBody>
      </p:sp>
      <p:sp>
        <p:nvSpPr>
          <p:cNvPr id="8" name="Content Placeholder 2"/>
          <p:cNvSpPr>
            <a:spLocks noGrp="1"/>
          </p:cNvSpPr>
          <p:nvPr>
            <p:ph sz="half" idx="13"/>
          </p:nvPr>
        </p:nvSpPr>
        <p:spPr>
          <a:xfrm>
            <a:off x="5098774" y="1825625"/>
            <a:ext cx="41446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6905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430108"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41297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297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6C4AD498-65FF-475D-BB06-7755C2421407}" type="datetimeFigureOut">
              <a:rPr lang="en-IE" smtClean="0"/>
              <a:t>12/12/2022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E5F65B3-886A-4898-93F8-592F0ADC1096}" type="slidenum">
              <a:rPr lang="en-IE" smtClean="0"/>
              <a:t>‹#›</a:t>
            </a:fld>
            <a:endParaRPr lang="en-IE"/>
          </a:p>
        </p:txBody>
      </p:sp>
      <p:sp>
        <p:nvSpPr>
          <p:cNvPr id="10" name="Text Placeholder 2"/>
          <p:cNvSpPr>
            <a:spLocks noGrp="1"/>
          </p:cNvSpPr>
          <p:nvPr>
            <p:ph type="body" idx="13"/>
          </p:nvPr>
        </p:nvSpPr>
        <p:spPr>
          <a:xfrm>
            <a:off x="5140119" y="1681163"/>
            <a:ext cx="41297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14"/>
          </p:nvPr>
        </p:nvSpPr>
        <p:spPr>
          <a:xfrm>
            <a:off x="5140119" y="2505075"/>
            <a:ext cx="41297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437782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50357" cy="1325563"/>
          </a:xfrm>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6C4AD498-65FF-475D-BB06-7755C2421407}" type="datetimeFigureOut">
              <a:rPr lang="en-IE" smtClean="0"/>
              <a:t>12/12/2022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E5F65B3-886A-4898-93F8-592F0ADC1096}" type="slidenum">
              <a:rPr lang="en-IE" smtClean="0"/>
              <a:t>‹#›</a:t>
            </a:fld>
            <a:endParaRPr lang="en-IE"/>
          </a:p>
        </p:txBody>
      </p:sp>
    </p:spTree>
    <p:extLst>
      <p:ext uri="{BB962C8B-B14F-4D97-AF65-F5344CB8AC3E}">
        <p14:creationId xmlns:p14="http://schemas.microsoft.com/office/powerpoint/2010/main" val="2620734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6.png"/><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4.xml"/><Relationship Id="rId7" Type="http://schemas.openxmlformats.org/officeDocument/2006/relationships/image" Target="../media/image24.emf"/><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9.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4659" y="205350"/>
            <a:ext cx="9599141" cy="7685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53298"/>
            <a:ext cx="10515600" cy="5023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FA7FF-343F-4B15-8C07-71F25E92F617}" type="slidenum">
              <a:rPr lang="en-US" smtClean="0"/>
              <a:t>‹#›</a:t>
            </a:fld>
            <a:endParaRPr lang="en-US"/>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9033" y="210929"/>
            <a:ext cx="1227785" cy="712996"/>
          </a:xfrm>
          <a:prstGeom prst="rect">
            <a:avLst/>
          </a:prstGeom>
        </p:spPr>
      </p:pic>
    </p:spTree>
    <p:extLst>
      <p:ext uri="{BB962C8B-B14F-4D97-AF65-F5344CB8AC3E}">
        <p14:creationId xmlns:p14="http://schemas.microsoft.com/office/powerpoint/2010/main" val="144344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p:titleStyle>
    <p:bodyStyle>
      <a:lvl1pPr marL="2286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1pPr>
      <a:lvl2pPr marL="6858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a:ln>
            <a:noFill/>
          </a:ln>
          <a:solidFill>
            <a:srgbClr val="595959"/>
          </a:solidFill>
          <a:effectLst/>
          <a:uLnTx/>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994913"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899491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AD498-65FF-475D-BB06-7755C2421407}" type="datetimeFigureOut">
              <a:rPr lang="en-IE" smtClean="0"/>
              <a:t>12/12/2022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F65B3-886A-4898-93F8-592F0ADC1096}" type="slidenum">
              <a:rPr lang="en-IE" smtClean="0"/>
              <a:t>‹#›</a:t>
            </a:fld>
            <a:endParaRPr lang="en-IE"/>
          </a:p>
        </p:txBody>
      </p:sp>
      <p:pic>
        <p:nvPicPr>
          <p:cNvPr id="19" name="Picture 1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704" y="6227563"/>
            <a:ext cx="2533005" cy="630437"/>
          </a:xfrm>
          <a:prstGeom prst="rect">
            <a:avLst/>
          </a:prstGeom>
        </p:spPr>
      </p:pic>
      <p:grpSp>
        <p:nvGrpSpPr>
          <p:cNvPr id="20" name="Group 19">
            <a:extLst>
              <a:ext uri="{FF2B5EF4-FFF2-40B4-BE49-F238E27FC236}">
                <a16:creationId xmlns:a16="http://schemas.microsoft.com/office/drawing/2014/main" id="{728042DD-DC23-462C-A0EC-B8642F7D2869}"/>
              </a:ext>
            </a:extLst>
          </p:cNvPr>
          <p:cNvGrpSpPr/>
          <p:nvPr userDrawn="1"/>
        </p:nvGrpSpPr>
        <p:grpSpPr>
          <a:xfrm>
            <a:off x="0" y="-3902"/>
            <a:ext cx="12188825" cy="6866467"/>
            <a:chOff x="0" y="-8467"/>
            <a:chExt cx="12188825" cy="6866467"/>
          </a:xfrm>
        </p:grpSpPr>
        <p:sp>
          <p:nvSpPr>
            <p:cNvPr id="27" name="Rectangle 28">
              <a:extLst>
                <a:ext uri="{FF2B5EF4-FFF2-40B4-BE49-F238E27FC236}">
                  <a16:creationId xmlns:a16="http://schemas.microsoft.com/office/drawing/2014/main" id="{DEB8A447-9CD5-4B14-8047-91DDB3A04CF9}"/>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48FD1DF-88F5-4E24-9330-63B4D086798E}"/>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8137265B-2AAF-4FF0-87D7-A0B0A0CB6046}"/>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017CFA0A-38AE-4470-9D20-1C8D7AA7065C}"/>
                </a:ext>
              </a:extLst>
            </p:cNvPr>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29037945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accent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4538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526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9C57023-7CE4-824C-8E0E-D8797537E412}"/>
              </a:ext>
            </a:extLst>
          </p:cNvPr>
          <p:cNvSpPr/>
          <p:nvPr userDrawn="1"/>
        </p:nvSpPr>
        <p:spPr>
          <a:xfrm>
            <a:off x="0" y="6495880"/>
            <a:ext cx="12192000" cy="36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9FE3A4A6-650B-AF4D-A7C7-2D539184454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6" name="Afbeelding 5">
            <a:extLst>
              <a:ext uri="{FF2B5EF4-FFF2-40B4-BE49-F238E27FC236}">
                <a16:creationId xmlns:a16="http://schemas.microsoft.com/office/drawing/2014/main" id="{D9222961-87D7-D445-A5B6-9CB31A193F8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32174308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791"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549CE-FD82-8448-A724-EC6236E59F6B}"/>
              </a:ext>
            </a:extLst>
          </p:cNvPr>
          <p:cNvSpPr/>
          <p:nvPr userDrawn="1"/>
        </p:nvSpPr>
        <p:spPr>
          <a:xfrm>
            <a:off x="-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fbeelding 6">
            <a:extLst>
              <a:ext uri="{FF2B5EF4-FFF2-40B4-BE49-F238E27FC236}">
                <a16:creationId xmlns:a16="http://schemas.microsoft.com/office/drawing/2014/main" id="{AC581ACF-D180-594E-ADD8-444B928B320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 y="0"/>
            <a:ext cx="1306800" cy="1306800"/>
          </a:xfrm>
          <a:prstGeom prst="rect">
            <a:avLst/>
          </a:prstGeom>
        </p:spPr>
      </p:pic>
      <p:pic>
        <p:nvPicPr>
          <p:cNvPr id="4" name="Afbeelding 9">
            <a:extLst>
              <a:ext uri="{FF2B5EF4-FFF2-40B4-BE49-F238E27FC236}">
                <a16:creationId xmlns:a16="http://schemas.microsoft.com/office/drawing/2014/main" id="{F4667DEA-D29A-FB45-AAFA-03ADA78174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85200" y="5551200"/>
            <a:ext cx="1306800" cy="1306800"/>
          </a:xfrm>
          <a:prstGeom prst="rect">
            <a:avLst/>
          </a:prstGeom>
        </p:spPr>
      </p:pic>
    </p:spTree>
    <p:extLst>
      <p:ext uri="{BB962C8B-B14F-4D97-AF65-F5344CB8AC3E}">
        <p14:creationId xmlns:p14="http://schemas.microsoft.com/office/powerpoint/2010/main" val="24244192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186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554492" rtl="0" eaLnBrk="1" latinLnBrk="0" hangingPunct="1">
        <a:lnSpc>
          <a:spcPct val="90000"/>
        </a:lnSpc>
        <a:spcBef>
          <a:spcPct val="0"/>
        </a:spcBef>
        <a:buNone/>
        <a:defRPr sz="2668" kern="1200">
          <a:solidFill>
            <a:schemeClr val="tx1"/>
          </a:solidFill>
          <a:latin typeface="+mj-lt"/>
          <a:ea typeface="+mj-ea"/>
          <a:cs typeface="+mj-cs"/>
        </a:defRPr>
      </a:lvl1pPr>
    </p:titleStyle>
    <p:bodyStyle>
      <a:lvl1pPr marL="138623" indent="-138623" algn="l" defTabSz="554492" rtl="0" eaLnBrk="1" latinLnBrk="0" hangingPunct="1">
        <a:lnSpc>
          <a:spcPct val="90000"/>
        </a:lnSpc>
        <a:spcBef>
          <a:spcPts val="606"/>
        </a:spcBef>
        <a:buFont typeface="Arial" panose="020B0604020202020204" pitchFamily="34" charset="0"/>
        <a:buChar char="•"/>
        <a:defRPr sz="1698" kern="1200">
          <a:solidFill>
            <a:schemeClr val="tx1"/>
          </a:solidFill>
          <a:latin typeface="+mn-lt"/>
          <a:ea typeface="+mn-ea"/>
          <a:cs typeface="+mn-cs"/>
        </a:defRPr>
      </a:lvl1pPr>
      <a:lvl2pPr marL="415869" indent="-138623" algn="l" defTabSz="554492"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115" indent="-138623" algn="l" defTabSz="554492"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61"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607"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fr-FR"/>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276315643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2" name="Object 1" hidden="1"/>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Trapezoid 1">
            <a:extLst>
              <a:ext uri="{FF2B5EF4-FFF2-40B4-BE49-F238E27FC236}">
                <a16:creationId xmlns:a16="http://schemas.microsoft.com/office/drawing/2014/main" id="{67FB9FAC-0C4E-4E0D-915B-06E40765B759}"/>
              </a:ext>
            </a:extLst>
          </p:cNvPr>
          <p:cNvSpPr/>
          <p:nvPr userDrawn="1"/>
        </p:nvSpPr>
        <p:spPr>
          <a:xfrm>
            <a:off x="-10685" y="-2648"/>
            <a:ext cx="607491" cy="3587847"/>
          </a:xfrm>
          <a:custGeom>
            <a:avLst/>
            <a:gdLst>
              <a:gd name="connsiteX0" fmla="*/ 0 w 6085840"/>
              <a:gd name="connsiteY0" fmla="*/ 6858000 h 6858000"/>
              <a:gd name="connsiteX1" fmla="*/ 1250640 w 6085840"/>
              <a:gd name="connsiteY1" fmla="*/ 0 h 6858000"/>
              <a:gd name="connsiteX2" fmla="*/ 4835200 w 6085840"/>
              <a:gd name="connsiteY2" fmla="*/ 0 h 6858000"/>
              <a:gd name="connsiteX3" fmla="*/ 6085840 w 6085840"/>
              <a:gd name="connsiteY3" fmla="*/ 6858000 h 6858000"/>
              <a:gd name="connsiteX4" fmla="*/ 0 w 6085840"/>
              <a:gd name="connsiteY4" fmla="*/ 6858000 h 6858000"/>
              <a:gd name="connsiteX0" fmla="*/ 1360480 w 4835200"/>
              <a:gd name="connsiteY0" fmla="*/ 6847840 h 6858000"/>
              <a:gd name="connsiteX1" fmla="*/ 0 w 4835200"/>
              <a:gd name="connsiteY1" fmla="*/ 0 h 6858000"/>
              <a:gd name="connsiteX2" fmla="*/ 3584560 w 4835200"/>
              <a:gd name="connsiteY2" fmla="*/ 0 h 6858000"/>
              <a:gd name="connsiteX3" fmla="*/ 4835200 w 4835200"/>
              <a:gd name="connsiteY3" fmla="*/ 6858000 h 6858000"/>
              <a:gd name="connsiteX4" fmla="*/ 1360480 w 4835200"/>
              <a:gd name="connsiteY4" fmla="*/ 6847840 h 6858000"/>
              <a:gd name="connsiteX0" fmla="*/ 212400 w 4835200"/>
              <a:gd name="connsiteY0" fmla="*/ 6878320 h 6878320"/>
              <a:gd name="connsiteX1" fmla="*/ 0 w 4835200"/>
              <a:gd name="connsiteY1" fmla="*/ 0 h 6878320"/>
              <a:gd name="connsiteX2" fmla="*/ 3584560 w 4835200"/>
              <a:gd name="connsiteY2" fmla="*/ 0 h 6878320"/>
              <a:gd name="connsiteX3" fmla="*/ 4835200 w 4835200"/>
              <a:gd name="connsiteY3" fmla="*/ 6858000 h 6878320"/>
              <a:gd name="connsiteX4" fmla="*/ 212400 w 4835200"/>
              <a:gd name="connsiteY4" fmla="*/ 6878320 h 6878320"/>
              <a:gd name="connsiteX0" fmla="*/ 0 w 4622800"/>
              <a:gd name="connsiteY0" fmla="*/ 6878320 h 6878320"/>
              <a:gd name="connsiteX1" fmla="*/ 285440 w 4622800"/>
              <a:gd name="connsiteY1" fmla="*/ 30480 h 6878320"/>
              <a:gd name="connsiteX2" fmla="*/ 3372160 w 4622800"/>
              <a:gd name="connsiteY2" fmla="*/ 0 h 6878320"/>
              <a:gd name="connsiteX3" fmla="*/ 4622800 w 4622800"/>
              <a:gd name="connsiteY3" fmla="*/ 6858000 h 6878320"/>
              <a:gd name="connsiteX4" fmla="*/ 0 w 4622800"/>
              <a:gd name="connsiteY4" fmla="*/ 6878320 h 6878320"/>
              <a:gd name="connsiteX0" fmla="*/ 29520 w 4652320"/>
              <a:gd name="connsiteY0" fmla="*/ 6888480 h 6888480"/>
              <a:gd name="connsiteX1" fmla="*/ 0 w 4652320"/>
              <a:gd name="connsiteY1" fmla="*/ 0 h 6888480"/>
              <a:gd name="connsiteX2" fmla="*/ 3401680 w 4652320"/>
              <a:gd name="connsiteY2" fmla="*/ 10160 h 6888480"/>
              <a:gd name="connsiteX3" fmla="*/ 4652320 w 4652320"/>
              <a:gd name="connsiteY3" fmla="*/ 6868160 h 6888480"/>
              <a:gd name="connsiteX4" fmla="*/ 29520 w 4652320"/>
              <a:gd name="connsiteY4" fmla="*/ 6888480 h 6888480"/>
              <a:gd name="connsiteX0" fmla="*/ 29520 w 3575360"/>
              <a:gd name="connsiteY0" fmla="*/ 6888480 h 6888480"/>
              <a:gd name="connsiteX1" fmla="*/ 0 w 3575360"/>
              <a:gd name="connsiteY1" fmla="*/ 0 h 6888480"/>
              <a:gd name="connsiteX2" fmla="*/ 3401680 w 3575360"/>
              <a:gd name="connsiteY2" fmla="*/ 10160 h 6888480"/>
              <a:gd name="connsiteX3" fmla="*/ 3575360 w 3575360"/>
              <a:gd name="connsiteY3" fmla="*/ 6888480 h 6888480"/>
              <a:gd name="connsiteX4" fmla="*/ 29520 w 3575360"/>
              <a:gd name="connsiteY4" fmla="*/ 6888480 h 6888480"/>
              <a:gd name="connsiteX0" fmla="*/ 29520 w 4742800"/>
              <a:gd name="connsiteY0" fmla="*/ 6888480 h 6888480"/>
              <a:gd name="connsiteX1" fmla="*/ 0 w 4742800"/>
              <a:gd name="connsiteY1" fmla="*/ 0 h 6888480"/>
              <a:gd name="connsiteX2" fmla="*/ 4742800 w 4742800"/>
              <a:gd name="connsiteY2" fmla="*/ 10160 h 6888480"/>
              <a:gd name="connsiteX3" fmla="*/ 3575360 w 4742800"/>
              <a:gd name="connsiteY3" fmla="*/ 6888480 h 6888480"/>
              <a:gd name="connsiteX4" fmla="*/ 29520 w 4742800"/>
              <a:gd name="connsiteY4" fmla="*/ 6888480 h 6888480"/>
              <a:gd name="connsiteX0" fmla="*/ 0 w 4713280"/>
              <a:gd name="connsiteY0" fmla="*/ 6878320 h 6878320"/>
              <a:gd name="connsiteX1" fmla="*/ 2530800 w 4713280"/>
              <a:gd name="connsiteY1" fmla="*/ 0 h 6878320"/>
              <a:gd name="connsiteX2" fmla="*/ 4713280 w 4713280"/>
              <a:gd name="connsiteY2" fmla="*/ 0 h 6878320"/>
              <a:gd name="connsiteX3" fmla="*/ 3545840 w 4713280"/>
              <a:gd name="connsiteY3" fmla="*/ 6878320 h 6878320"/>
              <a:gd name="connsiteX4" fmla="*/ 0 w 4713280"/>
              <a:gd name="connsiteY4" fmla="*/ 6878320 h 6878320"/>
              <a:gd name="connsiteX0" fmla="*/ 0 w 4713280"/>
              <a:gd name="connsiteY0" fmla="*/ 6888480 h 6888480"/>
              <a:gd name="connsiteX1" fmla="*/ 864560 w 4713280"/>
              <a:gd name="connsiteY1" fmla="*/ 0 h 6888480"/>
              <a:gd name="connsiteX2" fmla="*/ 4713280 w 4713280"/>
              <a:gd name="connsiteY2" fmla="*/ 10160 h 6888480"/>
              <a:gd name="connsiteX3" fmla="*/ 3545840 w 4713280"/>
              <a:gd name="connsiteY3" fmla="*/ 6888480 h 6888480"/>
              <a:gd name="connsiteX4" fmla="*/ 0 w 4713280"/>
              <a:gd name="connsiteY4" fmla="*/ 6888480 h 6888480"/>
              <a:gd name="connsiteX0" fmla="*/ 862640 w 3848720"/>
              <a:gd name="connsiteY0" fmla="*/ 6858000 h 6888480"/>
              <a:gd name="connsiteX1" fmla="*/ 0 w 3848720"/>
              <a:gd name="connsiteY1" fmla="*/ 0 h 6888480"/>
              <a:gd name="connsiteX2" fmla="*/ 3848720 w 3848720"/>
              <a:gd name="connsiteY2" fmla="*/ 10160 h 6888480"/>
              <a:gd name="connsiteX3" fmla="*/ 2681280 w 3848720"/>
              <a:gd name="connsiteY3" fmla="*/ 6888480 h 6888480"/>
              <a:gd name="connsiteX4" fmla="*/ 862640 w 3848720"/>
              <a:gd name="connsiteY4" fmla="*/ 6858000 h 6888480"/>
              <a:gd name="connsiteX0" fmla="*/ 0 w 3890320"/>
              <a:gd name="connsiteY0" fmla="*/ 6888480 h 6888480"/>
              <a:gd name="connsiteX1" fmla="*/ 4160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8480 h 6888480"/>
              <a:gd name="connsiteX1" fmla="*/ 960 w 3890320"/>
              <a:gd name="connsiteY1" fmla="*/ 0 h 6888480"/>
              <a:gd name="connsiteX2" fmla="*/ 3890320 w 3890320"/>
              <a:gd name="connsiteY2" fmla="*/ 10160 h 6888480"/>
              <a:gd name="connsiteX3" fmla="*/ 2722880 w 3890320"/>
              <a:gd name="connsiteY3" fmla="*/ 6888480 h 6888480"/>
              <a:gd name="connsiteX4" fmla="*/ 0 w 3890320"/>
              <a:gd name="connsiteY4" fmla="*/ 6888480 h 6888480"/>
              <a:gd name="connsiteX0" fmla="*/ 0 w 3890320"/>
              <a:gd name="connsiteY0" fmla="*/ 6881086 h 6881086"/>
              <a:gd name="connsiteX1" fmla="*/ 3461239 w 3890320"/>
              <a:gd name="connsiteY1" fmla="*/ 0 h 6881086"/>
              <a:gd name="connsiteX2" fmla="*/ 3890320 w 3890320"/>
              <a:gd name="connsiteY2" fmla="*/ 2766 h 6881086"/>
              <a:gd name="connsiteX3" fmla="*/ 2722880 w 3890320"/>
              <a:gd name="connsiteY3" fmla="*/ 6881086 h 6881086"/>
              <a:gd name="connsiteX4" fmla="*/ 0 w 3890320"/>
              <a:gd name="connsiteY4" fmla="*/ 6881086 h 6881086"/>
              <a:gd name="connsiteX0" fmla="*/ 0 w 3890320"/>
              <a:gd name="connsiteY0" fmla="*/ 6878320 h 6878320"/>
              <a:gd name="connsiteX1" fmla="*/ 3283789 w 3890320"/>
              <a:gd name="connsiteY1" fmla="*/ 4628 h 6878320"/>
              <a:gd name="connsiteX2" fmla="*/ 3890320 w 3890320"/>
              <a:gd name="connsiteY2" fmla="*/ 0 h 6878320"/>
              <a:gd name="connsiteX3" fmla="*/ 2722880 w 3890320"/>
              <a:gd name="connsiteY3" fmla="*/ 6878320 h 6878320"/>
              <a:gd name="connsiteX4" fmla="*/ 0 w 3890320"/>
              <a:gd name="connsiteY4" fmla="*/ 6878320 h 6878320"/>
              <a:gd name="connsiteX0" fmla="*/ 0 w 3890320"/>
              <a:gd name="connsiteY0" fmla="*/ 6878320 h 6878320"/>
              <a:gd name="connsiteX1" fmla="*/ 3283789 w 3890320"/>
              <a:gd name="connsiteY1" fmla="*/ 4628 h 6878320"/>
              <a:gd name="connsiteX2" fmla="*/ 3890320 w 3890320"/>
              <a:gd name="connsiteY2" fmla="*/ 0 h 6878320"/>
              <a:gd name="connsiteX3" fmla="*/ 3284806 w 3890320"/>
              <a:gd name="connsiteY3" fmla="*/ 3588098 h 6878320"/>
              <a:gd name="connsiteX4" fmla="*/ 0 w 3890320"/>
              <a:gd name="connsiteY4" fmla="*/ 6878320 h 6878320"/>
              <a:gd name="connsiteX0" fmla="*/ 0 w 607491"/>
              <a:gd name="connsiteY0" fmla="*/ 24306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24306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4628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 name="connsiteX0" fmla="*/ 0 w 607491"/>
              <a:gd name="connsiteY0" fmla="*/ 308869 h 3588098"/>
              <a:gd name="connsiteX1" fmla="*/ 960 w 607491"/>
              <a:gd name="connsiteY1" fmla="*/ 1739 h 3588098"/>
              <a:gd name="connsiteX2" fmla="*/ 607491 w 607491"/>
              <a:gd name="connsiteY2" fmla="*/ 0 h 3588098"/>
              <a:gd name="connsiteX3" fmla="*/ 1977 w 607491"/>
              <a:gd name="connsiteY3" fmla="*/ 3588098 h 3588098"/>
              <a:gd name="connsiteX4" fmla="*/ 0 w 607491"/>
              <a:gd name="connsiteY4" fmla="*/ 308869 h 358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91" h="3588098">
                <a:moveTo>
                  <a:pt x="0" y="308869"/>
                </a:moveTo>
                <a:lnTo>
                  <a:pt x="960" y="1739"/>
                </a:lnTo>
                <a:lnTo>
                  <a:pt x="607491" y="0"/>
                </a:lnTo>
                <a:lnTo>
                  <a:pt x="1977" y="3588098"/>
                </a:lnTo>
                <a:lnTo>
                  <a:pt x="0" y="308869"/>
                </a:lnTo>
                <a:close/>
              </a:path>
            </a:pathLst>
          </a:custGeom>
          <a:solidFill>
            <a:srgbClr val="424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LU" sz="1800">
              <a:solidFill>
                <a:srgbClr val="FFFFFF"/>
              </a:solidFill>
              <a:latin typeface="Arial"/>
            </a:endParaRPr>
          </a:p>
        </p:txBody>
      </p:sp>
      <p:sp>
        <p:nvSpPr>
          <p:cNvPr id="19" name="Text Placeholder 23">
            <a:extLst>
              <a:ext uri="{FF2B5EF4-FFF2-40B4-BE49-F238E27FC236}">
                <a16:creationId xmlns:a16="http://schemas.microsoft.com/office/drawing/2014/main" id="{1CF828F9-47F2-474F-8D19-D3D24352FB0C}"/>
              </a:ext>
            </a:extLst>
          </p:cNvPr>
          <p:cNvSpPr txBox="1">
            <a:spLocks/>
          </p:cNvSpPr>
          <p:nvPr userDrawn="1"/>
        </p:nvSpPr>
        <p:spPr>
          <a:xfrm>
            <a:off x="11829608" y="3166548"/>
            <a:ext cx="362392" cy="360035"/>
          </a:xfrm>
          <a:prstGeom prst="rect">
            <a:avLst/>
          </a:prstGeom>
          <a:solidFill>
            <a:schemeClr val="accent1"/>
          </a:solidFill>
        </p:spPr>
        <p:txBody>
          <a:bodyPr anchor="ctr"/>
          <a:lstStyle>
            <a:lvl1pPr marL="0" indent="0" algn="ctr" defTabSz="1507846" rtl="0" eaLnBrk="1" latinLnBrk="0" hangingPunct="1">
              <a:spcBef>
                <a:spcPct val="20000"/>
              </a:spcBef>
              <a:buClr>
                <a:srgbClr val="55B948"/>
              </a:buClr>
              <a:buFont typeface="Arial" pitchFamily="34" charset="0"/>
              <a:buNone/>
              <a:defRPr sz="2000" i="1" kern="1200">
                <a:solidFill>
                  <a:schemeClr val="bg1"/>
                </a:solidFill>
                <a:latin typeface="Calibri" panose="020F0502020204030204" pitchFamily="34" charset="0"/>
                <a:ea typeface="+mn-ea"/>
                <a:cs typeface="Calibri" panose="020F0502020204030204" pitchFamily="34" charset="0"/>
              </a:defRPr>
            </a:lvl1pPr>
            <a:lvl2pPr marL="1225125" indent="-471202"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2pPr>
            <a:lvl3pPr marL="1884807"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3pPr>
            <a:lvl4pPr marL="2638730"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4pPr>
            <a:lvl5pPr marL="3392653" indent="-376961" algn="l" defTabSz="1507846" rtl="0" eaLnBrk="1" latinLnBrk="0" hangingPunct="1">
              <a:spcBef>
                <a:spcPct val="20000"/>
              </a:spcBef>
              <a:buClr>
                <a:srgbClr val="55B948"/>
              </a:buClr>
              <a:buFont typeface="Arial" pitchFamily="34" charset="0"/>
              <a:buChar char="»"/>
              <a:defRPr sz="2968" kern="1200">
                <a:solidFill>
                  <a:srgbClr val="58585A"/>
                </a:solidFill>
                <a:latin typeface="+mn-lt"/>
                <a:ea typeface="+mn-ea"/>
                <a:cs typeface="+mn-cs"/>
              </a:defRPr>
            </a:lvl5pPr>
            <a:lvl6pPr marL="4146575"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6pPr>
            <a:lvl7pPr marL="4900498"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7pPr>
            <a:lvl8pPr marL="5654421"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8pPr>
            <a:lvl9pPr marL="6408344" indent="-376961" algn="l" defTabSz="1507846" rtl="0" eaLnBrk="1" latinLnBrk="0" hangingPunct="1">
              <a:spcBef>
                <a:spcPct val="20000"/>
              </a:spcBef>
              <a:buFont typeface="Arial" pitchFamily="34" charset="0"/>
              <a:buChar char="•"/>
              <a:defRPr sz="3298" kern="1200">
                <a:solidFill>
                  <a:schemeClr val="tx1"/>
                </a:solidFill>
                <a:latin typeface="+mn-lt"/>
                <a:ea typeface="+mn-ea"/>
                <a:cs typeface="+mn-cs"/>
              </a:defRPr>
            </a:lvl9pPr>
          </a:lstStyle>
          <a:p>
            <a:fld id="{A70CECB3-9CFC-4795-9573-0B641ECD13B0}" type="slidenum">
              <a:rPr lang="en-US" sz="1213" smtClean="0"/>
              <a:pPr/>
              <a:t>‹#›</a:t>
            </a:fld>
            <a:endParaRPr lang="en-US" sz="1213"/>
          </a:p>
        </p:txBody>
      </p:sp>
      <p:pic>
        <p:nvPicPr>
          <p:cNvPr id="9" name="Picture 8">
            <a:extLst>
              <a:ext uri="{FF2B5EF4-FFF2-40B4-BE49-F238E27FC236}">
                <a16:creationId xmlns:a16="http://schemas.microsoft.com/office/drawing/2014/main" id="{45747AF1-7F94-69CA-C091-07C7FFE42B8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618262" y="6442444"/>
            <a:ext cx="1535764" cy="404616"/>
          </a:xfrm>
          <a:prstGeom prst="rect">
            <a:avLst/>
          </a:prstGeom>
        </p:spPr>
      </p:pic>
    </p:spTree>
    <p:extLst>
      <p:ext uri="{BB962C8B-B14F-4D97-AF65-F5344CB8AC3E}">
        <p14:creationId xmlns:p14="http://schemas.microsoft.com/office/powerpoint/2010/main" val="1121933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sldNum="0" hdr="0" dt="0"/>
  <p:txStyles>
    <p:titleStyle>
      <a:lvl1pPr algn="l" defTabSz="914358" rtl="0" eaLnBrk="1" latinLnBrk="0" hangingPunct="1">
        <a:spcBef>
          <a:spcPct val="0"/>
        </a:spcBef>
        <a:buNone/>
        <a:defRPr sz="2800" b="1" kern="1200">
          <a:solidFill>
            <a:srgbClr val="58585A"/>
          </a:solidFill>
          <a:latin typeface="Arial" pitchFamily="34" charset="0"/>
          <a:ea typeface="+mj-ea"/>
          <a:cs typeface="Arial" pitchFamily="34" charset="0"/>
        </a:defRPr>
      </a:lvl1pPr>
    </p:titleStyle>
    <p:bodyStyle>
      <a:lvl1pPr marL="342884" indent="-342884"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1pPr>
      <a:lvl2pPr marL="742916" indent="-285737"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2pPr>
      <a:lvl3pPr marL="1142947"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3pPr>
      <a:lvl4pPr marL="1600126"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4pPr>
      <a:lvl5pPr marL="2057305" indent="-228589" algn="l" defTabSz="914358" rtl="0" eaLnBrk="1" latinLnBrk="0" hangingPunct="1">
        <a:spcBef>
          <a:spcPct val="20000"/>
        </a:spcBef>
        <a:buClr>
          <a:srgbClr val="55B948"/>
        </a:buClr>
        <a:buFont typeface="Arial" pitchFamily="34" charset="0"/>
        <a:buChar char="»"/>
        <a:defRPr sz="1800" kern="1200">
          <a:solidFill>
            <a:srgbClr val="58585A"/>
          </a:solidFill>
          <a:latin typeface="+mn-lt"/>
          <a:ea typeface="+mn-ea"/>
          <a:cs typeface="+mn-cs"/>
        </a:defRPr>
      </a:lvl5pPr>
      <a:lvl6pPr marL="2514483"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62"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41"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20" indent="-228589" algn="l" defTabSz="9143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6330696"/>
            <a:ext cx="12201021" cy="527304"/>
            <a:chOff x="0" y="6330696"/>
            <a:chExt cx="12201021" cy="527304"/>
          </a:xfrm>
        </p:grpSpPr>
        <p:sp>
          <p:nvSpPr>
            <p:cNvPr id="12" name="Rectangle 11"/>
            <p:cNvSpPr/>
            <p:nvPr userDrawn="1"/>
          </p:nvSpPr>
          <p:spPr>
            <a:xfrm>
              <a:off x="0" y="6557112"/>
              <a:ext cx="12192000" cy="3008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6"/>
            <p:cNvSpPr>
              <a:spLocks/>
            </p:cNvSpPr>
            <p:nvPr userDrawn="1"/>
          </p:nvSpPr>
          <p:spPr bwMode="auto">
            <a:xfrm>
              <a:off x="9800141" y="6330696"/>
              <a:ext cx="2400880" cy="248907"/>
            </a:xfrm>
            <a:custGeom>
              <a:avLst/>
              <a:gdLst>
                <a:gd name="T0" fmla="*/ 0 w 1423"/>
                <a:gd name="T1" fmla="*/ 80 h 80"/>
                <a:gd name="T2" fmla="*/ 1423 w 1423"/>
                <a:gd name="T3" fmla="*/ 80 h 80"/>
                <a:gd name="T4" fmla="*/ 1423 w 1423"/>
                <a:gd name="T5" fmla="*/ 0 h 80"/>
                <a:gd name="T6" fmla="*/ 80 w 1423"/>
                <a:gd name="T7" fmla="*/ 0 h 80"/>
                <a:gd name="T8" fmla="*/ 0 w 1423"/>
                <a:gd name="T9" fmla="*/ 80 h 80"/>
                <a:gd name="connsiteX0" fmla="*/ 0 w 13498"/>
                <a:gd name="connsiteY0" fmla="*/ 10000 h 10000"/>
                <a:gd name="connsiteX1" fmla="*/ 10000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8"/>
                <a:gd name="connsiteY0" fmla="*/ 10000 h 10000"/>
                <a:gd name="connsiteX1" fmla="*/ 13484 w 13498"/>
                <a:gd name="connsiteY1" fmla="*/ 10000 h 10000"/>
                <a:gd name="connsiteX2" fmla="*/ 13498 w 13498"/>
                <a:gd name="connsiteY2" fmla="*/ 0 h 10000"/>
                <a:gd name="connsiteX3" fmla="*/ 562 w 13498"/>
                <a:gd name="connsiteY3" fmla="*/ 0 h 10000"/>
                <a:gd name="connsiteX4" fmla="*/ 0 w 13498"/>
                <a:gd name="connsiteY4" fmla="*/ 10000 h 10000"/>
                <a:gd name="connsiteX0" fmla="*/ 0 w 13499"/>
                <a:gd name="connsiteY0" fmla="*/ 10000 h 10771"/>
                <a:gd name="connsiteX1" fmla="*/ 13498 w 13499"/>
                <a:gd name="connsiteY1" fmla="*/ 10771 h 10771"/>
                <a:gd name="connsiteX2" fmla="*/ 13498 w 13499"/>
                <a:gd name="connsiteY2" fmla="*/ 0 h 10771"/>
                <a:gd name="connsiteX3" fmla="*/ 562 w 13499"/>
                <a:gd name="connsiteY3" fmla="*/ 0 h 10771"/>
                <a:gd name="connsiteX4" fmla="*/ 0 w 13499"/>
                <a:gd name="connsiteY4" fmla="*/ 10000 h 10771"/>
                <a:gd name="connsiteX0" fmla="*/ 0 w 13499"/>
                <a:gd name="connsiteY0" fmla="*/ 18813 h 19584"/>
                <a:gd name="connsiteX1" fmla="*/ 13498 w 13499"/>
                <a:gd name="connsiteY1" fmla="*/ 19584 h 19584"/>
                <a:gd name="connsiteX2" fmla="*/ 13498 w 13499"/>
                <a:gd name="connsiteY2" fmla="*/ 8813 h 19584"/>
                <a:gd name="connsiteX3" fmla="*/ 1057 w 13499"/>
                <a:gd name="connsiteY3" fmla="*/ 0 h 19584"/>
                <a:gd name="connsiteX4" fmla="*/ 0 w 13499"/>
                <a:gd name="connsiteY4" fmla="*/ 18813 h 19584"/>
                <a:gd name="connsiteX0" fmla="*/ 0 w 13498"/>
                <a:gd name="connsiteY0" fmla="*/ 18813 h 19584"/>
                <a:gd name="connsiteX1" fmla="*/ 13498 w 13498"/>
                <a:gd name="connsiteY1" fmla="*/ 19584 h 19584"/>
                <a:gd name="connsiteX2" fmla="*/ 13487 w 13498"/>
                <a:gd name="connsiteY2" fmla="*/ 188 h 19584"/>
                <a:gd name="connsiteX3" fmla="*/ 1057 w 13498"/>
                <a:gd name="connsiteY3" fmla="*/ 0 h 19584"/>
                <a:gd name="connsiteX4" fmla="*/ 0 w 13498"/>
                <a:gd name="connsiteY4" fmla="*/ 18813 h 19584"/>
                <a:gd name="connsiteX0" fmla="*/ 0 w 13993"/>
                <a:gd name="connsiteY0" fmla="*/ 18813 h 19584"/>
                <a:gd name="connsiteX1" fmla="*/ 13498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3993"/>
                <a:gd name="connsiteY0" fmla="*/ 18813 h 19584"/>
                <a:gd name="connsiteX1" fmla="*/ 13959 w 13993"/>
                <a:gd name="connsiteY1" fmla="*/ 19584 h 19584"/>
                <a:gd name="connsiteX2" fmla="*/ 13993 w 13993"/>
                <a:gd name="connsiteY2" fmla="*/ 188 h 19584"/>
                <a:gd name="connsiteX3" fmla="*/ 1057 w 13993"/>
                <a:gd name="connsiteY3" fmla="*/ 0 h 19584"/>
                <a:gd name="connsiteX4" fmla="*/ 0 w 13993"/>
                <a:gd name="connsiteY4" fmla="*/ 18813 h 19584"/>
                <a:gd name="connsiteX0" fmla="*/ 0 w 14933"/>
                <a:gd name="connsiteY0" fmla="*/ 18822 h 19593"/>
                <a:gd name="connsiteX1" fmla="*/ 13959 w 14933"/>
                <a:gd name="connsiteY1" fmla="*/ 19593 h 19593"/>
                <a:gd name="connsiteX2" fmla="*/ 14933 w 14933"/>
                <a:gd name="connsiteY2" fmla="*/ 0 h 19593"/>
                <a:gd name="connsiteX3" fmla="*/ 1057 w 14933"/>
                <a:gd name="connsiteY3" fmla="*/ 9 h 19593"/>
                <a:gd name="connsiteX4" fmla="*/ 0 w 14933"/>
                <a:gd name="connsiteY4" fmla="*/ 18822 h 19593"/>
                <a:gd name="connsiteX0" fmla="*/ 0 w 14933"/>
                <a:gd name="connsiteY0" fmla="*/ 18822 h 19790"/>
                <a:gd name="connsiteX1" fmla="*/ 14932 w 14933"/>
                <a:gd name="connsiteY1" fmla="*/ 19790 h 19790"/>
                <a:gd name="connsiteX2" fmla="*/ 14933 w 14933"/>
                <a:gd name="connsiteY2" fmla="*/ 0 h 19790"/>
                <a:gd name="connsiteX3" fmla="*/ 1057 w 14933"/>
                <a:gd name="connsiteY3" fmla="*/ 9 h 19790"/>
                <a:gd name="connsiteX4" fmla="*/ 0 w 14933"/>
                <a:gd name="connsiteY4" fmla="*/ 18822 h 19790"/>
                <a:gd name="connsiteX0" fmla="*/ 0 w 14953"/>
                <a:gd name="connsiteY0" fmla="*/ 18822 h 19790"/>
                <a:gd name="connsiteX1" fmla="*/ 14953 w 14953"/>
                <a:gd name="connsiteY1" fmla="*/ 19790 h 19790"/>
                <a:gd name="connsiteX2" fmla="*/ 14933 w 14953"/>
                <a:gd name="connsiteY2" fmla="*/ 0 h 19790"/>
                <a:gd name="connsiteX3" fmla="*/ 1057 w 14953"/>
                <a:gd name="connsiteY3" fmla="*/ 9 h 19790"/>
                <a:gd name="connsiteX4" fmla="*/ 0 w 14953"/>
                <a:gd name="connsiteY4" fmla="*/ 18822 h 19790"/>
                <a:gd name="connsiteX0" fmla="*/ 0 w 14933"/>
                <a:gd name="connsiteY0" fmla="*/ 18822 h 19409"/>
                <a:gd name="connsiteX1" fmla="*/ 10584 w 14933"/>
                <a:gd name="connsiteY1" fmla="*/ 19409 h 19409"/>
                <a:gd name="connsiteX2" fmla="*/ 14933 w 14933"/>
                <a:gd name="connsiteY2" fmla="*/ 0 h 19409"/>
                <a:gd name="connsiteX3" fmla="*/ 1057 w 14933"/>
                <a:gd name="connsiteY3" fmla="*/ 9 h 19409"/>
                <a:gd name="connsiteX4" fmla="*/ 0 w 14933"/>
                <a:gd name="connsiteY4" fmla="*/ 18822 h 19409"/>
                <a:gd name="connsiteX0" fmla="*/ 0 w 10628"/>
                <a:gd name="connsiteY0" fmla="*/ 19012 h 19599"/>
                <a:gd name="connsiteX1" fmla="*/ 10584 w 10628"/>
                <a:gd name="connsiteY1" fmla="*/ 19599 h 19599"/>
                <a:gd name="connsiteX2" fmla="*/ 10628 w 10628"/>
                <a:gd name="connsiteY2" fmla="*/ 0 h 19599"/>
                <a:gd name="connsiteX3" fmla="*/ 1057 w 10628"/>
                <a:gd name="connsiteY3" fmla="*/ 199 h 19599"/>
                <a:gd name="connsiteX4" fmla="*/ 0 w 10628"/>
                <a:gd name="connsiteY4" fmla="*/ 19012 h 1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8" h="19599">
                  <a:moveTo>
                    <a:pt x="0" y="19012"/>
                  </a:moveTo>
                  <a:lnTo>
                    <a:pt x="10584" y="19599"/>
                  </a:lnTo>
                  <a:cubicBezTo>
                    <a:pt x="10589" y="16266"/>
                    <a:pt x="10623" y="3333"/>
                    <a:pt x="10628" y="0"/>
                  </a:cubicBezTo>
                  <a:lnTo>
                    <a:pt x="1057" y="199"/>
                  </a:lnTo>
                  <a:cubicBezTo>
                    <a:pt x="870" y="3532"/>
                    <a:pt x="187" y="15679"/>
                    <a:pt x="0" y="19012"/>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026" name="Rectangle 2"/>
          <p:cNvSpPr>
            <a:spLocks noGrp="1" noChangeArrowheads="1"/>
          </p:cNvSpPr>
          <p:nvPr>
            <p:ph type="title"/>
          </p:nvPr>
        </p:nvSpPr>
        <p:spPr bwMode="auto">
          <a:xfrm>
            <a:off x="609600" y="477839"/>
            <a:ext cx="9118600"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09600" y="1614488"/>
            <a:ext cx="10972800" cy="450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5"/>
          <p:cNvSpPr>
            <a:spLocks noGrp="1" noChangeArrowheads="1"/>
          </p:cNvSpPr>
          <p:nvPr>
            <p:ph type="ftr" sz="quarter" idx="3"/>
          </p:nvPr>
        </p:nvSpPr>
        <p:spPr bwMode="auto">
          <a:xfrm>
            <a:off x="609600" y="6572251"/>
            <a:ext cx="55626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0000" bIns="45720" numCol="1" anchor="ctr" anchorCtr="0" compatLnSpc="1">
            <a:prstTxWarp prst="textNoShape">
              <a:avLst/>
            </a:prstTxWarp>
          </a:bodyPr>
          <a:lstStyle>
            <a:lvl1pPr algn="l">
              <a:defRPr sz="1000">
                <a:solidFill>
                  <a:srgbClr val="808080"/>
                </a:solidFill>
              </a:defRPr>
            </a:lvl1pPr>
          </a:lstStyle>
          <a:p>
            <a:r>
              <a:rPr lang="en-GB" altLang="en-US"/>
              <a:t>enter your presentation title</a:t>
            </a:r>
          </a:p>
        </p:txBody>
      </p:sp>
      <p:sp>
        <p:nvSpPr>
          <p:cNvPr id="1030" name="Rectangle 6"/>
          <p:cNvSpPr>
            <a:spLocks noGrp="1" noChangeArrowheads="1"/>
          </p:cNvSpPr>
          <p:nvPr>
            <p:ph type="sldNum" sz="quarter" idx="4"/>
          </p:nvPr>
        </p:nvSpPr>
        <p:spPr bwMode="auto">
          <a:xfrm>
            <a:off x="10947400" y="6572251"/>
            <a:ext cx="6350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000">
                <a:solidFill>
                  <a:srgbClr val="808080"/>
                </a:solidFill>
              </a:defRPr>
            </a:lvl1pPr>
          </a:lstStyle>
          <a:p>
            <a:fld id="{E76F93E7-8A88-4C49-B595-C88A0DA0006D}" type="slidenum">
              <a:rPr lang="en-GB" altLang="en-US"/>
              <a:pPr/>
              <a:t>‹#›</a:t>
            </a:fld>
            <a:endParaRPr lang="en-GB" altLang="en-US"/>
          </a:p>
        </p:txBody>
      </p:sp>
      <p:sp>
        <p:nvSpPr>
          <p:cNvPr id="9" name="Rectangle 8"/>
          <p:cNvSpPr/>
          <p:nvPr userDrawn="1"/>
        </p:nvSpPr>
        <p:spPr>
          <a:xfrm>
            <a:off x="10629141" y="8218"/>
            <a:ext cx="953259" cy="1017394"/>
          </a:xfrm>
          <a:prstGeom prst="rect">
            <a:avLst/>
          </a:prstGeom>
          <a:solidFill>
            <a:schemeClr val="bg1"/>
          </a:solidFill>
          <a:ln w="3175" cmpd="sng">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743558" y="124662"/>
            <a:ext cx="724423" cy="735077"/>
          </a:xfrm>
          <a:prstGeom prst="rect">
            <a:avLst/>
          </a:prstGeom>
        </p:spPr>
      </p:pic>
    </p:spTree>
    <p:extLst>
      <p:ext uri="{BB962C8B-B14F-4D97-AF65-F5344CB8AC3E}">
        <p14:creationId xmlns:p14="http://schemas.microsoft.com/office/powerpoint/2010/main" val="341540766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transition>
    <p:fade/>
  </p:transition>
  <p:hf hdr="0" dt="0"/>
  <p:txStyles>
    <p:titleStyle>
      <a:lvl1pPr algn="l" rtl="0" eaLnBrk="1" fontAlgn="base" hangingPunct="1">
        <a:spcBef>
          <a:spcPct val="0"/>
        </a:spcBef>
        <a:spcAft>
          <a:spcPct val="0"/>
        </a:spcAft>
        <a:defRPr sz="2800">
          <a:solidFill>
            <a:srgbClr val="003366"/>
          </a:solidFill>
          <a:latin typeface="+mj-lt"/>
          <a:ea typeface="+mj-ea"/>
          <a:cs typeface="+mj-cs"/>
        </a:defRPr>
      </a:lvl1pPr>
      <a:lvl2pPr algn="l" rtl="0" eaLnBrk="1" fontAlgn="base" hangingPunct="1">
        <a:spcBef>
          <a:spcPct val="0"/>
        </a:spcBef>
        <a:spcAft>
          <a:spcPct val="0"/>
        </a:spcAft>
        <a:defRPr sz="2400">
          <a:solidFill>
            <a:srgbClr val="003366"/>
          </a:solidFill>
          <a:latin typeface="Arial" charset="0"/>
        </a:defRPr>
      </a:lvl2pPr>
      <a:lvl3pPr algn="l" rtl="0" eaLnBrk="1" fontAlgn="base" hangingPunct="1">
        <a:spcBef>
          <a:spcPct val="0"/>
        </a:spcBef>
        <a:spcAft>
          <a:spcPct val="0"/>
        </a:spcAft>
        <a:defRPr sz="2400">
          <a:solidFill>
            <a:srgbClr val="003366"/>
          </a:solidFill>
          <a:latin typeface="Arial" charset="0"/>
        </a:defRPr>
      </a:lvl3pPr>
      <a:lvl4pPr algn="l" rtl="0" eaLnBrk="1" fontAlgn="base" hangingPunct="1">
        <a:spcBef>
          <a:spcPct val="0"/>
        </a:spcBef>
        <a:spcAft>
          <a:spcPct val="0"/>
        </a:spcAft>
        <a:defRPr sz="2400">
          <a:solidFill>
            <a:srgbClr val="003366"/>
          </a:solidFill>
          <a:latin typeface="Arial" charset="0"/>
        </a:defRPr>
      </a:lvl4pPr>
      <a:lvl5pPr algn="l" rtl="0" eaLnBrk="1" fontAlgn="base" hangingPunct="1">
        <a:spcBef>
          <a:spcPct val="0"/>
        </a:spcBef>
        <a:spcAft>
          <a:spcPct val="0"/>
        </a:spcAft>
        <a:defRPr sz="2400">
          <a:solidFill>
            <a:srgbClr val="003366"/>
          </a:solidFill>
          <a:latin typeface="Arial" charset="0"/>
        </a:defRPr>
      </a:lvl5pPr>
      <a:lvl6pPr marL="457200" algn="l" rtl="0" eaLnBrk="1" fontAlgn="base" hangingPunct="1">
        <a:spcBef>
          <a:spcPct val="0"/>
        </a:spcBef>
        <a:spcAft>
          <a:spcPct val="0"/>
        </a:spcAft>
        <a:defRPr sz="2400">
          <a:solidFill>
            <a:srgbClr val="003366"/>
          </a:solidFill>
          <a:latin typeface="Arial" charset="0"/>
        </a:defRPr>
      </a:lvl6pPr>
      <a:lvl7pPr marL="914400" algn="l" rtl="0" eaLnBrk="1" fontAlgn="base" hangingPunct="1">
        <a:spcBef>
          <a:spcPct val="0"/>
        </a:spcBef>
        <a:spcAft>
          <a:spcPct val="0"/>
        </a:spcAft>
        <a:defRPr sz="2400">
          <a:solidFill>
            <a:srgbClr val="003366"/>
          </a:solidFill>
          <a:latin typeface="Arial" charset="0"/>
        </a:defRPr>
      </a:lvl7pPr>
      <a:lvl8pPr marL="1371600" algn="l" rtl="0" eaLnBrk="1" fontAlgn="base" hangingPunct="1">
        <a:spcBef>
          <a:spcPct val="0"/>
        </a:spcBef>
        <a:spcAft>
          <a:spcPct val="0"/>
        </a:spcAft>
        <a:defRPr sz="2400">
          <a:solidFill>
            <a:srgbClr val="003366"/>
          </a:solidFill>
          <a:latin typeface="Arial" charset="0"/>
        </a:defRPr>
      </a:lvl8pPr>
      <a:lvl9pPr marL="1828800" algn="l" rtl="0" eaLnBrk="1" fontAlgn="base" hangingPunct="1">
        <a:spcBef>
          <a:spcPct val="0"/>
        </a:spcBef>
        <a:spcAft>
          <a:spcPct val="0"/>
        </a:spcAft>
        <a:defRPr sz="2400">
          <a:solidFill>
            <a:srgbClr val="003366"/>
          </a:solidFill>
          <a:latin typeface="Arial" charset="0"/>
        </a:defRPr>
      </a:lvl9pPr>
    </p:titleStyle>
    <p:bodyStyle>
      <a:lvl1pPr marL="342900" indent="-342900" algn="l" rtl="0" eaLnBrk="1" fontAlgn="base" hangingPunct="1">
        <a:spcBef>
          <a:spcPct val="20000"/>
        </a:spcBef>
        <a:spcAft>
          <a:spcPct val="0"/>
        </a:spcAft>
        <a:buClr>
          <a:srgbClr val="3399CC"/>
        </a:buClr>
        <a:buFont typeface="Arial" panose="020B0604020202020204" pitchFamily="34" charset="0"/>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lr>
          <a:srgbClr val="3399CC"/>
        </a:buClr>
        <a:buFont typeface="Arial" panose="020B0604020202020204" pitchFamily="34" charset="0"/>
        <a:buChar char="•"/>
        <a:defRPr>
          <a:solidFill>
            <a:schemeClr val="tx1"/>
          </a:solidFill>
          <a:latin typeface="+mn-lt"/>
        </a:defRPr>
      </a:lvl2pPr>
      <a:lvl3pPr marL="1143000" indent="-228600" algn="l" rtl="0" eaLnBrk="1" fontAlgn="base" hangingPunct="1">
        <a:spcBef>
          <a:spcPct val="20000"/>
        </a:spcBef>
        <a:spcAft>
          <a:spcPct val="0"/>
        </a:spcAft>
        <a:buClr>
          <a:srgbClr val="3399CC"/>
        </a:buClr>
        <a:buFont typeface="Arial" panose="020B0604020202020204" pitchFamily="34" charset="0"/>
        <a:buChar char="•"/>
        <a:defRPr sz="1600">
          <a:solidFill>
            <a:schemeClr val="tx1"/>
          </a:solidFill>
          <a:latin typeface="+mn-lt"/>
        </a:defRPr>
      </a:lvl3pPr>
      <a:lvl4pPr marL="1600200" indent="-228600" algn="l" rtl="0" eaLnBrk="1" fontAlgn="base" hangingPunct="1">
        <a:spcBef>
          <a:spcPct val="20000"/>
        </a:spcBef>
        <a:spcAft>
          <a:spcPct val="0"/>
        </a:spcAft>
        <a:buClr>
          <a:srgbClr val="3399CC"/>
        </a:buClr>
        <a:buFont typeface="Arial" panose="020B0604020202020204" pitchFamily="34" charset="0"/>
        <a:buChar char="•"/>
        <a:defRPr sz="1400">
          <a:solidFill>
            <a:schemeClr val="tx1"/>
          </a:solidFill>
          <a:latin typeface="+mn-lt"/>
        </a:defRPr>
      </a:lvl4pPr>
      <a:lvl5pPr marL="2057400" indent="-228600" algn="l" rtl="0" eaLnBrk="1" fontAlgn="base" hangingPunct="1">
        <a:spcBef>
          <a:spcPct val="20000"/>
        </a:spcBef>
        <a:spcAft>
          <a:spcPct val="0"/>
        </a:spcAft>
        <a:buClr>
          <a:srgbClr val="3399CC"/>
        </a:buClr>
        <a:buFont typeface="Arial" panose="020B0604020202020204" pitchFamily="34" charset="0"/>
        <a:buChar char="•"/>
        <a:defRPr sz="1200">
          <a:solidFill>
            <a:schemeClr val="tx1"/>
          </a:solidFill>
          <a:latin typeface="+mn-lt"/>
        </a:defRPr>
      </a:lvl5pPr>
      <a:lvl6pPr marL="25146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6pPr>
      <a:lvl7pPr marL="29718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7pPr>
      <a:lvl8pPr marL="34290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8pPr>
      <a:lvl9pPr marL="3886200" indent="-228600" algn="l" rtl="0" eaLnBrk="1" fontAlgn="base" hangingPunct="1">
        <a:spcBef>
          <a:spcPct val="20000"/>
        </a:spcBef>
        <a:spcAft>
          <a:spcPct val="0"/>
        </a:spcAft>
        <a:buClr>
          <a:srgbClr val="3399CC"/>
        </a:buClr>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pn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3.xml"/><Relationship Id="rId5" Type="http://schemas.openxmlformats.org/officeDocument/2006/relationships/image" Target="cid:image004.png@01D8BECE.B5DD28A0" TargetMode="Externa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9.png"/><Relationship Id="rId5" Type="http://schemas.openxmlformats.org/officeDocument/2006/relationships/diagramQuickStyle" Target="../diagrams/quickStyle4.xml"/><Relationship Id="rId10" Type="http://schemas.openxmlformats.org/officeDocument/2006/relationships/image" Target="../media/image38.png"/><Relationship Id="rId4" Type="http://schemas.openxmlformats.org/officeDocument/2006/relationships/diagramLayout" Target="../diagrams/layout4.xml"/><Relationship Id="rId9"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75.emf"/><Relationship Id="rId4" Type="http://schemas.openxmlformats.org/officeDocument/2006/relationships/diagramLayout" Target="../diagrams/layout7.xml"/><Relationship Id="rId9" Type="http://schemas.openxmlformats.org/officeDocument/2006/relationships/package" Target="../embeddings/Microsoft_Visio_Drawing.vsdx"/></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8.emf"/></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9.png"/><Relationship Id="rId5" Type="http://schemas.openxmlformats.org/officeDocument/2006/relationships/diagramQuickStyle" Target="../diagrams/quickStyle2.xml"/><Relationship Id="rId10" Type="http://schemas.openxmlformats.org/officeDocument/2006/relationships/image" Target="../media/image38.png"/><Relationship Id="rId4" Type="http://schemas.openxmlformats.org/officeDocument/2006/relationships/diagramLayout" Target="../diagrams/layout2.xml"/><Relationship Id="rId9" Type="http://schemas.openxmlformats.org/officeDocument/2006/relationships/image" Target="../media/image3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3" Type="http://schemas.openxmlformats.org/officeDocument/2006/relationships/hyperlink" Target="mailto:Nora.Balfe@irishrail.ie"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39.png"/><Relationship Id="rId5" Type="http://schemas.openxmlformats.org/officeDocument/2006/relationships/diagramQuickStyle" Target="../diagrams/quickStyle10.xml"/><Relationship Id="rId10" Type="http://schemas.openxmlformats.org/officeDocument/2006/relationships/image" Target="../media/image38.png"/><Relationship Id="rId4" Type="http://schemas.openxmlformats.org/officeDocument/2006/relationships/diagramLayout" Target="../diagrams/layout10.xml"/><Relationship Id="rId9" Type="http://schemas.openxmlformats.org/officeDocument/2006/relationships/image" Target="../media/image3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US"/>
          </a:p>
        </p:txBody>
      </p:sp>
      <p:sp>
        <p:nvSpPr>
          <p:cNvPr id="3" name="Subtitle 2"/>
          <p:cNvSpPr>
            <a:spLocks noGrp="1"/>
          </p:cNvSpPr>
          <p:nvPr>
            <p:ph type="subTitle" idx="1"/>
          </p:nvPr>
        </p:nvSpPr>
        <p:spPr/>
        <p:txBody>
          <a:bodyPr/>
          <a:lstStyle/>
          <a:p>
            <a:r>
              <a:rPr lang="en-US"/>
              <a:t>6</a:t>
            </a:r>
            <a:r>
              <a:rPr lang="en-GB"/>
              <a:t>-7 December 2022</a:t>
            </a:r>
            <a:endParaRPr lang="en-US"/>
          </a:p>
        </p:txBody>
      </p:sp>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0B3C9E-8C6A-4F15-8A7A-EE07CCEEDC0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6" name="Text Placeholder 5">
            <a:extLst>
              <a:ext uri="{FF2B5EF4-FFF2-40B4-BE49-F238E27FC236}">
                <a16:creationId xmlns:a16="http://schemas.microsoft.com/office/drawing/2014/main" id="{873A88A8-3584-4CBF-9749-71C524034591}"/>
              </a:ext>
            </a:extLst>
          </p:cNvPr>
          <p:cNvSpPr>
            <a:spLocks noGrp="1"/>
          </p:cNvSpPr>
          <p:nvPr>
            <p:ph type="body" sz="quarter" idx="18"/>
          </p:nvPr>
        </p:nvSpPr>
        <p:spPr/>
        <p:txBody>
          <a:bodyPr/>
          <a:lstStyle/>
          <a:p>
            <a:r>
              <a:rPr lang="en-GB"/>
              <a:t>Introduction</a:t>
            </a:r>
          </a:p>
        </p:txBody>
      </p:sp>
      <p:sp>
        <p:nvSpPr>
          <p:cNvPr id="4" name="Text Placeholder 3">
            <a:extLst>
              <a:ext uri="{FF2B5EF4-FFF2-40B4-BE49-F238E27FC236}">
                <a16:creationId xmlns:a16="http://schemas.microsoft.com/office/drawing/2014/main" id="{2034FC77-6681-40A0-B42D-07A84814AE10}"/>
              </a:ext>
            </a:extLst>
          </p:cNvPr>
          <p:cNvSpPr>
            <a:spLocks noGrp="1"/>
          </p:cNvSpPr>
          <p:nvPr>
            <p:ph type="body" sz="quarter" idx="17"/>
          </p:nvPr>
        </p:nvSpPr>
        <p:spPr/>
        <p:txBody>
          <a:bodyPr/>
          <a:lstStyle/>
          <a:p>
            <a:pPr algn="ctr"/>
            <a:r>
              <a:rPr lang="en-GB" err="1"/>
              <a:t>Workmodes</a:t>
            </a:r>
            <a:endParaRPr lang="en-GB"/>
          </a:p>
        </p:txBody>
      </p:sp>
      <p:sp>
        <p:nvSpPr>
          <p:cNvPr id="5" name="AutoShape 4" descr="Standby On/Off Power Switch Classic Round Sticker | Zazzle">
            <a:extLst>
              <a:ext uri="{FF2B5EF4-FFF2-40B4-BE49-F238E27FC236}">
                <a16:creationId xmlns:a16="http://schemas.microsoft.com/office/drawing/2014/main" id="{681FECCB-40DD-49BC-B28A-02AD07A3E0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Conservatives plot demise of standby button | TechRadar">
            <a:extLst>
              <a:ext uri="{FF2B5EF4-FFF2-40B4-BE49-F238E27FC236}">
                <a16:creationId xmlns:a16="http://schemas.microsoft.com/office/drawing/2014/main" id="{F7D8FA30-49AA-4B4D-8E38-33B4E74C09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98" r="12598"/>
          <a:stretch/>
        </p:blipFill>
        <p:spPr bwMode="auto">
          <a:xfrm>
            <a:off x="3911313" y="1806480"/>
            <a:ext cx="4369373" cy="43815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215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D943AB-6BE2-41EF-9C2A-7BEFDEBDF2F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366BDE51-B5C1-42B6-9A80-98498ECC0B4F}"/>
              </a:ext>
            </a:extLst>
          </p:cNvPr>
          <p:cNvSpPr>
            <a:spLocks noGrp="1"/>
          </p:cNvSpPr>
          <p:nvPr>
            <p:ph type="body" sz="quarter" idx="18"/>
          </p:nvPr>
        </p:nvSpPr>
        <p:spPr/>
        <p:txBody>
          <a:bodyPr/>
          <a:lstStyle/>
          <a:p>
            <a:r>
              <a:rPr lang="en-GB"/>
              <a:t>Introduction</a:t>
            </a:r>
          </a:p>
        </p:txBody>
      </p:sp>
      <p:sp>
        <p:nvSpPr>
          <p:cNvPr id="2" name="Text Placeholder 1">
            <a:extLst>
              <a:ext uri="{FF2B5EF4-FFF2-40B4-BE49-F238E27FC236}">
                <a16:creationId xmlns:a16="http://schemas.microsoft.com/office/drawing/2014/main" id="{F26E30E7-734C-459C-B740-C32D94291251}"/>
              </a:ext>
            </a:extLst>
          </p:cNvPr>
          <p:cNvSpPr>
            <a:spLocks noGrp="1"/>
          </p:cNvSpPr>
          <p:nvPr>
            <p:ph type="body" sz="quarter" idx="17"/>
          </p:nvPr>
        </p:nvSpPr>
        <p:spPr/>
        <p:txBody>
          <a:bodyPr/>
          <a:lstStyle/>
          <a:p>
            <a:pPr algn="ctr"/>
            <a:r>
              <a:rPr lang="en-GB"/>
              <a:t>HF investigation</a:t>
            </a:r>
          </a:p>
        </p:txBody>
      </p:sp>
      <p:pic>
        <p:nvPicPr>
          <p:cNvPr id="6" name="Graphic 5" descr="Microscope with chemical flasks">
            <a:extLst>
              <a:ext uri="{FF2B5EF4-FFF2-40B4-BE49-F238E27FC236}">
                <a16:creationId xmlns:a16="http://schemas.microsoft.com/office/drawing/2014/main" id="{30084817-B9DB-4458-84F0-E883693557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7000" y="514885"/>
            <a:ext cx="6858000" cy="6858000"/>
          </a:xfrm>
          <a:prstGeom prst="rect">
            <a:avLst/>
          </a:prstGeom>
        </p:spPr>
      </p:pic>
    </p:spTree>
    <p:extLst>
      <p:ext uri="{BB962C8B-B14F-4D97-AF65-F5344CB8AC3E}">
        <p14:creationId xmlns:p14="http://schemas.microsoft.com/office/powerpoint/2010/main" val="514894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52F020-A974-4CEE-B90C-BC03BDA7ADFA}"/>
              </a:ext>
            </a:extLst>
          </p:cNvPr>
          <p:cNvSpPr>
            <a:spLocks noGrp="1"/>
          </p:cNvSpPr>
          <p:nvPr>
            <p:ph type="body" sz="quarter" idx="18"/>
          </p:nvPr>
        </p:nvSpPr>
        <p:spPr/>
        <p:txBody>
          <a:bodyPr/>
          <a:lstStyle/>
          <a:p>
            <a:r>
              <a:rPr lang="en-GB"/>
              <a:t>Introduction</a:t>
            </a:r>
          </a:p>
        </p:txBody>
      </p:sp>
      <p:sp>
        <p:nvSpPr>
          <p:cNvPr id="3" name="Slide Number Placeholder 2">
            <a:extLst>
              <a:ext uri="{FF2B5EF4-FFF2-40B4-BE49-F238E27FC236}">
                <a16:creationId xmlns:a16="http://schemas.microsoft.com/office/drawing/2014/main" id="{8A9AE7F6-C348-4966-805C-F8BABA2B493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D33A4CAA-C645-4225-9E18-B183FF8E8B47}"/>
              </a:ext>
            </a:extLst>
          </p:cNvPr>
          <p:cNvSpPr>
            <a:spLocks noGrp="1"/>
          </p:cNvSpPr>
          <p:nvPr>
            <p:ph type="body" sz="quarter" idx="17"/>
          </p:nvPr>
        </p:nvSpPr>
        <p:spPr/>
        <p:txBody>
          <a:bodyPr/>
          <a:lstStyle/>
          <a:p>
            <a:pPr algn="ctr"/>
            <a:r>
              <a:rPr lang="en-GB"/>
              <a:t>5x5</a:t>
            </a:r>
          </a:p>
        </p:txBody>
      </p:sp>
      <p:grpSp>
        <p:nvGrpSpPr>
          <p:cNvPr id="5" name="Group 4">
            <a:extLst>
              <a:ext uri="{FF2B5EF4-FFF2-40B4-BE49-F238E27FC236}">
                <a16:creationId xmlns:a16="http://schemas.microsoft.com/office/drawing/2014/main" id="{2602577F-EE9E-4B92-A09F-6FB73E8D456A}"/>
              </a:ext>
            </a:extLst>
          </p:cNvPr>
          <p:cNvGrpSpPr/>
          <p:nvPr/>
        </p:nvGrpSpPr>
        <p:grpSpPr>
          <a:xfrm>
            <a:off x="3573629" y="1550903"/>
            <a:ext cx="5044741" cy="4941972"/>
            <a:chOff x="2052857" y="1145786"/>
            <a:chExt cx="5044741" cy="4941972"/>
          </a:xfrm>
        </p:grpSpPr>
        <p:sp>
          <p:nvSpPr>
            <p:cNvPr id="6" name="Pentagone régulier 12">
              <a:extLst>
                <a:ext uri="{FF2B5EF4-FFF2-40B4-BE49-F238E27FC236}">
                  <a16:creationId xmlns:a16="http://schemas.microsoft.com/office/drawing/2014/main" id="{4488CB97-64E3-4393-88B7-8B590D2BEF3A}"/>
                </a:ext>
              </a:extLst>
            </p:cNvPr>
            <p:cNvSpPr/>
            <p:nvPr/>
          </p:nvSpPr>
          <p:spPr bwMode="auto">
            <a:xfrm rot="2160000">
              <a:off x="2734593" y="1572299"/>
              <a:ext cx="3908372" cy="3722260"/>
            </a:xfrm>
            <a:prstGeom prst="pentagon">
              <a:avLst/>
            </a:prstGeom>
            <a:noFill/>
            <a:ln w="57150" cap="flat" cmpd="sng" algn="ctr">
              <a:solidFill>
                <a:schemeClr val="accent2"/>
              </a:solidFill>
              <a:prstDash val="sysDot"/>
              <a:round/>
              <a:headEnd type="none" w="med" len="med"/>
              <a:tailEnd type="none" w="med" len="med"/>
            </a:ln>
            <a:effectLst/>
          </p:spPr>
          <p:txBody>
            <a:bodyPr vert="horz" wrap="none" lIns="84406" tIns="42203" rIns="84406" bIns="42203" numCol="1" rtlCol="0" anchor="ctr"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fr-BE" sz="166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à coins arrondis 4">
              <a:extLst>
                <a:ext uri="{FF2B5EF4-FFF2-40B4-BE49-F238E27FC236}">
                  <a16:creationId xmlns:a16="http://schemas.microsoft.com/office/drawing/2014/main" id="{D7C6DD8A-C394-4A03-9508-28DA50CB4105}"/>
                </a:ext>
              </a:extLst>
            </p:cNvPr>
            <p:cNvSpPr/>
            <p:nvPr/>
          </p:nvSpPr>
          <p:spPr bwMode="auto">
            <a:xfrm>
              <a:off x="2710870" y="1145786"/>
              <a:ext cx="1329231" cy="1329231"/>
            </a:xfrm>
            <a:prstGeom prst="roundRect">
              <a:avLst/>
            </a:prstGeom>
            <a:solidFill>
              <a:srgbClr val="00B0F0"/>
            </a:solidFill>
            <a:ln w="12700" cap="flat" cmpd="sng" algn="ctr">
              <a:noFill/>
              <a:prstDash val="solid"/>
              <a:round/>
              <a:headEnd type="none" w="med" len="med"/>
              <a:tailEnd type="none" w="med" len="med"/>
            </a:ln>
            <a:effectLst/>
          </p:spPr>
          <p:txBody>
            <a:bodyPr vert="horz" wrap="none" lIns="84406" tIns="42203" rIns="84406" bIns="42203" numCol="1" rtlCol="0" anchor="ctr" anchorCtr="0" compatLnSpc="1">
              <a:prstTxWarp prst="textNoShape">
                <a:avLst/>
              </a:prstTxWarp>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0" i="0" u="none" strike="noStrike" kern="1200" cap="none" spc="0" normalizeH="0" baseline="0" noProof="0" err="1">
                  <a:ln>
                    <a:noFill/>
                  </a:ln>
                  <a:solidFill>
                    <a:prstClr val="white"/>
                  </a:solidFill>
                  <a:effectLst/>
                  <a:uLnTx/>
                  <a:uFillTx/>
                  <a:latin typeface="Calibri" panose="020F0502020204030204"/>
                  <a:ea typeface="+mn-ea"/>
                  <a:cs typeface="+mn-cs"/>
                </a:rPr>
                <a:t>Dynamic</a:t>
              </a:r>
              <a:r>
                <a:rPr kumimoji="0" lang="nl-BE" sz="1477"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1" i="0" u="none" strike="noStrike" kern="1200" cap="none" spc="0" normalizeH="0" baseline="0" noProof="0">
                  <a:ln>
                    <a:noFill/>
                  </a:ln>
                  <a:solidFill>
                    <a:prstClr val="white"/>
                  </a:solidFill>
                  <a:effectLst/>
                  <a:uLnTx/>
                  <a:uFillTx/>
                  <a:latin typeface="Calibri" panose="020F0502020204030204"/>
                  <a:ea typeface="+mn-ea"/>
                  <a:cs typeface="+mn-cs"/>
                </a:rPr>
                <a:t>Personal</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Intention</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Attention</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Fatigue</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Stress</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Awareness</a:t>
              </a:r>
            </a:p>
          </p:txBody>
        </p:sp>
        <p:sp>
          <p:nvSpPr>
            <p:cNvPr id="8" name="Rectangle à coins arrondis 5">
              <a:extLst>
                <a:ext uri="{FF2B5EF4-FFF2-40B4-BE49-F238E27FC236}">
                  <a16:creationId xmlns:a16="http://schemas.microsoft.com/office/drawing/2014/main" id="{00885762-D337-447B-A848-867C4030F378}"/>
                </a:ext>
              </a:extLst>
            </p:cNvPr>
            <p:cNvSpPr/>
            <p:nvPr/>
          </p:nvSpPr>
          <p:spPr bwMode="auto">
            <a:xfrm>
              <a:off x="5768367" y="3402403"/>
              <a:ext cx="1329231" cy="1329231"/>
            </a:xfrm>
            <a:prstGeom prst="roundRect">
              <a:avLst/>
            </a:prstGeom>
            <a:solidFill>
              <a:srgbClr val="00B0F0"/>
            </a:solidFill>
            <a:ln w="12700" cap="flat" cmpd="sng" algn="ctr">
              <a:noFill/>
              <a:prstDash val="solid"/>
              <a:round/>
              <a:headEnd type="none" w="med" len="med"/>
              <a:tailEnd type="none" w="med" len="med"/>
            </a:ln>
            <a:effectLst/>
          </p:spPr>
          <p:txBody>
            <a:bodyPr vert="horz" wrap="none" lIns="84406" tIns="42203" rIns="84406" bIns="42203" numCol="1" rtlCol="0" anchor="ctr" anchorCtr="0" compatLnSpc="1">
              <a:prstTxWarp prst="textNoShape">
                <a:avLst/>
              </a:prstTxWarp>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0" i="0" u="none" strike="noStrike" kern="1200" cap="none" spc="0" normalizeH="0" baseline="0" noProof="0" err="1">
                  <a:ln>
                    <a:noFill/>
                  </a:ln>
                  <a:solidFill>
                    <a:prstClr val="white"/>
                  </a:solidFill>
                  <a:effectLst/>
                  <a:uLnTx/>
                  <a:uFillTx/>
                  <a:latin typeface="Calibri" panose="020F0502020204030204"/>
                  <a:ea typeface="+mn-ea"/>
                  <a:cs typeface="+mn-cs"/>
                </a:rPr>
                <a:t>Dynamic</a:t>
              </a:r>
              <a:r>
                <a:rPr kumimoji="0" lang="nl-BE" sz="1477"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1" i="0" u="none" strike="noStrike" kern="1200" cap="none" spc="0" normalizeH="0" baseline="0" noProof="0" err="1">
                  <a:ln>
                    <a:noFill/>
                  </a:ln>
                  <a:solidFill>
                    <a:prstClr val="white"/>
                  </a:solidFill>
                  <a:effectLst/>
                  <a:uLnTx/>
                  <a:uFillTx/>
                  <a:latin typeface="Calibri" panose="020F0502020204030204"/>
                  <a:ea typeface="+mn-ea"/>
                  <a:cs typeface="+mn-cs"/>
                </a:rPr>
                <a:t>Situational</a:t>
              </a:r>
              <a:endParaRPr kumimoji="0" lang="nl-BE" sz="1477" b="1"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Pressure</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Complexity</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Monotony</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Prestation</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Surroundings</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7">
              <a:extLst>
                <a:ext uri="{FF2B5EF4-FFF2-40B4-BE49-F238E27FC236}">
                  <a16:creationId xmlns:a16="http://schemas.microsoft.com/office/drawing/2014/main" id="{5518A180-06C3-4123-AA47-96690B708FFB}"/>
                </a:ext>
              </a:extLst>
            </p:cNvPr>
            <p:cNvSpPr/>
            <p:nvPr/>
          </p:nvSpPr>
          <p:spPr bwMode="auto">
            <a:xfrm>
              <a:off x="3840842" y="4730672"/>
              <a:ext cx="1386151" cy="1357086"/>
            </a:xfrm>
            <a:prstGeom prst="roundRect">
              <a:avLst/>
            </a:prstGeom>
            <a:solidFill>
              <a:srgbClr val="00B0F0"/>
            </a:solidFill>
            <a:ln w="12700" cap="flat" cmpd="sng" algn="ctr">
              <a:noFill/>
              <a:prstDash val="solid"/>
              <a:round/>
              <a:headEnd type="none" w="med" len="med"/>
              <a:tailEnd type="none" w="med" len="med"/>
            </a:ln>
            <a:effectLst/>
          </p:spPr>
          <p:txBody>
            <a:bodyPr vert="horz" wrap="none" lIns="84406" tIns="42203" rIns="84406" bIns="42203" numCol="1" rtlCol="0" anchor="ctr" anchorCtr="0" compatLnSpc="1">
              <a:prstTxWarp prst="textNoShape">
                <a:avLst/>
              </a:prstTxWarp>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1" i="0" u="none" strike="noStrike" kern="1200" cap="none" spc="0" normalizeH="0" baseline="0" noProof="0">
                  <a:ln>
                    <a:noFill/>
                  </a:ln>
                  <a:solidFill>
                    <a:prstClr val="white"/>
                  </a:solidFill>
                  <a:effectLst/>
                  <a:uLnTx/>
                  <a:uFillTx/>
                  <a:latin typeface="Calibri" panose="020F0502020204030204"/>
                  <a:ea typeface="+mn-ea"/>
                  <a:cs typeface="+mn-cs"/>
                </a:rPr>
                <a:t>Interactive</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Interactions</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Relations</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Trust</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Support</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Involvement</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8">
              <a:extLst>
                <a:ext uri="{FF2B5EF4-FFF2-40B4-BE49-F238E27FC236}">
                  <a16:creationId xmlns:a16="http://schemas.microsoft.com/office/drawing/2014/main" id="{2DC08F7D-391E-4430-942E-130E624D3806}"/>
                </a:ext>
              </a:extLst>
            </p:cNvPr>
            <p:cNvSpPr/>
            <p:nvPr/>
          </p:nvSpPr>
          <p:spPr bwMode="auto">
            <a:xfrm>
              <a:off x="2052857" y="3394747"/>
              <a:ext cx="1329231" cy="1329231"/>
            </a:xfrm>
            <a:prstGeom prst="roundRect">
              <a:avLst/>
            </a:prstGeom>
            <a:solidFill>
              <a:srgbClr val="00B0F0"/>
            </a:solidFill>
            <a:ln w="12700" cap="flat" cmpd="sng" algn="ctr">
              <a:noFill/>
              <a:prstDash val="solid"/>
              <a:round/>
              <a:headEnd type="none" w="med" len="med"/>
              <a:tailEnd type="none" w="med" len="med"/>
            </a:ln>
            <a:effectLst/>
          </p:spPr>
          <p:txBody>
            <a:bodyPr vert="horz" wrap="none" lIns="84406" tIns="42203" rIns="84406" bIns="42203" numCol="1" rtlCol="0" anchor="ctr" anchorCtr="0" compatLnSpc="1">
              <a:prstTxWarp prst="textNoShape">
                <a:avLst/>
              </a:prstTxWarp>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0" i="0" u="none" strike="noStrike" kern="1200" cap="none" spc="0" normalizeH="0" baseline="0" noProof="0" err="1">
                  <a:ln>
                    <a:noFill/>
                  </a:ln>
                  <a:solidFill>
                    <a:prstClr val="white"/>
                  </a:solidFill>
                  <a:effectLst/>
                  <a:uLnTx/>
                  <a:uFillTx/>
                  <a:latin typeface="Calibri" panose="020F0502020204030204"/>
                  <a:ea typeface="+mn-ea"/>
                  <a:cs typeface="+mn-cs"/>
                </a:rPr>
                <a:t>Static</a:t>
              </a:r>
              <a:r>
                <a:rPr kumimoji="0" lang="nl-BE" sz="1477"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1" i="0" u="none" strike="noStrike" kern="1200" cap="none" spc="0" normalizeH="0" baseline="0" noProof="0" err="1">
                  <a:ln>
                    <a:noFill/>
                  </a:ln>
                  <a:solidFill>
                    <a:prstClr val="white"/>
                  </a:solidFill>
                  <a:effectLst/>
                  <a:uLnTx/>
                  <a:uFillTx/>
                  <a:latin typeface="Calibri" panose="020F0502020204030204"/>
                  <a:ea typeface="+mn-ea"/>
                  <a:cs typeface="+mn-cs"/>
                </a:rPr>
                <a:t>Situational</a:t>
              </a:r>
              <a:endParaRPr kumimoji="0" lang="nl-BE" sz="1477" b="1"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Communication</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Instructions</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Design</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Tools</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a:ln>
                    <a:noFill/>
                  </a:ln>
                  <a:solidFill>
                    <a:prstClr val="white"/>
                  </a:solidFill>
                  <a:effectLst/>
                  <a:uLnTx/>
                  <a:uFillTx/>
                  <a:latin typeface="Calibri" panose="020F0502020204030204"/>
                  <a:ea typeface="+mn-ea"/>
                  <a:cs typeface="+mn-cs"/>
                </a:rPr>
                <a:t>Context</a:t>
              </a:r>
            </a:p>
          </p:txBody>
        </p:sp>
        <p:sp>
          <p:nvSpPr>
            <p:cNvPr id="11" name="Rectangle 10">
              <a:extLst>
                <a:ext uri="{FF2B5EF4-FFF2-40B4-BE49-F238E27FC236}">
                  <a16:creationId xmlns:a16="http://schemas.microsoft.com/office/drawing/2014/main" id="{D57EA1F0-773B-4DA6-ABA5-020A3171FED9}"/>
                </a:ext>
              </a:extLst>
            </p:cNvPr>
            <p:cNvSpPr/>
            <p:nvPr/>
          </p:nvSpPr>
          <p:spPr>
            <a:xfrm>
              <a:off x="3443181" y="3368113"/>
              <a:ext cx="2259870" cy="490134"/>
            </a:xfrm>
            <a:prstGeom prst="rect">
              <a:avLst/>
            </a:prstGeom>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0" lang="nl-BE" sz="2585" b="0" i="0" u="none" strike="noStrike" kern="1200" cap="none" spc="0" normalizeH="0" baseline="0" noProof="0">
                  <a:ln>
                    <a:noFill/>
                  </a:ln>
                  <a:solidFill>
                    <a:srgbClr val="EC7405"/>
                  </a:solidFill>
                  <a:effectLst/>
                  <a:uLnTx/>
                  <a:uFillTx/>
                  <a:latin typeface="Calibri" panose="020F0502020204030204"/>
                  <a:ea typeface="+mn-ea"/>
                  <a:cs typeface="+mn-cs"/>
                </a:rPr>
                <a:t> HOF : 5*5 </a:t>
              </a:r>
            </a:p>
          </p:txBody>
        </p:sp>
        <p:sp>
          <p:nvSpPr>
            <p:cNvPr id="12" name="Rectangle à coins arrondis 9">
              <a:extLst>
                <a:ext uri="{FF2B5EF4-FFF2-40B4-BE49-F238E27FC236}">
                  <a16:creationId xmlns:a16="http://schemas.microsoft.com/office/drawing/2014/main" id="{02448844-67D5-4AC8-B8B5-72D99BC5A323}"/>
                </a:ext>
              </a:extLst>
            </p:cNvPr>
            <p:cNvSpPr/>
            <p:nvPr/>
          </p:nvSpPr>
          <p:spPr bwMode="auto">
            <a:xfrm>
              <a:off x="5103751" y="1145786"/>
              <a:ext cx="1329231" cy="1329231"/>
            </a:xfrm>
            <a:prstGeom prst="roundRect">
              <a:avLst/>
            </a:prstGeom>
            <a:solidFill>
              <a:srgbClr val="00B0F0"/>
            </a:solidFill>
            <a:ln w="12700" cap="flat" cmpd="sng" algn="ctr">
              <a:noFill/>
              <a:prstDash val="solid"/>
              <a:round/>
              <a:headEnd type="none" w="med" len="med"/>
              <a:tailEnd type="none" w="med" len="med"/>
            </a:ln>
            <a:effectLst/>
          </p:spPr>
          <p:txBody>
            <a:bodyPr vert="horz" wrap="none" lIns="84406" tIns="42203" rIns="84406" bIns="42203" numCol="1" rtlCol="0" anchor="ctr" anchorCtr="0" compatLnSpc="1">
              <a:prstTxWarp prst="textNoShape">
                <a:avLst/>
              </a:prstTxWarp>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0" i="0" u="none" strike="noStrike" kern="1200" cap="none" spc="0" normalizeH="0" baseline="0" noProof="0" err="1">
                  <a:ln>
                    <a:noFill/>
                  </a:ln>
                  <a:solidFill>
                    <a:prstClr val="white"/>
                  </a:solidFill>
                  <a:effectLst/>
                  <a:uLnTx/>
                  <a:uFillTx/>
                  <a:latin typeface="Calibri" panose="020F0502020204030204"/>
                  <a:ea typeface="+mn-ea"/>
                  <a:cs typeface="+mn-cs"/>
                </a:rPr>
                <a:t>Static</a:t>
              </a:r>
              <a:r>
                <a:rPr kumimoji="0" lang="nl-BE" sz="1477"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nl-BE" sz="1477" b="1" i="0" u="none" strike="noStrike" kern="1200" cap="none" spc="0" normalizeH="0" baseline="0" noProof="0">
                  <a:ln>
                    <a:noFill/>
                  </a:ln>
                  <a:solidFill>
                    <a:prstClr val="white"/>
                  </a:solidFill>
                  <a:effectLst/>
                  <a:uLnTx/>
                  <a:uFillTx/>
                  <a:latin typeface="Calibri" panose="020F0502020204030204"/>
                  <a:ea typeface="+mn-ea"/>
                  <a:cs typeface="+mn-cs"/>
                </a:rPr>
                <a:t>Personal</a:t>
              </a: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Experience</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Personality</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Motivation</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Suitability</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a:p>
              <a:pPr marL="158265" marR="0" lvl="0" indent="-158265" algn="l" defTabSz="844083"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108" b="0" i="0" u="none" strike="noStrike" kern="1200" cap="none" spc="0" normalizeH="0" baseline="0" noProof="0" err="1">
                  <a:ln>
                    <a:noFill/>
                  </a:ln>
                  <a:solidFill>
                    <a:prstClr val="white"/>
                  </a:solidFill>
                  <a:effectLst/>
                  <a:uLnTx/>
                  <a:uFillTx/>
                  <a:latin typeface="Calibri" panose="020F0502020204030204"/>
                  <a:ea typeface="+mn-ea"/>
                  <a:cs typeface="+mn-cs"/>
                </a:rPr>
                <a:t>Decision</a:t>
              </a:r>
              <a:endParaRPr kumimoji="0" lang="nl-BE" sz="110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0294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182A4-D357-4E73-82B2-C56FB9DAB47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AB98EC57-821A-4E3F-9B45-00C5E07EC2E1}"/>
              </a:ext>
            </a:extLst>
          </p:cNvPr>
          <p:cNvSpPr>
            <a:spLocks noGrp="1"/>
          </p:cNvSpPr>
          <p:nvPr>
            <p:ph type="body" sz="quarter" idx="18"/>
          </p:nvPr>
        </p:nvSpPr>
        <p:spPr/>
        <p:txBody>
          <a:bodyPr/>
          <a:lstStyle/>
          <a:p>
            <a:r>
              <a:rPr lang="en-GB"/>
              <a:t>Introduction</a:t>
            </a:r>
          </a:p>
        </p:txBody>
      </p:sp>
      <p:sp>
        <p:nvSpPr>
          <p:cNvPr id="2" name="Text Placeholder 1">
            <a:extLst>
              <a:ext uri="{FF2B5EF4-FFF2-40B4-BE49-F238E27FC236}">
                <a16:creationId xmlns:a16="http://schemas.microsoft.com/office/drawing/2014/main" id="{55E514D8-928D-4C17-A8AE-469F5411816B}"/>
              </a:ext>
            </a:extLst>
          </p:cNvPr>
          <p:cNvSpPr>
            <a:spLocks noGrp="1"/>
          </p:cNvSpPr>
          <p:nvPr>
            <p:ph type="body" sz="quarter" idx="17"/>
          </p:nvPr>
        </p:nvSpPr>
        <p:spPr/>
        <p:txBody>
          <a:bodyPr/>
          <a:lstStyle/>
          <a:p>
            <a:pPr algn="ctr"/>
            <a:r>
              <a:rPr lang="en-GB"/>
              <a:t>Reported fatigue</a:t>
            </a:r>
          </a:p>
        </p:txBody>
      </p:sp>
      <p:sp>
        <p:nvSpPr>
          <p:cNvPr id="5" name="TextBox 4">
            <a:extLst>
              <a:ext uri="{FF2B5EF4-FFF2-40B4-BE49-F238E27FC236}">
                <a16:creationId xmlns:a16="http://schemas.microsoft.com/office/drawing/2014/main" id="{A345FF3E-6F14-4DE2-989D-A404357DF04D}"/>
              </a:ext>
            </a:extLst>
          </p:cNvPr>
          <p:cNvSpPr txBox="1"/>
          <p:nvPr/>
        </p:nvSpPr>
        <p:spPr>
          <a:xfrm>
            <a:off x="2962955" y="1669283"/>
            <a:ext cx="626609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800" b="0" i="0" u="none" strike="noStrike" kern="1200" cap="none" spc="0" normalizeH="0" baseline="0" noProof="0">
                <a:ln>
                  <a:noFill/>
                </a:ln>
                <a:solidFill>
                  <a:srgbClr val="23BCEF"/>
                </a:solidFill>
                <a:effectLst/>
                <a:uLnTx/>
                <a:uFillTx/>
                <a:latin typeface="Calibri" panose="020F0502020204030204"/>
                <a:ea typeface="+mn-ea"/>
                <a:cs typeface="Arial" panose="020B0604020202020204" pitchFamily="34" charset="0"/>
              </a:rPr>
              <a:t>17</a:t>
            </a:r>
            <a:r>
              <a:rPr kumimoji="0" lang="en-GB" sz="20000" b="0" i="0" u="none" strike="noStrike" kern="1200" cap="none" spc="0" normalizeH="0" baseline="0" noProof="0">
                <a:ln>
                  <a:noFill/>
                </a:ln>
                <a:solidFill>
                  <a:srgbClr val="23BCEF"/>
                </a:solidFill>
                <a:effectLst/>
                <a:uLnTx/>
                <a:uFillTx/>
                <a:latin typeface="Calibri" panose="020F0502020204030204"/>
                <a:ea typeface="+mn-ea"/>
                <a:cs typeface="Arial" panose="020B0604020202020204" pitchFamily="34" charset="0"/>
              </a:rPr>
              <a:t>%</a:t>
            </a:r>
          </a:p>
        </p:txBody>
      </p:sp>
    </p:spTree>
    <p:extLst>
      <p:ext uri="{BB962C8B-B14F-4D97-AF65-F5344CB8AC3E}">
        <p14:creationId xmlns:p14="http://schemas.microsoft.com/office/powerpoint/2010/main" val="130815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3C9B33-3F57-45E6-9C0C-E16D2347751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71D0498E-9221-492E-AC3C-C22478350B1C}"/>
              </a:ext>
            </a:extLst>
          </p:cNvPr>
          <p:cNvSpPr>
            <a:spLocks noGrp="1"/>
          </p:cNvSpPr>
          <p:nvPr>
            <p:ph type="body" sz="quarter" idx="18"/>
          </p:nvPr>
        </p:nvSpPr>
        <p:spPr/>
        <p:txBody>
          <a:bodyPr/>
          <a:lstStyle/>
          <a:p>
            <a:r>
              <a:rPr lang="en-GB"/>
              <a:t>Introduction</a:t>
            </a:r>
          </a:p>
        </p:txBody>
      </p:sp>
      <p:sp>
        <p:nvSpPr>
          <p:cNvPr id="2" name="Text Placeholder 1">
            <a:extLst>
              <a:ext uri="{FF2B5EF4-FFF2-40B4-BE49-F238E27FC236}">
                <a16:creationId xmlns:a16="http://schemas.microsoft.com/office/drawing/2014/main" id="{72838054-5EA3-4EA1-91B9-821AB115F0EB}"/>
              </a:ext>
            </a:extLst>
          </p:cNvPr>
          <p:cNvSpPr>
            <a:spLocks noGrp="1"/>
          </p:cNvSpPr>
          <p:nvPr>
            <p:ph type="body" sz="quarter" idx="17"/>
          </p:nvPr>
        </p:nvSpPr>
        <p:spPr/>
        <p:txBody>
          <a:bodyPr/>
          <a:lstStyle/>
          <a:p>
            <a:pPr algn="ctr"/>
            <a:r>
              <a:rPr lang="en-GB"/>
              <a:t>Karolinska Sleepiness Scale</a:t>
            </a:r>
          </a:p>
        </p:txBody>
      </p:sp>
      <p:pic>
        <p:nvPicPr>
          <p:cNvPr id="6" name="Picture 5">
            <a:extLst>
              <a:ext uri="{FF2B5EF4-FFF2-40B4-BE49-F238E27FC236}">
                <a16:creationId xmlns:a16="http://schemas.microsoft.com/office/drawing/2014/main" id="{72CB9BC4-EDA7-4509-B24A-91A327FE0551}"/>
              </a:ext>
            </a:extLst>
          </p:cNvPr>
          <p:cNvPicPr>
            <a:picLocks noChangeAspect="1"/>
          </p:cNvPicPr>
          <p:nvPr/>
        </p:nvPicPr>
        <p:blipFill>
          <a:blip r:embed="rId3"/>
          <a:stretch>
            <a:fillRect/>
          </a:stretch>
        </p:blipFill>
        <p:spPr>
          <a:xfrm>
            <a:off x="3212718" y="1871368"/>
            <a:ext cx="6726012" cy="4228486"/>
          </a:xfrm>
          <a:prstGeom prst="rect">
            <a:avLst/>
          </a:prstGeom>
        </p:spPr>
      </p:pic>
    </p:spTree>
    <p:extLst>
      <p:ext uri="{BB962C8B-B14F-4D97-AF65-F5344CB8AC3E}">
        <p14:creationId xmlns:p14="http://schemas.microsoft.com/office/powerpoint/2010/main" val="368123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9C462C-AFB0-4B7A-9440-074348C224F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DED498CC-5623-4079-AE00-510313049F5D}"/>
              </a:ext>
            </a:extLst>
          </p:cNvPr>
          <p:cNvSpPr>
            <a:spLocks noGrp="1"/>
          </p:cNvSpPr>
          <p:nvPr>
            <p:ph type="body" sz="quarter" idx="18"/>
          </p:nvPr>
        </p:nvSpPr>
        <p:spPr/>
        <p:txBody>
          <a:bodyPr/>
          <a:lstStyle/>
          <a:p>
            <a:r>
              <a:rPr lang="en-GB"/>
              <a:t>Model</a:t>
            </a:r>
          </a:p>
        </p:txBody>
      </p:sp>
      <p:sp>
        <p:nvSpPr>
          <p:cNvPr id="2" name="Text Placeholder 1">
            <a:extLst>
              <a:ext uri="{FF2B5EF4-FFF2-40B4-BE49-F238E27FC236}">
                <a16:creationId xmlns:a16="http://schemas.microsoft.com/office/drawing/2014/main" id="{D58F1FAA-B47A-40A1-9E51-A6CF776F48A9}"/>
              </a:ext>
            </a:extLst>
          </p:cNvPr>
          <p:cNvSpPr>
            <a:spLocks noGrp="1"/>
          </p:cNvSpPr>
          <p:nvPr>
            <p:ph type="body" sz="quarter" idx="17"/>
          </p:nvPr>
        </p:nvSpPr>
        <p:spPr/>
        <p:txBody>
          <a:bodyPr/>
          <a:lstStyle/>
          <a:p>
            <a:pPr algn="ctr"/>
            <a:r>
              <a:rPr lang="en-GB"/>
              <a:t>Paper</a:t>
            </a:r>
          </a:p>
        </p:txBody>
      </p:sp>
      <p:pic>
        <p:nvPicPr>
          <p:cNvPr id="6" name="Picture 5">
            <a:extLst>
              <a:ext uri="{FF2B5EF4-FFF2-40B4-BE49-F238E27FC236}">
                <a16:creationId xmlns:a16="http://schemas.microsoft.com/office/drawing/2014/main" id="{0070B495-68D3-46A3-8314-9B1C50BD5C82}"/>
              </a:ext>
            </a:extLst>
          </p:cNvPr>
          <p:cNvPicPr>
            <a:picLocks noChangeAspect="1"/>
          </p:cNvPicPr>
          <p:nvPr/>
        </p:nvPicPr>
        <p:blipFill>
          <a:blip r:embed="rId3"/>
          <a:stretch>
            <a:fillRect/>
          </a:stretch>
        </p:blipFill>
        <p:spPr>
          <a:xfrm>
            <a:off x="199202" y="1547550"/>
            <a:ext cx="11793596" cy="3762900"/>
          </a:xfrm>
          <a:prstGeom prst="rect">
            <a:avLst/>
          </a:prstGeom>
        </p:spPr>
      </p:pic>
    </p:spTree>
    <p:extLst>
      <p:ext uri="{BB962C8B-B14F-4D97-AF65-F5344CB8AC3E}">
        <p14:creationId xmlns:p14="http://schemas.microsoft.com/office/powerpoint/2010/main" val="88710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89BD4-5CF8-4B87-B853-9B7E0B55477F}"/>
              </a:ext>
            </a:extLst>
          </p:cNvPr>
          <p:cNvSpPr>
            <a:spLocks noGrp="1"/>
          </p:cNvSpPr>
          <p:nvPr>
            <p:ph type="body" sz="quarter" idx="18"/>
          </p:nvPr>
        </p:nvSpPr>
        <p:spPr/>
        <p:txBody>
          <a:bodyPr/>
          <a:lstStyle/>
          <a:p>
            <a:r>
              <a:rPr lang="en-GB"/>
              <a:t>Model</a:t>
            </a:r>
          </a:p>
        </p:txBody>
      </p:sp>
      <p:sp>
        <p:nvSpPr>
          <p:cNvPr id="3" name="Slide Number Placeholder 2">
            <a:extLst>
              <a:ext uri="{FF2B5EF4-FFF2-40B4-BE49-F238E27FC236}">
                <a16:creationId xmlns:a16="http://schemas.microsoft.com/office/drawing/2014/main" id="{1B0F3B2E-39D9-4270-9D0A-56F89E93917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E5DE2655-8478-490B-942D-166C62AFC570}"/>
              </a:ext>
            </a:extLst>
          </p:cNvPr>
          <p:cNvSpPr>
            <a:spLocks noGrp="1"/>
          </p:cNvSpPr>
          <p:nvPr>
            <p:ph type="body" sz="quarter" idx="17"/>
          </p:nvPr>
        </p:nvSpPr>
        <p:spPr/>
        <p:txBody>
          <a:bodyPr/>
          <a:lstStyle/>
          <a:p>
            <a:pPr algn="ctr"/>
            <a:r>
              <a:rPr lang="en-GB"/>
              <a:t>Magic</a:t>
            </a:r>
          </a:p>
        </p:txBody>
      </p:sp>
      <p:sp>
        <p:nvSpPr>
          <p:cNvPr id="5" name="TextBox 4">
            <a:extLst>
              <a:ext uri="{FF2B5EF4-FFF2-40B4-BE49-F238E27FC236}">
                <a16:creationId xmlns:a16="http://schemas.microsoft.com/office/drawing/2014/main" id="{E45A9F20-CC9D-4A51-8975-A3697C54E2FA}"/>
              </a:ext>
            </a:extLst>
          </p:cNvPr>
          <p:cNvSpPr txBox="1"/>
          <p:nvPr/>
        </p:nvSpPr>
        <p:spPr>
          <a:xfrm>
            <a:off x="2057400" y="2828835"/>
            <a:ext cx="8077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B0F0"/>
                </a:solidFill>
                <a:effectLst/>
                <a:uLnTx/>
                <a:uFillTx/>
                <a:latin typeface="Calibri" panose="020F0502020204030204"/>
                <a:ea typeface="+mn-ea"/>
                <a:cs typeface="+mn-cs"/>
              </a:rPr>
              <a:t>R = R</a:t>
            </a:r>
            <a:r>
              <a:rPr kumimoji="0" lang="en-GB" sz="8000" b="0" i="0" u="none" strike="noStrike" kern="1200" cap="none" spc="0" normalizeH="0" baseline="30000" noProof="0">
                <a:ln>
                  <a:noFill/>
                </a:ln>
                <a:solidFill>
                  <a:srgbClr val="00B0F0"/>
                </a:solidFill>
                <a:effectLst/>
                <a:uLnTx/>
                <a:uFillTx/>
                <a:latin typeface="Calibri" panose="020F0502020204030204"/>
                <a:ea typeface="+mn-ea"/>
                <a:cs typeface="+mn-cs"/>
              </a:rPr>
              <a:t>C</a:t>
            </a:r>
            <a:r>
              <a:rPr kumimoji="0" lang="en-GB" sz="8000" b="0" i="0" u="none" strike="noStrike" kern="1200" cap="none" spc="0" normalizeH="0" baseline="0" noProof="0">
                <a:ln>
                  <a:noFill/>
                </a:ln>
                <a:solidFill>
                  <a:srgbClr val="00B0F0"/>
                </a:solidFill>
                <a:effectLst/>
                <a:uLnTx/>
                <a:uFillTx/>
                <a:latin typeface="Calibri" panose="020F0502020204030204"/>
                <a:ea typeface="+mn-ea"/>
                <a:cs typeface="+mn-cs"/>
              </a:rPr>
              <a:t> x </a:t>
            </a:r>
            <a:r>
              <a:rPr kumimoji="0" lang="en-GB" sz="8000" b="0" i="0" u="none" strike="noStrike" kern="1200" cap="none" spc="0" normalizeH="0" baseline="0" noProof="0" err="1">
                <a:ln>
                  <a:noFill/>
                </a:ln>
                <a:solidFill>
                  <a:srgbClr val="00B0F0"/>
                </a:solidFill>
                <a:effectLst/>
                <a:uLnTx/>
                <a:uFillTx/>
                <a:latin typeface="Calibri" panose="020F0502020204030204"/>
                <a:ea typeface="+mn-ea"/>
                <a:cs typeface="+mn-cs"/>
              </a:rPr>
              <a:t>R</a:t>
            </a:r>
            <a:r>
              <a:rPr kumimoji="0" lang="en-GB" sz="8000" b="0" i="0" u="none" strike="noStrike" kern="1200" cap="none" spc="0" normalizeH="0" baseline="30000" noProof="0" err="1">
                <a:ln>
                  <a:noFill/>
                </a:ln>
                <a:solidFill>
                  <a:srgbClr val="00B0F0"/>
                </a:solidFill>
                <a:effectLst/>
                <a:uLnTx/>
                <a:uFillTx/>
                <a:latin typeface="Calibri" panose="020F0502020204030204"/>
                <a:ea typeface="+mn-ea"/>
                <a:cs typeface="+mn-cs"/>
              </a:rPr>
              <a:t>ToD</a:t>
            </a:r>
            <a:r>
              <a:rPr kumimoji="0" lang="en-GB" sz="8000" b="0" i="0" u="none" strike="noStrike" kern="1200" cap="none" spc="0" normalizeH="0" baseline="0" noProof="0">
                <a:ln>
                  <a:noFill/>
                </a:ln>
                <a:solidFill>
                  <a:srgbClr val="00B0F0"/>
                </a:solidFill>
                <a:effectLst/>
                <a:uLnTx/>
                <a:uFillTx/>
                <a:latin typeface="Calibri" panose="020F0502020204030204"/>
                <a:ea typeface="+mn-ea"/>
                <a:cs typeface="+mn-cs"/>
              </a:rPr>
              <a:t> x </a:t>
            </a:r>
            <a:r>
              <a:rPr kumimoji="0" lang="en-GB" sz="8000" b="0" i="0" u="none" strike="noStrike" kern="1200" cap="none" spc="0" normalizeH="0" baseline="0" noProof="0" err="1">
                <a:ln>
                  <a:noFill/>
                </a:ln>
                <a:solidFill>
                  <a:srgbClr val="00B0F0"/>
                </a:solidFill>
                <a:effectLst/>
                <a:uLnTx/>
                <a:uFillTx/>
                <a:latin typeface="Calibri" panose="020F0502020204030204"/>
                <a:ea typeface="+mn-ea"/>
                <a:cs typeface="+mn-cs"/>
              </a:rPr>
              <a:t>R</a:t>
            </a:r>
            <a:r>
              <a:rPr kumimoji="0" lang="en-GB" sz="8000" b="0" i="0" u="none" strike="noStrike" kern="1200" cap="none" spc="0" normalizeH="0" baseline="30000" noProof="0" err="1">
                <a:ln>
                  <a:noFill/>
                </a:ln>
                <a:solidFill>
                  <a:srgbClr val="00B0F0"/>
                </a:solidFill>
                <a:effectLst/>
                <a:uLnTx/>
                <a:uFillTx/>
                <a:latin typeface="Calibri" panose="020F0502020204030204"/>
                <a:ea typeface="+mn-ea"/>
                <a:cs typeface="+mn-cs"/>
              </a:rPr>
              <a:t>HoS</a:t>
            </a:r>
            <a:endParaRPr kumimoji="0" lang="en-GB" sz="8000" b="0" i="0" u="none" strike="noStrike" kern="1200" cap="none" spc="0" normalizeH="0" baseline="30000" noProof="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1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C7094-0408-430B-803D-F8134FFBE133}"/>
              </a:ext>
            </a:extLst>
          </p:cNvPr>
          <p:cNvPicPr>
            <a:picLocks noChangeAspect="1"/>
          </p:cNvPicPr>
          <p:nvPr/>
        </p:nvPicPr>
        <p:blipFill rotWithShape="1">
          <a:blip r:embed="rId3">
            <a:duotone>
              <a:schemeClr val="accent1">
                <a:shade val="45000"/>
                <a:satMod val="135000"/>
              </a:schemeClr>
              <a:prstClr val="white"/>
            </a:duotone>
          </a:blip>
          <a:srcRect l="855" t="1617"/>
          <a:stretch/>
        </p:blipFill>
        <p:spPr>
          <a:xfrm>
            <a:off x="576943" y="1730829"/>
            <a:ext cx="11134045" cy="4667969"/>
          </a:xfrm>
          <a:prstGeom prst="rect">
            <a:avLst/>
          </a:prstGeom>
          <a:noFill/>
          <a:ln>
            <a:noFill/>
          </a:ln>
        </p:spPr>
      </p:pic>
      <p:sp>
        <p:nvSpPr>
          <p:cNvPr id="2" name="Slide Number Placeholder 1" hidden="1">
            <a:extLst>
              <a:ext uri="{FF2B5EF4-FFF2-40B4-BE49-F238E27FC236}">
                <a16:creationId xmlns:a16="http://schemas.microsoft.com/office/drawing/2014/main" id="{038947CB-9078-47A5-BF26-A86B1CBC11D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9F510B70-2964-40B0-90AD-0E1CCDBF53FD}"/>
              </a:ext>
            </a:extLst>
          </p:cNvPr>
          <p:cNvSpPr>
            <a:spLocks noGrp="1"/>
          </p:cNvSpPr>
          <p:nvPr>
            <p:ph type="body" sz="quarter" idx="18"/>
          </p:nvPr>
        </p:nvSpPr>
        <p:spPr/>
        <p:txBody>
          <a:bodyPr/>
          <a:lstStyle/>
          <a:p>
            <a:r>
              <a:rPr lang="en-GB"/>
              <a:t>Model</a:t>
            </a:r>
          </a:p>
        </p:txBody>
      </p:sp>
      <p:sp>
        <p:nvSpPr>
          <p:cNvPr id="3" name="Text Placeholder 2">
            <a:extLst>
              <a:ext uri="{FF2B5EF4-FFF2-40B4-BE49-F238E27FC236}">
                <a16:creationId xmlns:a16="http://schemas.microsoft.com/office/drawing/2014/main" id="{4008FF2A-92BA-4842-B3B0-686EB9BFE2AC}"/>
              </a:ext>
            </a:extLst>
          </p:cNvPr>
          <p:cNvSpPr>
            <a:spLocks noGrp="1"/>
          </p:cNvSpPr>
          <p:nvPr>
            <p:ph type="body" sz="quarter" idx="17"/>
          </p:nvPr>
        </p:nvSpPr>
        <p:spPr/>
        <p:txBody>
          <a:bodyPr/>
          <a:lstStyle/>
          <a:p>
            <a:pPr algn="ctr"/>
            <a:r>
              <a:rPr lang="en-GB"/>
              <a:t>Cumulative Risk</a:t>
            </a:r>
          </a:p>
        </p:txBody>
      </p:sp>
      <p:sp>
        <p:nvSpPr>
          <p:cNvPr id="6" name="Slide Number Placeholder 2">
            <a:extLst>
              <a:ext uri="{FF2B5EF4-FFF2-40B4-BE49-F238E27FC236}">
                <a16:creationId xmlns:a16="http://schemas.microsoft.com/office/drawing/2014/main" id="{A5471808-61E7-4051-9EBC-50755EABEE0D}"/>
              </a:ext>
            </a:extLst>
          </p:cNvPr>
          <p:cNvSpPr txBox="1">
            <a:spLocks/>
          </p:cNvSpPr>
          <p:nvPr/>
        </p:nvSpPr>
        <p:spPr>
          <a:xfrm>
            <a:off x="11475850" y="6492875"/>
            <a:ext cx="565240" cy="365125"/>
          </a:xfrm>
          <a:prstGeom prst="rect">
            <a:avLst/>
          </a:prstGeom>
        </p:spPr>
        <p:txBody>
          <a:bodyPr vert="horz" lIns="91440" tIns="45720" rIns="91440" bIns="45720" rtlCol="0" anchor="ctr"/>
          <a:lstStyle>
            <a:defPPr>
              <a:defRPr lang="nl-BE"/>
            </a:defPPr>
            <a:lvl1pPr marL="0" algn="l" defTabSz="914400" rtl="0" eaLnBrk="1" latinLnBrk="0" hangingPunct="1">
              <a:defRPr sz="1300" b="0" i="0" kern="1200">
                <a:solidFill>
                  <a:schemeClr val="accent2"/>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413260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97FC93-1669-4066-8A64-A3A5ED6C322C}"/>
              </a:ext>
            </a:extLst>
          </p:cNvPr>
          <p:cNvPicPr>
            <a:picLocks noChangeAspect="1"/>
          </p:cNvPicPr>
          <p:nvPr/>
        </p:nvPicPr>
        <p:blipFill>
          <a:blip r:embed="rId3">
            <a:duotone>
              <a:schemeClr val="accent1">
                <a:shade val="45000"/>
                <a:satMod val="135000"/>
              </a:schemeClr>
              <a:prstClr val="white"/>
            </a:duotone>
          </a:blip>
          <a:stretch>
            <a:fillRect/>
          </a:stretch>
        </p:blipFill>
        <p:spPr>
          <a:xfrm>
            <a:off x="161795" y="1285048"/>
            <a:ext cx="11229975" cy="5390386"/>
          </a:xfrm>
          <a:prstGeom prst="rect">
            <a:avLst/>
          </a:prstGeom>
          <a:noFill/>
          <a:ln>
            <a:noFill/>
          </a:ln>
        </p:spPr>
      </p:pic>
      <p:sp>
        <p:nvSpPr>
          <p:cNvPr id="4" name="Slide Number Placeholder 3" hidden="1">
            <a:extLst>
              <a:ext uri="{FF2B5EF4-FFF2-40B4-BE49-F238E27FC236}">
                <a16:creationId xmlns:a16="http://schemas.microsoft.com/office/drawing/2014/main" id="{3DD05F58-00CF-4A02-BF82-D9DB7DFE266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18</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3" name="Text Placeholder 2">
            <a:extLst>
              <a:ext uri="{FF2B5EF4-FFF2-40B4-BE49-F238E27FC236}">
                <a16:creationId xmlns:a16="http://schemas.microsoft.com/office/drawing/2014/main" id="{6F257661-CE09-46C6-9673-B45999C141B7}"/>
              </a:ext>
            </a:extLst>
          </p:cNvPr>
          <p:cNvSpPr>
            <a:spLocks noGrp="1"/>
          </p:cNvSpPr>
          <p:nvPr>
            <p:ph type="body" sz="quarter" idx="18"/>
          </p:nvPr>
        </p:nvSpPr>
        <p:spPr/>
        <p:txBody>
          <a:bodyPr/>
          <a:lstStyle/>
          <a:p>
            <a:r>
              <a:rPr lang="en-GB"/>
              <a:t>Model</a:t>
            </a:r>
          </a:p>
        </p:txBody>
      </p:sp>
      <p:sp>
        <p:nvSpPr>
          <p:cNvPr id="2" name="Text Placeholder 1">
            <a:extLst>
              <a:ext uri="{FF2B5EF4-FFF2-40B4-BE49-F238E27FC236}">
                <a16:creationId xmlns:a16="http://schemas.microsoft.com/office/drawing/2014/main" id="{3CC40CFD-7B22-41D0-BC66-48090DA33454}"/>
              </a:ext>
            </a:extLst>
          </p:cNvPr>
          <p:cNvSpPr>
            <a:spLocks noGrp="1"/>
          </p:cNvSpPr>
          <p:nvPr>
            <p:ph type="body" sz="quarter" idx="17"/>
          </p:nvPr>
        </p:nvSpPr>
        <p:spPr>
          <a:xfrm>
            <a:off x="671422" y="845232"/>
            <a:ext cx="10858858" cy="478554"/>
          </a:xfrm>
        </p:spPr>
        <p:txBody>
          <a:bodyPr/>
          <a:lstStyle/>
          <a:p>
            <a:pPr algn="ctr"/>
            <a:r>
              <a:rPr lang="en-GB"/>
              <a:t>Time of Day</a:t>
            </a:r>
          </a:p>
        </p:txBody>
      </p:sp>
      <p:sp>
        <p:nvSpPr>
          <p:cNvPr id="6" name="Slide Number Placeholder 2">
            <a:extLst>
              <a:ext uri="{FF2B5EF4-FFF2-40B4-BE49-F238E27FC236}">
                <a16:creationId xmlns:a16="http://schemas.microsoft.com/office/drawing/2014/main" id="{CC56BE3C-58C9-4F79-A5FE-B52A77913963}"/>
              </a:ext>
            </a:extLst>
          </p:cNvPr>
          <p:cNvSpPr txBox="1">
            <a:spLocks/>
          </p:cNvSpPr>
          <p:nvPr/>
        </p:nvSpPr>
        <p:spPr>
          <a:xfrm>
            <a:off x="11464965" y="6492872"/>
            <a:ext cx="565240" cy="365125"/>
          </a:xfrm>
          <a:prstGeom prst="rect">
            <a:avLst/>
          </a:prstGeom>
        </p:spPr>
        <p:txBody>
          <a:bodyPr vert="horz" lIns="91440" tIns="45720" rIns="91440" bIns="45720" rtlCol="0" anchor="ctr"/>
          <a:lstStyle>
            <a:defPPr>
              <a:defRPr lang="nl-BE"/>
            </a:defPPr>
            <a:lvl1pPr marL="0" algn="l" defTabSz="914400" rtl="0" eaLnBrk="1" latinLnBrk="0" hangingPunct="1">
              <a:defRPr sz="1300" b="0" i="0" kern="1200">
                <a:solidFill>
                  <a:schemeClr val="accent2"/>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18</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349641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8EEF20-D007-4EF0-8FF9-B75A5BF100D9}"/>
              </a:ext>
            </a:extLst>
          </p:cNvPr>
          <p:cNvPicPr>
            <a:picLocks noChangeAspect="1"/>
          </p:cNvPicPr>
          <p:nvPr/>
        </p:nvPicPr>
        <p:blipFill>
          <a:blip r:embed="rId3">
            <a:duotone>
              <a:schemeClr val="accent1">
                <a:shade val="45000"/>
                <a:satMod val="135000"/>
              </a:schemeClr>
              <a:prstClr val="white"/>
            </a:duotone>
          </a:blip>
          <a:stretch>
            <a:fillRect/>
          </a:stretch>
        </p:blipFill>
        <p:spPr>
          <a:xfrm>
            <a:off x="481012" y="1469938"/>
            <a:ext cx="11229975" cy="5137712"/>
          </a:xfrm>
          <a:prstGeom prst="rect">
            <a:avLst/>
          </a:prstGeom>
          <a:noFill/>
          <a:ln>
            <a:noFill/>
          </a:ln>
        </p:spPr>
      </p:pic>
      <p:sp>
        <p:nvSpPr>
          <p:cNvPr id="3" name="Slide Number Placeholder 2" hidden="1">
            <a:extLst>
              <a:ext uri="{FF2B5EF4-FFF2-40B4-BE49-F238E27FC236}">
                <a16:creationId xmlns:a16="http://schemas.microsoft.com/office/drawing/2014/main" id="{07B399CC-BBF4-43DE-979C-F1873644094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7B6E6AD8-3ADE-4631-A042-1367E216C645}"/>
              </a:ext>
            </a:extLst>
          </p:cNvPr>
          <p:cNvSpPr>
            <a:spLocks noGrp="1"/>
          </p:cNvSpPr>
          <p:nvPr>
            <p:ph type="body" sz="quarter" idx="18"/>
          </p:nvPr>
        </p:nvSpPr>
        <p:spPr/>
        <p:txBody>
          <a:bodyPr/>
          <a:lstStyle/>
          <a:p>
            <a:r>
              <a:rPr lang="en-GB"/>
              <a:t>Model</a:t>
            </a:r>
          </a:p>
        </p:txBody>
      </p:sp>
      <p:sp>
        <p:nvSpPr>
          <p:cNvPr id="2" name="Text Placeholder 1">
            <a:extLst>
              <a:ext uri="{FF2B5EF4-FFF2-40B4-BE49-F238E27FC236}">
                <a16:creationId xmlns:a16="http://schemas.microsoft.com/office/drawing/2014/main" id="{7873D99A-F040-4199-BDF2-F75A5562D595}"/>
              </a:ext>
            </a:extLst>
          </p:cNvPr>
          <p:cNvSpPr>
            <a:spLocks noGrp="1"/>
          </p:cNvSpPr>
          <p:nvPr>
            <p:ph type="body" sz="quarter" idx="17"/>
          </p:nvPr>
        </p:nvSpPr>
        <p:spPr/>
        <p:txBody>
          <a:bodyPr/>
          <a:lstStyle/>
          <a:p>
            <a:pPr algn="ctr"/>
            <a:r>
              <a:rPr lang="en-GB"/>
              <a:t>Hours on Shift</a:t>
            </a:r>
          </a:p>
        </p:txBody>
      </p:sp>
      <p:sp>
        <p:nvSpPr>
          <p:cNvPr id="7" name="Slide Number Placeholder 2">
            <a:extLst>
              <a:ext uri="{FF2B5EF4-FFF2-40B4-BE49-F238E27FC236}">
                <a16:creationId xmlns:a16="http://schemas.microsoft.com/office/drawing/2014/main" id="{4E2BE640-4E40-4264-A865-255F702542DB}"/>
              </a:ext>
            </a:extLst>
          </p:cNvPr>
          <p:cNvSpPr txBox="1">
            <a:spLocks/>
          </p:cNvSpPr>
          <p:nvPr/>
        </p:nvSpPr>
        <p:spPr>
          <a:xfrm>
            <a:off x="11454079" y="6492876"/>
            <a:ext cx="565240" cy="365125"/>
          </a:xfrm>
          <a:prstGeom prst="rect">
            <a:avLst/>
          </a:prstGeom>
        </p:spPr>
        <p:txBody>
          <a:bodyPr vert="horz" lIns="91440" tIns="45720" rIns="91440" bIns="45720" rtlCol="0" anchor="ctr"/>
          <a:lstStyle>
            <a:defPPr>
              <a:defRPr lang="nl-BE"/>
            </a:defPPr>
            <a:lvl1pPr marL="0" algn="l" defTabSz="914400" rtl="0" eaLnBrk="1" latinLnBrk="0" hangingPunct="1">
              <a:defRPr sz="1300" b="0" i="0" kern="1200">
                <a:solidFill>
                  <a:schemeClr val="accent2"/>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76273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885629643"/>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2</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354758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E6EE48-0901-4BD5-9926-FEA9C737498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3" name="Text Placeholder 2">
            <a:extLst>
              <a:ext uri="{FF2B5EF4-FFF2-40B4-BE49-F238E27FC236}">
                <a16:creationId xmlns:a16="http://schemas.microsoft.com/office/drawing/2014/main" id="{5794CF45-5D01-4340-B0D7-FCF515782129}"/>
              </a:ext>
            </a:extLst>
          </p:cNvPr>
          <p:cNvSpPr>
            <a:spLocks noGrp="1"/>
          </p:cNvSpPr>
          <p:nvPr>
            <p:ph type="body" sz="quarter" idx="18"/>
          </p:nvPr>
        </p:nvSpPr>
        <p:spPr/>
        <p:txBody>
          <a:bodyPr/>
          <a:lstStyle/>
          <a:p>
            <a:r>
              <a:rPr lang="en-GB"/>
              <a:t>Model</a:t>
            </a:r>
          </a:p>
        </p:txBody>
      </p:sp>
      <p:sp>
        <p:nvSpPr>
          <p:cNvPr id="2" name="Text Placeholder 1">
            <a:extLst>
              <a:ext uri="{FF2B5EF4-FFF2-40B4-BE49-F238E27FC236}">
                <a16:creationId xmlns:a16="http://schemas.microsoft.com/office/drawing/2014/main" id="{DFE7811D-5E87-426C-95B2-E449827ADF9A}"/>
              </a:ext>
            </a:extLst>
          </p:cNvPr>
          <p:cNvSpPr>
            <a:spLocks noGrp="1"/>
          </p:cNvSpPr>
          <p:nvPr>
            <p:ph type="body" sz="quarter" idx="17"/>
          </p:nvPr>
        </p:nvSpPr>
        <p:spPr/>
        <p:txBody>
          <a:bodyPr/>
          <a:lstStyle/>
          <a:p>
            <a:pPr algn="ctr"/>
            <a:r>
              <a:rPr lang="en-GB"/>
              <a:t>Credits</a:t>
            </a:r>
          </a:p>
        </p:txBody>
      </p:sp>
      <p:sp>
        <p:nvSpPr>
          <p:cNvPr id="7" name="TextBox 6">
            <a:extLst>
              <a:ext uri="{FF2B5EF4-FFF2-40B4-BE49-F238E27FC236}">
                <a16:creationId xmlns:a16="http://schemas.microsoft.com/office/drawing/2014/main" id="{0DCF252F-7926-413B-986B-E477773E2CD4}"/>
              </a:ext>
            </a:extLst>
          </p:cNvPr>
          <p:cNvSpPr txBox="1"/>
          <p:nvPr/>
        </p:nvSpPr>
        <p:spPr>
          <a:xfrm>
            <a:off x="1168013" y="1950169"/>
            <a:ext cx="9855973" cy="4031873"/>
          </a:xfrm>
          <a:prstGeom prst="rect">
            <a:avLst/>
          </a:prstGeom>
          <a:solidFill>
            <a:schemeClr val="bg2">
              <a:lumMod val="20000"/>
              <a:lumOff val="80000"/>
            </a:schemeClr>
          </a:solidFill>
        </p:spPr>
        <p:txBody>
          <a:bodyPr wrap="square">
            <a:spAutoFit/>
          </a:bodyPr>
          <a:lstStyle>
            <a:defPPr>
              <a:defRPr lang="nl-BE"/>
            </a:defPPr>
            <a:lvl1pPr algn="just">
              <a:lnSpc>
                <a:spcPct val="107000"/>
              </a:lnSpc>
              <a:spcAft>
                <a:spcPts val="800"/>
              </a:spcAft>
              <a:defRPr sz="1400">
                <a:effectLst/>
                <a:latin typeface="Calibri" panose="020F0502020204030204" pitchFamily="34" charset="0"/>
                <a:ea typeface="Calibri" panose="020F0502020204030204" pitchFamily="34" charset="0"/>
                <a:cs typeface="Calibri" panose="020F0502020204030204" pitchFamily="34" charset="0"/>
              </a:defRPr>
            </a:lvl1pPr>
          </a:lstStyle>
          <a:p>
            <a:pPr marL="533400" marR="0" lvl="0" indent="-533400" algn="l" defTabSz="914400" rtl="0" eaLnBrk="1" fontAlgn="auto" latinLnBrk="0" hangingPunct="1">
              <a:lnSpc>
                <a:spcPct val="100000"/>
              </a:lnSpc>
              <a:spcBef>
                <a:spcPts val="0"/>
              </a:spcBef>
              <a:spcAft>
                <a:spcPts val="0"/>
              </a:spcAft>
              <a:buClr>
                <a:srgbClr val="000000"/>
              </a:buClr>
              <a:buSzTx/>
              <a:buFont typeface="+mj-lt"/>
              <a:buAutoNum type="arabicPeriod"/>
              <a:tabLst>
                <a:tab pos="-685800" algn="l"/>
                <a:tab pos="-457200" algn="l"/>
                <a:tab pos="635"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Roets, B., Folkard, S. (forthcoming), Railway traffic controller fatigue, in </a:t>
            </a:r>
            <a:r>
              <a:rPr kumimoji="0" lang="en-US" sz="3200"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Handbook of Fatigue Management in Transportation: Waking Up to the Challenge</a:t>
            </a: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CRC Press, Taylor and Francis Group.</a:t>
            </a:r>
            <a:b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endParaRPr kumimoji="0" lang="en-GB"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533400" marR="0" lvl="0" indent="-533400" algn="l" defTabSz="914400" rtl="0" eaLnBrk="1" fontAlgn="auto" latinLnBrk="0" hangingPunct="1">
              <a:lnSpc>
                <a:spcPct val="100000"/>
              </a:lnSpc>
              <a:spcBef>
                <a:spcPts val="0"/>
              </a:spcBef>
              <a:spcAft>
                <a:spcPts val="0"/>
              </a:spcAft>
              <a:buClr>
                <a:srgbClr val="000000"/>
              </a:buClr>
              <a:buSzTx/>
              <a:buFont typeface="+mj-lt"/>
              <a:buAutoNum type="arabicPeriod"/>
              <a:tabLst>
                <a:tab pos="-685800" algn="l"/>
                <a:tab pos="-457200" algn="l"/>
                <a:tab pos="635"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Roets, B., Folkard, S. (2022). Estimating hourly work schedule risk in railway traffic controllers. </a:t>
            </a:r>
            <a:r>
              <a:rPr kumimoji="0" lang="en-US" sz="3200"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Safety Science</a:t>
            </a: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151. </a:t>
            </a:r>
            <a:endParaRPr kumimoji="0" lang="en-GB"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201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gnetic Disk 3"/>
          <p:cNvSpPr/>
          <p:nvPr/>
        </p:nvSpPr>
        <p:spPr>
          <a:xfrm>
            <a:off x="1336403" y="3404280"/>
            <a:ext cx="1227471" cy="13443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Harmony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database</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279027" y="3402260"/>
            <a:ext cx="2127617" cy="1346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Risk Index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 “engine”</a:t>
            </a:r>
          </a:p>
        </p:txBody>
      </p:sp>
      <p:sp>
        <p:nvSpPr>
          <p:cNvPr id="7" name="Right Arrow 6"/>
          <p:cNvSpPr/>
          <p:nvPr/>
        </p:nvSpPr>
        <p:spPr>
          <a:xfrm>
            <a:off x="1140809" y="5583997"/>
            <a:ext cx="9940848" cy="92316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336403" y="5876556"/>
            <a:ext cx="1145640" cy="338045"/>
          </a:xfrm>
          <a:prstGeom prst="roundRect">
            <a:avLst>
              <a:gd name="adj" fmla="val 50000"/>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Data</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360858" y="5876556"/>
            <a:ext cx="2045786" cy="338045"/>
          </a:xfrm>
          <a:prstGeom prst="roundRect">
            <a:avLst>
              <a:gd name="adj" fmla="val 50000"/>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Calculation</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285459" y="5876386"/>
            <a:ext cx="3988192" cy="338384"/>
          </a:xfrm>
          <a:prstGeom prst="roundRect">
            <a:avLst>
              <a:gd name="adj" fmla="val 50000"/>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Visualization</a:t>
            </a: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a:off x="2645404" y="4056910"/>
            <a:ext cx="49882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5473406" y="4056910"/>
            <a:ext cx="1086821" cy="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42835" y="2697976"/>
            <a:ext cx="0" cy="63126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25" name="Picture 5" descr="C:\Users\RXZ6504\AppData\Local\Microsoft\Windows\Temporary Internet Files\Content.IE5\LSJWXEOT\apple_led_cinema_screen_by_fisshy94-d38e3o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946" y="3355950"/>
            <a:ext cx="2228589" cy="1876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4"/>
          <a:stretch>
            <a:fillRect/>
          </a:stretch>
        </p:blipFill>
        <p:spPr>
          <a:xfrm>
            <a:off x="7035994" y="3491904"/>
            <a:ext cx="2003010" cy="1193217"/>
          </a:xfrm>
          <a:prstGeom prst="rect">
            <a:avLst/>
          </a:prstGeom>
        </p:spPr>
      </p:pic>
      <p:sp>
        <p:nvSpPr>
          <p:cNvPr id="33" name="Rectangle 32"/>
          <p:cNvSpPr/>
          <p:nvPr/>
        </p:nvSpPr>
        <p:spPr>
          <a:xfrm>
            <a:off x="9264583" y="3583803"/>
            <a:ext cx="1727569" cy="561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Analysis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(QlikView)</a:t>
            </a:r>
          </a:p>
        </p:txBody>
      </p:sp>
      <p:sp>
        <p:nvSpPr>
          <p:cNvPr id="42" name="TextBox 41"/>
          <p:cNvSpPr txBox="1"/>
          <p:nvPr/>
        </p:nvSpPr>
        <p:spPr>
          <a:xfrm>
            <a:off x="9222360" y="4174751"/>
            <a:ext cx="1750714" cy="52464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risk trends,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accident investigation</a:t>
            </a:r>
          </a:p>
        </p:txBody>
      </p:sp>
      <p:pic>
        <p:nvPicPr>
          <p:cNvPr id="5" name="Picture 4">
            <a:extLst>
              <a:ext uri="{FF2B5EF4-FFF2-40B4-BE49-F238E27FC236}">
                <a16:creationId xmlns:a16="http://schemas.microsoft.com/office/drawing/2014/main" id="{37CD9E52-51DA-47AF-9C3B-B511E2A389AC}"/>
              </a:ext>
            </a:extLst>
          </p:cNvPr>
          <p:cNvPicPr>
            <a:picLocks noChangeAspect="1"/>
          </p:cNvPicPr>
          <p:nvPr/>
        </p:nvPicPr>
        <p:blipFill>
          <a:blip r:embed="rId5"/>
          <a:stretch>
            <a:fillRect/>
          </a:stretch>
        </p:blipFill>
        <p:spPr>
          <a:xfrm>
            <a:off x="2994356" y="272143"/>
            <a:ext cx="1603131" cy="2425833"/>
          </a:xfrm>
          <a:prstGeom prst="rect">
            <a:avLst/>
          </a:prstGeom>
        </p:spPr>
      </p:pic>
      <p:sp>
        <p:nvSpPr>
          <p:cNvPr id="3" name="Text Placeholder 2">
            <a:extLst>
              <a:ext uri="{FF2B5EF4-FFF2-40B4-BE49-F238E27FC236}">
                <a16:creationId xmlns:a16="http://schemas.microsoft.com/office/drawing/2014/main" id="{863DFE18-34DF-46DE-8B27-5D3D191E2B52}"/>
              </a:ext>
            </a:extLst>
          </p:cNvPr>
          <p:cNvSpPr>
            <a:spLocks noGrp="1"/>
          </p:cNvSpPr>
          <p:nvPr>
            <p:ph type="body" sz="quarter" idx="18"/>
          </p:nvPr>
        </p:nvSpPr>
        <p:spPr/>
        <p:txBody>
          <a:bodyPr/>
          <a:lstStyle/>
          <a:p>
            <a:r>
              <a:rPr lang="en-GB"/>
              <a:t>Tool</a:t>
            </a:r>
          </a:p>
        </p:txBody>
      </p:sp>
      <p:sp>
        <p:nvSpPr>
          <p:cNvPr id="2" name="Text Placeholder 1">
            <a:extLst>
              <a:ext uri="{FF2B5EF4-FFF2-40B4-BE49-F238E27FC236}">
                <a16:creationId xmlns:a16="http://schemas.microsoft.com/office/drawing/2014/main" id="{8C2554B5-28D4-43BE-B270-80DD40EC4446}"/>
              </a:ext>
            </a:extLst>
          </p:cNvPr>
          <p:cNvSpPr>
            <a:spLocks noGrp="1"/>
          </p:cNvSpPr>
          <p:nvPr>
            <p:ph type="body" sz="quarter" idx="17"/>
          </p:nvPr>
        </p:nvSpPr>
        <p:spPr/>
        <p:txBody>
          <a:bodyPr/>
          <a:lstStyle/>
          <a:p>
            <a:pPr algn="ctr"/>
            <a:r>
              <a:rPr lang="en-GB"/>
              <a:t>Design</a:t>
            </a:r>
          </a:p>
        </p:txBody>
      </p:sp>
      <p:sp>
        <p:nvSpPr>
          <p:cNvPr id="19" name="Slide Number Placeholder 2">
            <a:extLst>
              <a:ext uri="{FF2B5EF4-FFF2-40B4-BE49-F238E27FC236}">
                <a16:creationId xmlns:a16="http://schemas.microsoft.com/office/drawing/2014/main" id="{E1BC0F38-FF35-4CCA-BE8A-F35E4A33364F}"/>
              </a:ext>
            </a:extLst>
          </p:cNvPr>
          <p:cNvSpPr>
            <a:spLocks noGrp="1"/>
          </p:cNvSpPr>
          <p:nvPr>
            <p:ph type="sldNum" sz="quarter" idx="4"/>
          </p:nvPr>
        </p:nvSpPr>
        <p:spPr>
          <a:xfrm>
            <a:off x="11464965" y="6492875"/>
            <a:ext cx="56524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21</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73111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FE07B29A-42B2-42E8-8E2A-69971AD316F9}"/>
              </a:ext>
            </a:extLst>
          </p:cNvPr>
          <p:cNvPicPr/>
          <p:nvPr/>
        </p:nvPicPr>
        <p:blipFill>
          <a:blip r:embed="rId4" r:link="rId5">
            <a:extLst>
              <a:ext uri="{28A0092B-C50C-407E-A947-70E740481C1C}">
                <a14:useLocalDpi xmlns:a14="http://schemas.microsoft.com/office/drawing/2010/main" val="0"/>
              </a:ext>
            </a:extLst>
          </a:blip>
          <a:stretch>
            <a:fillRect/>
          </a:stretch>
        </p:blipFill>
        <p:spPr bwMode="auto">
          <a:xfrm>
            <a:off x="481012" y="1462992"/>
            <a:ext cx="11229975" cy="5390386"/>
          </a:xfrm>
          <a:prstGeom prst="rect">
            <a:avLst/>
          </a:prstGeom>
          <a:noFill/>
          <a:ln>
            <a:noFill/>
          </a:ln>
        </p:spPr>
      </p:pic>
      <p:sp>
        <p:nvSpPr>
          <p:cNvPr id="7" name="Rectangle 6">
            <a:extLst>
              <a:ext uri="{FF2B5EF4-FFF2-40B4-BE49-F238E27FC236}">
                <a16:creationId xmlns:a16="http://schemas.microsoft.com/office/drawing/2014/main" id="{A8A51AD9-BA9B-4823-AC7E-32EB2236701E}"/>
              </a:ext>
            </a:extLst>
          </p:cNvPr>
          <p:cNvSpPr/>
          <p:nvPr/>
        </p:nvSpPr>
        <p:spPr>
          <a:xfrm>
            <a:off x="8074152" y="3310128"/>
            <a:ext cx="320040" cy="271576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E0AEB27-BF1D-462A-B201-A26BE645DD4F}"/>
              </a:ext>
            </a:extLst>
          </p:cNvPr>
          <p:cNvSpPr>
            <a:spLocks noGrp="1"/>
          </p:cNvSpPr>
          <p:nvPr>
            <p:ph type="body" sz="quarter" idx="18"/>
          </p:nvPr>
        </p:nvSpPr>
        <p:spPr/>
        <p:txBody>
          <a:bodyPr/>
          <a:lstStyle/>
          <a:p>
            <a:r>
              <a:rPr lang="en-GB"/>
              <a:t>Tool</a:t>
            </a:r>
          </a:p>
        </p:txBody>
      </p:sp>
      <p:sp>
        <p:nvSpPr>
          <p:cNvPr id="2" name="Text Placeholder 1">
            <a:extLst>
              <a:ext uri="{FF2B5EF4-FFF2-40B4-BE49-F238E27FC236}">
                <a16:creationId xmlns:a16="http://schemas.microsoft.com/office/drawing/2014/main" id="{46947001-0F42-41A7-8320-B4B4EF980A07}"/>
              </a:ext>
            </a:extLst>
          </p:cNvPr>
          <p:cNvSpPr>
            <a:spLocks noGrp="1"/>
          </p:cNvSpPr>
          <p:nvPr>
            <p:ph type="body" sz="quarter" idx="17"/>
          </p:nvPr>
        </p:nvSpPr>
        <p:spPr/>
        <p:txBody>
          <a:bodyPr/>
          <a:lstStyle/>
          <a:p>
            <a:pPr algn="ctr"/>
            <a:r>
              <a:rPr lang="en-GB"/>
              <a:t>Graph for Each Hour</a:t>
            </a:r>
          </a:p>
        </p:txBody>
      </p:sp>
      <p:sp>
        <p:nvSpPr>
          <p:cNvPr id="8" name="Slide Number Placeholder 2">
            <a:extLst>
              <a:ext uri="{FF2B5EF4-FFF2-40B4-BE49-F238E27FC236}">
                <a16:creationId xmlns:a16="http://schemas.microsoft.com/office/drawing/2014/main" id="{76D5711C-67FD-4DF2-984B-990AC72851EF}"/>
              </a:ext>
            </a:extLst>
          </p:cNvPr>
          <p:cNvSpPr>
            <a:spLocks noGrp="1"/>
          </p:cNvSpPr>
          <p:nvPr>
            <p:ph type="sldNum" sz="quarter" idx="4"/>
          </p:nvPr>
        </p:nvSpPr>
        <p:spPr>
          <a:xfrm>
            <a:off x="11464965" y="6492875"/>
            <a:ext cx="56524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22</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Tree>
    <p:custDataLst>
      <p:tags r:id="rId1"/>
    </p:custDataLst>
    <p:extLst>
      <p:ext uri="{BB962C8B-B14F-4D97-AF65-F5344CB8AC3E}">
        <p14:creationId xmlns:p14="http://schemas.microsoft.com/office/powerpoint/2010/main" val="138298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3D15D2F-9403-549F-AC57-AD468775AAAF}"/>
              </a:ext>
            </a:extLst>
          </p:cNvPr>
          <p:cNvSpPr>
            <a:spLocks noGrp="1"/>
          </p:cNvSpPr>
          <p:nvPr>
            <p:ph type="body" sz="quarter" idx="18"/>
          </p:nvPr>
        </p:nvSpPr>
        <p:spPr>
          <a:xfrm>
            <a:off x="9673617" y="154522"/>
            <a:ext cx="2237174" cy="360363"/>
          </a:xfrm>
        </p:spPr>
        <p:txBody>
          <a:bodyPr/>
          <a:lstStyle/>
          <a:p>
            <a:r>
              <a:rPr lang="en-US"/>
              <a:t>Tool</a:t>
            </a:r>
          </a:p>
        </p:txBody>
      </p:sp>
      <p:sp>
        <p:nvSpPr>
          <p:cNvPr id="11" name="Slide Number Placeholder 2">
            <a:extLst>
              <a:ext uri="{FF2B5EF4-FFF2-40B4-BE49-F238E27FC236}">
                <a16:creationId xmlns:a16="http://schemas.microsoft.com/office/drawing/2014/main" id="{C21A4CD8-608B-F3FD-3A56-9AA0C022A1A5}"/>
              </a:ext>
            </a:extLst>
          </p:cNvPr>
          <p:cNvSpPr>
            <a:spLocks noGrp="1"/>
          </p:cNvSpPr>
          <p:nvPr>
            <p:ph type="sldNum" sz="quarter" idx="4"/>
          </p:nvPr>
        </p:nvSpPr>
        <p:spPr>
          <a:xfrm>
            <a:off x="11464965" y="6492875"/>
            <a:ext cx="56524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13" name="Text Placeholder 3">
            <a:extLst>
              <a:ext uri="{FF2B5EF4-FFF2-40B4-BE49-F238E27FC236}">
                <a16:creationId xmlns:a16="http://schemas.microsoft.com/office/drawing/2014/main" id="{D03F3C19-8394-9841-ABD1-0D90195A3543}"/>
              </a:ext>
            </a:extLst>
          </p:cNvPr>
          <p:cNvSpPr>
            <a:spLocks noGrp="1"/>
          </p:cNvSpPr>
          <p:nvPr>
            <p:ph type="body" sz="quarter" idx="17"/>
          </p:nvPr>
        </p:nvSpPr>
        <p:spPr>
          <a:xfrm>
            <a:off x="666572" y="845232"/>
            <a:ext cx="10858858" cy="478554"/>
          </a:xfrm>
        </p:spPr>
        <p:txBody>
          <a:bodyPr/>
          <a:lstStyle/>
          <a:p>
            <a:pPr algn="ctr"/>
            <a:r>
              <a:rPr lang="en-US"/>
              <a:t>Table view</a:t>
            </a:r>
          </a:p>
        </p:txBody>
      </p:sp>
      <p:sp>
        <p:nvSpPr>
          <p:cNvPr id="4" name="Slide Number Placeholder 3" hidden="1">
            <a:extLst>
              <a:ext uri="{FF2B5EF4-FFF2-40B4-BE49-F238E27FC236}">
                <a16:creationId xmlns:a16="http://schemas.microsoft.com/office/drawing/2014/main" id="{BBACA7BA-7433-4E9A-9F2F-541433E266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grpSp>
        <p:nvGrpSpPr>
          <p:cNvPr id="3" name="Group 2">
            <a:extLst>
              <a:ext uri="{FF2B5EF4-FFF2-40B4-BE49-F238E27FC236}">
                <a16:creationId xmlns:a16="http://schemas.microsoft.com/office/drawing/2014/main" id="{87C1F90A-1438-4B3D-965C-3E1088C492BB}"/>
              </a:ext>
            </a:extLst>
          </p:cNvPr>
          <p:cNvGrpSpPr/>
          <p:nvPr/>
        </p:nvGrpSpPr>
        <p:grpSpPr>
          <a:xfrm>
            <a:off x="302615" y="1783225"/>
            <a:ext cx="11727590" cy="4920253"/>
            <a:chOff x="302615" y="1783225"/>
            <a:chExt cx="11727590" cy="4920253"/>
          </a:xfrm>
        </p:grpSpPr>
        <p:pic>
          <p:nvPicPr>
            <p:cNvPr id="6" name="Picture 5">
              <a:extLst>
                <a:ext uri="{FF2B5EF4-FFF2-40B4-BE49-F238E27FC236}">
                  <a16:creationId xmlns:a16="http://schemas.microsoft.com/office/drawing/2014/main" id="{4D083187-ADB9-4CC4-92E2-56D3DC7632A5}"/>
                </a:ext>
              </a:extLst>
            </p:cNvPr>
            <p:cNvPicPr>
              <a:picLocks noChangeAspect="1"/>
            </p:cNvPicPr>
            <p:nvPr/>
          </p:nvPicPr>
          <p:blipFill>
            <a:blip r:embed="rId3"/>
            <a:stretch>
              <a:fillRect/>
            </a:stretch>
          </p:blipFill>
          <p:spPr>
            <a:xfrm>
              <a:off x="302615" y="1783225"/>
              <a:ext cx="11727590" cy="4628468"/>
            </a:xfrm>
            <a:prstGeom prst="rect">
              <a:avLst/>
            </a:prstGeom>
          </p:spPr>
        </p:pic>
        <p:sp>
          <p:nvSpPr>
            <p:cNvPr id="2" name="Rectangle 1">
              <a:extLst>
                <a:ext uri="{FF2B5EF4-FFF2-40B4-BE49-F238E27FC236}">
                  <a16:creationId xmlns:a16="http://schemas.microsoft.com/office/drawing/2014/main" id="{F2CD7B6C-033E-4234-9A16-F0181BE4AEA7}"/>
                </a:ext>
              </a:extLst>
            </p:cNvPr>
            <p:cNvSpPr/>
            <p:nvPr/>
          </p:nvSpPr>
          <p:spPr>
            <a:xfrm>
              <a:off x="2517289" y="6024282"/>
              <a:ext cx="7239897" cy="679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7220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774F82-6E9B-43B0-8488-42F4CC545298}"/>
              </a:ext>
            </a:extLst>
          </p:cNvPr>
          <p:cNvSpPr>
            <a:spLocks noGrp="1"/>
          </p:cNvSpPr>
          <p:nvPr>
            <p:ph type="body" sz="quarter" idx="18"/>
          </p:nvPr>
        </p:nvSpPr>
        <p:spPr/>
        <p:txBody>
          <a:bodyPr/>
          <a:lstStyle/>
          <a:p>
            <a:r>
              <a:rPr lang="en-GB"/>
              <a:t>Tool</a:t>
            </a:r>
          </a:p>
        </p:txBody>
      </p:sp>
      <p:sp>
        <p:nvSpPr>
          <p:cNvPr id="3" name="Slide Number Placeholder 2">
            <a:extLst>
              <a:ext uri="{FF2B5EF4-FFF2-40B4-BE49-F238E27FC236}">
                <a16:creationId xmlns:a16="http://schemas.microsoft.com/office/drawing/2014/main" id="{C14A2F5B-10AE-46CC-ABE6-DC9A2C04167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68C2E23E-DABD-4C5A-A598-3538D06C42EA}"/>
              </a:ext>
            </a:extLst>
          </p:cNvPr>
          <p:cNvSpPr>
            <a:spLocks noGrp="1"/>
          </p:cNvSpPr>
          <p:nvPr>
            <p:ph type="body" sz="quarter" idx="17"/>
          </p:nvPr>
        </p:nvSpPr>
        <p:spPr/>
        <p:txBody>
          <a:bodyPr/>
          <a:lstStyle/>
          <a:p>
            <a:pPr algn="ctr"/>
            <a:r>
              <a:rPr lang="en-GB"/>
              <a:t>R-FIPS</a:t>
            </a:r>
          </a:p>
        </p:txBody>
      </p:sp>
      <p:pic>
        <p:nvPicPr>
          <p:cNvPr id="6" name="Picture 5">
            <a:extLst>
              <a:ext uri="{FF2B5EF4-FFF2-40B4-BE49-F238E27FC236}">
                <a16:creationId xmlns:a16="http://schemas.microsoft.com/office/drawing/2014/main" id="{60CCFCBF-C654-4155-AF3D-2C1B7045FB47}"/>
              </a:ext>
            </a:extLst>
          </p:cNvPr>
          <p:cNvPicPr>
            <a:picLocks noChangeAspect="1"/>
          </p:cNvPicPr>
          <p:nvPr/>
        </p:nvPicPr>
        <p:blipFill>
          <a:blip r:embed="rId3"/>
          <a:stretch>
            <a:fillRect/>
          </a:stretch>
        </p:blipFill>
        <p:spPr>
          <a:xfrm>
            <a:off x="2133047" y="2776446"/>
            <a:ext cx="7925906" cy="1305107"/>
          </a:xfrm>
          <a:prstGeom prst="rect">
            <a:avLst/>
          </a:prstGeom>
        </p:spPr>
      </p:pic>
    </p:spTree>
    <p:extLst>
      <p:ext uri="{BB962C8B-B14F-4D97-AF65-F5344CB8AC3E}">
        <p14:creationId xmlns:p14="http://schemas.microsoft.com/office/powerpoint/2010/main" val="3376009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AAF7B-E300-4F8D-B682-8506859D1B19}"/>
              </a:ext>
            </a:extLst>
          </p:cNvPr>
          <p:cNvSpPr>
            <a:spLocks noGrp="1"/>
          </p:cNvSpPr>
          <p:nvPr>
            <p:ph type="body" sz="quarter" idx="18"/>
          </p:nvPr>
        </p:nvSpPr>
        <p:spPr/>
        <p:txBody>
          <a:bodyPr/>
          <a:lstStyle/>
          <a:p>
            <a:r>
              <a:rPr lang="en-GB"/>
              <a:t>Tool</a:t>
            </a:r>
          </a:p>
        </p:txBody>
      </p:sp>
      <p:sp>
        <p:nvSpPr>
          <p:cNvPr id="3" name="Slide Number Placeholder 2">
            <a:extLst>
              <a:ext uri="{FF2B5EF4-FFF2-40B4-BE49-F238E27FC236}">
                <a16:creationId xmlns:a16="http://schemas.microsoft.com/office/drawing/2014/main" id="{9D413D0D-E7E1-4045-A2DB-500CB660D9F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5E4CA65E-946B-4A73-8A39-BD008CE0751B}"/>
              </a:ext>
            </a:extLst>
          </p:cNvPr>
          <p:cNvSpPr>
            <a:spLocks noGrp="1"/>
          </p:cNvSpPr>
          <p:nvPr>
            <p:ph type="body" sz="quarter" idx="17"/>
          </p:nvPr>
        </p:nvSpPr>
        <p:spPr/>
        <p:txBody>
          <a:bodyPr/>
          <a:lstStyle/>
          <a:p>
            <a:pPr algn="ctr"/>
            <a:r>
              <a:rPr lang="en-GB"/>
              <a:t>Issue 1</a:t>
            </a:r>
          </a:p>
        </p:txBody>
      </p:sp>
      <p:graphicFrame>
        <p:nvGraphicFramePr>
          <p:cNvPr id="5" name="Diagram 4">
            <a:extLst>
              <a:ext uri="{FF2B5EF4-FFF2-40B4-BE49-F238E27FC236}">
                <a16:creationId xmlns:a16="http://schemas.microsoft.com/office/drawing/2014/main" id="{04939646-3778-40EE-BBCA-E1F4260DF6F7}"/>
              </a:ext>
            </a:extLst>
          </p:cNvPr>
          <p:cNvGraphicFramePr/>
          <p:nvPr/>
        </p:nvGraphicFramePr>
        <p:xfrm>
          <a:off x="2236993" y="1807285"/>
          <a:ext cx="7718014" cy="433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468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AAF7B-E300-4F8D-B682-8506859D1B19}"/>
              </a:ext>
            </a:extLst>
          </p:cNvPr>
          <p:cNvSpPr>
            <a:spLocks noGrp="1"/>
          </p:cNvSpPr>
          <p:nvPr>
            <p:ph type="body" sz="quarter" idx="18"/>
          </p:nvPr>
        </p:nvSpPr>
        <p:spPr/>
        <p:txBody>
          <a:bodyPr/>
          <a:lstStyle/>
          <a:p>
            <a:r>
              <a:rPr lang="en-GB"/>
              <a:t>Tool</a:t>
            </a:r>
          </a:p>
        </p:txBody>
      </p:sp>
      <p:sp>
        <p:nvSpPr>
          <p:cNvPr id="3" name="Slide Number Placeholder 2">
            <a:extLst>
              <a:ext uri="{FF2B5EF4-FFF2-40B4-BE49-F238E27FC236}">
                <a16:creationId xmlns:a16="http://schemas.microsoft.com/office/drawing/2014/main" id="{9D413D0D-E7E1-4045-A2DB-500CB660D9F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5E4CA65E-946B-4A73-8A39-BD008CE0751B}"/>
              </a:ext>
            </a:extLst>
          </p:cNvPr>
          <p:cNvSpPr>
            <a:spLocks noGrp="1"/>
          </p:cNvSpPr>
          <p:nvPr>
            <p:ph type="body" sz="quarter" idx="17"/>
          </p:nvPr>
        </p:nvSpPr>
        <p:spPr/>
        <p:txBody>
          <a:bodyPr/>
          <a:lstStyle/>
          <a:p>
            <a:pPr algn="ctr"/>
            <a:r>
              <a:rPr lang="en-GB"/>
              <a:t>Issue 2</a:t>
            </a:r>
          </a:p>
        </p:txBody>
      </p:sp>
      <p:pic>
        <p:nvPicPr>
          <p:cNvPr id="7" name="Picture 6" descr="Young woman thinking">
            <a:extLst>
              <a:ext uri="{FF2B5EF4-FFF2-40B4-BE49-F238E27FC236}">
                <a16:creationId xmlns:a16="http://schemas.microsoft.com/office/drawing/2014/main" id="{E7C76FB7-E5CA-4251-AB19-B07D047C05F3}"/>
              </a:ext>
            </a:extLst>
          </p:cNvPr>
          <p:cNvPicPr>
            <a:picLocks noChangeAspect="1"/>
          </p:cNvPicPr>
          <p:nvPr/>
        </p:nvPicPr>
        <p:blipFill rotWithShape="1">
          <a:blip r:embed="rId3"/>
          <a:srcRect t="9790" b="9790"/>
          <a:stretch/>
        </p:blipFill>
        <p:spPr>
          <a:xfrm>
            <a:off x="1077015" y="1469571"/>
            <a:ext cx="10037970" cy="5388429"/>
          </a:xfrm>
          <a:prstGeom prst="rect">
            <a:avLst/>
          </a:prstGeom>
        </p:spPr>
      </p:pic>
    </p:spTree>
    <p:extLst>
      <p:ext uri="{BB962C8B-B14F-4D97-AF65-F5344CB8AC3E}">
        <p14:creationId xmlns:p14="http://schemas.microsoft.com/office/powerpoint/2010/main" val="3016391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FB96C-C8A1-4F5A-8B06-0BE708D6126C}"/>
              </a:ext>
            </a:extLst>
          </p:cNvPr>
          <p:cNvSpPr>
            <a:spLocks noGrp="1"/>
          </p:cNvSpPr>
          <p:nvPr>
            <p:ph type="body" sz="quarter" idx="18"/>
          </p:nvPr>
        </p:nvSpPr>
        <p:spPr/>
        <p:txBody>
          <a:bodyPr/>
          <a:lstStyle/>
          <a:p>
            <a:r>
              <a:rPr lang="en-GB"/>
              <a:t>Tool</a:t>
            </a:r>
          </a:p>
        </p:txBody>
      </p:sp>
      <p:sp>
        <p:nvSpPr>
          <p:cNvPr id="3" name="Slide Number Placeholder 2">
            <a:extLst>
              <a:ext uri="{FF2B5EF4-FFF2-40B4-BE49-F238E27FC236}">
                <a16:creationId xmlns:a16="http://schemas.microsoft.com/office/drawing/2014/main" id="{C25E7E99-CE67-45BD-90C6-F05F921462B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19C6D786-0C82-4237-AFB0-19D8FB7DA43B}"/>
              </a:ext>
            </a:extLst>
          </p:cNvPr>
          <p:cNvSpPr>
            <a:spLocks noGrp="1"/>
          </p:cNvSpPr>
          <p:nvPr>
            <p:ph type="body" sz="quarter" idx="17"/>
          </p:nvPr>
        </p:nvSpPr>
        <p:spPr/>
        <p:txBody>
          <a:bodyPr/>
          <a:lstStyle/>
          <a:p>
            <a:pPr algn="ctr"/>
            <a:r>
              <a:rPr lang="en-GB"/>
              <a:t>Issue 3</a:t>
            </a:r>
          </a:p>
        </p:txBody>
      </p:sp>
      <p:pic>
        <p:nvPicPr>
          <p:cNvPr id="6" name="Picture 5">
            <a:extLst>
              <a:ext uri="{FF2B5EF4-FFF2-40B4-BE49-F238E27FC236}">
                <a16:creationId xmlns:a16="http://schemas.microsoft.com/office/drawing/2014/main" id="{FF2A7BDE-2046-442C-A1E2-ED2F401639D5}"/>
              </a:ext>
            </a:extLst>
          </p:cNvPr>
          <p:cNvPicPr>
            <a:picLocks noChangeAspect="1"/>
          </p:cNvPicPr>
          <p:nvPr/>
        </p:nvPicPr>
        <p:blipFill>
          <a:blip r:embed="rId3"/>
          <a:stretch>
            <a:fillRect/>
          </a:stretch>
        </p:blipFill>
        <p:spPr>
          <a:xfrm>
            <a:off x="2080570" y="1452722"/>
            <a:ext cx="8030860" cy="5405277"/>
          </a:xfrm>
          <a:prstGeom prst="rect">
            <a:avLst/>
          </a:prstGeom>
        </p:spPr>
      </p:pic>
    </p:spTree>
    <p:extLst>
      <p:ext uri="{BB962C8B-B14F-4D97-AF65-F5344CB8AC3E}">
        <p14:creationId xmlns:p14="http://schemas.microsoft.com/office/powerpoint/2010/main" val="3792203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9D4062-AD30-45CE-A7E7-987D1F08D6E8}"/>
              </a:ext>
            </a:extLst>
          </p:cNvPr>
          <p:cNvSpPr>
            <a:spLocks noGrp="1"/>
          </p:cNvSpPr>
          <p:nvPr>
            <p:ph type="body" sz="quarter" idx="18"/>
          </p:nvPr>
        </p:nvSpPr>
        <p:spPr/>
        <p:txBody>
          <a:bodyPr/>
          <a:lstStyle/>
          <a:p>
            <a:r>
              <a:rPr lang="en-GB"/>
              <a:t>Future</a:t>
            </a:r>
          </a:p>
        </p:txBody>
      </p:sp>
      <p:sp>
        <p:nvSpPr>
          <p:cNvPr id="4" name="Text Placeholder 3">
            <a:extLst>
              <a:ext uri="{FF2B5EF4-FFF2-40B4-BE49-F238E27FC236}">
                <a16:creationId xmlns:a16="http://schemas.microsoft.com/office/drawing/2014/main" id="{6EF11BE4-A3CA-4318-BA2B-46D220693BD5}"/>
              </a:ext>
            </a:extLst>
          </p:cNvPr>
          <p:cNvSpPr>
            <a:spLocks noGrp="1"/>
          </p:cNvSpPr>
          <p:nvPr>
            <p:ph type="body" sz="quarter" idx="17"/>
          </p:nvPr>
        </p:nvSpPr>
        <p:spPr/>
        <p:txBody>
          <a:bodyPr/>
          <a:lstStyle/>
          <a:p>
            <a:pPr algn="ctr"/>
            <a:r>
              <a:rPr lang="en-GB"/>
              <a:t>Proactive</a:t>
            </a:r>
          </a:p>
        </p:txBody>
      </p:sp>
      <p:pic>
        <p:nvPicPr>
          <p:cNvPr id="6" name="Picture 5">
            <a:extLst>
              <a:ext uri="{FF2B5EF4-FFF2-40B4-BE49-F238E27FC236}">
                <a16:creationId xmlns:a16="http://schemas.microsoft.com/office/drawing/2014/main" id="{6E15FFAA-B61B-4185-A172-0334718E22DF}"/>
              </a:ext>
            </a:extLst>
          </p:cNvPr>
          <p:cNvPicPr>
            <a:picLocks noChangeAspect="1"/>
          </p:cNvPicPr>
          <p:nvPr/>
        </p:nvPicPr>
        <p:blipFill>
          <a:blip r:embed="rId3"/>
          <a:stretch>
            <a:fillRect/>
          </a:stretch>
        </p:blipFill>
        <p:spPr>
          <a:xfrm>
            <a:off x="19690" y="1563606"/>
            <a:ext cx="12172310" cy="5294394"/>
          </a:xfrm>
          <a:prstGeom prst="rect">
            <a:avLst/>
          </a:prstGeom>
        </p:spPr>
      </p:pic>
      <p:pic>
        <p:nvPicPr>
          <p:cNvPr id="7" name="Afbeelding 1">
            <a:extLst>
              <a:ext uri="{FF2B5EF4-FFF2-40B4-BE49-F238E27FC236}">
                <a16:creationId xmlns:a16="http://schemas.microsoft.com/office/drawing/2014/main" id="{90D20423-D71C-47DA-B59B-AD29B8DCE4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3" name="Slide Number Placeholder 2">
            <a:extLst>
              <a:ext uri="{FF2B5EF4-FFF2-40B4-BE49-F238E27FC236}">
                <a16:creationId xmlns:a16="http://schemas.microsoft.com/office/drawing/2014/main" id="{C779FA4F-5D79-49CB-8FF9-9A8B9706BF5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prstClr val="white"/>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nl-BE"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8" name="Afbeelding 5">
            <a:extLst>
              <a:ext uri="{FF2B5EF4-FFF2-40B4-BE49-F238E27FC236}">
                <a16:creationId xmlns:a16="http://schemas.microsoft.com/office/drawing/2014/main" id="{18D7FCAB-EF31-46CB-8420-EE7635B43C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312745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F6A94C-2BBD-4818-9BCF-45C827470411}"/>
              </a:ext>
            </a:extLst>
          </p:cNvPr>
          <p:cNvSpPr>
            <a:spLocks noGrp="1"/>
          </p:cNvSpPr>
          <p:nvPr>
            <p:ph type="body" sz="quarter" idx="18"/>
          </p:nvPr>
        </p:nvSpPr>
        <p:spPr/>
        <p:txBody>
          <a:bodyPr/>
          <a:lstStyle/>
          <a:p>
            <a:r>
              <a:rPr lang="en-GB"/>
              <a:t>Future</a:t>
            </a:r>
          </a:p>
        </p:txBody>
      </p:sp>
      <p:sp>
        <p:nvSpPr>
          <p:cNvPr id="4" name="Text Placeholder 3">
            <a:extLst>
              <a:ext uri="{FF2B5EF4-FFF2-40B4-BE49-F238E27FC236}">
                <a16:creationId xmlns:a16="http://schemas.microsoft.com/office/drawing/2014/main" id="{3B0E8802-FA05-4538-A776-284BB711095C}"/>
              </a:ext>
            </a:extLst>
          </p:cNvPr>
          <p:cNvSpPr>
            <a:spLocks noGrp="1"/>
          </p:cNvSpPr>
          <p:nvPr>
            <p:ph type="body" sz="quarter" idx="17"/>
          </p:nvPr>
        </p:nvSpPr>
        <p:spPr>
          <a:xfrm>
            <a:off x="606107" y="845232"/>
            <a:ext cx="10858858" cy="478554"/>
          </a:xfrm>
        </p:spPr>
        <p:txBody>
          <a:bodyPr/>
          <a:lstStyle/>
          <a:p>
            <a:pPr algn="ctr"/>
            <a:r>
              <a:rPr lang="en-GB"/>
              <a:t>Challenge</a:t>
            </a:r>
          </a:p>
        </p:txBody>
      </p:sp>
      <p:pic>
        <p:nvPicPr>
          <p:cNvPr id="6" name="Picture 5">
            <a:extLst>
              <a:ext uri="{FF2B5EF4-FFF2-40B4-BE49-F238E27FC236}">
                <a16:creationId xmlns:a16="http://schemas.microsoft.com/office/drawing/2014/main" id="{6E4B41F0-0513-4828-AB48-70548A517CFC}"/>
              </a:ext>
            </a:extLst>
          </p:cNvPr>
          <p:cNvPicPr>
            <a:picLocks noChangeAspect="1"/>
          </p:cNvPicPr>
          <p:nvPr/>
        </p:nvPicPr>
        <p:blipFill rotWithShape="1">
          <a:blip r:embed="rId3"/>
          <a:srcRect t="26944" b="452"/>
          <a:stretch/>
        </p:blipFill>
        <p:spPr>
          <a:xfrm>
            <a:off x="0" y="1545771"/>
            <a:ext cx="12192000" cy="5312229"/>
          </a:xfrm>
          <a:prstGeom prst="rect">
            <a:avLst/>
          </a:prstGeom>
        </p:spPr>
      </p:pic>
      <p:pic>
        <p:nvPicPr>
          <p:cNvPr id="7" name="Afbeelding 1">
            <a:extLst>
              <a:ext uri="{FF2B5EF4-FFF2-40B4-BE49-F238E27FC236}">
                <a16:creationId xmlns:a16="http://schemas.microsoft.com/office/drawing/2014/main" id="{95317C22-04D6-4764-9765-3F50851625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sp>
        <p:nvSpPr>
          <p:cNvPr id="3" name="Slide Number Placeholder 2">
            <a:extLst>
              <a:ext uri="{FF2B5EF4-FFF2-40B4-BE49-F238E27FC236}">
                <a16:creationId xmlns:a16="http://schemas.microsoft.com/office/drawing/2014/main" id="{119E5FE6-D443-473E-9E66-0E045F5800F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prstClr val="white"/>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nl-BE"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8" name="Afbeelding 5">
            <a:extLst>
              <a:ext uri="{FF2B5EF4-FFF2-40B4-BE49-F238E27FC236}">
                <a16:creationId xmlns:a16="http://schemas.microsoft.com/office/drawing/2014/main" id="{0BD1EA28-E347-46CF-A8CC-5C82D1328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extLst>
      <p:ext uri="{BB962C8B-B14F-4D97-AF65-F5344CB8AC3E}">
        <p14:creationId xmlns:p14="http://schemas.microsoft.com/office/powerpoint/2010/main" val="186041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a:bodyPr>
          <a:lstStyle/>
          <a:p>
            <a:r>
              <a:rPr lang="en-US" sz="1800" b="0" i="0">
                <a:effectLst/>
                <a:latin typeface="Calibri" panose="020F0502020204030204" pitchFamily="34" charset="0"/>
              </a:rPr>
              <a:t>Session 3 How are workload and fatigue managed? Infrastructure managers’ perspective </a:t>
            </a:r>
            <a:endParaRPr lang="en-GB"/>
          </a:p>
        </p:txBody>
      </p:sp>
    </p:spTree>
    <p:extLst>
      <p:ext uri="{BB962C8B-B14F-4D97-AF65-F5344CB8AC3E}">
        <p14:creationId xmlns:p14="http://schemas.microsoft.com/office/powerpoint/2010/main" val="45176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table, display&#10;&#10;Description automatically generated">
            <a:extLst>
              <a:ext uri="{FF2B5EF4-FFF2-40B4-BE49-F238E27FC236}">
                <a16:creationId xmlns:a16="http://schemas.microsoft.com/office/drawing/2014/main" id="{B325856D-AAD5-473A-BC12-F89C5F1361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Slide Number Placeholder 2">
            <a:extLst>
              <a:ext uri="{FF2B5EF4-FFF2-40B4-BE49-F238E27FC236}">
                <a16:creationId xmlns:a16="http://schemas.microsoft.com/office/drawing/2014/main" id="{9A78436B-13B0-3C80-81D3-EEA3A1A16F37}"/>
              </a:ext>
            </a:extLst>
          </p:cNvPr>
          <p:cNvSpPr>
            <a:spLocks noGrp="1"/>
          </p:cNvSpPr>
          <p:nvPr>
            <p:ph type="sldNum" sz="quarter" idx="4"/>
          </p:nvPr>
        </p:nvSpPr>
        <p:spPr>
          <a:xfrm>
            <a:off x="11464965" y="6492875"/>
            <a:ext cx="56524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2" name="Multiplication Sign 1">
            <a:extLst>
              <a:ext uri="{FF2B5EF4-FFF2-40B4-BE49-F238E27FC236}">
                <a16:creationId xmlns:a16="http://schemas.microsoft.com/office/drawing/2014/main" id="{B78B8C3B-C05D-4223-94DE-5492C7187E76}"/>
              </a:ext>
            </a:extLst>
          </p:cNvPr>
          <p:cNvSpPr/>
          <p:nvPr/>
        </p:nvSpPr>
        <p:spPr>
          <a:xfrm>
            <a:off x="4000609" y="1740191"/>
            <a:ext cx="4190782" cy="3813048"/>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1">
            <a:extLst>
              <a:ext uri="{FF2B5EF4-FFF2-40B4-BE49-F238E27FC236}">
                <a16:creationId xmlns:a16="http://schemas.microsoft.com/office/drawing/2014/main" id="{92ABE944-524B-466D-AAA7-CB212E1D9F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7" name="Afbeelding 5">
            <a:extLst>
              <a:ext uri="{FF2B5EF4-FFF2-40B4-BE49-F238E27FC236}">
                <a16:creationId xmlns:a16="http://schemas.microsoft.com/office/drawing/2014/main" id="{62B59765-CAB1-4066-A714-A51E1E0EE4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custDataLst>
      <p:tags r:id="rId1"/>
    </p:custDataLst>
    <p:extLst>
      <p:ext uri="{BB962C8B-B14F-4D97-AF65-F5344CB8AC3E}">
        <p14:creationId xmlns:p14="http://schemas.microsoft.com/office/powerpoint/2010/main" val="207347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8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GB" sz="6600" b="1"/>
              <a:t>Keep it safe</a:t>
            </a:r>
          </a:p>
        </p:txBody>
      </p:sp>
    </p:spTree>
    <p:extLst>
      <p:ext uri="{BB962C8B-B14F-4D97-AF65-F5344CB8AC3E}">
        <p14:creationId xmlns:p14="http://schemas.microsoft.com/office/powerpoint/2010/main" val="2089538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106DD-BABF-447B-8A65-8A3C7E881D1B}"/>
              </a:ext>
            </a:extLst>
          </p:cNvPr>
          <p:cNvPicPr>
            <a:picLocks noChangeAspect="1"/>
          </p:cNvPicPr>
          <p:nvPr/>
        </p:nvPicPr>
        <p:blipFill>
          <a:blip r:embed="rId3">
            <a:duotone>
              <a:schemeClr val="accent1">
                <a:shade val="45000"/>
                <a:satMod val="135000"/>
              </a:schemeClr>
              <a:prstClr val="white"/>
            </a:duotone>
          </a:blip>
          <a:stretch>
            <a:fillRect/>
          </a:stretch>
        </p:blipFill>
        <p:spPr>
          <a:xfrm>
            <a:off x="468313" y="690901"/>
            <a:ext cx="11229975" cy="5474611"/>
          </a:xfrm>
          <a:prstGeom prst="rect">
            <a:avLst/>
          </a:prstGeom>
          <a:noFill/>
          <a:ln>
            <a:noFill/>
          </a:ln>
        </p:spPr>
      </p:pic>
      <p:sp>
        <p:nvSpPr>
          <p:cNvPr id="4" name="Slide Number Placeholder 3" hidden="1">
            <a:extLst>
              <a:ext uri="{FF2B5EF4-FFF2-40B4-BE49-F238E27FC236}">
                <a16:creationId xmlns:a16="http://schemas.microsoft.com/office/drawing/2014/main" id="{0656993D-DFFE-4760-9E86-7B75249CAF0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32</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pic>
        <p:nvPicPr>
          <p:cNvPr id="1026" name="Picture 1">
            <a:extLst>
              <a:ext uri="{FF2B5EF4-FFF2-40B4-BE49-F238E27FC236}">
                <a16:creationId xmlns:a16="http://schemas.microsoft.com/office/drawing/2014/main" id="{6F28AAB0-04E6-4144-982B-9E75C5F107A9}"/>
              </a:ext>
            </a:extLst>
          </p:cNvPr>
          <p:cNvPicPr>
            <a:picLocks noChangeAspect="1" noChangeArrowheads="1"/>
          </p:cNvPicPr>
          <p:nvPr/>
        </p:nvPicPr>
        <p:blipFill>
          <a:blip r:embed="rId4" cstate="print">
            <a:alphaModFix amt="49000"/>
            <a:extLst>
              <a:ext uri="{28A0092B-C50C-407E-A947-70E740481C1C}">
                <a14:useLocalDpi xmlns:a14="http://schemas.microsoft.com/office/drawing/2010/main" val="0"/>
              </a:ext>
            </a:extLst>
          </a:blip>
          <a:srcRect/>
          <a:stretch>
            <a:fillRect/>
          </a:stretch>
        </p:blipFill>
        <p:spPr bwMode="auto">
          <a:xfrm>
            <a:off x="1490663" y="4030663"/>
            <a:ext cx="53673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34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699A-8B47-4176-874C-770DB05761F2}"/>
              </a:ext>
            </a:extLst>
          </p:cNvPr>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GB"/>
          </a:p>
        </p:txBody>
      </p:sp>
      <p:sp>
        <p:nvSpPr>
          <p:cNvPr id="3" name="Subtitle 2">
            <a:extLst>
              <a:ext uri="{FF2B5EF4-FFF2-40B4-BE49-F238E27FC236}">
                <a16:creationId xmlns:a16="http://schemas.microsoft.com/office/drawing/2014/main" id="{7F81C0FB-2EC2-4E64-AE8C-2078E3B26873}"/>
              </a:ext>
            </a:extLst>
          </p:cNvPr>
          <p:cNvSpPr>
            <a:spLocks noGrp="1"/>
          </p:cNvSpPr>
          <p:nvPr>
            <p:ph type="subTitle" idx="1"/>
          </p:nvPr>
        </p:nvSpPr>
        <p:spPr/>
        <p:txBody>
          <a:bodyPr>
            <a:normAutofit/>
          </a:bodyPr>
          <a:lstStyle/>
          <a:p>
            <a:r>
              <a:rPr lang="en-US" sz="1800" b="0" i="0">
                <a:effectLst/>
                <a:latin typeface="Calibri" panose="020F0502020204030204" pitchFamily="34" charset="0"/>
              </a:rPr>
              <a:t>Session 3 How are workload and fatigue managed? Infrastructure managers’ perspective </a:t>
            </a:r>
            <a:endParaRPr lang="en-GB"/>
          </a:p>
        </p:txBody>
      </p:sp>
    </p:spTree>
    <p:extLst>
      <p:ext uri="{BB962C8B-B14F-4D97-AF65-F5344CB8AC3E}">
        <p14:creationId xmlns:p14="http://schemas.microsoft.com/office/powerpoint/2010/main" val="173179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1667636984"/>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34</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1966175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E"/>
              <a:t>Practical assessment of workload: Case studies from Irish Rail</a:t>
            </a:r>
          </a:p>
        </p:txBody>
      </p:sp>
      <p:sp>
        <p:nvSpPr>
          <p:cNvPr id="3" name="Subtitle 2"/>
          <p:cNvSpPr>
            <a:spLocks noGrp="1"/>
          </p:cNvSpPr>
          <p:nvPr>
            <p:ph type="subTitle" idx="1"/>
          </p:nvPr>
        </p:nvSpPr>
        <p:spPr/>
        <p:txBody>
          <a:bodyPr/>
          <a:lstStyle/>
          <a:p>
            <a:r>
              <a:rPr lang="en-IE"/>
              <a:t>Nora Balfe</a:t>
            </a:r>
          </a:p>
          <a:p>
            <a:r>
              <a:rPr lang="en-IE"/>
              <a:t>Human Factors Specialist</a:t>
            </a:r>
          </a:p>
        </p:txBody>
      </p:sp>
    </p:spTree>
    <p:extLst>
      <p:ext uri="{BB962C8B-B14F-4D97-AF65-F5344CB8AC3E}">
        <p14:creationId xmlns:p14="http://schemas.microsoft.com/office/powerpoint/2010/main" val="3234278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31DA-1329-4DEF-ADC4-6569AD28811B}"/>
              </a:ext>
            </a:extLst>
          </p:cNvPr>
          <p:cNvSpPr>
            <a:spLocks noGrp="1"/>
          </p:cNvSpPr>
          <p:nvPr>
            <p:ph type="title"/>
          </p:nvPr>
        </p:nvSpPr>
        <p:spPr/>
        <p:txBody>
          <a:bodyPr/>
          <a:lstStyle/>
          <a:p>
            <a:r>
              <a:rPr lang="en-IE"/>
              <a:t>Contents</a:t>
            </a:r>
          </a:p>
        </p:txBody>
      </p:sp>
      <p:sp>
        <p:nvSpPr>
          <p:cNvPr id="3" name="Content Placeholder 2">
            <a:extLst>
              <a:ext uri="{FF2B5EF4-FFF2-40B4-BE49-F238E27FC236}">
                <a16:creationId xmlns:a16="http://schemas.microsoft.com/office/drawing/2014/main" id="{DCAB66FF-EFC5-4165-94F1-DF5AEF1BB070}"/>
              </a:ext>
            </a:extLst>
          </p:cNvPr>
          <p:cNvSpPr>
            <a:spLocks noGrp="1"/>
          </p:cNvSpPr>
          <p:nvPr>
            <p:ph idx="1"/>
          </p:nvPr>
        </p:nvSpPr>
        <p:spPr/>
        <p:txBody>
          <a:bodyPr/>
          <a:lstStyle/>
          <a:p>
            <a:r>
              <a:rPr lang="en-IE"/>
              <a:t>What is mental workload?</a:t>
            </a:r>
          </a:p>
          <a:p>
            <a:r>
              <a:rPr lang="en-IE"/>
              <a:t>Why is it important in rail?</a:t>
            </a:r>
          </a:p>
          <a:p>
            <a:r>
              <a:rPr lang="en-IE"/>
              <a:t>Signaller case study</a:t>
            </a:r>
          </a:p>
          <a:p>
            <a:r>
              <a:rPr lang="en-IE"/>
              <a:t>Train driver case study</a:t>
            </a:r>
          </a:p>
          <a:p>
            <a:r>
              <a:rPr lang="en-IE"/>
              <a:t>Conclusions</a:t>
            </a:r>
          </a:p>
          <a:p>
            <a:endParaRPr lang="en-IE"/>
          </a:p>
        </p:txBody>
      </p:sp>
      <p:pic>
        <p:nvPicPr>
          <p:cNvPr id="4098" name="Picture 2" descr="How an understanding of mental workload can boost performance - Personnel  Today">
            <a:extLst>
              <a:ext uri="{FF2B5EF4-FFF2-40B4-BE49-F238E27FC236}">
                <a16:creationId xmlns:a16="http://schemas.microsoft.com/office/drawing/2014/main" id="{F0B5AB92-01C2-46EB-AB9A-7B254DA4A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283" y="1690688"/>
            <a:ext cx="4989095" cy="280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7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C5A6-A08F-41BC-B5DD-66131DB530B6}"/>
              </a:ext>
            </a:extLst>
          </p:cNvPr>
          <p:cNvSpPr>
            <a:spLocks noGrp="1"/>
          </p:cNvSpPr>
          <p:nvPr>
            <p:ph type="title"/>
          </p:nvPr>
        </p:nvSpPr>
        <p:spPr>
          <a:xfrm>
            <a:off x="838200" y="252830"/>
            <a:ext cx="3685674" cy="2378075"/>
          </a:xfrm>
        </p:spPr>
        <p:txBody>
          <a:bodyPr>
            <a:normAutofit fontScale="90000"/>
          </a:bodyPr>
          <a:lstStyle/>
          <a:p>
            <a:r>
              <a:rPr lang="en-IE"/>
              <a:t>Mental Workload: What and why?</a:t>
            </a:r>
          </a:p>
        </p:txBody>
      </p:sp>
      <p:sp>
        <p:nvSpPr>
          <p:cNvPr id="3" name="Content Placeholder 2">
            <a:extLst>
              <a:ext uri="{FF2B5EF4-FFF2-40B4-BE49-F238E27FC236}">
                <a16:creationId xmlns:a16="http://schemas.microsoft.com/office/drawing/2014/main" id="{EB114D25-9E4F-4E6E-9FA5-D4F51D2E86BA}"/>
              </a:ext>
            </a:extLst>
          </p:cNvPr>
          <p:cNvSpPr>
            <a:spLocks noGrp="1"/>
          </p:cNvSpPr>
          <p:nvPr>
            <p:ph idx="1"/>
          </p:nvPr>
        </p:nvSpPr>
        <p:spPr>
          <a:xfrm>
            <a:off x="1199147" y="2630905"/>
            <a:ext cx="2707105" cy="2646949"/>
          </a:xfrm>
        </p:spPr>
        <p:txBody>
          <a:bodyPr/>
          <a:lstStyle/>
          <a:p>
            <a:pPr marL="0" indent="0" algn="ctr">
              <a:buNone/>
            </a:pPr>
            <a:r>
              <a:rPr lang="en-IE"/>
              <a:t>The mental demand placed on an operator and their ability to manage it</a:t>
            </a:r>
          </a:p>
          <a:p>
            <a:pPr algn="ctr"/>
            <a:endParaRPr lang="en-IE"/>
          </a:p>
        </p:txBody>
      </p:sp>
      <p:pic>
        <p:nvPicPr>
          <p:cNvPr id="4" name="Picture 2" descr="The underload–overload inverted 'U' diagram | Download Scientific Diagram">
            <a:extLst>
              <a:ext uri="{FF2B5EF4-FFF2-40B4-BE49-F238E27FC236}">
                <a16:creationId xmlns:a16="http://schemas.microsoft.com/office/drawing/2014/main" id="{07068730-1799-41DA-AFCE-BF0A1761B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380" y="603287"/>
            <a:ext cx="7208852" cy="581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8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BF48-D702-4B07-AF9D-CB7934F7D1F3}"/>
              </a:ext>
            </a:extLst>
          </p:cNvPr>
          <p:cNvSpPr>
            <a:spLocks noGrp="1"/>
          </p:cNvSpPr>
          <p:nvPr>
            <p:ph type="title"/>
          </p:nvPr>
        </p:nvSpPr>
        <p:spPr/>
        <p:txBody>
          <a:bodyPr/>
          <a:lstStyle/>
          <a:p>
            <a:r>
              <a:rPr lang="en-IE"/>
              <a:t>Measures of mental workload</a:t>
            </a:r>
          </a:p>
        </p:txBody>
      </p:sp>
      <p:graphicFrame>
        <p:nvGraphicFramePr>
          <p:cNvPr id="4" name="Content Placeholder 3">
            <a:extLst>
              <a:ext uri="{FF2B5EF4-FFF2-40B4-BE49-F238E27FC236}">
                <a16:creationId xmlns:a16="http://schemas.microsoft.com/office/drawing/2014/main" id="{15A3B022-0E36-4011-8CAE-B1FC5BA690E8}"/>
              </a:ext>
            </a:extLst>
          </p:cNvPr>
          <p:cNvGraphicFramePr>
            <a:graphicFrameLocks noGrp="1"/>
          </p:cNvGraphicFramePr>
          <p:nvPr>
            <p:ph idx="1"/>
          </p:nvPr>
        </p:nvGraphicFramePr>
        <p:xfrm>
          <a:off x="1251283" y="1690688"/>
          <a:ext cx="9176084" cy="4270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4884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9D32-6E0C-4229-B3C0-1828D5CFC7A4}"/>
              </a:ext>
            </a:extLst>
          </p:cNvPr>
          <p:cNvSpPr>
            <a:spLocks noGrp="1"/>
          </p:cNvSpPr>
          <p:nvPr>
            <p:ph type="title"/>
          </p:nvPr>
        </p:nvSpPr>
        <p:spPr>
          <a:xfrm>
            <a:off x="838200" y="365125"/>
            <a:ext cx="10096500" cy="1325563"/>
          </a:xfrm>
        </p:spPr>
        <p:txBody>
          <a:bodyPr/>
          <a:lstStyle/>
          <a:p>
            <a:r>
              <a:rPr lang="en-IE"/>
              <a:t>Practical applications of workload measurement</a:t>
            </a:r>
          </a:p>
        </p:txBody>
      </p:sp>
      <p:graphicFrame>
        <p:nvGraphicFramePr>
          <p:cNvPr id="19" name="Diagram 18">
            <a:extLst>
              <a:ext uri="{FF2B5EF4-FFF2-40B4-BE49-F238E27FC236}">
                <a16:creationId xmlns:a16="http://schemas.microsoft.com/office/drawing/2014/main" id="{20BE7DDF-9406-46C4-9B51-AAB55D1D7D51}"/>
              </a:ext>
            </a:extLst>
          </p:cNvPr>
          <p:cNvGraphicFramePr/>
          <p:nvPr/>
        </p:nvGraphicFramePr>
        <p:xfrm>
          <a:off x="1701800" y="1690688"/>
          <a:ext cx="8369300"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75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2638" y="1"/>
            <a:ext cx="9009363" cy="854463"/>
            <a:chOff x="0" y="0"/>
            <a:chExt cx="5113054" cy="553293"/>
          </a:xfrm>
        </p:grpSpPr>
        <p:sp>
          <p:nvSpPr>
            <p:cNvPr id="3" name="Freeform 3"/>
            <p:cNvSpPr/>
            <p:nvPr/>
          </p:nvSpPr>
          <p:spPr>
            <a:xfrm>
              <a:off x="0" y="0"/>
              <a:ext cx="5113054" cy="553293"/>
            </a:xfrm>
            <a:custGeom>
              <a:avLst/>
              <a:gdLst/>
              <a:ahLst/>
              <a:cxnLst/>
              <a:rect l="l" t="t" r="r" b="b"/>
              <a:pathLst>
                <a:path w="5113054" h="553293">
                  <a:moveTo>
                    <a:pt x="0" y="0"/>
                  </a:moveTo>
                  <a:lnTo>
                    <a:pt x="5113054" y="0"/>
                  </a:lnTo>
                  <a:lnTo>
                    <a:pt x="5113054" y="553293"/>
                  </a:lnTo>
                  <a:lnTo>
                    <a:pt x="0" y="553293"/>
                  </a:lnTo>
                  <a:close/>
                </a:path>
              </a:pathLst>
            </a:custGeom>
            <a:solidFill>
              <a:srgbClr val="AECA13"/>
            </a:solidFill>
          </p:spPr>
        </p:sp>
        <p:sp>
          <p:nvSpPr>
            <p:cNvPr id="4" name="TextBox 4"/>
            <p:cNvSpPr txBox="1"/>
            <p:nvPr/>
          </p:nvSpPr>
          <p:spPr>
            <a:xfrm>
              <a:off x="0" y="-152400"/>
              <a:ext cx="812800" cy="965200"/>
            </a:xfrm>
            <a:prstGeom prst="rect">
              <a:avLst/>
            </a:prstGeom>
          </p:spPr>
          <p:txBody>
            <a:bodyPr lIns="34637" tIns="34637" rIns="34637" bIns="34637" rtlCol="0" anchor="ctr"/>
            <a:lstStyle/>
            <a:p>
              <a:pPr algn="ctr">
                <a:lnSpc>
                  <a:spcPts val="3054"/>
                </a:lnSpc>
              </a:pPr>
              <a:endParaRPr sz="1200"/>
            </a:p>
            <a:p>
              <a:pPr algn="ctr">
                <a:lnSpc>
                  <a:spcPts val="3054"/>
                </a:lnSpc>
              </a:pPr>
              <a:endParaRPr sz="1200"/>
            </a:p>
          </p:txBody>
        </p:sp>
      </p:grpSp>
      <p:grpSp>
        <p:nvGrpSpPr>
          <p:cNvPr id="5" name="Group 5"/>
          <p:cNvGrpSpPr/>
          <p:nvPr/>
        </p:nvGrpSpPr>
        <p:grpSpPr>
          <a:xfrm>
            <a:off x="3352800" y="6003537"/>
            <a:ext cx="8839200" cy="818419"/>
            <a:chOff x="0" y="0"/>
            <a:chExt cx="4968335" cy="646296"/>
          </a:xfrm>
        </p:grpSpPr>
        <p:sp>
          <p:nvSpPr>
            <p:cNvPr id="6" name="Freeform 6"/>
            <p:cNvSpPr/>
            <p:nvPr/>
          </p:nvSpPr>
          <p:spPr>
            <a:xfrm>
              <a:off x="0" y="0"/>
              <a:ext cx="4968335" cy="646296"/>
            </a:xfrm>
            <a:custGeom>
              <a:avLst/>
              <a:gdLst/>
              <a:ahLst/>
              <a:cxnLst/>
              <a:rect l="l" t="t" r="r" b="b"/>
              <a:pathLst>
                <a:path w="4968335" h="646296">
                  <a:moveTo>
                    <a:pt x="0" y="0"/>
                  </a:moveTo>
                  <a:lnTo>
                    <a:pt x="4968335" y="0"/>
                  </a:lnTo>
                  <a:lnTo>
                    <a:pt x="4968335" y="646296"/>
                  </a:lnTo>
                  <a:lnTo>
                    <a:pt x="0" y="646296"/>
                  </a:lnTo>
                  <a:close/>
                </a:path>
              </a:pathLst>
            </a:custGeom>
            <a:solidFill>
              <a:srgbClr val="AECA13"/>
            </a:solidFill>
          </p:spPr>
        </p:sp>
        <p:sp>
          <p:nvSpPr>
            <p:cNvPr id="7" name="TextBox 7"/>
            <p:cNvSpPr txBox="1"/>
            <p:nvPr/>
          </p:nvSpPr>
          <p:spPr>
            <a:xfrm>
              <a:off x="0" y="-28575"/>
              <a:ext cx="812800" cy="841375"/>
            </a:xfrm>
            <a:prstGeom prst="rect">
              <a:avLst/>
            </a:prstGeom>
          </p:spPr>
          <p:txBody>
            <a:bodyPr lIns="34637" tIns="34637" rIns="34637" bIns="34637" rtlCol="0" anchor="ctr"/>
            <a:lstStyle/>
            <a:p>
              <a:pPr>
                <a:lnSpc>
                  <a:spcPts val="1527"/>
                </a:lnSpc>
              </a:pPr>
              <a:endParaRPr sz="1200"/>
            </a:p>
          </p:txBody>
        </p:sp>
      </p:grpSp>
      <p:grpSp>
        <p:nvGrpSpPr>
          <p:cNvPr id="8" name="Group 8"/>
          <p:cNvGrpSpPr/>
          <p:nvPr/>
        </p:nvGrpSpPr>
        <p:grpSpPr>
          <a:xfrm>
            <a:off x="3568408" y="142688"/>
            <a:ext cx="8342941" cy="6572625"/>
            <a:chOff x="0" y="0"/>
            <a:chExt cx="4265382" cy="3360296"/>
          </a:xfrm>
        </p:grpSpPr>
        <p:sp>
          <p:nvSpPr>
            <p:cNvPr id="9" name="Freeform 9"/>
            <p:cNvSpPr/>
            <p:nvPr/>
          </p:nvSpPr>
          <p:spPr>
            <a:xfrm>
              <a:off x="0" y="0"/>
              <a:ext cx="4265382" cy="3360296"/>
            </a:xfrm>
            <a:custGeom>
              <a:avLst/>
              <a:gdLst/>
              <a:ahLst/>
              <a:cxnLst/>
              <a:rect l="l" t="t" r="r" b="b"/>
              <a:pathLst>
                <a:path w="4265382" h="3360296">
                  <a:moveTo>
                    <a:pt x="0" y="0"/>
                  </a:moveTo>
                  <a:lnTo>
                    <a:pt x="4265382" y="0"/>
                  </a:lnTo>
                  <a:lnTo>
                    <a:pt x="4265382" y="3360296"/>
                  </a:lnTo>
                  <a:lnTo>
                    <a:pt x="0" y="3360296"/>
                  </a:lnTo>
                  <a:close/>
                </a:path>
              </a:pathLst>
            </a:custGeom>
            <a:solidFill>
              <a:srgbClr val="FFFFFF"/>
            </a:solidFill>
            <a:ln w="9525">
              <a:solidFill>
                <a:srgbClr val="947F57"/>
              </a:solidFill>
            </a:ln>
          </p:spPr>
        </p:sp>
        <p:sp>
          <p:nvSpPr>
            <p:cNvPr id="10" name="TextBox 10"/>
            <p:cNvSpPr txBox="1"/>
            <p:nvPr/>
          </p:nvSpPr>
          <p:spPr>
            <a:xfrm>
              <a:off x="0" y="-28575"/>
              <a:ext cx="812800" cy="841375"/>
            </a:xfrm>
            <a:prstGeom prst="rect">
              <a:avLst/>
            </a:prstGeom>
          </p:spPr>
          <p:txBody>
            <a:bodyPr lIns="34637" tIns="34637" rIns="34637" bIns="34637" rtlCol="0" anchor="ctr"/>
            <a:lstStyle/>
            <a:p>
              <a:pPr algn="ctr">
                <a:lnSpc>
                  <a:spcPts val="1145"/>
                </a:lnSpc>
              </a:pPr>
              <a:endParaRPr sz="1200"/>
            </a:p>
          </p:txBody>
        </p:sp>
      </p:grpSp>
      <p:graphicFrame>
        <p:nvGraphicFramePr>
          <p:cNvPr id="11" name="Table 11"/>
          <p:cNvGraphicFramePr>
            <a:graphicFrameLocks noGrp="1"/>
          </p:cNvGraphicFramePr>
          <p:nvPr/>
        </p:nvGraphicFramePr>
        <p:xfrm>
          <a:off x="3710798" y="980419"/>
          <a:ext cx="8058160" cy="5969561"/>
        </p:xfrm>
        <a:graphic>
          <a:graphicData uri="http://schemas.openxmlformats.org/drawingml/2006/table">
            <a:tbl>
              <a:tblPr/>
              <a:tblGrid>
                <a:gridCol w="1444941">
                  <a:extLst>
                    <a:ext uri="{9D8B030D-6E8A-4147-A177-3AD203B41FA5}">
                      <a16:colId xmlns:a16="http://schemas.microsoft.com/office/drawing/2014/main" val="20000"/>
                    </a:ext>
                  </a:extLst>
                </a:gridCol>
                <a:gridCol w="4876937">
                  <a:extLst>
                    <a:ext uri="{9D8B030D-6E8A-4147-A177-3AD203B41FA5}">
                      <a16:colId xmlns:a16="http://schemas.microsoft.com/office/drawing/2014/main" val="20001"/>
                    </a:ext>
                  </a:extLst>
                </a:gridCol>
                <a:gridCol w="1736282">
                  <a:extLst>
                    <a:ext uri="{9D8B030D-6E8A-4147-A177-3AD203B41FA5}">
                      <a16:colId xmlns:a16="http://schemas.microsoft.com/office/drawing/2014/main" val="20002"/>
                    </a:ext>
                  </a:extLst>
                </a:gridCol>
              </a:tblGrid>
              <a:tr h="599019">
                <a:tc>
                  <a:txBody>
                    <a:bodyPr/>
                    <a:lstStyle/>
                    <a:p>
                      <a:pPr algn="l">
                        <a:defRPr/>
                      </a:pPr>
                      <a:r>
                        <a:rPr lang="en-US" sz="1900" spc="70">
                          <a:solidFill>
                            <a:srgbClr val="FFFFFF"/>
                          </a:solidFill>
                          <a:latin typeface="Myriad Pro 1"/>
                        </a:rPr>
                        <a:t>Time</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900" spc="70">
                          <a:solidFill>
                            <a:srgbClr val="FFFFFF"/>
                          </a:solidFill>
                          <a:latin typeface="Myriad Pro 1"/>
                        </a:rPr>
                        <a:t>Description</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a:txBody>
                    <a:bodyPr/>
                    <a:lstStyle/>
                    <a:p>
                      <a:pPr algn="l">
                        <a:defRPr/>
                      </a:pPr>
                      <a:r>
                        <a:rPr lang="en-US" sz="1900" spc="70">
                          <a:solidFill>
                            <a:srgbClr val="FFFFFF"/>
                          </a:solidFill>
                          <a:latin typeface="Myriad Pro 1"/>
                        </a:rPr>
                        <a:t>Speaker</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0"/>
                  </a:ext>
                </a:extLst>
              </a:tr>
              <a:tr h="629220">
                <a:tc gridSpan="3">
                  <a:txBody>
                    <a:bodyPr/>
                    <a:lstStyle/>
                    <a:p>
                      <a:pPr algn="l">
                        <a:defRPr/>
                      </a:pPr>
                      <a:r>
                        <a:rPr lang="en-US" sz="1800" kern="1200" spc="65">
                          <a:solidFill>
                            <a:srgbClr val="FFFFFF"/>
                          </a:solidFill>
                          <a:latin typeface="Myriad Pro 2"/>
                          <a:ea typeface="+mn-ea"/>
                          <a:cs typeface="+mn-cs"/>
                        </a:rPr>
                        <a:t>Session 3 | How are workload and fatigue managed? </a:t>
                      </a:r>
                    </a:p>
                    <a:p>
                      <a:r>
                        <a:rPr lang="en-US" sz="1800" spc="65">
                          <a:solidFill>
                            <a:srgbClr val="FFFFFF"/>
                          </a:solidFill>
                          <a:latin typeface="Myriad Pro 2"/>
                        </a:rPr>
                        <a:t>                   Infrastructure managers’ perspective</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a:t>Session 3 | How are workload and fatigue managed? </a:t>
                      </a:r>
                    </a:p>
                    <a:p>
                      <a:r>
                        <a:rPr lang="en-US" sz="2627" spc="65">
                          <a:solidFill>
                            <a:srgbClr val="FFFFFF"/>
                          </a:solidFill>
                          <a:latin typeface="Myriad Pro 2"/>
                        </a:rPr>
                        <a:t>                   Infrastructure managers’ perspective</a:t>
                      </a:r>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pPr algn="l">
                        <a:defRPr/>
                      </a:pPr>
                      <a:r>
                        <a:rPr lang="en-US"/>
                        <a:t>Session 3 | How are workload and fatigue managed? </a:t>
                      </a:r>
                    </a:p>
                    <a:p>
                      <a:r>
                        <a:rPr lang="en-US" sz="2627" spc="65">
                          <a:solidFill>
                            <a:srgbClr val="FFFFFF"/>
                          </a:solidFill>
                          <a:latin typeface="Myriad Pro 2"/>
                        </a:rPr>
                        <a:t>                   Infrastructure managers’ perspective</a:t>
                      </a:r>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1"/>
                  </a:ext>
                </a:extLst>
              </a:tr>
              <a:tr h="862584">
                <a:tc>
                  <a:txBody>
                    <a:bodyPr/>
                    <a:lstStyle/>
                    <a:p>
                      <a:pPr algn="l">
                        <a:defRPr/>
                      </a:pPr>
                      <a:r>
                        <a:rPr lang="en-US" sz="1800" spc="65">
                          <a:solidFill>
                            <a:srgbClr val="3D3D3D"/>
                          </a:solidFill>
                          <a:latin typeface="Myriad Pro 2"/>
                        </a:rPr>
                        <a:t>15.30 - 16.10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Hourly Risk Index at Infrabel: an experimental tool for estimating fatigue risk in incident analysis at traffic control centres </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Tim Haesevoets | Infrabel</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2"/>
                  </a:ext>
                </a:extLst>
              </a:tr>
              <a:tr h="431231">
                <a:tc gridSpan="3">
                  <a:txBody>
                    <a:bodyPr/>
                    <a:lstStyle/>
                    <a:p>
                      <a:endParaRPr lang="en-US" sz="12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3"/>
                  </a:ext>
                </a:extLst>
              </a:tr>
              <a:tr h="807681">
                <a:tc>
                  <a:txBody>
                    <a:bodyPr/>
                    <a:lstStyle/>
                    <a:p>
                      <a:pPr algn="l">
                        <a:defRPr/>
                      </a:pPr>
                      <a:r>
                        <a:rPr lang="en-US" sz="1800" spc="65">
                          <a:solidFill>
                            <a:srgbClr val="3D3D3D"/>
                          </a:solidFill>
                          <a:latin typeface="Myriad Pro 2"/>
                        </a:rPr>
                        <a:t>16.10 -16.50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kern="1200" spc="65">
                          <a:solidFill>
                            <a:srgbClr val="3D3D3D"/>
                          </a:solidFill>
                          <a:latin typeface="Myriad Pro 2"/>
                          <a:ea typeface="+mn-ea"/>
                          <a:cs typeface="+mn-cs"/>
                        </a:rPr>
                        <a:t>Practical Assessment of workload: </a:t>
                      </a:r>
                    </a:p>
                    <a:p>
                      <a:r>
                        <a:rPr lang="en-US" sz="1800" spc="65">
                          <a:solidFill>
                            <a:srgbClr val="3D3D3D"/>
                          </a:solidFill>
                          <a:latin typeface="Myriad Pro 2"/>
                        </a:rPr>
                        <a:t>Case studies from Irish Rail</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kern="1200" spc="65">
                          <a:solidFill>
                            <a:srgbClr val="3D3D3D"/>
                          </a:solidFill>
                          <a:latin typeface="Myriad Pro 2"/>
                          <a:ea typeface="+mn-ea"/>
                          <a:cs typeface="+mn-cs"/>
                        </a:rPr>
                        <a:t>Nora Balfe </a:t>
                      </a:r>
                      <a:r>
                        <a:rPr lang="en-US" sz="1200"/>
                        <a:t>|</a:t>
                      </a:r>
                    </a:p>
                    <a:p>
                      <a:r>
                        <a:rPr lang="en-US" sz="1800" spc="65">
                          <a:solidFill>
                            <a:srgbClr val="3D3D3D"/>
                          </a:solidFill>
                          <a:latin typeface="Myriad Pro 2"/>
                        </a:rPr>
                        <a:t>Irish Rail </a:t>
                      </a:r>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4"/>
                  </a:ext>
                </a:extLst>
              </a:tr>
              <a:tr h="406769">
                <a:tc gridSpan="3">
                  <a:txBody>
                    <a:bodyPr/>
                    <a:lstStyle/>
                    <a:p>
                      <a:endParaRPr lang="en-US" sz="12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tc hMerge="1">
                  <a:txBody>
                    <a:bodyPr/>
                    <a:lstStyle/>
                    <a:p>
                      <a:endParaRPr lang="en-US"/>
                    </a:p>
                  </a:txBody>
                  <a:tcPr>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solidFill>
                      <a:srgbClr val="004AAD"/>
                    </a:solidFill>
                  </a:tcPr>
                </a:tc>
                <a:extLst>
                  <a:ext uri="{0D108BD9-81ED-4DB2-BD59-A6C34878D82A}">
                    <a16:rowId xmlns:a16="http://schemas.microsoft.com/office/drawing/2014/main" val="10005"/>
                  </a:ext>
                </a:extLst>
              </a:tr>
              <a:tr h="718201">
                <a:tc>
                  <a:txBody>
                    <a:bodyPr/>
                    <a:lstStyle/>
                    <a:p>
                      <a:pPr algn="l">
                        <a:defRPr/>
                      </a:pPr>
                      <a:r>
                        <a:rPr lang="en-US" sz="1800" spc="65">
                          <a:solidFill>
                            <a:srgbClr val="3D3D3D"/>
                          </a:solidFill>
                          <a:latin typeface="Myriad Pro 2"/>
                        </a:rPr>
                        <a:t>16.50 - 17.50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Panel Discussion</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Speakers from sessions 1 to 3</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487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6"/>
                  </a:ext>
                </a:extLst>
              </a:tr>
              <a:tr h="595376">
                <a:tc>
                  <a:txBody>
                    <a:bodyPr/>
                    <a:lstStyle/>
                    <a:p>
                      <a:pPr algn="l">
                        <a:defRPr/>
                      </a:pPr>
                      <a:r>
                        <a:rPr lang="en-US" sz="1800" spc="65">
                          <a:solidFill>
                            <a:srgbClr val="3D3D3D"/>
                          </a:solidFill>
                          <a:latin typeface="Myriad Pro 2"/>
                        </a:rPr>
                        <a:t>17.50 - 18.00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tc>
                  <a:txBody>
                    <a:bodyPr/>
                    <a:lstStyle/>
                    <a:p>
                      <a:pPr algn="l">
                        <a:defRPr/>
                      </a:pPr>
                      <a:r>
                        <a:rPr lang="en-US" sz="1800" spc="65">
                          <a:solidFill>
                            <a:srgbClr val="3D3D3D"/>
                          </a:solidFill>
                          <a:latin typeface="Myriad Pro 2"/>
                        </a:rPr>
                        <a:t>Close of the day</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tc>
                  <a:txBody>
                    <a:bodyPr/>
                    <a:lstStyle/>
                    <a:p>
                      <a:endParaRPr lang="en-US" sz="12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487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tcPr>
                </a:tc>
                <a:extLst>
                  <a:ext uri="{0D108BD9-81ED-4DB2-BD59-A6C34878D82A}">
                    <a16:rowId xmlns:a16="http://schemas.microsoft.com/office/drawing/2014/main" val="10007"/>
                  </a:ext>
                </a:extLst>
              </a:tr>
              <a:tr h="595376">
                <a:tc>
                  <a:txBody>
                    <a:bodyPr/>
                    <a:lstStyle/>
                    <a:p>
                      <a:pPr algn="l">
                        <a:defRPr/>
                      </a:pPr>
                      <a:r>
                        <a:rPr lang="en-US" sz="1800" spc="65">
                          <a:solidFill>
                            <a:srgbClr val="060210"/>
                          </a:solidFill>
                          <a:latin typeface="Myriad Pro 2"/>
                        </a:rPr>
                        <a:t>18.00 - 20.00</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pPr algn="l">
                        <a:defRPr/>
                      </a:pPr>
                      <a:r>
                        <a:rPr lang="en-US" sz="1800" spc="65">
                          <a:solidFill>
                            <a:srgbClr val="060210"/>
                          </a:solidFill>
                          <a:latin typeface="Myriad Pro 2"/>
                        </a:rPr>
                        <a:t>Networking cocktail</a:t>
                      </a:r>
                      <a:endParaRPr lang="en-US" sz="7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tc>
                  <a:txBody>
                    <a:bodyPr/>
                    <a:lstStyle/>
                    <a:p>
                      <a:endParaRPr lang="en-US" sz="1200"/>
                    </a:p>
                  </a:txBody>
                  <a:tcPr marL="60960" marR="60960" marT="30480" marB="30480">
                    <a:lnL w="4871" cap="flat" cmpd="sng" algn="ctr">
                      <a:solidFill>
                        <a:srgbClr val="3D3D3D"/>
                      </a:solidFill>
                      <a:prstDash val="solid"/>
                      <a:round/>
                      <a:headEnd type="none" w="med" len="med"/>
                      <a:tailEnd type="none" w="med" len="med"/>
                    </a:lnL>
                    <a:lnR w="4871" cap="flat" cmpd="sng" algn="ctr">
                      <a:solidFill>
                        <a:srgbClr val="3D3D3D"/>
                      </a:solidFill>
                      <a:prstDash val="solid"/>
                      <a:round/>
                      <a:headEnd type="none" w="med" len="med"/>
                      <a:tailEnd type="none" w="med" len="med"/>
                    </a:lnR>
                    <a:lnT w="9741" cap="flat" cmpd="sng" algn="ctr">
                      <a:solidFill>
                        <a:srgbClr val="3D3D3D"/>
                      </a:solidFill>
                      <a:prstDash val="solid"/>
                      <a:round/>
                      <a:headEnd type="none" w="med" len="med"/>
                      <a:tailEnd type="none" w="med" len="med"/>
                    </a:lnT>
                    <a:lnB w="9741" cap="flat" cmpd="sng" algn="ctr">
                      <a:solidFill>
                        <a:srgbClr val="3D3D3D"/>
                      </a:solidFill>
                      <a:prstDash val="solid"/>
                      <a:round/>
                      <a:headEnd type="none" w="med" len="med"/>
                      <a:tailEnd type="none" w="med" len="med"/>
                    </a:lnB>
                    <a:solidFill>
                      <a:srgbClr val="AECA13"/>
                    </a:solidFill>
                  </a:tcPr>
                </a:tc>
                <a:extLst>
                  <a:ext uri="{0D108BD9-81ED-4DB2-BD59-A6C34878D82A}">
                    <a16:rowId xmlns:a16="http://schemas.microsoft.com/office/drawing/2014/main" val="10008"/>
                  </a:ext>
                </a:extLst>
              </a:tr>
            </a:tbl>
          </a:graphicData>
        </a:graphic>
      </p:graphicFrame>
      <p:sp>
        <p:nvSpPr>
          <p:cNvPr id="12" name="AutoShape 12"/>
          <p:cNvSpPr/>
          <p:nvPr/>
        </p:nvSpPr>
        <p:spPr>
          <a:xfrm>
            <a:off x="3710799" y="917441"/>
            <a:ext cx="8058161" cy="0"/>
          </a:xfrm>
          <a:prstGeom prst="line">
            <a:avLst/>
          </a:prstGeom>
          <a:ln w="47625" cap="flat">
            <a:solidFill>
              <a:srgbClr val="060210"/>
            </a:solidFill>
            <a:prstDash val="solid"/>
            <a:headEnd type="none" w="sm" len="sm"/>
            <a:tailEnd type="none" w="sm" len="sm"/>
          </a:ln>
        </p:spPr>
      </p:sp>
      <p:sp>
        <p:nvSpPr>
          <p:cNvPr id="13" name="TextBox 13"/>
          <p:cNvSpPr txBox="1"/>
          <p:nvPr/>
        </p:nvSpPr>
        <p:spPr>
          <a:xfrm>
            <a:off x="3710799" y="249330"/>
            <a:ext cx="7858459" cy="515910"/>
          </a:xfrm>
          <a:prstGeom prst="rect">
            <a:avLst/>
          </a:prstGeom>
        </p:spPr>
        <p:txBody>
          <a:bodyPr lIns="0" tIns="0" rIns="0" bIns="0" rtlCol="0" anchor="t">
            <a:spAutoFit/>
          </a:bodyPr>
          <a:lstStyle/>
          <a:p>
            <a:pPr>
              <a:lnSpc>
                <a:spcPts val="4446"/>
              </a:lnSpc>
              <a:spcBef>
                <a:spcPct val="0"/>
              </a:spcBef>
            </a:pPr>
            <a:r>
              <a:rPr lang="en-US" sz="3175" spc="139">
                <a:solidFill>
                  <a:srgbClr val="060210"/>
                </a:solidFill>
                <a:latin typeface="Myriad Pro 2"/>
              </a:rPr>
              <a:t>AGENDA | 6 DECEMBER | 15.30- 20.00</a:t>
            </a:r>
          </a:p>
        </p:txBody>
      </p:sp>
      <p:pic>
        <p:nvPicPr>
          <p:cNvPr id="14" name="Picture 14"/>
          <p:cNvPicPr>
            <a:picLocks noChangeAspect="1"/>
          </p:cNvPicPr>
          <p:nvPr/>
        </p:nvPicPr>
        <p:blipFill>
          <a:blip r:embed="rId2"/>
          <a:srcRect/>
          <a:stretch>
            <a:fillRect/>
          </a:stretch>
        </p:blipFill>
        <p:spPr>
          <a:xfrm>
            <a:off x="0" y="1643308"/>
            <a:ext cx="3568408" cy="3571384"/>
          </a:xfrm>
          <a:prstGeom prst="rect">
            <a:avLst/>
          </a:prstGeom>
        </p:spPr>
      </p:pic>
    </p:spTree>
    <p:extLst>
      <p:ext uri="{BB962C8B-B14F-4D97-AF65-F5344CB8AC3E}">
        <p14:creationId xmlns:p14="http://schemas.microsoft.com/office/powerpoint/2010/main" val="28833749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D113D-0A3B-4FCF-A623-6CBA2FFD261D}"/>
              </a:ext>
            </a:extLst>
          </p:cNvPr>
          <p:cNvSpPr>
            <a:spLocks noGrp="1"/>
          </p:cNvSpPr>
          <p:nvPr>
            <p:ph type="title"/>
          </p:nvPr>
        </p:nvSpPr>
        <p:spPr>
          <a:xfrm>
            <a:off x="838200" y="365125"/>
            <a:ext cx="10040007" cy="1325563"/>
          </a:xfrm>
        </p:spPr>
        <p:txBody>
          <a:bodyPr/>
          <a:lstStyle/>
          <a:p>
            <a:r>
              <a:rPr lang="en-IE"/>
              <a:t>Some examples of current IÉ projects</a:t>
            </a:r>
          </a:p>
        </p:txBody>
      </p:sp>
      <p:grpSp>
        <p:nvGrpSpPr>
          <p:cNvPr id="5" name="Group 4">
            <a:extLst>
              <a:ext uri="{FF2B5EF4-FFF2-40B4-BE49-F238E27FC236}">
                <a16:creationId xmlns:a16="http://schemas.microsoft.com/office/drawing/2014/main" id="{9B003348-E58A-4AE0-B44C-7C7F782C0E4D}"/>
              </a:ext>
            </a:extLst>
          </p:cNvPr>
          <p:cNvGrpSpPr/>
          <p:nvPr/>
        </p:nvGrpSpPr>
        <p:grpSpPr>
          <a:xfrm>
            <a:off x="838200" y="2290415"/>
            <a:ext cx="9876784" cy="3158090"/>
            <a:chOff x="845049" y="2461865"/>
            <a:chExt cx="9876784" cy="3158090"/>
          </a:xfrm>
        </p:grpSpPr>
        <p:sp>
          <p:nvSpPr>
            <p:cNvPr id="6" name="Rectangle: Top Corners Rounded 5">
              <a:extLst>
                <a:ext uri="{FF2B5EF4-FFF2-40B4-BE49-F238E27FC236}">
                  <a16:creationId xmlns:a16="http://schemas.microsoft.com/office/drawing/2014/main" id="{E5782106-8B44-40D2-A64E-F1CA438C456D}"/>
                </a:ext>
              </a:extLst>
            </p:cNvPr>
            <p:cNvSpPr/>
            <p:nvPr/>
          </p:nvSpPr>
          <p:spPr>
            <a:xfrm>
              <a:off x="845049" y="2461865"/>
              <a:ext cx="2958495" cy="2208454"/>
            </a:xfrm>
            <a:prstGeom prst="round2SameRect">
              <a:avLst>
                <a:gd name="adj1" fmla="val 8000"/>
                <a:gd name="adj2" fmla="val 0"/>
              </a:avLst>
            </a:prstGeom>
            <a:blipFill rotWithShape="0">
              <a:blip r:embed="rId3"/>
              <a:srcRect/>
              <a:stretch>
                <a:fillRect l="-16000" r="-1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18896B31-78A3-496B-A91D-E190B4794836}"/>
                </a:ext>
              </a:extLst>
            </p:cNvPr>
            <p:cNvSpPr/>
            <p:nvPr/>
          </p:nvSpPr>
          <p:spPr>
            <a:xfrm>
              <a:off x="845049" y="4670320"/>
              <a:ext cx="2958495" cy="949635"/>
            </a:xfrm>
            <a:custGeom>
              <a:avLst/>
              <a:gdLst>
                <a:gd name="connsiteX0" fmla="*/ 0 w 2958495"/>
                <a:gd name="connsiteY0" fmla="*/ 0 h 949635"/>
                <a:gd name="connsiteX1" fmla="*/ 2958495 w 2958495"/>
                <a:gd name="connsiteY1" fmla="*/ 0 h 949635"/>
                <a:gd name="connsiteX2" fmla="*/ 2958495 w 2958495"/>
                <a:gd name="connsiteY2" fmla="*/ 949635 h 949635"/>
                <a:gd name="connsiteX3" fmla="*/ 0 w 2958495"/>
                <a:gd name="connsiteY3" fmla="*/ 949635 h 949635"/>
                <a:gd name="connsiteX4" fmla="*/ 0 w 2958495"/>
                <a:gd name="connsiteY4" fmla="*/ 0 h 94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495" h="949635">
                  <a:moveTo>
                    <a:pt x="0" y="0"/>
                  </a:moveTo>
                  <a:lnTo>
                    <a:pt x="2958495" y="0"/>
                  </a:lnTo>
                  <a:lnTo>
                    <a:pt x="2958495" y="949635"/>
                  </a:lnTo>
                  <a:lnTo>
                    <a:pt x="0" y="9496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0" rIns="941088" bIns="0"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IE" sz="5200" b="0" i="0" u="none" strike="noStrike" kern="1200" cap="none" spc="0" normalizeH="0" baseline="0" noProof="0">
                  <a:ln>
                    <a:noFill/>
                  </a:ln>
                  <a:solidFill>
                    <a:prstClr val="white"/>
                  </a:solidFill>
                  <a:effectLst/>
                  <a:uLnTx/>
                  <a:uFillTx/>
                  <a:latin typeface="Calibri" panose="020F0502020204030204"/>
                  <a:ea typeface="+mn-ea"/>
                  <a:cs typeface="+mn-cs"/>
                </a:rPr>
                <a:t>NTCC</a:t>
              </a:r>
            </a:p>
          </p:txBody>
        </p:sp>
        <p:sp>
          <p:nvSpPr>
            <p:cNvPr id="9" name="Rectangle: Top Corners Rounded 8">
              <a:extLst>
                <a:ext uri="{FF2B5EF4-FFF2-40B4-BE49-F238E27FC236}">
                  <a16:creationId xmlns:a16="http://schemas.microsoft.com/office/drawing/2014/main" id="{AD1DC384-CD73-4791-9E4A-BE07ED79E11A}"/>
                </a:ext>
              </a:extLst>
            </p:cNvPr>
            <p:cNvSpPr/>
            <p:nvPr/>
          </p:nvSpPr>
          <p:spPr>
            <a:xfrm>
              <a:off x="4304193" y="2461865"/>
              <a:ext cx="2958495" cy="2208454"/>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9B58F12B-B827-48C2-8200-9CE3E126CFB6}"/>
                </a:ext>
              </a:extLst>
            </p:cNvPr>
            <p:cNvSpPr/>
            <p:nvPr/>
          </p:nvSpPr>
          <p:spPr>
            <a:xfrm>
              <a:off x="4304193" y="4670320"/>
              <a:ext cx="2958495" cy="949635"/>
            </a:xfrm>
            <a:custGeom>
              <a:avLst/>
              <a:gdLst>
                <a:gd name="connsiteX0" fmla="*/ 0 w 2958495"/>
                <a:gd name="connsiteY0" fmla="*/ 0 h 949635"/>
                <a:gd name="connsiteX1" fmla="*/ 2958495 w 2958495"/>
                <a:gd name="connsiteY1" fmla="*/ 0 h 949635"/>
                <a:gd name="connsiteX2" fmla="*/ 2958495 w 2958495"/>
                <a:gd name="connsiteY2" fmla="*/ 949635 h 949635"/>
                <a:gd name="connsiteX3" fmla="*/ 0 w 2958495"/>
                <a:gd name="connsiteY3" fmla="*/ 949635 h 949635"/>
                <a:gd name="connsiteX4" fmla="*/ 0 w 2958495"/>
                <a:gd name="connsiteY4" fmla="*/ 0 h 94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495" h="949635">
                  <a:moveTo>
                    <a:pt x="0" y="0"/>
                  </a:moveTo>
                  <a:lnTo>
                    <a:pt x="2958495" y="0"/>
                  </a:lnTo>
                  <a:lnTo>
                    <a:pt x="2958495" y="949635"/>
                  </a:lnTo>
                  <a:lnTo>
                    <a:pt x="0" y="9496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0" rIns="941088" bIns="0"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IE" sz="5200" b="0" i="0" u="none" strike="noStrike" kern="1200" cap="none" spc="0" normalizeH="0" baseline="0" noProof="0">
                  <a:ln>
                    <a:noFill/>
                  </a:ln>
                  <a:solidFill>
                    <a:prstClr val="white"/>
                  </a:solidFill>
                  <a:effectLst/>
                  <a:uLnTx/>
                  <a:uFillTx/>
                  <a:latin typeface="Calibri" panose="020F0502020204030204"/>
                  <a:ea typeface="+mn-ea"/>
                  <a:cs typeface="+mn-cs"/>
                </a:rPr>
                <a:t>DART+</a:t>
              </a:r>
            </a:p>
          </p:txBody>
        </p:sp>
        <p:sp>
          <p:nvSpPr>
            <p:cNvPr id="12" name="Rectangle: Top Corners Rounded 11">
              <a:extLst>
                <a:ext uri="{FF2B5EF4-FFF2-40B4-BE49-F238E27FC236}">
                  <a16:creationId xmlns:a16="http://schemas.microsoft.com/office/drawing/2014/main" id="{3102640C-18A8-44FA-B919-FAC955F666F5}"/>
                </a:ext>
              </a:extLst>
            </p:cNvPr>
            <p:cNvSpPr/>
            <p:nvPr/>
          </p:nvSpPr>
          <p:spPr>
            <a:xfrm>
              <a:off x="7763338" y="2461865"/>
              <a:ext cx="2958495" cy="2208454"/>
            </a:xfrm>
            <a:prstGeom prst="round2SameRect">
              <a:avLst>
                <a:gd name="adj1" fmla="val 8000"/>
                <a:gd name="adj2" fmla="val 0"/>
              </a:avLst>
            </a:prstGeom>
            <a:blipFill rotWithShape="0">
              <a:blip r:embed="rId4"/>
              <a:srcRect/>
              <a:stretch>
                <a:fillRect t="-5000" b="-5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EF3D5A54-A5DC-40CA-B072-2F7DB6D0E4D6}"/>
                </a:ext>
              </a:extLst>
            </p:cNvPr>
            <p:cNvSpPr/>
            <p:nvPr/>
          </p:nvSpPr>
          <p:spPr>
            <a:xfrm>
              <a:off x="7763338" y="4670320"/>
              <a:ext cx="2958495" cy="949635"/>
            </a:xfrm>
            <a:custGeom>
              <a:avLst/>
              <a:gdLst>
                <a:gd name="connsiteX0" fmla="*/ 0 w 2958495"/>
                <a:gd name="connsiteY0" fmla="*/ 0 h 949635"/>
                <a:gd name="connsiteX1" fmla="*/ 2958495 w 2958495"/>
                <a:gd name="connsiteY1" fmla="*/ 0 h 949635"/>
                <a:gd name="connsiteX2" fmla="*/ 2958495 w 2958495"/>
                <a:gd name="connsiteY2" fmla="*/ 949635 h 949635"/>
                <a:gd name="connsiteX3" fmla="*/ 0 w 2958495"/>
                <a:gd name="connsiteY3" fmla="*/ 949635 h 949635"/>
                <a:gd name="connsiteX4" fmla="*/ 0 w 2958495"/>
                <a:gd name="connsiteY4" fmla="*/ 0 h 94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495" h="949635">
                  <a:moveTo>
                    <a:pt x="0" y="0"/>
                  </a:moveTo>
                  <a:lnTo>
                    <a:pt x="2958495" y="0"/>
                  </a:lnTo>
                  <a:lnTo>
                    <a:pt x="2958495" y="949635"/>
                  </a:lnTo>
                  <a:lnTo>
                    <a:pt x="0" y="9496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120" tIns="0" rIns="941088" bIns="0" numCol="1" spcCol="1270" anchor="ctr" anchorCtr="0">
              <a:noAutofit/>
            </a:bodyPr>
            <a:lstStyle/>
            <a:p>
              <a:pPr marL="0" marR="0" lvl="0" indent="0" algn="l" defTabSz="2311400" rtl="0" eaLnBrk="1" fontAlgn="auto" latinLnBrk="0" hangingPunct="1">
                <a:lnSpc>
                  <a:spcPct val="90000"/>
                </a:lnSpc>
                <a:spcBef>
                  <a:spcPct val="0"/>
                </a:spcBef>
                <a:spcAft>
                  <a:spcPct val="35000"/>
                </a:spcAft>
                <a:buClrTx/>
                <a:buSzTx/>
                <a:buFontTx/>
                <a:buNone/>
                <a:tabLst/>
                <a:defRPr/>
              </a:pPr>
              <a:r>
                <a:rPr kumimoji="0" lang="en-IE" sz="5200" b="0" i="0" u="none" strike="noStrike" kern="1200" cap="none" spc="0" normalizeH="0" baseline="0" noProof="0">
                  <a:ln>
                    <a:noFill/>
                  </a:ln>
                  <a:solidFill>
                    <a:prstClr val="white"/>
                  </a:solidFill>
                  <a:effectLst/>
                  <a:uLnTx/>
                  <a:uFillTx/>
                  <a:latin typeface="Calibri" panose="020F0502020204030204"/>
                  <a:ea typeface="+mn-ea"/>
                  <a:cs typeface="+mn-cs"/>
                </a:rPr>
                <a:t>ETCS</a:t>
              </a:r>
            </a:p>
          </p:txBody>
        </p:sp>
      </p:grpSp>
      <p:pic>
        <p:nvPicPr>
          <p:cNvPr id="1026" name="Picture 1">
            <a:extLst>
              <a:ext uri="{FF2B5EF4-FFF2-40B4-BE49-F238E27FC236}">
                <a16:creationId xmlns:a16="http://schemas.microsoft.com/office/drawing/2014/main" id="{EA134486-C79D-43D3-9A43-C720DFF8C8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7353" y="3028314"/>
            <a:ext cx="2751949" cy="8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577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22B0-4B6D-4BC8-938E-00ED895B9172}"/>
              </a:ext>
            </a:extLst>
          </p:cNvPr>
          <p:cNvSpPr>
            <a:spLocks noGrp="1"/>
          </p:cNvSpPr>
          <p:nvPr>
            <p:ph type="title"/>
          </p:nvPr>
        </p:nvSpPr>
        <p:spPr/>
        <p:txBody>
          <a:bodyPr/>
          <a:lstStyle/>
          <a:p>
            <a:r>
              <a:rPr lang="en-IE"/>
              <a:t>Signaller Case Study </a:t>
            </a:r>
          </a:p>
        </p:txBody>
      </p:sp>
      <p:sp>
        <p:nvSpPr>
          <p:cNvPr id="3" name="Text Placeholder 2">
            <a:extLst>
              <a:ext uri="{FF2B5EF4-FFF2-40B4-BE49-F238E27FC236}">
                <a16:creationId xmlns:a16="http://schemas.microsoft.com/office/drawing/2014/main" id="{CC760031-13BC-4FBB-AA3A-855D43809D0D}"/>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987854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3344DA-B9B5-4F8A-9708-8168C950DFC7}"/>
              </a:ext>
            </a:extLst>
          </p:cNvPr>
          <p:cNvSpPr>
            <a:spLocks noGrp="1"/>
          </p:cNvSpPr>
          <p:nvPr>
            <p:ph type="title"/>
          </p:nvPr>
        </p:nvSpPr>
        <p:spPr/>
        <p:txBody>
          <a:bodyPr/>
          <a:lstStyle/>
          <a:p>
            <a:r>
              <a:rPr lang="en-IE"/>
              <a:t>Automation reduces workload</a:t>
            </a:r>
          </a:p>
        </p:txBody>
      </p:sp>
      <p:pic>
        <p:nvPicPr>
          <p:cNvPr id="10" name="Picture 9">
            <a:extLst>
              <a:ext uri="{FF2B5EF4-FFF2-40B4-BE49-F238E27FC236}">
                <a16:creationId xmlns:a16="http://schemas.microsoft.com/office/drawing/2014/main" id="{760CF8B7-CD15-4D4E-87F2-44E5AF5D45E5}"/>
              </a:ext>
            </a:extLst>
          </p:cNvPr>
          <p:cNvPicPr>
            <a:picLocks noChangeAspect="1"/>
          </p:cNvPicPr>
          <p:nvPr/>
        </p:nvPicPr>
        <p:blipFill>
          <a:blip r:embed="rId3"/>
          <a:stretch>
            <a:fillRect/>
          </a:stretch>
        </p:blipFill>
        <p:spPr>
          <a:xfrm>
            <a:off x="0" y="2303653"/>
            <a:ext cx="3382189" cy="2579413"/>
          </a:xfrm>
          <a:prstGeom prst="rect">
            <a:avLst/>
          </a:prstGeom>
        </p:spPr>
      </p:pic>
      <p:pic>
        <p:nvPicPr>
          <p:cNvPr id="11" name="Picture 10">
            <a:extLst>
              <a:ext uri="{FF2B5EF4-FFF2-40B4-BE49-F238E27FC236}">
                <a16:creationId xmlns:a16="http://schemas.microsoft.com/office/drawing/2014/main" id="{1BDF29E1-C40A-4E49-B66C-DD3D6B5207DA}"/>
              </a:ext>
            </a:extLst>
          </p:cNvPr>
          <p:cNvPicPr>
            <a:picLocks noChangeAspect="1"/>
          </p:cNvPicPr>
          <p:nvPr/>
        </p:nvPicPr>
        <p:blipFill>
          <a:blip r:embed="rId4"/>
          <a:stretch>
            <a:fillRect/>
          </a:stretch>
        </p:blipFill>
        <p:spPr>
          <a:xfrm>
            <a:off x="3614035" y="2294228"/>
            <a:ext cx="3890328" cy="2588837"/>
          </a:xfrm>
          <a:prstGeom prst="rect">
            <a:avLst/>
          </a:prstGeom>
        </p:spPr>
      </p:pic>
      <p:pic>
        <p:nvPicPr>
          <p:cNvPr id="12" name="Picture 11">
            <a:extLst>
              <a:ext uri="{FF2B5EF4-FFF2-40B4-BE49-F238E27FC236}">
                <a16:creationId xmlns:a16="http://schemas.microsoft.com/office/drawing/2014/main" id="{F915B0E8-14FF-4DC6-B949-BC4B59EF0EEA}"/>
              </a:ext>
            </a:extLst>
          </p:cNvPr>
          <p:cNvPicPr>
            <a:picLocks noChangeAspect="1"/>
          </p:cNvPicPr>
          <p:nvPr/>
        </p:nvPicPr>
        <p:blipFill rotWithShape="1">
          <a:blip r:embed="rId5"/>
          <a:srcRect r="10306"/>
          <a:stretch/>
        </p:blipFill>
        <p:spPr>
          <a:xfrm>
            <a:off x="7736210" y="2294228"/>
            <a:ext cx="4455790" cy="2579413"/>
          </a:xfrm>
          <a:prstGeom prst="rect">
            <a:avLst/>
          </a:prstGeom>
        </p:spPr>
      </p:pic>
    </p:spTree>
    <p:extLst>
      <p:ext uri="{BB962C8B-B14F-4D97-AF65-F5344CB8AC3E}">
        <p14:creationId xmlns:p14="http://schemas.microsoft.com/office/powerpoint/2010/main" val="1259692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3344DA-B9B5-4F8A-9708-8168C950DFC7}"/>
              </a:ext>
            </a:extLst>
          </p:cNvPr>
          <p:cNvSpPr>
            <a:spLocks noGrp="1"/>
          </p:cNvSpPr>
          <p:nvPr>
            <p:ph type="title"/>
          </p:nvPr>
        </p:nvSpPr>
        <p:spPr/>
        <p:txBody>
          <a:bodyPr/>
          <a:lstStyle/>
          <a:p>
            <a:r>
              <a:rPr lang="en-IE"/>
              <a:t>Automation reduces workload</a:t>
            </a:r>
          </a:p>
        </p:txBody>
      </p:sp>
      <p:pic>
        <p:nvPicPr>
          <p:cNvPr id="9" name="Picture 8">
            <a:extLst>
              <a:ext uri="{FF2B5EF4-FFF2-40B4-BE49-F238E27FC236}">
                <a16:creationId xmlns:a16="http://schemas.microsoft.com/office/drawing/2014/main" id="{930F7ABA-FAEC-4BFF-9BCE-F764C40A14C9}"/>
              </a:ext>
            </a:extLst>
          </p:cNvPr>
          <p:cNvPicPr>
            <a:picLocks noChangeAspect="1"/>
          </p:cNvPicPr>
          <p:nvPr/>
        </p:nvPicPr>
        <p:blipFill>
          <a:blip r:embed="rId3"/>
          <a:stretch>
            <a:fillRect/>
          </a:stretch>
        </p:blipFill>
        <p:spPr>
          <a:xfrm>
            <a:off x="1229711" y="1418054"/>
            <a:ext cx="9273962" cy="4779753"/>
          </a:xfrm>
          <a:prstGeom prst="rect">
            <a:avLst/>
          </a:prstGeom>
        </p:spPr>
      </p:pic>
    </p:spTree>
    <p:extLst>
      <p:ext uri="{BB962C8B-B14F-4D97-AF65-F5344CB8AC3E}">
        <p14:creationId xmlns:p14="http://schemas.microsoft.com/office/powerpoint/2010/main" val="106267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5E1-5132-44D6-A551-59629657B79F}"/>
              </a:ext>
            </a:extLst>
          </p:cNvPr>
          <p:cNvSpPr>
            <a:spLocks noGrp="1"/>
          </p:cNvSpPr>
          <p:nvPr>
            <p:ph type="title"/>
          </p:nvPr>
        </p:nvSpPr>
        <p:spPr/>
        <p:txBody>
          <a:bodyPr/>
          <a:lstStyle/>
          <a:p>
            <a:r>
              <a:rPr lang="en-IE"/>
              <a:t>Workload assessment for signallers</a:t>
            </a:r>
          </a:p>
        </p:txBody>
      </p:sp>
      <p:sp>
        <p:nvSpPr>
          <p:cNvPr id="3" name="Content Placeholder 2">
            <a:extLst>
              <a:ext uri="{FF2B5EF4-FFF2-40B4-BE49-F238E27FC236}">
                <a16:creationId xmlns:a16="http://schemas.microsoft.com/office/drawing/2014/main" id="{0C571F2A-63FD-4AEE-9852-65F310092C21}"/>
              </a:ext>
            </a:extLst>
          </p:cNvPr>
          <p:cNvSpPr>
            <a:spLocks noGrp="1"/>
          </p:cNvSpPr>
          <p:nvPr>
            <p:ph idx="1"/>
          </p:nvPr>
        </p:nvSpPr>
        <p:spPr>
          <a:xfrm>
            <a:off x="838201" y="1825625"/>
            <a:ext cx="5704840" cy="4351338"/>
          </a:xfrm>
        </p:spPr>
        <p:txBody>
          <a:bodyPr>
            <a:normAutofit lnSpcReduction="10000"/>
          </a:bodyPr>
          <a:lstStyle/>
          <a:p>
            <a:r>
              <a:rPr lang="en-IE"/>
              <a:t>How many signallers will be needed in the new control centre?</a:t>
            </a:r>
          </a:p>
          <a:p>
            <a:endParaRPr lang="en-IE"/>
          </a:p>
          <a:p>
            <a:r>
              <a:rPr lang="en-IE"/>
              <a:t>What should the boundaries between workstations be?</a:t>
            </a:r>
          </a:p>
          <a:p>
            <a:endParaRPr lang="en-IE"/>
          </a:p>
          <a:p>
            <a:r>
              <a:rPr lang="en-IE"/>
              <a:t>How can we measure workload in real time to identify when reallocation is needed?</a:t>
            </a:r>
          </a:p>
        </p:txBody>
      </p:sp>
      <p:pic>
        <p:nvPicPr>
          <p:cNvPr id="4" name="Picture 3">
            <a:extLst>
              <a:ext uri="{FF2B5EF4-FFF2-40B4-BE49-F238E27FC236}">
                <a16:creationId xmlns:a16="http://schemas.microsoft.com/office/drawing/2014/main" id="{42DAFB1D-03BE-4128-A943-D4932EA2B400}"/>
              </a:ext>
            </a:extLst>
          </p:cNvPr>
          <p:cNvPicPr>
            <a:picLocks noChangeAspect="1"/>
          </p:cNvPicPr>
          <p:nvPr/>
        </p:nvPicPr>
        <p:blipFill rotWithShape="1">
          <a:blip r:embed="rId2"/>
          <a:srcRect l="8806" t="324" r="876" b="-87"/>
          <a:stretch/>
        </p:blipFill>
        <p:spPr>
          <a:xfrm>
            <a:off x="6825921" y="2147431"/>
            <a:ext cx="5366079" cy="3336783"/>
          </a:xfrm>
          <a:prstGeom prst="rect">
            <a:avLst/>
          </a:prstGeom>
        </p:spPr>
      </p:pic>
    </p:spTree>
    <p:extLst>
      <p:ext uri="{BB962C8B-B14F-4D97-AF65-F5344CB8AC3E}">
        <p14:creationId xmlns:p14="http://schemas.microsoft.com/office/powerpoint/2010/main" val="391348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EB1F8F-14CE-47F6-82D8-DD2C96BBDC20}"/>
              </a:ext>
            </a:extLst>
          </p:cNvPr>
          <p:cNvPicPr>
            <a:picLocks noChangeAspect="1"/>
          </p:cNvPicPr>
          <p:nvPr/>
        </p:nvPicPr>
        <p:blipFill>
          <a:blip r:embed="rId2"/>
          <a:stretch>
            <a:fillRect/>
          </a:stretch>
        </p:blipFill>
        <p:spPr>
          <a:xfrm>
            <a:off x="6645761" y="232210"/>
            <a:ext cx="3310420" cy="3196790"/>
          </a:xfrm>
          <a:prstGeom prst="rect">
            <a:avLst/>
          </a:prstGeom>
        </p:spPr>
      </p:pic>
      <p:sp>
        <p:nvSpPr>
          <p:cNvPr id="2" name="Title 1">
            <a:extLst>
              <a:ext uri="{FF2B5EF4-FFF2-40B4-BE49-F238E27FC236}">
                <a16:creationId xmlns:a16="http://schemas.microsoft.com/office/drawing/2014/main" id="{F638A857-7280-4B46-A128-C633FF865EBD}"/>
              </a:ext>
            </a:extLst>
          </p:cNvPr>
          <p:cNvSpPr>
            <a:spLocks noGrp="1"/>
          </p:cNvSpPr>
          <p:nvPr>
            <p:ph type="title"/>
          </p:nvPr>
        </p:nvSpPr>
        <p:spPr>
          <a:xfrm>
            <a:off x="838200" y="365125"/>
            <a:ext cx="9740462" cy="1325563"/>
          </a:xfrm>
        </p:spPr>
        <p:txBody>
          <a:bodyPr/>
          <a:lstStyle/>
          <a:p>
            <a:r>
              <a:rPr lang="en-IE"/>
              <a:t>Predictive Approaches</a:t>
            </a:r>
          </a:p>
        </p:txBody>
      </p:sp>
      <p:graphicFrame>
        <p:nvGraphicFramePr>
          <p:cNvPr id="4" name="Content Placeholder 3">
            <a:extLst>
              <a:ext uri="{FF2B5EF4-FFF2-40B4-BE49-F238E27FC236}">
                <a16:creationId xmlns:a16="http://schemas.microsoft.com/office/drawing/2014/main" id="{3C020326-7524-4785-BDE9-3A5C3913E8E1}"/>
              </a:ext>
            </a:extLst>
          </p:cNvPr>
          <p:cNvGraphicFramePr>
            <a:graphicFrameLocks noGrp="1"/>
          </p:cNvGraphicFramePr>
          <p:nvPr>
            <p:ph idx="1"/>
          </p:nvPr>
        </p:nvGraphicFramePr>
        <p:xfrm>
          <a:off x="838200" y="1434662"/>
          <a:ext cx="9945414" cy="5058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8DCF6EC-4147-43A2-8EE7-ECF0B5B47FC3}"/>
              </a:ext>
            </a:extLst>
          </p:cNvPr>
          <p:cNvSpPr txBox="1"/>
          <p:nvPr/>
        </p:nvSpPr>
        <p:spPr>
          <a:xfrm rot="16200000">
            <a:off x="4949057" y="2105486"/>
            <a:ext cx="17236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700" b="0" i="0" u="none" strike="noStrike" kern="1200" cap="none" spc="0" normalizeH="0" baseline="0" noProof="0">
                <a:ln>
                  <a:noFill/>
                </a:ln>
                <a:solidFill>
                  <a:prstClr val="white"/>
                </a:solidFill>
                <a:effectLst/>
                <a:uLnTx/>
                <a:uFillTx/>
                <a:latin typeface="Calibri" panose="020F0502020204030204"/>
                <a:ea typeface="+mn-ea"/>
                <a:cs typeface="+mn-cs"/>
              </a:rPr>
              <a:t>Time Occupancy</a:t>
            </a:r>
          </a:p>
        </p:txBody>
      </p:sp>
      <p:sp>
        <p:nvSpPr>
          <p:cNvPr id="7" name="TextBox 6">
            <a:extLst>
              <a:ext uri="{FF2B5EF4-FFF2-40B4-BE49-F238E27FC236}">
                <a16:creationId xmlns:a16="http://schemas.microsoft.com/office/drawing/2014/main" id="{7FEC2ECF-168C-43BC-81D7-1B8F3305AB12}"/>
              </a:ext>
            </a:extLst>
          </p:cNvPr>
          <p:cNvSpPr txBox="1"/>
          <p:nvPr/>
        </p:nvSpPr>
        <p:spPr>
          <a:xfrm>
            <a:off x="6813331" y="3100250"/>
            <a:ext cx="21017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black"/>
                </a:solidFill>
                <a:effectLst/>
                <a:uLnTx/>
                <a:uFillTx/>
                <a:latin typeface="Calibri" panose="020F0502020204030204"/>
                <a:ea typeface="+mn-ea"/>
                <a:cs typeface="+mn-cs"/>
              </a:rPr>
              <a:t>TPAM</a:t>
            </a:r>
          </a:p>
        </p:txBody>
      </p:sp>
      <p:pic>
        <p:nvPicPr>
          <p:cNvPr id="8" name="Picture 7">
            <a:extLst>
              <a:ext uri="{FF2B5EF4-FFF2-40B4-BE49-F238E27FC236}">
                <a16:creationId xmlns:a16="http://schemas.microsoft.com/office/drawing/2014/main" id="{D69885E5-9BB9-4A77-BDD5-A70050D6711A}"/>
              </a:ext>
            </a:extLst>
          </p:cNvPr>
          <p:cNvPicPr>
            <a:picLocks noChangeAspect="1"/>
          </p:cNvPicPr>
          <p:nvPr/>
        </p:nvPicPr>
        <p:blipFill>
          <a:blip r:embed="rId8"/>
          <a:stretch>
            <a:fillRect/>
          </a:stretch>
        </p:blipFill>
        <p:spPr>
          <a:xfrm>
            <a:off x="8300971" y="4422540"/>
            <a:ext cx="3910304" cy="1525769"/>
          </a:xfrm>
          <a:prstGeom prst="rect">
            <a:avLst/>
          </a:prstGeom>
        </p:spPr>
      </p:pic>
      <p:sp>
        <p:nvSpPr>
          <p:cNvPr id="9" name="TextBox 8">
            <a:extLst>
              <a:ext uri="{FF2B5EF4-FFF2-40B4-BE49-F238E27FC236}">
                <a16:creationId xmlns:a16="http://schemas.microsoft.com/office/drawing/2014/main" id="{037B3C34-A744-4DD5-A866-3DFA666D4EEE}"/>
              </a:ext>
            </a:extLst>
          </p:cNvPr>
          <p:cNvSpPr txBox="1"/>
          <p:nvPr/>
        </p:nvSpPr>
        <p:spPr>
          <a:xfrm>
            <a:off x="8681871" y="5989759"/>
            <a:ext cx="21017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black"/>
                </a:solidFill>
                <a:effectLst/>
                <a:uLnTx/>
                <a:uFillTx/>
                <a:latin typeface="Calibri" panose="020F0502020204030204"/>
                <a:ea typeface="+mn-ea"/>
                <a:cs typeface="+mn-cs"/>
              </a:rPr>
              <a:t>ODEC/SAS</a:t>
            </a:r>
          </a:p>
        </p:txBody>
      </p:sp>
      <p:graphicFrame>
        <p:nvGraphicFramePr>
          <p:cNvPr id="10" name="Object 9">
            <a:extLst>
              <a:ext uri="{FF2B5EF4-FFF2-40B4-BE49-F238E27FC236}">
                <a16:creationId xmlns:a16="http://schemas.microsoft.com/office/drawing/2014/main" id="{2EDA2EFA-9AE0-4597-98DE-34ADDFD996D9}"/>
              </a:ext>
            </a:extLst>
          </p:cNvPr>
          <p:cNvGraphicFramePr>
            <a:graphicFrameLocks noChangeAspect="1"/>
          </p:cNvGraphicFramePr>
          <p:nvPr/>
        </p:nvGraphicFramePr>
        <p:xfrm>
          <a:off x="0" y="1830605"/>
          <a:ext cx="4089889" cy="3057226"/>
        </p:xfrm>
        <a:graphic>
          <a:graphicData uri="http://schemas.openxmlformats.org/presentationml/2006/ole">
            <mc:AlternateContent xmlns:mc="http://schemas.openxmlformats.org/markup-compatibility/2006">
              <mc:Choice xmlns:v="urn:schemas-microsoft-com:vml" Requires="v">
                <p:oleObj name="Visio" r:id="rId9" imgW="29184414" imgH="21213952" progId="Visio.Drawing.15">
                  <p:embed/>
                </p:oleObj>
              </mc:Choice>
              <mc:Fallback>
                <p:oleObj name="Visio" r:id="rId9" imgW="29184414" imgH="21213952" progId="Visio.Drawing.15">
                  <p:embed/>
                  <p:pic>
                    <p:nvPicPr>
                      <p:cNvPr id="10" name="Object 9">
                        <a:extLst>
                          <a:ext uri="{FF2B5EF4-FFF2-40B4-BE49-F238E27FC236}">
                            <a16:creationId xmlns:a16="http://schemas.microsoft.com/office/drawing/2014/main" id="{2EDA2EFA-9AE0-4597-98DE-34ADDFD996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664"/>
                      <a:stretch>
                        <a:fillRect/>
                      </a:stretch>
                    </p:blipFill>
                    <p:spPr bwMode="auto">
                      <a:xfrm>
                        <a:off x="0" y="1830605"/>
                        <a:ext cx="4089889" cy="3057226"/>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02A79BBF-3AF3-4F09-8B5A-6C79EA99C122}"/>
              </a:ext>
            </a:extLst>
          </p:cNvPr>
          <p:cNvSpPr txBox="1"/>
          <p:nvPr/>
        </p:nvSpPr>
        <p:spPr>
          <a:xfrm>
            <a:off x="838200" y="5027748"/>
            <a:ext cx="21017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black"/>
                </a:solidFill>
                <a:effectLst/>
                <a:uLnTx/>
                <a:uFillTx/>
                <a:latin typeface="Calibri" panose="020F0502020204030204"/>
                <a:ea typeface="+mn-ea"/>
                <a:cs typeface="+mn-cs"/>
              </a:rPr>
              <a:t>Mapping</a:t>
            </a:r>
          </a:p>
        </p:txBody>
      </p:sp>
    </p:spTree>
    <p:extLst>
      <p:ext uri="{BB962C8B-B14F-4D97-AF65-F5344CB8AC3E}">
        <p14:creationId xmlns:p14="http://schemas.microsoft.com/office/powerpoint/2010/main" val="83092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1F04-73E4-4DC9-8099-6E094211014C}"/>
              </a:ext>
            </a:extLst>
          </p:cNvPr>
          <p:cNvSpPr>
            <a:spLocks noGrp="1"/>
          </p:cNvSpPr>
          <p:nvPr>
            <p:ph type="title"/>
          </p:nvPr>
        </p:nvSpPr>
        <p:spPr/>
        <p:txBody>
          <a:bodyPr/>
          <a:lstStyle/>
          <a:p>
            <a:r>
              <a:rPr lang="en-IE"/>
              <a:t>Real-time approaches</a:t>
            </a:r>
          </a:p>
        </p:txBody>
      </p:sp>
      <p:sp>
        <p:nvSpPr>
          <p:cNvPr id="3" name="Content Placeholder 2">
            <a:extLst>
              <a:ext uri="{FF2B5EF4-FFF2-40B4-BE49-F238E27FC236}">
                <a16:creationId xmlns:a16="http://schemas.microsoft.com/office/drawing/2014/main" id="{3954709B-1063-4384-8078-E5B06C8117F7}"/>
              </a:ext>
            </a:extLst>
          </p:cNvPr>
          <p:cNvSpPr>
            <a:spLocks noGrp="1"/>
          </p:cNvSpPr>
          <p:nvPr>
            <p:ph idx="1"/>
          </p:nvPr>
        </p:nvSpPr>
        <p:spPr/>
        <p:txBody>
          <a:bodyPr/>
          <a:lstStyle/>
          <a:p>
            <a:r>
              <a:rPr lang="en-IE"/>
              <a:t>Yet to be developed</a:t>
            </a:r>
          </a:p>
          <a:p>
            <a:r>
              <a:rPr lang="en-IE"/>
              <a:t>Will be based on real-time metrics, e.g.</a:t>
            </a:r>
          </a:p>
          <a:p>
            <a:pPr lvl="1"/>
            <a:r>
              <a:rPr lang="en-IE"/>
              <a:t>Operator actions per minute</a:t>
            </a:r>
          </a:p>
          <a:p>
            <a:pPr lvl="1"/>
            <a:r>
              <a:rPr lang="en-IE"/>
              <a:t>Number of trains under control</a:t>
            </a:r>
          </a:p>
          <a:p>
            <a:pPr lvl="1"/>
            <a:r>
              <a:rPr lang="en-IE"/>
              <a:t>Number of train movements per hour</a:t>
            </a:r>
          </a:p>
          <a:p>
            <a:pPr lvl="1"/>
            <a:r>
              <a:rPr lang="en-IE"/>
              <a:t>Number of communications per hour</a:t>
            </a:r>
          </a:p>
          <a:p>
            <a:pPr lvl="1"/>
            <a:r>
              <a:rPr lang="en-IE"/>
              <a:t>Etc.</a:t>
            </a:r>
          </a:p>
          <a:p>
            <a:r>
              <a:rPr lang="en-IE"/>
              <a:t>Work ongoing to identify the possibilities</a:t>
            </a:r>
          </a:p>
          <a:p>
            <a:pPr lvl="1"/>
            <a:r>
              <a:rPr lang="en-IE"/>
              <a:t>Model will be validated in simulations before deployment</a:t>
            </a:r>
          </a:p>
        </p:txBody>
      </p:sp>
      <p:pic>
        <p:nvPicPr>
          <p:cNvPr id="4" name="Picture 3">
            <a:extLst>
              <a:ext uri="{FF2B5EF4-FFF2-40B4-BE49-F238E27FC236}">
                <a16:creationId xmlns:a16="http://schemas.microsoft.com/office/drawing/2014/main" id="{9D46B490-963E-456B-9EEC-155F0A18F40D}"/>
              </a:ext>
            </a:extLst>
          </p:cNvPr>
          <p:cNvPicPr>
            <a:picLocks noChangeAspect="1"/>
          </p:cNvPicPr>
          <p:nvPr/>
        </p:nvPicPr>
        <p:blipFill rotWithShape="1">
          <a:blip r:embed="rId2"/>
          <a:srcRect l="19166" r="17215"/>
          <a:stretch/>
        </p:blipFill>
        <p:spPr>
          <a:xfrm>
            <a:off x="8119241" y="1825625"/>
            <a:ext cx="2916621" cy="2755631"/>
          </a:xfrm>
          <a:prstGeom prst="rect">
            <a:avLst/>
          </a:prstGeom>
        </p:spPr>
      </p:pic>
    </p:spTree>
    <p:extLst>
      <p:ext uri="{BB962C8B-B14F-4D97-AF65-F5344CB8AC3E}">
        <p14:creationId xmlns:p14="http://schemas.microsoft.com/office/powerpoint/2010/main" val="286272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22B0-4B6D-4BC8-938E-00ED895B9172}"/>
              </a:ext>
            </a:extLst>
          </p:cNvPr>
          <p:cNvSpPr>
            <a:spLocks noGrp="1"/>
          </p:cNvSpPr>
          <p:nvPr>
            <p:ph type="title"/>
          </p:nvPr>
        </p:nvSpPr>
        <p:spPr/>
        <p:txBody>
          <a:bodyPr/>
          <a:lstStyle/>
          <a:p>
            <a:r>
              <a:rPr lang="en-IE"/>
              <a:t>Driver Case Study </a:t>
            </a:r>
          </a:p>
        </p:txBody>
      </p:sp>
      <p:sp>
        <p:nvSpPr>
          <p:cNvPr id="3" name="Text Placeholder 2">
            <a:extLst>
              <a:ext uri="{FF2B5EF4-FFF2-40B4-BE49-F238E27FC236}">
                <a16:creationId xmlns:a16="http://schemas.microsoft.com/office/drawing/2014/main" id="{CC760031-13BC-4FBB-AA3A-855D43809D0D}"/>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277635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F9AA-D053-454E-A693-1A6D94AD3F47}"/>
              </a:ext>
            </a:extLst>
          </p:cNvPr>
          <p:cNvSpPr>
            <a:spLocks noGrp="1"/>
          </p:cNvSpPr>
          <p:nvPr>
            <p:ph type="title"/>
          </p:nvPr>
        </p:nvSpPr>
        <p:spPr>
          <a:xfrm>
            <a:off x="1010649" y="0"/>
            <a:ext cx="8994913" cy="1325563"/>
          </a:xfrm>
        </p:spPr>
        <p:txBody>
          <a:bodyPr/>
          <a:lstStyle/>
          <a:p>
            <a:r>
              <a:rPr lang="en-IE"/>
              <a:t>Train driver workload assessment</a:t>
            </a:r>
          </a:p>
        </p:txBody>
      </p:sp>
      <p:graphicFrame>
        <p:nvGraphicFramePr>
          <p:cNvPr id="4" name="Diagram 3">
            <a:extLst>
              <a:ext uri="{FF2B5EF4-FFF2-40B4-BE49-F238E27FC236}">
                <a16:creationId xmlns:a16="http://schemas.microsoft.com/office/drawing/2014/main" id="{67775338-A5C3-456C-805B-14DA57D2057D}"/>
              </a:ext>
            </a:extLst>
          </p:cNvPr>
          <p:cNvGraphicFramePr/>
          <p:nvPr/>
        </p:nvGraphicFramePr>
        <p:xfrm>
          <a:off x="1010649" y="1013664"/>
          <a:ext cx="97414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584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5940-C801-4D92-AA95-34CEC0A753DF}"/>
              </a:ext>
            </a:extLst>
          </p:cNvPr>
          <p:cNvSpPr>
            <a:spLocks noGrp="1"/>
          </p:cNvSpPr>
          <p:nvPr>
            <p:ph type="title"/>
          </p:nvPr>
        </p:nvSpPr>
        <p:spPr/>
        <p:txBody>
          <a:bodyPr/>
          <a:lstStyle/>
          <a:p>
            <a:r>
              <a:rPr lang="en-IE"/>
              <a:t>Approach 1: OTDR analysis</a:t>
            </a:r>
          </a:p>
        </p:txBody>
      </p:sp>
      <p:pic>
        <p:nvPicPr>
          <p:cNvPr id="5" name="Picture 4">
            <a:extLst>
              <a:ext uri="{FF2B5EF4-FFF2-40B4-BE49-F238E27FC236}">
                <a16:creationId xmlns:a16="http://schemas.microsoft.com/office/drawing/2014/main" id="{685BE8BB-B854-4A10-B479-5169D28EA6BC}"/>
              </a:ext>
            </a:extLst>
          </p:cNvPr>
          <p:cNvPicPr>
            <a:picLocks noChangeAspect="1"/>
          </p:cNvPicPr>
          <p:nvPr/>
        </p:nvPicPr>
        <p:blipFill>
          <a:blip r:embed="rId3"/>
          <a:stretch>
            <a:fillRect/>
          </a:stretch>
        </p:blipFill>
        <p:spPr>
          <a:xfrm>
            <a:off x="0" y="1677083"/>
            <a:ext cx="6746240" cy="4067388"/>
          </a:xfrm>
          <a:prstGeom prst="rect">
            <a:avLst/>
          </a:prstGeom>
        </p:spPr>
      </p:pic>
      <p:pic>
        <p:nvPicPr>
          <p:cNvPr id="7" name="Picture 6">
            <a:extLst>
              <a:ext uri="{FF2B5EF4-FFF2-40B4-BE49-F238E27FC236}">
                <a16:creationId xmlns:a16="http://schemas.microsoft.com/office/drawing/2014/main" id="{ECCCCC33-9133-4B45-9CD8-78AA29B958AB}"/>
              </a:ext>
            </a:extLst>
          </p:cNvPr>
          <p:cNvPicPr>
            <a:picLocks noChangeAspect="1"/>
          </p:cNvPicPr>
          <p:nvPr/>
        </p:nvPicPr>
        <p:blipFill>
          <a:blip r:embed="rId4"/>
          <a:stretch>
            <a:fillRect/>
          </a:stretch>
        </p:blipFill>
        <p:spPr>
          <a:xfrm>
            <a:off x="5481325" y="2454592"/>
            <a:ext cx="6710675" cy="4038283"/>
          </a:xfrm>
          <a:prstGeom prst="rect">
            <a:avLst/>
          </a:prstGeom>
        </p:spPr>
      </p:pic>
    </p:spTree>
    <p:extLst>
      <p:ext uri="{BB962C8B-B14F-4D97-AF65-F5344CB8AC3E}">
        <p14:creationId xmlns:p14="http://schemas.microsoft.com/office/powerpoint/2010/main" val="282938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1824571800"/>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5</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774383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A613-58FF-4044-B022-25C974984F1A}"/>
              </a:ext>
            </a:extLst>
          </p:cNvPr>
          <p:cNvSpPr>
            <a:spLocks noGrp="1"/>
          </p:cNvSpPr>
          <p:nvPr>
            <p:ph type="title"/>
          </p:nvPr>
        </p:nvSpPr>
        <p:spPr/>
        <p:txBody>
          <a:bodyPr/>
          <a:lstStyle/>
          <a:p>
            <a:r>
              <a:rPr lang="en-IE"/>
              <a:t>New approach: Route drivability and attentional demand index</a:t>
            </a:r>
          </a:p>
        </p:txBody>
      </p:sp>
      <p:sp>
        <p:nvSpPr>
          <p:cNvPr id="3" name="Content Placeholder 2">
            <a:extLst>
              <a:ext uri="{FF2B5EF4-FFF2-40B4-BE49-F238E27FC236}">
                <a16:creationId xmlns:a16="http://schemas.microsoft.com/office/drawing/2014/main" id="{3E08E15A-0FB1-4701-A86B-49A5352D4E9B}"/>
              </a:ext>
            </a:extLst>
          </p:cNvPr>
          <p:cNvSpPr>
            <a:spLocks noGrp="1"/>
          </p:cNvSpPr>
          <p:nvPr>
            <p:ph idx="1"/>
          </p:nvPr>
        </p:nvSpPr>
        <p:spPr>
          <a:xfrm>
            <a:off x="838200" y="1825625"/>
            <a:ext cx="10154920" cy="4351338"/>
          </a:xfrm>
        </p:spPr>
        <p:txBody>
          <a:bodyPr>
            <a:normAutofit/>
          </a:bodyPr>
          <a:lstStyle/>
          <a:p>
            <a:r>
              <a:rPr lang="en-IE"/>
              <a:t>The workload imposed on a driver by a particular route</a:t>
            </a:r>
          </a:p>
          <a:p>
            <a:pPr lvl="1"/>
            <a:r>
              <a:rPr lang="en-IE"/>
              <a:t>Network Rail Ergonomics Team developed a Route Drivability Tool to assess this</a:t>
            </a:r>
          </a:p>
          <a:p>
            <a:r>
              <a:rPr lang="en-IE"/>
              <a:t>UK RIS-0703 and RIS-0713 set out requirements for drivability assessment</a:t>
            </a:r>
          </a:p>
          <a:p>
            <a:pPr lvl="1"/>
            <a:r>
              <a:rPr lang="en-IE"/>
              <a:t>Engineering/risk assessment based</a:t>
            </a:r>
          </a:p>
          <a:p>
            <a:pPr lvl="1"/>
            <a:r>
              <a:rPr lang="en-IE"/>
              <a:t>Quite complex</a:t>
            </a:r>
          </a:p>
          <a:p>
            <a:endParaRPr lang="en-IE"/>
          </a:p>
        </p:txBody>
      </p:sp>
    </p:spTree>
    <p:extLst>
      <p:ext uri="{BB962C8B-B14F-4D97-AF65-F5344CB8AC3E}">
        <p14:creationId xmlns:p14="http://schemas.microsoft.com/office/powerpoint/2010/main" val="1438573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8387-D3F5-44EF-9DF1-F4356A75CF7E}"/>
              </a:ext>
            </a:extLst>
          </p:cNvPr>
          <p:cNvSpPr>
            <a:spLocks noGrp="1"/>
          </p:cNvSpPr>
          <p:nvPr>
            <p:ph type="title"/>
          </p:nvPr>
        </p:nvSpPr>
        <p:spPr/>
        <p:txBody>
          <a:bodyPr/>
          <a:lstStyle/>
          <a:p>
            <a:r>
              <a:rPr lang="en-IE"/>
              <a:t>Why assess route drivability?</a:t>
            </a:r>
          </a:p>
        </p:txBody>
      </p:sp>
      <p:sp>
        <p:nvSpPr>
          <p:cNvPr id="3" name="Content Placeholder 2">
            <a:extLst>
              <a:ext uri="{FF2B5EF4-FFF2-40B4-BE49-F238E27FC236}">
                <a16:creationId xmlns:a16="http://schemas.microsoft.com/office/drawing/2014/main" id="{86038B71-7791-4581-B775-83F1748FAA93}"/>
              </a:ext>
            </a:extLst>
          </p:cNvPr>
          <p:cNvSpPr>
            <a:spLocks noGrp="1"/>
          </p:cNvSpPr>
          <p:nvPr>
            <p:ph idx="1"/>
          </p:nvPr>
        </p:nvSpPr>
        <p:spPr/>
        <p:txBody>
          <a:bodyPr/>
          <a:lstStyle/>
          <a:p>
            <a:pPr marL="514350" indent="-514350">
              <a:buFont typeface="+mj-lt"/>
              <a:buAutoNum type="arabicPeriod"/>
            </a:pPr>
            <a:r>
              <a:rPr lang="en-IE"/>
              <a:t>To feed in to re-signalling projects, and assess the impact of the proposed scheme on drivers</a:t>
            </a:r>
          </a:p>
          <a:p>
            <a:pPr marL="514350" indent="-514350">
              <a:buFont typeface="+mj-lt"/>
              <a:buAutoNum type="arabicPeriod"/>
            </a:pPr>
            <a:r>
              <a:rPr lang="en-IE"/>
              <a:t>To support route knowledge – targeting areas of high workload/complexity</a:t>
            </a:r>
          </a:p>
          <a:p>
            <a:pPr marL="514350" indent="-514350">
              <a:buFont typeface="+mj-lt"/>
              <a:buAutoNum type="arabicPeriod"/>
            </a:pPr>
            <a:r>
              <a:rPr lang="en-IE"/>
              <a:t>To support investigations – identifying whether the workload of that route section could be a contributing factor to events</a:t>
            </a:r>
          </a:p>
        </p:txBody>
      </p:sp>
    </p:spTree>
    <p:extLst>
      <p:ext uri="{BB962C8B-B14F-4D97-AF65-F5344CB8AC3E}">
        <p14:creationId xmlns:p14="http://schemas.microsoft.com/office/powerpoint/2010/main" val="2837682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55570-FC79-492B-8DCE-D8186AFF3B4C}"/>
              </a:ext>
            </a:extLst>
          </p:cNvPr>
          <p:cNvSpPr>
            <a:spLocks noGrp="1"/>
          </p:cNvSpPr>
          <p:nvPr>
            <p:ph type="title"/>
          </p:nvPr>
        </p:nvSpPr>
        <p:spPr>
          <a:xfrm>
            <a:off x="838200" y="365125"/>
            <a:ext cx="9765632" cy="1325563"/>
          </a:xfrm>
        </p:spPr>
        <p:txBody>
          <a:bodyPr/>
          <a:lstStyle/>
          <a:p>
            <a:r>
              <a:rPr lang="en-IE"/>
              <a:t>Driver Attentional Load Index (DALI)</a:t>
            </a:r>
          </a:p>
        </p:txBody>
      </p:sp>
      <p:sp>
        <p:nvSpPr>
          <p:cNvPr id="3" name="Content Placeholder 2">
            <a:extLst>
              <a:ext uri="{FF2B5EF4-FFF2-40B4-BE49-F238E27FC236}">
                <a16:creationId xmlns:a16="http://schemas.microsoft.com/office/drawing/2014/main" id="{5FA4505A-6DFC-4369-8E5C-DAA920F27FF8}"/>
              </a:ext>
            </a:extLst>
          </p:cNvPr>
          <p:cNvSpPr>
            <a:spLocks noGrp="1"/>
          </p:cNvSpPr>
          <p:nvPr>
            <p:ph idx="1"/>
          </p:nvPr>
        </p:nvSpPr>
        <p:spPr>
          <a:xfrm>
            <a:off x="838200" y="1825625"/>
            <a:ext cx="9910011" cy="4351338"/>
          </a:xfrm>
        </p:spPr>
        <p:txBody>
          <a:bodyPr>
            <a:normAutofit/>
          </a:bodyPr>
          <a:lstStyle/>
          <a:p>
            <a:r>
              <a:rPr lang="en-IE"/>
              <a:t>An index of route attentional demands for each mile of the network</a:t>
            </a:r>
          </a:p>
          <a:p>
            <a:pPr lvl="1"/>
            <a:r>
              <a:rPr lang="en-IE"/>
              <a:t>Based on the features in the section</a:t>
            </a:r>
          </a:p>
          <a:p>
            <a:r>
              <a:rPr lang="en-IE"/>
              <a:t>Data collected from driver assessors on the features that attract attention</a:t>
            </a:r>
          </a:p>
          <a:p>
            <a:pPr lvl="1"/>
            <a:r>
              <a:rPr lang="en-IE"/>
              <a:t>Also ranked by amount of attention commanded by the feature</a:t>
            </a:r>
          </a:p>
          <a:p>
            <a:pPr lvl="1"/>
            <a:r>
              <a:rPr lang="en-IE"/>
              <a:t>Features: e.g. signals, bridges, speed boards, sports grounds, etc.</a:t>
            </a:r>
          </a:p>
          <a:p>
            <a:r>
              <a:rPr lang="en-IE"/>
              <a:t>Data and weightings are still preliminary</a:t>
            </a:r>
          </a:p>
          <a:p>
            <a:pPr lvl="1"/>
            <a:endParaRPr lang="en-IE"/>
          </a:p>
        </p:txBody>
      </p:sp>
    </p:spTree>
    <p:extLst>
      <p:ext uri="{BB962C8B-B14F-4D97-AF65-F5344CB8AC3E}">
        <p14:creationId xmlns:p14="http://schemas.microsoft.com/office/powerpoint/2010/main" val="1929517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9FF9-0DDB-4F9D-82A1-D50B0DB921CE}"/>
              </a:ext>
            </a:extLst>
          </p:cNvPr>
          <p:cNvSpPr>
            <a:spLocks noGrp="1"/>
          </p:cNvSpPr>
          <p:nvPr>
            <p:ph type="title"/>
          </p:nvPr>
        </p:nvSpPr>
        <p:spPr>
          <a:xfrm>
            <a:off x="822158" y="27674"/>
            <a:ext cx="8994913" cy="1287779"/>
          </a:xfrm>
        </p:spPr>
        <p:txBody>
          <a:bodyPr/>
          <a:lstStyle/>
          <a:p>
            <a:r>
              <a:rPr lang="en-IE"/>
              <a:t>Preliminary data</a:t>
            </a:r>
          </a:p>
        </p:txBody>
      </p:sp>
      <p:pic>
        <p:nvPicPr>
          <p:cNvPr id="7" name="Picture 6">
            <a:extLst>
              <a:ext uri="{FF2B5EF4-FFF2-40B4-BE49-F238E27FC236}">
                <a16:creationId xmlns:a16="http://schemas.microsoft.com/office/drawing/2014/main" id="{85A72392-0C2D-493F-843F-5A5C284B45E1}"/>
              </a:ext>
            </a:extLst>
          </p:cNvPr>
          <p:cNvPicPr>
            <a:picLocks noChangeAspect="1"/>
          </p:cNvPicPr>
          <p:nvPr/>
        </p:nvPicPr>
        <p:blipFill>
          <a:blip r:embed="rId2"/>
          <a:stretch>
            <a:fillRect/>
          </a:stretch>
        </p:blipFill>
        <p:spPr>
          <a:xfrm>
            <a:off x="1051089" y="1188327"/>
            <a:ext cx="9144793" cy="2645893"/>
          </a:xfrm>
          <a:prstGeom prst="rect">
            <a:avLst/>
          </a:prstGeom>
        </p:spPr>
      </p:pic>
      <p:pic>
        <p:nvPicPr>
          <p:cNvPr id="9" name="Picture 8">
            <a:extLst>
              <a:ext uri="{FF2B5EF4-FFF2-40B4-BE49-F238E27FC236}">
                <a16:creationId xmlns:a16="http://schemas.microsoft.com/office/drawing/2014/main" id="{C13DCADC-6A49-4E1C-8DA5-89514CB9D881}"/>
              </a:ext>
            </a:extLst>
          </p:cNvPr>
          <p:cNvPicPr>
            <a:picLocks noChangeAspect="1"/>
          </p:cNvPicPr>
          <p:nvPr/>
        </p:nvPicPr>
        <p:blipFill>
          <a:blip r:embed="rId3"/>
          <a:stretch>
            <a:fillRect/>
          </a:stretch>
        </p:blipFill>
        <p:spPr>
          <a:xfrm>
            <a:off x="1051089" y="4074695"/>
            <a:ext cx="9175275" cy="2755631"/>
          </a:xfrm>
          <a:prstGeom prst="rect">
            <a:avLst/>
          </a:prstGeom>
        </p:spPr>
      </p:pic>
      <p:sp>
        <p:nvSpPr>
          <p:cNvPr id="3" name="Speech Bubble: Rectangle 2">
            <a:extLst>
              <a:ext uri="{FF2B5EF4-FFF2-40B4-BE49-F238E27FC236}">
                <a16:creationId xmlns:a16="http://schemas.microsoft.com/office/drawing/2014/main" id="{053EFD34-B3DE-4898-9FDB-0A19E984E5AF}"/>
              </a:ext>
            </a:extLst>
          </p:cNvPr>
          <p:cNvSpPr/>
          <p:nvPr/>
        </p:nvSpPr>
        <p:spPr>
          <a:xfrm>
            <a:off x="8544910" y="362608"/>
            <a:ext cx="2065283" cy="864896"/>
          </a:xfrm>
          <a:prstGeom prst="wedgeRectCallout">
            <a:avLst>
              <a:gd name="adj1" fmla="val -130874"/>
              <a:gd name="adj2" fmla="val 2177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Calibri" panose="020F0502020204030204"/>
                <a:ea typeface="+mn-ea"/>
                <a:cs typeface="+mn-cs"/>
              </a:rPr>
              <a:t>Identify peaks and troughs in the journey</a:t>
            </a:r>
          </a:p>
        </p:txBody>
      </p:sp>
      <p:sp>
        <p:nvSpPr>
          <p:cNvPr id="5" name="Rectangle 4">
            <a:extLst>
              <a:ext uri="{FF2B5EF4-FFF2-40B4-BE49-F238E27FC236}">
                <a16:creationId xmlns:a16="http://schemas.microsoft.com/office/drawing/2014/main" id="{E8434506-2432-4236-93D5-46D4310F29C2}"/>
              </a:ext>
            </a:extLst>
          </p:cNvPr>
          <p:cNvSpPr/>
          <p:nvPr/>
        </p:nvSpPr>
        <p:spPr>
          <a:xfrm>
            <a:off x="8671034" y="5549462"/>
            <a:ext cx="173421" cy="252248"/>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11C46A0-E865-4BD9-A902-68224A0142C7}"/>
              </a:ext>
            </a:extLst>
          </p:cNvPr>
          <p:cNvSpPr/>
          <p:nvPr/>
        </p:nvSpPr>
        <p:spPr>
          <a:xfrm>
            <a:off x="7651732" y="5452510"/>
            <a:ext cx="173421" cy="252248"/>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A210D26-715B-4BE7-9634-D105CC1967E5}"/>
              </a:ext>
            </a:extLst>
          </p:cNvPr>
          <p:cNvSpPr/>
          <p:nvPr/>
        </p:nvSpPr>
        <p:spPr>
          <a:xfrm>
            <a:off x="4711287" y="5417425"/>
            <a:ext cx="173421" cy="252248"/>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E58280E-0B36-484C-B3A7-28A791462542}"/>
              </a:ext>
            </a:extLst>
          </p:cNvPr>
          <p:cNvSpPr/>
          <p:nvPr/>
        </p:nvSpPr>
        <p:spPr>
          <a:xfrm>
            <a:off x="2895598" y="5562868"/>
            <a:ext cx="173421" cy="252248"/>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Rectangle 11">
            <a:extLst>
              <a:ext uri="{FF2B5EF4-FFF2-40B4-BE49-F238E27FC236}">
                <a16:creationId xmlns:a16="http://schemas.microsoft.com/office/drawing/2014/main" id="{832BAF76-64C7-43C2-96EF-F1D73CD489C6}"/>
              </a:ext>
            </a:extLst>
          </p:cNvPr>
          <p:cNvSpPr/>
          <p:nvPr/>
        </p:nvSpPr>
        <p:spPr>
          <a:xfrm>
            <a:off x="8544910" y="3947183"/>
            <a:ext cx="2065283" cy="864896"/>
          </a:xfrm>
          <a:prstGeom prst="wedgeRectCallout">
            <a:avLst>
              <a:gd name="adj1" fmla="val -85836"/>
              <a:gd name="adj2" fmla="val 1229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Calibri" panose="020F0502020204030204"/>
                <a:ea typeface="+mn-ea"/>
                <a:cs typeface="+mn-cs"/>
              </a:rPr>
              <a:t>Plan to also identify conflicts between route features</a:t>
            </a:r>
          </a:p>
        </p:txBody>
      </p:sp>
    </p:spTree>
    <p:extLst>
      <p:ext uri="{BB962C8B-B14F-4D97-AF65-F5344CB8AC3E}">
        <p14:creationId xmlns:p14="http://schemas.microsoft.com/office/powerpoint/2010/main" val="8472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4D20-16DF-4369-A210-FA5D03994395}"/>
              </a:ext>
            </a:extLst>
          </p:cNvPr>
          <p:cNvSpPr>
            <a:spLocks noGrp="1"/>
          </p:cNvSpPr>
          <p:nvPr>
            <p:ph type="title"/>
          </p:nvPr>
        </p:nvSpPr>
        <p:spPr/>
        <p:txBody>
          <a:bodyPr/>
          <a:lstStyle/>
          <a:p>
            <a:r>
              <a:rPr lang="en-IE"/>
              <a:t>Conclusions</a:t>
            </a:r>
          </a:p>
        </p:txBody>
      </p:sp>
      <p:graphicFrame>
        <p:nvGraphicFramePr>
          <p:cNvPr id="4" name="Diagram 3">
            <a:extLst>
              <a:ext uri="{FF2B5EF4-FFF2-40B4-BE49-F238E27FC236}">
                <a16:creationId xmlns:a16="http://schemas.microsoft.com/office/drawing/2014/main" id="{80B4FBB1-EB0A-40E2-BB7E-1BC76F585DC7}"/>
              </a:ext>
            </a:extLst>
          </p:cNvPr>
          <p:cNvGraphicFramePr/>
          <p:nvPr/>
        </p:nvGraphicFramePr>
        <p:xfrm>
          <a:off x="838200" y="1466195"/>
          <a:ext cx="9839434" cy="4650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2363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4D20-16DF-4369-A210-FA5D03994395}"/>
              </a:ext>
            </a:extLst>
          </p:cNvPr>
          <p:cNvSpPr>
            <a:spLocks noGrp="1"/>
          </p:cNvSpPr>
          <p:nvPr>
            <p:ph type="title"/>
          </p:nvPr>
        </p:nvSpPr>
        <p:spPr>
          <a:xfrm>
            <a:off x="929640" y="1995805"/>
            <a:ext cx="8994913" cy="2134235"/>
          </a:xfrm>
        </p:spPr>
        <p:txBody>
          <a:bodyPr>
            <a:normAutofit/>
          </a:bodyPr>
          <a:lstStyle/>
          <a:p>
            <a:r>
              <a:rPr lang="en-IE" dirty="0"/>
              <a:t>Thank you for listening!</a:t>
            </a:r>
            <a:br>
              <a:rPr lang="en-IE" dirty="0"/>
            </a:br>
            <a:br>
              <a:rPr lang="en-IE" dirty="0"/>
            </a:br>
            <a:r>
              <a:rPr lang="en-IE" sz="2000" dirty="0" err="1">
                <a:solidFill>
                  <a:schemeClr val="tx1"/>
                </a:solidFill>
              </a:rPr>
              <a:t>Dr.</a:t>
            </a:r>
            <a:r>
              <a:rPr lang="en-IE" sz="2000" dirty="0">
                <a:solidFill>
                  <a:schemeClr val="tx1"/>
                </a:solidFill>
              </a:rPr>
              <a:t> Nora Balfe</a:t>
            </a:r>
            <a:br>
              <a:rPr lang="en-IE" sz="2000" dirty="0">
                <a:solidFill>
                  <a:schemeClr val="tx1"/>
                </a:solidFill>
              </a:rPr>
            </a:br>
            <a:r>
              <a:rPr lang="en-IE" sz="2000" dirty="0">
                <a:solidFill>
                  <a:schemeClr val="tx1"/>
                </a:solidFill>
              </a:rPr>
              <a:t>Human Factors Specialist, Irish Rail</a:t>
            </a:r>
            <a:br>
              <a:rPr lang="en-IE" sz="2000" dirty="0">
                <a:solidFill>
                  <a:schemeClr val="tx1"/>
                </a:solidFill>
              </a:rPr>
            </a:br>
            <a:r>
              <a:rPr lang="en-IE" sz="2000" dirty="0">
                <a:solidFill>
                  <a:schemeClr val="tx1"/>
                </a:solidFill>
                <a:hlinkClick r:id="rId3"/>
              </a:rPr>
              <a:t>Nora.Balfe@irishrail.ie</a:t>
            </a:r>
            <a:r>
              <a:rPr lang="en-IE" sz="2000" dirty="0">
                <a:solidFill>
                  <a:schemeClr val="tx1"/>
                </a:solidFill>
              </a:rPr>
              <a:t> </a:t>
            </a:r>
            <a:endParaRPr lang="en-IE" dirty="0"/>
          </a:p>
        </p:txBody>
      </p:sp>
    </p:spTree>
    <p:extLst>
      <p:ext uri="{BB962C8B-B14F-4D97-AF65-F5344CB8AC3E}">
        <p14:creationId xmlns:p14="http://schemas.microsoft.com/office/powerpoint/2010/main" val="3651305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0">
                <a:effectLst/>
                <a:latin typeface="-apple-system"/>
              </a:rPr>
              <a:t>Conference - Integration of Human and </a:t>
            </a:r>
            <a:r>
              <a:rPr lang="en-US" b="1" i="0" err="1">
                <a:effectLst/>
                <a:latin typeface="-apple-system"/>
              </a:rPr>
              <a:t>Organisational</a:t>
            </a:r>
            <a:r>
              <a:rPr lang="en-US" b="1" i="0">
                <a:effectLst/>
                <a:latin typeface="-apple-system"/>
              </a:rPr>
              <a:t> Factors: Managing Workload and Fatigue</a:t>
            </a:r>
            <a:endParaRPr lang="en-US"/>
          </a:p>
        </p:txBody>
      </p:sp>
      <p:sp>
        <p:nvSpPr>
          <p:cNvPr id="3" name="Subtitle 2"/>
          <p:cNvSpPr>
            <a:spLocks noGrp="1"/>
          </p:cNvSpPr>
          <p:nvPr>
            <p:ph type="subTitle" idx="1"/>
          </p:nvPr>
        </p:nvSpPr>
        <p:spPr>
          <a:xfrm>
            <a:off x="1524000" y="2778919"/>
            <a:ext cx="9144000" cy="542989"/>
          </a:xfrm>
        </p:spPr>
        <p:txBody>
          <a:bodyPr>
            <a:normAutofit/>
          </a:bodyPr>
          <a:lstStyle/>
          <a:p>
            <a:r>
              <a:rPr lang="fr-BE" sz="2800" b="1"/>
              <a:t>PANEL DISCUSSION </a:t>
            </a:r>
            <a:r>
              <a:rPr lang="fr-BE" sz="2800" b="1" err="1"/>
              <a:t>day</a:t>
            </a:r>
            <a:r>
              <a:rPr lang="fr-BE" sz="2800" b="1"/>
              <a:t> 1</a:t>
            </a:r>
            <a:endParaRPr lang="en-US" sz="2800" b="1"/>
          </a:p>
        </p:txBody>
      </p:sp>
    </p:spTree>
    <p:extLst>
      <p:ext uri="{BB962C8B-B14F-4D97-AF65-F5344CB8AC3E}">
        <p14:creationId xmlns:p14="http://schemas.microsoft.com/office/powerpoint/2010/main" val="2016866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D50A222-483F-4557-ADF7-528E67FBC26B}"/>
              </a:ext>
            </a:extLst>
          </p:cNvPr>
          <p:cNvGraphicFramePr/>
          <p:nvPr>
            <p:extLst>
              <p:ext uri="{D42A27DB-BD31-4B8C-83A1-F6EECF244321}">
                <p14:modId xmlns:p14="http://schemas.microsoft.com/office/powerpoint/2010/main" val="2908531708"/>
              </p:ext>
            </p:extLst>
          </p:nvPr>
        </p:nvGraphicFramePr>
        <p:xfrm>
          <a:off x="368503" y="1076652"/>
          <a:ext cx="11487875" cy="568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CAC092C5-A883-4D57-95A7-D75EF638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274" y="5873474"/>
            <a:ext cx="911096" cy="754320"/>
          </a:xfrm>
          <a:prstGeom prst="rect">
            <a:avLst/>
          </a:prstGeom>
        </p:spPr>
      </p:pic>
      <p:pic>
        <p:nvPicPr>
          <p:cNvPr id="5" name="Picture 4" descr="Logo, company name&#10;&#10;Description automatically generated">
            <a:extLst>
              <a:ext uri="{FF2B5EF4-FFF2-40B4-BE49-F238E27FC236}">
                <a16:creationId xmlns:a16="http://schemas.microsoft.com/office/drawing/2014/main" id="{5DE206E0-FD6C-4E81-85EE-370C02FFF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375" y="5889476"/>
            <a:ext cx="1237953" cy="751237"/>
          </a:xfrm>
          <a:prstGeom prst="rect">
            <a:avLst/>
          </a:prstGeom>
        </p:spPr>
      </p:pic>
      <p:sp>
        <p:nvSpPr>
          <p:cNvPr id="10" name="Slide Number Placeholder 9">
            <a:extLst>
              <a:ext uri="{FF2B5EF4-FFF2-40B4-BE49-F238E27FC236}">
                <a16:creationId xmlns:a16="http://schemas.microsoft.com/office/drawing/2014/main" id="{2D7BA7D8-A83E-4D1C-B0DA-F2FABB56A6F6}"/>
              </a:ext>
            </a:extLst>
          </p:cNvPr>
          <p:cNvSpPr>
            <a:spLocks noGrp="1"/>
          </p:cNvSpPr>
          <p:nvPr>
            <p:ph type="sldNum" sz="quarter" idx="12"/>
          </p:nvPr>
        </p:nvSpPr>
        <p:spPr/>
        <p:txBody>
          <a:bodyPr/>
          <a:lstStyle/>
          <a:p>
            <a:fld id="{C42FA7FF-343F-4B15-8C07-71F25E92F617}" type="slidenum">
              <a:rPr lang="en-US" smtClean="0"/>
              <a:t>57</a:t>
            </a:fld>
            <a:endParaRPr lang="en-US"/>
          </a:p>
        </p:txBody>
      </p:sp>
      <p:pic>
        <p:nvPicPr>
          <p:cNvPr id="13" name="Picture 12" descr="Logo, company name&#10;&#10;Description automatically generated">
            <a:extLst>
              <a:ext uri="{FF2B5EF4-FFF2-40B4-BE49-F238E27FC236}">
                <a16:creationId xmlns:a16="http://schemas.microsoft.com/office/drawing/2014/main" id="{C1D085F2-8C6A-4729-A1BD-AC64E0C1EE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412" y="5901413"/>
            <a:ext cx="1237953" cy="751237"/>
          </a:xfrm>
          <a:prstGeom prst="rect">
            <a:avLst/>
          </a:prstGeom>
        </p:spPr>
      </p:pic>
      <p:pic>
        <p:nvPicPr>
          <p:cNvPr id="17" name="Picture 16" descr="Logo, company name&#10;&#10;Description automatically generated">
            <a:extLst>
              <a:ext uri="{FF2B5EF4-FFF2-40B4-BE49-F238E27FC236}">
                <a16:creationId xmlns:a16="http://schemas.microsoft.com/office/drawing/2014/main" id="{9C6C27B3-4A29-467B-AE57-AFD9EF9F1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969" y="5901413"/>
            <a:ext cx="1237953" cy="751237"/>
          </a:xfrm>
          <a:prstGeom prst="rect">
            <a:avLst/>
          </a:prstGeom>
        </p:spPr>
      </p:pic>
      <p:sp>
        <p:nvSpPr>
          <p:cNvPr id="3" name="AutoShape 2" descr="Home">
            <a:extLst>
              <a:ext uri="{FF2B5EF4-FFF2-40B4-BE49-F238E27FC236}">
                <a16:creationId xmlns:a16="http://schemas.microsoft.com/office/drawing/2014/main" id="{ADBD9A77-B71D-42B0-A615-335E122DB2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0A3E5D18-838D-4EEC-9743-6EFE607EAD65}"/>
              </a:ext>
            </a:extLst>
          </p:cNvPr>
          <p:cNvPicPr>
            <a:picLocks noChangeAspect="1"/>
          </p:cNvPicPr>
          <p:nvPr/>
        </p:nvPicPr>
        <p:blipFill>
          <a:blip r:embed="rId10"/>
          <a:stretch>
            <a:fillRect/>
          </a:stretch>
        </p:blipFill>
        <p:spPr>
          <a:xfrm>
            <a:off x="7297238" y="5901413"/>
            <a:ext cx="820062" cy="820062"/>
          </a:xfrm>
          <a:prstGeom prst="rect">
            <a:avLst/>
          </a:prstGeom>
        </p:spPr>
      </p:pic>
      <p:sp>
        <p:nvSpPr>
          <p:cNvPr id="9" name="AutoShape 4" descr="Irish Rail logo">
            <a:extLst>
              <a:ext uri="{FF2B5EF4-FFF2-40B4-BE49-F238E27FC236}">
                <a16:creationId xmlns:a16="http://schemas.microsoft.com/office/drawing/2014/main" id="{73DBA041-882E-497C-9F21-849EED4C79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 name="Content Placeholder 6">
            <a:extLst>
              <a:ext uri="{FF2B5EF4-FFF2-40B4-BE49-F238E27FC236}">
                <a16:creationId xmlns:a16="http://schemas.microsoft.com/office/drawing/2014/main" id="{437A13A3-5D9E-4FC3-92CC-FDD2BA8425CA}"/>
              </a:ext>
            </a:extLst>
          </p:cNvPr>
          <p:cNvPicPr>
            <a:picLocks noGrp="1" noChangeAspect="1"/>
          </p:cNvPicPr>
          <p:nvPr>
            <p:ph idx="1"/>
          </p:nvPr>
        </p:nvPicPr>
        <p:blipFill>
          <a:blip r:embed="rId11"/>
          <a:stretch>
            <a:fillRect/>
          </a:stretch>
        </p:blipFill>
        <p:spPr>
          <a:xfrm>
            <a:off x="18810463" y="12399847"/>
            <a:ext cx="1362994" cy="286229"/>
          </a:xfrm>
          <a:prstGeom prst="rect">
            <a:avLst/>
          </a:prstGeom>
        </p:spPr>
      </p:pic>
      <p:pic>
        <p:nvPicPr>
          <p:cNvPr id="11" name="Picture 10">
            <a:extLst>
              <a:ext uri="{FF2B5EF4-FFF2-40B4-BE49-F238E27FC236}">
                <a16:creationId xmlns:a16="http://schemas.microsoft.com/office/drawing/2014/main" id="{BADDA3A4-C230-4D97-A682-3C69646C5990}"/>
              </a:ext>
            </a:extLst>
          </p:cNvPr>
          <p:cNvPicPr>
            <a:picLocks noChangeAspect="1"/>
          </p:cNvPicPr>
          <p:nvPr/>
        </p:nvPicPr>
        <p:blipFill>
          <a:blip r:embed="rId12"/>
          <a:stretch>
            <a:fillRect/>
          </a:stretch>
        </p:blipFill>
        <p:spPr>
          <a:xfrm>
            <a:off x="8532279" y="6107168"/>
            <a:ext cx="1362924" cy="286932"/>
          </a:xfrm>
          <a:prstGeom prst="rect">
            <a:avLst/>
          </a:prstGeom>
        </p:spPr>
      </p:pic>
      <p:pic>
        <p:nvPicPr>
          <p:cNvPr id="12" name="Picture 11">
            <a:extLst>
              <a:ext uri="{FF2B5EF4-FFF2-40B4-BE49-F238E27FC236}">
                <a16:creationId xmlns:a16="http://schemas.microsoft.com/office/drawing/2014/main" id="{D4C303C8-E035-473B-9EEC-8270FB46B361}"/>
              </a:ext>
            </a:extLst>
          </p:cNvPr>
          <p:cNvPicPr>
            <a:picLocks noChangeAspect="1"/>
          </p:cNvPicPr>
          <p:nvPr/>
        </p:nvPicPr>
        <p:blipFill>
          <a:blip r:embed="rId11"/>
          <a:stretch>
            <a:fillRect/>
          </a:stretch>
        </p:blipFill>
        <p:spPr>
          <a:xfrm>
            <a:off x="10109503" y="6070620"/>
            <a:ext cx="1360620" cy="285730"/>
          </a:xfrm>
          <a:prstGeom prst="rect">
            <a:avLst/>
          </a:prstGeom>
        </p:spPr>
      </p:pic>
      <p:sp>
        <p:nvSpPr>
          <p:cNvPr id="50" name="Title 1">
            <a:extLst>
              <a:ext uri="{FF2B5EF4-FFF2-40B4-BE49-F238E27FC236}">
                <a16:creationId xmlns:a16="http://schemas.microsoft.com/office/drawing/2014/main" id="{09372A6F-49AC-9C15-4CFF-F82891986DB6}"/>
              </a:ext>
            </a:extLst>
          </p:cNvPr>
          <p:cNvSpPr>
            <a:spLocks noGrp="1"/>
          </p:cNvSpPr>
          <p:nvPr/>
        </p:nvSpPr>
        <p:spPr>
          <a:xfrm>
            <a:off x="1754659" y="205350"/>
            <a:ext cx="9599141" cy="768561"/>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a:lstStyle>
          <a:p>
            <a:r>
              <a:rPr lang="fr-BE"/>
              <a:t>Speakers – 6 </a:t>
            </a:r>
            <a:r>
              <a:rPr lang="fr-BE" err="1"/>
              <a:t>December</a:t>
            </a:r>
            <a:r>
              <a:rPr lang="fr-BE"/>
              <a:t> 2022</a:t>
            </a:r>
            <a:endParaRPr lang="en-GB"/>
          </a:p>
        </p:txBody>
      </p:sp>
      <p:pic>
        <p:nvPicPr>
          <p:cNvPr id="82" name="Picture 82" descr="A picture containing text&#10;&#10;Description automatically generated">
            <a:extLst>
              <a:ext uri="{FF2B5EF4-FFF2-40B4-BE49-F238E27FC236}">
                <a16:creationId xmlns:a16="http://schemas.microsoft.com/office/drawing/2014/main" id="{B0C7445B-B8FC-9C9C-E756-978C5BFA6AA4}"/>
              </a:ext>
            </a:extLst>
          </p:cNvPr>
          <p:cNvPicPr>
            <a:picLocks noChangeAspect="1"/>
          </p:cNvPicPr>
          <p:nvPr/>
        </p:nvPicPr>
        <p:blipFill>
          <a:blip r:embed="rId13"/>
          <a:stretch>
            <a:fillRect/>
          </a:stretch>
        </p:blipFill>
        <p:spPr>
          <a:xfrm>
            <a:off x="2758661" y="2917"/>
            <a:ext cx="4543286" cy="1076428"/>
          </a:xfrm>
          <a:prstGeom prst="rect">
            <a:avLst/>
          </a:prstGeom>
        </p:spPr>
      </p:pic>
    </p:spTree>
    <p:extLst>
      <p:ext uri="{BB962C8B-B14F-4D97-AF65-F5344CB8AC3E}">
        <p14:creationId xmlns:p14="http://schemas.microsoft.com/office/powerpoint/2010/main" val="2532509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5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DD178D-C32E-4C83-9ECF-24B12AEF5CA9}"/>
              </a:ext>
            </a:extLst>
          </p:cNvPr>
          <p:cNvSpPr>
            <a:spLocks noGrp="1"/>
          </p:cNvSpPr>
          <p:nvPr>
            <p:ph type="title"/>
          </p:nvPr>
        </p:nvSpPr>
        <p:spPr/>
        <p:txBody>
          <a:bodyPr/>
          <a:lstStyle/>
          <a:p>
            <a:r>
              <a:rPr lang="en-GB"/>
              <a:t>Hourly Risk Index at Infrabel</a:t>
            </a:r>
          </a:p>
        </p:txBody>
      </p:sp>
      <p:sp>
        <p:nvSpPr>
          <p:cNvPr id="7" name="Text Placeholder 6">
            <a:extLst>
              <a:ext uri="{FF2B5EF4-FFF2-40B4-BE49-F238E27FC236}">
                <a16:creationId xmlns:a16="http://schemas.microsoft.com/office/drawing/2014/main" id="{257BB04B-B761-45E5-B3C9-7331CAA946DB}"/>
              </a:ext>
            </a:extLst>
          </p:cNvPr>
          <p:cNvSpPr>
            <a:spLocks noGrp="1"/>
          </p:cNvSpPr>
          <p:nvPr>
            <p:ph type="body" sz="quarter" idx="12"/>
          </p:nvPr>
        </p:nvSpPr>
        <p:spPr>
          <a:xfrm>
            <a:off x="6411600" y="3887315"/>
            <a:ext cx="5268913" cy="354013"/>
          </a:xfrm>
        </p:spPr>
        <p:txBody>
          <a:bodyPr/>
          <a:lstStyle/>
          <a:p>
            <a:r>
              <a:rPr lang="en-GB"/>
              <a:t>An experimental tool for estimating fatigue risk in incident analysis at traffic control </a:t>
            </a:r>
            <a:r>
              <a:rPr lang="en-GB" err="1"/>
              <a:t>centers</a:t>
            </a:r>
            <a:endParaRPr lang="en-GB"/>
          </a:p>
        </p:txBody>
      </p:sp>
      <p:sp>
        <p:nvSpPr>
          <p:cNvPr id="8" name="Text Placeholder 7">
            <a:extLst>
              <a:ext uri="{FF2B5EF4-FFF2-40B4-BE49-F238E27FC236}">
                <a16:creationId xmlns:a16="http://schemas.microsoft.com/office/drawing/2014/main" id="{E294ECA4-E129-4A97-8A3B-8D46920D5F3B}"/>
              </a:ext>
            </a:extLst>
          </p:cNvPr>
          <p:cNvSpPr>
            <a:spLocks noGrp="1"/>
          </p:cNvSpPr>
          <p:nvPr>
            <p:ph type="body" sz="quarter" idx="13"/>
          </p:nvPr>
        </p:nvSpPr>
        <p:spPr/>
        <p:txBody>
          <a:bodyPr/>
          <a:lstStyle/>
          <a:p>
            <a:r>
              <a:rPr lang="en-GB"/>
              <a:t>Tim Haesevoets</a:t>
            </a:r>
          </a:p>
        </p:txBody>
      </p:sp>
      <p:sp>
        <p:nvSpPr>
          <p:cNvPr id="9" name="Text Placeholder 8">
            <a:extLst>
              <a:ext uri="{FF2B5EF4-FFF2-40B4-BE49-F238E27FC236}">
                <a16:creationId xmlns:a16="http://schemas.microsoft.com/office/drawing/2014/main" id="{F9EB0DAC-99C9-415E-AF29-4312A67B5A23}"/>
              </a:ext>
            </a:extLst>
          </p:cNvPr>
          <p:cNvSpPr>
            <a:spLocks noGrp="1"/>
          </p:cNvSpPr>
          <p:nvPr>
            <p:ph type="body" sz="quarter" idx="14"/>
          </p:nvPr>
        </p:nvSpPr>
        <p:spPr/>
        <p:txBody>
          <a:bodyPr/>
          <a:lstStyle/>
          <a:p>
            <a:r>
              <a:rPr lang="en-GB"/>
              <a:t>06/12/2022</a:t>
            </a:r>
          </a:p>
        </p:txBody>
      </p:sp>
    </p:spTree>
    <p:extLst>
      <p:ext uri="{BB962C8B-B14F-4D97-AF65-F5344CB8AC3E}">
        <p14:creationId xmlns:p14="http://schemas.microsoft.com/office/powerpoint/2010/main" val="354408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832439-179C-4D06-AABC-A7C18079413A}"/>
              </a:ext>
            </a:extLst>
          </p:cNvPr>
          <p:cNvSpPr>
            <a:spLocks noGrp="1"/>
          </p:cNvSpPr>
          <p:nvPr>
            <p:ph type="body" sz="quarter" idx="12"/>
          </p:nvPr>
        </p:nvSpPr>
        <p:spPr/>
        <p:txBody>
          <a:bodyPr/>
          <a:lstStyle/>
          <a:p>
            <a:pPr marL="0" indent="0">
              <a:buNone/>
            </a:pPr>
            <a:r>
              <a:rPr lang="en-GB"/>
              <a:t>Overview</a:t>
            </a:r>
          </a:p>
          <a:p>
            <a:pPr marL="0" indent="0">
              <a:buNone/>
            </a:pPr>
            <a:endParaRPr lang="en-GB" sz="1100"/>
          </a:p>
          <a:p>
            <a:pPr marL="457200" indent="-457200">
              <a:buFont typeface="+mj-lt"/>
              <a:buAutoNum type="arabicPeriod"/>
            </a:pPr>
            <a:r>
              <a:rPr lang="en-GB" sz="4400" b="0"/>
              <a:t>Introduction</a:t>
            </a:r>
          </a:p>
          <a:p>
            <a:pPr marL="457200" indent="-457200">
              <a:buFont typeface="+mj-lt"/>
              <a:buAutoNum type="arabicPeriod"/>
            </a:pPr>
            <a:r>
              <a:rPr lang="en-GB" sz="4400" b="0"/>
              <a:t>Model</a:t>
            </a:r>
          </a:p>
          <a:p>
            <a:pPr marL="457200" indent="-457200">
              <a:buFont typeface="+mj-lt"/>
              <a:buAutoNum type="arabicPeriod"/>
            </a:pPr>
            <a:r>
              <a:rPr lang="en-GB" sz="4400" b="0"/>
              <a:t>Tool</a:t>
            </a:r>
          </a:p>
          <a:p>
            <a:pPr marL="457200" indent="-457200">
              <a:buFont typeface="+mj-lt"/>
              <a:buAutoNum type="arabicPeriod"/>
            </a:pPr>
            <a:r>
              <a:rPr lang="en-GB" sz="4400" b="0"/>
              <a:t>Future</a:t>
            </a:r>
            <a:endParaRPr lang="en-GB" b="0"/>
          </a:p>
        </p:txBody>
      </p:sp>
    </p:spTree>
    <p:extLst>
      <p:ext uri="{BB962C8B-B14F-4D97-AF65-F5344CB8AC3E}">
        <p14:creationId xmlns:p14="http://schemas.microsoft.com/office/powerpoint/2010/main" val="123919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9A78436B-13B0-3C80-81D3-EEA3A1A16F37}"/>
              </a:ext>
            </a:extLst>
          </p:cNvPr>
          <p:cNvSpPr>
            <a:spLocks noGrp="1"/>
          </p:cNvSpPr>
          <p:nvPr>
            <p:ph type="sldNum" sz="quarter" idx="4"/>
          </p:nvPr>
        </p:nvSpPr>
        <p:spPr>
          <a:xfrm>
            <a:off x="11464965" y="6492875"/>
            <a:ext cx="56524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8</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pic>
        <p:nvPicPr>
          <p:cNvPr id="15" name="Picture 14" descr="A picture containing text, computer, table, display&#10;&#10;Description automatically generated">
            <a:extLst>
              <a:ext uri="{FF2B5EF4-FFF2-40B4-BE49-F238E27FC236}">
                <a16:creationId xmlns:a16="http://schemas.microsoft.com/office/drawing/2014/main" id="{3DD83EB5-D7B2-4A61-9F82-03429A3F5C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Afbeelding 1">
            <a:extLst>
              <a:ext uri="{FF2B5EF4-FFF2-40B4-BE49-F238E27FC236}">
                <a16:creationId xmlns:a16="http://schemas.microsoft.com/office/drawing/2014/main" id="{8C54D098-15D3-455B-8608-A25C2B2320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60000" cy="360000"/>
          </a:xfrm>
          <a:prstGeom prst="rect">
            <a:avLst/>
          </a:prstGeom>
        </p:spPr>
      </p:pic>
      <p:pic>
        <p:nvPicPr>
          <p:cNvPr id="5" name="Afbeelding 5">
            <a:extLst>
              <a:ext uri="{FF2B5EF4-FFF2-40B4-BE49-F238E27FC236}">
                <a16:creationId xmlns:a16="http://schemas.microsoft.com/office/drawing/2014/main" id="{0F9E9EE3-FD4B-4E3A-921D-0F7AA0A1BB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2000" y="6498000"/>
            <a:ext cx="360000" cy="360000"/>
          </a:xfrm>
          <a:prstGeom prst="rect">
            <a:avLst/>
          </a:prstGeom>
        </p:spPr>
      </p:pic>
    </p:spTree>
    <p:custDataLst>
      <p:tags r:id="rId1"/>
    </p:custDataLst>
    <p:extLst>
      <p:ext uri="{BB962C8B-B14F-4D97-AF65-F5344CB8AC3E}">
        <p14:creationId xmlns:p14="http://schemas.microsoft.com/office/powerpoint/2010/main" val="425060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76ED16-60DA-4AA0-AB85-27FABCF9907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B80B4-B953-6547-A044-6E303DFD4AF3}" type="slidenum">
              <a:rPr kumimoji="0" lang="nl-BE" sz="1300" b="0" i="0" u="none" strike="noStrike" kern="1200" cap="none" spc="0" normalizeH="0" baseline="0" noProof="0" smtClean="0">
                <a:ln>
                  <a:noFill/>
                </a:ln>
                <a:solidFill>
                  <a:srgbClr val="213A53"/>
                </a:solidFill>
                <a:effectLst/>
                <a:uLnTx/>
                <a:uFillTx/>
                <a:latin typeface="Calibri Light" panose="020F0302020204030204" pitchFamily="34" charset="0"/>
                <a:ea typeface="+mn-ea"/>
                <a:cs typeface="Calibri Light" panose="020F03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l-BE" sz="1300" b="0" i="0" u="none" strike="noStrike" kern="1200" cap="none" spc="0" normalizeH="0" baseline="0" noProof="0">
              <a:ln>
                <a:noFill/>
              </a:ln>
              <a:solidFill>
                <a:srgbClr val="213A53"/>
              </a:solidFill>
              <a:effectLst/>
              <a:uLnTx/>
              <a:uFillTx/>
              <a:latin typeface="Calibri Light" panose="020F0302020204030204" pitchFamily="34" charset="0"/>
              <a:ea typeface="+mn-ea"/>
              <a:cs typeface="Calibri Light" panose="020F0302020204030204" pitchFamily="34" charset="0"/>
            </a:endParaRPr>
          </a:p>
        </p:txBody>
      </p:sp>
      <p:sp>
        <p:nvSpPr>
          <p:cNvPr id="4" name="Text Placeholder 3">
            <a:extLst>
              <a:ext uri="{FF2B5EF4-FFF2-40B4-BE49-F238E27FC236}">
                <a16:creationId xmlns:a16="http://schemas.microsoft.com/office/drawing/2014/main" id="{B3503170-FA48-45D9-B164-2B0951335B4A}"/>
              </a:ext>
            </a:extLst>
          </p:cNvPr>
          <p:cNvSpPr>
            <a:spLocks noGrp="1"/>
          </p:cNvSpPr>
          <p:nvPr>
            <p:ph type="body" sz="quarter" idx="18"/>
          </p:nvPr>
        </p:nvSpPr>
        <p:spPr/>
        <p:txBody>
          <a:bodyPr/>
          <a:lstStyle/>
          <a:p>
            <a:r>
              <a:rPr lang="en-GB"/>
              <a:t>Introduction</a:t>
            </a:r>
          </a:p>
        </p:txBody>
      </p:sp>
      <p:sp>
        <p:nvSpPr>
          <p:cNvPr id="2" name="Text Placeholder 1">
            <a:extLst>
              <a:ext uri="{FF2B5EF4-FFF2-40B4-BE49-F238E27FC236}">
                <a16:creationId xmlns:a16="http://schemas.microsoft.com/office/drawing/2014/main" id="{D9BEA3C7-BC18-4B38-9E5E-EB8DABAAED78}"/>
              </a:ext>
            </a:extLst>
          </p:cNvPr>
          <p:cNvSpPr>
            <a:spLocks noGrp="1"/>
          </p:cNvSpPr>
          <p:nvPr>
            <p:ph type="body" sz="quarter" idx="17"/>
          </p:nvPr>
        </p:nvSpPr>
        <p:spPr/>
        <p:txBody>
          <a:bodyPr/>
          <a:lstStyle/>
          <a:p>
            <a:pPr algn="ctr"/>
            <a:r>
              <a:rPr lang="en-GB"/>
              <a:t>Working schedules</a:t>
            </a:r>
          </a:p>
        </p:txBody>
      </p:sp>
      <p:sp>
        <p:nvSpPr>
          <p:cNvPr id="8" name="TextBox 7">
            <a:extLst>
              <a:ext uri="{FF2B5EF4-FFF2-40B4-BE49-F238E27FC236}">
                <a16:creationId xmlns:a16="http://schemas.microsoft.com/office/drawing/2014/main" id="{85E53437-0B79-400B-973E-2D5CB6D5466B}"/>
              </a:ext>
            </a:extLst>
          </p:cNvPr>
          <p:cNvSpPr txBox="1"/>
          <p:nvPr/>
        </p:nvSpPr>
        <p:spPr>
          <a:xfrm>
            <a:off x="5386246" y="1894113"/>
            <a:ext cx="1419508"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0" b="1" i="0" u="none" strike="noStrike" kern="1200" cap="none" spc="0" normalizeH="0" baseline="0" noProof="0">
                <a:ln>
                  <a:noFill/>
                </a:ln>
                <a:solidFill>
                  <a:srgbClr val="23BCEF"/>
                </a:solidFill>
                <a:effectLst/>
                <a:uLnTx/>
                <a:uFillTx/>
                <a:latin typeface="Calibri" panose="020F0502020204030204"/>
                <a:ea typeface="+mn-ea"/>
                <a:cs typeface="Arial" panose="020B0604020202020204" pitchFamily="34" charset="0"/>
              </a:rPr>
              <a:t>7</a:t>
            </a:r>
          </a:p>
        </p:txBody>
      </p:sp>
    </p:spTree>
    <p:extLst>
      <p:ext uri="{BB962C8B-B14F-4D97-AF65-F5344CB8AC3E}">
        <p14:creationId xmlns:p14="http://schemas.microsoft.com/office/powerpoint/2010/main" val="10759892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ags/tag3.xml><?xml version="1.0" encoding="utf-8"?>
<p:tagLst xmlns:a="http://schemas.openxmlformats.org/drawingml/2006/main" xmlns:r="http://schemas.openxmlformats.org/officeDocument/2006/relationships" xmlns:p="http://schemas.openxmlformats.org/presentationml/2006/main">
  <p:tag name="TIMING" val="|11|135.1"/>
</p:tagLst>
</file>

<file path=ppt/tags/tag4.xml><?xml version="1.0" encoding="utf-8"?>
<p:tagLst xmlns:a="http://schemas.openxmlformats.org/drawingml/2006/main" xmlns:r="http://schemas.openxmlformats.org/officeDocument/2006/relationships" xmlns:p="http://schemas.openxmlformats.org/presentationml/2006/main">
  <p:tag name="TIMING" val="|10|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 Template_16 9" id="{1FA06BF8-E46F-4CD9-8CE3-4303FB0721F5}" vid="{2B16241D-3B5A-42C8-9CE3-D9E541A6AAB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on Cover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31BE245E-9840-43BA-82CC-424A0EFF3C80}"/>
    </a:ext>
  </a:extLst>
</a:theme>
</file>

<file path=ppt/theme/theme4.xml><?xml version="1.0" encoding="utf-8"?>
<a:theme xmlns:a="http://schemas.openxmlformats.org/drawingml/2006/main" name="Title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1BC3C816-5813-45CE-BD3D-6E3CAAFFAED3}"/>
    </a:ext>
  </a:extLst>
</a:theme>
</file>

<file path=ppt/theme/theme5.xml><?xml version="1.0" encoding="utf-8"?>
<a:theme xmlns:a="http://schemas.openxmlformats.org/drawingml/2006/main" name="Content Slides">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B6D51653-5D8F-4A8B-9BFA-1B05C355D8D1}"/>
    </a:ext>
  </a:extLst>
</a:theme>
</file>

<file path=ppt/theme/theme6.xml><?xml version="1.0" encoding="utf-8"?>
<a:theme xmlns:a="http://schemas.openxmlformats.org/drawingml/2006/main" name="Closing Slide Dark Blue">
  <a:themeElements>
    <a:clrScheme name="Lichtkrant">
      <a:dk1>
        <a:srgbClr val="000000"/>
      </a:dk1>
      <a:lt1>
        <a:sysClr val="window" lastClr="FFFFFF"/>
      </a:lt1>
      <a:dk2>
        <a:srgbClr val="FFFFFF"/>
      </a:dk2>
      <a:lt2>
        <a:srgbClr val="02BCF0"/>
      </a:lt2>
      <a:accent1>
        <a:srgbClr val="025DA4"/>
      </a:accent1>
      <a:accent2>
        <a:srgbClr val="213A53"/>
      </a:accent2>
      <a:accent3>
        <a:srgbClr val="FF6200"/>
      </a:accent3>
      <a:accent4>
        <a:srgbClr val="00BD6A"/>
      </a:accent4>
      <a:accent5>
        <a:srgbClr val="000000"/>
      </a:accent5>
      <a:accent6>
        <a:srgbClr val="000000"/>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rabel_template_Final version" id="{96213472-7153-40CE-8905-36F3EC6E1B2F}" vid="{DB6CC19F-BFBF-4917-A9A3-F9FC96D1268A}"/>
    </a:ext>
  </a:extLst>
</a:theme>
</file>

<file path=ppt/theme/theme7.xml><?xml version="1.0" encoding="utf-8"?>
<a:theme xmlns:a="http://schemas.openxmlformats.org/drawingml/2006/main" name="Presentation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des 2">
  <a:themeElements>
    <a:clrScheme name="Corporate FRET">
      <a:dk1>
        <a:srgbClr val="58585A"/>
      </a:dk1>
      <a:lt1>
        <a:srgbClr val="FFFFFF"/>
      </a:lt1>
      <a:dk2>
        <a:srgbClr val="58585A"/>
      </a:dk2>
      <a:lt2>
        <a:srgbClr val="FFFFFF"/>
      </a:lt2>
      <a:accent1>
        <a:srgbClr val="55B948"/>
      </a:accent1>
      <a:accent2>
        <a:srgbClr val="B80031"/>
      </a:accent2>
      <a:accent3>
        <a:srgbClr val="FFFFFF"/>
      </a:accent3>
      <a:accent4>
        <a:srgbClr val="FFFFFF"/>
      </a:accent4>
      <a:accent5>
        <a:srgbClr val="FFFFFF"/>
      </a:accent5>
      <a:accent6>
        <a:srgbClr val="FFFFFF"/>
      </a:accent6>
      <a:hlink>
        <a:srgbClr val="B80031"/>
      </a:hlink>
      <a:folHlink>
        <a:srgbClr val="B8003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ORPORATE-template-2019">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ERA Template_16 9</Template>
  <TotalTime>358</TotalTime>
  <Words>5415</Words>
  <Application>Microsoft Office PowerPoint</Application>
  <PresentationFormat>Widescreen</PresentationFormat>
  <Paragraphs>499</Paragraphs>
  <Slides>58</Slides>
  <Notes>39</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2</vt:i4>
      </vt:variant>
      <vt:variant>
        <vt:lpstr>Slide Titles</vt:lpstr>
      </vt:variant>
      <vt:variant>
        <vt:i4>58</vt:i4>
      </vt:variant>
    </vt:vector>
  </HeadingPairs>
  <TitlesOfParts>
    <vt:vector size="80" baseType="lpstr">
      <vt:lpstr>-apple-system</vt:lpstr>
      <vt:lpstr>Arial</vt:lpstr>
      <vt:lpstr>Calibri</vt:lpstr>
      <vt:lpstr>Calibri Light</vt:lpstr>
      <vt:lpstr>Courier New</vt:lpstr>
      <vt:lpstr>Myriad Pro 1</vt:lpstr>
      <vt:lpstr>Myriad Pro 2</vt:lpstr>
      <vt:lpstr>Symbol</vt:lpstr>
      <vt:lpstr>Times New Roman</vt:lpstr>
      <vt:lpstr>Trebuchet MS</vt:lpstr>
      <vt:lpstr>Wingdings</vt:lpstr>
      <vt:lpstr>Office Theme</vt:lpstr>
      <vt:lpstr>1_Office Theme</vt:lpstr>
      <vt:lpstr>Presentation Cover Slides</vt:lpstr>
      <vt:lpstr>Title Slides</vt:lpstr>
      <vt:lpstr>Content Slides</vt:lpstr>
      <vt:lpstr>Closing Slide Dark Blue</vt:lpstr>
      <vt:lpstr>Presentation cover</vt:lpstr>
      <vt:lpstr>Slides 2</vt:lpstr>
      <vt:lpstr>CORPORATE-template-2019</vt:lpstr>
      <vt:lpstr>think-cell Slide</vt:lpstr>
      <vt:lpstr>Visio</vt:lpstr>
      <vt:lpstr>Conference - Integration of Human and Organisational Factors: Managing Workload and Fatigue</vt:lpstr>
      <vt:lpstr>PowerPoint Presentation</vt:lpstr>
      <vt:lpstr>Conference - Integration of Human and Organisational Factors: Managing Workload and Fatigue</vt:lpstr>
      <vt:lpstr>PowerPoint Presentation</vt:lpstr>
      <vt:lpstr>PowerPoint Presentation</vt:lpstr>
      <vt:lpstr>Hourly Risk Index at Infrabel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Conference - Integration of Human and Organisational Factors: Managing Workload and Fatigue</vt:lpstr>
      <vt:lpstr>PowerPoint Presentation</vt:lpstr>
      <vt:lpstr>Practical assessment of workload: Case studies from Irish Rail</vt:lpstr>
      <vt:lpstr>Contents</vt:lpstr>
      <vt:lpstr>Mental Workload: What and why?</vt:lpstr>
      <vt:lpstr>Measures of mental workload</vt:lpstr>
      <vt:lpstr>Practical applications of workload measurement</vt:lpstr>
      <vt:lpstr>Some examples of current IÉ projects</vt:lpstr>
      <vt:lpstr>Signaller Case Study </vt:lpstr>
      <vt:lpstr>Automation reduces workload</vt:lpstr>
      <vt:lpstr>Automation reduces workload</vt:lpstr>
      <vt:lpstr>Workload assessment for signallers</vt:lpstr>
      <vt:lpstr>Predictive Approaches</vt:lpstr>
      <vt:lpstr>Real-time approaches</vt:lpstr>
      <vt:lpstr>Driver Case Study </vt:lpstr>
      <vt:lpstr>Train driver workload assessment</vt:lpstr>
      <vt:lpstr>Approach 1: OTDR analysis</vt:lpstr>
      <vt:lpstr>New approach: Route drivability and attentional demand index</vt:lpstr>
      <vt:lpstr>Why assess route drivability?</vt:lpstr>
      <vt:lpstr>Driver Attentional Load Index (DALI)</vt:lpstr>
      <vt:lpstr>Preliminary data</vt:lpstr>
      <vt:lpstr>Conclusions</vt:lpstr>
      <vt:lpstr>Thank you for listening!  Dr. Nora Balfe Human Factors Specialist, Irish Rail Nora.Balfe@irishrail.ie </vt:lpstr>
      <vt:lpstr>Conference - Integration of Human and Organisational Factors: Managing Workload and Fatigue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 Integration of Human and Organisational Factors: Managing Workload and Fatigue</dc:title>
  <dc:creator>LAGAIZE DAVOINE Clarisse</dc:creator>
  <cp:lastModifiedBy>LAGAIZE DAVOINE Clarisse</cp:lastModifiedBy>
  <cp:revision>2</cp:revision>
  <dcterms:created xsi:type="dcterms:W3CDTF">2022-11-23T09:04:09Z</dcterms:created>
  <dcterms:modified xsi:type="dcterms:W3CDTF">2022-12-12T13:12:09Z</dcterms:modified>
</cp:coreProperties>
</file>