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0" r:id="rId3"/>
    <p:sldMasterId id="2147483689" r:id="rId4"/>
    <p:sldMasterId id="2147483694" r:id="rId5"/>
    <p:sldMasterId id="2147483700" r:id="rId6"/>
    <p:sldMasterId id="2147483704" r:id="rId7"/>
    <p:sldMasterId id="2147483759" r:id="rId8"/>
  </p:sldMasterIdLst>
  <p:notesMasterIdLst>
    <p:notesMasterId r:id="rId61"/>
  </p:notesMasterIdLst>
  <p:sldIdLst>
    <p:sldId id="256" r:id="rId9"/>
    <p:sldId id="2076137912" r:id="rId10"/>
    <p:sldId id="2076137936" r:id="rId11"/>
    <p:sldId id="2076137937" r:id="rId12"/>
    <p:sldId id="2076137938" r:id="rId13"/>
    <p:sldId id="2076137950" r:id="rId14"/>
    <p:sldId id="261" r:id="rId15"/>
    <p:sldId id="2076137939" r:id="rId16"/>
    <p:sldId id="2076137922" r:id="rId17"/>
    <p:sldId id="2076137923" r:id="rId18"/>
    <p:sldId id="2076137924" r:id="rId19"/>
    <p:sldId id="2076137925" r:id="rId20"/>
    <p:sldId id="2076137926" r:id="rId21"/>
    <p:sldId id="2076137927" r:id="rId22"/>
    <p:sldId id="2076137928" r:id="rId23"/>
    <p:sldId id="2076137929" r:id="rId24"/>
    <p:sldId id="307" r:id="rId25"/>
    <p:sldId id="308" r:id="rId26"/>
    <p:sldId id="304" r:id="rId27"/>
    <p:sldId id="336" r:id="rId28"/>
    <p:sldId id="338" r:id="rId29"/>
    <p:sldId id="339" r:id="rId30"/>
    <p:sldId id="340" r:id="rId31"/>
    <p:sldId id="341" r:id="rId32"/>
    <p:sldId id="342" r:id="rId33"/>
    <p:sldId id="2076137930" r:id="rId34"/>
    <p:sldId id="343" r:id="rId35"/>
    <p:sldId id="344" r:id="rId36"/>
    <p:sldId id="345" r:id="rId37"/>
    <p:sldId id="263" r:id="rId38"/>
    <p:sldId id="2076137940" r:id="rId39"/>
    <p:sldId id="1771" r:id="rId40"/>
    <p:sldId id="1772" r:id="rId41"/>
    <p:sldId id="1773" r:id="rId42"/>
    <p:sldId id="1774" r:id="rId43"/>
    <p:sldId id="321" r:id="rId44"/>
    <p:sldId id="1775" r:id="rId45"/>
    <p:sldId id="1776" r:id="rId46"/>
    <p:sldId id="324" r:id="rId47"/>
    <p:sldId id="1777" r:id="rId48"/>
    <p:sldId id="1778" r:id="rId49"/>
    <p:sldId id="1779" r:id="rId50"/>
    <p:sldId id="1780" r:id="rId51"/>
    <p:sldId id="1781" r:id="rId52"/>
    <p:sldId id="327" r:id="rId53"/>
    <p:sldId id="1782" r:id="rId54"/>
    <p:sldId id="289" r:id="rId55"/>
    <p:sldId id="1783" r:id="rId56"/>
    <p:sldId id="1784" r:id="rId57"/>
    <p:sldId id="297" r:id="rId58"/>
    <p:sldId id="1785" r:id="rId59"/>
    <p:sldId id="25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120" d="100"/>
          <a:sy n="120" d="100"/>
        </p:scale>
        <p:origin x="114"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_rels/data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ata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ata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ata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ata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ata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chemeClr val="accent5"/>
        </a:solidFill>
      </dgm:spPr>
      <dgm:t>
        <a:bodyPr/>
        <a:lstStyle/>
        <a:p>
          <a:pPr algn="ctr">
            <a:buNone/>
          </a:pPr>
          <a:r>
            <a:rPr lang="fr-BE" sz="1500" b="1"/>
            <a:t>Josef </a:t>
          </a:r>
          <a:r>
            <a:rPr lang="fr-BE" sz="1500" b="1" err="1"/>
            <a:t>Doppelbauer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0AD8CA49-5AF8-45A0-98BA-02F939C6D1CD}">
      <dgm:prSet phldrT="[Text]" custT="1"/>
      <dgm:spPr>
        <a:solidFill>
          <a:schemeClr val="accent5"/>
        </a:solidFill>
      </dgm:spPr>
      <dgm:t>
        <a:bodyPr/>
        <a:lstStyle/>
        <a:p>
          <a:pPr algn="ctr">
            <a:buNone/>
          </a:pPr>
          <a:r>
            <a:rPr lang="de-DE" sz="1500" b="1"/>
            <a:t>Fabrice </a:t>
          </a:r>
          <a:r>
            <a:rPr lang="de-DE" sz="1500" b="1" err="1"/>
            <a:t>Drogoul</a:t>
          </a:r>
          <a:endParaRPr lang="en-GB" sz="1500" b="1" err="1"/>
        </a:p>
        <a:p>
          <a:pPr algn="ctr" rtl="0"/>
          <a:r>
            <a:rPr lang="fr-BE" sz="1500"/>
            <a:t>Human </a:t>
          </a:r>
          <a:r>
            <a:rPr lang="fr-BE" sz="1500" err="1"/>
            <a:t>Factors</a:t>
          </a:r>
          <a:r>
            <a:rPr lang="fr-BE" sz="1500"/>
            <a:t> Expert</a:t>
          </a:r>
          <a:r>
            <a:rPr lang="fr-BE" sz="1500">
              <a:latin typeface="Calibri Light" panose="020F0302020204030204"/>
            </a:rPr>
            <a:t>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chemeClr val="accent5"/>
        </a:solidFill>
      </dgm:spPr>
      <dgm:t>
        <a:bodyPr/>
        <a:lstStyle/>
        <a:p>
          <a:pPr algn="ctr">
            <a:buNone/>
          </a:pPr>
          <a:r>
            <a:rPr lang="fr-BE" sz="1500" b="1"/>
            <a:t>Tim </a:t>
          </a:r>
          <a:r>
            <a:rPr lang="en-US" sz="1500" b="0" err="1"/>
            <a:t>Haesevoets</a:t>
          </a:r>
          <a:endParaRPr lang="en-GB" sz="1500" b="1" err="1"/>
        </a:p>
        <a:p>
          <a:pPr algn="ctr">
            <a:buFont typeface="Arial" panose="020B0604020202020204" pitchFamily="34" charset="0"/>
            <a:buNone/>
          </a:pPr>
          <a:r>
            <a:rPr lang="de-DE" sz="1500" err="1"/>
            <a:t>Safety</a:t>
          </a:r>
          <a:r>
            <a:rPr lang="de-DE" sz="1500"/>
            <a:t> Culture &amp; HOF Officer</a:t>
          </a:r>
          <a:endParaRPr lang="en-GB" sz="1500" b="1"/>
        </a:p>
        <a:p>
          <a:pPr algn="ctr">
            <a:buNone/>
          </a:pP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9035AB5F-F992-48C8-A0AE-001DD468096D}">
      <dgm:prSet phldrT="[Text]" custT="1"/>
      <dgm:spPr>
        <a:solidFill>
          <a:schemeClr val="accent5"/>
        </a:solidFill>
      </dgm:spPr>
      <dgm:t>
        <a:bodyPr/>
        <a:lstStyle/>
        <a:p>
          <a:pPr algn="ctr">
            <a:buFont typeface="Arial" panose="020B0604020202020204" pitchFamily="34" charset="0"/>
            <a:buNone/>
          </a:pPr>
          <a:r>
            <a:rPr lang="fr-BE" sz="1400" err="1"/>
            <a:t>Executive</a:t>
          </a:r>
          <a:r>
            <a:rPr lang="fr-BE" sz="1400"/>
            <a:t> </a:t>
          </a:r>
          <a:r>
            <a:rPr lang="fr-BE" sz="1400" err="1"/>
            <a:t>Director</a:t>
          </a:r>
          <a:endParaRPr lang="en-GB" sz="1400" err="1"/>
        </a:p>
      </dgm:t>
    </dgm:pt>
    <dgm:pt modelId="{3EABB780-2B3F-47A7-AD84-0C47F97496F3}" type="parTrans" cxnId="{4F68C77F-99C7-479F-A381-75F5E76EF894}">
      <dgm:prSet/>
      <dgm:spPr/>
      <dgm:t>
        <a:bodyPr/>
        <a:lstStyle/>
        <a:p>
          <a:endParaRPr lang="en-GB"/>
        </a:p>
      </dgm:t>
    </dgm:pt>
    <dgm:pt modelId="{EB9C641A-6521-4081-89E2-C698A3E0321A}" type="sibTrans" cxnId="{4F68C77F-99C7-479F-A381-75F5E76EF894}">
      <dgm:prSet/>
      <dgm:spPr/>
      <dgm:t>
        <a:bodyPr/>
        <a:lstStyle/>
        <a:p>
          <a:endParaRPr lang="en-GB"/>
        </a:p>
      </dgm:t>
    </dgm:pt>
    <dgm:pt modelId="{1B492177-B506-412F-8F25-6B11722BB753}">
      <dgm:prSet phldrT="[Text]" custT="1"/>
      <dgm:spPr>
        <a:solidFill>
          <a:schemeClr val="accent5"/>
        </a:solidFill>
      </dgm:spPr>
      <dgm:t>
        <a:bodyPr/>
        <a:lstStyle/>
        <a:p>
          <a:pPr algn="ctr">
            <a:buNone/>
          </a:pPr>
          <a:r>
            <a:rPr lang="de-DE" sz="1400" b="1"/>
            <a:t>Jan </a:t>
          </a:r>
          <a:r>
            <a:rPr lang="de-DE" sz="1400" b="1" err="1"/>
            <a:t>Grippenkoven</a:t>
          </a:r>
          <a:endParaRPr lang="en-GB" sz="1400" b="1"/>
        </a:p>
        <a:p>
          <a:pPr algn="ctr">
            <a:buNone/>
          </a:pPr>
          <a:r>
            <a:rPr lang="de-DE" sz="1400"/>
            <a:t>Teamleader</a:t>
          </a:r>
          <a:endParaRPr lang="en-GB" sz="1400" b="1"/>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chemeClr val="accent5"/>
        </a:solidFill>
      </dgm:spPr>
      <dgm:t>
        <a:bodyPr/>
        <a:lstStyle/>
        <a:p>
          <a:pPr algn="ctr"/>
          <a:endParaRPr lang="en-GB" sz="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B75DDE04-476C-41D2-B7C2-CCE939C12A67}">
      <dgm:prSet phldrT="[Text]" custT="1"/>
      <dgm:spPr>
        <a:solidFill>
          <a:schemeClr val="accent5"/>
        </a:solidFill>
      </dgm:spPr>
      <dgm:t>
        <a:bodyPr/>
        <a:lstStyle/>
        <a:p>
          <a:pPr algn="ctr">
            <a:buNone/>
          </a:pPr>
          <a:r>
            <a:rPr lang="fr-BE" sz="1500" b="1"/>
            <a:t>Nora </a:t>
          </a:r>
          <a:r>
            <a:rPr lang="fr-BE" sz="1500" b="1" err="1"/>
            <a:t>Balfe</a:t>
          </a:r>
          <a:endParaRPr lang="en-GB" sz="1500" b="1" err="1"/>
        </a:p>
        <a:p>
          <a:pPr algn="ctr">
            <a:buNone/>
          </a:pPr>
          <a:r>
            <a:rPr lang="de-DE" sz="1500"/>
            <a:t>Human </a:t>
          </a:r>
          <a:r>
            <a:rPr lang="de-DE" sz="1500" err="1"/>
            <a:t>Factors</a:t>
          </a:r>
          <a:r>
            <a:rPr lang="de-DE" sz="1500"/>
            <a:t> </a:t>
          </a:r>
          <a:r>
            <a:rPr lang="de-DE" sz="1500" err="1"/>
            <a:t>Specialist</a:t>
          </a:r>
          <a:endParaRPr lang="en-GB" sz="1500" b="1"/>
        </a:p>
      </dgm:t>
    </dgm:pt>
    <dgm:pt modelId="{BA9A7CBA-635A-41E5-BFC6-4C806FAF77DD}" type="parTrans" cxnId="{32746585-8870-4032-B753-7ECD7B520388}">
      <dgm:prSet/>
      <dgm:spPr/>
      <dgm:t>
        <a:bodyPr/>
        <a:lstStyle/>
        <a:p>
          <a:endParaRPr lang="en-GB"/>
        </a:p>
      </dgm:t>
    </dgm:pt>
    <dgm:pt modelId="{60FA3310-BB31-4E86-8DDE-598DF8DBD93F}" type="sibTrans" cxnId="{32746585-8870-4032-B753-7ECD7B520388}">
      <dgm:prSet/>
      <dgm:spPr/>
      <dgm:t>
        <a:bodyPr/>
        <a:lstStyle/>
        <a:p>
          <a:endParaRPr lang="en-GB"/>
        </a:p>
      </dgm:t>
    </dgm:pt>
    <dgm:pt modelId="{A9C589E7-70EA-410D-9BD3-7B0B5DDFF659}">
      <dgm:prSet phldrT="[Text]" custT="1"/>
      <dgm:spPr>
        <a:solidFill>
          <a:schemeClr val="accent5"/>
        </a:solidFill>
      </dgm:spPr>
      <dgm:t>
        <a:bodyPr/>
        <a:lstStyle/>
        <a:p>
          <a:pPr algn="ctr">
            <a:buNone/>
          </a:pPr>
          <a:r>
            <a:rPr lang="fr-BE" sz="1500" b="1" err="1"/>
            <a:t>Jayne</a:t>
          </a:r>
          <a:r>
            <a:rPr lang="fr-BE" sz="1500" b="1"/>
            <a:t> Yeo</a:t>
          </a:r>
          <a:endParaRPr lang="en-GB" sz="1500" b="1"/>
        </a:p>
      </dgm:t>
    </dgm:pt>
    <dgm:pt modelId="{8ACD06C4-BED1-4C30-B6D8-4FF85499247B}" type="sibTrans" cxnId="{8A54592E-6877-4DF7-8A64-D909CA1FB890}">
      <dgm:prSet/>
      <dgm:spPr/>
      <dgm:t>
        <a:bodyPr/>
        <a:lstStyle/>
        <a:p>
          <a:endParaRPr lang="en-GB"/>
        </a:p>
      </dgm:t>
    </dgm:pt>
    <dgm:pt modelId="{DD46F56A-2F73-499A-8785-968679AFE9A1}" type="parTrans" cxnId="{8A54592E-6877-4DF7-8A64-D909CA1FB890}">
      <dgm:prSet/>
      <dgm:spPr/>
      <dgm:t>
        <a:bodyPr/>
        <a:lstStyle/>
        <a:p>
          <a:endParaRPr lang="en-GB"/>
        </a:p>
      </dgm:t>
    </dgm:pt>
    <dgm:pt modelId="{2D7D6459-99A2-468D-8788-DB86CF2537F0}">
      <dgm:prSet phldrT="[Text]" custT="1"/>
      <dgm:spPr>
        <a:solidFill>
          <a:schemeClr val="accent5"/>
        </a:solidFill>
      </dgm:spPr>
      <dgm:t>
        <a:bodyPr/>
        <a:lstStyle/>
        <a:p>
          <a:pPr algn="ctr">
            <a:buNone/>
          </a:pPr>
          <a:r>
            <a:rPr lang="fr-BE" sz="1400"/>
            <a:t>Project </a:t>
          </a:r>
          <a:r>
            <a:rPr lang="fr-BE" sz="1400" err="1"/>
            <a:t>Officer</a:t>
          </a:r>
          <a:endParaRPr lang="fr-BE" sz="1400"/>
        </a:p>
      </dgm:t>
    </dgm:pt>
    <dgm:pt modelId="{7DE713C6-6B6B-42C1-9E6C-55D31BFE53DD}" type="sibTrans" cxnId="{3223D6B7-6A1F-4A4A-B2C0-35E125E0ECD4}">
      <dgm:prSet/>
      <dgm:spPr/>
      <dgm:t>
        <a:bodyPr/>
        <a:lstStyle/>
        <a:p>
          <a:endParaRPr lang="en-GB"/>
        </a:p>
      </dgm:t>
    </dgm:pt>
    <dgm:pt modelId="{31B142EE-DEE1-4E23-BEE4-54743F27120C}" type="parTrans" cxnId="{3223D6B7-6A1F-4A4A-B2C0-35E125E0ECD4}">
      <dgm:prSet/>
      <dgm:spPr/>
      <dgm:t>
        <a:bodyPr/>
        <a:lstStyle/>
        <a:p>
          <a:endParaRPr lang="en-GB"/>
        </a:p>
      </dgm:t>
    </dgm:pt>
    <dgm:pt modelId="{B6E2BEE9-E9A9-4572-8945-14C50CD6E75A}">
      <dgm:prSet phldr="0"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gm:t>
    </dgm:pt>
    <dgm:pt modelId="{32B6EC2C-05F2-4990-8B2E-D2BB6BC3BA1C}" type="parTrans" cxnId="{16E35D0E-845C-47B1-AE2E-868195BC96F2}">
      <dgm:prSet/>
      <dgm:spPr/>
    </dgm:pt>
    <dgm:pt modelId="{6A2EE789-942D-4193-AE6B-9A23D94DB717}" type="sibTrans" cxnId="{16E35D0E-845C-47B1-AE2E-868195BC96F2}">
      <dgm:prSet/>
      <dgm:spPr/>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DCDEFF87-F1DE-483E-988F-8335639261F0}" type="pres">
      <dgm:prSet presAssocID="{B6E2BEE9-E9A9-4572-8945-14C50CD6E75A}" presName="compNode" presStyleCnt="0"/>
      <dgm:spPr/>
    </dgm:pt>
    <dgm:pt modelId="{B09016F9-CBD5-4CB7-A57C-55C9B2C1FFEC}" type="pres">
      <dgm:prSet presAssocID="{B6E2BEE9-E9A9-4572-8945-14C50CD6E75A}" presName="node" presStyleLbl="node1" presStyleIdx="0" presStyleCnt="7">
        <dgm:presLayoutVars>
          <dgm:bulletEnabled val="1"/>
        </dgm:presLayoutVars>
      </dgm:prSet>
      <dgm:spPr>
        <a:xfrm rot="10800000">
          <a:off x="354127" y="2557684"/>
          <a:ext cx="1418371" cy="3126058"/>
        </a:xfrm>
        <a:prstGeom prst="round2SameRect">
          <a:avLst>
            <a:gd name="adj1" fmla="val 10500"/>
            <a:gd name="adj2" fmla="val 0"/>
          </a:avLst>
        </a:prstGeom>
      </dgm:spPr>
    </dgm:pt>
    <dgm:pt modelId="{15AE52C9-5C8C-49FA-B83A-F502CE7494BC}" type="pres">
      <dgm:prSet presAssocID="{B6E2BEE9-E9A9-4572-8945-14C50CD6E75A}" presName="invisiNode" presStyleLbl="node1" presStyleIdx="0" presStyleCnt="7"/>
      <dgm:spPr/>
    </dgm:pt>
    <dgm:pt modelId="{417BB0F3-1742-4FE8-A772-42E370785677}" type="pres">
      <dgm:prSet presAssocID="{B6E2BEE9-E9A9-4572-8945-14C50CD6E75A}" presName="imagNode" presStyleLbl="fgImgPlac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387B0914-A24A-400E-8C79-2EE5D5A2F7DC}" type="pres">
      <dgm:prSet presAssocID="{6A2EE789-942D-4193-AE6B-9A23D94DB717}" presName="sibTrans" presStyleLbl="sibTrans2D1" presStyleIdx="0"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1" presStyleCnt="7">
        <dgm:presLayoutVars>
          <dgm:bulletEnabled val="1"/>
        </dgm:presLayoutVars>
      </dgm:prSet>
      <dgm:spPr/>
    </dgm:pt>
    <dgm:pt modelId="{7A27D127-D692-45D0-8226-8E6F338A64AA}" type="pres">
      <dgm:prSet presAssocID="{602973A8-F77B-43EF-BB19-BB57A2D9591B}" presName="invisiNode" presStyleLbl="node1" presStyleIdx="1" presStyleCnt="7"/>
      <dgm:spPr/>
    </dgm:pt>
    <dgm:pt modelId="{0BBFA55B-F92D-4426-9C45-B133A4B6F343}" type="pres">
      <dgm:prSet presAssocID="{602973A8-F77B-43EF-BB19-BB57A2D9591B}" presName="imagNode" presStyleLbl="fgImgPlace1" presStyleIdx="1" presStyleCnt="7"/>
      <dgm:spPr>
        <a:blipFill rotWithShape="1">
          <a:blip xmlns:r="http://schemas.openxmlformats.org/officeDocument/2006/relationships" r:embed="rId2"/>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2" presStyleCnt="7" custLinFactNeighborX="129">
        <dgm:presLayoutVars>
          <dgm:bulletEnabled val="1"/>
        </dgm:presLayoutVars>
      </dgm:prSet>
      <dgm:spPr/>
    </dgm:pt>
    <dgm:pt modelId="{4EB54CFD-FF30-433F-B15E-075714FDAEC5}" type="pres">
      <dgm:prSet presAssocID="{A9C589E7-70EA-410D-9BD3-7B0B5DDFF659}" presName="invisiNode" presStyleLbl="node1" presStyleIdx="2" presStyleCnt="7"/>
      <dgm:spPr/>
    </dgm:pt>
    <dgm:pt modelId="{EDF3ECC9-B997-4EC6-B433-37C8EA71B1D2}" type="pres">
      <dgm:prSet presAssocID="{A9C589E7-70EA-410D-9BD3-7B0B5DDFF659}"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dgm:spPr>
    </dgm:pt>
    <dgm:pt modelId="{F8149F4B-C5B8-43D7-B9F1-6C6B17AECFCA}" type="pres">
      <dgm:prSet presAssocID="{8ACD06C4-BED1-4C30-B6D8-4FF85499247B}"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7">
        <dgm:presLayoutVars>
          <dgm:bulletEnabled val="1"/>
        </dgm:presLayoutVars>
      </dgm:prSet>
      <dgm:spPr/>
    </dgm:pt>
    <dgm:pt modelId="{E109C1C8-D9D8-444D-9476-87A53FD495DB}" type="pres">
      <dgm:prSet presAssocID="{1B492177-B506-412F-8F25-6B11722BB753}" presName="invisiNode" presStyleLbl="node1" presStyleIdx="3" presStyleCnt="7"/>
      <dgm:spPr/>
    </dgm:pt>
    <dgm:pt modelId="{1DA29C03-357E-4847-AC49-43D9BD04FAC3}" type="pres">
      <dgm:prSet presAssocID="{1B492177-B506-412F-8F25-6B11722BB753}"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7">
        <dgm:presLayoutVars>
          <dgm:bulletEnabled val="1"/>
        </dgm:presLayoutVars>
      </dgm:prSet>
      <dgm:spPr/>
    </dgm:pt>
    <dgm:pt modelId="{42545763-393F-45F3-8982-B8E0F3EF8615}" type="pres">
      <dgm:prSet presAssocID="{0AD8CA49-5AF8-45A0-98BA-02F939C6D1CD}" presName="invisiNode" presStyleLbl="node1" presStyleIdx="4" presStyleCnt="7"/>
      <dgm:spPr/>
    </dgm:pt>
    <dgm:pt modelId="{F2319CC4-3B15-4E4C-9CEC-4659E2AA7F1E}" type="pres">
      <dgm:prSet presAssocID="{0AD8CA49-5AF8-45A0-98BA-02F939C6D1CD}" presName="imagNode" presStyleLbl="fgImgPlace1" presStyleIdx="4" presStyleCnt="7" custLinFactNeighborX="-290" custLinFactNeighborY="-40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7">
        <dgm:presLayoutVars>
          <dgm:bulletEnabled val="1"/>
        </dgm:presLayoutVars>
      </dgm:prSet>
      <dgm:spPr/>
    </dgm:pt>
    <dgm:pt modelId="{12C5F23B-7693-44AC-8441-35B9798C9249}" type="pres">
      <dgm:prSet presAssocID="{5725F73C-BC71-4ADD-9A16-D25B9C1ED768}" presName="invisiNode" presStyleLbl="node1" presStyleIdx="5" presStyleCnt="7"/>
      <dgm:spPr/>
    </dgm:pt>
    <dgm:pt modelId="{583E6D14-98EF-4F82-ABE7-84DBC2041F06}" type="pres">
      <dgm:prSet presAssocID="{5725F73C-BC71-4ADD-9A16-D25B9C1ED768}"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34642F40-C8DD-4628-B4AD-FC66AE57E125}" type="pres">
      <dgm:prSet presAssocID="{99BD6184-084A-4E07-8487-16589E1ECB9E}" presName="sibTrans" presStyleLbl="sibTrans2D1" presStyleIdx="0" presStyleCnt="0"/>
      <dgm:spPr/>
    </dgm:pt>
    <dgm:pt modelId="{3909C2A9-68B6-4331-99EF-6A6216D9037A}" type="pres">
      <dgm:prSet presAssocID="{B75DDE04-476C-41D2-B7C2-CCE939C12A67}" presName="compNode" presStyleCnt="0"/>
      <dgm:spPr/>
    </dgm:pt>
    <dgm:pt modelId="{EF678EC4-E2BB-4703-ADAB-9074D7B91481}" type="pres">
      <dgm:prSet presAssocID="{B75DDE04-476C-41D2-B7C2-CCE939C12A67}" presName="node" presStyleLbl="node1" presStyleIdx="6" presStyleCnt="7">
        <dgm:presLayoutVars>
          <dgm:bulletEnabled val="1"/>
        </dgm:presLayoutVars>
      </dgm:prSet>
      <dgm:spPr/>
    </dgm:pt>
    <dgm:pt modelId="{B6AE08EC-A5DF-4823-8875-EF735B683CF3}" type="pres">
      <dgm:prSet presAssocID="{B75DDE04-476C-41D2-B7C2-CCE939C12A67}" presName="invisiNode" presStyleLbl="node1" presStyleIdx="6" presStyleCnt="7"/>
      <dgm:spPr/>
    </dgm:pt>
    <dgm:pt modelId="{6E543377-ADBC-4598-9C66-1B4DFB843AC0}" type="pres">
      <dgm:prSet presAssocID="{B75DDE04-476C-41D2-B7C2-CCE939C12A67}" presName="imagNode" presStyleLbl="fgImgPlace1" presStyleIdx="6" presStyleCnt="7" custLinFactNeighborX="-229" custLinFactNeighborY="-89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1" destOrd="0" parTransId="{B3E89FF8-0920-447F-A9B0-BDBA2DB98850}" sibTransId="{D42EF522-C8E3-4E90-8457-8BF7D34F7732}"/>
    <dgm:cxn modelId="{16E35D0E-845C-47B1-AE2E-868195BC96F2}" srcId="{1B8161E8-D194-4905-82B3-3060D533A45F}" destId="{B6E2BEE9-E9A9-4572-8945-14C50CD6E75A}" srcOrd="0" destOrd="0" parTransId="{32B6EC2C-05F2-4990-8B2E-D2BB6BC3BA1C}" sibTransId="{6A2EE789-942D-4193-AE6B-9A23D94DB717}"/>
    <dgm:cxn modelId="{0FFDCA15-8AF4-4392-8ECC-B8FE5AC6E51A}" type="presOf" srcId="{F844DE9C-E03B-4DF5-970D-27F64C6DE268}" destId="{E732D169-3D22-4E7D-A981-0136B7217E86}" srcOrd="0" destOrd="0" presId="urn:microsoft.com/office/officeart/2005/8/layout/pList2"/>
    <dgm:cxn modelId="{C8F04426-1EE7-4A9E-B0F4-3BED3BDE546D}" type="presOf" srcId="{B6E2BEE9-E9A9-4572-8945-14C50CD6E75A}" destId="{B09016F9-CBD5-4CB7-A57C-55C9B2C1FFEC}" srcOrd="0" destOrd="0" presId="urn:microsoft.com/office/officeart/2005/8/layout/pList2"/>
    <dgm:cxn modelId="{8A54592E-6877-4DF7-8A64-D909CA1FB890}" srcId="{1B8161E8-D194-4905-82B3-3060D533A45F}" destId="{A9C589E7-70EA-410D-9BD3-7B0B5DDFF659}" srcOrd="2" destOrd="0" parTransId="{DD46F56A-2F73-499A-8785-968679AFE9A1}" sibTransId="{8ACD06C4-BED1-4C30-B6D8-4FF85499247B}"/>
    <dgm:cxn modelId="{BA644139-5A0C-4FB8-87E3-7E7B22BEAC9F}" type="presOf" srcId="{7D892B16-6EE3-4755-A689-4CDF0F3E878A}" destId="{213BD91F-D6D7-4656-BE5D-4754521D48E1}" srcOrd="0" destOrd="0" presId="urn:microsoft.com/office/officeart/2005/8/layout/pList2"/>
    <dgm:cxn modelId="{FADFD63F-DF07-4FCF-B6AD-5040207C493D}"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4AC94854-EAAB-4E49-A9FF-D812A9128061}" type="presOf" srcId="{5725F73C-BC71-4ADD-9A16-D25B9C1ED768}" destId="{87F83986-AD68-4095-92CD-771EE73F9968}" srcOrd="0" destOrd="0" presId="urn:microsoft.com/office/officeart/2005/8/layout/pList2"/>
    <dgm:cxn modelId="{E4A05E7E-FD51-4E15-B008-FD05091D3C70}" type="presOf" srcId="{6A2EE789-942D-4193-AE6B-9A23D94DB717}" destId="{387B0914-A24A-400E-8C79-2EE5D5A2F7DC}" srcOrd="0" destOrd="0" presId="urn:microsoft.com/office/officeart/2005/8/layout/pList2"/>
    <dgm:cxn modelId="{4F68C77F-99C7-479F-A381-75F5E76EF894}" srcId="{602973A8-F77B-43EF-BB19-BB57A2D9591B}" destId="{9035AB5F-F992-48C8-A0AE-001DD468096D}" srcOrd="0" destOrd="0" parTransId="{3EABB780-2B3F-47A7-AD84-0C47F97496F3}" sibTransId="{EB9C641A-6521-4081-89E2-C698A3E0321A}"/>
    <dgm:cxn modelId="{32746585-8870-4032-B753-7ECD7B520388}" srcId="{1B8161E8-D194-4905-82B3-3060D533A45F}" destId="{B75DDE04-476C-41D2-B7C2-CCE939C12A67}" srcOrd="6" destOrd="0" parTransId="{BA9A7CBA-635A-41E5-BFC6-4C806FAF77DD}" sibTransId="{60FA3310-BB31-4E86-8DDE-598DF8DBD93F}"/>
    <dgm:cxn modelId="{073C8490-5E54-49AF-9EA6-39BF82FDF109}" type="presOf" srcId="{A9C589E7-70EA-410D-9BD3-7B0B5DDFF659}" destId="{03B81686-8C81-499C-96B3-2827A89F6CDC}" srcOrd="0" destOrd="0" presId="urn:microsoft.com/office/officeart/2005/8/layout/pList2"/>
    <dgm:cxn modelId="{43FD809A-AF7E-478A-8B64-CA83F99A989E}" type="presOf" srcId="{1B492177-B506-412F-8F25-6B11722BB753}" destId="{55ABF65E-0E69-41FD-8C73-6E9AECBE3542}" srcOrd="0" destOrd="0" presId="urn:microsoft.com/office/officeart/2005/8/layout/pList2"/>
    <dgm:cxn modelId="{B3B5F59E-1663-414B-BB9B-D4B14F89D1E0}" type="presOf" srcId="{B75DDE04-476C-41D2-B7C2-CCE939C12A67}" destId="{EF678EC4-E2BB-4703-ADAB-9074D7B91481}" srcOrd="0" destOrd="0" presId="urn:microsoft.com/office/officeart/2005/8/layout/pList2"/>
    <dgm:cxn modelId="{7ED014A1-07D4-4640-9B41-CB256D184F8E}" type="presOf" srcId="{0AD8CA49-5AF8-45A0-98BA-02F939C6D1CD}" destId="{FC3B416B-8691-48F2-86E3-7A02C877DD60}" srcOrd="0" destOrd="0" presId="urn:microsoft.com/office/officeart/2005/8/layout/pList2"/>
    <dgm:cxn modelId="{398E75AE-61FA-4F63-8443-00FCB135F05A}" type="presOf" srcId="{602973A8-F77B-43EF-BB19-BB57A2D9591B}" destId="{19582B1E-2992-4900-8A5D-582CFE76283F}"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4D8A1BB8-6415-4860-AAC3-5DF8F9D27AB0}" type="presOf" srcId="{C060B7C1-A4A5-4CFB-BA9C-CE3F896EF7FB}" destId="{55ABF65E-0E69-41FD-8C73-6E9AECBE3542}" srcOrd="0" destOrd="1" presId="urn:microsoft.com/office/officeart/2005/8/layout/pList2"/>
    <dgm:cxn modelId="{F70C02C3-1282-4B09-9288-4A37B1992098}" type="presOf" srcId="{99BD6184-084A-4E07-8487-16589E1ECB9E}" destId="{34642F40-C8DD-4628-B4AD-FC66AE57E125}" srcOrd="0" destOrd="0" presId="urn:microsoft.com/office/officeart/2005/8/layout/pList2"/>
    <dgm:cxn modelId="{B6CE9EC7-17D6-47C5-87B0-7ED90CCEB2BF}" type="presOf" srcId="{2D7D6459-99A2-468D-8788-DB86CF2537F0}" destId="{03B81686-8C81-499C-96B3-2827A89F6CDC}" srcOrd="0" destOrd="1" presId="urn:microsoft.com/office/officeart/2005/8/layout/pList2"/>
    <dgm:cxn modelId="{F8BB26CA-FC59-4FCE-B790-1C2FE54B7C87}" type="presOf" srcId="{D42EF522-C8E3-4E90-8457-8BF7D34F7732}" destId="{9AF18D2E-309F-4F71-A28B-F5E248B008C0}" srcOrd="0" destOrd="0" presId="urn:microsoft.com/office/officeart/2005/8/layout/pList2"/>
    <dgm:cxn modelId="{B2A013DF-50BF-41DE-9D69-9EA01AF2C176}" srcId="{1B8161E8-D194-4905-82B3-3060D533A45F}" destId="{5725F73C-BC71-4ADD-9A16-D25B9C1ED768}" srcOrd="5" destOrd="0" parTransId="{38ED3583-EB89-4039-AF74-9621E73F061F}" sibTransId="{99BD6184-084A-4E07-8487-16589E1ECB9E}"/>
    <dgm:cxn modelId="{3E5FB9E2-9362-4F5E-896B-1D7CAC7756E6}" type="presOf" srcId="{9035AB5F-F992-48C8-A0AE-001DD468096D}" destId="{19582B1E-2992-4900-8A5D-582CFE76283F}" srcOrd="0" destOrd="1" presId="urn:microsoft.com/office/officeart/2005/8/layout/pList2"/>
    <dgm:cxn modelId="{09385DCC-8BA6-4C82-9BD4-37556E950566}" type="presParOf" srcId="{C0497AE4-D69F-42D8-807D-0A257B6C3CA5}" destId="{09DC2015-97F9-480B-ABDB-CACE02F9B3EA}" srcOrd="0" destOrd="0" presId="urn:microsoft.com/office/officeart/2005/8/layout/pList2"/>
    <dgm:cxn modelId="{CF66A55E-7BC7-4101-B008-BEB559FE92DD}" type="presParOf" srcId="{C0497AE4-D69F-42D8-807D-0A257B6C3CA5}" destId="{9DD9616C-CA25-463F-9B58-C7A356E7E3AE}" srcOrd="1" destOrd="0" presId="urn:microsoft.com/office/officeart/2005/8/layout/pList2"/>
    <dgm:cxn modelId="{C439110F-C061-4501-9790-1E5BA01579AE}" type="presParOf" srcId="{9DD9616C-CA25-463F-9B58-C7A356E7E3AE}" destId="{DCDEFF87-F1DE-483E-988F-8335639261F0}" srcOrd="0" destOrd="0" presId="urn:microsoft.com/office/officeart/2005/8/layout/pList2"/>
    <dgm:cxn modelId="{15BF0654-FE13-4EC6-B17A-761A5EAAD5EE}" type="presParOf" srcId="{DCDEFF87-F1DE-483E-988F-8335639261F0}" destId="{B09016F9-CBD5-4CB7-A57C-55C9B2C1FFEC}" srcOrd="0" destOrd="0" presId="urn:microsoft.com/office/officeart/2005/8/layout/pList2"/>
    <dgm:cxn modelId="{DC84E62C-9A56-4656-9D98-E87BC33B4F8B}" type="presParOf" srcId="{DCDEFF87-F1DE-483E-988F-8335639261F0}" destId="{15AE52C9-5C8C-49FA-B83A-F502CE7494BC}" srcOrd="1" destOrd="0" presId="urn:microsoft.com/office/officeart/2005/8/layout/pList2"/>
    <dgm:cxn modelId="{47025188-B4B2-4B59-BBA5-6E3EBF8F1769}" type="presParOf" srcId="{DCDEFF87-F1DE-483E-988F-8335639261F0}" destId="{417BB0F3-1742-4FE8-A772-42E370785677}" srcOrd="2" destOrd="0" presId="urn:microsoft.com/office/officeart/2005/8/layout/pList2"/>
    <dgm:cxn modelId="{51B738E1-74DE-434D-BF15-F6361C6ACDDB}" type="presParOf" srcId="{9DD9616C-CA25-463F-9B58-C7A356E7E3AE}" destId="{387B0914-A24A-400E-8C79-2EE5D5A2F7DC}" srcOrd="1" destOrd="0" presId="urn:microsoft.com/office/officeart/2005/8/layout/pList2"/>
    <dgm:cxn modelId="{DC2E2C0B-C8C7-47F3-8E3D-AC9159E38387}" type="presParOf" srcId="{9DD9616C-CA25-463F-9B58-C7A356E7E3AE}" destId="{4E3328DE-34D2-40D5-B0E5-09DE66888A24}" srcOrd="2" destOrd="0" presId="urn:microsoft.com/office/officeart/2005/8/layout/pList2"/>
    <dgm:cxn modelId="{80348DB2-C963-464C-812C-82B8D96D9DAB}" type="presParOf" srcId="{4E3328DE-34D2-40D5-B0E5-09DE66888A24}" destId="{19582B1E-2992-4900-8A5D-582CFE76283F}" srcOrd="0" destOrd="0" presId="urn:microsoft.com/office/officeart/2005/8/layout/pList2"/>
    <dgm:cxn modelId="{8693CE72-6EE4-4D71-B3C2-6709B8B6C6B5}" type="presParOf" srcId="{4E3328DE-34D2-40D5-B0E5-09DE66888A24}" destId="{7A27D127-D692-45D0-8226-8E6F338A64AA}" srcOrd="1" destOrd="0" presId="urn:microsoft.com/office/officeart/2005/8/layout/pList2"/>
    <dgm:cxn modelId="{0835E7BF-2082-4B4A-8F9A-54F7DE2095DE}" type="presParOf" srcId="{4E3328DE-34D2-40D5-B0E5-09DE66888A24}" destId="{0BBFA55B-F92D-4426-9C45-B133A4B6F343}" srcOrd="2" destOrd="0" presId="urn:microsoft.com/office/officeart/2005/8/layout/pList2"/>
    <dgm:cxn modelId="{B39E1C23-A2A3-469F-84CD-2766381643E3}" type="presParOf" srcId="{9DD9616C-CA25-463F-9B58-C7A356E7E3AE}" destId="{9AF18D2E-309F-4F71-A28B-F5E248B008C0}" srcOrd="3" destOrd="0" presId="urn:microsoft.com/office/officeart/2005/8/layout/pList2"/>
    <dgm:cxn modelId="{48884160-0B82-42F2-9752-DB0D1D543F1F}" type="presParOf" srcId="{9DD9616C-CA25-463F-9B58-C7A356E7E3AE}" destId="{B382CDC3-6C8F-4AC4-AE00-4282E240BC88}" srcOrd="4" destOrd="0" presId="urn:microsoft.com/office/officeart/2005/8/layout/pList2"/>
    <dgm:cxn modelId="{B562BAAE-E27C-47F4-A462-098F80F7E5E2}" type="presParOf" srcId="{B382CDC3-6C8F-4AC4-AE00-4282E240BC88}" destId="{03B81686-8C81-499C-96B3-2827A89F6CDC}" srcOrd="0" destOrd="0" presId="urn:microsoft.com/office/officeart/2005/8/layout/pList2"/>
    <dgm:cxn modelId="{733D58F6-7902-4DFB-9D4D-6E3E8B2A7D01}" type="presParOf" srcId="{B382CDC3-6C8F-4AC4-AE00-4282E240BC88}" destId="{4EB54CFD-FF30-433F-B15E-075714FDAEC5}" srcOrd="1" destOrd="0" presId="urn:microsoft.com/office/officeart/2005/8/layout/pList2"/>
    <dgm:cxn modelId="{9F14F9A6-9A5F-4842-8F2B-BFBF4A49F78B}" type="presParOf" srcId="{B382CDC3-6C8F-4AC4-AE00-4282E240BC88}" destId="{EDF3ECC9-B997-4EC6-B433-37C8EA71B1D2}" srcOrd="2" destOrd="0" presId="urn:microsoft.com/office/officeart/2005/8/layout/pList2"/>
    <dgm:cxn modelId="{48B640AB-FB3A-4D32-B0F9-55B578841A79}" type="presParOf" srcId="{9DD9616C-CA25-463F-9B58-C7A356E7E3AE}" destId="{F8149F4B-C5B8-43D7-B9F1-6C6B17AECFCA}" srcOrd="5" destOrd="0" presId="urn:microsoft.com/office/officeart/2005/8/layout/pList2"/>
    <dgm:cxn modelId="{1D851823-8BCE-43C9-9C24-C071BEC7AC3C}" type="presParOf" srcId="{9DD9616C-CA25-463F-9B58-C7A356E7E3AE}" destId="{09125E90-B844-48AB-BD65-AC6CC49D6D3A}" srcOrd="6" destOrd="0" presId="urn:microsoft.com/office/officeart/2005/8/layout/pList2"/>
    <dgm:cxn modelId="{4A3BE086-57C5-4318-B022-BE5CF198F580}" type="presParOf" srcId="{09125E90-B844-48AB-BD65-AC6CC49D6D3A}" destId="{55ABF65E-0E69-41FD-8C73-6E9AECBE3542}" srcOrd="0" destOrd="0" presId="urn:microsoft.com/office/officeart/2005/8/layout/pList2"/>
    <dgm:cxn modelId="{48B03D58-4357-41DB-A738-1A2F77A12DCE}" type="presParOf" srcId="{09125E90-B844-48AB-BD65-AC6CC49D6D3A}" destId="{E109C1C8-D9D8-444D-9476-87A53FD495DB}" srcOrd="1" destOrd="0" presId="urn:microsoft.com/office/officeart/2005/8/layout/pList2"/>
    <dgm:cxn modelId="{81BC9636-7C1E-4BA0-88D4-8F30C2819151}" type="presParOf" srcId="{09125E90-B844-48AB-BD65-AC6CC49D6D3A}" destId="{1DA29C03-357E-4847-AC49-43D9BD04FAC3}" srcOrd="2" destOrd="0" presId="urn:microsoft.com/office/officeart/2005/8/layout/pList2"/>
    <dgm:cxn modelId="{82A6ACE4-1F7E-486B-986A-B96D02F8B061}" type="presParOf" srcId="{9DD9616C-CA25-463F-9B58-C7A356E7E3AE}" destId="{E732D169-3D22-4E7D-A981-0136B7217E86}" srcOrd="7" destOrd="0" presId="urn:microsoft.com/office/officeart/2005/8/layout/pList2"/>
    <dgm:cxn modelId="{6F9AF533-1945-4D82-BC52-241912F43883}" type="presParOf" srcId="{9DD9616C-CA25-463F-9B58-C7A356E7E3AE}" destId="{BAF759D1-050D-448D-8262-2AFB422585F1}" srcOrd="8" destOrd="0" presId="urn:microsoft.com/office/officeart/2005/8/layout/pList2"/>
    <dgm:cxn modelId="{C18CA05E-F30A-4885-9533-988C8C67178B}" type="presParOf" srcId="{BAF759D1-050D-448D-8262-2AFB422585F1}" destId="{FC3B416B-8691-48F2-86E3-7A02C877DD60}" srcOrd="0" destOrd="0" presId="urn:microsoft.com/office/officeart/2005/8/layout/pList2"/>
    <dgm:cxn modelId="{5E21F10F-E4F3-4784-82A0-5B5E2D0EC192}" type="presParOf" srcId="{BAF759D1-050D-448D-8262-2AFB422585F1}" destId="{42545763-393F-45F3-8982-B8E0F3EF8615}" srcOrd="1" destOrd="0" presId="urn:microsoft.com/office/officeart/2005/8/layout/pList2"/>
    <dgm:cxn modelId="{269142E5-3F8D-4E16-8781-C695E0384959}" type="presParOf" srcId="{BAF759D1-050D-448D-8262-2AFB422585F1}" destId="{F2319CC4-3B15-4E4C-9CEC-4659E2AA7F1E}" srcOrd="2" destOrd="0" presId="urn:microsoft.com/office/officeart/2005/8/layout/pList2"/>
    <dgm:cxn modelId="{A945C573-C670-44B0-A469-A760CCA3F1DA}" type="presParOf" srcId="{9DD9616C-CA25-463F-9B58-C7A356E7E3AE}" destId="{213BD91F-D6D7-4656-BE5D-4754521D48E1}" srcOrd="9" destOrd="0" presId="urn:microsoft.com/office/officeart/2005/8/layout/pList2"/>
    <dgm:cxn modelId="{9F518059-CC10-4B4A-BD07-2600B10196AD}" type="presParOf" srcId="{9DD9616C-CA25-463F-9B58-C7A356E7E3AE}" destId="{8C5A4386-A0AD-4663-BDB2-5E0DECFE1108}" srcOrd="10" destOrd="0" presId="urn:microsoft.com/office/officeart/2005/8/layout/pList2"/>
    <dgm:cxn modelId="{482290C2-9B07-4562-825C-0CA2AA05CDC5}" type="presParOf" srcId="{8C5A4386-A0AD-4663-BDB2-5E0DECFE1108}" destId="{87F83986-AD68-4095-92CD-771EE73F9968}" srcOrd="0" destOrd="0" presId="urn:microsoft.com/office/officeart/2005/8/layout/pList2"/>
    <dgm:cxn modelId="{DC94045E-175C-4F55-A813-8885892171F7}" type="presParOf" srcId="{8C5A4386-A0AD-4663-BDB2-5E0DECFE1108}" destId="{12C5F23B-7693-44AC-8441-35B9798C9249}" srcOrd="1" destOrd="0" presId="urn:microsoft.com/office/officeart/2005/8/layout/pList2"/>
    <dgm:cxn modelId="{471AEF34-17E5-4415-B014-CE025EC9B327}" type="presParOf" srcId="{8C5A4386-A0AD-4663-BDB2-5E0DECFE1108}" destId="{583E6D14-98EF-4F82-ABE7-84DBC2041F06}" srcOrd="2" destOrd="0" presId="urn:microsoft.com/office/officeart/2005/8/layout/pList2"/>
    <dgm:cxn modelId="{81BB0E1E-9D03-4E8E-A7E3-8716E2AE8C6D}" type="presParOf" srcId="{9DD9616C-CA25-463F-9B58-C7A356E7E3AE}" destId="{34642F40-C8DD-4628-B4AD-FC66AE57E125}" srcOrd="11" destOrd="0" presId="urn:microsoft.com/office/officeart/2005/8/layout/pList2"/>
    <dgm:cxn modelId="{084454D7-A7E7-4153-AC41-25198AE942B3}" type="presParOf" srcId="{9DD9616C-CA25-463F-9B58-C7A356E7E3AE}" destId="{3909C2A9-68B6-4331-99EF-6A6216D9037A}" srcOrd="12" destOrd="0" presId="urn:microsoft.com/office/officeart/2005/8/layout/pList2"/>
    <dgm:cxn modelId="{DB195460-BF2C-4D09-A924-FF9001300C42}" type="presParOf" srcId="{3909C2A9-68B6-4331-99EF-6A6216D9037A}" destId="{EF678EC4-E2BB-4703-ADAB-9074D7B91481}" srcOrd="0" destOrd="0" presId="urn:microsoft.com/office/officeart/2005/8/layout/pList2"/>
    <dgm:cxn modelId="{B307C4AC-B624-44EC-BF50-54B63F1DB196}" type="presParOf" srcId="{3909C2A9-68B6-4331-99EF-6A6216D9037A}" destId="{B6AE08EC-A5DF-4823-8875-EF735B683CF3}" srcOrd="1" destOrd="0" presId="urn:microsoft.com/office/officeart/2005/8/layout/pList2"/>
    <dgm:cxn modelId="{2428DBE8-4F83-49D6-A09B-2D6F45137E01}" type="presParOf" srcId="{3909C2A9-68B6-4331-99EF-6A6216D9037A}" destId="{6E543377-ADBC-4598-9C66-1B4DFB843AC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chemeClr val="accent5"/>
        </a:solidFill>
      </dgm:spPr>
      <dgm:t>
        <a:bodyPr/>
        <a:lstStyle/>
        <a:p>
          <a:pPr algn="ctr">
            <a:buNone/>
          </a:pPr>
          <a:r>
            <a:rPr lang="fr-BE" sz="1500" b="1"/>
            <a:t>Josef </a:t>
          </a:r>
          <a:r>
            <a:rPr lang="fr-BE" sz="1500" b="1" err="1"/>
            <a:t>Doppelbauer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0AD8CA49-5AF8-45A0-98BA-02F939C6D1CD}">
      <dgm:prSet phldrT="[Text]" custT="1"/>
      <dgm:spPr>
        <a:solidFill>
          <a:schemeClr val="accent5"/>
        </a:solidFill>
      </dgm:spPr>
      <dgm:t>
        <a:bodyPr/>
        <a:lstStyle/>
        <a:p>
          <a:pPr algn="ctr">
            <a:buNone/>
          </a:pPr>
          <a:r>
            <a:rPr lang="de-DE" sz="1500" b="1"/>
            <a:t>Fabrice </a:t>
          </a:r>
          <a:r>
            <a:rPr lang="de-DE" sz="1500" b="1" err="1"/>
            <a:t>Drogoul</a:t>
          </a:r>
          <a:endParaRPr lang="en-GB" sz="1500" b="1" err="1"/>
        </a:p>
        <a:p>
          <a:pPr algn="ctr" rtl="0"/>
          <a:r>
            <a:rPr lang="fr-BE" sz="1500"/>
            <a:t>Human </a:t>
          </a:r>
          <a:r>
            <a:rPr lang="fr-BE" sz="1500" err="1"/>
            <a:t>Factors</a:t>
          </a:r>
          <a:r>
            <a:rPr lang="fr-BE" sz="1500"/>
            <a:t> Expert</a:t>
          </a:r>
          <a:r>
            <a:rPr lang="fr-BE" sz="1500">
              <a:latin typeface="Calibri Light" panose="020F0302020204030204"/>
            </a:rPr>
            <a:t>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chemeClr val="accent5"/>
        </a:solidFill>
      </dgm:spPr>
      <dgm:t>
        <a:bodyPr/>
        <a:lstStyle/>
        <a:p>
          <a:pPr algn="ctr">
            <a:buNone/>
          </a:pPr>
          <a:r>
            <a:rPr lang="fr-BE" sz="1500" b="1"/>
            <a:t>Tim </a:t>
          </a:r>
          <a:r>
            <a:rPr lang="en-US" sz="1500" b="0" err="1"/>
            <a:t>Haesevoets</a:t>
          </a:r>
          <a:endParaRPr lang="en-GB" sz="1500" b="1" err="1"/>
        </a:p>
        <a:p>
          <a:pPr algn="ctr">
            <a:buFont typeface="Arial" panose="020B0604020202020204" pitchFamily="34" charset="0"/>
            <a:buNone/>
          </a:pPr>
          <a:r>
            <a:rPr lang="de-DE" sz="1500" err="1"/>
            <a:t>Safety</a:t>
          </a:r>
          <a:r>
            <a:rPr lang="de-DE" sz="1500"/>
            <a:t> Culture &amp; HOF Officer</a:t>
          </a:r>
          <a:endParaRPr lang="en-GB" sz="1500" b="1"/>
        </a:p>
        <a:p>
          <a:pPr algn="ctr">
            <a:buNone/>
          </a:pP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9035AB5F-F992-48C8-A0AE-001DD468096D}">
      <dgm:prSet phldrT="[Text]" custT="1"/>
      <dgm:spPr>
        <a:solidFill>
          <a:schemeClr val="accent5"/>
        </a:solidFill>
      </dgm:spPr>
      <dgm:t>
        <a:bodyPr/>
        <a:lstStyle/>
        <a:p>
          <a:pPr algn="ctr">
            <a:buFont typeface="Arial" panose="020B0604020202020204" pitchFamily="34" charset="0"/>
            <a:buNone/>
          </a:pPr>
          <a:r>
            <a:rPr lang="fr-BE" sz="1400" err="1"/>
            <a:t>Executive</a:t>
          </a:r>
          <a:r>
            <a:rPr lang="fr-BE" sz="1400"/>
            <a:t> </a:t>
          </a:r>
          <a:r>
            <a:rPr lang="fr-BE" sz="1400" err="1"/>
            <a:t>Director</a:t>
          </a:r>
          <a:endParaRPr lang="en-GB" sz="1400" err="1"/>
        </a:p>
      </dgm:t>
    </dgm:pt>
    <dgm:pt modelId="{3EABB780-2B3F-47A7-AD84-0C47F97496F3}" type="parTrans" cxnId="{4F68C77F-99C7-479F-A381-75F5E76EF894}">
      <dgm:prSet/>
      <dgm:spPr/>
      <dgm:t>
        <a:bodyPr/>
        <a:lstStyle/>
        <a:p>
          <a:endParaRPr lang="en-GB"/>
        </a:p>
      </dgm:t>
    </dgm:pt>
    <dgm:pt modelId="{EB9C641A-6521-4081-89E2-C698A3E0321A}" type="sibTrans" cxnId="{4F68C77F-99C7-479F-A381-75F5E76EF894}">
      <dgm:prSet/>
      <dgm:spPr/>
      <dgm:t>
        <a:bodyPr/>
        <a:lstStyle/>
        <a:p>
          <a:endParaRPr lang="en-GB"/>
        </a:p>
      </dgm:t>
    </dgm:pt>
    <dgm:pt modelId="{1B492177-B506-412F-8F25-6B11722BB753}">
      <dgm:prSet phldrT="[Text]" custT="1"/>
      <dgm:spPr>
        <a:solidFill>
          <a:schemeClr val="accent5"/>
        </a:solidFill>
      </dgm:spPr>
      <dgm:t>
        <a:bodyPr/>
        <a:lstStyle/>
        <a:p>
          <a:pPr algn="ctr">
            <a:buNone/>
          </a:pPr>
          <a:r>
            <a:rPr lang="de-DE" sz="1400" b="1"/>
            <a:t>Jan </a:t>
          </a:r>
          <a:r>
            <a:rPr lang="de-DE" sz="1400" b="1" err="1"/>
            <a:t>Grippenkoven</a:t>
          </a:r>
          <a:endParaRPr lang="en-GB" sz="1400" b="1"/>
        </a:p>
        <a:p>
          <a:pPr algn="ctr">
            <a:buNone/>
          </a:pPr>
          <a:r>
            <a:rPr lang="de-DE" sz="1400"/>
            <a:t>Teamleader</a:t>
          </a:r>
          <a:endParaRPr lang="en-GB" sz="1400" b="1"/>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chemeClr val="accent5"/>
        </a:solidFill>
      </dgm:spPr>
      <dgm:t>
        <a:bodyPr/>
        <a:lstStyle/>
        <a:p>
          <a:pPr algn="ctr"/>
          <a:endParaRPr lang="en-GB" sz="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B75DDE04-476C-41D2-B7C2-CCE939C12A67}">
      <dgm:prSet phldrT="[Text]" custT="1"/>
      <dgm:spPr>
        <a:solidFill>
          <a:schemeClr val="accent5"/>
        </a:solidFill>
      </dgm:spPr>
      <dgm:t>
        <a:bodyPr/>
        <a:lstStyle/>
        <a:p>
          <a:pPr algn="ctr">
            <a:buNone/>
          </a:pPr>
          <a:r>
            <a:rPr lang="fr-BE" sz="1500" b="1"/>
            <a:t>Nora </a:t>
          </a:r>
          <a:r>
            <a:rPr lang="fr-BE" sz="1500" b="1" err="1"/>
            <a:t>Balfe</a:t>
          </a:r>
          <a:endParaRPr lang="en-GB" sz="1500" b="1" err="1"/>
        </a:p>
        <a:p>
          <a:pPr algn="ctr">
            <a:buNone/>
          </a:pPr>
          <a:r>
            <a:rPr lang="de-DE" sz="1500"/>
            <a:t>Human </a:t>
          </a:r>
          <a:r>
            <a:rPr lang="de-DE" sz="1500" err="1"/>
            <a:t>Factors</a:t>
          </a:r>
          <a:r>
            <a:rPr lang="de-DE" sz="1500"/>
            <a:t> </a:t>
          </a:r>
          <a:r>
            <a:rPr lang="de-DE" sz="1500" err="1"/>
            <a:t>Specialist</a:t>
          </a:r>
          <a:endParaRPr lang="en-GB" sz="1500" b="1"/>
        </a:p>
      </dgm:t>
    </dgm:pt>
    <dgm:pt modelId="{BA9A7CBA-635A-41E5-BFC6-4C806FAF77DD}" type="parTrans" cxnId="{32746585-8870-4032-B753-7ECD7B520388}">
      <dgm:prSet/>
      <dgm:spPr/>
      <dgm:t>
        <a:bodyPr/>
        <a:lstStyle/>
        <a:p>
          <a:endParaRPr lang="en-GB"/>
        </a:p>
      </dgm:t>
    </dgm:pt>
    <dgm:pt modelId="{60FA3310-BB31-4E86-8DDE-598DF8DBD93F}" type="sibTrans" cxnId="{32746585-8870-4032-B753-7ECD7B520388}">
      <dgm:prSet/>
      <dgm:spPr/>
      <dgm:t>
        <a:bodyPr/>
        <a:lstStyle/>
        <a:p>
          <a:endParaRPr lang="en-GB"/>
        </a:p>
      </dgm:t>
    </dgm:pt>
    <dgm:pt modelId="{A9C589E7-70EA-410D-9BD3-7B0B5DDFF659}">
      <dgm:prSet phldrT="[Text]" custT="1"/>
      <dgm:spPr>
        <a:solidFill>
          <a:schemeClr val="accent5"/>
        </a:solidFill>
      </dgm:spPr>
      <dgm:t>
        <a:bodyPr/>
        <a:lstStyle/>
        <a:p>
          <a:pPr algn="ctr">
            <a:buNone/>
          </a:pPr>
          <a:r>
            <a:rPr lang="fr-BE" sz="1500" b="1" err="1"/>
            <a:t>Jayne</a:t>
          </a:r>
          <a:r>
            <a:rPr lang="fr-BE" sz="1500" b="1"/>
            <a:t> Yeo</a:t>
          </a:r>
          <a:endParaRPr lang="en-GB" sz="1500" b="1"/>
        </a:p>
      </dgm:t>
    </dgm:pt>
    <dgm:pt modelId="{8ACD06C4-BED1-4C30-B6D8-4FF85499247B}" type="sibTrans" cxnId="{8A54592E-6877-4DF7-8A64-D909CA1FB890}">
      <dgm:prSet/>
      <dgm:spPr/>
      <dgm:t>
        <a:bodyPr/>
        <a:lstStyle/>
        <a:p>
          <a:endParaRPr lang="en-GB"/>
        </a:p>
      </dgm:t>
    </dgm:pt>
    <dgm:pt modelId="{DD46F56A-2F73-499A-8785-968679AFE9A1}" type="parTrans" cxnId="{8A54592E-6877-4DF7-8A64-D909CA1FB890}">
      <dgm:prSet/>
      <dgm:spPr/>
      <dgm:t>
        <a:bodyPr/>
        <a:lstStyle/>
        <a:p>
          <a:endParaRPr lang="en-GB"/>
        </a:p>
      </dgm:t>
    </dgm:pt>
    <dgm:pt modelId="{2D7D6459-99A2-468D-8788-DB86CF2537F0}">
      <dgm:prSet phldrT="[Text]" custT="1"/>
      <dgm:spPr>
        <a:solidFill>
          <a:schemeClr val="accent5"/>
        </a:solidFill>
      </dgm:spPr>
      <dgm:t>
        <a:bodyPr/>
        <a:lstStyle/>
        <a:p>
          <a:pPr algn="ctr">
            <a:buNone/>
          </a:pPr>
          <a:r>
            <a:rPr lang="fr-BE" sz="1400"/>
            <a:t>Project </a:t>
          </a:r>
          <a:r>
            <a:rPr lang="fr-BE" sz="1400" err="1"/>
            <a:t>Officer</a:t>
          </a:r>
          <a:endParaRPr lang="fr-BE" sz="1400"/>
        </a:p>
      </dgm:t>
    </dgm:pt>
    <dgm:pt modelId="{7DE713C6-6B6B-42C1-9E6C-55D31BFE53DD}" type="sibTrans" cxnId="{3223D6B7-6A1F-4A4A-B2C0-35E125E0ECD4}">
      <dgm:prSet/>
      <dgm:spPr/>
      <dgm:t>
        <a:bodyPr/>
        <a:lstStyle/>
        <a:p>
          <a:endParaRPr lang="en-GB"/>
        </a:p>
      </dgm:t>
    </dgm:pt>
    <dgm:pt modelId="{31B142EE-DEE1-4E23-BEE4-54743F27120C}" type="parTrans" cxnId="{3223D6B7-6A1F-4A4A-B2C0-35E125E0ECD4}">
      <dgm:prSet/>
      <dgm:spPr/>
      <dgm:t>
        <a:bodyPr/>
        <a:lstStyle/>
        <a:p>
          <a:endParaRPr lang="en-GB"/>
        </a:p>
      </dgm:t>
    </dgm:pt>
    <dgm:pt modelId="{B6E2BEE9-E9A9-4572-8945-14C50CD6E75A}">
      <dgm:prSet phldr="0" custT="1"/>
      <dgm:spPr>
        <a:solidFill>
          <a:srgbClr val="92D050"/>
        </a:solidFill>
        <a:ln w="12700" cap="flat" cmpd="sng" algn="ctr">
          <a:solidFill>
            <a:srgbClr val="92D050"/>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gm:t>
    </dgm:pt>
    <dgm:pt modelId="{32B6EC2C-05F2-4990-8B2E-D2BB6BC3BA1C}" type="parTrans" cxnId="{16E35D0E-845C-47B1-AE2E-868195BC96F2}">
      <dgm:prSet/>
      <dgm:spPr/>
    </dgm:pt>
    <dgm:pt modelId="{6A2EE789-942D-4193-AE6B-9A23D94DB717}" type="sibTrans" cxnId="{16E35D0E-845C-47B1-AE2E-868195BC96F2}">
      <dgm:prSet/>
      <dgm:spPr/>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DCDEFF87-F1DE-483E-988F-8335639261F0}" type="pres">
      <dgm:prSet presAssocID="{B6E2BEE9-E9A9-4572-8945-14C50CD6E75A}" presName="compNode" presStyleCnt="0"/>
      <dgm:spPr/>
    </dgm:pt>
    <dgm:pt modelId="{B09016F9-CBD5-4CB7-A57C-55C9B2C1FFEC}" type="pres">
      <dgm:prSet presAssocID="{B6E2BEE9-E9A9-4572-8945-14C50CD6E75A}" presName="node" presStyleLbl="node1" presStyleIdx="0" presStyleCnt="7">
        <dgm:presLayoutVars>
          <dgm:bulletEnabled val="1"/>
        </dgm:presLayoutVars>
      </dgm:prSet>
      <dgm:spPr>
        <a:xfrm rot="10800000">
          <a:off x="354127" y="2557684"/>
          <a:ext cx="1418371" cy="3126058"/>
        </a:xfrm>
        <a:prstGeom prst="round2SameRect">
          <a:avLst>
            <a:gd name="adj1" fmla="val 10500"/>
            <a:gd name="adj2" fmla="val 0"/>
          </a:avLst>
        </a:prstGeom>
      </dgm:spPr>
    </dgm:pt>
    <dgm:pt modelId="{15AE52C9-5C8C-49FA-B83A-F502CE7494BC}" type="pres">
      <dgm:prSet presAssocID="{B6E2BEE9-E9A9-4572-8945-14C50CD6E75A}" presName="invisiNode" presStyleLbl="node1" presStyleIdx="0" presStyleCnt="7"/>
      <dgm:spPr/>
    </dgm:pt>
    <dgm:pt modelId="{417BB0F3-1742-4FE8-A772-42E370785677}" type="pres">
      <dgm:prSet presAssocID="{B6E2BEE9-E9A9-4572-8945-14C50CD6E75A}" presName="imagNode" presStyleLbl="fgImgPlac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387B0914-A24A-400E-8C79-2EE5D5A2F7DC}" type="pres">
      <dgm:prSet presAssocID="{6A2EE789-942D-4193-AE6B-9A23D94DB717}" presName="sibTrans" presStyleLbl="sibTrans2D1" presStyleIdx="0"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1" presStyleCnt="7">
        <dgm:presLayoutVars>
          <dgm:bulletEnabled val="1"/>
        </dgm:presLayoutVars>
      </dgm:prSet>
      <dgm:spPr/>
    </dgm:pt>
    <dgm:pt modelId="{7A27D127-D692-45D0-8226-8E6F338A64AA}" type="pres">
      <dgm:prSet presAssocID="{602973A8-F77B-43EF-BB19-BB57A2D9591B}" presName="invisiNode" presStyleLbl="node1" presStyleIdx="1" presStyleCnt="7"/>
      <dgm:spPr/>
    </dgm:pt>
    <dgm:pt modelId="{0BBFA55B-F92D-4426-9C45-B133A4B6F343}" type="pres">
      <dgm:prSet presAssocID="{602973A8-F77B-43EF-BB19-BB57A2D9591B}" presName="imagNode" presStyleLbl="fgImgPlace1" presStyleIdx="1" presStyleCnt="7"/>
      <dgm:spPr>
        <a:blipFill rotWithShape="1">
          <a:blip xmlns:r="http://schemas.openxmlformats.org/officeDocument/2006/relationships" r:embed="rId2"/>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2" presStyleCnt="7" custLinFactNeighborX="129">
        <dgm:presLayoutVars>
          <dgm:bulletEnabled val="1"/>
        </dgm:presLayoutVars>
      </dgm:prSet>
      <dgm:spPr/>
    </dgm:pt>
    <dgm:pt modelId="{4EB54CFD-FF30-433F-B15E-075714FDAEC5}" type="pres">
      <dgm:prSet presAssocID="{A9C589E7-70EA-410D-9BD3-7B0B5DDFF659}" presName="invisiNode" presStyleLbl="node1" presStyleIdx="2" presStyleCnt="7"/>
      <dgm:spPr/>
    </dgm:pt>
    <dgm:pt modelId="{EDF3ECC9-B997-4EC6-B433-37C8EA71B1D2}" type="pres">
      <dgm:prSet presAssocID="{A9C589E7-70EA-410D-9BD3-7B0B5DDFF659}"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dgm:spPr>
    </dgm:pt>
    <dgm:pt modelId="{F8149F4B-C5B8-43D7-B9F1-6C6B17AECFCA}" type="pres">
      <dgm:prSet presAssocID="{8ACD06C4-BED1-4C30-B6D8-4FF85499247B}"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7">
        <dgm:presLayoutVars>
          <dgm:bulletEnabled val="1"/>
        </dgm:presLayoutVars>
      </dgm:prSet>
      <dgm:spPr/>
    </dgm:pt>
    <dgm:pt modelId="{E109C1C8-D9D8-444D-9476-87A53FD495DB}" type="pres">
      <dgm:prSet presAssocID="{1B492177-B506-412F-8F25-6B11722BB753}" presName="invisiNode" presStyleLbl="node1" presStyleIdx="3" presStyleCnt="7"/>
      <dgm:spPr/>
    </dgm:pt>
    <dgm:pt modelId="{1DA29C03-357E-4847-AC49-43D9BD04FAC3}" type="pres">
      <dgm:prSet presAssocID="{1B492177-B506-412F-8F25-6B11722BB753}"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7">
        <dgm:presLayoutVars>
          <dgm:bulletEnabled val="1"/>
        </dgm:presLayoutVars>
      </dgm:prSet>
      <dgm:spPr/>
    </dgm:pt>
    <dgm:pt modelId="{42545763-393F-45F3-8982-B8E0F3EF8615}" type="pres">
      <dgm:prSet presAssocID="{0AD8CA49-5AF8-45A0-98BA-02F939C6D1CD}" presName="invisiNode" presStyleLbl="node1" presStyleIdx="4" presStyleCnt="7"/>
      <dgm:spPr/>
    </dgm:pt>
    <dgm:pt modelId="{F2319CC4-3B15-4E4C-9CEC-4659E2AA7F1E}" type="pres">
      <dgm:prSet presAssocID="{0AD8CA49-5AF8-45A0-98BA-02F939C6D1CD}" presName="imagNode" presStyleLbl="fgImgPlace1" presStyleIdx="4" presStyleCnt="7" custLinFactNeighborX="-290" custLinFactNeighborY="-40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7">
        <dgm:presLayoutVars>
          <dgm:bulletEnabled val="1"/>
        </dgm:presLayoutVars>
      </dgm:prSet>
      <dgm:spPr/>
    </dgm:pt>
    <dgm:pt modelId="{12C5F23B-7693-44AC-8441-35B9798C9249}" type="pres">
      <dgm:prSet presAssocID="{5725F73C-BC71-4ADD-9A16-D25B9C1ED768}" presName="invisiNode" presStyleLbl="node1" presStyleIdx="5" presStyleCnt="7"/>
      <dgm:spPr/>
    </dgm:pt>
    <dgm:pt modelId="{583E6D14-98EF-4F82-ABE7-84DBC2041F06}" type="pres">
      <dgm:prSet presAssocID="{5725F73C-BC71-4ADD-9A16-D25B9C1ED768}"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34642F40-C8DD-4628-B4AD-FC66AE57E125}" type="pres">
      <dgm:prSet presAssocID="{99BD6184-084A-4E07-8487-16589E1ECB9E}" presName="sibTrans" presStyleLbl="sibTrans2D1" presStyleIdx="0" presStyleCnt="0"/>
      <dgm:spPr/>
    </dgm:pt>
    <dgm:pt modelId="{3909C2A9-68B6-4331-99EF-6A6216D9037A}" type="pres">
      <dgm:prSet presAssocID="{B75DDE04-476C-41D2-B7C2-CCE939C12A67}" presName="compNode" presStyleCnt="0"/>
      <dgm:spPr/>
    </dgm:pt>
    <dgm:pt modelId="{EF678EC4-E2BB-4703-ADAB-9074D7B91481}" type="pres">
      <dgm:prSet presAssocID="{B75DDE04-476C-41D2-B7C2-CCE939C12A67}" presName="node" presStyleLbl="node1" presStyleIdx="6" presStyleCnt="7">
        <dgm:presLayoutVars>
          <dgm:bulletEnabled val="1"/>
        </dgm:presLayoutVars>
      </dgm:prSet>
      <dgm:spPr/>
    </dgm:pt>
    <dgm:pt modelId="{B6AE08EC-A5DF-4823-8875-EF735B683CF3}" type="pres">
      <dgm:prSet presAssocID="{B75DDE04-476C-41D2-B7C2-CCE939C12A67}" presName="invisiNode" presStyleLbl="node1" presStyleIdx="6" presStyleCnt="7"/>
      <dgm:spPr/>
    </dgm:pt>
    <dgm:pt modelId="{6E543377-ADBC-4598-9C66-1B4DFB843AC0}" type="pres">
      <dgm:prSet presAssocID="{B75DDE04-476C-41D2-B7C2-CCE939C12A67}" presName="imagNode" presStyleLbl="fgImgPlace1" presStyleIdx="6" presStyleCnt="7" custLinFactNeighborX="-229" custLinFactNeighborY="-89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1" destOrd="0" parTransId="{B3E89FF8-0920-447F-A9B0-BDBA2DB98850}" sibTransId="{D42EF522-C8E3-4E90-8457-8BF7D34F7732}"/>
    <dgm:cxn modelId="{16E35D0E-845C-47B1-AE2E-868195BC96F2}" srcId="{1B8161E8-D194-4905-82B3-3060D533A45F}" destId="{B6E2BEE9-E9A9-4572-8945-14C50CD6E75A}" srcOrd="0" destOrd="0" parTransId="{32B6EC2C-05F2-4990-8B2E-D2BB6BC3BA1C}" sibTransId="{6A2EE789-942D-4193-AE6B-9A23D94DB717}"/>
    <dgm:cxn modelId="{0FFDCA15-8AF4-4392-8ECC-B8FE5AC6E51A}" type="presOf" srcId="{F844DE9C-E03B-4DF5-970D-27F64C6DE268}" destId="{E732D169-3D22-4E7D-A981-0136B7217E86}" srcOrd="0" destOrd="0" presId="urn:microsoft.com/office/officeart/2005/8/layout/pList2"/>
    <dgm:cxn modelId="{C8F04426-1EE7-4A9E-B0F4-3BED3BDE546D}" type="presOf" srcId="{B6E2BEE9-E9A9-4572-8945-14C50CD6E75A}" destId="{B09016F9-CBD5-4CB7-A57C-55C9B2C1FFEC}" srcOrd="0" destOrd="0" presId="urn:microsoft.com/office/officeart/2005/8/layout/pList2"/>
    <dgm:cxn modelId="{8A54592E-6877-4DF7-8A64-D909CA1FB890}" srcId="{1B8161E8-D194-4905-82B3-3060D533A45F}" destId="{A9C589E7-70EA-410D-9BD3-7B0B5DDFF659}" srcOrd="2" destOrd="0" parTransId="{DD46F56A-2F73-499A-8785-968679AFE9A1}" sibTransId="{8ACD06C4-BED1-4C30-B6D8-4FF85499247B}"/>
    <dgm:cxn modelId="{BA644139-5A0C-4FB8-87E3-7E7B22BEAC9F}" type="presOf" srcId="{7D892B16-6EE3-4755-A689-4CDF0F3E878A}" destId="{213BD91F-D6D7-4656-BE5D-4754521D48E1}" srcOrd="0" destOrd="0" presId="urn:microsoft.com/office/officeart/2005/8/layout/pList2"/>
    <dgm:cxn modelId="{FADFD63F-DF07-4FCF-B6AD-5040207C493D}"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4AC94854-EAAB-4E49-A9FF-D812A9128061}" type="presOf" srcId="{5725F73C-BC71-4ADD-9A16-D25B9C1ED768}" destId="{87F83986-AD68-4095-92CD-771EE73F9968}" srcOrd="0" destOrd="0" presId="urn:microsoft.com/office/officeart/2005/8/layout/pList2"/>
    <dgm:cxn modelId="{E4A05E7E-FD51-4E15-B008-FD05091D3C70}" type="presOf" srcId="{6A2EE789-942D-4193-AE6B-9A23D94DB717}" destId="{387B0914-A24A-400E-8C79-2EE5D5A2F7DC}" srcOrd="0" destOrd="0" presId="urn:microsoft.com/office/officeart/2005/8/layout/pList2"/>
    <dgm:cxn modelId="{4F68C77F-99C7-479F-A381-75F5E76EF894}" srcId="{602973A8-F77B-43EF-BB19-BB57A2D9591B}" destId="{9035AB5F-F992-48C8-A0AE-001DD468096D}" srcOrd="0" destOrd="0" parTransId="{3EABB780-2B3F-47A7-AD84-0C47F97496F3}" sibTransId="{EB9C641A-6521-4081-89E2-C698A3E0321A}"/>
    <dgm:cxn modelId="{32746585-8870-4032-B753-7ECD7B520388}" srcId="{1B8161E8-D194-4905-82B3-3060D533A45F}" destId="{B75DDE04-476C-41D2-B7C2-CCE939C12A67}" srcOrd="6" destOrd="0" parTransId="{BA9A7CBA-635A-41E5-BFC6-4C806FAF77DD}" sibTransId="{60FA3310-BB31-4E86-8DDE-598DF8DBD93F}"/>
    <dgm:cxn modelId="{073C8490-5E54-49AF-9EA6-39BF82FDF109}" type="presOf" srcId="{A9C589E7-70EA-410D-9BD3-7B0B5DDFF659}" destId="{03B81686-8C81-499C-96B3-2827A89F6CDC}" srcOrd="0" destOrd="0" presId="urn:microsoft.com/office/officeart/2005/8/layout/pList2"/>
    <dgm:cxn modelId="{43FD809A-AF7E-478A-8B64-CA83F99A989E}" type="presOf" srcId="{1B492177-B506-412F-8F25-6B11722BB753}" destId="{55ABF65E-0E69-41FD-8C73-6E9AECBE3542}" srcOrd="0" destOrd="0" presId="urn:microsoft.com/office/officeart/2005/8/layout/pList2"/>
    <dgm:cxn modelId="{B3B5F59E-1663-414B-BB9B-D4B14F89D1E0}" type="presOf" srcId="{B75DDE04-476C-41D2-B7C2-CCE939C12A67}" destId="{EF678EC4-E2BB-4703-ADAB-9074D7B91481}" srcOrd="0" destOrd="0" presId="urn:microsoft.com/office/officeart/2005/8/layout/pList2"/>
    <dgm:cxn modelId="{7ED014A1-07D4-4640-9B41-CB256D184F8E}" type="presOf" srcId="{0AD8CA49-5AF8-45A0-98BA-02F939C6D1CD}" destId="{FC3B416B-8691-48F2-86E3-7A02C877DD60}" srcOrd="0" destOrd="0" presId="urn:microsoft.com/office/officeart/2005/8/layout/pList2"/>
    <dgm:cxn modelId="{398E75AE-61FA-4F63-8443-00FCB135F05A}" type="presOf" srcId="{602973A8-F77B-43EF-BB19-BB57A2D9591B}" destId="{19582B1E-2992-4900-8A5D-582CFE76283F}"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4D8A1BB8-6415-4860-AAC3-5DF8F9D27AB0}" type="presOf" srcId="{C060B7C1-A4A5-4CFB-BA9C-CE3F896EF7FB}" destId="{55ABF65E-0E69-41FD-8C73-6E9AECBE3542}" srcOrd="0" destOrd="1" presId="urn:microsoft.com/office/officeart/2005/8/layout/pList2"/>
    <dgm:cxn modelId="{F70C02C3-1282-4B09-9288-4A37B1992098}" type="presOf" srcId="{99BD6184-084A-4E07-8487-16589E1ECB9E}" destId="{34642F40-C8DD-4628-B4AD-FC66AE57E125}" srcOrd="0" destOrd="0" presId="urn:microsoft.com/office/officeart/2005/8/layout/pList2"/>
    <dgm:cxn modelId="{B6CE9EC7-17D6-47C5-87B0-7ED90CCEB2BF}" type="presOf" srcId="{2D7D6459-99A2-468D-8788-DB86CF2537F0}" destId="{03B81686-8C81-499C-96B3-2827A89F6CDC}" srcOrd="0" destOrd="1" presId="urn:microsoft.com/office/officeart/2005/8/layout/pList2"/>
    <dgm:cxn modelId="{F8BB26CA-FC59-4FCE-B790-1C2FE54B7C87}" type="presOf" srcId="{D42EF522-C8E3-4E90-8457-8BF7D34F7732}" destId="{9AF18D2E-309F-4F71-A28B-F5E248B008C0}" srcOrd="0" destOrd="0" presId="urn:microsoft.com/office/officeart/2005/8/layout/pList2"/>
    <dgm:cxn modelId="{B2A013DF-50BF-41DE-9D69-9EA01AF2C176}" srcId="{1B8161E8-D194-4905-82B3-3060D533A45F}" destId="{5725F73C-BC71-4ADD-9A16-D25B9C1ED768}" srcOrd="5" destOrd="0" parTransId="{38ED3583-EB89-4039-AF74-9621E73F061F}" sibTransId="{99BD6184-084A-4E07-8487-16589E1ECB9E}"/>
    <dgm:cxn modelId="{3E5FB9E2-9362-4F5E-896B-1D7CAC7756E6}" type="presOf" srcId="{9035AB5F-F992-48C8-A0AE-001DD468096D}" destId="{19582B1E-2992-4900-8A5D-582CFE76283F}" srcOrd="0" destOrd="1" presId="urn:microsoft.com/office/officeart/2005/8/layout/pList2"/>
    <dgm:cxn modelId="{09385DCC-8BA6-4C82-9BD4-37556E950566}" type="presParOf" srcId="{C0497AE4-D69F-42D8-807D-0A257B6C3CA5}" destId="{09DC2015-97F9-480B-ABDB-CACE02F9B3EA}" srcOrd="0" destOrd="0" presId="urn:microsoft.com/office/officeart/2005/8/layout/pList2"/>
    <dgm:cxn modelId="{CF66A55E-7BC7-4101-B008-BEB559FE92DD}" type="presParOf" srcId="{C0497AE4-D69F-42D8-807D-0A257B6C3CA5}" destId="{9DD9616C-CA25-463F-9B58-C7A356E7E3AE}" srcOrd="1" destOrd="0" presId="urn:microsoft.com/office/officeart/2005/8/layout/pList2"/>
    <dgm:cxn modelId="{C439110F-C061-4501-9790-1E5BA01579AE}" type="presParOf" srcId="{9DD9616C-CA25-463F-9B58-C7A356E7E3AE}" destId="{DCDEFF87-F1DE-483E-988F-8335639261F0}" srcOrd="0" destOrd="0" presId="urn:microsoft.com/office/officeart/2005/8/layout/pList2"/>
    <dgm:cxn modelId="{15BF0654-FE13-4EC6-B17A-761A5EAAD5EE}" type="presParOf" srcId="{DCDEFF87-F1DE-483E-988F-8335639261F0}" destId="{B09016F9-CBD5-4CB7-A57C-55C9B2C1FFEC}" srcOrd="0" destOrd="0" presId="urn:microsoft.com/office/officeart/2005/8/layout/pList2"/>
    <dgm:cxn modelId="{DC84E62C-9A56-4656-9D98-E87BC33B4F8B}" type="presParOf" srcId="{DCDEFF87-F1DE-483E-988F-8335639261F0}" destId="{15AE52C9-5C8C-49FA-B83A-F502CE7494BC}" srcOrd="1" destOrd="0" presId="urn:microsoft.com/office/officeart/2005/8/layout/pList2"/>
    <dgm:cxn modelId="{47025188-B4B2-4B59-BBA5-6E3EBF8F1769}" type="presParOf" srcId="{DCDEFF87-F1DE-483E-988F-8335639261F0}" destId="{417BB0F3-1742-4FE8-A772-42E370785677}" srcOrd="2" destOrd="0" presId="urn:microsoft.com/office/officeart/2005/8/layout/pList2"/>
    <dgm:cxn modelId="{51B738E1-74DE-434D-BF15-F6361C6ACDDB}" type="presParOf" srcId="{9DD9616C-CA25-463F-9B58-C7A356E7E3AE}" destId="{387B0914-A24A-400E-8C79-2EE5D5A2F7DC}" srcOrd="1" destOrd="0" presId="urn:microsoft.com/office/officeart/2005/8/layout/pList2"/>
    <dgm:cxn modelId="{DC2E2C0B-C8C7-47F3-8E3D-AC9159E38387}" type="presParOf" srcId="{9DD9616C-CA25-463F-9B58-C7A356E7E3AE}" destId="{4E3328DE-34D2-40D5-B0E5-09DE66888A24}" srcOrd="2" destOrd="0" presId="urn:microsoft.com/office/officeart/2005/8/layout/pList2"/>
    <dgm:cxn modelId="{80348DB2-C963-464C-812C-82B8D96D9DAB}" type="presParOf" srcId="{4E3328DE-34D2-40D5-B0E5-09DE66888A24}" destId="{19582B1E-2992-4900-8A5D-582CFE76283F}" srcOrd="0" destOrd="0" presId="urn:microsoft.com/office/officeart/2005/8/layout/pList2"/>
    <dgm:cxn modelId="{8693CE72-6EE4-4D71-B3C2-6709B8B6C6B5}" type="presParOf" srcId="{4E3328DE-34D2-40D5-B0E5-09DE66888A24}" destId="{7A27D127-D692-45D0-8226-8E6F338A64AA}" srcOrd="1" destOrd="0" presId="urn:microsoft.com/office/officeart/2005/8/layout/pList2"/>
    <dgm:cxn modelId="{0835E7BF-2082-4B4A-8F9A-54F7DE2095DE}" type="presParOf" srcId="{4E3328DE-34D2-40D5-B0E5-09DE66888A24}" destId="{0BBFA55B-F92D-4426-9C45-B133A4B6F343}" srcOrd="2" destOrd="0" presId="urn:microsoft.com/office/officeart/2005/8/layout/pList2"/>
    <dgm:cxn modelId="{B39E1C23-A2A3-469F-84CD-2766381643E3}" type="presParOf" srcId="{9DD9616C-CA25-463F-9B58-C7A356E7E3AE}" destId="{9AF18D2E-309F-4F71-A28B-F5E248B008C0}" srcOrd="3" destOrd="0" presId="urn:microsoft.com/office/officeart/2005/8/layout/pList2"/>
    <dgm:cxn modelId="{48884160-0B82-42F2-9752-DB0D1D543F1F}" type="presParOf" srcId="{9DD9616C-CA25-463F-9B58-C7A356E7E3AE}" destId="{B382CDC3-6C8F-4AC4-AE00-4282E240BC88}" srcOrd="4" destOrd="0" presId="urn:microsoft.com/office/officeart/2005/8/layout/pList2"/>
    <dgm:cxn modelId="{B562BAAE-E27C-47F4-A462-098F80F7E5E2}" type="presParOf" srcId="{B382CDC3-6C8F-4AC4-AE00-4282E240BC88}" destId="{03B81686-8C81-499C-96B3-2827A89F6CDC}" srcOrd="0" destOrd="0" presId="urn:microsoft.com/office/officeart/2005/8/layout/pList2"/>
    <dgm:cxn modelId="{733D58F6-7902-4DFB-9D4D-6E3E8B2A7D01}" type="presParOf" srcId="{B382CDC3-6C8F-4AC4-AE00-4282E240BC88}" destId="{4EB54CFD-FF30-433F-B15E-075714FDAEC5}" srcOrd="1" destOrd="0" presId="urn:microsoft.com/office/officeart/2005/8/layout/pList2"/>
    <dgm:cxn modelId="{9F14F9A6-9A5F-4842-8F2B-BFBF4A49F78B}" type="presParOf" srcId="{B382CDC3-6C8F-4AC4-AE00-4282E240BC88}" destId="{EDF3ECC9-B997-4EC6-B433-37C8EA71B1D2}" srcOrd="2" destOrd="0" presId="urn:microsoft.com/office/officeart/2005/8/layout/pList2"/>
    <dgm:cxn modelId="{48B640AB-FB3A-4D32-B0F9-55B578841A79}" type="presParOf" srcId="{9DD9616C-CA25-463F-9B58-C7A356E7E3AE}" destId="{F8149F4B-C5B8-43D7-B9F1-6C6B17AECFCA}" srcOrd="5" destOrd="0" presId="urn:microsoft.com/office/officeart/2005/8/layout/pList2"/>
    <dgm:cxn modelId="{1D851823-8BCE-43C9-9C24-C071BEC7AC3C}" type="presParOf" srcId="{9DD9616C-CA25-463F-9B58-C7A356E7E3AE}" destId="{09125E90-B844-48AB-BD65-AC6CC49D6D3A}" srcOrd="6" destOrd="0" presId="urn:microsoft.com/office/officeart/2005/8/layout/pList2"/>
    <dgm:cxn modelId="{4A3BE086-57C5-4318-B022-BE5CF198F580}" type="presParOf" srcId="{09125E90-B844-48AB-BD65-AC6CC49D6D3A}" destId="{55ABF65E-0E69-41FD-8C73-6E9AECBE3542}" srcOrd="0" destOrd="0" presId="urn:microsoft.com/office/officeart/2005/8/layout/pList2"/>
    <dgm:cxn modelId="{48B03D58-4357-41DB-A738-1A2F77A12DCE}" type="presParOf" srcId="{09125E90-B844-48AB-BD65-AC6CC49D6D3A}" destId="{E109C1C8-D9D8-444D-9476-87A53FD495DB}" srcOrd="1" destOrd="0" presId="urn:microsoft.com/office/officeart/2005/8/layout/pList2"/>
    <dgm:cxn modelId="{81BC9636-7C1E-4BA0-88D4-8F30C2819151}" type="presParOf" srcId="{09125E90-B844-48AB-BD65-AC6CC49D6D3A}" destId="{1DA29C03-357E-4847-AC49-43D9BD04FAC3}" srcOrd="2" destOrd="0" presId="urn:microsoft.com/office/officeart/2005/8/layout/pList2"/>
    <dgm:cxn modelId="{82A6ACE4-1F7E-486B-986A-B96D02F8B061}" type="presParOf" srcId="{9DD9616C-CA25-463F-9B58-C7A356E7E3AE}" destId="{E732D169-3D22-4E7D-A981-0136B7217E86}" srcOrd="7" destOrd="0" presId="urn:microsoft.com/office/officeart/2005/8/layout/pList2"/>
    <dgm:cxn modelId="{6F9AF533-1945-4D82-BC52-241912F43883}" type="presParOf" srcId="{9DD9616C-CA25-463F-9B58-C7A356E7E3AE}" destId="{BAF759D1-050D-448D-8262-2AFB422585F1}" srcOrd="8" destOrd="0" presId="urn:microsoft.com/office/officeart/2005/8/layout/pList2"/>
    <dgm:cxn modelId="{C18CA05E-F30A-4885-9533-988C8C67178B}" type="presParOf" srcId="{BAF759D1-050D-448D-8262-2AFB422585F1}" destId="{FC3B416B-8691-48F2-86E3-7A02C877DD60}" srcOrd="0" destOrd="0" presId="urn:microsoft.com/office/officeart/2005/8/layout/pList2"/>
    <dgm:cxn modelId="{5E21F10F-E4F3-4784-82A0-5B5E2D0EC192}" type="presParOf" srcId="{BAF759D1-050D-448D-8262-2AFB422585F1}" destId="{42545763-393F-45F3-8982-B8E0F3EF8615}" srcOrd="1" destOrd="0" presId="urn:microsoft.com/office/officeart/2005/8/layout/pList2"/>
    <dgm:cxn modelId="{269142E5-3F8D-4E16-8781-C695E0384959}" type="presParOf" srcId="{BAF759D1-050D-448D-8262-2AFB422585F1}" destId="{F2319CC4-3B15-4E4C-9CEC-4659E2AA7F1E}" srcOrd="2" destOrd="0" presId="urn:microsoft.com/office/officeart/2005/8/layout/pList2"/>
    <dgm:cxn modelId="{A945C573-C670-44B0-A469-A760CCA3F1DA}" type="presParOf" srcId="{9DD9616C-CA25-463F-9B58-C7A356E7E3AE}" destId="{213BD91F-D6D7-4656-BE5D-4754521D48E1}" srcOrd="9" destOrd="0" presId="urn:microsoft.com/office/officeart/2005/8/layout/pList2"/>
    <dgm:cxn modelId="{9F518059-CC10-4B4A-BD07-2600B10196AD}" type="presParOf" srcId="{9DD9616C-CA25-463F-9B58-C7A356E7E3AE}" destId="{8C5A4386-A0AD-4663-BDB2-5E0DECFE1108}" srcOrd="10" destOrd="0" presId="urn:microsoft.com/office/officeart/2005/8/layout/pList2"/>
    <dgm:cxn modelId="{482290C2-9B07-4562-825C-0CA2AA05CDC5}" type="presParOf" srcId="{8C5A4386-A0AD-4663-BDB2-5E0DECFE1108}" destId="{87F83986-AD68-4095-92CD-771EE73F9968}" srcOrd="0" destOrd="0" presId="urn:microsoft.com/office/officeart/2005/8/layout/pList2"/>
    <dgm:cxn modelId="{DC94045E-175C-4F55-A813-8885892171F7}" type="presParOf" srcId="{8C5A4386-A0AD-4663-BDB2-5E0DECFE1108}" destId="{12C5F23B-7693-44AC-8441-35B9798C9249}" srcOrd="1" destOrd="0" presId="urn:microsoft.com/office/officeart/2005/8/layout/pList2"/>
    <dgm:cxn modelId="{471AEF34-17E5-4415-B014-CE025EC9B327}" type="presParOf" srcId="{8C5A4386-A0AD-4663-BDB2-5E0DECFE1108}" destId="{583E6D14-98EF-4F82-ABE7-84DBC2041F06}" srcOrd="2" destOrd="0" presId="urn:microsoft.com/office/officeart/2005/8/layout/pList2"/>
    <dgm:cxn modelId="{81BB0E1E-9D03-4E8E-A7E3-8716E2AE8C6D}" type="presParOf" srcId="{9DD9616C-CA25-463F-9B58-C7A356E7E3AE}" destId="{34642F40-C8DD-4628-B4AD-FC66AE57E125}" srcOrd="11" destOrd="0" presId="urn:microsoft.com/office/officeart/2005/8/layout/pList2"/>
    <dgm:cxn modelId="{084454D7-A7E7-4153-AC41-25198AE942B3}" type="presParOf" srcId="{9DD9616C-CA25-463F-9B58-C7A356E7E3AE}" destId="{3909C2A9-68B6-4331-99EF-6A6216D9037A}" srcOrd="12" destOrd="0" presId="urn:microsoft.com/office/officeart/2005/8/layout/pList2"/>
    <dgm:cxn modelId="{DB195460-BF2C-4D09-A924-FF9001300C42}" type="presParOf" srcId="{3909C2A9-68B6-4331-99EF-6A6216D9037A}" destId="{EF678EC4-E2BB-4703-ADAB-9074D7B91481}" srcOrd="0" destOrd="0" presId="urn:microsoft.com/office/officeart/2005/8/layout/pList2"/>
    <dgm:cxn modelId="{B307C4AC-B624-44EC-BF50-54B63F1DB196}" type="presParOf" srcId="{3909C2A9-68B6-4331-99EF-6A6216D9037A}" destId="{B6AE08EC-A5DF-4823-8875-EF735B683CF3}" srcOrd="1" destOrd="0" presId="urn:microsoft.com/office/officeart/2005/8/layout/pList2"/>
    <dgm:cxn modelId="{2428DBE8-4F83-49D6-A09B-2D6F45137E01}" type="presParOf" srcId="{3909C2A9-68B6-4331-99EF-6A6216D9037A}" destId="{6E543377-ADBC-4598-9C66-1B4DFB843AC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rgbClr val="92D050"/>
        </a:solidFill>
        <a:ln>
          <a:solidFill>
            <a:srgbClr val="92D050"/>
          </a:solidFill>
        </a:ln>
      </dgm:spPr>
      <dgm:t>
        <a:bodyPr/>
        <a:lstStyle/>
        <a:p>
          <a:pPr algn="ctr">
            <a:buNone/>
          </a:pPr>
          <a:r>
            <a:rPr lang="fr-BE" sz="1500" b="1"/>
            <a:t>Josef </a:t>
          </a:r>
          <a:r>
            <a:rPr lang="fr-BE" sz="1500" b="1" err="1"/>
            <a:t>Doppelbauer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0AD8CA49-5AF8-45A0-98BA-02F939C6D1CD}">
      <dgm:prSet phldrT="[Text]" custT="1"/>
      <dgm:spPr>
        <a:solidFill>
          <a:schemeClr val="accent5"/>
        </a:solidFill>
      </dgm:spPr>
      <dgm:t>
        <a:bodyPr/>
        <a:lstStyle/>
        <a:p>
          <a:pPr algn="ctr">
            <a:buNone/>
          </a:pPr>
          <a:r>
            <a:rPr lang="de-DE" sz="1500" b="1"/>
            <a:t>Fabrice </a:t>
          </a:r>
          <a:r>
            <a:rPr lang="de-DE" sz="1500" b="1" err="1"/>
            <a:t>Drogoul</a:t>
          </a:r>
          <a:endParaRPr lang="en-GB" sz="1500" b="1" err="1"/>
        </a:p>
        <a:p>
          <a:pPr algn="ctr" rtl="0"/>
          <a:r>
            <a:rPr lang="fr-BE" sz="1500"/>
            <a:t>Human </a:t>
          </a:r>
          <a:r>
            <a:rPr lang="fr-BE" sz="1500" err="1"/>
            <a:t>Factors</a:t>
          </a:r>
          <a:r>
            <a:rPr lang="fr-BE" sz="1500"/>
            <a:t> Expert</a:t>
          </a:r>
          <a:r>
            <a:rPr lang="fr-BE" sz="1500">
              <a:latin typeface="Calibri Light" panose="020F0302020204030204"/>
            </a:rPr>
            <a:t>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chemeClr val="accent5"/>
        </a:solidFill>
      </dgm:spPr>
      <dgm:t>
        <a:bodyPr/>
        <a:lstStyle/>
        <a:p>
          <a:pPr algn="ctr">
            <a:buNone/>
          </a:pPr>
          <a:r>
            <a:rPr lang="fr-BE" sz="1500" b="1"/>
            <a:t>Tim </a:t>
          </a:r>
          <a:r>
            <a:rPr lang="en-US" sz="1500" b="0" err="1"/>
            <a:t>Haesevoets</a:t>
          </a:r>
          <a:endParaRPr lang="en-GB" sz="1500" b="1" err="1"/>
        </a:p>
        <a:p>
          <a:pPr algn="ctr">
            <a:buFont typeface="Arial" panose="020B0604020202020204" pitchFamily="34" charset="0"/>
            <a:buNone/>
          </a:pPr>
          <a:r>
            <a:rPr lang="de-DE" sz="1500" err="1"/>
            <a:t>Safety</a:t>
          </a:r>
          <a:r>
            <a:rPr lang="de-DE" sz="1500"/>
            <a:t> Culture &amp; HOF Officer</a:t>
          </a:r>
          <a:endParaRPr lang="en-GB" sz="1500" b="1"/>
        </a:p>
        <a:p>
          <a:pPr algn="ctr">
            <a:buNone/>
          </a:pP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9035AB5F-F992-48C8-A0AE-001DD468096D}">
      <dgm:prSet phldrT="[Text]" custT="1"/>
      <dgm:spPr>
        <a:solidFill>
          <a:srgbClr val="92D050"/>
        </a:solidFill>
        <a:ln>
          <a:solidFill>
            <a:srgbClr val="92D050"/>
          </a:solidFill>
        </a:ln>
      </dgm:spPr>
      <dgm:t>
        <a:bodyPr/>
        <a:lstStyle/>
        <a:p>
          <a:pPr algn="ctr">
            <a:buFont typeface="Arial" panose="020B0604020202020204" pitchFamily="34" charset="0"/>
            <a:buNone/>
          </a:pPr>
          <a:r>
            <a:rPr lang="fr-BE" sz="1400" err="1"/>
            <a:t>Executive</a:t>
          </a:r>
          <a:r>
            <a:rPr lang="fr-BE" sz="1400"/>
            <a:t> </a:t>
          </a:r>
          <a:r>
            <a:rPr lang="fr-BE" sz="1400" err="1"/>
            <a:t>Director</a:t>
          </a:r>
          <a:endParaRPr lang="en-GB" sz="1400" err="1"/>
        </a:p>
      </dgm:t>
    </dgm:pt>
    <dgm:pt modelId="{3EABB780-2B3F-47A7-AD84-0C47F97496F3}" type="parTrans" cxnId="{4F68C77F-99C7-479F-A381-75F5E76EF894}">
      <dgm:prSet/>
      <dgm:spPr/>
      <dgm:t>
        <a:bodyPr/>
        <a:lstStyle/>
        <a:p>
          <a:endParaRPr lang="en-GB"/>
        </a:p>
      </dgm:t>
    </dgm:pt>
    <dgm:pt modelId="{EB9C641A-6521-4081-89E2-C698A3E0321A}" type="sibTrans" cxnId="{4F68C77F-99C7-479F-A381-75F5E76EF894}">
      <dgm:prSet/>
      <dgm:spPr/>
      <dgm:t>
        <a:bodyPr/>
        <a:lstStyle/>
        <a:p>
          <a:endParaRPr lang="en-GB"/>
        </a:p>
      </dgm:t>
    </dgm:pt>
    <dgm:pt modelId="{1B492177-B506-412F-8F25-6B11722BB753}">
      <dgm:prSet phldrT="[Text]" custT="1"/>
      <dgm:spPr>
        <a:solidFill>
          <a:schemeClr val="accent5"/>
        </a:solidFill>
      </dgm:spPr>
      <dgm:t>
        <a:bodyPr/>
        <a:lstStyle/>
        <a:p>
          <a:pPr algn="ctr">
            <a:buNone/>
          </a:pPr>
          <a:r>
            <a:rPr lang="de-DE" sz="1400" b="1"/>
            <a:t>Jan </a:t>
          </a:r>
          <a:r>
            <a:rPr lang="de-DE" sz="1400" b="1" err="1"/>
            <a:t>Grippenkoven</a:t>
          </a:r>
          <a:endParaRPr lang="en-GB" sz="1400" b="1"/>
        </a:p>
        <a:p>
          <a:pPr algn="ctr">
            <a:buNone/>
          </a:pPr>
          <a:r>
            <a:rPr lang="de-DE" sz="1400"/>
            <a:t>Teamleader</a:t>
          </a:r>
          <a:endParaRPr lang="en-GB" sz="1400" b="1"/>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chemeClr val="accent5"/>
        </a:solidFill>
      </dgm:spPr>
      <dgm:t>
        <a:bodyPr/>
        <a:lstStyle/>
        <a:p>
          <a:pPr algn="ctr"/>
          <a:endParaRPr lang="en-GB" sz="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B75DDE04-476C-41D2-B7C2-CCE939C12A67}">
      <dgm:prSet phldrT="[Text]" custT="1"/>
      <dgm:spPr>
        <a:solidFill>
          <a:schemeClr val="accent5"/>
        </a:solidFill>
      </dgm:spPr>
      <dgm:t>
        <a:bodyPr/>
        <a:lstStyle/>
        <a:p>
          <a:pPr algn="ctr">
            <a:buNone/>
          </a:pPr>
          <a:r>
            <a:rPr lang="fr-BE" sz="1500" b="1"/>
            <a:t>Nora </a:t>
          </a:r>
          <a:r>
            <a:rPr lang="fr-BE" sz="1500" b="1" err="1"/>
            <a:t>Balfe</a:t>
          </a:r>
          <a:endParaRPr lang="en-GB" sz="1500" b="1" err="1"/>
        </a:p>
        <a:p>
          <a:pPr algn="ctr">
            <a:buNone/>
          </a:pPr>
          <a:r>
            <a:rPr lang="de-DE" sz="1500"/>
            <a:t>Human </a:t>
          </a:r>
          <a:r>
            <a:rPr lang="de-DE" sz="1500" err="1"/>
            <a:t>Factors</a:t>
          </a:r>
          <a:r>
            <a:rPr lang="de-DE" sz="1500"/>
            <a:t> </a:t>
          </a:r>
          <a:r>
            <a:rPr lang="de-DE" sz="1500" err="1"/>
            <a:t>Specialist</a:t>
          </a:r>
          <a:endParaRPr lang="en-GB" sz="1500" b="1"/>
        </a:p>
      </dgm:t>
    </dgm:pt>
    <dgm:pt modelId="{BA9A7CBA-635A-41E5-BFC6-4C806FAF77DD}" type="parTrans" cxnId="{32746585-8870-4032-B753-7ECD7B520388}">
      <dgm:prSet/>
      <dgm:spPr/>
      <dgm:t>
        <a:bodyPr/>
        <a:lstStyle/>
        <a:p>
          <a:endParaRPr lang="en-GB"/>
        </a:p>
      </dgm:t>
    </dgm:pt>
    <dgm:pt modelId="{60FA3310-BB31-4E86-8DDE-598DF8DBD93F}" type="sibTrans" cxnId="{32746585-8870-4032-B753-7ECD7B520388}">
      <dgm:prSet/>
      <dgm:spPr/>
      <dgm:t>
        <a:bodyPr/>
        <a:lstStyle/>
        <a:p>
          <a:endParaRPr lang="en-GB"/>
        </a:p>
      </dgm:t>
    </dgm:pt>
    <dgm:pt modelId="{A9C589E7-70EA-410D-9BD3-7B0B5DDFF659}">
      <dgm:prSet phldrT="[Text]" custT="1"/>
      <dgm:spPr>
        <a:solidFill>
          <a:schemeClr val="accent5"/>
        </a:solidFill>
      </dgm:spPr>
      <dgm:t>
        <a:bodyPr/>
        <a:lstStyle/>
        <a:p>
          <a:pPr algn="ctr">
            <a:buNone/>
          </a:pPr>
          <a:r>
            <a:rPr lang="fr-BE" sz="1500" b="1" err="1"/>
            <a:t>Jayne</a:t>
          </a:r>
          <a:r>
            <a:rPr lang="fr-BE" sz="1500" b="1"/>
            <a:t> Yeo</a:t>
          </a:r>
          <a:endParaRPr lang="en-GB" sz="1500" b="1"/>
        </a:p>
      </dgm:t>
    </dgm:pt>
    <dgm:pt modelId="{8ACD06C4-BED1-4C30-B6D8-4FF85499247B}" type="sibTrans" cxnId="{8A54592E-6877-4DF7-8A64-D909CA1FB890}">
      <dgm:prSet/>
      <dgm:spPr/>
      <dgm:t>
        <a:bodyPr/>
        <a:lstStyle/>
        <a:p>
          <a:endParaRPr lang="en-GB"/>
        </a:p>
      </dgm:t>
    </dgm:pt>
    <dgm:pt modelId="{DD46F56A-2F73-499A-8785-968679AFE9A1}" type="parTrans" cxnId="{8A54592E-6877-4DF7-8A64-D909CA1FB890}">
      <dgm:prSet/>
      <dgm:spPr/>
      <dgm:t>
        <a:bodyPr/>
        <a:lstStyle/>
        <a:p>
          <a:endParaRPr lang="en-GB"/>
        </a:p>
      </dgm:t>
    </dgm:pt>
    <dgm:pt modelId="{2D7D6459-99A2-468D-8788-DB86CF2537F0}">
      <dgm:prSet phldrT="[Text]" custT="1"/>
      <dgm:spPr>
        <a:solidFill>
          <a:schemeClr val="accent5"/>
        </a:solidFill>
      </dgm:spPr>
      <dgm:t>
        <a:bodyPr/>
        <a:lstStyle/>
        <a:p>
          <a:pPr algn="ctr">
            <a:buNone/>
          </a:pPr>
          <a:r>
            <a:rPr lang="fr-BE" sz="1400"/>
            <a:t>Project </a:t>
          </a:r>
          <a:r>
            <a:rPr lang="fr-BE" sz="1400" err="1"/>
            <a:t>Officer</a:t>
          </a:r>
          <a:endParaRPr lang="fr-BE" sz="1400"/>
        </a:p>
      </dgm:t>
    </dgm:pt>
    <dgm:pt modelId="{7DE713C6-6B6B-42C1-9E6C-55D31BFE53DD}" type="sibTrans" cxnId="{3223D6B7-6A1F-4A4A-B2C0-35E125E0ECD4}">
      <dgm:prSet/>
      <dgm:spPr/>
      <dgm:t>
        <a:bodyPr/>
        <a:lstStyle/>
        <a:p>
          <a:endParaRPr lang="en-GB"/>
        </a:p>
      </dgm:t>
    </dgm:pt>
    <dgm:pt modelId="{31B142EE-DEE1-4E23-BEE4-54743F27120C}" type="parTrans" cxnId="{3223D6B7-6A1F-4A4A-B2C0-35E125E0ECD4}">
      <dgm:prSet/>
      <dgm:spPr/>
      <dgm:t>
        <a:bodyPr/>
        <a:lstStyle/>
        <a:p>
          <a:endParaRPr lang="en-GB"/>
        </a:p>
      </dgm:t>
    </dgm:pt>
    <dgm:pt modelId="{B6E2BEE9-E9A9-4572-8945-14C50CD6E75A}">
      <dgm:prSet phldr="0"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gm:t>
    </dgm:pt>
    <dgm:pt modelId="{32B6EC2C-05F2-4990-8B2E-D2BB6BC3BA1C}" type="parTrans" cxnId="{16E35D0E-845C-47B1-AE2E-868195BC96F2}">
      <dgm:prSet/>
      <dgm:spPr/>
    </dgm:pt>
    <dgm:pt modelId="{6A2EE789-942D-4193-AE6B-9A23D94DB717}" type="sibTrans" cxnId="{16E35D0E-845C-47B1-AE2E-868195BC96F2}">
      <dgm:prSet/>
      <dgm:spPr/>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DCDEFF87-F1DE-483E-988F-8335639261F0}" type="pres">
      <dgm:prSet presAssocID="{B6E2BEE9-E9A9-4572-8945-14C50CD6E75A}" presName="compNode" presStyleCnt="0"/>
      <dgm:spPr/>
    </dgm:pt>
    <dgm:pt modelId="{B09016F9-CBD5-4CB7-A57C-55C9B2C1FFEC}" type="pres">
      <dgm:prSet presAssocID="{B6E2BEE9-E9A9-4572-8945-14C50CD6E75A}" presName="node" presStyleLbl="node1" presStyleIdx="0" presStyleCnt="7">
        <dgm:presLayoutVars>
          <dgm:bulletEnabled val="1"/>
        </dgm:presLayoutVars>
      </dgm:prSet>
      <dgm:spPr>
        <a:xfrm rot="10800000">
          <a:off x="354127" y="2557684"/>
          <a:ext cx="1418371" cy="3126058"/>
        </a:xfrm>
        <a:prstGeom prst="round2SameRect">
          <a:avLst>
            <a:gd name="adj1" fmla="val 10500"/>
            <a:gd name="adj2" fmla="val 0"/>
          </a:avLst>
        </a:prstGeom>
      </dgm:spPr>
    </dgm:pt>
    <dgm:pt modelId="{15AE52C9-5C8C-49FA-B83A-F502CE7494BC}" type="pres">
      <dgm:prSet presAssocID="{B6E2BEE9-E9A9-4572-8945-14C50CD6E75A}" presName="invisiNode" presStyleLbl="node1" presStyleIdx="0" presStyleCnt="7"/>
      <dgm:spPr/>
    </dgm:pt>
    <dgm:pt modelId="{417BB0F3-1742-4FE8-A772-42E370785677}" type="pres">
      <dgm:prSet presAssocID="{B6E2BEE9-E9A9-4572-8945-14C50CD6E75A}" presName="imagNode" presStyleLbl="fgImgPlac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387B0914-A24A-400E-8C79-2EE5D5A2F7DC}" type="pres">
      <dgm:prSet presAssocID="{6A2EE789-942D-4193-AE6B-9A23D94DB717}" presName="sibTrans" presStyleLbl="sibTrans2D1" presStyleIdx="0"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1" presStyleCnt="7">
        <dgm:presLayoutVars>
          <dgm:bulletEnabled val="1"/>
        </dgm:presLayoutVars>
      </dgm:prSet>
      <dgm:spPr/>
    </dgm:pt>
    <dgm:pt modelId="{7A27D127-D692-45D0-8226-8E6F338A64AA}" type="pres">
      <dgm:prSet presAssocID="{602973A8-F77B-43EF-BB19-BB57A2D9591B}" presName="invisiNode" presStyleLbl="node1" presStyleIdx="1" presStyleCnt="7"/>
      <dgm:spPr/>
    </dgm:pt>
    <dgm:pt modelId="{0BBFA55B-F92D-4426-9C45-B133A4B6F343}" type="pres">
      <dgm:prSet presAssocID="{602973A8-F77B-43EF-BB19-BB57A2D9591B}" presName="imagNode" presStyleLbl="fgImgPlace1" presStyleIdx="1" presStyleCnt="7"/>
      <dgm:spPr>
        <a:blipFill rotWithShape="1">
          <a:blip xmlns:r="http://schemas.openxmlformats.org/officeDocument/2006/relationships" r:embed="rId2"/>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2" presStyleCnt="7" custLinFactNeighborX="129">
        <dgm:presLayoutVars>
          <dgm:bulletEnabled val="1"/>
        </dgm:presLayoutVars>
      </dgm:prSet>
      <dgm:spPr/>
    </dgm:pt>
    <dgm:pt modelId="{4EB54CFD-FF30-433F-B15E-075714FDAEC5}" type="pres">
      <dgm:prSet presAssocID="{A9C589E7-70EA-410D-9BD3-7B0B5DDFF659}" presName="invisiNode" presStyleLbl="node1" presStyleIdx="2" presStyleCnt="7"/>
      <dgm:spPr/>
    </dgm:pt>
    <dgm:pt modelId="{EDF3ECC9-B997-4EC6-B433-37C8EA71B1D2}" type="pres">
      <dgm:prSet presAssocID="{A9C589E7-70EA-410D-9BD3-7B0B5DDFF659}"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dgm:spPr>
    </dgm:pt>
    <dgm:pt modelId="{F8149F4B-C5B8-43D7-B9F1-6C6B17AECFCA}" type="pres">
      <dgm:prSet presAssocID="{8ACD06C4-BED1-4C30-B6D8-4FF85499247B}"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7">
        <dgm:presLayoutVars>
          <dgm:bulletEnabled val="1"/>
        </dgm:presLayoutVars>
      </dgm:prSet>
      <dgm:spPr/>
    </dgm:pt>
    <dgm:pt modelId="{E109C1C8-D9D8-444D-9476-87A53FD495DB}" type="pres">
      <dgm:prSet presAssocID="{1B492177-B506-412F-8F25-6B11722BB753}" presName="invisiNode" presStyleLbl="node1" presStyleIdx="3" presStyleCnt="7"/>
      <dgm:spPr/>
    </dgm:pt>
    <dgm:pt modelId="{1DA29C03-357E-4847-AC49-43D9BD04FAC3}" type="pres">
      <dgm:prSet presAssocID="{1B492177-B506-412F-8F25-6B11722BB753}"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7">
        <dgm:presLayoutVars>
          <dgm:bulletEnabled val="1"/>
        </dgm:presLayoutVars>
      </dgm:prSet>
      <dgm:spPr/>
    </dgm:pt>
    <dgm:pt modelId="{42545763-393F-45F3-8982-B8E0F3EF8615}" type="pres">
      <dgm:prSet presAssocID="{0AD8CA49-5AF8-45A0-98BA-02F939C6D1CD}" presName="invisiNode" presStyleLbl="node1" presStyleIdx="4" presStyleCnt="7"/>
      <dgm:spPr/>
    </dgm:pt>
    <dgm:pt modelId="{F2319CC4-3B15-4E4C-9CEC-4659E2AA7F1E}" type="pres">
      <dgm:prSet presAssocID="{0AD8CA49-5AF8-45A0-98BA-02F939C6D1CD}" presName="imagNode" presStyleLbl="fgImgPlace1" presStyleIdx="4" presStyleCnt="7" custLinFactNeighborX="-290" custLinFactNeighborY="-40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7">
        <dgm:presLayoutVars>
          <dgm:bulletEnabled val="1"/>
        </dgm:presLayoutVars>
      </dgm:prSet>
      <dgm:spPr/>
    </dgm:pt>
    <dgm:pt modelId="{12C5F23B-7693-44AC-8441-35B9798C9249}" type="pres">
      <dgm:prSet presAssocID="{5725F73C-BC71-4ADD-9A16-D25B9C1ED768}" presName="invisiNode" presStyleLbl="node1" presStyleIdx="5" presStyleCnt="7"/>
      <dgm:spPr/>
    </dgm:pt>
    <dgm:pt modelId="{583E6D14-98EF-4F82-ABE7-84DBC2041F06}" type="pres">
      <dgm:prSet presAssocID="{5725F73C-BC71-4ADD-9A16-D25B9C1ED768}"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34642F40-C8DD-4628-B4AD-FC66AE57E125}" type="pres">
      <dgm:prSet presAssocID="{99BD6184-084A-4E07-8487-16589E1ECB9E}" presName="sibTrans" presStyleLbl="sibTrans2D1" presStyleIdx="0" presStyleCnt="0"/>
      <dgm:spPr/>
    </dgm:pt>
    <dgm:pt modelId="{3909C2A9-68B6-4331-99EF-6A6216D9037A}" type="pres">
      <dgm:prSet presAssocID="{B75DDE04-476C-41D2-B7C2-CCE939C12A67}" presName="compNode" presStyleCnt="0"/>
      <dgm:spPr/>
    </dgm:pt>
    <dgm:pt modelId="{EF678EC4-E2BB-4703-ADAB-9074D7B91481}" type="pres">
      <dgm:prSet presAssocID="{B75DDE04-476C-41D2-B7C2-CCE939C12A67}" presName="node" presStyleLbl="node1" presStyleIdx="6" presStyleCnt="7">
        <dgm:presLayoutVars>
          <dgm:bulletEnabled val="1"/>
        </dgm:presLayoutVars>
      </dgm:prSet>
      <dgm:spPr/>
    </dgm:pt>
    <dgm:pt modelId="{B6AE08EC-A5DF-4823-8875-EF735B683CF3}" type="pres">
      <dgm:prSet presAssocID="{B75DDE04-476C-41D2-B7C2-CCE939C12A67}" presName="invisiNode" presStyleLbl="node1" presStyleIdx="6" presStyleCnt="7"/>
      <dgm:spPr/>
    </dgm:pt>
    <dgm:pt modelId="{6E543377-ADBC-4598-9C66-1B4DFB843AC0}" type="pres">
      <dgm:prSet presAssocID="{B75DDE04-476C-41D2-B7C2-CCE939C12A67}" presName="imagNode" presStyleLbl="fgImgPlace1" presStyleIdx="6" presStyleCnt="7" custLinFactNeighborX="-229" custLinFactNeighborY="-89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1" destOrd="0" parTransId="{B3E89FF8-0920-447F-A9B0-BDBA2DB98850}" sibTransId="{D42EF522-C8E3-4E90-8457-8BF7D34F7732}"/>
    <dgm:cxn modelId="{16E35D0E-845C-47B1-AE2E-868195BC96F2}" srcId="{1B8161E8-D194-4905-82B3-3060D533A45F}" destId="{B6E2BEE9-E9A9-4572-8945-14C50CD6E75A}" srcOrd="0" destOrd="0" parTransId="{32B6EC2C-05F2-4990-8B2E-D2BB6BC3BA1C}" sibTransId="{6A2EE789-942D-4193-AE6B-9A23D94DB717}"/>
    <dgm:cxn modelId="{0FFDCA15-8AF4-4392-8ECC-B8FE5AC6E51A}" type="presOf" srcId="{F844DE9C-E03B-4DF5-970D-27F64C6DE268}" destId="{E732D169-3D22-4E7D-A981-0136B7217E86}" srcOrd="0" destOrd="0" presId="urn:microsoft.com/office/officeart/2005/8/layout/pList2"/>
    <dgm:cxn modelId="{C8F04426-1EE7-4A9E-B0F4-3BED3BDE546D}" type="presOf" srcId="{B6E2BEE9-E9A9-4572-8945-14C50CD6E75A}" destId="{B09016F9-CBD5-4CB7-A57C-55C9B2C1FFEC}" srcOrd="0" destOrd="0" presId="urn:microsoft.com/office/officeart/2005/8/layout/pList2"/>
    <dgm:cxn modelId="{8A54592E-6877-4DF7-8A64-D909CA1FB890}" srcId="{1B8161E8-D194-4905-82B3-3060D533A45F}" destId="{A9C589E7-70EA-410D-9BD3-7B0B5DDFF659}" srcOrd="2" destOrd="0" parTransId="{DD46F56A-2F73-499A-8785-968679AFE9A1}" sibTransId="{8ACD06C4-BED1-4C30-B6D8-4FF85499247B}"/>
    <dgm:cxn modelId="{BA644139-5A0C-4FB8-87E3-7E7B22BEAC9F}" type="presOf" srcId="{7D892B16-6EE3-4755-A689-4CDF0F3E878A}" destId="{213BD91F-D6D7-4656-BE5D-4754521D48E1}" srcOrd="0" destOrd="0" presId="urn:microsoft.com/office/officeart/2005/8/layout/pList2"/>
    <dgm:cxn modelId="{FADFD63F-DF07-4FCF-B6AD-5040207C493D}"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4AC94854-EAAB-4E49-A9FF-D812A9128061}" type="presOf" srcId="{5725F73C-BC71-4ADD-9A16-D25B9C1ED768}" destId="{87F83986-AD68-4095-92CD-771EE73F9968}" srcOrd="0" destOrd="0" presId="urn:microsoft.com/office/officeart/2005/8/layout/pList2"/>
    <dgm:cxn modelId="{E4A05E7E-FD51-4E15-B008-FD05091D3C70}" type="presOf" srcId="{6A2EE789-942D-4193-AE6B-9A23D94DB717}" destId="{387B0914-A24A-400E-8C79-2EE5D5A2F7DC}" srcOrd="0" destOrd="0" presId="urn:microsoft.com/office/officeart/2005/8/layout/pList2"/>
    <dgm:cxn modelId="{4F68C77F-99C7-479F-A381-75F5E76EF894}" srcId="{602973A8-F77B-43EF-BB19-BB57A2D9591B}" destId="{9035AB5F-F992-48C8-A0AE-001DD468096D}" srcOrd="0" destOrd="0" parTransId="{3EABB780-2B3F-47A7-AD84-0C47F97496F3}" sibTransId="{EB9C641A-6521-4081-89E2-C698A3E0321A}"/>
    <dgm:cxn modelId="{32746585-8870-4032-B753-7ECD7B520388}" srcId="{1B8161E8-D194-4905-82B3-3060D533A45F}" destId="{B75DDE04-476C-41D2-B7C2-CCE939C12A67}" srcOrd="6" destOrd="0" parTransId="{BA9A7CBA-635A-41E5-BFC6-4C806FAF77DD}" sibTransId="{60FA3310-BB31-4E86-8DDE-598DF8DBD93F}"/>
    <dgm:cxn modelId="{073C8490-5E54-49AF-9EA6-39BF82FDF109}" type="presOf" srcId="{A9C589E7-70EA-410D-9BD3-7B0B5DDFF659}" destId="{03B81686-8C81-499C-96B3-2827A89F6CDC}" srcOrd="0" destOrd="0" presId="urn:microsoft.com/office/officeart/2005/8/layout/pList2"/>
    <dgm:cxn modelId="{43FD809A-AF7E-478A-8B64-CA83F99A989E}" type="presOf" srcId="{1B492177-B506-412F-8F25-6B11722BB753}" destId="{55ABF65E-0E69-41FD-8C73-6E9AECBE3542}" srcOrd="0" destOrd="0" presId="urn:microsoft.com/office/officeart/2005/8/layout/pList2"/>
    <dgm:cxn modelId="{B3B5F59E-1663-414B-BB9B-D4B14F89D1E0}" type="presOf" srcId="{B75DDE04-476C-41D2-B7C2-CCE939C12A67}" destId="{EF678EC4-E2BB-4703-ADAB-9074D7B91481}" srcOrd="0" destOrd="0" presId="urn:microsoft.com/office/officeart/2005/8/layout/pList2"/>
    <dgm:cxn modelId="{7ED014A1-07D4-4640-9B41-CB256D184F8E}" type="presOf" srcId="{0AD8CA49-5AF8-45A0-98BA-02F939C6D1CD}" destId="{FC3B416B-8691-48F2-86E3-7A02C877DD60}" srcOrd="0" destOrd="0" presId="urn:microsoft.com/office/officeart/2005/8/layout/pList2"/>
    <dgm:cxn modelId="{398E75AE-61FA-4F63-8443-00FCB135F05A}" type="presOf" srcId="{602973A8-F77B-43EF-BB19-BB57A2D9591B}" destId="{19582B1E-2992-4900-8A5D-582CFE76283F}"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4D8A1BB8-6415-4860-AAC3-5DF8F9D27AB0}" type="presOf" srcId="{C060B7C1-A4A5-4CFB-BA9C-CE3F896EF7FB}" destId="{55ABF65E-0E69-41FD-8C73-6E9AECBE3542}" srcOrd="0" destOrd="1" presId="urn:microsoft.com/office/officeart/2005/8/layout/pList2"/>
    <dgm:cxn modelId="{F70C02C3-1282-4B09-9288-4A37B1992098}" type="presOf" srcId="{99BD6184-084A-4E07-8487-16589E1ECB9E}" destId="{34642F40-C8DD-4628-B4AD-FC66AE57E125}" srcOrd="0" destOrd="0" presId="urn:microsoft.com/office/officeart/2005/8/layout/pList2"/>
    <dgm:cxn modelId="{B6CE9EC7-17D6-47C5-87B0-7ED90CCEB2BF}" type="presOf" srcId="{2D7D6459-99A2-468D-8788-DB86CF2537F0}" destId="{03B81686-8C81-499C-96B3-2827A89F6CDC}" srcOrd="0" destOrd="1" presId="urn:microsoft.com/office/officeart/2005/8/layout/pList2"/>
    <dgm:cxn modelId="{F8BB26CA-FC59-4FCE-B790-1C2FE54B7C87}" type="presOf" srcId="{D42EF522-C8E3-4E90-8457-8BF7D34F7732}" destId="{9AF18D2E-309F-4F71-A28B-F5E248B008C0}" srcOrd="0" destOrd="0" presId="urn:microsoft.com/office/officeart/2005/8/layout/pList2"/>
    <dgm:cxn modelId="{B2A013DF-50BF-41DE-9D69-9EA01AF2C176}" srcId="{1B8161E8-D194-4905-82B3-3060D533A45F}" destId="{5725F73C-BC71-4ADD-9A16-D25B9C1ED768}" srcOrd="5" destOrd="0" parTransId="{38ED3583-EB89-4039-AF74-9621E73F061F}" sibTransId="{99BD6184-084A-4E07-8487-16589E1ECB9E}"/>
    <dgm:cxn modelId="{3E5FB9E2-9362-4F5E-896B-1D7CAC7756E6}" type="presOf" srcId="{9035AB5F-F992-48C8-A0AE-001DD468096D}" destId="{19582B1E-2992-4900-8A5D-582CFE76283F}" srcOrd="0" destOrd="1" presId="urn:microsoft.com/office/officeart/2005/8/layout/pList2"/>
    <dgm:cxn modelId="{09385DCC-8BA6-4C82-9BD4-37556E950566}" type="presParOf" srcId="{C0497AE4-D69F-42D8-807D-0A257B6C3CA5}" destId="{09DC2015-97F9-480B-ABDB-CACE02F9B3EA}" srcOrd="0" destOrd="0" presId="urn:microsoft.com/office/officeart/2005/8/layout/pList2"/>
    <dgm:cxn modelId="{CF66A55E-7BC7-4101-B008-BEB559FE92DD}" type="presParOf" srcId="{C0497AE4-D69F-42D8-807D-0A257B6C3CA5}" destId="{9DD9616C-CA25-463F-9B58-C7A356E7E3AE}" srcOrd="1" destOrd="0" presId="urn:microsoft.com/office/officeart/2005/8/layout/pList2"/>
    <dgm:cxn modelId="{C439110F-C061-4501-9790-1E5BA01579AE}" type="presParOf" srcId="{9DD9616C-CA25-463F-9B58-C7A356E7E3AE}" destId="{DCDEFF87-F1DE-483E-988F-8335639261F0}" srcOrd="0" destOrd="0" presId="urn:microsoft.com/office/officeart/2005/8/layout/pList2"/>
    <dgm:cxn modelId="{15BF0654-FE13-4EC6-B17A-761A5EAAD5EE}" type="presParOf" srcId="{DCDEFF87-F1DE-483E-988F-8335639261F0}" destId="{B09016F9-CBD5-4CB7-A57C-55C9B2C1FFEC}" srcOrd="0" destOrd="0" presId="urn:microsoft.com/office/officeart/2005/8/layout/pList2"/>
    <dgm:cxn modelId="{DC84E62C-9A56-4656-9D98-E87BC33B4F8B}" type="presParOf" srcId="{DCDEFF87-F1DE-483E-988F-8335639261F0}" destId="{15AE52C9-5C8C-49FA-B83A-F502CE7494BC}" srcOrd="1" destOrd="0" presId="urn:microsoft.com/office/officeart/2005/8/layout/pList2"/>
    <dgm:cxn modelId="{47025188-B4B2-4B59-BBA5-6E3EBF8F1769}" type="presParOf" srcId="{DCDEFF87-F1DE-483E-988F-8335639261F0}" destId="{417BB0F3-1742-4FE8-A772-42E370785677}" srcOrd="2" destOrd="0" presId="urn:microsoft.com/office/officeart/2005/8/layout/pList2"/>
    <dgm:cxn modelId="{51B738E1-74DE-434D-BF15-F6361C6ACDDB}" type="presParOf" srcId="{9DD9616C-CA25-463F-9B58-C7A356E7E3AE}" destId="{387B0914-A24A-400E-8C79-2EE5D5A2F7DC}" srcOrd="1" destOrd="0" presId="urn:microsoft.com/office/officeart/2005/8/layout/pList2"/>
    <dgm:cxn modelId="{DC2E2C0B-C8C7-47F3-8E3D-AC9159E38387}" type="presParOf" srcId="{9DD9616C-CA25-463F-9B58-C7A356E7E3AE}" destId="{4E3328DE-34D2-40D5-B0E5-09DE66888A24}" srcOrd="2" destOrd="0" presId="urn:microsoft.com/office/officeart/2005/8/layout/pList2"/>
    <dgm:cxn modelId="{80348DB2-C963-464C-812C-82B8D96D9DAB}" type="presParOf" srcId="{4E3328DE-34D2-40D5-B0E5-09DE66888A24}" destId="{19582B1E-2992-4900-8A5D-582CFE76283F}" srcOrd="0" destOrd="0" presId="urn:microsoft.com/office/officeart/2005/8/layout/pList2"/>
    <dgm:cxn modelId="{8693CE72-6EE4-4D71-B3C2-6709B8B6C6B5}" type="presParOf" srcId="{4E3328DE-34D2-40D5-B0E5-09DE66888A24}" destId="{7A27D127-D692-45D0-8226-8E6F338A64AA}" srcOrd="1" destOrd="0" presId="urn:microsoft.com/office/officeart/2005/8/layout/pList2"/>
    <dgm:cxn modelId="{0835E7BF-2082-4B4A-8F9A-54F7DE2095DE}" type="presParOf" srcId="{4E3328DE-34D2-40D5-B0E5-09DE66888A24}" destId="{0BBFA55B-F92D-4426-9C45-B133A4B6F343}" srcOrd="2" destOrd="0" presId="urn:microsoft.com/office/officeart/2005/8/layout/pList2"/>
    <dgm:cxn modelId="{B39E1C23-A2A3-469F-84CD-2766381643E3}" type="presParOf" srcId="{9DD9616C-CA25-463F-9B58-C7A356E7E3AE}" destId="{9AF18D2E-309F-4F71-A28B-F5E248B008C0}" srcOrd="3" destOrd="0" presId="urn:microsoft.com/office/officeart/2005/8/layout/pList2"/>
    <dgm:cxn modelId="{48884160-0B82-42F2-9752-DB0D1D543F1F}" type="presParOf" srcId="{9DD9616C-CA25-463F-9B58-C7A356E7E3AE}" destId="{B382CDC3-6C8F-4AC4-AE00-4282E240BC88}" srcOrd="4" destOrd="0" presId="urn:microsoft.com/office/officeart/2005/8/layout/pList2"/>
    <dgm:cxn modelId="{B562BAAE-E27C-47F4-A462-098F80F7E5E2}" type="presParOf" srcId="{B382CDC3-6C8F-4AC4-AE00-4282E240BC88}" destId="{03B81686-8C81-499C-96B3-2827A89F6CDC}" srcOrd="0" destOrd="0" presId="urn:microsoft.com/office/officeart/2005/8/layout/pList2"/>
    <dgm:cxn modelId="{733D58F6-7902-4DFB-9D4D-6E3E8B2A7D01}" type="presParOf" srcId="{B382CDC3-6C8F-4AC4-AE00-4282E240BC88}" destId="{4EB54CFD-FF30-433F-B15E-075714FDAEC5}" srcOrd="1" destOrd="0" presId="urn:microsoft.com/office/officeart/2005/8/layout/pList2"/>
    <dgm:cxn modelId="{9F14F9A6-9A5F-4842-8F2B-BFBF4A49F78B}" type="presParOf" srcId="{B382CDC3-6C8F-4AC4-AE00-4282E240BC88}" destId="{EDF3ECC9-B997-4EC6-B433-37C8EA71B1D2}" srcOrd="2" destOrd="0" presId="urn:microsoft.com/office/officeart/2005/8/layout/pList2"/>
    <dgm:cxn modelId="{48B640AB-FB3A-4D32-B0F9-55B578841A79}" type="presParOf" srcId="{9DD9616C-CA25-463F-9B58-C7A356E7E3AE}" destId="{F8149F4B-C5B8-43D7-B9F1-6C6B17AECFCA}" srcOrd="5" destOrd="0" presId="urn:microsoft.com/office/officeart/2005/8/layout/pList2"/>
    <dgm:cxn modelId="{1D851823-8BCE-43C9-9C24-C071BEC7AC3C}" type="presParOf" srcId="{9DD9616C-CA25-463F-9B58-C7A356E7E3AE}" destId="{09125E90-B844-48AB-BD65-AC6CC49D6D3A}" srcOrd="6" destOrd="0" presId="urn:microsoft.com/office/officeart/2005/8/layout/pList2"/>
    <dgm:cxn modelId="{4A3BE086-57C5-4318-B022-BE5CF198F580}" type="presParOf" srcId="{09125E90-B844-48AB-BD65-AC6CC49D6D3A}" destId="{55ABF65E-0E69-41FD-8C73-6E9AECBE3542}" srcOrd="0" destOrd="0" presId="urn:microsoft.com/office/officeart/2005/8/layout/pList2"/>
    <dgm:cxn modelId="{48B03D58-4357-41DB-A738-1A2F77A12DCE}" type="presParOf" srcId="{09125E90-B844-48AB-BD65-AC6CC49D6D3A}" destId="{E109C1C8-D9D8-444D-9476-87A53FD495DB}" srcOrd="1" destOrd="0" presId="urn:microsoft.com/office/officeart/2005/8/layout/pList2"/>
    <dgm:cxn modelId="{81BC9636-7C1E-4BA0-88D4-8F30C2819151}" type="presParOf" srcId="{09125E90-B844-48AB-BD65-AC6CC49D6D3A}" destId="{1DA29C03-357E-4847-AC49-43D9BD04FAC3}" srcOrd="2" destOrd="0" presId="urn:microsoft.com/office/officeart/2005/8/layout/pList2"/>
    <dgm:cxn modelId="{82A6ACE4-1F7E-486B-986A-B96D02F8B061}" type="presParOf" srcId="{9DD9616C-CA25-463F-9B58-C7A356E7E3AE}" destId="{E732D169-3D22-4E7D-A981-0136B7217E86}" srcOrd="7" destOrd="0" presId="urn:microsoft.com/office/officeart/2005/8/layout/pList2"/>
    <dgm:cxn modelId="{6F9AF533-1945-4D82-BC52-241912F43883}" type="presParOf" srcId="{9DD9616C-CA25-463F-9B58-C7A356E7E3AE}" destId="{BAF759D1-050D-448D-8262-2AFB422585F1}" srcOrd="8" destOrd="0" presId="urn:microsoft.com/office/officeart/2005/8/layout/pList2"/>
    <dgm:cxn modelId="{C18CA05E-F30A-4885-9533-988C8C67178B}" type="presParOf" srcId="{BAF759D1-050D-448D-8262-2AFB422585F1}" destId="{FC3B416B-8691-48F2-86E3-7A02C877DD60}" srcOrd="0" destOrd="0" presId="urn:microsoft.com/office/officeart/2005/8/layout/pList2"/>
    <dgm:cxn modelId="{5E21F10F-E4F3-4784-82A0-5B5E2D0EC192}" type="presParOf" srcId="{BAF759D1-050D-448D-8262-2AFB422585F1}" destId="{42545763-393F-45F3-8982-B8E0F3EF8615}" srcOrd="1" destOrd="0" presId="urn:microsoft.com/office/officeart/2005/8/layout/pList2"/>
    <dgm:cxn modelId="{269142E5-3F8D-4E16-8781-C695E0384959}" type="presParOf" srcId="{BAF759D1-050D-448D-8262-2AFB422585F1}" destId="{F2319CC4-3B15-4E4C-9CEC-4659E2AA7F1E}" srcOrd="2" destOrd="0" presId="urn:microsoft.com/office/officeart/2005/8/layout/pList2"/>
    <dgm:cxn modelId="{A945C573-C670-44B0-A469-A760CCA3F1DA}" type="presParOf" srcId="{9DD9616C-CA25-463F-9B58-C7A356E7E3AE}" destId="{213BD91F-D6D7-4656-BE5D-4754521D48E1}" srcOrd="9" destOrd="0" presId="urn:microsoft.com/office/officeart/2005/8/layout/pList2"/>
    <dgm:cxn modelId="{9F518059-CC10-4B4A-BD07-2600B10196AD}" type="presParOf" srcId="{9DD9616C-CA25-463F-9B58-C7A356E7E3AE}" destId="{8C5A4386-A0AD-4663-BDB2-5E0DECFE1108}" srcOrd="10" destOrd="0" presId="urn:microsoft.com/office/officeart/2005/8/layout/pList2"/>
    <dgm:cxn modelId="{482290C2-9B07-4562-825C-0CA2AA05CDC5}" type="presParOf" srcId="{8C5A4386-A0AD-4663-BDB2-5E0DECFE1108}" destId="{87F83986-AD68-4095-92CD-771EE73F9968}" srcOrd="0" destOrd="0" presId="urn:microsoft.com/office/officeart/2005/8/layout/pList2"/>
    <dgm:cxn modelId="{DC94045E-175C-4F55-A813-8885892171F7}" type="presParOf" srcId="{8C5A4386-A0AD-4663-BDB2-5E0DECFE1108}" destId="{12C5F23B-7693-44AC-8441-35B9798C9249}" srcOrd="1" destOrd="0" presId="urn:microsoft.com/office/officeart/2005/8/layout/pList2"/>
    <dgm:cxn modelId="{471AEF34-17E5-4415-B014-CE025EC9B327}" type="presParOf" srcId="{8C5A4386-A0AD-4663-BDB2-5E0DECFE1108}" destId="{583E6D14-98EF-4F82-ABE7-84DBC2041F06}" srcOrd="2" destOrd="0" presId="urn:microsoft.com/office/officeart/2005/8/layout/pList2"/>
    <dgm:cxn modelId="{81BB0E1E-9D03-4E8E-A7E3-8716E2AE8C6D}" type="presParOf" srcId="{9DD9616C-CA25-463F-9B58-C7A356E7E3AE}" destId="{34642F40-C8DD-4628-B4AD-FC66AE57E125}" srcOrd="11" destOrd="0" presId="urn:microsoft.com/office/officeart/2005/8/layout/pList2"/>
    <dgm:cxn modelId="{084454D7-A7E7-4153-AC41-25198AE942B3}" type="presParOf" srcId="{9DD9616C-CA25-463F-9B58-C7A356E7E3AE}" destId="{3909C2A9-68B6-4331-99EF-6A6216D9037A}" srcOrd="12" destOrd="0" presId="urn:microsoft.com/office/officeart/2005/8/layout/pList2"/>
    <dgm:cxn modelId="{DB195460-BF2C-4D09-A924-FF9001300C42}" type="presParOf" srcId="{3909C2A9-68B6-4331-99EF-6A6216D9037A}" destId="{EF678EC4-E2BB-4703-ADAB-9074D7B91481}" srcOrd="0" destOrd="0" presId="urn:microsoft.com/office/officeart/2005/8/layout/pList2"/>
    <dgm:cxn modelId="{B307C4AC-B624-44EC-BF50-54B63F1DB196}" type="presParOf" srcId="{3909C2A9-68B6-4331-99EF-6A6216D9037A}" destId="{B6AE08EC-A5DF-4823-8875-EF735B683CF3}" srcOrd="1" destOrd="0" presId="urn:microsoft.com/office/officeart/2005/8/layout/pList2"/>
    <dgm:cxn modelId="{2428DBE8-4F83-49D6-A09B-2D6F45137E01}" type="presParOf" srcId="{3909C2A9-68B6-4331-99EF-6A6216D9037A}" destId="{6E543377-ADBC-4598-9C66-1B4DFB843AC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chemeClr val="accent5"/>
        </a:solidFill>
      </dgm:spPr>
      <dgm:t>
        <a:bodyPr/>
        <a:lstStyle/>
        <a:p>
          <a:pPr algn="ctr">
            <a:buNone/>
          </a:pPr>
          <a:r>
            <a:rPr lang="fr-BE" sz="1500" b="1"/>
            <a:t>Josef </a:t>
          </a:r>
          <a:r>
            <a:rPr lang="fr-BE" sz="1500" b="1" err="1"/>
            <a:t>Doppelbauer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0AD8CA49-5AF8-45A0-98BA-02F939C6D1CD}">
      <dgm:prSet phldrT="[Text]" custT="1"/>
      <dgm:spPr>
        <a:solidFill>
          <a:schemeClr val="accent5"/>
        </a:solidFill>
      </dgm:spPr>
      <dgm:t>
        <a:bodyPr/>
        <a:lstStyle/>
        <a:p>
          <a:pPr algn="ctr">
            <a:buNone/>
          </a:pPr>
          <a:r>
            <a:rPr lang="de-DE" sz="1500" b="1"/>
            <a:t>Fabrice </a:t>
          </a:r>
          <a:r>
            <a:rPr lang="de-DE" sz="1500" b="1" err="1"/>
            <a:t>Drogoul</a:t>
          </a:r>
          <a:endParaRPr lang="en-GB" sz="1500" b="1" err="1"/>
        </a:p>
        <a:p>
          <a:pPr algn="ctr" rtl="0"/>
          <a:r>
            <a:rPr lang="fr-BE" sz="1500"/>
            <a:t>Human </a:t>
          </a:r>
          <a:r>
            <a:rPr lang="fr-BE" sz="1500" err="1"/>
            <a:t>Factors</a:t>
          </a:r>
          <a:r>
            <a:rPr lang="fr-BE" sz="1500"/>
            <a:t> Expert</a:t>
          </a:r>
          <a:r>
            <a:rPr lang="fr-BE" sz="1500">
              <a:latin typeface="Calibri Light" panose="020F0302020204030204"/>
            </a:rPr>
            <a:t>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chemeClr val="accent5"/>
        </a:solidFill>
      </dgm:spPr>
      <dgm:t>
        <a:bodyPr/>
        <a:lstStyle/>
        <a:p>
          <a:pPr algn="ctr">
            <a:buNone/>
          </a:pPr>
          <a:r>
            <a:rPr lang="fr-BE" sz="1500" b="1"/>
            <a:t>Tim </a:t>
          </a:r>
          <a:r>
            <a:rPr lang="en-US" sz="1500" b="0" err="1"/>
            <a:t>Haesevoets</a:t>
          </a:r>
          <a:endParaRPr lang="en-GB" sz="1500" b="1" err="1"/>
        </a:p>
        <a:p>
          <a:pPr algn="ctr">
            <a:buFont typeface="Arial" panose="020B0604020202020204" pitchFamily="34" charset="0"/>
            <a:buNone/>
          </a:pPr>
          <a:r>
            <a:rPr lang="de-DE" sz="1500" err="1"/>
            <a:t>Safety</a:t>
          </a:r>
          <a:r>
            <a:rPr lang="de-DE" sz="1500"/>
            <a:t> Culture &amp; HOF Officer</a:t>
          </a:r>
          <a:endParaRPr lang="en-GB" sz="1500" b="1"/>
        </a:p>
        <a:p>
          <a:pPr algn="ctr">
            <a:buNone/>
          </a:pP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9035AB5F-F992-48C8-A0AE-001DD468096D}">
      <dgm:prSet phldrT="[Text]" custT="1"/>
      <dgm:spPr>
        <a:solidFill>
          <a:schemeClr val="accent5"/>
        </a:solidFill>
      </dgm:spPr>
      <dgm:t>
        <a:bodyPr/>
        <a:lstStyle/>
        <a:p>
          <a:pPr algn="ctr">
            <a:buFont typeface="Arial" panose="020B0604020202020204" pitchFamily="34" charset="0"/>
            <a:buNone/>
          </a:pPr>
          <a:r>
            <a:rPr lang="fr-BE" sz="1400" err="1"/>
            <a:t>Executive</a:t>
          </a:r>
          <a:r>
            <a:rPr lang="fr-BE" sz="1400"/>
            <a:t> </a:t>
          </a:r>
          <a:r>
            <a:rPr lang="fr-BE" sz="1400" err="1"/>
            <a:t>Director</a:t>
          </a:r>
          <a:endParaRPr lang="en-GB" sz="1400" err="1"/>
        </a:p>
      </dgm:t>
    </dgm:pt>
    <dgm:pt modelId="{3EABB780-2B3F-47A7-AD84-0C47F97496F3}" type="parTrans" cxnId="{4F68C77F-99C7-479F-A381-75F5E76EF894}">
      <dgm:prSet/>
      <dgm:spPr/>
      <dgm:t>
        <a:bodyPr/>
        <a:lstStyle/>
        <a:p>
          <a:endParaRPr lang="en-GB"/>
        </a:p>
      </dgm:t>
    </dgm:pt>
    <dgm:pt modelId="{EB9C641A-6521-4081-89E2-C698A3E0321A}" type="sibTrans" cxnId="{4F68C77F-99C7-479F-A381-75F5E76EF894}">
      <dgm:prSet/>
      <dgm:spPr/>
      <dgm:t>
        <a:bodyPr/>
        <a:lstStyle/>
        <a:p>
          <a:endParaRPr lang="en-GB"/>
        </a:p>
      </dgm:t>
    </dgm:pt>
    <dgm:pt modelId="{1B492177-B506-412F-8F25-6B11722BB753}">
      <dgm:prSet phldrT="[Text]" custT="1"/>
      <dgm:spPr>
        <a:solidFill>
          <a:schemeClr val="accent5"/>
        </a:solidFill>
      </dgm:spPr>
      <dgm:t>
        <a:bodyPr/>
        <a:lstStyle/>
        <a:p>
          <a:pPr algn="ctr">
            <a:buNone/>
          </a:pPr>
          <a:r>
            <a:rPr lang="de-DE" sz="1400" b="1"/>
            <a:t>Jan </a:t>
          </a:r>
          <a:r>
            <a:rPr lang="de-DE" sz="1400" b="1" err="1"/>
            <a:t>Grippenkoven</a:t>
          </a:r>
          <a:endParaRPr lang="en-GB" sz="1400" b="1"/>
        </a:p>
        <a:p>
          <a:pPr algn="ctr">
            <a:buNone/>
          </a:pPr>
          <a:r>
            <a:rPr lang="de-DE" sz="1400"/>
            <a:t>Teamleader</a:t>
          </a:r>
          <a:endParaRPr lang="en-GB" sz="1400" b="1"/>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chemeClr val="accent5"/>
        </a:solidFill>
      </dgm:spPr>
      <dgm:t>
        <a:bodyPr/>
        <a:lstStyle/>
        <a:p>
          <a:pPr algn="ctr"/>
          <a:endParaRPr lang="en-GB" sz="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B75DDE04-476C-41D2-B7C2-CCE939C12A67}">
      <dgm:prSet phldrT="[Text]" custT="1"/>
      <dgm:spPr>
        <a:solidFill>
          <a:schemeClr val="accent5"/>
        </a:solidFill>
      </dgm:spPr>
      <dgm:t>
        <a:bodyPr/>
        <a:lstStyle/>
        <a:p>
          <a:pPr algn="ctr">
            <a:buNone/>
          </a:pPr>
          <a:r>
            <a:rPr lang="fr-BE" sz="1500" b="1"/>
            <a:t>Nora </a:t>
          </a:r>
          <a:r>
            <a:rPr lang="fr-BE" sz="1500" b="1" err="1"/>
            <a:t>Balfe</a:t>
          </a:r>
          <a:endParaRPr lang="en-GB" sz="1500" b="1" err="1"/>
        </a:p>
        <a:p>
          <a:pPr algn="ctr">
            <a:buNone/>
          </a:pPr>
          <a:r>
            <a:rPr lang="de-DE" sz="1500"/>
            <a:t>Human </a:t>
          </a:r>
          <a:r>
            <a:rPr lang="de-DE" sz="1500" err="1"/>
            <a:t>Factors</a:t>
          </a:r>
          <a:r>
            <a:rPr lang="de-DE" sz="1500"/>
            <a:t> </a:t>
          </a:r>
          <a:r>
            <a:rPr lang="de-DE" sz="1500" err="1"/>
            <a:t>Specialist</a:t>
          </a:r>
          <a:endParaRPr lang="en-GB" sz="1500" b="1"/>
        </a:p>
      </dgm:t>
    </dgm:pt>
    <dgm:pt modelId="{BA9A7CBA-635A-41E5-BFC6-4C806FAF77DD}" type="parTrans" cxnId="{32746585-8870-4032-B753-7ECD7B520388}">
      <dgm:prSet/>
      <dgm:spPr/>
      <dgm:t>
        <a:bodyPr/>
        <a:lstStyle/>
        <a:p>
          <a:endParaRPr lang="en-GB"/>
        </a:p>
      </dgm:t>
    </dgm:pt>
    <dgm:pt modelId="{60FA3310-BB31-4E86-8DDE-598DF8DBD93F}" type="sibTrans" cxnId="{32746585-8870-4032-B753-7ECD7B520388}">
      <dgm:prSet/>
      <dgm:spPr/>
      <dgm:t>
        <a:bodyPr/>
        <a:lstStyle/>
        <a:p>
          <a:endParaRPr lang="en-GB"/>
        </a:p>
      </dgm:t>
    </dgm:pt>
    <dgm:pt modelId="{A9C589E7-70EA-410D-9BD3-7B0B5DDFF659}">
      <dgm:prSet phldrT="[Text]" custT="1"/>
      <dgm:spPr>
        <a:solidFill>
          <a:srgbClr val="92D050"/>
        </a:solidFill>
        <a:ln>
          <a:solidFill>
            <a:srgbClr val="92D050"/>
          </a:solidFill>
        </a:ln>
      </dgm:spPr>
      <dgm:t>
        <a:bodyPr/>
        <a:lstStyle/>
        <a:p>
          <a:pPr algn="ctr">
            <a:buNone/>
          </a:pPr>
          <a:r>
            <a:rPr lang="fr-BE" sz="1500" b="1" err="1"/>
            <a:t>Jayne</a:t>
          </a:r>
          <a:r>
            <a:rPr lang="fr-BE" sz="1500" b="1"/>
            <a:t> Yeo</a:t>
          </a:r>
          <a:endParaRPr lang="en-GB" sz="1500" b="1"/>
        </a:p>
      </dgm:t>
    </dgm:pt>
    <dgm:pt modelId="{8ACD06C4-BED1-4C30-B6D8-4FF85499247B}" type="sibTrans" cxnId="{8A54592E-6877-4DF7-8A64-D909CA1FB890}">
      <dgm:prSet/>
      <dgm:spPr/>
      <dgm:t>
        <a:bodyPr/>
        <a:lstStyle/>
        <a:p>
          <a:endParaRPr lang="en-GB"/>
        </a:p>
      </dgm:t>
    </dgm:pt>
    <dgm:pt modelId="{DD46F56A-2F73-499A-8785-968679AFE9A1}" type="parTrans" cxnId="{8A54592E-6877-4DF7-8A64-D909CA1FB890}">
      <dgm:prSet/>
      <dgm:spPr/>
      <dgm:t>
        <a:bodyPr/>
        <a:lstStyle/>
        <a:p>
          <a:endParaRPr lang="en-GB"/>
        </a:p>
      </dgm:t>
    </dgm:pt>
    <dgm:pt modelId="{2D7D6459-99A2-468D-8788-DB86CF2537F0}">
      <dgm:prSet phldrT="[Text]" custT="1"/>
      <dgm:spPr>
        <a:solidFill>
          <a:srgbClr val="92D050"/>
        </a:solidFill>
        <a:ln>
          <a:solidFill>
            <a:srgbClr val="92D050"/>
          </a:solidFill>
        </a:ln>
      </dgm:spPr>
      <dgm:t>
        <a:bodyPr/>
        <a:lstStyle/>
        <a:p>
          <a:pPr algn="ctr">
            <a:buNone/>
          </a:pPr>
          <a:r>
            <a:rPr lang="fr-BE" sz="1400"/>
            <a:t>Project </a:t>
          </a:r>
          <a:r>
            <a:rPr lang="fr-BE" sz="1400" err="1"/>
            <a:t>Officer</a:t>
          </a:r>
          <a:endParaRPr lang="fr-BE" sz="1400"/>
        </a:p>
      </dgm:t>
    </dgm:pt>
    <dgm:pt modelId="{7DE713C6-6B6B-42C1-9E6C-55D31BFE53DD}" type="sibTrans" cxnId="{3223D6B7-6A1F-4A4A-B2C0-35E125E0ECD4}">
      <dgm:prSet/>
      <dgm:spPr/>
      <dgm:t>
        <a:bodyPr/>
        <a:lstStyle/>
        <a:p>
          <a:endParaRPr lang="en-GB"/>
        </a:p>
      </dgm:t>
    </dgm:pt>
    <dgm:pt modelId="{31B142EE-DEE1-4E23-BEE4-54743F27120C}" type="parTrans" cxnId="{3223D6B7-6A1F-4A4A-B2C0-35E125E0ECD4}">
      <dgm:prSet/>
      <dgm:spPr/>
      <dgm:t>
        <a:bodyPr/>
        <a:lstStyle/>
        <a:p>
          <a:endParaRPr lang="en-GB"/>
        </a:p>
      </dgm:t>
    </dgm:pt>
    <dgm:pt modelId="{B6E2BEE9-E9A9-4572-8945-14C50CD6E75A}">
      <dgm:prSet phldr="0"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gm:t>
    </dgm:pt>
    <dgm:pt modelId="{32B6EC2C-05F2-4990-8B2E-D2BB6BC3BA1C}" type="parTrans" cxnId="{16E35D0E-845C-47B1-AE2E-868195BC96F2}">
      <dgm:prSet/>
      <dgm:spPr/>
    </dgm:pt>
    <dgm:pt modelId="{6A2EE789-942D-4193-AE6B-9A23D94DB717}" type="sibTrans" cxnId="{16E35D0E-845C-47B1-AE2E-868195BC96F2}">
      <dgm:prSet/>
      <dgm:spPr/>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DCDEFF87-F1DE-483E-988F-8335639261F0}" type="pres">
      <dgm:prSet presAssocID="{B6E2BEE9-E9A9-4572-8945-14C50CD6E75A}" presName="compNode" presStyleCnt="0"/>
      <dgm:spPr/>
    </dgm:pt>
    <dgm:pt modelId="{B09016F9-CBD5-4CB7-A57C-55C9B2C1FFEC}" type="pres">
      <dgm:prSet presAssocID="{B6E2BEE9-E9A9-4572-8945-14C50CD6E75A}" presName="node" presStyleLbl="node1" presStyleIdx="0" presStyleCnt="7">
        <dgm:presLayoutVars>
          <dgm:bulletEnabled val="1"/>
        </dgm:presLayoutVars>
      </dgm:prSet>
      <dgm:spPr>
        <a:xfrm rot="10800000">
          <a:off x="354127" y="2557684"/>
          <a:ext cx="1418371" cy="3126058"/>
        </a:xfrm>
        <a:prstGeom prst="round2SameRect">
          <a:avLst>
            <a:gd name="adj1" fmla="val 10500"/>
            <a:gd name="adj2" fmla="val 0"/>
          </a:avLst>
        </a:prstGeom>
      </dgm:spPr>
    </dgm:pt>
    <dgm:pt modelId="{15AE52C9-5C8C-49FA-B83A-F502CE7494BC}" type="pres">
      <dgm:prSet presAssocID="{B6E2BEE9-E9A9-4572-8945-14C50CD6E75A}" presName="invisiNode" presStyleLbl="node1" presStyleIdx="0" presStyleCnt="7"/>
      <dgm:spPr/>
    </dgm:pt>
    <dgm:pt modelId="{417BB0F3-1742-4FE8-A772-42E370785677}" type="pres">
      <dgm:prSet presAssocID="{B6E2BEE9-E9A9-4572-8945-14C50CD6E75A}" presName="imagNode" presStyleLbl="fgImgPlac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387B0914-A24A-400E-8C79-2EE5D5A2F7DC}" type="pres">
      <dgm:prSet presAssocID="{6A2EE789-942D-4193-AE6B-9A23D94DB717}" presName="sibTrans" presStyleLbl="sibTrans2D1" presStyleIdx="0"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1" presStyleCnt="7">
        <dgm:presLayoutVars>
          <dgm:bulletEnabled val="1"/>
        </dgm:presLayoutVars>
      </dgm:prSet>
      <dgm:spPr/>
    </dgm:pt>
    <dgm:pt modelId="{7A27D127-D692-45D0-8226-8E6F338A64AA}" type="pres">
      <dgm:prSet presAssocID="{602973A8-F77B-43EF-BB19-BB57A2D9591B}" presName="invisiNode" presStyleLbl="node1" presStyleIdx="1" presStyleCnt="7"/>
      <dgm:spPr/>
    </dgm:pt>
    <dgm:pt modelId="{0BBFA55B-F92D-4426-9C45-B133A4B6F343}" type="pres">
      <dgm:prSet presAssocID="{602973A8-F77B-43EF-BB19-BB57A2D9591B}" presName="imagNode" presStyleLbl="fgImgPlace1" presStyleIdx="1" presStyleCnt="7"/>
      <dgm:spPr>
        <a:blipFill rotWithShape="1">
          <a:blip xmlns:r="http://schemas.openxmlformats.org/officeDocument/2006/relationships" r:embed="rId2"/>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2" presStyleCnt="7" custLinFactNeighborX="129">
        <dgm:presLayoutVars>
          <dgm:bulletEnabled val="1"/>
        </dgm:presLayoutVars>
      </dgm:prSet>
      <dgm:spPr/>
    </dgm:pt>
    <dgm:pt modelId="{4EB54CFD-FF30-433F-B15E-075714FDAEC5}" type="pres">
      <dgm:prSet presAssocID="{A9C589E7-70EA-410D-9BD3-7B0B5DDFF659}" presName="invisiNode" presStyleLbl="node1" presStyleIdx="2" presStyleCnt="7"/>
      <dgm:spPr/>
    </dgm:pt>
    <dgm:pt modelId="{EDF3ECC9-B997-4EC6-B433-37C8EA71B1D2}" type="pres">
      <dgm:prSet presAssocID="{A9C589E7-70EA-410D-9BD3-7B0B5DDFF659}"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dgm:spPr>
    </dgm:pt>
    <dgm:pt modelId="{F8149F4B-C5B8-43D7-B9F1-6C6B17AECFCA}" type="pres">
      <dgm:prSet presAssocID="{8ACD06C4-BED1-4C30-B6D8-4FF85499247B}"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7">
        <dgm:presLayoutVars>
          <dgm:bulletEnabled val="1"/>
        </dgm:presLayoutVars>
      </dgm:prSet>
      <dgm:spPr/>
    </dgm:pt>
    <dgm:pt modelId="{E109C1C8-D9D8-444D-9476-87A53FD495DB}" type="pres">
      <dgm:prSet presAssocID="{1B492177-B506-412F-8F25-6B11722BB753}" presName="invisiNode" presStyleLbl="node1" presStyleIdx="3" presStyleCnt="7"/>
      <dgm:spPr/>
    </dgm:pt>
    <dgm:pt modelId="{1DA29C03-357E-4847-AC49-43D9BD04FAC3}" type="pres">
      <dgm:prSet presAssocID="{1B492177-B506-412F-8F25-6B11722BB753}"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7">
        <dgm:presLayoutVars>
          <dgm:bulletEnabled val="1"/>
        </dgm:presLayoutVars>
      </dgm:prSet>
      <dgm:spPr/>
    </dgm:pt>
    <dgm:pt modelId="{42545763-393F-45F3-8982-B8E0F3EF8615}" type="pres">
      <dgm:prSet presAssocID="{0AD8CA49-5AF8-45A0-98BA-02F939C6D1CD}" presName="invisiNode" presStyleLbl="node1" presStyleIdx="4" presStyleCnt="7"/>
      <dgm:spPr/>
    </dgm:pt>
    <dgm:pt modelId="{F2319CC4-3B15-4E4C-9CEC-4659E2AA7F1E}" type="pres">
      <dgm:prSet presAssocID="{0AD8CA49-5AF8-45A0-98BA-02F939C6D1CD}" presName="imagNode" presStyleLbl="fgImgPlace1" presStyleIdx="4" presStyleCnt="7" custLinFactNeighborX="-290" custLinFactNeighborY="-40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7">
        <dgm:presLayoutVars>
          <dgm:bulletEnabled val="1"/>
        </dgm:presLayoutVars>
      </dgm:prSet>
      <dgm:spPr/>
    </dgm:pt>
    <dgm:pt modelId="{12C5F23B-7693-44AC-8441-35B9798C9249}" type="pres">
      <dgm:prSet presAssocID="{5725F73C-BC71-4ADD-9A16-D25B9C1ED768}" presName="invisiNode" presStyleLbl="node1" presStyleIdx="5" presStyleCnt="7"/>
      <dgm:spPr/>
    </dgm:pt>
    <dgm:pt modelId="{583E6D14-98EF-4F82-ABE7-84DBC2041F06}" type="pres">
      <dgm:prSet presAssocID="{5725F73C-BC71-4ADD-9A16-D25B9C1ED768}"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34642F40-C8DD-4628-B4AD-FC66AE57E125}" type="pres">
      <dgm:prSet presAssocID="{99BD6184-084A-4E07-8487-16589E1ECB9E}" presName="sibTrans" presStyleLbl="sibTrans2D1" presStyleIdx="0" presStyleCnt="0"/>
      <dgm:spPr/>
    </dgm:pt>
    <dgm:pt modelId="{3909C2A9-68B6-4331-99EF-6A6216D9037A}" type="pres">
      <dgm:prSet presAssocID="{B75DDE04-476C-41D2-B7C2-CCE939C12A67}" presName="compNode" presStyleCnt="0"/>
      <dgm:spPr/>
    </dgm:pt>
    <dgm:pt modelId="{EF678EC4-E2BB-4703-ADAB-9074D7B91481}" type="pres">
      <dgm:prSet presAssocID="{B75DDE04-476C-41D2-B7C2-CCE939C12A67}" presName="node" presStyleLbl="node1" presStyleIdx="6" presStyleCnt="7">
        <dgm:presLayoutVars>
          <dgm:bulletEnabled val="1"/>
        </dgm:presLayoutVars>
      </dgm:prSet>
      <dgm:spPr/>
    </dgm:pt>
    <dgm:pt modelId="{B6AE08EC-A5DF-4823-8875-EF735B683CF3}" type="pres">
      <dgm:prSet presAssocID="{B75DDE04-476C-41D2-B7C2-CCE939C12A67}" presName="invisiNode" presStyleLbl="node1" presStyleIdx="6" presStyleCnt="7"/>
      <dgm:spPr/>
    </dgm:pt>
    <dgm:pt modelId="{6E543377-ADBC-4598-9C66-1B4DFB843AC0}" type="pres">
      <dgm:prSet presAssocID="{B75DDE04-476C-41D2-B7C2-CCE939C12A67}" presName="imagNode" presStyleLbl="fgImgPlace1" presStyleIdx="6" presStyleCnt="7" custLinFactNeighborX="-229" custLinFactNeighborY="-89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1" destOrd="0" parTransId="{B3E89FF8-0920-447F-A9B0-BDBA2DB98850}" sibTransId="{D42EF522-C8E3-4E90-8457-8BF7D34F7732}"/>
    <dgm:cxn modelId="{16E35D0E-845C-47B1-AE2E-868195BC96F2}" srcId="{1B8161E8-D194-4905-82B3-3060D533A45F}" destId="{B6E2BEE9-E9A9-4572-8945-14C50CD6E75A}" srcOrd="0" destOrd="0" parTransId="{32B6EC2C-05F2-4990-8B2E-D2BB6BC3BA1C}" sibTransId="{6A2EE789-942D-4193-AE6B-9A23D94DB717}"/>
    <dgm:cxn modelId="{0FFDCA15-8AF4-4392-8ECC-B8FE5AC6E51A}" type="presOf" srcId="{F844DE9C-E03B-4DF5-970D-27F64C6DE268}" destId="{E732D169-3D22-4E7D-A981-0136B7217E86}" srcOrd="0" destOrd="0" presId="urn:microsoft.com/office/officeart/2005/8/layout/pList2"/>
    <dgm:cxn modelId="{C8F04426-1EE7-4A9E-B0F4-3BED3BDE546D}" type="presOf" srcId="{B6E2BEE9-E9A9-4572-8945-14C50CD6E75A}" destId="{B09016F9-CBD5-4CB7-A57C-55C9B2C1FFEC}" srcOrd="0" destOrd="0" presId="urn:microsoft.com/office/officeart/2005/8/layout/pList2"/>
    <dgm:cxn modelId="{8A54592E-6877-4DF7-8A64-D909CA1FB890}" srcId="{1B8161E8-D194-4905-82B3-3060D533A45F}" destId="{A9C589E7-70EA-410D-9BD3-7B0B5DDFF659}" srcOrd="2" destOrd="0" parTransId="{DD46F56A-2F73-499A-8785-968679AFE9A1}" sibTransId="{8ACD06C4-BED1-4C30-B6D8-4FF85499247B}"/>
    <dgm:cxn modelId="{BA644139-5A0C-4FB8-87E3-7E7B22BEAC9F}" type="presOf" srcId="{7D892B16-6EE3-4755-A689-4CDF0F3E878A}" destId="{213BD91F-D6D7-4656-BE5D-4754521D48E1}" srcOrd="0" destOrd="0" presId="urn:microsoft.com/office/officeart/2005/8/layout/pList2"/>
    <dgm:cxn modelId="{FADFD63F-DF07-4FCF-B6AD-5040207C493D}"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4AC94854-EAAB-4E49-A9FF-D812A9128061}" type="presOf" srcId="{5725F73C-BC71-4ADD-9A16-D25B9C1ED768}" destId="{87F83986-AD68-4095-92CD-771EE73F9968}" srcOrd="0" destOrd="0" presId="urn:microsoft.com/office/officeart/2005/8/layout/pList2"/>
    <dgm:cxn modelId="{E4A05E7E-FD51-4E15-B008-FD05091D3C70}" type="presOf" srcId="{6A2EE789-942D-4193-AE6B-9A23D94DB717}" destId="{387B0914-A24A-400E-8C79-2EE5D5A2F7DC}" srcOrd="0" destOrd="0" presId="urn:microsoft.com/office/officeart/2005/8/layout/pList2"/>
    <dgm:cxn modelId="{4F68C77F-99C7-479F-A381-75F5E76EF894}" srcId="{602973A8-F77B-43EF-BB19-BB57A2D9591B}" destId="{9035AB5F-F992-48C8-A0AE-001DD468096D}" srcOrd="0" destOrd="0" parTransId="{3EABB780-2B3F-47A7-AD84-0C47F97496F3}" sibTransId="{EB9C641A-6521-4081-89E2-C698A3E0321A}"/>
    <dgm:cxn modelId="{32746585-8870-4032-B753-7ECD7B520388}" srcId="{1B8161E8-D194-4905-82B3-3060D533A45F}" destId="{B75DDE04-476C-41D2-B7C2-CCE939C12A67}" srcOrd="6" destOrd="0" parTransId="{BA9A7CBA-635A-41E5-BFC6-4C806FAF77DD}" sibTransId="{60FA3310-BB31-4E86-8DDE-598DF8DBD93F}"/>
    <dgm:cxn modelId="{073C8490-5E54-49AF-9EA6-39BF82FDF109}" type="presOf" srcId="{A9C589E7-70EA-410D-9BD3-7B0B5DDFF659}" destId="{03B81686-8C81-499C-96B3-2827A89F6CDC}" srcOrd="0" destOrd="0" presId="urn:microsoft.com/office/officeart/2005/8/layout/pList2"/>
    <dgm:cxn modelId="{43FD809A-AF7E-478A-8B64-CA83F99A989E}" type="presOf" srcId="{1B492177-B506-412F-8F25-6B11722BB753}" destId="{55ABF65E-0E69-41FD-8C73-6E9AECBE3542}" srcOrd="0" destOrd="0" presId="urn:microsoft.com/office/officeart/2005/8/layout/pList2"/>
    <dgm:cxn modelId="{B3B5F59E-1663-414B-BB9B-D4B14F89D1E0}" type="presOf" srcId="{B75DDE04-476C-41D2-B7C2-CCE939C12A67}" destId="{EF678EC4-E2BB-4703-ADAB-9074D7B91481}" srcOrd="0" destOrd="0" presId="urn:microsoft.com/office/officeart/2005/8/layout/pList2"/>
    <dgm:cxn modelId="{7ED014A1-07D4-4640-9B41-CB256D184F8E}" type="presOf" srcId="{0AD8CA49-5AF8-45A0-98BA-02F939C6D1CD}" destId="{FC3B416B-8691-48F2-86E3-7A02C877DD60}" srcOrd="0" destOrd="0" presId="urn:microsoft.com/office/officeart/2005/8/layout/pList2"/>
    <dgm:cxn modelId="{398E75AE-61FA-4F63-8443-00FCB135F05A}" type="presOf" srcId="{602973A8-F77B-43EF-BB19-BB57A2D9591B}" destId="{19582B1E-2992-4900-8A5D-582CFE76283F}"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4D8A1BB8-6415-4860-AAC3-5DF8F9D27AB0}" type="presOf" srcId="{C060B7C1-A4A5-4CFB-BA9C-CE3F896EF7FB}" destId="{55ABF65E-0E69-41FD-8C73-6E9AECBE3542}" srcOrd="0" destOrd="1" presId="urn:microsoft.com/office/officeart/2005/8/layout/pList2"/>
    <dgm:cxn modelId="{F70C02C3-1282-4B09-9288-4A37B1992098}" type="presOf" srcId="{99BD6184-084A-4E07-8487-16589E1ECB9E}" destId="{34642F40-C8DD-4628-B4AD-FC66AE57E125}" srcOrd="0" destOrd="0" presId="urn:microsoft.com/office/officeart/2005/8/layout/pList2"/>
    <dgm:cxn modelId="{B6CE9EC7-17D6-47C5-87B0-7ED90CCEB2BF}" type="presOf" srcId="{2D7D6459-99A2-468D-8788-DB86CF2537F0}" destId="{03B81686-8C81-499C-96B3-2827A89F6CDC}" srcOrd="0" destOrd="1" presId="urn:microsoft.com/office/officeart/2005/8/layout/pList2"/>
    <dgm:cxn modelId="{F8BB26CA-FC59-4FCE-B790-1C2FE54B7C87}" type="presOf" srcId="{D42EF522-C8E3-4E90-8457-8BF7D34F7732}" destId="{9AF18D2E-309F-4F71-A28B-F5E248B008C0}" srcOrd="0" destOrd="0" presId="urn:microsoft.com/office/officeart/2005/8/layout/pList2"/>
    <dgm:cxn modelId="{B2A013DF-50BF-41DE-9D69-9EA01AF2C176}" srcId="{1B8161E8-D194-4905-82B3-3060D533A45F}" destId="{5725F73C-BC71-4ADD-9A16-D25B9C1ED768}" srcOrd="5" destOrd="0" parTransId="{38ED3583-EB89-4039-AF74-9621E73F061F}" sibTransId="{99BD6184-084A-4E07-8487-16589E1ECB9E}"/>
    <dgm:cxn modelId="{3E5FB9E2-9362-4F5E-896B-1D7CAC7756E6}" type="presOf" srcId="{9035AB5F-F992-48C8-A0AE-001DD468096D}" destId="{19582B1E-2992-4900-8A5D-582CFE76283F}" srcOrd="0" destOrd="1" presId="urn:microsoft.com/office/officeart/2005/8/layout/pList2"/>
    <dgm:cxn modelId="{09385DCC-8BA6-4C82-9BD4-37556E950566}" type="presParOf" srcId="{C0497AE4-D69F-42D8-807D-0A257B6C3CA5}" destId="{09DC2015-97F9-480B-ABDB-CACE02F9B3EA}" srcOrd="0" destOrd="0" presId="urn:microsoft.com/office/officeart/2005/8/layout/pList2"/>
    <dgm:cxn modelId="{CF66A55E-7BC7-4101-B008-BEB559FE92DD}" type="presParOf" srcId="{C0497AE4-D69F-42D8-807D-0A257B6C3CA5}" destId="{9DD9616C-CA25-463F-9B58-C7A356E7E3AE}" srcOrd="1" destOrd="0" presId="urn:microsoft.com/office/officeart/2005/8/layout/pList2"/>
    <dgm:cxn modelId="{C439110F-C061-4501-9790-1E5BA01579AE}" type="presParOf" srcId="{9DD9616C-CA25-463F-9B58-C7A356E7E3AE}" destId="{DCDEFF87-F1DE-483E-988F-8335639261F0}" srcOrd="0" destOrd="0" presId="urn:microsoft.com/office/officeart/2005/8/layout/pList2"/>
    <dgm:cxn modelId="{15BF0654-FE13-4EC6-B17A-761A5EAAD5EE}" type="presParOf" srcId="{DCDEFF87-F1DE-483E-988F-8335639261F0}" destId="{B09016F9-CBD5-4CB7-A57C-55C9B2C1FFEC}" srcOrd="0" destOrd="0" presId="urn:microsoft.com/office/officeart/2005/8/layout/pList2"/>
    <dgm:cxn modelId="{DC84E62C-9A56-4656-9D98-E87BC33B4F8B}" type="presParOf" srcId="{DCDEFF87-F1DE-483E-988F-8335639261F0}" destId="{15AE52C9-5C8C-49FA-B83A-F502CE7494BC}" srcOrd="1" destOrd="0" presId="urn:microsoft.com/office/officeart/2005/8/layout/pList2"/>
    <dgm:cxn modelId="{47025188-B4B2-4B59-BBA5-6E3EBF8F1769}" type="presParOf" srcId="{DCDEFF87-F1DE-483E-988F-8335639261F0}" destId="{417BB0F3-1742-4FE8-A772-42E370785677}" srcOrd="2" destOrd="0" presId="urn:microsoft.com/office/officeart/2005/8/layout/pList2"/>
    <dgm:cxn modelId="{51B738E1-74DE-434D-BF15-F6361C6ACDDB}" type="presParOf" srcId="{9DD9616C-CA25-463F-9B58-C7A356E7E3AE}" destId="{387B0914-A24A-400E-8C79-2EE5D5A2F7DC}" srcOrd="1" destOrd="0" presId="urn:microsoft.com/office/officeart/2005/8/layout/pList2"/>
    <dgm:cxn modelId="{DC2E2C0B-C8C7-47F3-8E3D-AC9159E38387}" type="presParOf" srcId="{9DD9616C-CA25-463F-9B58-C7A356E7E3AE}" destId="{4E3328DE-34D2-40D5-B0E5-09DE66888A24}" srcOrd="2" destOrd="0" presId="urn:microsoft.com/office/officeart/2005/8/layout/pList2"/>
    <dgm:cxn modelId="{80348DB2-C963-464C-812C-82B8D96D9DAB}" type="presParOf" srcId="{4E3328DE-34D2-40D5-B0E5-09DE66888A24}" destId="{19582B1E-2992-4900-8A5D-582CFE76283F}" srcOrd="0" destOrd="0" presId="urn:microsoft.com/office/officeart/2005/8/layout/pList2"/>
    <dgm:cxn modelId="{8693CE72-6EE4-4D71-B3C2-6709B8B6C6B5}" type="presParOf" srcId="{4E3328DE-34D2-40D5-B0E5-09DE66888A24}" destId="{7A27D127-D692-45D0-8226-8E6F338A64AA}" srcOrd="1" destOrd="0" presId="urn:microsoft.com/office/officeart/2005/8/layout/pList2"/>
    <dgm:cxn modelId="{0835E7BF-2082-4B4A-8F9A-54F7DE2095DE}" type="presParOf" srcId="{4E3328DE-34D2-40D5-B0E5-09DE66888A24}" destId="{0BBFA55B-F92D-4426-9C45-B133A4B6F343}" srcOrd="2" destOrd="0" presId="urn:microsoft.com/office/officeart/2005/8/layout/pList2"/>
    <dgm:cxn modelId="{B39E1C23-A2A3-469F-84CD-2766381643E3}" type="presParOf" srcId="{9DD9616C-CA25-463F-9B58-C7A356E7E3AE}" destId="{9AF18D2E-309F-4F71-A28B-F5E248B008C0}" srcOrd="3" destOrd="0" presId="urn:microsoft.com/office/officeart/2005/8/layout/pList2"/>
    <dgm:cxn modelId="{48884160-0B82-42F2-9752-DB0D1D543F1F}" type="presParOf" srcId="{9DD9616C-CA25-463F-9B58-C7A356E7E3AE}" destId="{B382CDC3-6C8F-4AC4-AE00-4282E240BC88}" srcOrd="4" destOrd="0" presId="urn:microsoft.com/office/officeart/2005/8/layout/pList2"/>
    <dgm:cxn modelId="{B562BAAE-E27C-47F4-A462-098F80F7E5E2}" type="presParOf" srcId="{B382CDC3-6C8F-4AC4-AE00-4282E240BC88}" destId="{03B81686-8C81-499C-96B3-2827A89F6CDC}" srcOrd="0" destOrd="0" presId="urn:microsoft.com/office/officeart/2005/8/layout/pList2"/>
    <dgm:cxn modelId="{733D58F6-7902-4DFB-9D4D-6E3E8B2A7D01}" type="presParOf" srcId="{B382CDC3-6C8F-4AC4-AE00-4282E240BC88}" destId="{4EB54CFD-FF30-433F-B15E-075714FDAEC5}" srcOrd="1" destOrd="0" presId="urn:microsoft.com/office/officeart/2005/8/layout/pList2"/>
    <dgm:cxn modelId="{9F14F9A6-9A5F-4842-8F2B-BFBF4A49F78B}" type="presParOf" srcId="{B382CDC3-6C8F-4AC4-AE00-4282E240BC88}" destId="{EDF3ECC9-B997-4EC6-B433-37C8EA71B1D2}" srcOrd="2" destOrd="0" presId="urn:microsoft.com/office/officeart/2005/8/layout/pList2"/>
    <dgm:cxn modelId="{48B640AB-FB3A-4D32-B0F9-55B578841A79}" type="presParOf" srcId="{9DD9616C-CA25-463F-9B58-C7A356E7E3AE}" destId="{F8149F4B-C5B8-43D7-B9F1-6C6B17AECFCA}" srcOrd="5" destOrd="0" presId="urn:microsoft.com/office/officeart/2005/8/layout/pList2"/>
    <dgm:cxn modelId="{1D851823-8BCE-43C9-9C24-C071BEC7AC3C}" type="presParOf" srcId="{9DD9616C-CA25-463F-9B58-C7A356E7E3AE}" destId="{09125E90-B844-48AB-BD65-AC6CC49D6D3A}" srcOrd="6" destOrd="0" presId="urn:microsoft.com/office/officeart/2005/8/layout/pList2"/>
    <dgm:cxn modelId="{4A3BE086-57C5-4318-B022-BE5CF198F580}" type="presParOf" srcId="{09125E90-B844-48AB-BD65-AC6CC49D6D3A}" destId="{55ABF65E-0E69-41FD-8C73-6E9AECBE3542}" srcOrd="0" destOrd="0" presId="urn:microsoft.com/office/officeart/2005/8/layout/pList2"/>
    <dgm:cxn modelId="{48B03D58-4357-41DB-A738-1A2F77A12DCE}" type="presParOf" srcId="{09125E90-B844-48AB-BD65-AC6CC49D6D3A}" destId="{E109C1C8-D9D8-444D-9476-87A53FD495DB}" srcOrd="1" destOrd="0" presId="urn:microsoft.com/office/officeart/2005/8/layout/pList2"/>
    <dgm:cxn modelId="{81BC9636-7C1E-4BA0-88D4-8F30C2819151}" type="presParOf" srcId="{09125E90-B844-48AB-BD65-AC6CC49D6D3A}" destId="{1DA29C03-357E-4847-AC49-43D9BD04FAC3}" srcOrd="2" destOrd="0" presId="urn:microsoft.com/office/officeart/2005/8/layout/pList2"/>
    <dgm:cxn modelId="{82A6ACE4-1F7E-486B-986A-B96D02F8B061}" type="presParOf" srcId="{9DD9616C-CA25-463F-9B58-C7A356E7E3AE}" destId="{E732D169-3D22-4E7D-A981-0136B7217E86}" srcOrd="7" destOrd="0" presId="urn:microsoft.com/office/officeart/2005/8/layout/pList2"/>
    <dgm:cxn modelId="{6F9AF533-1945-4D82-BC52-241912F43883}" type="presParOf" srcId="{9DD9616C-CA25-463F-9B58-C7A356E7E3AE}" destId="{BAF759D1-050D-448D-8262-2AFB422585F1}" srcOrd="8" destOrd="0" presId="urn:microsoft.com/office/officeart/2005/8/layout/pList2"/>
    <dgm:cxn modelId="{C18CA05E-F30A-4885-9533-988C8C67178B}" type="presParOf" srcId="{BAF759D1-050D-448D-8262-2AFB422585F1}" destId="{FC3B416B-8691-48F2-86E3-7A02C877DD60}" srcOrd="0" destOrd="0" presId="urn:microsoft.com/office/officeart/2005/8/layout/pList2"/>
    <dgm:cxn modelId="{5E21F10F-E4F3-4784-82A0-5B5E2D0EC192}" type="presParOf" srcId="{BAF759D1-050D-448D-8262-2AFB422585F1}" destId="{42545763-393F-45F3-8982-B8E0F3EF8615}" srcOrd="1" destOrd="0" presId="urn:microsoft.com/office/officeart/2005/8/layout/pList2"/>
    <dgm:cxn modelId="{269142E5-3F8D-4E16-8781-C695E0384959}" type="presParOf" srcId="{BAF759D1-050D-448D-8262-2AFB422585F1}" destId="{F2319CC4-3B15-4E4C-9CEC-4659E2AA7F1E}" srcOrd="2" destOrd="0" presId="urn:microsoft.com/office/officeart/2005/8/layout/pList2"/>
    <dgm:cxn modelId="{A945C573-C670-44B0-A469-A760CCA3F1DA}" type="presParOf" srcId="{9DD9616C-CA25-463F-9B58-C7A356E7E3AE}" destId="{213BD91F-D6D7-4656-BE5D-4754521D48E1}" srcOrd="9" destOrd="0" presId="urn:microsoft.com/office/officeart/2005/8/layout/pList2"/>
    <dgm:cxn modelId="{9F518059-CC10-4B4A-BD07-2600B10196AD}" type="presParOf" srcId="{9DD9616C-CA25-463F-9B58-C7A356E7E3AE}" destId="{8C5A4386-A0AD-4663-BDB2-5E0DECFE1108}" srcOrd="10" destOrd="0" presId="urn:microsoft.com/office/officeart/2005/8/layout/pList2"/>
    <dgm:cxn modelId="{482290C2-9B07-4562-825C-0CA2AA05CDC5}" type="presParOf" srcId="{8C5A4386-A0AD-4663-BDB2-5E0DECFE1108}" destId="{87F83986-AD68-4095-92CD-771EE73F9968}" srcOrd="0" destOrd="0" presId="urn:microsoft.com/office/officeart/2005/8/layout/pList2"/>
    <dgm:cxn modelId="{DC94045E-175C-4F55-A813-8885892171F7}" type="presParOf" srcId="{8C5A4386-A0AD-4663-BDB2-5E0DECFE1108}" destId="{12C5F23B-7693-44AC-8441-35B9798C9249}" srcOrd="1" destOrd="0" presId="urn:microsoft.com/office/officeart/2005/8/layout/pList2"/>
    <dgm:cxn modelId="{471AEF34-17E5-4415-B014-CE025EC9B327}" type="presParOf" srcId="{8C5A4386-A0AD-4663-BDB2-5E0DECFE1108}" destId="{583E6D14-98EF-4F82-ABE7-84DBC2041F06}" srcOrd="2" destOrd="0" presId="urn:microsoft.com/office/officeart/2005/8/layout/pList2"/>
    <dgm:cxn modelId="{81BB0E1E-9D03-4E8E-A7E3-8716E2AE8C6D}" type="presParOf" srcId="{9DD9616C-CA25-463F-9B58-C7A356E7E3AE}" destId="{34642F40-C8DD-4628-B4AD-FC66AE57E125}" srcOrd="11" destOrd="0" presId="urn:microsoft.com/office/officeart/2005/8/layout/pList2"/>
    <dgm:cxn modelId="{084454D7-A7E7-4153-AC41-25198AE942B3}" type="presParOf" srcId="{9DD9616C-CA25-463F-9B58-C7A356E7E3AE}" destId="{3909C2A9-68B6-4331-99EF-6A6216D9037A}" srcOrd="12" destOrd="0" presId="urn:microsoft.com/office/officeart/2005/8/layout/pList2"/>
    <dgm:cxn modelId="{DB195460-BF2C-4D09-A924-FF9001300C42}" type="presParOf" srcId="{3909C2A9-68B6-4331-99EF-6A6216D9037A}" destId="{EF678EC4-E2BB-4703-ADAB-9074D7B91481}" srcOrd="0" destOrd="0" presId="urn:microsoft.com/office/officeart/2005/8/layout/pList2"/>
    <dgm:cxn modelId="{B307C4AC-B624-44EC-BF50-54B63F1DB196}" type="presParOf" srcId="{3909C2A9-68B6-4331-99EF-6A6216D9037A}" destId="{B6AE08EC-A5DF-4823-8875-EF735B683CF3}" srcOrd="1" destOrd="0" presId="urn:microsoft.com/office/officeart/2005/8/layout/pList2"/>
    <dgm:cxn modelId="{2428DBE8-4F83-49D6-A09B-2D6F45137E01}" type="presParOf" srcId="{3909C2A9-68B6-4331-99EF-6A6216D9037A}" destId="{6E543377-ADBC-4598-9C66-1B4DFB843AC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chemeClr val="accent5"/>
        </a:solidFill>
      </dgm:spPr>
      <dgm:t>
        <a:bodyPr/>
        <a:lstStyle/>
        <a:p>
          <a:pPr algn="ctr">
            <a:buNone/>
          </a:pPr>
          <a:r>
            <a:rPr lang="fr-BE" sz="1500" b="1"/>
            <a:t>Josef </a:t>
          </a:r>
          <a:r>
            <a:rPr lang="fr-BE" sz="1500" b="1" err="1"/>
            <a:t>Doppelbauer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0AD8CA49-5AF8-45A0-98BA-02F939C6D1CD}">
      <dgm:prSet phldrT="[Text]" custT="1"/>
      <dgm:spPr>
        <a:solidFill>
          <a:schemeClr val="accent5"/>
        </a:solidFill>
      </dgm:spPr>
      <dgm:t>
        <a:bodyPr/>
        <a:lstStyle/>
        <a:p>
          <a:pPr algn="ctr">
            <a:buNone/>
          </a:pPr>
          <a:r>
            <a:rPr lang="de-DE" sz="1500" b="1"/>
            <a:t>Fabrice </a:t>
          </a:r>
          <a:r>
            <a:rPr lang="de-DE" sz="1500" b="1" err="1"/>
            <a:t>Drogoul</a:t>
          </a:r>
          <a:endParaRPr lang="en-GB" sz="1500" b="1" err="1"/>
        </a:p>
        <a:p>
          <a:pPr algn="ctr" rtl="0"/>
          <a:r>
            <a:rPr lang="fr-BE" sz="1500"/>
            <a:t>Human </a:t>
          </a:r>
          <a:r>
            <a:rPr lang="fr-BE" sz="1500" err="1"/>
            <a:t>Factors</a:t>
          </a:r>
          <a:r>
            <a:rPr lang="fr-BE" sz="1500"/>
            <a:t> Expert</a:t>
          </a:r>
          <a:r>
            <a:rPr lang="fr-BE" sz="1500">
              <a:latin typeface="Calibri Light" panose="020F0302020204030204"/>
            </a:rPr>
            <a:t>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chemeClr val="accent5"/>
        </a:solidFill>
      </dgm:spPr>
      <dgm:t>
        <a:bodyPr/>
        <a:lstStyle/>
        <a:p>
          <a:pPr algn="ctr">
            <a:buNone/>
          </a:pPr>
          <a:r>
            <a:rPr lang="fr-BE" sz="1500" b="1"/>
            <a:t>Tim </a:t>
          </a:r>
          <a:r>
            <a:rPr lang="en-US" sz="1500" b="0" err="1"/>
            <a:t>Haesevoets</a:t>
          </a:r>
          <a:endParaRPr lang="en-GB" sz="1500" b="1" err="1"/>
        </a:p>
        <a:p>
          <a:pPr algn="ctr">
            <a:buFont typeface="Arial" panose="020B0604020202020204" pitchFamily="34" charset="0"/>
            <a:buNone/>
          </a:pPr>
          <a:r>
            <a:rPr lang="de-DE" sz="1500" err="1"/>
            <a:t>Safety</a:t>
          </a:r>
          <a:r>
            <a:rPr lang="de-DE" sz="1500"/>
            <a:t> Culture &amp; HOF Officer</a:t>
          </a:r>
          <a:endParaRPr lang="en-GB" sz="1500" b="1"/>
        </a:p>
        <a:p>
          <a:pPr algn="ctr">
            <a:buNone/>
          </a:pP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9035AB5F-F992-48C8-A0AE-001DD468096D}">
      <dgm:prSet phldrT="[Text]" custT="1"/>
      <dgm:spPr>
        <a:solidFill>
          <a:schemeClr val="accent5"/>
        </a:solidFill>
      </dgm:spPr>
      <dgm:t>
        <a:bodyPr/>
        <a:lstStyle/>
        <a:p>
          <a:pPr algn="ctr">
            <a:buFont typeface="Arial" panose="020B0604020202020204" pitchFamily="34" charset="0"/>
            <a:buNone/>
          </a:pPr>
          <a:r>
            <a:rPr lang="fr-BE" sz="1400" err="1"/>
            <a:t>Executive</a:t>
          </a:r>
          <a:r>
            <a:rPr lang="fr-BE" sz="1400"/>
            <a:t> </a:t>
          </a:r>
          <a:r>
            <a:rPr lang="fr-BE" sz="1400" err="1"/>
            <a:t>Director</a:t>
          </a:r>
          <a:endParaRPr lang="en-GB" sz="1400" err="1"/>
        </a:p>
      </dgm:t>
    </dgm:pt>
    <dgm:pt modelId="{3EABB780-2B3F-47A7-AD84-0C47F97496F3}" type="parTrans" cxnId="{4F68C77F-99C7-479F-A381-75F5E76EF894}">
      <dgm:prSet/>
      <dgm:spPr/>
      <dgm:t>
        <a:bodyPr/>
        <a:lstStyle/>
        <a:p>
          <a:endParaRPr lang="en-GB"/>
        </a:p>
      </dgm:t>
    </dgm:pt>
    <dgm:pt modelId="{EB9C641A-6521-4081-89E2-C698A3E0321A}" type="sibTrans" cxnId="{4F68C77F-99C7-479F-A381-75F5E76EF894}">
      <dgm:prSet/>
      <dgm:spPr/>
      <dgm:t>
        <a:bodyPr/>
        <a:lstStyle/>
        <a:p>
          <a:endParaRPr lang="en-GB"/>
        </a:p>
      </dgm:t>
    </dgm:pt>
    <dgm:pt modelId="{1B492177-B506-412F-8F25-6B11722BB753}">
      <dgm:prSet phldrT="[Text]" custT="1"/>
      <dgm:spPr>
        <a:solidFill>
          <a:srgbClr val="92D050"/>
        </a:solidFill>
        <a:ln>
          <a:solidFill>
            <a:srgbClr val="92D050"/>
          </a:solidFill>
        </a:ln>
      </dgm:spPr>
      <dgm:t>
        <a:bodyPr/>
        <a:lstStyle/>
        <a:p>
          <a:pPr algn="ctr">
            <a:buNone/>
          </a:pPr>
          <a:r>
            <a:rPr lang="de-DE" sz="1400" b="1"/>
            <a:t>Jan </a:t>
          </a:r>
          <a:r>
            <a:rPr lang="de-DE" sz="1400" b="1" err="1"/>
            <a:t>Grippenkoven</a:t>
          </a:r>
          <a:endParaRPr lang="en-GB" sz="1400" b="1"/>
        </a:p>
        <a:p>
          <a:pPr algn="ctr">
            <a:buNone/>
          </a:pPr>
          <a:r>
            <a:rPr lang="de-DE" sz="1400"/>
            <a:t>Teamleader</a:t>
          </a:r>
          <a:endParaRPr lang="en-GB" sz="1400" b="1"/>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rgbClr val="92D050"/>
        </a:solidFill>
        <a:ln>
          <a:solidFill>
            <a:srgbClr val="92D050"/>
          </a:solidFill>
        </a:ln>
      </dgm:spPr>
      <dgm:t>
        <a:bodyPr/>
        <a:lstStyle/>
        <a:p>
          <a:pPr algn="ctr"/>
          <a:endParaRPr lang="en-GB" sz="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B75DDE04-476C-41D2-B7C2-CCE939C12A67}">
      <dgm:prSet phldrT="[Text]" custT="1"/>
      <dgm:spPr>
        <a:solidFill>
          <a:schemeClr val="accent5"/>
        </a:solidFill>
      </dgm:spPr>
      <dgm:t>
        <a:bodyPr/>
        <a:lstStyle/>
        <a:p>
          <a:pPr algn="ctr">
            <a:buNone/>
          </a:pPr>
          <a:r>
            <a:rPr lang="fr-BE" sz="1500" b="1"/>
            <a:t>Nora </a:t>
          </a:r>
          <a:r>
            <a:rPr lang="fr-BE" sz="1500" b="1" err="1"/>
            <a:t>Balfe</a:t>
          </a:r>
          <a:endParaRPr lang="en-GB" sz="1500" b="1" err="1"/>
        </a:p>
        <a:p>
          <a:pPr algn="ctr">
            <a:buNone/>
          </a:pPr>
          <a:r>
            <a:rPr lang="de-DE" sz="1500"/>
            <a:t>Human </a:t>
          </a:r>
          <a:r>
            <a:rPr lang="de-DE" sz="1500" err="1"/>
            <a:t>Factors</a:t>
          </a:r>
          <a:r>
            <a:rPr lang="de-DE" sz="1500"/>
            <a:t> </a:t>
          </a:r>
          <a:r>
            <a:rPr lang="de-DE" sz="1500" err="1"/>
            <a:t>Specialist</a:t>
          </a:r>
          <a:endParaRPr lang="en-GB" sz="1500" b="1"/>
        </a:p>
      </dgm:t>
    </dgm:pt>
    <dgm:pt modelId="{BA9A7CBA-635A-41E5-BFC6-4C806FAF77DD}" type="parTrans" cxnId="{32746585-8870-4032-B753-7ECD7B520388}">
      <dgm:prSet/>
      <dgm:spPr/>
      <dgm:t>
        <a:bodyPr/>
        <a:lstStyle/>
        <a:p>
          <a:endParaRPr lang="en-GB"/>
        </a:p>
      </dgm:t>
    </dgm:pt>
    <dgm:pt modelId="{60FA3310-BB31-4E86-8DDE-598DF8DBD93F}" type="sibTrans" cxnId="{32746585-8870-4032-B753-7ECD7B520388}">
      <dgm:prSet/>
      <dgm:spPr/>
      <dgm:t>
        <a:bodyPr/>
        <a:lstStyle/>
        <a:p>
          <a:endParaRPr lang="en-GB"/>
        </a:p>
      </dgm:t>
    </dgm:pt>
    <dgm:pt modelId="{A9C589E7-70EA-410D-9BD3-7B0B5DDFF659}">
      <dgm:prSet phldrT="[Text]" custT="1"/>
      <dgm:spPr>
        <a:solidFill>
          <a:schemeClr val="accent5"/>
        </a:solidFill>
      </dgm:spPr>
      <dgm:t>
        <a:bodyPr/>
        <a:lstStyle/>
        <a:p>
          <a:pPr algn="ctr">
            <a:buNone/>
          </a:pPr>
          <a:r>
            <a:rPr lang="fr-BE" sz="1500" b="1" err="1"/>
            <a:t>Jayne</a:t>
          </a:r>
          <a:r>
            <a:rPr lang="fr-BE" sz="1500" b="1"/>
            <a:t> Yeo</a:t>
          </a:r>
          <a:endParaRPr lang="en-GB" sz="1500" b="1"/>
        </a:p>
      </dgm:t>
    </dgm:pt>
    <dgm:pt modelId="{8ACD06C4-BED1-4C30-B6D8-4FF85499247B}" type="sibTrans" cxnId="{8A54592E-6877-4DF7-8A64-D909CA1FB890}">
      <dgm:prSet/>
      <dgm:spPr/>
      <dgm:t>
        <a:bodyPr/>
        <a:lstStyle/>
        <a:p>
          <a:endParaRPr lang="en-GB"/>
        </a:p>
      </dgm:t>
    </dgm:pt>
    <dgm:pt modelId="{DD46F56A-2F73-499A-8785-968679AFE9A1}" type="parTrans" cxnId="{8A54592E-6877-4DF7-8A64-D909CA1FB890}">
      <dgm:prSet/>
      <dgm:spPr/>
      <dgm:t>
        <a:bodyPr/>
        <a:lstStyle/>
        <a:p>
          <a:endParaRPr lang="en-GB"/>
        </a:p>
      </dgm:t>
    </dgm:pt>
    <dgm:pt modelId="{2D7D6459-99A2-468D-8788-DB86CF2537F0}">
      <dgm:prSet phldrT="[Text]" custT="1"/>
      <dgm:spPr>
        <a:solidFill>
          <a:schemeClr val="accent5"/>
        </a:solidFill>
      </dgm:spPr>
      <dgm:t>
        <a:bodyPr/>
        <a:lstStyle/>
        <a:p>
          <a:pPr algn="ctr">
            <a:buNone/>
          </a:pPr>
          <a:r>
            <a:rPr lang="fr-BE" sz="1400"/>
            <a:t>Project </a:t>
          </a:r>
          <a:r>
            <a:rPr lang="fr-BE" sz="1400" err="1"/>
            <a:t>Officer</a:t>
          </a:r>
          <a:endParaRPr lang="fr-BE" sz="1400"/>
        </a:p>
      </dgm:t>
    </dgm:pt>
    <dgm:pt modelId="{7DE713C6-6B6B-42C1-9E6C-55D31BFE53DD}" type="sibTrans" cxnId="{3223D6B7-6A1F-4A4A-B2C0-35E125E0ECD4}">
      <dgm:prSet/>
      <dgm:spPr/>
      <dgm:t>
        <a:bodyPr/>
        <a:lstStyle/>
        <a:p>
          <a:endParaRPr lang="en-GB"/>
        </a:p>
      </dgm:t>
    </dgm:pt>
    <dgm:pt modelId="{31B142EE-DEE1-4E23-BEE4-54743F27120C}" type="parTrans" cxnId="{3223D6B7-6A1F-4A4A-B2C0-35E125E0ECD4}">
      <dgm:prSet/>
      <dgm:spPr/>
      <dgm:t>
        <a:bodyPr/>
        <a:lstStyle/>
        <a:p>
          <a:endParaRPr lang="en-GB"/>
        </a:p>
      </dgm:t>
    </dgm:pt>
    <dgm:pt modelId="{B6E2BEE9-E9A9-4572-8945-14C50CD6E75A}">
      <dgm:prSet phldr="0"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gm:t>
    </dgm:pt>
    <dgm:pt modelId="{32B6EC2C-05F2-4990-8B2E-D2BB6BC3BA1C}" type="parTrans" cxnId="{16E35D0E-845C-47B1-AE2E-868195BC96F2}">
      <dgm:prSet/>
      <dgm:spPr/>
    </dgm:pt>
    <dgm:pt modelId="{6A2EE789-942D-4193-AE6B-9A23D94DB717}" type="sibTrans" cxnId="{16E35D0E-845C-47B1-AE2E-868195BC96F2}">
      <dgm:prSet/>
      <dgm:spPr/>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DCDEFF87-F1DE-483E-988F-8335639261F0}" type="pres">
      <dgm:prSet presAssocID="{B6E2BEE9-E9A9-4572-8945-14C50CD6E75A}" presName="compNode" presStyleCnt="0"/>
      <dgm:spPr/>
    </dgm:pt>
    <dgm:pt modelId="{B09016F9-CBD5-4CB7-A57C-55C9B2C1FFEC}" type="pres">
      <dgm:prSet presAssocID="{B6E2BEE9-E9A9-4572-8945-14C50CD6E75A}" presName="node" presStyleLbl="node1" presStyleIdx="0" presStyleCnt="7">
        <dgm:presLayoutVars>
          <dgm:bulletEnabled val="1"/>
        </dgm:presLayoutVars>
      </dgm:prSet>
      <dgm:spPr>
        <a:xfrm rot="10800000">
          <a:off x="354127" y="2557684"/>
          <a:ext cx="1418371" cy="3126058"/>
        </a:xfrm>
        <a:prstGeom prst="round2SameRect">
          <a:avLst>
            <a:gd name="adj1" fmla="val 10500"/>
            <a:gd name="adj2" fmla="val 0"/>
          </a:avLst>
        </a:prstGeom>
      </dgm:spPr>
    </dgm:pt>
    <dgm:pt modelId="{15AE52C9-5C8C-49FA-B83A-F502CE7494BC}" type="pres">
      <dgm:prSet presAssocID="{B6E2BEE9-E9A9-4572-8945-14C50CD6E75A}" presName="invisiNode" presStyleLbl="node1" presStyleIdx="0" presStyleCnt="7"/>
      <dgm:spPr/>
    </dgm:pt>
    <dgm:pt modelId="{417BB0F3-1742-4FE8-A772-42E370785677}" type="pres">
      <dgm:prSet presAssocID="{B6E2BEE9-E9A9-4572-8945-14C50CD6E75A}" presName="imagNode" presStyleLbl="fgImgPlac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387B0914-A24A-400E-8C79-2EE5D5A2F7DC}" type="pres">
      <dgm:prSet presAssocID="{6A2EE789-942D-4193-AE6B-9A23D94DB717}" presName="sibTrans" presStyleLbl="sibTrans2D1" presStyleIdx="0"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1" presStyleCnt="7">
        <dgm:presLayoutVars>
          <dgm:bulletEnabled val="1"/>
        </dgm:presLayoutVars>
      </dgm:prSet>
      <dgm:spPr/>
    </dgm:pt>
    <dgm:pt modelId="{7A27D127-D692-45D0-8226-8E6F338A64AA}" type="pres">
      <dgm:prSet presAssocID="{602973A8-F77B-43EF-BB19-BB57A2D9591B}" presName="invisiNode" presStyleLbl="node1" presStyleIdx="1" presStyleCnt="7"/>
      <dgm:spPr/>
    </dgm:pt>
    <dgm:pt modelId="{0BBFA55B-F92D-4426-9C45-B133A4B6F343}" type="pres">
      <dgm:prSet presAssocID="{602973A8-F77B-43EF-BB19-BB57A2D9591B}" presName="imagNode" presStyleLbl="fgImgPlace1" presStyleIdx="1" presStyleCnt="7"/>
      <dgm:spPr>
        <a:blipFill rotWithShape="1">
          <a:blip xmlns:r="http://schemas.openxmlformats.org/officeDocument/2006/relationships" r:embed="rId2"/>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2" presStyleCnt="7" custLinFactNeighborX="129">
        <dgm:presLayoutVars>
          <dgm:bulletEnabled val="1"/>
        </dgm:presLayoutVars>
      </dgm:prSet>
      <dgm:spPr/>
    </dgm:pt>
    <dgm:pt modelId="{4EB54CFD-FF30-433F-B15E-075714FDAEC5}" type="pres">
      <dgm:prSet presAssocID="{A9C589E7-70EA-410D-9BD3-7B0B5DDFF659}" presName="invisiNode" presStyleLbl="node1" presStyleIdx="2" presStyleCnt="7"/>
      <dgm:spPr/>
    </dgm:pt>
    <dgm:pt modelId="{EDF3ECC9-B997-4EC6-B433-37C8EA71B1D2}" type="pres">
      <dgm:prSet presAssocID="{A9C589E7-70EA-410D-9BD3-7B0B5DDFF659}"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dgm:spPr>
    </dgm:pt>
    <dgm:pt modelId="{F8149F4B-C5B8-43D7-B9F1-6C6B17AECFCA}" type="pres">
      <dgm:prSet presAssocID="{8ACD06C4-BED1-4C30-B6D8-4FF85499247B}"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7">
        <dgm:presLayoutVars>
          <dgm:bulletEnabled val="1"/>
        </dgm:presLayoutVars>
      </dgm:prSet>
      <dgm:spPr/>
    </dgm:pt>
    <dgm:pt modelId="{E109C1C8-D9D8-444D-9476-87A53FD495DB}" type="pres">
      <dgm:prSet presAssocID="{1B492177-B506-412F-8F25-6B11722BB753}" presName="invisiNode" presStyleLbl="node1" presStyleIdx="3" presStyleCnt="7"/>
      <dgm:spPr/>
    </dgm:pt>
    <dgm:pt modelId="{1DA29C03-357E-4847-AC49-43D9BD04FAC3}" type="pres">
      <dgm:prSet presAssocID="{1B492177-B506-412F-8F25-6B11722BB753}"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7">
        <dgm:presLayoutVars>
          <dgm:bulletEnabled val="1"/>
        </dgm:presLayoutVars>
      </dgm:prSet>
      <dgm:spPr/>
    </dgm:pt>
    <dgm:pt modelId="{42545763-393F-45F3-8982-B8E0F3EF8615}" type="pres">
      <dgm:prSet presAssocID="{0AD8CA49-5AF8-45A0-98BA-02F939C6D1CD}" presName="invisiNode" presStyleLbl="node1" presStyleIdx="4" presStyleCnt="7"/>
      <dgm:spPr/>
    </dgm:pt>
    <dgm:pt modelId="{F2319CC4-3B15-4E4C-9CEC-4659E2AA7F1E}" type="pres">
      <dgm:prSet presAssocID="{0AD8CA49-5AF8-45A0-98BA-02F939C6D1CD}" presName="imagNode" presStyleLbl="fgImgPlace1" presStyleIdx="4" presStyleCnt="7" custLinFactNeighborX="-290" custLinFactNeighborY="-40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7">
        <dgm:presLayoutVars>
          <dgm:bulletEnabled val="1"/>
        </dgm:presLayoutVars>
      </dgm:prSet>
      <dgm:spPr/>
    </dgm:pt>
    <dgm:pt modelId="{12C5F23B-7693-44AC-8441-35B9798C9249}" type="pres">
      <dgm:prSet presAssocID="{5725F73C-BC71-4ADD-9A16-D25B9C1ED768}" presName="invisiNode" presStyleLbl="node1" presStyleIdx="5" presStyleCnt="7"/>
      <dgm:spPr/>
    </dgm:pt>
    <dgm:pt modelId="{583E6D14-98EF-4F82-ABE7-84DBC2041F06}" type="pres">
      <dgm:prSet presAssocID="{5725F73C-BC71-4ADD-9A16-D25B9C1ED768}"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34642F40-C8DD-4628-B4AD-FC66AE57E125}" type="pres">
      <dgm:prSet presAssocID="{99BD6184-084A-4E07-8487-16589E1ECB9E}" presName="sibTrans" presStyleLbl="sibTrans2D1" presStyleIdx="0" presStyleCnt="0"/>
      <dgm:spPr/>
    </dgm:pt>
    <dgm:pt modelId="{3909C2A9-68B6-4331-99EF-6A6216D9037A}" type="pres">
      <dgm:prSet presAssocID="{B75DDE04-476C-41D2-B7C2-CCE939C12A67}" presName="compNode" presStyleCnt="0"/>
      <dgm:spPr/>
    </dgm:pt>
    <dgm:pt modelId="{EF678EC4-E2BB-4703-ADAB-9074D7B91481}" type="pres">
      <dgm:prSet presAssocID="{B75DDE04-476C-41D2-B7C2-CCE939C12A67}" presName="node" presStyleLbl="node1" presStyleIdx="6" presStyleCnt="7">
        <dgm:presLayoutVars>
          <dgm:bulletEnabled val="1"/>
        </dgm:presLayoutVars>
      </dgm:prSet>
      <dgm:spPr/>
    </dgm:pt>
    <dgm:pt modelId="{B6AE08EC-A5DF-4823-8875-EF735B683CF3}" type="pres">
      <dgm:prSet presAssocID="{B75DDE04-476C-41D2-B7C2-CCE939C12A67}" presName="invisiNode" presStyleLbl="node1" presStyleIdx="6" presStyleCnt="7"/>
      <dgm:spPr/>
    </dgm:pt>
    <dgm:pt modelId="{6E543377-ADBC-4598-9C66-1B4DFB843AC0}" type="pres">
      <dgm:prSet presAssocID="{B75DDE04-476C-41D2-B7C2-CCE939C12A67}" presName="imagNode" presStyleLbl="fgImgPlace1" presStyleIdx="6" presStyleCnt="7" custLinFactNeighborX="-229" custLinFactNeighborY="-89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1" destOrd="0" parTransId="{B3E89FF8-0920-447F-A9B0-BDBA2DB98850}" sibTransId="{D42EF522-C8E3-4E90-8457-8BF7D34F7732}"/>
    <dgm:cxn modelId="{16E35D0E-845C-47B1-AE2E-868195BC96F2}" srcId="{1B8161E8-D194-4905-82B3-3060D533A45F}" destId="{B6E2BEE9-E9A9-4572-8945-14C50CD6E75A}" srcOrd="0" destOrd="0" parTransId="{32B6EC2C-05F2-4990-8B2E-D2BB6BC3BA1C}" sibTransId="{6A2EE789-942D-4193-AE6B-9A23D94DB717}"/>
    <dgm:cxn modelId="{0FFDCA15-8AF4-4392-8ECC-B8FE5AC6E51A}" type="presOf" srcId="{F844DE9C-E03B-4DF5-970D-27F64C6DE268}" destId="{E732D169-3D22-4E7D-A981-0136B7217E86}" srcOrd="0" destOrd="0" presId="urn:microsoft.com/office/officeart/2005/8/layout/pList2"/>
    <dgm:cxn modelId="{C8F04426-1EE7-4A9E-B0F4-3BED3BDE546D}" type="presOf" srcId="{B6E2BEE9-E9A9-4572-8945-14C50CD6E75A}" destId="{B09016F9-CBD5-4CB7-A57C-55C9B2C1FFEC}" srcOrd="0" destOrd="0" presId="urn:microsoft.com/office/officeart/2005/8/layout/pList2"/>
    <dgm:cxn modelId="{8A54592E-6877-4DF7-8A64-D909CA1FB890}" srcId="{1B8161E8-D194-4905-82B3-3060D533A45F}" destId="{A9C589E7-70EA-410D-9BD3-7B0B5DDFF659}" srcOrd="2" destOrd="0" parTransId="{DD46F56A-2F73-499A-8785-968679AFE9A1}" sibTransId="{8ACD06C4-BED1-4C30-B6D8-4FF85499247B}"/>
    <dgm:cxn modelId="{BA644139-5A0C-4FB8-87E3-7E7B22BEAC9F}" type="presOf" srcId="{7D892B16-6EE3-4755-A689-4CDF0F3E878A}" destId="{213BD91F-D6D7-4656-BE5D-4754521D48E1}" srcOrd="0" destOrd="0" presId="urn:microsoft.com/office/officeart/2005/8/layout/pList2"/>
    <dgm:cxn modelId="{FADFD63F-DF07-4FCF-B6AD-5040207C493D}"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4AC94854-EAAB-4E49-A9FF-D812A9128061}" type="presOf" srcId="{5725F73C-BC71-4ADD-9A16-D25B9C1ED768}" destId="{87F83986-AD68-4095-92CD-771EE73F9968}" srcOrd="0" destOrd="0" presId="urn:microsoft.com/office/officeart/2005/8/layout/pList2"/>
    <dgm:cxn modelId="{E4A05E7E-FD51-4E15-B008-FD05091D3C70}" type="presOf" srcId="{6A2EE789-942D-4193-AE6B-9A23D94DB717}" destId="{387B0914-A24A-400E-8C79-2EE5D5A2F7DC}" srcOrd="0" destOrd="0" presId="urn:microsoft.com/office/officeart/2005/8/layout/pList2"/>
    <dgm:cxn modelId="{4F68C77F-99C7-479F-A381-75F5E76EF894}" srcId="{602973A8-F77B-43EF-BB19-BB57A2D9591B}" destId="{9035AB5F-F992-48C8-A0AE-001DD468096D}" srcOrd="0" destOrd="0" parTransId="{3EABB780-2B3F-47A7-AD84-0C47F97496F3}" sibTransId="{EB9C641A-6521-4081-89E2-C698A3E0321A}"/>
    <dgm:cxn modelId="{32746585-8870-4032-B753-7ECD7B520388}" srcId="{1B8161E8-D194-4905-82B3-3060D533A45F}" destId="{B75DDE04-476C-41D2-B7C2-CCE939C12A67}" srcOrd="6" destOrd="0" parTransId="{BA9A7CBA-635A-41E5-BFC6-4C806FAF77DD}" sibTransId="{60FA3310-BB31-4E86-8DDE-598DF8DBD93F}"/>
    <dgm:cxn modelId="{073C8490-5E54-49AF-9EA6-39BF82FDF109}" type="presOf" srcId="{A9C589E7-70EA-410D-9BD3-7B0B5DDFF659}" destId="{03B81686-8C81-499C-96B3-2827A89F6CDC}" srcOrd="0" destOrd="0" presId="urn:microsoft.com/office/officeart/2005/8/layout/pList2"/>
    <dgm:cxn modelId="{43FD809A-AF7E-478A-8B64-CA83F99A989E}" type="presOf" srcId="{1B492177-B506-412F-8F25-6B11722BB753}" destId="{55ABF65E-0E69-41FD-8C73-6E9AECBE3542}" srcOrd="0" destOrd="0" presId="urn:microsoft.com/office/officeart/2005/8/layout/pList2"/>
    <dgm:cxn modelId="{B3B5F59E-1663-414B-BB9B-D4B14F89D1E0}" type="presOf" srcId="{B75DDE04-476C-41D2-B7C2-CCE939C12A67}" destId="{EF678EC4-E2BB-4703-ADAB-9074D7B91481}" srcOrd="0" destOrd="0" presId="urn:microsoft.com/office/officeart/2005/8/layout/pList2"/>
    <dgm:cxn modelId="{7ED014A1-07D4-4640-9B41-CB256D184F8E}" type="presOf" srcId="{0AD8CA49-5AF8-45A0-98BA-02F939C6D1CD}" destId="{FC3B416B-8691-48F2-86E3-7A02C877DD60}" srcOrd="0" destOrd="0" presId="urn:microsoft.com/office/officeart/2005/8/layout/pList2"/>
    <dgm:cxn modelId="{398E75AE-61FA-4F63-8443-00FCB135F05A}" type="presOf" srcId="{602973A8-F77B-43EF-BB19-BB57A2D9591B}" destId="{19582B1E-2992-4900-8A5D-582CFE76283F}"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4D8A1BB8-6415-4860-AAC3-5DF8F9D27AB0}" type="presOf" srcId="{C060B7C1-A4A5-4CFB-BA9C-CE3F896EF7FB}" destId="{55ABF65E-0E69-41FD-8C73-6E9AECBE3542}" srcOrd="0" destOrd="1" presId="urn:microsoft.com/office/officeart/2005/8/layout/pList2"/>
    <dgm:cxn modelId="{F70C02C3-1282-4B09-9288-4A37B1992098}" type="presOf" srcId="{99BD6184-084A-4E07-8487-16589E1ECB9E}" destId="{34642F40-C8DD-4628-B4AD-FC66AE57E125}" srcOrd="0" destOrd="0" presId="urn:microsoft.com/office/officeart/2005/8/layout/pList2"/>
    <dgm:cxn modelId="{B6CE9EC7-17D6-47C5-87B0-7ED90CCEB2BF}" type="presOf" srcId="{2D7D6459-99A2-468D-8788-DB86CF2537F0}" destId="{03B81686-8C81-499C-96B3-2827A89F6CDC}" srcOrd="0" destOrd="1" presId="urn:microsoft.com/office/officeart/2005/8/layout/pList2"/>
    <dgm:cxn modelId="{F8BB26CA-FC59-4FCE-B790-1C2FE54B7C87}" type="presOf" srcId="{D42EF522-C8E3-4E90-8457-8BF7D34F7732}" destId="{9AF18D2E-309F-4F71-A28B-F5E248B008C0}" srcOrd="0" destOrd="0" presId="urn:microsoft.com/office/officeart/2005/8/layout/pList2"/>
    <dgm:cxn modelId="{B2A013DF-50BF-41DE-9D69-9EA01AF2C176}" srcId="{1B8161E8-D194-4905-82B3-3060D533A45F}" destId="{5725F73C-BC71-4ADD-9A16-D25B9C1ED768}" srcOrd="5" destOrd="0" parTransId="{38ED3583-EB89-4039-AF74-9621E73F061F}" sibTransId="{99BD6184-084A-4E07-8487-16589E1ECB9E}"/>
    <dgm:cxn modelId="{3E5FB9E2-9362-4F5E-896B-1D7CAC7756E6}" type="presOf" srcId="{9035AB5F-F992-48C8-A0AE-001DD468096D}" destId="{19582B1E-2992-4900-8A5D-582CFE76283F}" srcOrd="0" destOrd="1" presId="urn:microsoft.com/office/officeart/2005/8/layout/pList2"/>
    <dgm:cxn modelId="{09385DCC-8BA6-4C82-9BD4-37556E950566}" type="presParOf" srcId="{C0497AE4-D69F-42D8-807D-0A257B6C3CA5}" destId="{09DC2015-97F9-480B-ABDB-CACE02F9B3EA}" srcOrd="0" destOrd="0" presId="urn:microsoft.com/office/officeart/2005/8/layout/pList2"/>
    <dgm:cxn modelId="{CF66A55E-7BC7-4101-B008-BEB559FE92DD}" type="presParOf" srcId="{C0497AE4-D69F-42D8-807D-0A257B6C3CA5}" destId="{9DD9616C-CA25-463F-9B58-C7A356E7E3AE}" srcOrd="1" destOrd="0" presId="urn:microsoft.com/office/officeart/2005/8/layout/pList2"/>
    <dgm:cxn modelId="{C439110F-C061-4501-9790-1E5BA01579AE}" type="presParOf" srcId="{9DD9616C-CA25-463F-9B58-C7A356E7E3AE}" destId="{DCDEFF87-F1DE-483E-988F-8335639261F0}" srcOrd="0" destOrd="0" presId="urn:microsoft.com/office/officeart/2005/8/layout/pList2"/>
    <dgm:cxn modelId="{15BF0654-FE13-4EC6-B17A-761A5EAAD5EE}" type="presParOf" srcId="{DCDEFF87-F1DE-483E-988F-8335639261F0}" destId="{B09016F9-CBD5-4CB7-A57C-55C9B2C1FFEC}" srcOrd="0" destOrd="0" presId="urn:microsoft.com/office/officeart/2005/8/layout/pList2"/>
    <dgm:cxn modelId="{DC84E62C-9A56-4656-9D98-E87BC33B4F8B}" type="presParOf" srcId="{DCDEFF87-F1DE-483E-988F-8335639261F0}" destId="{15AE52C9-5C8C-49FA-B83A-F502CE7494BC}" srcOrd="1" destOrd="0" presId="urn:microsoft.com/office/officeart/2005/8/layout/pList2"/>
    <dgm:cxn modelId="{47025188-B4B2-4B59-BBA5-6E3EBF8F1769}" type="presParOf" srcId="{DCDEFF87-F1DE-483E-988F-8335639261F0}" destId="{417BB0F3-1742-4FE8-A772-42E370785677}" srcOrd="2" destOrd="0" presId="urn:microsoft.com/office/officeart/2005/8/layout/pList2"/>
    <dgm:cxn modelId="{51B738E1-74DE-434D-BF15-F6361C6ACDDB}" type="presParOf" srcId="{9DD9616C-CA25-463F-9B58-C7A356E7E3AE}" destId="{387B0914-A24A-400E-8C79-2EE5D5A2F7DC}" srcOrd="1" destOrd="0" presId="urn:microsoft.com/office/officeart/2005/8/layout/pList2"/>
    <dgm:cxn modelId="{DC2E2C0B-C8C7-47F3-8E3D-AC9159E38387}" type="presParOf" srcId="{9DD9616C-CA25-463F-9B58-C7A356E7E3AE}" destId="{4E3328DE-34D2-40D5-B0E5-09DE66888A24}" srcOrd="2" destOrd="0" presId="urn:microsoft.com/office/officeart/2005/8/layout/pList2"/>
    <dgm:cxn modelId="{80348DB2-C963-464C-812C-82B8D96D9DAB}" type="presParOf" srcId="{4E3328DE-34D2-40D5-B0E5-09DE66888A24}" destId="{19582B1E-2992-4900-8A5D-582CFE76283F}" srcOrd="0" destOrd="0" presId="urn:microsoft.com/office/officeart/2005/8/layout/pList2"/>
    <dgm:cxn modelId="{8693CE72-6EE4-4D71-B3C2-6709B8B6C6B5}" type="presParOf" srcId="{4E3328DE-34D2-40D5-B0E5-09DE66888A24}" destId="{7A27D127-D692-45D0-8226-8E6F338A64AA}" srcOrd="1" destOrd="0" presId="urn:microsoft.com/office/officeart/2005/8/layout/pList2"/>
    <dgm:cxn modelId="{0835E7BF-2082-4B4A-8F9A-54F7DE2095DE}" type="presParOf" srcId="{4E3328DE-34D2-40D5-B0E5-09DE66888A24}" destId="{0BBFA55B-F92D-4426-9C45-B133A4B6F343}" srcOrd="2" destOrd="0" presId="urn:microsoft.com/office/officeart/2005/8/layout/pList2"/>
    <dgm:cxn modelId="{B39E1C23-A2A3-469F-84CD-2766381643E3}" type="presParOf" srcId="{9DD9616C-CA25-463F-9B58-C7A356E7E3AE}" destId="{9AF18D2E-309F-4F71-A28B-F5E248B008C0}" srcOrd="3" destOrd="0" presId="urn:microsoft.com/office/officeart/2005/8/layout/pList2"/>
    <dgm:cxn modelId="{48884160-0B82-42F2-9752-DB0D1D543F1F}" type="presParOf" srcId="{9DD9616C-CA25-463F-9B58-C7A356E7E3AE}" destId="{B382CDC3-6C8F-4AC4-AE00-4282E240BC88}" srcOrd="4" destOrd="0" presId="urn:microsoft.com/office/officeart/2005/8/layout/pList2"/>
    <dgm:cxn modelId="{B562BAAE-E27C-47F4-A462-098F80F7E5E2}" type="presParOf" srcId="{B382CDC3-6C8F-4AC4-AE00-4282E240BC88}" destId="{03B81686-8C81-499C-96B3-2827A89F6CDC}" srcOrd="0" destOrd="0" presId="urn:microsoft.com/office/officeart/2005/8/layout/pList2"/>
    <dgm:cxn modelId="{733D58F6-7902-4DFB-9D4D-6E3E8B2A7D01}" type="presParOf" srcId="{B382CDC3-6C8F-4AC4-AE00-4282E240BC88}" destId="{4EB54CFD-FF30-433F-B15E-075714FDAEC5}" srcOrd="1" destOrd="0" presId="urn:microsoft.com/office/officeart/2005/8/layout/pList2"/>
    <dgm:cxn modelId="{9F14F9A6-9A5F-4842-8F2B-BFBF4A49F78B}" type="presParOf" srcId="{B382CDC3-6C8F-4AC4-AE00-4282E240BC88}" destId="{EDF3ECC9-B997-4EC6-B433-37C8EA71B1D2}" srcOrd="2" destOrd="0" presId="urn:microsoft.com/office/officeart/2005/8/layout/pList2"/>
    <dgm:cxn modelId="{48B640AB-FB3A-4D32-B0F9-55B578841A79}" type="presParOf" srcId="{9DD9616C-CA25-463F-9B58-C7A356E7E3AE}" destId="{F8149F4B-C5B8-43D7-B9F1-6C6B17AECFCA}" srcOrd="5" destOrd="0" presId="urn:microsoft.com/office/officeart/2005/8/layout/pList2"/>
    <dgm:cxn modelId="{1D851823-8BCE-43C9-9C24-C071BEC7AC3C}" type="presParOf" srcId="{9DD9616C-CA25-463F-9B58-C7A356E7E3AE}" destId="{09125E90-B844-48AB-BD65-AC6CC49D6D3A}" srcOrd="6" destOrd="0" presId="urn:microsoft.com/office/officeart/2005/8/layout/pList2"/>
    <dgm:cxn modelId="{4A3BE086-57C5-4318-B022-BE5CF198F580}" type="presParOf" srcId="{09125E90-B844-48AB-BD65-AC6CC49D6D3A}" destId="{55ABF65E-0E69-41FD-8C73-6E9AECBE3542}" srcOrd="0" destOrd="0" presId="urn:microsoft.com/office/officeart/2005/8/layout/pList2"/>
    <dgm:cxn modelId="{48B03D58-4357-41DB-A738-1A2F77A12DCE}" type="presParOf" srcId="{09125E90-B844-48AB-BD65-AC6CC49D6D3A}" destId="{E109C1C8-D9D8-444D-9476-87A53FD495DB}" srcOrd="1" destOrd="0" presId="urn:microsoft.com/office/officeart/2005/8/layout/pList2"/>
    <dgm:cxn modelId="{81BC9636-7C1E-4BA0-88D4-8F30C2819151}" type="presParOf" srcId="{09125E90-B844-48AB-BD65-AC6CC49D6D3A}" destId="{1DA29C03-357E-4847-AC49-43D9BD04FAC3}" srcOrd="2" destOrd="0" presId="urn:microsoft.com/office/officeart/2005/8/layout/pList2"/>
    <dgm:cxn modelId="{82A6ACE4-1F7E-486B-986A-B96D02F8B061}" type="presParOf" srcId="{9DD9616C-CA25-463F-9B58-C7A356E7E3AE}" destId="{E732D169-3D22-4E7D-A981-0136B7217E86}" srcOrd="7" destOrd="0" presId="urn:microsoft.com/office/officeart/2005/8/layout/pList2"/>
    <dgm:cxn modelId="{6F9AF533-1945-4D82-BC52-241912F43883}" type="presParOf" srcId="{9DD9616C-CA25-463F-9B58-C7A356E7E3AE}" destId="{BAF759D1-050D-448D-8262-2AFB422585F1}" srcOrd="8" destOrd="0" presId="urn:microsoft.com/office/officeart/2005/8/layout/pList2"/>
    <dgm:cxn modelId="{C18CA05E-F30A-4885-9533-988C8C67178B}" type="presParOf" srcId="{BAF759D1-050D-448D-8262-2AFB422585F1}" destId="{FC3B416B-8691-48F2-86E3-7A02C877DD60}" srcOrd="0" destOrd="0" presId="urn:microsoft.com/office/officeart/2005/8/layout/pList2"/>
    <dgm:cxn modelId="{5E21F10F-E4F3-4784-82A0-5B5E2D0EC192}" type="presParOf" srcId="{BAF759D1-050D-448D-8262-2AFB422585F1}" destId="{42545763-393F-45F3-8982-B8E0F3EF8615}" srcOrd="1" destOrd="0" presId="urn:microsoft.com/office/officeart/2005/8/layout/pList2"/>
    <dgm:cxn modelId="{269142E5-3F8D-4E16-8781-C695E0384959}" type="presParOf" srcId="{BAF759D1-050D-448D-8262-2AFB422585F1}" destId="{F2319CC4-3B15-4E4C-9CEC-4659E2AA7F1E}" srcOrd="2" destOrd="0" presId="urn:microsoft.com/office/officeart/2005/8/layout/pList2"/>
    <dgm:cxn modelId="{A945C573-C670-44B0-A469-A760CCA3F1DA}" type="presParOf" srcId="{9DD9616C-CA25-463F-9B58-C7A356E7E3AE}" destId="{213BD91F-D6D7-4656-BE5D-4754521D48E1}" srcOrd="9" destOrd="0" presId="urn:microsoft.com/office/officeart/2005/8/layout/pList2"/>
    <dgm:cxn modelId="{9F518059-CC10-4B4A-BD07-2600B10196AD}" type="presParOf" srcId="{9DD9616C-CA25-463F-9B58-C7A356E7E3AE}" destId="{8C5A4386-A0AD-4663-BDB2-5E0DECFE1108}" srcOrd="10" destOrd="0" presId="urn:microsoft.com/office/officeart/2005/8/layout/pList2"/>
    <dgm:cxn modelId="{482290C2-9B07-4562-825C-0CA2AA05CDC5}" type="presParOf" srcId="{8C5A4386-A0AD-4663-BDB2-5E0DECFE1108}" destId="{87F83986-AD68-4095-92CD-771EE73F9968}" srcOrd="0" destOrd="0" presId="urn:microsoft.com/office/officeart/2005/8/layout/pList2"/>
    <dgm:cxn modelId="{DC94045E-175C-4F55-A813-8885892171F7}" type="presParOf" srcId="{8C5A4386-A0AD-4663-BDB2-5E0DECFE1108}" destId="{12C5F23B-7693-44AC-8441-35B9798C9249}" srcOrd="1" destOrd="0" presId="urn:microsoft.com/office/officeart/2005/8/layout/pList2"/>
    <dgm:cxn modelId="{471AEF34-17E5-4415-B014-CE025EC9B327}" type="presParOf" srcId="{8C5A4386-A0AD-4663-BDB2-5E0DECFE1108}" destId="{583E6D14-98EF-4F82-ABE7-84DBC2041F06}" srcOrd="2" destOrd="0" presId="urn:microsoft.com/office/officeart/2005/8/layout/pList2"/>
    <dgm:cxn modelId="{81BB0E1E-9D03-4E8E-A7E3-8716E2AE8C6D}" type="presParOf" srcId="{9DD9616C-CA25-463F-9B58-C7A356E7E3AE}" destId="{34642F40-C8DD-4628-B4AD-FC66AE57E125}" srcOrd="11" destOrd="0" presId="urn:microsoft.com/office/officeart/2005/8/layout/pList2"/>
    <dgm:cxn modelId="{084454D7-A7E7-4153-AC41-25198AE942B3}" type="presParOf" srcId="{9DD9616C-CA25-463F-9B58-C7A356E7E3AE}" destId="{3909C2A9-68B6-4331-99EF-6A6216D9037A}" srcOrd="12" destOrd="0" presId="urn:microsoft.com/office/officeart/2005/8/layout/pList2"/>
    <dgm:cxn modelId="{DB195460-BF2C-4D09-A924-FF9001300C42}" type="presParOf" srcId="{3909C2A9-68B6-4331-99EF-6A6216D9037A}" destId="{EF678EC4-E2BB-4703-ADAB-9074D7B91481}" srcOrd="0" destOrd="0" presId="urn:microsoft.com/office/officeart/2005/8/layout/pList2"/>
    <dgm:cxn modelId="{B307C4AC-B624-44EC-BF50-54B63F1DB196}" type="presParOf" srcId="{3909C2A9-68B6-4331-99EF-6A6216D9037A}" destId="{B6AE08EC-A5DF-4823-8875-EF735B683CF3}" srcOrd="1" destOrd="0" presId="urn:microsoft.com/office/officeart/2005/8/layout/pList2"/>
    <dgm:cxn modelId="{2428DBE8-4F83-49D6-A09B-2D6F45137E01}" type="presParOf" srcId="{3909C2A9-68B6-4331-99EF-6A6216D9037A}" destId="{6E543377-ADBC-4598-9C66-1B4DFB843AC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chemeClr val="accent5"/>
        </a:solidFill>
      </dgm:spPr>
      <dgm:t>
        <a:bodyPr/>
        <a:lstStyle/>
        <a:p>
          <a:pPr algn="ctr">
            <a:buNone/>
          </a:pPr>
          <a:r>
            <a:rPr lang="fr-BE" sz="1500" b="1"/>
            <a:t>Josef </a:t>
          </a:r>
          <a:r>
            <a:rPr lang="fr-BE" sz="1500" b="1" err="1"/>
            <a:t>Doppelbauer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0AD8CA49-5AF8-45A0-98BA-02F939C6D1CD}">
      <dgm:prSet phldrT="[Text]" custT="1"/>
      <dgm:spPr>
        <a:solidFill>
          <a:srgbClr val="92D050"/>
        </a:solidFill>
        <a:ln>
          <a:solidFill>
            <a:srgbClr val="92D050"/>
          </a:solidFill>
        </a:ln>
      </dgm:spPr>
      <dgm:t>
        <a:bodyPr/>
        <a:lstStyle/>
        <a:p>
          <a:pPr algn="ctr">
            <a:buNone/>
          </a:pPr>
          <a:r>
            <a:rPr lang="de-DE" sz="1500" b="1"/>
            <a:t>Fabrice </a:t>
          </a:r>
          <a:r>
            <a:rPr lang="de-DE" sz="1500" b="1" err="1"/>
            <a:t>Drogoul</a:t>
          </a:r>
          <a:endParaRPr lang="en-GB" sz="1500" b="1" err="1"/>
        </a:p>
        <a:p>
          <a:pPr algn="ctr" rtl="0"/>
          <a:r>
            <a:rPr lang="fr-BE" sz="1500"/>
            <a:t>Human </a:t>
          </a:r>
          <a:r>
            <a:rPr lang="fr-BE" sz="1500" err="1"/>
            <a:t>Factors</a:t>
          </a:r>
          <a:r>
            <a:rPr lang="fr-BE" sz="1500"/>
            <a:t> Expert</a:t>
          </a:r>
          <a:r>
            <a:rPr lang="fr-BE" sz="1500">
              <a:latin typeface="Calibri Light" panose="020F0302020204030204"/>
            </a:rPr>
            <a:t>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chemeClr val="accent5"/>
        </a:solidFill>
      </dgm:spPr>
      <dgm:t>
        <a:bodyPr/>
        <a:lstStyle/>
        <a:p>
          <a:pPr algn="ctr">
            <a:buNone/>
          </a:pPr>
          <a:r>
            <a:rPr lang="fr-BE" sz="1500" b="1"/>
            <a:t>Tim </a:t>
          </a:r>
          <a:r>
            <a:rPr lang="en-US" sz="1500" b="0" err="1"/>
            <a:t>Haesevoets</a:t>
          </a:r>
          <a:endParaRPr lang="en-GB" sz="1500" b="1" err="1"/>
        </a:p>
        <a:p>
          <a:pPr algn="ctr">
            <a:buFont typeface="Arial" panose="020B0604020202020204" pitchFamily="34" charset="0"/>
            <a:buNone/>
          </a:pPr>
          <a:r>
            <a:rPr lang="de-DE" sz="1500" err="1"/>
            <a:t>Safety</a:t>
          </a:r>
          <a:r>
            <a:rPr lang="de-DE" sz="1500"/>
            <a:t> Culture &amp; HOF Officer</a:t>
          </a:r>
          <a:endParaRPr lang="en-GB" sz="1500" b="1"/>
        </a:p>
        <a:p>
          <a:pPr algn="ctr">
            <a:buNone/>
          </a:pP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9035AB5F-F992-48C8-A0AE-001DD468096D}">
      <dgm:prSet phldrT="[Text]" custT="1"/>
      <dgm:spPr>
        <a:solidFill>
          <a:schemeClr val="accent5"/>
        </a:solidFill>
      </dgm:spPr>
      <dgm:t>
        <a:bodyPr/>
        <a:lstStyle/>
        <a:p>
          <a:pPr algn="ctr">
            <a:buFont typeface="Arial" panose="020B0604020202020204" pitchFamily="34" charset="0"/>
            <a:buNone/>
          </a:pPr>
          <a:r>
            <a:rPr lang="fr-BE" sz="1400" err="1"/>
            <a:t>Executive</a:t>
          </a:r>
          <a:r>
            <a:rPr lang="fr-BE" sz="1400"/>
            <a:t> </a:t>
          </a:r>
          <a:r>
            <a:rPr lang="fr-BE" sz="1400" err="1"/>
            <a:t>Director</a:t>
          </a:r>
          <a:endParaRPr lang="en-GB" sz="1400" err="1"/>
        </a:p>
      </dgm:t>
    </dgm:pt>
    <dgm:pt modelId="{3EABB780-2B3F-47A7-AD84-0C47F97496F3}" type="parTrans" cxnId="{4F68C77F-99C7-479F-A381-75F5E76EF894}">
      <dgm:prSet/>
      <dgm:spPr/>
      <dgm:t>
        <a:bodyPr/>
        <a:lstStyle/>
        <a:p>
          <a:endParaRPr lang="en-GB"/>
        </a:p>
      </dgm:t>
    </dgm:pt>
    <dgm:pt modelId="{EB9C641A-6521-4081-89E2-C698A3E0321A}" type="sibTrans" cxnId="{4F68C77F-99C7-479F-A381-75F5E76EF894}">
      <dgm:prSet/>
      <dgm:spPr/>
      <dgm:t>
        <a:bodyPr/>
        <a:lstStyle/>
        <a:p>
          <a:endParaRPr lang="en-GB"/>
        </a:p>
      </dgm:t>
    </dgm:pt>
    <dgm:pt modelId="{1B492177-B506-412F-8F25-6B11722BB753}">
      <dgm:prSet phldrT="[Text]" custT="1"/>
      <dgm:spPr>
        <a:solidFill>
          <a:schemeClr val="accent5"/>
        </a:solidFill>
      </dgm:spPr>
      <dgm:t>
        <a:bodyPr/>
        <a:lstStyle/>
        <a:p>
          <a:pPr algn="ctr">
            <a:buNone/>
          </a:pPr>
          <a:r>
            <a:rPr lang="de-DE" sz="1400" b="1"/>
            <a:t>Jan </a:t>
          </a:r>
          <a:r>
            <a:rPr lang="de-DE" sz="1400" b="1" err="1"/>
            <a:t>Grippenkoven</a:t>
          </a:r>
          <a:endParaRPr lang="en-GB" sz="1400" b="1"/>
        </a:p>
        <a:p>
          <a:pPr algn="ctr">
            <a:buNone/>
          </a:pPr>
          <a:r>
            <a:rPr lang="de-DE" sz="1400"/>
            <a:t>Teamleader</a:t>
          </a:r>
          <a:endParaRPr lang="en-GB" sz="1400" b="1"/>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chemeClr val="accent5"/>
        </a:solidFill>
      </dgm:spPr>
      <dgm:t>
        <a:bodyPr/>
        <a:lstStyle/>
        <a:p>
          <a:pPr algn="ctr"/>
          <a:endParaRPr lang="en-GB" sz="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B75DDE04-476C-41D2-B7C2-CCE939C12A67}">
      <dgm:prSet phldrT="[Text]" custT="1"/>
      <dgm:spPr>
        <a:solidFill>
          <a:schemeClr val="accent5"/>
        </a:solidFill>
      </dgm:spPr>
      <dgm:t>
        <a:bodyPr/>
        <a:lstStyle/>
        <a:p>
          <a:pPr algn="ctr">
            <a:buNone/>
          </a:pPr>
          <a:r>
            <a:rPr lang="fr-BE" sz="1500" b="1"/>
            <a:t>Nora </a:t>
          </a:r>
          <a:r>
            <a:rPr lang="fr-BE" sz="1500" b="1" err="1"/>
            <a:t>Balfe</a:t>
          </a:r>
          <a:endParaRPr lang="en-GB" sz="1500" b="1" err="1"/>
        </a:p>
        <a:p>
          <a:pPr algn="ctr">
            <a:buNone/>
          </a:pPr>
          <a:r>
            <a:rPr lang="de-DE" sz="1500"/>
            <a:t>Human </a:t>
          </a:r>
          <a:r>
            <a:rPr lang="de-DE" sz="1500" err="1"/>
            <a:t>Factors</a:t>
          </a:r>
          <a:r>
            <a:rPr lang="de-DE" sz="1500"/>
            <a:t> </a:t>
          </a:r>
          <a:r>
            <a:rPr lang="de-DE" sz="1500" err="1"/>
            <a:t>Specialist</a:t>
          </a:r>
          <a:endParaRPr lang="en-GB" sz="1500" b="1"/>
        </a:p>
      </dgm:t>
    </dgm:pt>
    <dgm:pt modelId="{BA9A7CBA-635A-41E5-BFC6-4C806FAF77DD}" type="parTrans" cxnId="{32746585-8870-4032-B753-7ECD7B520388}">
      <dgm:prSet/>
      <dgm:spPr/>
      <dgm:t>
        <a:bodyPr/>
        <a:lstStyle/>
        <a:p>
          <a:endParaRPr lang="en-GB"/>
        </a:p>
      </dgm:t>
    </dgm:pt>
    <dgm:pt modelId="{60FA3310-BB31-4E86-8DDE-598DF8DBD93F}" type="sibTrans" cxnId="{32746585-8870-4032-B753-7ECD7B520388}">
      <dgm:prSet/>
      <dgm:spPr/>
      <dgm:t>
        <a:bodyPr/>
        <a:lstStyle/>
        <a:p>
          <a:endParaRPr lang="en-GB"/>
        </a:p>
      </dgm:t>
    </dgm:pt>
    <dgm:pt modelId="{A9C589E7-70EA-410D-9BD3-7B0B5DDFF659}">
      <dgm:prSet phldrT="[Text]" custT="1"/>
      <dgm:spPr>
        <a:solidFill>
          <a:schemeClr val="accent5"/>
        </a:solidFill>
      </dgm:spPr>
      <dgm:t>
        <a:bodyPr/>
        <a:lstStyle/>
        <a:p>
          <a:pPr algn="ctr">
            <a:buNone/>
          </a:pPr>
          <a:r>
            <a:rPr lang="fr-BE" sz="1500" b="1" err="1"/>
            <a:t>Jayne</a:t>
          </a:r>
          <a:r>
            <a:rPr lang="fr-BE" sz="1500" b="1"/>
            <a:t> Yeo</a:t>
          </a:r>
          <a:endParaRPr lang="en-GB" sz="1500" b="1"/>
        </a:p>
      </dgm:t>
    </dgm:pt>
    <dgm:pt modelId="{8ACD06C4-BED1-4C30-B6D8-4FF85499247B}" type="sibTrans" cxnId="{8A54592E-6877-4DF7-8A64-D909CA1FB890}">
      <dgm:prSet/>
      <dgm:spPr/>
      <dgm:t>
        <a:bodyPr/>
        <a:lstStyle/>
        <a:p>
          <a:endParaRPr lang="en-GB"/>
        </a:p>
      </dgm:t>
    </dgm:pt>
    <dgm:pt modelId="{DD46F56A-2F73-499A-8785-968679AFE9A1}" type="parTrans" cxnId="{8A54592E-6877-4DF7-8A64-D909CA1FB890}">
      <dgm:prSet/>
      <dgm:spPr/>
      <dgm:t>
        <a:bodyPr/>
        <a:lstStyle/>
        <a:p>
          <a:endParaRPr lang="en-GB"/>
        </a:p>
      </dgm:t>
    </dgm:pt>
    <dgm:pt modelId="{2D7D6459-99A2-468D-8788-DB86CF2537F0}">
      <dgm:prSet phldrT="[Text]" custT="1"/>
      <dgm:spPr>
        <a:solidFill>
          <a:schemeClr val="accent5"/>
        </a:solidFill>
      </dgm:spPr>
      <dgm:t>
        <a:bodyPr/>
        <a:lstStyle/>
        <a:p>
          <a:pPr algn="ctr">
            <a:buNone/>
          </a:pPr>
          <a:r>
            <a:rPr lang="fr-BE" sz="1400"/>
            <a:t>Project </a:t>
          </a:r>
          <a:r>
            <a:rPr lang="fr-BE" sz="1400" err="1"/>
            <a:t>Officer</a:t>
          </a:r>
          <a:endParaRPr lang="fr-BE" sz="1400"/>
        </a:p>
      </dgm:t>
    </dgm:pt>
    <dgm:pt modelId="{7DE713C6-6B6B-42C1-9E6C-55D31BFE53DD}" type="sibTrans" cxnId="{3223D6B7-6A1F-4A4A-B2C0-35E125E0ECD4}">
      <dgm:prSet/>
      <dgm:spPr/>
      <dgm:t>
        <a:bodyPr/>
        <a:lstStyle/>
        <a:p>
          <a:endParaRPr lang="en-GB"/>
        </a:p>
      </dgm:t>
    </dgm:pt>
    <dgm:pt modelId="{31B142EE-DEE1-4E23-BEE4-54743F27120C}" type="parTrans" cxnId="{3223D6B7-6A1F-4A4A-B2C0-35E125E0ECD4}">
      <dgm:prSet/>
      <dgm:spPr/>
      <dgm:t>
        <a:bodyPr/>
        <a:lstStyle/>
        <a:p>
          <a:endParaRPr lang="en-GB"/>
        </a:p>
      </dgm:t>
    </dgm:pt>
    <dgm:pt modelId="{B6E2BEE9-E9A9-4572-8945-14C50CD6E75A}">
      <dgm:prSet phldr="0"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gm:t>
    </dgm:pt>
    <dgm:pt modelId="{32B6EC2C-05F2-4990-8B2E-D2BB6BC3BA1C}" type="parTrans" cxnId="{16E35D0E-845C-47B1-AE2E-868195BC96F2}">
      <dgm:prSet/>
      <dgm:spPr/>
    </dgm:pt>
    <dgm:pt modelId="{6A2EE789-942D-4193-AE6B-9A23D94DB717}" type="sibTrans" cxnId="{16E35D0E-845C-47B1-AE2E-868195BC96F2}">
      <dgm:prSet/>
      <dgm:spPr/>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DCDEFF87-F1DE-483E-988F-8335639261F0}" type="pres">
      <dgm:prSet presAssocID="{B6E2BEE9-E9A9-4572-8945-14C50CD6E75A}" presName="compNode" presStyleCnt="0"/>
      <dgm:spPr/>
    </dgm:pt>
    <dgm:pt modelId="{B09016F9-CBD5-4CB7-A57C-55C9B2C1FFEC}" type="pres">
      <dgm:prSet presAssocID="{B6E2BEE9-E9A9-4572-8945-14C50CD6E75A}" presName="node" presStyleLbl="node1" presStyleIdx="0" presStyleCnt="7">
        <dgm:presLayoutVars>
          <dgm:bulletEnabled val="1"/>
        </dgm:presLayoutVars>
      </dgm:prSet>
      <dgm:spPr>
        <a:xfrm rot="10800000">
          <a:off x="354127" y="2557684"/>
          <a:ext cx="1418371" cy="3126058"/>
        </a:xfrm>
        <a:prstGeom prst="round2SameRect">
          <a:avLst>
            <a:gd name="adj1" fmla="val 10500"/>
            <a:gd name="adj2" fmla="val 0"/>
          </a:avLst>
        </a:prstGeom>
      </dgm:spPr>
    </dgm:pt>
    <dgm:pt modelId="{15AE52C9-5C8C-49FA-B83A-F502CE7494BC}" type="pres">
      <dgm:prSet presAssocID="{B6E2BEE9-E9A9-4572-8945-14C50CD6E75A}" presName="invisiNode" presStyleLbl="node1" presStyleIdx="0" presStyleCnt="7"/>
      <dgm:spPr/>
    </dgm:pt>
    <dgm:pt modelId="{417BB0F3-1742-4FE8-A772-42E370785677}" type="pres">
      <dgm:prSet presAssocID="{B6E2BEE9-E9A9-4572-8945-14C50CD6E75A}" presName="imagNode" presStyleLbl="fgImgPlac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387B0914-A24A-400E-8C79-2EE5D5A2F7DC}" type="pres">
      <dgm:prSet presAssocID="{6A2EE789-942D-4193-AE6B-9A23D94DB717}" presName="sibTrans" presStyleLbl="sibTrans2D1" presStyleIdx="0"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1" presStyleCnt="7">
        <dgm:presLayoutVars>
          <dgm:bulletEnabled val="1"/>
        </dgm:presLayoutVars>
      </dgm:prSet>
      <dgm:spPr/>
    </dgm:pt>
    <dgm:pt modelId="{7A27D127-D692-45D0-8226-8E6F338A64AA}" type="pres">
      <dgm:prSet presAssocID="{602973A8-F77B-43EF-BB19-BB57A2D9591B}" presName="invisiNode" presStyleLbl="node1" presStyleIdx="1" presStyleCnt="7"/>
      <dgm:spPr/>
    </dgm:pt>
    <dgm:pt modelId="{0BBFA55B-F92D-4426-9C45-B133A4B6F343}" type="pres">
      <dgm:prSet presAssocID="{602973A8-F77B-43EF-BB19-BB57A2D9591B}" presName="imagNode" presStyleLbl="fgImgPlace1" presStyleIdx="1" presStyleCnt="7"/>
      <dgm:spPr>
        <a:blipFill rotWithShape="1">
          <a:blip xmlns:r="http://schemas.openxmlformats.org/officeDocument/2006/relationships" r:embed="rId2"/>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2" presStyleCnt="7" custLinFactNeighborX="129">
        <dgm:presLayoutVars>
          <dgm:bulletEnabled val="1"/>
        </dgm:presLayoutVars>
      </dgm:prSet>
      <dgm:spPr/>
    </dgm:pt>
    <dgm:pt modelId="{4EB54CFD-FF30-433F-B15E-075714FDAEC5}" type="pres">
      <dgm:prSet presAssocID="{A9C589E7-70EA-410D-9BD3-7B0B5DDFF659}" presName="invisiNode" presStyleLbl="node1" presStyleIdx="2" presStyleCnt="7"/>
      <dgm:spPr/>
    </dgm:pt>
    <dgm:pt modelId="{EDF3ECC9-B997-4EC6-B433-37C8EA71B1D2}" type="pres">
      <dgm:prSet presAssocID="{A9C589E7-70EA-410D-9BD3-7B0B5DDFF659}"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dgm:spPr>
    </dgm:pt>
    <dgm:pt modelId="{F8149F4B-C5B8-43D7-B9F1-6C6B17AECFCA}" type="pres">
      <dgm:prSet presAssocID="{8ACD06C4-BED1-4C30-B6D8-4FF85499247B}"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7">
        <dgm:presLayoutVars>
          <dgm:bulletEnabled val="1"/>
        </dgm:presLayoutVars>
      </dgm:prSet>
      <dgm:spPr/>
    </dgm:pt>
    <dgm:pt modelId="{E109C1C8-D9D8-444D-9476-87A53FD495DB}" type="pres">
      <dgm:prSet presAssocID="{1B492177-B506-412F-8F25-6B11722BB753}" presName="invisiNode" presStyleLbl="node1" presStyleIdx="3" presStyleCnt="7"/>
      <dgm:spPr/>
    </dgm:pt>
    <dgm:pt modelId="{1DA29C03-357E-4847-AC49-43D9BD04FAC3}" type="pres">
      <dgm:prSet presAssocID="{1B492177-B506-412F-8F25-6B11722BB753}"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7">
        <dgm:presLayoutVars>
          <dgm:bulletEnabled val="1"/>
        </dgm:presLayoutVars>
      </dgm:prSet>
      <dgm:spPr/>
    </dgm:pt>
    <dgm:pt modelId="{42545763-393F-45F3-8982-B8E0F3EF8615}" type="pres">
      <dgm:prSet presAssocID="{0AD8CA49-5AF8-45A0-98BA-02F939C6D1CD}" presName="invisiNode" presStyleLbl="node1" presStyleIdx="4" presStyleCnt="7"/>
      <dgm:spPr/>
    </dgm:pt>
    <dgm:pt modelId="{F2319CC4-3B15-4E4C-9CEC-4659E2AA7F1E}" type="pres">
      <dgm:prSet presAssocID="{0AD8CA49-5AF8-45A0-98BA-02F939C6D1CD}" presName="imagNode" presStyleLbl="fgImgPlace1" presStyleIdx="4" presStyleCnt="7" custLinFactNeighborX="-290" custLinFactNeighborY="-40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7">
        <dgm:presLayoutVars>
          <dgm:bulletEnabled val="1"/>
        </dgm:presLayoutVars>
      </dgm:prSet>
      <dgm:spPr/>
    </dgm:pt>
    <dgm:pt modelId="{12C5F23B-7693-44AC-8441-35B9798C9249}" type="pres">
      <dgm:prSet presAssocID="{5725F73C-BC71-4ADD-9A16-D25B9C1ED768}" presName="invisiNode" presStyleLbl="node1" presStyleIdx="5" presStyleCnt="7"/>
      <dgm:spPr/>
    </dgm:pt>
    <dgm:pt modelId="{583E6D14-98EF-4F82-ABE7-84DBC2041F06}" type="pres">
      <dgm:prSet presAssocID="{5725F73C-BC71-4ADD-9A16-D25B9C1ED768}"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34642F40-C8DD-4628-B4AD-FC66AE57E125}" type="pres">
      <dgm:prSet presAssocID="{99BD6184-084A-4E07-8487-16589E1ECB9E}" presName="sibTrans" presStyleLbl="sibTrans2D1" presStyleIdx="0" presStyleCnt="0"/>
      <dgm:spPr/>
    </dgm:pt>
    <dgm:pt modelId="{3909C2A9-68B6-4331-99EF-6A6216D9037A}" type="pres">
      <dgm:prSet presAssocID="{B75DDE04-476C-41D2-B7C2-CCE939C12A67}" presName="compNode" presStyleCnt="0"/>
      <dgm:spPr/>
    </dgm:pt>
    <dgm:pt modelId="{EF678EC4-E2BB-4703-ADAB-9074D7B91481}" type="pres">
      <dgm:prSet presAssocID="{B75DDE04-476C-41D2-B7C2-CCE939C12A67}" presName="node" presStyleLbl="node1" presStyleIdx="6" presStyleCnt="7">
        <dgm:presLayoutVars>
          <dgm:bulletEnabled val="1"/>
        </dgm:presLayoutVars>
      </dgm:prSet>
      <dgm:spPr/>
    </dgm:pt>
    <dgm:pt modelId="{B6AE08EC-A5DF-4823-8875-EF735B683CF3}" type="pres">
      <dgm:prSet presAssocID="{B75DDE04-476C-41D2-B7C2-CCE939C12A67}" presName="invisiNode" presStyleLbl="node1" presStyleIdx="6" presStyleCnt="7"/>
      <dgm:spPr/>
    </dgm:pt>
    <dgm:pt modelId="{6E543377-ADBC-4598-9C66-1B4DFB843AC0}" type="pres">
      <dgm:prSet presAssocID="{B75DDE04-476C-41D2-B7C2-CCE939C12A67}" presName="imagNode" presStyleLbl="fgImgPlace1" presStyleIdx="6" presStyleCnt="7" custLinFactNeighborX="-229" custLinFactNeighborY="-89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1" destOrd="0" parTransId="{B3E89FF8-0920-447F-A9B0-BDBA2DB98850}" sibTransId="{D42EF522-C8E3-4E90-8457-8BF7D34F7732}"/>
    <dgm:cxn modelId="{16E35D0E-845C-47B1-AE2E-868195BC96F2}" srcId="{1B8161E8-D194-4905-82B3-3060D533A45F}" destId="{B6E2BEE9-E9A9-4572-8945-14C50CD6E75A}" srcOrd="0" destOrd="0" parTransId="{32B6EC2C-05F2-4990-8B2E-D2BB6BC3BA1C}" sibTransId="{6A2EE789-942D-4193-AE6B-9A23D94DB717}"/>
    <dgm:cxn modelId="{0FFDCA15-8AF4-4392-8ECC-B8FE5AC6E51A}" type="presOf" srcId="{F844DE9C-E03B-4DF5-970D-27F64C6DE268}" destId="{E732D169-3D22-4E7D-A981-0136B7217E86}" srcOrd="0" destOrd="0" presId="urn:microsoft.com/office/officeart/2005/8/layout/pList2"/>
    <dgm:cxn modelId="{C8F04426-1EE7-4A9E-B0F4-3BED3BDE546D}" type="presOf" srcId="{B6E2BEE9-E9A9-4572-8945-14C50CD6E75A}" destId="{B09016F9-CBD5-4CB7-A57C-55C9B2C1FFEC}" srcOrd="0" destOrd="0" presId="urn:microsoft.com/office/officeart/2005/8/layout/pList2"/>
    <dgm:cxn modelId="{8A54592E-6877-4DF7-8A64-D909CA1FB890}" srcId="{1B8161E8-D194-4905-82B3-3060D533A45F}" destId="{A9C589E7-70EA-410D-9BD3-7B0B5DDFF659}" srcOrd="2" destOrd="0" parTransId="{DD46F56A-2F73-499A-8785-968679AFE9A1}" sibTransId="{8ACD06C4-BED1-4C30-B6D8-4FF85499247B}"/>
    <dgm:cxn modelId="{BA644139-5A0C-4FB8-87E3-7E7B22BEAC9F}" type="presOf" srcId="{7D892B16-6EE3-4755-A689-4CDF0F3E878A}" destId="{213BD91F-D6D7-4656-BE5D-4754521D48E1}" srcOrd="0" destOrd="0" presId="urn:microsoft.com/office/officeart/2005/8/layout/pList2"/>
    <dgm:cxn modelId="{FADFD63F-DF07-4FCF-B6AD-5040207C493D}"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4AC94854-EAAB-4E49-A9FF-D812A9128061}" type="presOf" srcId="{5725F73C-BC71-4ADD-9A16-D25B9C1ED768}" destId="{87F83986-AD68-4095-92CD-771EE73F9968}" srcOrd="0" destOrd="0" presId="urn:microsoft.com/office/officeart/2005/8/layout/pList2"/>
    <dgm:cxn modelId="{E4A05E7E-FD51-4E15-B008-FD05091D3C70}" type="presOf" srcId="{6A2EE789-942D-4193-AE6B-9A23D94DB717}" destId="{387B0914-A24A-400E-8C79-2EE5D5A2F7DC}" srcOrd="0" destOrd="0" presId="urn:microsoft.com/office/officeart/2005/8/layout/pList2"/>
    <dgm:cxn modelId="{4F68C77F-99C7-479F-A381-75F5E76EF894}" srcId="{602973A8-F77B-43EF-BB19-BB57A2D9591B}" destId="{9035AB5F-F992-48C8-A0AE-001DD468096D}" srcOrd="0" destOrd="0" parTransId="{3EABB780-2B3F-47A7-AD84-0C47F97496F3}" sibTransId="{EB9C641A-6521-4081-89E2-C698A3E0321A}"/>
    <dgm:cxn modelId="{32746585-8870-4032-B753-7ECD7B520388}" srcId="{1B8161E8-D194-4905-82B3-3060D533A45F}" destId="{B75DDE04-476C-41D2-B7C2-CCE939C12A67}" srcOrd="6" destOrd="0" parTransId="{BA9A7CBA-635A-41E5-BFC6-4C806FAF77DD}" sibTransId="{60FA3310-BB31-4E86-8DDE-598DF8DBD93F}"/>
    <dgm:cxn modelId="{073C8490-5E54-49AF-9EA6-39BF82FDF109}" type="presOf" srcId="{A9C589E7-70EA-410D-9BD3-7B0B5DDFF659}" destId="{03B81686-8C81-499C-96B3-2827A89F6CDC}" srcOrd="0" destOrd="0" presId="urn:microsoft.com/office/officeart/2005/8/layout/pList2"/>
    <dgm:cxn modelId="{43FD809A-AF7E-478A-8B64-CA83F99A989E}" type="presOf" srcId="{1B492177-B506-412F-8F25-6B11722BB753}" destId="{55ABF65E-0E69-41FD-8C73-6E9AECBE3542}" srcOrd="0" destOrd="0" presId="urn:microsoft.com/office/officeart/2005/8/layout/pList2"/>
    <dgm:cxn modelId="{B3B5F59E-1663-414B-BB9B-D4B14F89D1E0}" type="presOf" srcId="{B75DDE04-476C-41D2-B7C2-CCE939C12A67}" destId="{EF678EC4-E2BB-4703-ADAB-9074D7B91481}" srcOrd="0" destOrd="0" presId="urn:microsoft.com/office/officeart/2005/8/layout/pList2"/>
    <dgm:cxn modelId="{7ED014A1-07D4-4640-9B41-CB256D184F8E}" type="presOf" srcId="{0AD8CA49-5AF8-45A0-98BA-02F939C6D1CD}" destId="{FC3B416B-8691-48F2-86E3-7A02C877DD60}" srcOrd="0" destOrd="0" presId="urn:microsoft.com/office/officeart/2005/8/layout/pList2"/>
    <dgm:cxn modelId="{398E75AE-61FA-4F63-8443-00FCB135F05A}" type="presOf" srcId="{602973A8-F77B-43EF-BB19-BB57A2D9591B}" destId="{19582B1E-2992-4900-8A5D-582CFE76283F}"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4D8A1BB8-6415-4860-AAC3-5DF8F9D27AB0}" type="presOf" srcId="{C060B7C1-A4A5-4CFB-BA9C-CE3F896EF7FB}" destId="{55ABF65E-0E69-41FD-8C73-6E9AECBE3542}" srcOrd="0" destOrd="1" presId="urn:microsoft.com/office/officeart/2005/8/layout/pList2"/>
    <dgm:cxn modelId="{F70C02C3-1282-4B09-9288-4A37B1992098}" type="presOf" srcId="{99BD6184-084A-4E07-8487-16589E1ECB9E}" destId="{34642F40-C8DD-4628-B4AD-FC66AE57E125}" srcOrd="0" destOrd="0" presId="urn:microsoft.com/office/officeart/2005/8/layout/pList2"/>
    <dgm:cxn modelId="{B6CE9EC7-17D6-47C5-87B0-7ED90CCEB2BF}" type="presOf" srcId="{2D7D6459-99A2-468D-8788-DB86CF2537F0}" destId="{03B81686-8C81-499C-96B3-2827A89F6CDC}" srcOrd="0" destOrd="1" presId="urn:microsoft.com/office/officeart/2005/8/layout/pList2"/>
    <dgm:cxn modelId="{F8BB26CA-FC59-4FCE-B790-1C2FE54B7C87}" type="presOf" srcId="{D42EF522-C8E3-4E90-8457-8BF7D34F7732}" destId="{9AF18D2E-309F-4F71-A28B-F5E248B008C0}" srcOrd="0" destOrd="0" presId="urn:microsoft.com/office/officeart/2005/8/layout/pList2"/>
    <dgm:cxn modelId="{B2A013DF-50BF-41DE-9D69-9EA01AF2C176}" srcId="{1B8161E8-D194-4905-82B3-3060D533A45F}" destId="{5725F73C-BC71-4ADD-9A16-D25B9C1ED768}" srcOrd="5" destOrd="0" parTransId="{38ED3583-EB89-4039-AF74-9621E73F061F}" sibTransId="{99BD6184-084A-4E07-8487-16589E1ECB9E}"/>
    <dgm:cxn modelId="{3E5FB9E2-9362-4F5E-896B-1D7CAC7756E6}" type="presOf" srcId="{9035AB5F-F992-48C8-A0AE-001DD468096D}" destId="{19582B1E-2992-4900-8A5D-582CFE76283F}" srcOrd="0" destOrd="1" presId="urn:microsoft.com/office/officeart/2005/8/layout/pList2"/>
    <dgm:cxn modelId="{09385DCC-8BA6-4C82-9BD4-37556E950566}" type="presParOf" srcId="{C0497AE4-D69F-42D8-807D-0A257B6C3CA5}" destId="{09DC2015-97F9-480B-ABDB-CACE02F9B3EA}" srcOrd="0" destOrd="0" presId="urn:microsoft.com/office/officeart/2005/8/layout/pList2"/>
    <dgm:cxn modelId="{CF66A55E-7BC7-4101-B008-BEB559FE92DD}" type="presParOf" srcId="{C0497AE4-D69F-42D8-807D-0A257B6C3CA5}" destId="{9DD9616C-CA25-463F-9B58-C7A356E7E3AE}" srcOrd="1" destOrd="0" presId="urn:microsoft.com/office/officeart/2005/8/layout/pList2"/>
    <dgm:cxn modelId="{C439110F-C061-4501-9790-1E5BA01579AE}" type="presParOf" srcId="{9DD9616C-CA25-463F-9B58-C7A356E7E3AE}" destId="{DCDEFF87-F1DE-483E-988F-8335639261F0}" srcOrd="0" destOrd="0" presId="urn:microsoft.com/office/officeart/2005/8/layout/pList2"/>
    <dgm:cxn modelId="{15BF0654-FE13-4EC6-B17A-761A5EAAD5EE}" type="presParOf" srcId="{DCDEFF87-F1DE-483E-988F-8335639261F0}" destId="{B09016F9-CBD5-4CB7-A57C-55C9B2C1FFEC}" srcOrd="0" destOrd="0" presId="urn:microsoft.com/office/officeart/2005/8/layout/pList2"/>
    <dgm:cxn modelId="{DC84E62C-9A56-4656-9D98-E87BC33B4F8B}" type="presParOf" srcId="{DCDEFF87-F1DE-483E-988F-8335639261F0}" destId="{15AE52C9-5C8C-49FA-B83A-F502CE7494BC}" srcOrd="1" destOrd="0" presId="urn:microsoft.com/office/officeart/2005/8/layout/pList2"/>
    <dgm:cxn modelId="{47025188-B4B2-4B59-BBA5-6E3EBF8F1769}" type="presParOf" srcId="{DCDEFF87-F1DE-483E-988F-8335639261F0}" destId="{417BB0F3-1742-4FE8-A772-42E370785677}" srcOrd="2" destOrd="0" presId="urn:microsoft.com/office/officeart/2005/8/layout/pList2"/>
    <dgm:cxn modelId="{51B738E1-74DE-434D-BF15-F6361C6ACDDB}" type="presParOf" srcId="{9DD9616C-CA25-463F-9B58-C7A356E7E3AE}" destId="{387B0914-A24A-400E-8C79-2EE5D5A2F7DC}" srcOrd="1" destOrd="0" presId="urn:microsoft.com/office/officeart/2005/8/layout/pList2"/>
    <dgm:cxn modelId="{DC2E2C0B-C8C7-47F3-8E3D-AC9159E38387}" type="presParOf" srcId="{9DD9616C-CA25-463F-9B58-C7A356E7E3AE}" destId="{4E3328DE-34D2-40D5-B0E5-09DE66888A24}" srcOrd="2" destOrd="0" presId="urn:microsoft.com/office/officeart/2005/8/layout/pList2"/>
    <dgm:cxn modelId="{80348DB2-C963-464C-812C-82B8D96D9DAB}" type="presParOf" srcId="{4E3328DE-34D2-40D5-B0E5-09DE66888A24}" destId="{19582B1E-2992-4900-8A5D-582CFE76283F}" srcOrd="0" destOrd="0" presId="urn:microsoft.com/office/officeart/2005/8/layout/pList2"/>
    <dgm:cxn modelId="{8693CE72-6EE4-4D71-B3C2-6709B8B6C6B5}" type="presParOf" srcId="{4E3328DE-34D2-40D5-B0E5-09DE66888A24}" destId="{7A27D127-D692-45D0-8226-8E6F338A64AA}" srcOrd="1" destOrd="0" presId="urn:microsoft.com/office/officeart/2005/8/layout/pList2"/>
    <dgm:cxn modelId="{0835E7BF-2082-4B4A-8F9A-54F7DE2095DE}" type="presParOf" srcId="{4E3328DE-34D2-40D5-B0E5-09DE66888A24}" destId="{0BBFA55B-F92D-4426-9C45-B133A4B6F343}" srcOrd="2" destOrd="0" presId="urn:microsoft.com/office/officeart/2005/8/layout/pList2"/>
    <dgm:cxn modelId="{B39E1C23-A2A3-469F-84CD-2766381643E3}" type="presParOf" srcId="{9DD9616C-CA25-463F-9B58-C7A356E7E3AE}" destId="{9AF18D2E-309F-4F71-A28B-F5E248B008C0}" srcOrd="3" destOrd="0" presId="urn:microsoft.com/office/officeart/2005/8/layout/pList2"/>
    <dgm:cxn modelId="{48884160-0B82-42F2-9752-DB0D1D543F1F}" type="presParOf" srcId="{9DD9616C-CA25-463F-9B58-C7A356E7E3AE}" destId="{B382CDC3-6C8F-4AC4-AE00-4282E240BC88}" srcOrd="4" destOrd="0" presId="urn:microsoft.com/office/officeart/2005/8/layout/pList2"/>
    <dgm:cxn modelId="{B562BAAE-E27C-47F4-A462-098F80F7E5E2}" type="presParOf" srcId="{B382CDC3-6C8F-4AC4-AE00-4282E240BC88}" destId="{03B81686-8C81-499C-96B3-2827A89F6CDC}" srcOrd="0" destOrd="0" presId="urn:microsoft.com/office/officeart/2005/8/layout/pList2"/>
    <dgm:cxn modelId="{733D58F6-7902-4DFB-9D4D-6E3E8B2A7D01}" type="presParOf" srcId="{B382CDC3-6C8F-4AC4-AE00-4282E240BC88}" destId="{4EB54CFD-FF30-433F-B15E-075714FDAEC5}" srcOrd="1" destOrd="0" presId="urn:microsoft.com/office/officeart/2005/8/layout/pList2"/>
    <dgm:cxn modelId="{9F14F9A6-9A5F-4842-8F2B-BFBF4A49F78B}" type="presParOf" srcId="{B382CDC3-6C8F-4AC4-AE00-4282E240BC88}" destId="{EDF3ECC9-B997-4EC6-B433-37C8EA71B1D2}" srcOrd="2" destOrd="0" presId="urn:microsoft.com/office/officeart/2005/8/layout/pList2"/>
    <dgm:cxn modelId="{48B640AB-FB3A-4D32-B0F9-55B578841A79}" type="presParOf" srcId="{9DD9616C-CA25-463F-9B58-C7A356E7E3AE}" destId="{F8149F4B-C5B8-43D7-B9F1-6C6B17AECFCA}" srcOrd="5" destOrd="0" presId="urn:microsoft.com/office/officeart/2005/8/layout/pList2"/>
    <dgm:cxn modelId="{1D851823-8BCE-43C9-9C24-C071BEC7AC3C}" type="presParOf" srcId="{9DD9616C-CA25-463F-9B58-C7A356E7E3AE}" destId="{09125E90-B844-48AB-BD65-AC6CC49D6D3A}" srcOrd="6" destOrd="0" presId="urn:microsoft.com/office/officeart/2005/8/layout/pList2"/>
    <dgm:cxn modelId="{4A3BE086-57C5-4318-B022-BE5CF198F580}" type="presParOf" srcId="{09125E90-B844-48AB-BD65-AC6CC49D6D3A}" destId="{55ABF65E-0E69-41FD-8C73-6E9AECBE3542}" srcOrd="0" destOrd="0" presId="urn:microsoft.com/office/officeart/2005/8/layout/pList2"/>
    <dgm:cxn modelId="{48B03D58-4357-41DB-A738-1A2F77A12DCE}" type="presParOf" srcId="{09125E90-B844-48AB-BD65-AC6CC49D6D3A}" destId="{E109C1C8-D9D8-444D-9476-87A53FD495DB}" srcOrd="1" destOrd="0" presId="urn:microsoft.com/office/officeart/2005/8/layout/pList2"/>
    <dgm:cxn modelId="{81BC9636-7C1E-4BA0-88D4-8F30C2819151}" type="presParOf" srcId="{09125E90-B844-48AB-BD65-AC6CC49D6D3A}" destId="{1DA29C03-357E-4847-AC49-43D9BD04FAC3}" srcOrd="2" destOrd="0" presId="urn:microsoft.com/office/officeart/2005/8/layout/pList2"/>
    <dgm:cxn modelId="{82A6ACE4-1F7E-486B-986A-B96D02F8B061}" type="presParOf" srcId="{9DD9616C-CA25-463F-9B58-C7A356E7E3AE}" destId="{E732D169-3D22-4E7D-A981-0136B7217E86}" srcOrd="7" destOrd="0" presId="urn:microsoft.com/office/officeart/2005/8/layout/pList2"/>
    <dgm:cxn modelId="{6F9AF533-1945-4D82-BC52-241912F43883}" type="presParOf" srcId="{9DD9616C-CA25-463F-9B58-C7A356E7E3AE}" destId="{BAF759D1-050D-448D-8262-2AFB422585F1}" srcOrd="8" destOrd="0" presId="urn:microsoft.com/office/officeart/2005/8/layout/pList2"/>
    <dgm:cxn modelId="{C18CA05E-F30A-4885-9533-988C8C67178B}" type="presParOf" srcId="{BAF759D1-050D-448D-8262-2AFB422585F1}" destId="{FC3B416B-8691-48F2-86E3-7A02C877DD60}" srcOrd="0" destOrd="0" presId="urn:microsoft.com/office/officeart/2005/8/layout/pList2"/>
    <dgm:cxn modelId="{5E21F10F-E4F3-4784-82A0-5B5E2D0EC192}" type="presParOf" srcId="{BAF759D1-050D-448D-8262-2AFB422585F1}" destId="{42545763-393F-45F3-8982-B8E0F3EF8615}" srcOrd="1" destOrd="0" presId="urn:microsoft.com/office/officeart/2005/8/layout/pList2"/>
    <dgm:cxn modelId="{269142E5-3F8D-4E16-8781-C695E0384959}" type="presParOf" srcId="{BAF759D1-050D-448D-8262-2AFB422585F1}" destId="{F2319CC4-3B15-4E4C-9CEC-4659E2AA7F1E}" srcOrd="2" destOrd="0" presId="urn:microsoft.com/office/officeart/2005/8/layout/pList2"/>
    <dgm:cxn modelId="{A945C573-C670-44B0-A469-A760CCA3F1DA}" type="presParOf" srcId="{9DD9616C-CA25-463F-9B58-C7A356E7E3AE}" destId="{213BD91F-D6D7-4656-BE5D-4754521D48E1}" srcOrd="9" destOrd="0" presId="urn:microsoft.com/office/officeart/2005/8/layout/pList2"/>
    <dgm:cxn modelId="{9F518059-CC10-4B4A-BD07-2600B10196AD}" type="presParOf" srcId="{9DD9616C-CA25-463F-9B58-C7A356E7E3AE}" destId="{8C5A4386-A0AD-4663-BDB2-5E0DECFE1108}" srcOrd="10" destOrd="0" presId="urn:microsoft.com/office/officeart/2005/8/layout/pList2"/>
    <dgm:cxn modelId="{482290C2-9B07-4562-825C-0CA2AA05CDC5}" type="presParOf" srcId="{8C5A4386-A0AD-4663-BDB2-5E0DECFE1108}" destId="{87F83986-AD68-4095-92CD-771EE73F9968}" srcOrd="0" destOrd="0" presId="urn:microsoft.com/office/officeart/2005/8/layout/pList2"/>
    <dgm:cxn modelId="{DC94045E-175C-4F55-A813-8885892171F7}" type="presParOf" srcId="{8C5A4386-A0AD-4663-BDB2-5E0DECFE1108}" destId="{12C5F23B-7693-44AC-8441-35B9798C9249}" srcOrd="1" destOrd="0" presId="urn:microsoft.com/office/officeart/2005/8/layout/pList2"/>
    <dgm:cxn modelId="{471AEF34-17E5-4415-B014-CE025EC9B327}" type="presParOf" srcId="{8C5A4386-A0AD-4663-BDB2-5E0DECFE1108}" destId="{583E6D14-98EF-4F82-ABE7-84DBC2041F06}" srcOrd="2" destOrd="0" presId="urn:microsoft.com/office/officeart/2005/8/layout/pList2"/>
    <dgm:cxn modelId="{81BB0E1E-9D03-4E8E-A7E3-8716E2AE8C6D}" type="presParOf" srcId="{9DD9616C-CA25-463F-9B58-C7A356E7E3AE}" destId="{34642F40-C8DD-4628-B4AD-FC66AE57E125}" srcOrd="11" destOrd="0" presId="urn:microsoft.com/office/officeart/2005/8/layout/pList2"/>
    <dgm:cxn modelId="{084454D7-A7E7-4153-AC41-25198AE942B3}" type="presParOf" srcId="{9DD9616C-CA25-463F-9B58-C7A356E7E3AE}" destId="{3909C2A9-68B6-4331-99EF-6A6216D9037A}" srcOrd="12" destOrd="0" presId="urn:microsoft.com/office/officeart/2005/8/layout/pList2"/>
    <dgm:cxn modelId="{DB195460-BF2C-4D09-A924-FF9001300C42}" type="presParOf" srcId="{3909C2A9-68B6-4331-99EF-6A6216D9037A}" destId="{EF678EC4-E2BB-4703-ADAB-9074D7B91481}" srcOrd="0" destOrd="0" presId="urn:microsoft.com/office/officeart/2005/8/layout/pList2"/>
    <dgm:cxn modelId="{B307C4AC-B624-44EC-BF50-54B63F1DB196}" type="presParOf" srcId="{3909C2A9-68B6-4331-99EF-6A6216D9037A}" destId="{B6AE08EC-A5DF-4823-8875-EF735B683CF3}" srcOrd="1" destOrd="0" presId="urn:microsoft.com/office/officeart/2005/8/layout/pList2"/>
    <dgm:cxn modelId="{2428DBE8-4F83-49D6-A09B-2D6F45137E01}" type="presParOf" srcId="{3909C2A9-68B6-4331-99EF-6A6216D9037A}" destId="{6E543377-ADBC-4598-9C66-1B4DFB843AC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B0F3-1742-4FE8-A772-42E370785677}">
      <dsp:nvSpPr>
        <dsp:cNvPr id="0" name=""/>
        <dsp:cNvSpPr/>
      </dsp:nvSpPr>
      <dsp:spPr>
        <a:xfrm>
          <a:off x="354127" y="341024"/>
          <a:ext cx="1418371"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016F9-CBD5-4CB7-A57C-55C9B2C1FFEC}">
      <dsp:nvSpPr>
        <dsp:cNvPr id="0" name=""/>
        <dsp:cNvSpPr/>
      </dsp:nvSpPr>
      <dsp:spPr>
        <a:xfrm rot="10800000">
          <a:off x="354127" y="2557684"/>
          <a:ext cx="1418371"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sp:txBody>
      <dsp:txXfrm rot="10800000">
        <a:off x="397747" y="2557684"/>
        <a:ext cx="1331131" cy="3082438"/>
      </dsp:txXfrm>
    </dsp:sp>
    <dsp:sp modelId="{0BBFA55B-F92D-4426-9C45-B133A4B6F343}">
      <dsp:nvSpPr>
        <dsp:cNvPr id="0" name=""/>
        <dsp:cNvSpPr/>
      </dsp:nvSpPr>
      <dsp:spPr>
        <a:xfrm>
          <a:off x="1914335" y="341024"/>
          <a:ext cx="1418371" cy="1875635"/>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1914335"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Josef </a:t>
          </a:r>
          <a:r>
            <a:rPr lang="fr-BE" sz="1500" b="1" kern="1200" err="1"/>
            <a:t>Doppelbauer</a:t>
          </a:r>
          <a:endParaRPr lang="en-GB" sz="1500" b="1" kern="1200"/>
        </a:p>
        <a:p>
          <a:pPr marL="114300" lvl="1" indent="-114300" algn="ctr" defTabSz="622300">
            <a:lnSpc>
              <a:spcPct val="90000"/>
            </a:lnSpc>
            <a:spcBef>
              <a:spcPct val="0"/>
            </a:spcBef>
            <a:spcAft>
              <a:spcPct val="15000"/>
            </a:spcAft>
            <a:buFont typeface="Arial" panose="020B0604020202020204" pitchFamily="34" charset="0"/>
            <a:buNone/>
          </a:pPr>
          <a:r>
            <a:rPr lang="fr-BE" sz="1400" kern="1200" err="1"/>
            <a:t>Executive</a:t>
          </a:r>
          <a:r>
            <a:rPr lang="fr-BE" sz="1400" kern="1200"/>
            <a:t> </a:t>
          </a:r>
          <a:r>
            <a:rPr lang="fr-BE" sz="1400" kern="1200" err="1"/>
            <a:t>Director</a:t>
          </a:r>
          <a:endParaRPr lang="en-GB" sz="1400" kern="1200" err="1"/>
        </a:p>
      </dsp:txBody>
      <dsp:txXfrm rot="10800000">
        <a:off x="1957955" y="2557684"/>
        <a:ext cx="1331131" cy="3082438"/>
      </dsp:txXfrm>
    </dsp:sp>
    <dsp:sp modelId="{EDF3ECC9-B997-4EC6-B433-37C8EA71B1D2}">
      <dsp:nvSpPr>
        <dsp:cNvPr id="0" name=""/>
        <dsp:cNvSpPr/>
      </dsp:nvSpPr>
      <dsp:spPr>
        <a:xfrm>
          <a:off x="3474543" y="341024"/>
          <a:ext cx="1418371" cy="187563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3476373"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err="1"/>
            <a:t>Jayne</a:t>
          </a:r>
          <a:r>
            <a:rPr lang="fr-BE" sz="1500" b="1" kern="1200"/>
            <a:t> Yeo</a:t>
          </a:r>
          <a:endParaRPr lang="en-GB" sz="1500" b="1" kern="1200"/>
        </a:p>
        <a:p>
          <a:pPr marL="114300" lvl="1" indent="-114300" algn="ctr" defTabSz="622300">
            <a:lnSpc>
              <a:spcPct val="90000"/>
            </a:lnSpc>
            <a:spcBef>
              <a:spcPct val="0"/>
            </a:spcBef>
            <a:spcAft>
              <a:spcPct val="15000"/>
            </a:spcAft>
            <a:buNone/>
          </a:pPr>
          <a:r>
            <a:rPr lang="fr-BE" sz="1400" kern="1200"/>
            <a:t>Project </a:t>
          </a:r>
          <a:r>
            <a:rPr lang="fr-BE" sz="1400" kern="1200" err="1"/>
            <a:t>Officer</a:t>
          </a:r>
          <a:endParaRPr lang="fr-BE" sz="1400" kern="1200"/>
        </a:p>
      </dsp:txBody>
      <dsp:txXfrm rot="10800000">
        <a:off x="3519993" y="2557684"/>
        <a:ext cx="1331131" cy="3082438"/>
      </dsp:txXfrm>
    </dsp:sp>
    <dsp:sp modelId="{1DA29C03-357E-4847-AC49-43D9BD04FAC3}">
      <dsp:nvSpPr>
        <dsp:cNvPr id="0" name=""/>
        <dsp:cNvSpPr/>
      </dsp:nvSpPr>
      <dsp:spPr>
        <a:xfrm>
          <a:off x="5034751" y="341024"/>
          <a:ext cx="1418371" cy="18756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034751"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b="1" kern="1200"/>
            <a:t>Jan </a:t>
          </a:r>
          <a:r>
            <a:rPr lang="de-DE" sz="1400" b="1" kern="1200" err="1"/>
            <a:t>Grippenkoven</a:t>
          </a:r>
          <a:endParaRPr lang="en-GB" sz="1400" b="1" kern="1200"/>
        </a:p>
        <a:p>
          <a:pPr marL="0" lvl="0" indent="0" algn="ctr" defTabSz="622300">
            <a:lnSpc>
              <a:spcPct val="90000"/>
            </a:lnSpc>
            <a:spcBef>
              <a:spcPct val="0"/>
            </a:spcBef>
            <a:spcAft>
              <a:spcPct val="35000"/>
            </a:spcAft>
            <a:buNone/>
          </a:pPr>
          <a:r>
            <a:rPr lang="de-DE" sz="1400" kern="1200"/>
            <a:t>Teamleader</a:t>
          </a:r>
          <a:endParaRPr lang="en-GB" sz="1400" b="1" kern="1200"/>
        </a:p>
        <a:p>
          <a:pPr marL="114300" lvl="1" indent="-114300" algn="ctr" defTabSz="533400">
            <a:lnSpc>
              <a:spcPct val="90000"/>
            </a:lnSpc>
            <a:spcBef>
              <a:spcPct val="0"/>
            </a:spcBef>
            <a:spcAft>
              <a:spcPct val="15000"/>
            </a:spcAft>
            <a:buChar char="•"/>
          </a:pPr>
          <a:endParaRPr lang="en-GB" sz="1200" kern="1200"/>
        </a:p>
      </dsp:txBody>
      <dsp:txXfrm rot="10800000">
        <a:off x="5078371" y="2557684"/>
        <a:ext cx="1331131" cy="3082438"/>
      </dsp:txXfrm>
    </dsp:sp>
    <dsp:sp modelId="{F2319CC4-3B15-4E4C-9CEC-4659E2AA7F1E}">
      <dsp:nvSpPr>
        <dsp:cNvPr id="0" name=""/>
        <dsp:cNvSpPr/>
      </dsp:nvSpPr>
      <dsp:spPr>
        <a:xfrm>
          <a:off x="6590846" y="333465"/>
          <a:ext cx="1418371" cy="187563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6594960"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Fabrice </a:t>
          </a:r>
          <a:r>
            <a:rPr lang="de-DE" sz="1500" b="1" kern="1200" err="1"/>
            <a:t>Drogoul</a:t>
          </a:r>
          <a:endParaRPr lang="en-GB" sz="1500" b="1" kern="1200" err="1"/>
        </a:p>
        <a:p>
          <a:pPr marL="0" lvl="0" indent="0" algn="ctr" defTabSz="666750" rtl="0">
            <a:lnSpc>
              <a:spcPct val="90000"/>
            </a:lnSpc>
            <a:spcBef>
              <a:spcPct val="0"/>
            </a:spcBef>
            <a:spcAft>
              <a:spcPct val="35000"/>
            </a:spcAft>
            <a:buNone/>
          </a:pPr>
          <a:r>
            <a:rPr lang="fr-BE" sz="1500" kern="1200"/>
            <a:t>Human </a:t>
          </a:r>
          <a:r>
            <a:rPr lang="fr-BE" sz="1500" kern="1200" err="1"/>
            <a:t>Factors</a:t>
          </a:r>
          <a:r>
            <a:rPr lang="fr-BE" sz="1500" kern="1200"/>
            <a:t> Expert</a:t>
          </a:r>
          <a:r>
            <a:rPr lang="fr-BE" sz="1500" kern="1200">
              <a:latin typeface="Calibri Light" panose="020F0302020204030204"/>
            </a:rPr>
            <a:t> </a:t>
          </a:r>
          <a:endParaRPr lang="en-GB" sz="1500" b="1" kern="1200"/>
        </a:p>
      </dsp:txBody>
      <dsp:txXfrm rot="10800000">
        <a:off x="6638580" y="2557684"/>
        <a:ext cx="1331131" cy="3082438"/>
      </dsp:txXfrm>
    </dsp:sp>
    <dsp:sp modelId="{583E6D14-98EF-4F82-ABE7-84DBC2041F06}">
      <dsp:nvSpPr>
        <dsp:cNvPr id="0" name=""/>
        <dsp:cNvSpPr/>
      </dsp:nvSpPr>
      <dsp:spPr>
        <a:xfrm>
          <a:off x="8155168" y="341024"/>
          <a:ext cx="1418371" cy="18756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8155168"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Tim </a:t>
          </a:r>
          <a:r>
            <a:rPr lang="en-US" sz="1500" b="0" kern="1200" err="1"/>
            <a:t>Haesevoets</a:t>
          </a:r>
          <a:endParaRPr lang="en-GB" sz="1500" b="1" kern="1200" err="1"/>
        </a:p>
        <a:p>
          <a:pPr marL="0" lvl="0" indent="0" algn="ctr" defTabSz="666750">
            <a:lnSpc>
              <a:spcPct val="90000"/>
            </a:lnSpc>
            <a:spcBef>
              <a:spcPct val="0"/>
            </a:spcBef>
            <a:spcAft>
              <a:spcPct val="35000"/>
            </a:spcAft>
            <a:buFont typeface="Arial" panose="020B0604020202020204" pitchFamily="34" charset="0"/>
            <a:buNone/>
          </a:pPr>
          <a:r>
            <a:rPr lang="de-DE" sz="1500" kern="1200" err="1"/>
            <a:t>Safety</a:t>
          </a:r>
          <a:r>
            <a:rPr lang="de-DE" sz="1500" kern="1200"/>
            <a:t> Culture &amp; HOF Officer</a:t>
          </a:r>
          <a:endParaRPr lang="en-GB" sz="1500" b="1" kern="1200"/>
        </a:p>
        <a:p>
          <a:pPr marL="0" lvl="0" indent="0" algn="ctr" defTabSz="666750">
            <a:lnSpc>
              <a:spcPct val="90000"/>
            </a:lnSpc>
            <a:spcBef>
              <a:spcPct val="0"/>
            </a:spcBef>
            <a:spcAft>
              <a:spcPct val="35000"/>
            </a:spcAft>
            <a:buNone/>
          </a:pPr>
          <a:endParaRPr lang="en-GB" sz="1500" b="1" kern="1200"/>
        </a:p>
      </dsp:txBody>
      <dsp:txXfrm rot="10800000">
        <a:off x="8198788" y="2557684"/>
        <a:ext cx="1331131" cy="3082438"/>
      </dsp:txXfrm>
    </dsp:sp>
    <dsp:sp modelId="{6E543377-ADBC-4598-9C66-1B4DFB843AC0}">
      <dsp:nvSpPr>
        <dsp:cNvPr id="0" name=""/>
        <dsp:cNvSpPr/>
      </dsp:nvSpPr>
      <dsp:spPr>
        <a:xfrm>
          <a:off x="9712128" y="324312"/>
          <a:ext cx="1418371" cy="187563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78EC4-E2BB-4703-ADAB-9074D7B91481}">
      <dsp:nvSpPr>
        <dsp:cNvPr id="0" name=""/>
        <dsp:cNvSpPr/>
      </dsp:nvSpPr>
      <dsp:spPr>
        <a:xfrm rot="10800000">
          <a:off x="9715376"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Nora </a:t>
          </a:r>
          <a:r>
            <a:rPr lang="fr-BE" sz="1500" b="1" kern="1200" err="1"/>
            <a:t>Balfe</a:t>
          </a:r>
          <a:endParaRPr lang="en-GB" sz="1500" b="1" kern="1200" err="1"/>
        </a:p>
        <a:p>
          <a:pPr marL="0" lvl="0" indent="0" algn="ctr" defTabSz="666750">
            <a:lnSpc>
              <a:spcPct val="90000"/>
            </a:lnSpc>
            <a:spcBef>
              <a:spcPct val="0"/>
            </a:spcBef>
            <a:spcAft>
              <a:spcPct val="35000"/>
            </a:spcAft>
            <a:buNone/>
          </a:pPr>
          <a:r>
            <a:rPr lang="de-DE" sz="1500" kern="1200"/>
            <a:t>Human </a:t>
          </a:r>
          <a:r>
            <a:rPr lang="de-DE" sz="1500" kern="1200" err="1"/>
            <a:t>Factors</a:t>
          </a:r>
          <a:r>
            <a:rPr lang="de-DE" sz="1500" kern="1200"/>
            <a:t> </a:t>
          </a:r>
          <a:r>
            <a:rPr lang="de-DE" sz="1500" kern="1200" err="1"/>
            <a:t>Specialist</a:t>
          </a:r>
          <a:endParaRPr lang="en-GB" sz="1500" b="1" kern="1200"/>
        </a:p>
      </dsp:txBody>
      <dsp:txXfrm rot="10800000">
        <a:off x="9758996" y="2557684"/>
        <a:ext cx="1331131" cy="3082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B0F3-1742-4FE8-A772-42E370785677}">
      <dsp:nvSpPr>
        <dsp:cNvPr id="0" name=""/>
        <dsp:cNvSpPr/>
      </dsp:nvSpPr>
      <dsp:spPr>
        <a:xfrm>
          <a:off x="354127" y="341024"/>
          <a:ext cx="1418371"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016F9-CBD5-4CB7-A57C-55C9B2C1FFEC}">
      <dsp:nvSpPr>
        <dsp:cNvPr id="0" name=""/>
        <dsp:cNvSpPr/>
      </dsp:nvSpPr>
      <dsp:spPr>
        <a:xfrm rot="10800000">
          <a:off x="354127"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sp:txBody>
      <dsp:txXfrm rot="10800000">
        <a:off x="397747" y="2557684"/>
        <a:ext cx="1331131" cy="3082438"/>
      </dsp:txXfrm>
    </dsp:sp>
    <dsp:sp modelId="{0BBFA55B-F92D-4426-9C45-B133A4B6F343}">
      <dsp:nvSpPr>
        <dsp:cNvPr id="0" name=""/>
        <dsp:cNvSpPr/>
      </dsp:nvSpPr>
      <dsp:spPr>
        <a:xfrm>
          <a:off x="1914335" y="341024"/>
          <a:ext cx="1418371" cy="1875635"/>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1914335"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Josef </a:t>
          </a:r>
          <a:r>
            <a:rPr lang="fr-BE" sz="1500" b="1" kern="1200" err="1"/>
            <a:t>Doppelbauer</a:t>
          </a:r>
          <a:endParaRPr lang="en-GB" sz="1500" b="1" kern="1200"/>
        </a:p>
        <a:p>
          <a:pPr marL="114300" lvl="1" indent="-114300" algn="ctr" defTabSz="622300">
            <a:lnSpc>
              <a:spcPct val="90000"/>
            </a:lnSpc>
            <a:spcBef>
              <a:spcPct val="0"/>
            </a:spcBef>
            <a:spcAft>
              <a:spcPct val="15000"/>
            </a:spcAft>
            <a:buFont typeface="Arial" panose="020B0604020202020204" pitchFamily="34" charset="0"/>
            <a:buNone/>
          </a:pPr>
          <a:r>
            <a:rPr lang="fr-BE" sz="1400" kern="1200" err="1"/>
            <a:t>Executive</a:t>
          </a:r>
          <a:r>
            <a:rPr lang="fr-BE" sz="1400" kern="1200"/>
            <a:t> </a:t>
          </a:r>
          <a:r>
            <a:rPr lang="fr-BE" sz="1400" kern="1200" err="1"/>
            <a:t>Director</a:t>
          </a:r>
          <a:endParaRPr lang="en-GB" sz="1400" kern="1200" err="1"/>
        </a:p>
      </dsp:txBody>
      <dsp:txXfrm rot="10800000">
        <a:off x="1957955" y="2557684"/>
        <a:ext cx="1331131" cy="3082438"/>
      </dsp:txXfrm>
    </dsp:sp>
    <dsp:sp modelId="{EDF3ECC9-B997-4EC6-B433-37C8EA71B1D2}">
      <dsp:nvSpPr>
        <dsp:cNvPr id="0" name=""/>
        <dsp:cNvSpPr/>
      </dsp:nvSpPr>
      <dsp:spPr>
        <a:xfrm>
          <a:off x="3474543" y="341024"/>
          <a:ext cx="1418371" cy="187563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3476373"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err="1"/>
            <a:t>Jayne</a:t>
          </a:r>
          <a:r>
            <a:rPr lang="fr-BE" sz="1500" b="1" kern="1200"/>
            <a:t> Yeo</a:t>
          </a:r>
          <a:endParaRPr lang="en-GB" sz="1500" b="1" kern="1200"/>
        </a:p>
        <a:p>
          <a:pPr marL="114300" lvl="1" indent="-114300" algn="ctr" defTabSz="622300">
            <a:lnSpc>
              <a:spcPct val="90000"/>
            </a:lnSpc>
            <a:spcBef>
              <a:spcPct val="0"/>
            </a:spcBef>
            <a:spcAft>
              <a:spcPct val="15000"/>
            </a:spcAft>
            <a:buNone/>
          </a:pPr>
          <a:r>
            <a:rPr lang="fr-BE" sz="1400" kern="1200"/>
            <a:t>Project </a:t>
          </a:r>
          <a:r>
            <a:rPr lang="fr-BE" sz="1400" kern="1200" err="1"/>
            <a:t>Officer</a:t>
          </a:r>
          <a:endParaRPr lang="fr-BE" sz="1400" kern="1200"/>
        </a:p>
      </dsp:txBody>
      <dsp:txXfrm rot="10800000">
        <a:off x="3519993" y="2557684"/>
        <a:ext cx="1331131" cy="3082438"/>
      </dsp:txXfrm>
    </dsp:sp>
    <dsp:sp modelId="{1DA29C03-357E-4847-AC49-43D9BD04FAC3}">
      <dsp:nvSpPr>
        <dsp:cNvPr id="0" name=""/>
        <dsp:cNvSpPr/>
      </dsp:nvSpPr>
      <dsp:spPr>
        <a:xfrm>
          <a:off x="5034751" y="341024"/>
          <a:ext cx="1418371" cy="18756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034751"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b="1" kern="1200"/>
            <a:t>Jan </a:t>
          </a:r>
          <a:r>
            <a:rPr lang="de-DE" sz="1400" b="1" kern="1200" err="1"/>
            <a:t>Grippenkoven</a:t>
          </a:r>
          <a:endParaRPr lang="en-GB" sz="1400" b="1" kern="1200"/>
        </a:p>
        <a:p>
          <a:pPr marL="0" lvl="0" indent="0" algn="ctr" defTabSz="622300">
            <a:lnSpc>
              <a:spcPct val="90000"/>
            </a:lnSpc>
            <a:spcBef>
              <a:spcPct val="0"/>
            </a:spcBef>
            <a:spcAft>
              <a:spcPct val="35000"/>
            </a:spcAft>
            <a:buNone/>
          </a:pPr>
          <a:r>
            <a:rPr lang="de-DE" sz="1400" kern="1200"/>
            <a:t>Teamleader</a:t>
          </a:r>
          <a:endParaRPr lang="en-GB" sz="1400" b="1" kern="1200"/>
        </a:p>
        <a:p>
          <a:pPr marL="114300" lvl="1" indent="-114300" algn="ctr" defTabSz="533400">
            <a:lnSpc>
              <a:spcPct val="90000"/>
            </a:lnSpc>
            <a:spcBef>
              <a:spcPct val="0"/>
            </a:spcBef>
            <a:spcAft>
              <a:spcPct val="15000"/>
            </a:spcAft>
            <a:buChar char="•"/>
          </a:pPr>
          <a:endParaRPr lang="en-GB" sz="1200" kern="1200"/>
        </a:p>
      </dsp:txBody>
      <dsp:txXfrm rot="10800000">
        <a:off x="5078371" y="2557684"/>
        <a:ext cx="1331131" cy="3082438"/>
      </dsp:txXfrm>
    </dsp:sp>
    <dsp:sp modelId="{F2319CC4-3B15-4E4C-9CEC-4659E2AA7F1E}">
      <dsp:nvSpPr>
        <dsp:cNvPr id="0" name=""/>
        <dsp:cNvSpPr/>
      </dsp:nvSpPr>
      <dsp:spPr>
        <a:xfrm>
          <a:off x="6590846" y="333465"/>
          <a:ext cx="1418371" cy="187563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6594960"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Fabrice </a:t>
          </a:r>
          <a:r>
            <a:rPr lang="de-DE" sz="1500" b="1" kern="1200" err="1"/>
            <a:t>Drogoul</a:t>
          </a:r>
          <a:endParaRPr lang="en-GB" sz="1500" b="1" kern="1200" err="1"/>
        </a:p>
        <a:p>
          <a:pPr marL="0" lvl="0" indent="0" algn="ctr" defTabSz="666750" rtl="0">
            <a:lnSpc>
              <a:spcPct val="90000"/>
            </a:lnSpc>
            <a:spcBef>
              <a:spcPct val="0"/>
            </a:spcBef>
            <a:spcAft>
              <a:spcPct val="35000"/>
            </a:spcAft>
            <a:buNone/>
          </a:pPr>
          <a:r>
            <a:rPr lang="fr-BE" sz="1500" kern="1200"/>
            <a:t>Human </a:t>
          </a:r>
          <a:r>
            <a:rPr lang="fr-BE" sz="1500" kern="1200" err="1"/>
            <a:t>Factors</a:t>
          </a:r>
          <a:r>
            <a:rPr lang="fr-BE" sz="1500" kern="1200"/>
            <a:t> Expert</a:t>
          </a:r>
          <a:r>
            <a:rPr lang="fr-BE" sz="1500" kern="1200">
              <a:latin typeface="Calibri Light" panose="020F0302020204030204"/>
            </a:rPr>
            <a:t> </a:t>
          </a:r>
          <a:endParaRPr lang="en-GB" sz="1500" b="1" kern="1200"/>
        </a:p>
      </dsp:txBody>
      <dsp:txXfrm rot="10800000">
        <a:off x="6638580" y="2557684"/>
        <a:ext cx="1331131" cy="3082438"/>
      </dsp:txXfrm>
    </dsp:sp>
    <dsp:sp modelId="{583E6D14-98EF-4F82-ABE7-84DBC2041F06}">
      <dsp:nvSpPr>
        <dsp:cNvPr id="0" name=""/>
        <dsp:cNvSpPr/>
      </dsp:nvSpPr>
      <dsp:spPr>
        <a:xfrm>
          <a:off x="8155168" y="341024"/>
          <a:ext cx="1418371" cy="18756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8155168"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Tim </a:t>
          </a:r>
          <a:r>
            <a:rPr lang="en-US" sz="1500" b="0" kern="1200" err="1"/>
            <a:t>Haesevoets</a:t>
          </a:r>
          <a:endParaRPr lang="en-GB" sz="1500" b="1" kern="1200" err="1"/>
        </a:p>
        <a:p>
          <a:pPr marL="0" lvl="0" indent="0" algn="ctr" defTabSz="666750">
            <a:lnSpc>
              <a:spcPct val="90000"/>
            </a:lnSpc>
            <a:spcBef>
              <a:spcPct val="0"/>
            </a:spcBef>
            <a:spcAft>
              <a:spcPct val="35000"/>
            </a:spcAft>
            <a:buFont typeface="Arial" panose="020B0604020202020204" pitchFamily="34" charset="0"/>
            <a:buNone/>
          </a:pPr>
          <a:r>
            <a:rPr lang="de-DE" sz="1500" kern="1200" err="1"/>
            <a:t>Safety</a:t>
          </a:r>
          <a:r>
            <a:rPr lang="de-DE" sz="1500" kern="1200"/>
            <a:t> Culture &amp; HOF Officer</a:t>
          </a:r>
          <a:endParaRPr lang="en-GB" sz="1500" b="1" kern="1200"/>
        </a:p>
        <a:p>
          <a:pPr marL="0" lvl="0" indent="0" algn="ctr" defTabSz="666750">
            <a:lnSpc>
              <a:spcPct val="90000"/>
            </a:lnSpc>
            <a:spcBef>
              <a:spcPct val="0"/>
            </a:spcBef>
            <a:spcAft>
              <a:spcPct val="35000"/>
            </a:spcAft>
            <a:buNone/>
          </a:pPr>
          <a:endParaRPr lang="en-GB" sz="1500" b="1" kern="1200"/>
        </a:p>
      </dsp:txBody>
      <dsp:txXfrm rot="10800000">
        <a:off x="8198788" y="2557684"/>
        <a:ext cx="1331131" cy="3082438"/>
      </dsp:txXfrm>
    </dsp:sp>
    <dsp:sp modelId="{6E543377-ADBC-4598-9C66-1B4DFB843AC0}">
      <dsp:nvSpPr>
        <dsp:cNvPr id="0" name=""/>
        <dsp:cNvSpPr/>
      </dsp:nvSpPr>
      <dsp:spPr>
        <a:xfrm>
          <a:off x="9712128" y="324312"/>
          <a:ext cx="1418371" cy="187563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78EC4-E2BB-4703-ADAB-9074D7B91481}">
      <dsp:nvSpPr>
        <dsp:cNvPr id="0" name=""/>
        <dsp:cNvSpPr/>
      </dsp:nvSpPr>
      <dsp:spPr>
        <a:xfrm rot="10800000">
          <a:off x="9715376"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Nora </a:t>
          </a:r>
          <a:r>
            <a:rPr lang="fr-BE" sz="1500" b="1" kern="1200" err="1"/>
            <a:t>Balfe</a:t>
          </a:r>
          <a:endParaRPr lang="en-GB" sz="1500" b="1" kern="1200" err="1"/>
        </a:p>
        <a:p>
          <a:pPr marL="0" lvl="0" indent="0" algn="ctr" defTabSz="666750">
            <a:lnSpc>
              <a:spcPct val="90000"/>
            </a:lnSpc>
            <a:spcBef>
              <a:spcPct val="0"/>
            </a:spcBef>
            <a:spcAft>
              <a:spcPct val="35000"/>
            </a:spcAft>
            <a:buNone/>
          </a:pPr>
          <a:r>
            <a:rPr lang="de-DE" sz="1500" kern="1200"/>
            <a:t>Human </a:t>
          </a:r>
          <a:r>
            <a:rPr lang="de-DE" sz="1500" kern="1200" err="1"/>
            <a:t>Factors</a:t>
          </a:r>
          <a:r>
            <a:rPr lang="de-DE" sz="1500" kern="1200"/>
            <a:t> </a:t>
          </a:r>
          <a:r>
            <a:rPr lang="de-DE" sz="1500" kern="1200" err="1"/>
            <a:t>Specialist</a:t>
          </a:r>
          <a:endParaRPr lang="en-GB" sz="1500" b="1" kern="1200"/>
        </a:p>
      </dsp:txBody>
      <dsp:txXfrm rot="10800000">
        <a:off x="9758996" y="2557684"/>
        <a:ext cx="1331131" cy="30824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B0F3-1742-4FE8-A772-42E370785677}">
      <dsp:nvSpPr>
        <dsp:cNvPr id="0" name=""/>
        <dsp:cNvSpPr/>
      </dsp:nvSpPr>
      <dsp:spPr>
        <a:xfrm>
          <a:off x="354127" y="341024"/>
          <a:ext cx="1418371"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016F9-CBD5-4CB7-A57C-55C9B2C1FFEC}">
      <dsp:nvSpPr>
        <dsp:cNvPr id="0" name=""/>
        <dsp:cNvSpPr/>
      </dsp:nvSpPr>
      <dsp:spPr>
        <a:xfrm rot="10800000">
          <a:off x="354127" y="2557684"/>
          <a:ext cx="1418371"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sp:txBody>
      <dsp:txXfrm rot="10800000">
        <a:off x="397747" y="2557684"/>
        <a:ext cx="1331131" cy="3082438"/>
      </dsp:txXfrm>
    </dsp:sp>
    <dsp:sp modelId="{0BBFA55B-F92D-4426-9C45-B133A4B6F343}">
      <dsp:nvSpPr>
        <dsp:cNvPr id="0" name=""/>
        <dsp:cNvSpPr/>
      </dsp:nvSpPr>
      <dsp:spPr>
        <a:xfrm>
          <a:off x="1914335" y="341024"/>
          <a:ext cx="1418371" cy="1875635"/>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1914335"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Josef </a:t>
          </a:r>
          <a:r>
            <a:rPr lang="fr-BE" sz="1500" b="1" kern="1200" err="1"/>
            <a:t>Doppelbauer</a:t>
          </a:r>
          <a:endParaRPr lang="en-GB" sz="1500" b="1" kern="1200"/>
        </a:p>
        <a:p>
          <a:pPr marL="114300" lvl="1" indent="-114300" algn="ctr" defTabSz="622300">
            <a:lnSpc>
              <a:spcPct val="90000"/>
            </a:lnSpc>
            <a:spcBef>
              <a:spcPct val="0"/>
            </a:spcBef>
            <a:spcAft>
              <a:spcPct val="15000"/>
            </a:spcAft>
            <a:buFont typeface="Arial" panose="020B0604020202020204" pitchFamily="34" charset="0"/>
            <a:buNone/>
          </a:pPr>
          <a:r>
            <a:rPr lang="fr-BE" sz="1400" kern="1200" err="1"/>
            <a:t>Executive</a:t>
          </a:r>
          <a:r>
            <a:rPr lang="fr-BE" sz="1400" kern="1200"/>
            <a:t> </a:t>
          </a:r>
          <a:r>
            <a:rPr lang="fr-BE" sz="1400" kern="1200" err="1"/>
            <a:t>Director</a:t>
          </a:r>
          <a:endParaRPr lang="en-GB" sz="1400" kern="1200" err="1"/>
        </a:p>
      </dsp:txBody>
      <dsp:txXfrm rot="10800000">
        <a:off x="1957955" y="2557684"/>
        <a:ext cx="1331131" cy="3082438"/>
      </dsp:txXfrm>
    </dsp:sp>
    <dsp:sp modelId="{EDF3ECC9-B997-4EC6-B433-37C8EA71B1D2}">
      <dsp:nvSpPr>
        <dsp:cNvPr id="0" name=""/>
        <dsp:cNvSpPr/>
      </dsp:nvSpPr>
      <dsp:spPr>
        <a:xfrm>
          <a:off x="3474543" y="341024"/>
          <a:ext cx="1418371" cy="187563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3476373"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err="1"/>
            <a:t>Jayne</a:t>
          </a:r>
          <a:r>
            <a:rPr lang="fr-BE" sz="1500" b="1" kern="1200"/>
            <a:t> Yeo</a:t>
          </a:r>
          <a:endParaRPr lang="en-GB" sz="1500" b="1" kern="1200"/>
        </a:p>
        <a:p>
          <a:pPr marL="114300" lvl="1" indent="-114300" algn="ctr" defTabSz="622300">
            <a:lnSpc>
              <a:spcPct val="90000"/>
            </a:lnSpc>
            <a:spcBef>
              <a:spcPct val="0"/>
            </a:spcBef>
            <a:spcAft>
              <a:spcPct val="15000"/>
            </a:spcAft>
            <a:buNone/>
          </a:pPr>
          <a:r>
            <a:rPr lang="fr-BE" sz="1400" kern="1200"/>
            <a:t>Project </a:t>
          </a:r>
          <a:r>
            <a:rPr lang="fr-BE" sz="1400" kern="1200" err="1"/>
            <a:t>Officer</a:t>
          </a:r>
          <a:endParaRPr lang="fr-BE" sz="1400" kern="1200"/>
        </a:p>
      </dsp:txBody>
      <dsp:txXfrm rot="10800000">
        <a:off x="3519993" y="2557684"/>
        <a:ext cx="1331131" cy="3082438"/>
      </dsp:txXfrm>
    </dsp:sp>
    <dsp:sp modelId="{1DA29C03-357E-4847-AC49-43D9BD04FAC3}">
      <dsp:nvSpPr>
        <dsp:cNvPr id="0" name=""/>
        <dsp:cNvSpPr/>
      </dsp:nvSpPr>
      <dsp:spPr>
        <a:xfrm>
          <a:off x="5034751" y="341024"/>
          <a:ext cx="1418371" cy="18756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034751"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b="1" kern="1200"/>
            <a:t>Jan </a:t>
          </a:r>
          <a:r>
            <a:rPr lang="de-DE" sz="1400" b="1" kern="1200" err="1"/>
            <a:t>Grippenkoven</a:t>
          </a:r>
          <a:endParaRPr lang="en-GB" sz="1400" b="1" kern="1200"/>
        </a:p>
        <a:p>
          <a:pPr marL="0" lvl="0" indent="0" algn="ctr" defTabSz="622300">
            <a:lnSpc>
              <a:spcPct val="90000"/>
            </a:lnSpc>
            <a:spcBef>
              <a:spcPct val="0"/>
            </a:spcBef>
            <a:spcAft>
              <a:spcPct val="35000"/>
            </a:spcAft>
            <a:buNone/>
          </a:pPr>
          <a:r>
            <a:rPr lang="de-DE" sz="1400" kern="1200"/>
            <a:t>Teamleader</a:t>
          </a:r>
          <a:endParaRPr lang="en-GB" sz="1400" b="1" kern="1200"/>
        </a:p>
        <a:p>
          <a:pPr marL="114300" lvl="1" indent="-114300" algn="ctr" defTabSz="533400">
            <a:lnSpc>
              <a:spcPct val="90000"/>
            </a:lnSpc>
            <a:spcBef>
              <a:spcPct val="0"/>
            </a:spcBef>
            <a:spcAft>
              <a:spcPct val="15000"/>
            </a:spcAft>
            <a:buChar char="•"/>
          </a:pPr>
          <a:endParaRPr lang="en-GB" sz="1200" kern="1200"/>
        </a:p>
      </dsp:txBody>
      <dsp:txXfrm rot="10800000">
        <a:off x="5078371" y="2557684"/>
        <a:ext cx="1331131" cy="3082438"/>
      </dsp:txXfrm>
    </dsp:sp>
    <dsp:sp modelId="{F2319CC4-3B15-4E4C-9CEC-4659E2AA7F1E}">
      <dsp:nvSpPr>
        <dsp:cNvPr id="0" name=""/>
        <dsp:cNvSpPr/>
      </dsp:nvSpPr>
      <dsp:spPr>
        <a:xfrm>
          <a:off x="6590846" y="333465"/>
          <a:ext cx="1418371" cy="187563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6594960"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Fabrice </a:t>
          </a:r>
          <a:r>
            <a:rPr lang="de-DE" sz="1500" b="1" kern="1200" err="1"/>
            <a:t>Drogoul</a:t>
          </a:r>
          <a:endParaRPr lang="en-GB" sz="1500" b="1" kern="1200" err="1"/>
        </a:p>
        <a:p>
          <a:pPr marL="0" lvl="0" indent="0" algn="ctr" defTabSz="666750" rtl="0">
            <a:lnSpc>
              <a:spcPct val="90000"/>
            </a:lnSpc>
            <a:spcBef>
              <a:spcPct val="0"/>
            </a:spcBef>
            <a:spcAft>
              <a:spcPct val="35000"/>
            </a:spcAft>
            <a:buNone/>
          </a:pPr>
          <a:r>
            <a:rPr lang="fr-BE" sz="1500" kern="1200"/>
            <a:t>Human </a:t>
          </a:r>
          <a:r>
            <a:rPr lang="fr-BE" sz="1500" kern="1200" err="1"/>
            <a:t>Factors</a:t>
          </a:r>
          <a:r>
            <a:rPr lang="fr-BE" sz="1500" kern="1200"/>
            <a:t> Expert</a:t>
          </a:r>
          <a:r>
            <a:rPr lang="fr-BE" sz="1500" kern="1200">
              <a:latin typeface="Calibri Light" panose="020F0302020204030204"/>
            </a:rPr>
            <a:t> </a:t>
          </a:r>
          <a:endParaRPr lang="en-GB" sz="1500" b="1" kern="1200"/>
        </a:p>
      </dsp:txBody>
      <dsp:txXfrm rot="10800000">
        <a:off x="6638580" y="2557684"/>
        <a:ext cx="1331131" cy="3082438"/>
      </dsp:txXfrm>
    </dsp:sp>
    <dsp:sp modelId="{583E6D14-98EF-4F82-ABE7-84DBC2041F06}">
      <dsp:nvSpPr>
        <dsp:cNvPr id="0" name=""/>
        <dsp:cNvSpPr/>
      </dsp:nvSpPr>
      <dsp:spPr>
        <a:xfrm>
          <a:off x="8155168" y="341024"/>
          <a:ext cx="1418371" cy="18756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8155168"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Tim </a:t>
          </a:r>
          <a:r>
            <a:rPr lang="en-US" sz="1500" b="0" kern="1200" err="1"/>
            <a:t>Haesevoets</a:t>
          </a:r>
          <a:endParaRPr lang="en-GB" sz="1500" b="1" kern="1200" err="1"/>
        </a:p>
        <a:p>
          <a:pPr marL="0" lvl="0" indent="0" algn="ctr" defTabSz="666750">
            <a:lnSpc>
              <a:spcPct val="90000"/>
            </a:lnSpc>
            <a:spcBef>
              <a:spcPct val="0"/>
            </a:spcBef>
            <a:spcAft>
              <a:spcPct val="35000"/>
            </a:spcAft>
            <a:buFont typeface="Arial" panose="020B0604020202020204" pitchFamily="34" charset="0"/>
            <a:buNone/>
          </a:pPr>
          <a:r>
            <a:rPr lang="de-DE" sz="1500" kern="1200" err="1"/>
            <a:t>Safety</a:t>
          </a:r>
          <a:r>
            <a:rPr lang="de-DE" sz="1500" kern="1200"/>
            <a:t> Culture &amp; HOF Officer</a:t>
          </a:r>
          <a:endParaRPr lang="en-GB" sz="1500" b="1" kern="1200"/>
        </a:p>
        <a:p>
          <a:pPr marL="0" lvl="0" indent="0" algn="ctr" defTabSz="666750">
            <a:lnSpc>
              <a:spcPct val="90000"/>
            </a:lnSpc>
            <a:spcBef>
              <a:spcPct val="0"/>
            </a:spcBef>
            <a:spcAft>
              <a:spcPct val="35000"/>
            </a:spcAft>
            <a:buNone/>
          </a:pPr>
          <a:endParaRPr lang="en-GB" sz="1500" b="1" kern="1200"/>
        </a:p>
      </dsp:txBody>
      <dsp:txXfrm rot="10800000">
        <a:off x="8198788" y="2557684"/>
        <a:ext cx="1331131" cy="3082438"/>
      </dsp:txXfrm>
    </dsp:sp>
    <dsp:sp modelId="{6E543377-ADBC-4598-9C66-1B4DFB843AC0}">
      <dsp:nvSpPr>
        <dsp:cNvPr id="0" name=""/>
        <dsp:cNvSpPr/>
      </dsp:nvSpPr>
      <dsp:spPr>
        <a:xfrm>
          <a:off x="9712128" y="324312"/>
          <a:ext cx="1418371" cy="187563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78EC4-E2BB-4703-ADAB-9074D7B91481}">
      <dsp:nvSpPr>
        <dsp:cNvPr id="0" name=""/>
        <dsp:cNvSpPr/>
      </dsp:nvSpPr>
      <dsp:spPr>
        <a:xfrm rot="10800000">
          <a:off x="9715376"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Nora </a:t>
          </a:r>
          <a:r>
            <a:rPr lang="fr-BE" sz="1500" b="1" kern="1200" err="1"/>
            <a:t>Balfe</a:t>
          </a:r>
          <a:endParaRPr lang="en-GB" sz="1500" b="1" kern="1200" err="1"/>
        </a:p>
        <a:p>
          <a:pPr marL="0" lvl="0" indent="0" algn="ctr" defTabSz="666750">
            <a:lnSpc>
              <a:spcPct val="90000"/>
            </a:lnSpc>
            <a:spcBef>
              <a:spcPct val="0"/>
            </a:spcBef>
            <a:spcAft>
              <a:spcPct val="35000"/>
            </a:spcAft>
            <a:buNone/>
          </a:pPr>
          <a:r>
            <a:rPr lang="de-DE" sz="1500" kern="1200"/>
            <a:t>Human </a:t>
          </a:r>
          <a:r>
            <a:rPr lang="de-DE" sz="1500" kern="1200" err="1"/>
            <a:t>Factors</a:t>
          </a:r>
          <a:r>
            <a:rPr lang="de-DE" sz="1500" kern="1200"/>
            <a:t> </a:t>
          </a:r>
          <a:r>
            <a:rPr lang="de-DE" sz="1500" kern="1200" err="1"/>
            <a:t>Specialist</a:t>
          </a:r>
          <a:endParaRPr lang="en-GB" sz="1500" b="1" kern="1200"/>
        </a:p>
      </dsp:txBody>
      <dsp:txXfrm rot="10800000">
        <a:off x="9758996" y="2557684"/>
        <a:ext cx="1331131" cy="30824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B0F3-1742-4FE8-A772-42E370785677}">
      <dsp:nvSpPr>
        <dsp:cNvPr id="0" name=""/>
        <dsp:cNvSpPr/>
      </dsp:nvSpPr>
      <dsp:spPr>
        <a:xfrm>
          <a:off x="354127" y="341024"/>
          <a:ext cx="1418371"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016F9-CBD5-4CB7-A57C-55C9B2C1FFEC}">
      <dsp:nvSpPr>
        <dsp:cNvPr id="0" name=""/>
        <dsp:cNvSpPr/>
      </dsp:nvSpPr>
      <dsp:spPr>
        <a:xfrm rot="10800000">
          <a:off x="354127" y="2557684"/>
          <a:ext cx="1418371"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sp:txBody>
      <dsp:txXfrm rot="10800000">
        <a:off x="397747" y="2557684"/>
        <a:ext cx="1331131" cy="3082438"/>
      </dsp:txXfrm>
    </dsp:sp>
    <dsp:sp modelId="{0BBFA55B-F92D-4426-9C45-B133A4B6F343}">
      <dsp:nvSpPr>
        <dsp:cNvPr id="0" name=""/>
        <dsp:cNvSpPr/>
      </dsp:nvSpPr>
      <dsp:spPr>
        <a:xfrm>
          <a:off x="1914335" y="341024"/>
          <a:ext cx="1418371" cy="1875635"/>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1914335"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Josef </a:t>
          </a:r>
          <a:r>
            <a:rPr lang="fr-BE" sz="1500" b="1" kern="1200" err="1"/>
            <a:t>Doppelbauer</a:t>
          </a:r>
          <a:endParaRPr lang="en-GB" sz="1500" b="1" kern="1200"/>
        </a:p>
        <a:p>
          <a:pPr marL="114300" lvl="1" indent="-114300" algn="ctr" defTabSz="622300">
            <a:lnSpc>
              <a:spcPct val="90000"/>
            </a:lnSpc>
            <a:spcBef>
              <a:spcPct val="0"/>
            </a:spcBef>
            <a:spcAft>
              <a:spcPct val="15000"/>
            </a:spcAft>
            <a:buFont typeface="Arial" panose="020B0604020202020204" pitchFamily="34" charset="0"/>
            <a:buNone/>
          </a:pPr>
          <a:r>
            <a:rPr lang="fr-BE" sz="1400" kern="1200" err="1"/>
            <a:t>Executive</a:t>
          </a:r>
          <a:r>
            <a:rPr lang="fr-BE" sz="1400" kern="1200"/>
            <a:t> </a:t>
          </a:r>
          <a:r>
            <a:rPr lang="fr-BE" sz="1400" kern="1200" err="1"/>
            <a:t>Director</a:t>
          </a:r>
          <a:endParaRPr lang="en-GB" sz="1400" kern="1200" err="1"/>
        </a:p>
      </dsp:txBody>
      <dsp:txXfrm rot="10800000">
        <a:off x="1957955" y="2557684"/>
        <a:ext cx="1331131" cy="3082438"/>
      </dsp:txXfrm>
    </dsp:sp>
    <dsp:sp modelId="{EDF3ECC9-B997-4EC6-B433-37C8EA71B1D2}">
      <dsp:nvSpPr>
        <dsp:cNvPr id="0" name=""/>
        <dsp:cNvSpPr/>
      </dsp:nvSpPr>
      <dsp:spPr>
        <a:xfrm>
          <a:off x="3474543" y="341024"/>
          <a:ext cx="1418371" cy="187563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3476373"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err="1"/>
            <a:t>Jayne</a:t>
          </a:r>
          <a:r>
            <a:rPr lang="fr-BE" sz="1500" b="1" kern="1200"/>
            <a:t> Yeo</a:t>
          </a:r>
          <a:endParaRPr lang="en-GB" sz="1500" b="1" kern="1200"/>
        </a:p>
        <a:p>
          <a:pPr marL="114300" lvl="1" indent="-114300" algn="ctr" defTabSz="622300">
            <a:lnSpc>
              <a:spcPct val="90000"/>
            </a:lnSpc>
            <a:spcBef>
              <a:spcPct val="0"/>
            </a:spcBef>
            <a:spcAft>
              <a:spcPct val="15000"/>
            </a:spcAft>
            <a:buNone/>
          </a:pPr>
          <a:r>
            <a:rPr lang="fr-BE" sz="1400" kern="1200"/>
            <a:t>Project </a:t>
          </a:r>
          <a:r>
            <a:rPr lang="fr-BE" sz="1400" kern="1200" err="1"/>
            <a:t>Officer</a:t>
          </a:r>
          <a:endParaRPr lang="fr-BE" sz="1400" kern="1200"/>
        </a:p>
      </dsp:txBody>
      <dsp:txXfrm rot="10800000">
        <a:off x="3519993" y="2557684"/>
        <a:ext cx="1331131" cy="3082438"/>
      </dsp:txXfrm>
    </dsp:sp>
    <dsp:sp modelId="{1DA29C03-357E-4847-AC49-43D9BD04FAC3}">
      <dsp:nvSpPr>
        <dsp:cNvPr id="0" name=""/>
        <dsp:cNvSpPr/>
      </dsp:nvSpPr>
      <dsp:spPr>
        <a:xfrm>
          <a:off x="5034751" y="341024"/>
          <a:ext cx="1418371" cy="18756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034751"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b="1" kern="1200"/>
            <a:t>Jan </a:t>
          </a:r>
          <a:r>
            <a:rPr lang="de-DE" sz="1400" b="1" kern="1200" err="1"/>
            <a:t>Grippenkoven</a:t>
          </a:r>
          <a:endParaRPr lang="en-GB" sz="1400" b="1" kern="1200"/>
        </a:p>
        <a:p>
          <a:pPr marL="0" lvl="0" indent="0" algn="ctr" defTabSz="622300">
            <a:lnSpc>
              <a:spcPct val="90000"/>
            </a:lnSpc>
            <a:spcBef>
              <a:spcPct val="0"/>
            </a:spcBef>
            <a:spcAft>
              <a:spcPct val="35000"/>
            </a:spcAft>
            <a:buNone/>
          </a:pPr>
          <a:r>
            <a:rPr lang="de-DE" sz="1400" kern="1200"/>
            <a:t>Teamleader</a:t>
          </a:r>
          <a:endParaRPr lang="en-GB" sz="1400" b="1" kern="1200"/>
        </a:p>
        <a:p>
          <a:pPr marL="114300" lvl="1" indent="-114300" algn="ctr" defTabSz="533400">
            <a:lnSpc>
              <a:spcPct val="90000"/>
            </a:lnSpc>
            <a:spcBef>
              <a:spcPct val="0"/>
            </a:spcBef>
            <a:spcAft>
              <a:spcPct val="15000"/>
            </a:spcAft>
            <a:buChar char="•"/>
          </a:pPr>
          <a:endParaRPr lang="en-GB" sz="1200" kern="1200"/>
        </a:p>
      </dsp:txBody>
      <dsp:txXfrm rot="10800000">
        <a:off x="5078371" y="2557684"/>
        <a:ext cx="1331131" cy="3082438"/>
      </dsp:txXfrm>
    </dsp:sp>
    <dsp:sp modelId="{F2319CC4-3B15-4E4C-9CEC-4659E2AA7F1E}">
      <dsp:nvSpPr>
        <dsp:cNvPr id="0" name=""/>
        <dsp:cNvSpPr/>
      </dsp:nvSpPr>
      <dsp:spPr>
        <a:xfrm>
          <a:off x="6590846" y="333465"/>
          <a:ext cx="1418371" cy="187563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6594960"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Fabrice </a:t>
          </a:r>
          <a:r>
            <a:rPr lang="de-DE" sz="1500" b="1" kern="1200" err="1"/>
            <a:t>Drogoul</a:t>
          </a:r>
          <a:endParaRPr lang="en-GB" sz="1500" b="1" kern="1200" err="1"/>
        </a:p>
        <a:p>
          <a:pPr marL="0" lvl="0" indent="0" algn="ctr" defTabSz="666750" rtl="0">
            <a:lnSpc>
              <a:spcPct val="90000"/>
            </a:lnSpc>
            <a:spcBef>
              <a:spcPct val="0"/>
            </a:spcBef>
            <a:spcAft>
              <a:spcPct val="35000"/>
            </a:spcAft>
            <a:buNone/>
          </a:pPr>
          <a:r>
            <a:rPr lang="fr-BE" sz="1500" kern="1200"/>
            <a:t>Human </a:t>
          </a:r>
          <a:r>
            <a:rPr lang="fr-BE" sz="1500" kern="1200" err="1"/>
            <a:t>Factors</a:t>
          </a:r>
          <a:r>
            <a:rPr lang="fr-BE" sz="1500" kern="1200"/>
            <a:t> Expert</a:t>
          </a:r>
          <a:r>
            <a:rPr lang="fr-BE" sz="1500" kern="1200">
              <a:latin typeface="Calibri Light" panose="020F0302020204030204"/>
            </a:rPr>
            <a:t> </a:t>
          </a:r>
          <a:endParaRPr lang="en-GB" sz="1500" b="1" kern="1200"/>
        </a:p>
      </dsp:txBody>
      <dsp:txXfrm rot="10800000">
        <a:off x="6638580" y="2557684"/>
        <a:ext cx="1331131" cy="3082438"/>
      </dsp:txXfrm>
    </dsp:sp>
    <dsp:sp modelId="{583E6D14-98EF-4F82-ABE7-84DBC2041F06}">
      <dsp:nvSpPr>
        <dsp:cNvPr id="0" name=""/>
        <dsp:cNvSpPr/>
      </dsp:nvSpPr>
      <dsp:spPr>
        <a:xfrm>
          <a:off x="8155168" y="341024"/>
          <a:ext cx="1418371" cy="18756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8155168"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Tim </a:t>
          </a:r>
          <a:r>
            <a:rPr lang="en-US" sz="1500" b="0" kern="1200" err="1"/>
            <a:t>Haesevoets</a:t>
          </a:r>
          <a:endParaRPr lang="en-GB" sz="1500" b="1" kern="1200" err="1"/>
        </a:p>
        <a:p>
          <a:pPr marL="0" lvl="0" indent="0" algn="ctr" defTabSz="666750">
            <a:lnSpc>
              <a:spcPct val="90000"/>
            </a:lnSpc>
            <a:spcBef>
              <a:spcPct val="0"/>
            </a:spcBef>
            <a:spcAft>
              <a:spcPct val="35000"/>
            </a:spcAft>
            <a:buFont typeface="Arial" panose="020B0604020202020204" pitchFamily="34" charset="0"/>
            <a:buNone/>
          </a:pPr>
          <a:r>
            <a:rPr lang="de-DE" sz="1500" kern="1200" err="1"/>
            <a:t>Safety</a:t>
          </a:r>
          <a:r>
            <a:rPr lang="de-DE" sz="1500" kern="1200"/>
            <a:t> Culture &amp; HOF Officer</a:t>
          </a:r>
          <a:endParaRPr lang="en-GB" sz="1500" b="1" kern="1200"/>
        </a:p>
        <a:p>
          <a:pPr marL="0" lvl="0" indent="0" algn="ctr" defTabSz="666750">
            <a:lnSpc>
              <a:spcPct val="90000"/>
            </a:lnSpc>
            <a:spcBef>
              <a:spcPct val="0"/>
            </a:spcBef>
            <a:spcAft>
              <a:spcPct val="35000"/>
            </a:spcAft>
            <a:buNone/>
          </a:pPr>
          <a:endParaRPr lang="en-GB" sz="1500" b="1" kern="1200"/>
        </a:p>
      </dsp:txBody>
      <dsp:txXfrm rot="10800000">
        <a:off x="8198788" y="2557684"/>
        <a:ext cx="1331131" cy="3082438"/>
      </dsp:txXfrm>
    </dsp:sp>
    <dsp:sp modelId="{6E543377-ADBC-4598-9C66-1B4DFB843AC0}">
      <dsp:nvSpPr>
        <dsp:cNvPr id="0" name=""/>
        <dsp:cNvSpPr/>
      </dsp:nvSpPr>
      <dsp:spPr>
        <a:xfrm>
          <a:off x="9712128" y="324312"/>
          <a:ext cx="1418371" cy="187563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78EC4-E2BB-4703-ADAB-9074D7B91481}">
      <dsp:nvSpPr>
        <dsp:cNvPr id="0" name=""/>
        <dsp:cNvSpPr/>
      </dsp:nvSpPr>
      <dsp:spPr>
        <a:xfrm rot="10800000">
          <a:off x="9715376"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Nora </a:t>
          </a:r>
          <a:r>
            <a:rPr lang="fr-BE" sz="1500" b="1" kern="1200" err="1"/>
            <a:t>Balfe</a:t>
          </a:r>
          <a:endParaRPr lang="en-GB" sz="1500" b="1" kern="1200" err="1"/>
        </a:p>
        <a:p>
          <a:pPr marL="0" lvl="0" indent="0" algn="ctr" defTabSz="666750">
            <a:lnSpc>
              <a:spcPct val="90000"/>
            </a:lnSpc>
            <a:spcBef>
              <a:spcPct val="0"/>
            </a:spcBef>
            <a:spcAft>
              <a:spcPct val="35000"/>
            </a:spcAft>
            <a:buNone/>
          </a:pPr>
          <a:r>
            <a:rPr lang="de-DE" sz="1500" kern="1200"/>
            <a:t>Human </a:t>
          </a:r>
          <a:r>
            <a:rPr lang="de-DE" sz="1500" kern="1200" err="1"/>
            <a:t>Factors</a:t>
          </a:r>
          <a:r>
            <a:rPr lang="de-DE" sz="1500" kern="1200"/>
            <a:t> </a:t>
          </a:r>
          <a:r>
            <a:rPr lang="de-DE" sz="1500" kern="1200" err="1"/>
            <a:t>Specialist</a:t>
          </a:r>
          <a:endParaRPr lang="en-GB" sz="1500" b="1" kern="1200"/>
        </a:p>
      </dsp:txBody>
      <dsp:txXfrm rot="10800000">
        <a:off x="9758996" y="2557684"/>
        <a:ext cx="1331131" cy="30824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B0F3-1742-4FE8-A772-42E370785677}">
      <dsp:nvSpPr>
        <dsp:cNvPr id="0" name=""/>
        <dsp:cNvSpPr/>
      </dsp:nvSpPr>
      <dsp:spPr>
        <a:xfrm>
          <a:off x="354127" y="341024"/>
          <a:ext cx="1418371"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016F9-CBD5-4CB7-A57C-55C9B2C1FFEC}">
      <dsp:nvSpPr>
        <dsp:cNvPr id="0" name=""/>
        <dsp:cNvSpPr/>
      </dsp:nvSpPr>
      <dsp:spPr>
        <a:xfrm rot="10800000">
          <a:off x="354127" y="2557684"/>
          <a:ext cx="1418371"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sp:txBody>
      <dsp:txXfrm rot="10800000">
        <a:off x="397747" y="2557684"/>
        <a:ext cx="1331131" cy="3082438"/>
      </dsp:txXfrm>
    </dsp:sp>
    <dsp:sp modelId="{0BBFA55B-F92D-4426-9C45-B133A4B6F343}">
      <dsp:nvSpPr>
        <dsp:cNvPr id="0" name=""/>
        <dsp:cNvSpPr/>
      </dsp:nvSpPr>
      <dsp:spPr>
        <a:xfrm>
          <a:off x="1914335" y="341024"/>
          <a:ext cx="1418371" cy="1875635"/>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1914335"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Josef </a:t>
          </a:r>
          <a:r>
            <a:rPr lang="fr-BE" sz="1500" b="1" kern="1200" err="1"/>
            <a:t>Doppelbauer</a:t>
          </a:r>
          <a:endParaRPr lang="en-GB" sz="1500" b="1" kern="1200"/>
        </a:p>
        <a:p>
          <a:pPr marL="114300" lvl="1" indent="-114300" algn="ctr" defTabSz="622300">
            <a:lnSpc>
              <a:spcPct val="90000"/>
            </a:lnSpc>
            <a:spcBef>
              <a:spcPct val="0"/>
            </a:spcBef>
            <a:spcAft>
              <a:spcPct val="15000"/>
            </a:spcAft>
            <a:buFont typeface="Arial" panose="020B0604020202020204" pitchFamily="34" charset="0"/>
            <a:buNone/>
          </a:pPr>
          <a:r>
            <a:rPr lang="fr-BE" sz="1400" kern="1200" err="1"/>
            <a:t>Executive</a:t>
          </a:r>
          <a:r>
            <a:rPr lang="fr-BE" sz="1400" kern="1200"/>
            <a:t> </a:t>
          </a:r>
          <a:r>
            <a:rPr lang="fr-BE" sz="1400" kern="1200" err="1"/>
            <a:t>Director</a:t>
          </a:r>
          <a:endParaRPr lang="en-GB" sz="1400" kern="1200" err="1"/>
        </a:p>
      </dsp:txBody>
      <dsp:txXfrm rot="10800000">
        <a:off x="1957955" y="2557684"/>
        <a:ext cx="1331131" cy="3082438"/>
      </dsp:txXfrm>
    </dsp:sp>
    <dsp:sp modelId="{EDF3ECC9-B997-4EC6-B433-37C8EA71B1D2}">
      <dsp:nvSpPr>
        <dsp:cNvPr id="0" name=""/>
        <dsp:cNvSpPr/>
      </dsp:nvSpPr>
      <dsp:spPr>
        <a:xfrm>
          <a:off x="3474543" y="341024"/>
          <a:ext cx="1418371" cy="187563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3476373"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err="1"/>
            <a:t>Jayne</a:t>
          </a:r>
          <a:r>
            <a:rPr lang="fr-BE" sz="1500" b="1" kern="1200"/>
            <a:t> Yeo</a:t>
          </a:r>
          <a:endParaRPr lang="en-GB" sz="1500" b="1" kern="1200"/>
        </a:p>
        <a:p>
          <a:pPr marL="114300" lvl="1" indent="-114300" algn="ctr" defTabSz="622300">
            <a:lnSpc>
              <a:spcPct val="90000"/>
            </a:lnSpc>
            <a:spcBef>
              <a:spcPct val="0"/>
            </a:spcBef>
            <a:spcAft>
              <a:spcPct val="15000"/>
            </a:spcAft>
            <a:buNone/>
          </a:pPr>
          <a:r>
            <a:rPr lang="fr-BE" sz="1400" kern="1200"/>
            <a:t>Project </a:t>
          </a:r>
          <a:r>
            <a:rPr lang="fr-BE" sz="1400" kern="1200" err="1"/>
            <a:t>Officer</a:t>
          </a:r>
          <a:endParaRPr lang="fr-BE" sz="1400" kern="1200"/>
        </a:p>
      </dsp:txBody>
      <dsp:txXfrm rot="10800000">
        <a:off x="3519993" y="2557684"/>
        <a:ext cx="1331131" cy="3082438"/>
      </dsp:txXfrm>
    </dsp:sp>
    <dsp:sp modelId="{1DA29C03-357E-4847-AC49-43D9BD04FAC3}">
      <dsp:nvSpPr>
        <dsp:cNvPr id="0" name=""/>
        <dsp:cNvSpPr/>
      </dsp:nvSpPr>
      <dsp:spPr>
        <a:xfrm>
          <a:off x="5034751" y="341024"/>
          <a:ext cx="1418371" cy="18756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034751"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b="1" kern="1200"/>
            <a:t>Jan </a:t>
          </a:r>
          <a:r>
            <a:rPr lang="de-DE" sz="1400" b="1" kern="1200" err="1"/>
            <a:t>Grippenkoven</a:t>
          </a:r>
          <a:endParaRPr lang="en-GB" sz="1400" b="1" kern="1200"/>
        </a:p>
        <a:p>
          <a:pPr marL="0" lvl="0" indent="0" algn="ctr" defTabSz="622300">
            <a:lnSpc>
              <a:spcPct val="90000"/>
            </a:lnSpc>
            <a:spcBef>
              <a:spcPct val="0"/>
            </a:spcBef>
            <a:spcAft>
              <a:spcPct val="35000"/>
            </a:spcAft>
            <a:buNone/>
          </a:pPr>
          <a:r>
            <a:rPr lang="de-DE" sz="1400" kern="1200"/>
            <a:t>Teamleader</a:t>
          </a:r>
          <a:endParaRPr lang="en-GB" sz="1400" b="1" kern="1200"/>
        </a:p>
        <a:p>
          <a:pPr marL="114300" lvl="1" indent="-114300" algn="ctr" defTabSz="533400">
            <a:lnSpc>
              <a:spcPct val="90000"/>
            </a:lnSpc>
            <a:spcBef>
              <a:spcPct val="0"/>
            </a:spcBef>
            <a:spcAft>
              <a:spcPct val="15000"/>
            </a:spcAft>
            <a:buChar char="•"/>
          </a:pPr>
          <a:endParaRPr lang="en-GB" sz="1200" kern="1200"/>
        </a:p>
      </dsp:txBody>
      <dsp:txXfrm rot="10800000">
        <a:off x="5078371" y="2557684"/>
        <a:ext cx="1331131" cy="3082438"/>
      </dsp:txXfrm>
    </dsp:sp>
    <dsp:sp modelId="{F2319CC4-3B15-4E4C-9CEC-4659E2AA7F1E}">
      <dsp:nvSpPr>
        <dsp:cNvPr id="0" name=""/>
        <dsp:cNvSpPr/>
      </dsp:nvSpPr>
      <dsp:spPr>
        <a:xfrm>
          <a:off x="6590846" y="333465"/>
          <a:ext cx="1418371" cy="187563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6594960"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Fabrice </a:t>
          </a:r>
          <a:r>
            <a:rPr lang="de-DE" sz="1500" b="1" kern="1200" err="1"/>
            <a:t>Drogoul</a:t>
          </a:r>
          <a:endParaRPr lang="en-GB" sz="1500" b="1" kern="1200" err="1"/>
        </a:p>
        <a:p>
          <a:pPr marL="0" lvl="0" indent="0" algn="ctr" defTabSz="666750" rtl="0">
            <a:lnSpc>
              <a:spcPct val="90000"/>
            </a:lnSpc>
            <a:spcBef>
              <a:spcPct val="0"/>
            </a:spcBef>
            <a:spcAft>
              <a:spcPct val="35000"/>
            </a:spcAft>
            <a:buNone/>
          </a:pPr>
          <a:r>
            <a:rPr lang="fr-BE" sz="1500" kern="1200"/>
            <a:t>Human </a:t>
          </a:r>
          <a:r>
            <a:rPr lang="fr-BE" sz="1500" kern="1200" err="1"/>
            <a:t>Factors</a:t>
          </a:r>
          <a:r>
            <a:rPr lang="fr-BE" sz="1500" kern="1200"/>
            <a:t> Expert</a:t>
          </a:r>
          <a:r>
            <a:rPr lang="fr-BE" sz="1500" kern="1200">
              <a:latin typeface="Calibri Light" panose="020F0302020204030204"/>
            </a:rPr>
            <a:t> </a:t>
          </a:r>
          <a:endParaRPr lang="en-GB" sz="1500" b="1" kern="1200"/>
        </a:p>
      </dsp:txBody>
      <dsp:txXfrm rot="10800000">
        <a:off x="6638580" y="2557684"/>
        <a:ext cx="1331131" cy="3082438"/>
      </dsp:txXfrm>
    </dsp:sp>
    <dsp:sp modelId="{583E6D14-98EF-4F82-ABE7-84DBC2041F06}">
      <dsp:nvSpPr>
        <dsp:cNvPr id="0" name=""/>
        <dsp:cNvSpPr/>
      </dsp:nvSpPr>
      <dsp:spPr>
        <a:xfrm>
          <a:off x="8155168" y="341024"/>
          <a:ext cx="1418371" cy="18756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8155168"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Tim </a:t>
          </a:r>
          <a:r>
            <a:rPr lang="en-US" sz="1500" b="0" kern="1200" err="1"/>
            <a:t>Haesevoets</a:t>
          </a:r>
          <a:endParaRPr lang="en-GB" sz="1500" b="1" kern="1200" err="1"/>
        </a:p>
        <a:p>
          <a:pPr marL="0" lvl="0" indent="0" algn="ctr" defTabSz="666750">
            <a:lnSpc>
              <a:spcPct val="90000"/>
            </a:lnSpc>
            <a:spcBef>
              <a:spcPct val="0"/>
            </a:spcBef>
            <a:spcAft>
              <a:spcPct val="35000"/>
            </a:spcAft>
            <a:buFont typeface="Arial" panose="020B0604020202020204" pitchFamily="34" charset="0"/>
            <a:buNone/>
          </a:pPr>
          <a:r>
            <a:rPr lang="de-DE" sz="1500" kern="1200" err="1"/>
            <a:t>Safety</a:t>
          </a:r>
          <a:r>
            <a:rPr lang="de-DE" sz="1500" kern="1200"/>
            <a:t> Culture &amp; HOF Officer</a:t>
          </a:r>
          <a:endParaRPr lang="en-GB" sz="1500" b="1" kern="1200"/>
        </a:p>
        <a:p>
          <a:pPr marL="0" lvl="0" indent="0" algn="ctr" defTabSz="666750">
            <a:lnSpc>
              <a:spcPct val="90000"/>
            </a:lnSpc>
            <a:spcBef>
              <a:spcPct val="0"/>
            </a:spcBef>
            <a:spcAft>
              <a:spcPct val="35000"/>
            </a:spcAft>
            <a:buNone/>
          </a:pPr>
          <a:endParaRPr lang="en-GB" sz="1500" b="1" kern="1200"/>
        </a:p>
      </dsp:txBody>
      <dsp:txXfrm rot="10800000">
        <a:off x="8198788" y="2557684"/>
        <a:ext cx="1331131" cy="3082438"/>
      </dsp:txXfrm>
    </dsp:sp>
    <dsp:sp modelId="{6E543377-ADBC-4598-9C66-1B4DFB843AC0}">
      <dsp:nvSpPr>
        <dsp:cNvPr id="0" name=""/>
        <dsp:cNvSpPr/>
      </dsp:nvSpPr>
      <dsp:spPr>
        <a:xfrm>
          <a:off x="9712128" y="324312"/>
          <a:ext cx="1418371" cy="187563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78EC4-E2BB-4703-ADAB-9074D7B91481}">
      <dsp:nvSpPr>
        <dsp:cNvPr id="0" name=""/>
        <dsp:cNvSpPr/>
      </dsp:nvSpPr>
      <dsp:spPr>
        <a:xfrm rot="10800000">
          <a:off x="9715376"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Nora </a:t>
          </a:r>
          <a:r>
            <a:rPr lang="fr-BE" sz="1500" b="1" kern="1200" err="1"/>
            <a:t>Balfe</a:t>
          </a:r>
          <a:endParaRPr lang="en-GB" sz="1500" b="1" kern="1200" err="1"/>
        </a:p>
        <a:p>
          <a:pPr marL="0" lvl="0" indent="0" algn="ctr" defTabSz="666750">
            <a:lnSpc>
              <a:spcPct val="90000"/>
            </a:lnSpc>
            <a:spcBef>
              <a:spcPct val="0"/>
            </a:spcBef>
            <a:spcAft>
              <a:spcPct val="35000"/>
            </a:spcAft>
            <a:buNone/>
          </a:pPr>
          <a:r>
            <a:rPr lang="de-DE" sz="1500" kern="1200"/>
            <a:t>Human </a:t>
          </a:r>
          <a:r>
            <a:rPr lang="de-DE" sz="1500" kern="1200" err="1"/>
            <a:t>Factors</a:t>
          </a:r>
          <a:r>
            <a:rPr lang="de-DE" sz="1500" kern="1200"/>
            <a:t> </a:t>
          </a:r>
          <a:r>
            <a:rPr lang="de-DE" sz="1500" kern="1200" err="1"/>
            <a:t>Specialist</a:t>
          </a:r>
          <a:endParaRPr lang="en-GB" sz="1500" b="1" kern="1200"/>
        </a:p>
      </dsp:txBody>
      <dsp:txXfrm rot="10800000">
        <a:off x="9758996" y="2557684"/>
        <a:ext cx="1331131" cy="30824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B0F3-1742-4FE8-A772-42E370785677}">
      <dsp:nvSpPr>
        <dsp:cNvPr id="0" name=""/>
        <dsp:cNvSpPr/>
      </dsp:nvSpPr>
      <dsp:spPr>
        <a:xfrm>
          <a:off x="354127" y="341024"/>
          <a:ext cx="1418371"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016F9-CBD5-4CB7-A57C-55C9B2C1FFEC}">
      <dsp:nvSpPr>
        <dsp:cNvPr id="0" name=""/>
        <dsp:cNvSpPr/>
      </dsp:nvSpPr>
      <dsp:spPr>
        <a:xfrm rot="10800000">
          <a:off x="354127" y="2557684"/>
          <a:ext cx="1418371"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sp:txBody>
      <dsp:txXfrm rot="10800000">
        <a:off x="397747" y="2557684"/>
        <a:ext cx="1331131" cy="3082438"/>
      </dsp:txXfrm>
    </dsp:sp>
    <dsp:sp modelId="{0BBFA55B-F92D-4426-9C45-B133A4B6F343}">
      <dsp:nvSpPr>
        <dsp:cNvPr id="0" name=""/>
        <dsp:cNvSpPr/>
      </dsp:nvSpPr>
      <dsp:spPr>
        <a:xfrm>
          <a:off x="1914335" y="341024"/>
          <a:ext cx="1418371" cy="1875635"/>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1914335"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Josef </a:t>
          </a:r>
          <a:r>
            <a:rPr lang="fr-BE" sz="1500" b="1" kern="1200" err="1"/>
            <a:t>Doppelbauer</a:t>
          </a:r>
          <a:endParaRPr lang="en-GB" sz="1500" b="1" kern="1200"/>
        </a:p>
        <a:p>
          <a:pPr marL="114300" lvl="1" indent="-114300" algn="ctr" defTabSz="622300">
            <a:lnSpc>
              <a:spcPct val="90000"/>
            </a:lnSpc>
            <a:spcBef>
              <a:spcPct val="0"/>
            </a:spcBef>
            <a:spcAft>
              <a:spcPct val="15000"/>
            </a:spcAft>
            <a:buFont typeface="Arial" panose="020B0604020202020204" pitchFamily="34" charset="0"/>
            <a:buNone/>
          </a:pPr>
          <a:r>
            <a:rPr lang="fr-BE" sz="1400" kern="1200" err="1"/>
            <a:t>Executive</a:t>
          </a:r>
          <a:r>
            <a:rPr lang="fr-BE" sz="1400" kern="1200"/>
            <a:t> </a:t>
          </a:r>
          <a:r>
            <a:rPr lang="fr-BE" sz="1400" kern="1200" err="1"/>
            <a:t>Director</a:t>
          </a:r>
          <a:endParaRPr lang="en-GB" sz="1400" kern="1200" err="1"/>
        </a:p>
      </dsp:txBody>
      <dsp:txXfrm rot="10800000">
        <a:off x="1957955" y="2557684"/>
        <a:ext cx="1331131" cy="3082438"/>
      </dsp:txXfrm>
    </dsp:sp>
    <dsp:sp modelId="{EDF3ECC9-B997-4EC6-B433-37C8EA71B1D2}">
      <dsp:nvSpPr>
        <dsp:cNvPr id="0" name=""/>
        <dsp:cNvSpPr/>
      </dsp:nvSpPr>
      <dsp:spPr>
        <a:xfrm>
          <a:off x="3474543" y="341024"/>
          <a:ext cx="1418371" cy="187563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3476373"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err="1"/>
            <a:t>Jayne</a:t>
          </a:r>
          <a:r>
            <a:rPr lang="fr-BE" sz="1500" b="1" kern="1200"/>
            <a:t> Yeo</a:t>
          </a:r>
          <a:endParaRPr lang="en-GB" sz="1500" b="1" kern="1200"/>
        </a:p>
        <a:p>
          <a:pPr marL="114300" lvl="1" indent="-114300" algn="ctr" defTabSz="622300">
            <a:lnSpc>
              <a:spcPct val="90000"/>
            </a:lnSpc>
            <a:spcBef>
              <a:spcPct val="0"/>
            </a:spcBef>
            <a:spcAft>
              <a:spcPct val="15000"/>
            </a:spcAft>
            <a:buNone/>
          </a:pPr>
          <a:r>
            <a:rPr lang="fr-BE" sz="1400" kern="1200"/>
            <a:t>Project </a:t>
          </a:r>
          <a:r>
            <a:rPr lang="fr-BE" sz="1400" kern="1200" err="1"/>
            <a:t>Officer</a:t>
          </a:r>
          <a:endParaRPr lang="fr-BE" sz="1400" kern="1200"/>
        </a:p>
      </dsp:txBody>
      <dsp:txXfrm rot="10800000">
        <a:off x="3519993" y="2557684"/>
        <a:ext cx="1331131" cy="3082438"/>
      </dsp:txXfrm>
    </dsp:sp>
    <dsp:sp modelId="{1DA29C03-357E-4847-AC49-43D9BD04FAC3}">
      <dsp:nvSpPr>
        <dsp:cNvPr id="0" name=""/>
        <dsp:cNvSpPr/>
      </dsp:nvSpPr>
      <dsp:spPr>
        <a:xfrm>
          <a:off x="5034751" y="341024"/>
          <a:ext cx="1418371" cy="18756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034751"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b="1" kern="1200"/>
            <a:t>Jan </a:t>
          </a:r>
          <a:r>
            <a:rPr lang="de-DE" sz="1400" b="1" kern="1200" err="1"/>
            <a:t>Grippenkoven</a:t>
          </a:r>
          <a:endParaRPr lang="en-GB" sz="1400" b="1" kern="1200"/>
        </a:p>
        <a:p>
          <a:pPr marL="0" lvl="0" indent="0" algn="ctr" defTabSz="622300">
            <a:lnSpc>
              <a:spcPct val="90000"/>
            </a:lnSpc>
            <a:spcBef>
              <a:spcPct val="0"/>
            </a:spcBef>
            <a:spcAft>
              <a:spcPct val="35000"/>
            </a:spcAft>
            <a:buNone/>
          </a:pPr>
          <a:r>
            <a:rPr lang="de-DE" sz="1400" kern="1200"/>
            <a:t>Teamleader</a:t>
          </a:r>
          <a:endParaRPr lang="en-GB" sz="1400" b="1" kern="1200"/>
        </a:p>
        <a:p>
          <a:pPr marL="114300" lvl="1" indent="-114300" algn="ctr" defTabSz="533400">
            <a:lnSpc>
              <a:spcPct val="90000"/>
            </a:lnSpc>
            <a:spcBef>
              <a:spcPct val="0"/>
            </a:spcBef>
            <a:spcAft>
              <a:spcPct val="15000"/>
            </a:spcAft>
            <a:buChar char="•"/>
          </a:pPr>
          <a:endParaRPr lang="en-GB" sz="1200" kern="1200"/>
        </a:p>
      </dsp:txBody>
      <dsp:txXfrm rot="10800000">
        <a:off x="5078371" y="2557684"/>
        <a:ext cx="1331131" cy="3082438"/>
      </dsp:txXfrm>
    </dsp:sp>
    <dsp:sp modelId="{F2319CC4-3B15-4E4C-9CEC-4659E2AA7F1E}">
      <dsp:nvSpPr>
        <dsp:cNvPr id="0" name=""/>
        <dsp:cNvSpPr/>
      </dsp:nvSpPr>
      <dsp:spPr>
        <a:xfrm>
          <a:off x="6590846" y="333465"/>
          <a:ext cx="1418371" cy="187563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6594960"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Fabrice </a:t>
          </a:r>
          <a:r>
            <a:rPr lang="de-DE" sz="1500" b="1" kern="1200" err="1"/>
            <a:t>Drogoul</a:t>
          </a:r>
          <a:endParaRPr lang="en-GB" sz="1500" b="1" kern="1200" err="1"/>
        </a:p>
        <a:p>
          <a:pPr marL="0" lvl="0" indent="0" algn="ctr" defTabSz="666750" rtl="0">
            <a:lnSpc>
              <a:spcPct val="90000"/>
            </a:lnSpc>
            <a:spcBef>
              <a:spcPct val="0"/>
            </a:spcBef>
            <a:spcAft>
              <a:spcPct val="35000"/>
            </a:spcAft>
            <a:buNone/>
          </a:pPr>
          <a:r>
            <a:rPr lang="fr-BE" sz="1500" kern="1200"/>
            <a:t>Human </a:t>
          </a:r>
          <a:r>
            <a:rPr lang="fr-BE" sz="1500" kern="1200" err="1"/>
            <a:t>Factors</a:t>
          </a:r>
          <a:r>
            <a:rPr lang="fr-BE" sz="1500" kern="1200"/>
            <a:t> Expert</a:t>
          </a:r>
          <a:r>
            <a:rPr lang="fr-BE" sz="1500" kern="1200">
              <a:latin typeface="Calibri Light" panose="020F0302020204030204"/>
            </a:rPr>
            <a:t> </a:t>
          </a:r>
          <a:endParaRPr lang="en-GB" sz="1500" b="1" kern="1200"/>
        </a:p>
      </dsp:txBody>
      <dsp:txXfrm rot="10800000">
        <a:off x="6638580" y="2557684"/>
        <a:ext cx="1331131" cy="3082438"/>
      </dsp:txXfrm>
    </dsp:sp>
    <dsp:sp modelId="{583E6D14-98EF-4F82-ABE7-84DBC2041F06}">
      <dsp:nvSpPr>
        <dsp:cNvPr id="0" name=""/>
        <dsp:cNvSpPr/>
      </dsp:nvSpPr>
      <dsp:spPr>
        <a:xfrm>
          <a:off x="8155168" y="341024"/>
          <a:ext cx="1418371" cy="18756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8155168"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Tim </a:t>
          </a:r>
          <a:r>
            <a:rPr lang="en-US" sz="1500" b="0" kern="1200" err="1"/>
            <a:t>Haesevoets</a:t>
          </a:r>
          <a:endParaRPr lang="en-GB" sz="1500" b="1" kern="1200" err="1"/>
        </a:p>
        <a:p>
          <a:pPr marL="0" lvl="0" indent="0" algn="ctr" defTabSz="666750">
            <a:lnSpc>
              <a:spcPct val="90000"/>
            </a:lnSpc>
            <a:spcBef>
              <a:spcPct val="0"/>
            </a:spcBef>
            <a:spcAft>
              <a:spcPct val="35000"/>
            </a:spcAft>
            <a:buFont typeface="Arial" panose="020B0604020202020204" pitchFamily="34" charset="0"/>
            <a:buNone/>
          </a:pPr>
          <a:r>
            <a:rPr lang="de-DE" sz="1500" kern="1200" err="1"/>
            <a:t>Safety</a:t>
          </a:r>
          <a:r>
            <a:rPr lang="de-DE" sz="1500" kern="1200"/>
            <a:t> Culture &amp; HOF Officer</a:t>
          </a:r>
          <a:endParaRPr lang="en-GB" sz="1500" b="1" kern="1200"/>
        </a:p>
        <a:p>
          <a:pPr marL="0" lvl="0" indent="0" algn="ctr" defTabSz="666750">
            <a:lnSpc>
              <a:spcPct val="90000"/>
            </a:lnSpc>
            <a:spcBef>
              <a:spcPct val="0"/>
            </a:spcBef>
            <a:spcAft>
              <a:spcPct val="35000"/>
            </a:spcAft>
            <a:buNone/>
          </a:pPr>
          <a:endParaRPr lang="en-GB" sz="1500" b="1" kern="1200"/>
        </a:p>
      </dsp:txBody>
      <dsp:txXfrm rot="10800000">
        <a:off x="8198788" y="2557684"/>
        <a:ext cx="1331131" cy="3082438"/>
      </dsp:txXfrm>
    </dsp:sp>
    <dsp:sp modelId="{6E543377-ADBC-4598-9C66-1B4DFB843AC0}">
      <dsp:nvSpPr>
        <dsp:cNvPr id="0" name=""/>
        <dsp:cNvSpPr/>
      </dsp:nvSpPr>
      <dsp:spPr>
        <a:xfrm>
          <a:off x="9712128" y="324312"/>
          <a:ext cx="1418371" cy="187563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78EC4-E2BB-4703-ADAB-9074D7B91481}">
      <dsp:nvSpPr>
        <dsp:cNvPr id="0" name=""/>
        <dsp:cNvSpPr/>
      </dsp:nvSpPr>
      <dsp:spPr>
        <a:xfrm rot="10800000">
          <a:off x="9715376"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Nora </a:t>
          </a:r>
          <a:r>
            <a:rPr lang="fr-BE" sz="1500" b="1" kern="1200" err="1"/>
            <a:t>Balfe</a:t>
          </a:r>
          <a:endParaRPr lang="en-GB" sz="1500" b="1" kern="1200" err="1"/>
        </a:p>
        <a:p>
          <a:pPr marL="0" lvl="0" indent="0" algn="ctr" defTabSz="666750">
            <a:lnSpc>
              <a:spcPct val="90000"/>
            </a:lnSpc>
            <a:spcBef>
              <a:spcPct val="0"/>
            </a:spcBef>
            <a:spcAft>
              <a:spcPct val="35000"/>
            </a:spcAft>
            <a:buNone/>
          </a:pPr>
          <a:r>
            <a:rPr lang="de-DE" sz="1500" kern="1200"/>
            <a:t>Human </a:t>
          </a:r>
          <a:r>
            <a:rPr lang="de-DE" sz="1500" kern="1200" err="1"/>
            <a:t>Factors</a:t>
          </a:r>
          <a:r>
            <a:rPr lang="de-DE" sz="1500" kern="1200"/>
            <a:t> </a:t>
          </a:r>
          <a:r>
            <a:rPr lang="de-DE" sz="1500" kern="1200" err="1"/>
            <a:t>Specialist</a:t>
          </a:r>
          <a:endParaRPr lang="en-GB" sz="1500" b="1" kern="1200"/>
        </a:p>
      </dsp:txBody>
      <dsp:txXfrm rot="10800000">
        <a:off x="9758996" y="2557684"/>
        <a:ext cx="1331131" cy="308243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1F6B0-75B9-4CDD-B17A-51041BD4C1B2}" type="datetimeFigureOut">
              <a:rPr lang="en-GB" smtClean="0"/>
              <a:t>12/12/2022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0D0764-102A-4644-BA60-541903CDA254}" type="slidenum">
              <a:rPr lang="en-GB" smtClean="0"/>
              <a:t>‹#›</a:t>
            </a:fld>
            <a:endParaRPr lang="en-GB"/>
          </a:p>
        </p:txBody>
      </p:sp>
    </p:spTree>
    <p:extLst>
      <p:ext uri="{BB962C8B-B14F-4D97-AF65-F5344CB8AC3E}">
        <p14:creationId xmlns:p14="http://schemas.microsoft.com/office/powerpoint/2010/main" val="419553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kybrary.aero/index.php/Fatigu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2</a:t>
            </a:fld>
            <a:endParaRPr lang="en-GB"/>
          </a:p>
        </p:txBody>
      </p:sp>
    </p:spTree>
    <p:extLst>
      <p:ext uri="{BB962C8B-B14F-4D97-AF65-F5344CB8AC3E}">
        <p14:creationId xmlns:p14="http://schemas.microsoft.com/office/powerpoint/2010/main" val="694952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441419-AE6F-48B4-864E-F1D5EE0BE1DB}"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3750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way you are controlling the fatigue risk is by rostering.</a:t>
            </a:r>
          </a:p>
          <a:p>
            <a:r>
              <a:rPr lang="en-GB"/>
              <a:t>Requirement</a:t>
            </a:r>
            <a:r>
              <a:rPr lang="en-GB" baseline="0"/>
              <a:t> to develop implement and monitor a rostering system </a:t>
            </a:r>
          </a:p>
          <a:p>
            <a:endParaRPr lang="en-GB" baseline="0"/>
          </a:p>
          <a:p>
            <a:r>
              <a:rPr lang="en-GB" baseline="0"/>
              <a:t>Not any rostering system , but one were the risk of fatigue is controlled. Not providing excessive </a:t>
            </a:r>
            <a:r>
              <a:rPr lang="en-GB" baseline="0" err="1"/>
              <a:t>sllep</a:t>
            </a:r>
            <a:r>
              <a:rPr lang="en-GB" baseline="0"/>
              <a:t> deprivation, ensure enough resting, that is compatible with human needs, good practices… </a:t>
            </a:r>
          </a:p>
          <a:p>
            <a:endParaRPr lang="en-GB" baseline="0"/>
          </a:p>
          <a:p>
            <a:r>
              <a:rPr lang="en-GB" baseline="0"/>
              <a:t>There are 8 factors that are ways but you are not limited to … fix limits for your rostering. Those are some prescriptive limits.</a:t>
            </a:r>
          </a:p>
          <a:p>
            <a:endParaRPr lang="en-GB" baseline="0"/>
          </a:p>
          <a:p>
            <a:r>
              <a:rPr lang="en-GB" baseline="0"/>
              <a:t>Another part that is important in 373 is the negotiations… </a:t>
            </a:r>
          </a:p>
          <a:p>
            <a:endParaRPr lang="en-GB" baseline="0"/>
          </a:p>
          <a:p>
            <a:r>
              <a:rPr lang="en-GB" baseline="0"/>
              <a:t>Introduction of a continuous improvement system.  Capture data : learn : improve</a:t>
            </a:r>
          </a:p>
          <a:p>
            <a:endParaRPr lang="en-GB" baseline="0"/>
          </a:p>
          <a:p>
            <a:endParaRPr lang="en-GB" baseline="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7E54F4-42AD-FB43-91F3-469F726D124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5682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Fatigue and </a:t>
            </a:r>
            <a:r>
              <a:rPr lang="fr-FR" err="1"/>
              <a:t>sleep</a:t>
            </a:r>
            <a:r>
              <a:rPr lang="fr-FR"/>
              <a:t> </a:t>
            </a:r>
            <a:r>
              <a:rPr lang="fr-FR" err="1"/>
              <a:t>deprivation</a:t>
            </a:r>
            <a:r>
              <a:rPr lang="fr-FR" baseline="0"/>
              <a:t> or </a:t>
            </a:r>
            <a:r>
              <a:rPr lang="fr-FR" baseline="0" err="1"/>
              <a:t>sleep</a:t>
            </a:r>
            <a:r>
              <a:rPr lang="fr-FR" baseline="0"/>
              <a:t> </a:t>
            </a:r>
            <a:r>
              <a:rPr lang="fr-FR" baseline="0" err="1"/>
              <a:t>problem</a:t>
            </a:r>
            <a:r>
              <a:rPr lang="fr-FR" baseline="0"/>
              <a:t> </a:t>
            </a:r>
            <a:r>
              <a:rPr lang="fr-FR" baseline="0" err="1"/>
              <a:t>can</a:t>
            </a:r>
            <a:r>
              <a:rPr lang="fr-FR" baseline="0"/>
              <a:t> have </a:t>
            </a:r>
            <a:r>
              <a:rPr lang="fr-FR" baseline="0" err="1"/>
              <a:t>consequences</a:t>
            </a:r>
            <a:r>
              <a:rPr lang="fr-FR" baseline="0"/>
              <a:t> on </a:t>
            </a:r>
            <a:r>
              <a:rPr lang="fr-FR" baseline="0" err="1"/>
              <a:t>health</a:t>
            </a:r>
            <a:r>
              <a:rPr lang="fr-FR" baseline="0"/>
              <a:t> </a:t>
            </a:r>
            <a:r>
              <a:rPr lang="fr-FR" baseline="0" err="1"/>
              <a:t>well</a:t>
            </a:r>
            <a:r>
              <a:rPr lang="fr-FR" baseline="0"/>
              <a:t> </a:t>
            </a:r>
            <a:r>
              <a:rPr lang="fr-FR" baseline="0" err="1"/>
              <a:t>being</a:t>
            </a:r>
            <a:r>
              <a:rPr lang="fr-FR" baseline="0"/>
              <a:t> and fatigue, </a:t>
            </a:r>
            <a:r>
              <a:rPr lang="fr-FR" baseline="0" err="1"/>
              <a:t>hence</a:t>
            </a:r>
            <a:r>
              <a:rPr lang="fr-FR" baseline="0"/>
              <a:t> </a:t>
            </a:r>
            <a:r>
              <a:rPr lang="fr-FR" baseline="0" err="1"/>
              <a:t>why</a:t>
            </a:r>
            <a:r>
              <a:rPr lang="fr-FR" baseline="0"/>
              <a:t> </a:t>
            </a:r>
            <a:r>
              <a:rPr lang="fr-FR" baseline="0" err="1"/>
              <a:t>we</a:t>
            </a:r>
            <a:r>
              <a:rPr lang="fr-FR" baseline="0"/>
              <a:t> have </a:t>
            </a:r>
            <a:r>
              <a:rPr lang="fr-FR" baseline="0" err="1"/>
              <a:t>introduce</a:t>
            </a:r>
            <a:r>
              <a:rPr lang="fr-FR" baseline="0"/>
              <a:t> </a:t>
            </a:r>
            <a:r>
              <a:rPr lang="fr-FR" baseline="0" err="1"/>
              <a:t>regulations</a:t>
            </a:r>
            <a:r>
              <a:rPr lang="fr-FR" baseline="0"/>
              <a:t> on fatigue management</a:t>
            </a:r>
            <a:endParaRPr lang="fr-FR"/>
          </a:p>
          <a:p>
            <a:endParaRPr lang="fr-FR"/>
          </a:p>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err="1"/>
              <a:t>What</a:t>
            </a:r>
            <a:r>
              <a:rPr lang="fr-FR" baseline="0"/>
              <a:t> </a:t>
            </a:r>
            <a:r>
              <a:rPr lang="fr-FR" baseline="0" err="1"/>
              <a:t>we</a:t>
            </a:r>
            <a:r>
              <a:rPr lang="fr-FR" baseline="0"/>
              <a:t> are </a:t>
            </a:r>
            <a:r>
              <a:rPr lang="fr-FR" baseline="0" err="1"/>
              <a:t>doing</a:t>
            </a:r>
            <a:r>
              <a:rPr lang="fr-FR" baseline="0"/>
              <a:t> at a </a:t>
            </a:r>
            <a:r>
              <a:rPr lang="fr-FR" baseline="0" err="1"/>
              <a:t>personal</a:t>
            </a:r>
            <a:r>
              <a:rPr lang="fr-FR" baseline="0"/>
              <a:t> </a:t>
            </a:r>
            <a:r>
              <a:rPr lang="fr-FR" baseline="0" err="1"/>
              <a:t>level</a:t>
            </a:r>
            <a:r>
              <a:rPr lang="fr-FR" baseline="0"/>
              <a:t> </a:t>
            </a:r>
            <a:r>
              <a:rPr lang="fr-FR" baseline="0" err="1"/>
              <a:t>is</a:t>
            </a:r>
            <a:r>
              <a:rPr lang="fr-FR" baseline="0"/>
              <a:t> </a:t>
            </a:r>
            <a:r>
              <a:rPr lang="fr-FR" baseline="0" err="1"/>
              <a:t>impacting</a:t>
            </a:r>
            <a:r>
              <a:rPr lang="fr-FR" baseline="0"/>
              <a:t> </a:t>
            </a:r>
            <a:r>
              <a:rPr lang="fr-FR" baseline="0" err="1"/>
              <a:t>also</a:t>
            </a:r>
            <a:r>
              <a:rPr lang="fr-FR" baseline="0"/>
              <a:t> </a:t>
            </a:r>
            <a:r>
              <a:rPr lang="fr-FR" baseline="0" err="1"/>
              <a:t>our</a:t>
            </a:r>
            <a:r>
              <a:rPr lang="fr-FR" baseline="0"/>
              <a:t> fatigue and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baseline="0"/>
          </a:p>
          <a:p>
            <a:r>
              <a:rPr lang="fr-FR" err="1"/>
              <a:t>We</a:t>
            </a:r>
            <a:r>
              <a:rPr lang="fr-FR"/>
              <a:t> have to deal </a:t>
            </a:r>
            <a:r>
              <a:rPr lang="fr-FR" err="1"/>
              <a:t>with</a:t>
            </a:r>
            <a:r>
              <a:rPr lang="fr-FR"/>
              <a:t> </a:t>
            </a:r>
            <a:r>
              <a:rPr lang="fr-FR" err="1"/>
              <a:t>individuals</a:t>
            </a:r>
            <a:r>
              <a:rPr lang="fr-FR"/>
              <a:t> </a:t>
            </a:r>
            <a:r>
              <a:rPr lang="fr-FR" err="1"/>
              <a:t>that</a:t>
            </a:r>
            <a:r>
              <a:rPr lang="fr-FR"/>
              <a:t> have </a:t>
            </a:r>
            <a:r>
              <a:rPr lang="fr-FR" err="1"/>
              <a:t>different</a:t>
            </a:r>
            <a:r>
              <a:rPr lang="fr-FR"/>
              <a:t> </a:t>
            </a:r>
            <a:r>
              <a:rPr lang="fr-FR" err="1"/>
              <a:t>personality</a:t>
            </a:r>
            <a:r>
              <a:rPr lang="fr-FR"/>
              <a:t> , </a:t>
            </a:r>
            <a:r>
              <a:rPr lang="fr-FR" err="1"/>
              <a:t>sleep</a:t>
            </a:r>
            <a:r>
              <a:rPr lang="fr-FR"/>
              <a:t> </a:t>
            </a:r>
            <a:r>
              <a:rPr lang="fr-FR" err="1"/>
              <a:t>need</a:t>
            </a:r>
            <a:r>
              <a:rPr lang="fr-FR"/>
              <a:t>…  and</a:t>
            </a:r>
            <a:r>
              <a:rPr lang="fr-FR" baseline="0"/>
              <a:t> </a:t>
            </a:r>
            <a:r>
              <a:rPr lang="fr-FR" baseline="0" err="1"/>
              <a:t>we</a:t>
            </a:r>
            <a:r>
              <a:rPr lang="fr-FR" baseline="0"/>
              <a:t> have to </a:t>
            </a:r>
            <a:r>
              <a:rPr lang="fr-FR" baseline="0" err="1"/>
              <a:t>accept</a:t>
            </a:r>
            <a:r>
              <a:rPr lang="fr-FR" baseline="0"/>
              <a:t> </a:t>
            </a:r>
            <a:r>
              <a:rPr lang="fr-FR" baseline="0" err="1"/>
              <a:t>it</a:t>
            </a:r>
            <a:r>
              <a:rPr lang="fr-FR" baseline="0"/>
              <a:t> ! This </a:t>
            </a:r>
            <a:r>
              <a:rPr lang="fr-FR" baseline="0" err="1"/>
              <a:t>is</a:t>
            </a:r>
            <a:r>
              <a:rPr lang="fr-FR" baseline="0"/>
              <a:t> </a:t>
            </a:r>
            <a:r>
              <a:rPr lang="fr-FR" baseline="0" err="1"/>
              <a:t>also</a:t>
            </a:r>
            <a:r>
              <a:rPr lang="fr-FR" baseline="0"/>
              <a:t> how </a:t>
            </a:r>
            <a:r>
              <a:rPr lang="fr-FR" baseline="0" err="1"/>
              <a:t>we</a:t>
            </a:r>
            <a:r>
              <a:rPr lang="fr-FR" baseline="0"/>
              <a:t> are </a:t>
            </a:r>
            <a:r>
              <a:rPr lang="fr-FR" baseline="0" err="1"/>
              <a:t>selected</a:t>
            </a:r>
            <a:r>
              <a:rPr lang="fr-FR" baseline="0"/>
              <a:t> </a:t>
            </a:r>
            <a:r>
              <a:rPr lang="fr-FR" baseline="0" err="1"/>
              <a:t>that</a:t>
            </a:r>
            <a:r>
              <a:rPr lang="fr-FR" baseline="0"/>
              <a:t> impact </a:t>
            </a:r>
            <a:r>
              <a:rPr lang="fr-FR" baseline="0" err="1"/>
              <a:t>our</a:t>
            </a:r>
            <a:r>
              <a:rPr lang="fr-FR" baseline="0"/>
              <a:t> profile. </a:t>
            </a:r>
          </a:p>
          <a:p>
            <a:endParaRPr lang="fr-FR" baseline="0"/>
          </a:p>
          <a:p>
            <a:endParaRPr lang="fr-FR" baseline="0"/>
          </a:p>
          <a:p>
            <a:r>
              <a:rPr lang="fr-FR"/>
              <a:t>But all</a:t>
            </a:r>
            <a:r>
              <a:rPr lang="fr-FR" baseline="0"/>
              <a:t> </a:t>
            </a:r>
            <a:r>
              <a:rPr lang="fr-FR" baseline="0" err="1"/>
              <a:t>that</a:t>
            </a:r>
            <a:r>
              <a:rPr lang="fr-FR" baseline="0"/>
              <a:t> </a:t>
            </a:r>
            <a:r>
              <a:rPr lang="fr-FR" baseline="0" err="1"/>
              <a:t>is</a:t>
            </a:r>
            <a:r>
              <a:rPr lang="fr-FR" baseline="0"/>
              <a:t> not </a:t>
            </a:r>
            <a:r>
              <a:rPr lang="fr-FR" baseline="0" err="1"/>
              <a:t>only</a:t>
            </a:r>
            <a:r>
              <a:rPr lang="fr-FR" baseline="0"/>
              <a:t> a </a:t>
            </a:r>
            <a:r>
              <a:rPr lang="fr-FR" baseline="0" err="1"/>
              <a:t>personal</a:t>
            </a:r>
            <a:r>
              <a:rPr lang="fr-FR" baseline="0"/>
              <a:t> </a:t>
            </a:r>
            <a:r>
              <a:rPr lang="fr-FR" baseline="0" err="1"/>
              <a:t>responsiblity</a:t>
            </a:r>
            <a:r>
              <a:rPr lang="fr-FR" baseline="0"/>
              <a:t>. It </a:t>
            </a:r>
            <a:r>
              <a:rPr lang="fr-FR" baseline="0" err="1"/>
              <a:t>is</a:t>
            </a:r>
            <a:r>
              <a:rPr lang="fr-FR" baseline="0"/>
              <a:t> not </a:t>
            </a:r>
            <a:r>
              <a:rPr lang="fr-FR" baseline="0" err="1"/>
              <a:t>only</a:t>
            </a:r>
            <a:r>
              <a:rPr lang="fr-FR" baseline="0"/>
              <a:t> </a:t>
            </a:r>
            <a:r>
              <a:rPr lang="fr-FR" baseline="0" err="1"/>
              <a:t>our</a:t>
            </a:r>
            <a:r>
              <a:rPr lang="fr-FR" baseline="0"/>
              <a:t> social life and </a:t>
            </a:r>
            <a:r>
              <a:rPr lang="fr-FR" baseline="0" err="1"/>
              <a:t>our</a:t>
            </a:r>
            <a:r>
              <a:rPr lang="fr-FR" baseline="0"/>
              <a:t> </a:t>
            </a:r>
            <a:r>
              <a:rPr lang="fr-FR" baseline="0" err="1"/>
              <a:t>private</a:t>
            </a:r>
            <a:r>
              <a:rPr lang="fr-FR" baseline="0"/>
              <a:t> life </a:t>
            </a:r>
            <a:r>
              <a:rPr lang="fr-FR" baseline="0" err="1"/>
              <a:t>that</a:t>
            </a:r>
            <a:r>
              <a:rPr lang="fr-FR" baseline="0"/>
              <a:t> </a:t>
            </a:r>
            <a:r>
              <a:rPr lang="fr-FR" baseline="0" err="1"/>
              <a:t>will</a:t>
            </a:r>
            <a:r>
              <a:rPr lang="fr-FR" baseline="0"/>
              <a:t> impact </a:t>
            </a:r>
            <a:r>
              <a:rPr lang="fr-FR" baseline="0" err="1"/>
              <a:t>sleep</a:t>
            </a:r>
            <a:r>
              <a:rPr lang="fr-FR" baseline="0"/>
              <a:t> and </a:t>
            </a:r>
            <a:r>
              <a:rPr lang="fr-FR" baseline="0" err="1"/>
              <a:t>ultimatly</a:t>
            </a:r>
            <a:r>
              <a:rPr lang="fr-FR" baseline="0"/>
              <a:t> fatigue</a:t>
            </a:r>
          </a:p>
          <a:p>
            <a:r>
              <a:rPr lang="fr-FR" baseline="0"/>
              <a:t>There </a:t>
            </a:r>
            <a:r>
              <a:rPr lang="fr-FR" baseline="0" err="1"/>
              <a:t>is</a:t>
            </a:r>
            <a:r>
              <a:rPr lang="fr-FR" baseline="0"/>
              <a:t> a </a:t>
            </a:r>
            <a:r>
              <a:rPr lang="fr-FR" baseline="0" err="1"/>
              <a:t>tight</a:t>
            </a:r>
            <a:r>
              <a:rPr lang="fr-FR" baseline="0"/>
              <a:t> </a:t>
            </a:r>
            <a:r>
              <a:rPr lang="fr-FR" baseline="0" err="1"/>
              <a:t>connection</a:t>
            </a:r>
            <a:r>
              <a:rPr lang="fr-FR" baseline="0"/>
              <a:t> </a:t>
            </a:r>
            <a:r>
              <a:rPr lang="fr-FR" baseline="0" err="1"/>
              <a:t>with</a:t>
            </a:r>
            <a:r>
              <a:rPr lang="fr-FR" baseline="0"/>
              <a:t> </a:t>
            </a:r>
            <a:r>
              <a:rPr lang="fr-FR" baseline="0" err="1"/>
              <a:t>work</a:t>
            </a:r>
            <a:r>
              <a:rPr lang="fr-FR" baseline="0"/>
              <a:t> and the </a:t>
            </a:r>
            <a:r>
              <a:rPr lang="fr-FR" baseline="0" err="1"/>
              <a:t>oragisational</a:t>
            </a:r>
            <a:r>
              <a:rPr lang="fr-FR" baseline="0"/>
              <a:t> </a:t>
            </a:r>
            <a:r>
              <a:rPr lang="fr-FR" baseline="0" err="1"/>
              <a:t>responsiblity</a:t>
            </a:r>
            <a:endParaRPr lang="fr-FR" baseline="0"/>
          </a:p>
          <a:p>
            <a:pPr marL="171450" indent="-171450">
              <a:buFontTx/>
              <a:buChar char="-"/>
            </a:pPr>
            <a:r>
              <a:rPr lang="fr-FR" baseline="0"/>
              <a:t>Shape </a:t>
            </a:r>
            <a:r>
              <a:rPr lang="fr-FR" baseline="0" err="1"/>
              <a:t>your</a:t>
            </a:r>
            <a:r>
              <a:rPr lang="fr-FR" baseline="0"/>
              <a:t> </a:t>
            </a:r>
            <a:r>
              <a:rPr lang="fr-FR" baseline="0" err="1"/>
              <a:t>private</a:t>
            </a:r>
            <a:r>
              <a:rPr lang="fr-FR" baseline="0"/>
              <a:t> life</a:t>
            </a:r>
          </a:p>
          <a:p>
            <a:pPr marL="171450" indent="-171450">
              <a:buFontTx/>
              <a:buChar char="-"/>
            </a:pPr>
            <a:r>
              <a:rPr lang="fr-FR" baseline="0" err="1"/>
              <a:t>Give</a:t>
            </a:r>
            <a:r>
              <a:rPr lang="fr-FR" baseline="0"/>
              <a:t> </a:t>
            </a:r>
            <a:r>
              <a:rPr lang="fr-FR" baseline="0" err="1"/>
              <a:t>you</a:t>
            </a:r>
            <a:r>
              <a:rPr lang="fr-FR" baseline="0"/>
              <a:t> ressources to </a:t>
            </a:r>
            <a:r>
              <a:rPr lang="fr-FR" baseline="0" err="1"/>
              <a:t>organize</a:t>
            </a:r>
            <a:r>
              <a:rPr lang="fr-FR" baseline="0"/>
              <a:t> </a:t>
            </a:r>
            <a:r>
              <a:rPr lang="fr-FR" baseline="0" err="1"/>
              <a:t>your</a:t>
            </a:r>
            <a:r>
              <a:rPr lang="fr-FR" baseline="0"/>
              <a:t> </a:t>
            </a:r>
            <a:r>
              <a:rPr lang="fr-FR" baseline="0" err="1"/>
              <a:t>personal</a:t>
            </a:r>
            <a:r>
              <a:rPr lang="fr-FR" baseline="0"/>
              <a:t> </a:t>
            </a:r>
            <a:r>
              <a:rPr lang="fr-FR" baseline="0" err="1"/>
              <a:t>strategies</a:t>
            </a:r>
            <a:endParaRPr lang="fr-FR" baseline="0"/>
          </a:p>
          <a:p>
            <a:pPr marL="171450" indent="-171450">
              <a:buFontTx/>
              <a:buChar char="-"/>
            </a:pPr>
            <a:r>
              <a:rPr lang="fr-FR" baseline="0"/>
              <a:t>Not </a:t>
            </a:r>
            <a:r>
              <a:rPr lang="fr-FR" baseline="0" err="1"/>
              <a:t>selecting</a:t>
            </a:r>
            <a:r>
              <a:rPr lang="fr-FR" baseline="0"/>
              <a:t> </a:t>
            </a:r>
            <a:r>
              <a:rPr lang="fr-FR" baseline="0" err="1"/>
              <a:t>only</a:t>
            </a:r>
            <a:r>
              <a:rPr lang="fr-FR" baseline="0"/>
              <a:t> the best </a:t>
            </a:r>
            <a:r>
              <a:rPr lang="fr-FR" baseline="0" err="1"/>
              <a:t>criteria</a:t>
            </a:r>
            <a:r>
              <a:rPr lang="fr-FR" baseline="0"/>
              <a: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858496-220C-D84E-BDED-4F6FCE954875}" type="slidenum">
              <a:rPr kumimoji="0" lang="fr-F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r-F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5246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Idea</a:t>
            </a:r>
            <a:r>
              <a:rPr lang="en-GB" baseline="0"/>
              <a:t> of regulation is to go further than what exist. Recognise fatigue is not considered enough </a:t>
            </a:r>
          </a:p>
          <a:p>
            <a:r>
              <a:rPr lang="en-GB" baseline="0"/>
              <a:t>Even if we have already some constraints</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526856-A1E9-784C-A500-2AD0E533C9E0}" type="slidenum">
              <a:rPr kumimoji="0" lang="en-GB" altLang="fr-F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altLang="fr-F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83787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different countries</a:t>
            </a:r>
            <a:r>
              <a:rPr lang="en-GB" baseline="0"/>
              <a:t> when fatigue is considered it is based on national laws and collective agreement.</a:t>
            </a:r>
          </a:p>
          <a:p>
            <a:r>
              <a:rPr lang="en-GB" baseline="0"/>
              <a:t>They give already some limits for a prescriptive approach . The EU regulation 373 is asking to do more and go beyond. For some there is more to do than others. For some that requires to change what is applied if it is not constraining enough.  373 hard law… no choice…  or if demonstrate as good as the detailed Acceptable means of compliance…. Not just in </a:t>
            </a:r>
            <a:r>
              <a:rPr lang="en-GB" baseline="0" err="1"/>
              <a:t>spain</a:t>
            </a:r>
            <a:r>
              <a:rPr lang="en-GB" baseline="0"/>
              <a:t> we eat later so the night is later… it is a safety regulation … is it as safe to declare night at 1h30 ? No chance to prove that !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526856-A1E9-784C-A500-2AD0E533C9E0}" type="slidenum">
              <a:rPr kumimoji="0" lang="en-GB" altLang="fr-F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fr-F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59412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301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n-US" noProof="0"/>
          </a:p>
        </p:txBody>
      </p:sp>
      <p:sp>
        <p:nvSpPr>
          <p:cNvPr id="4" name="3 Marcador de fecha"/>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CA0396-6D20-41F1-AB5C-1EB4441A7938}" type="datetime1">
              <a:rPr kumimoji="0" lang="es-E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12/12/2022</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77490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441419-AE6F-48B4-864E-F1D5EE0BE1DB}"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26558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754">
              <a:defRPr/>
            </a:pPr>
            <a:r>
              <a:rPr lang="en-US" sz="1200" i="1">
                <a:solidFill>
                  <a:srgbClr val="494A55"/>
                </a:solidFill>
              </a:rPr>
              <a:t>A data-driven means of continuously monitoring and maintaining </a:t>
            </a:r>
            <a:r>
              <a:rPr lang="en-US" sz="1200" i="1">
                <a:solidFill>
                  <a:srgbClr val="0A589F"/>
                </a:solidFill>
                <a:hlinkClick r:id="rId3" tooltip="Fatigue"/>
              </a:rPr>
              <a:t>fatigue</a:t>
            </a:r>
            <a:r>
              <a:rPr lang="en-US" sz="1200" i="1">
                <a:solidFill>
                  <a:srgbClr val="494A55"/>
                </a:solidFill>
              </a:rPr>
              <a:t> related safety risks, based upon scientific principles and knowledge as well as operational experience that aims to ensure relevant personnel are performing at adequate levels of alertness</a:t>
            </a:r>
            <a:r>
              <a:rPr lang="en-US" sz="1200">
                <a:solidFill>
                  <a:srgbClr val="494A55"/>
                </a:solidFill>
              </a:rPr>
              <a:t>. (ICAO)</a:t>
            </a:r>
          </a:p>
          <a:p>
            <a:pPr defTabSz="912754">
              <a:defRPr/>
            </a:pPr>
            <a:endParaRPr lang="en-US" sz="1200">
              <a:solidFill>
                <a:srgbClr val="494A55"/>
              </a:solidFill>
            </a:endParaRPr>
          </a:p>
          <a:p>
            <a:pPr defTabSz="912754">
              <a:defRPr/>
            </a:pPr>
            <a:r>
              <a:rPr lang="en-US" sz="1200">
                <a:solidFill>
                  <a:srgbClr val="494A55"/>
                </a:solidFill>
              </a:rPr>
              <a:t>Sleep Science Principles (ICAO)</a:t>
            </a:r>
          </a:p>
          <a:p>
            <a:pPr marL="171141" indent="-171141" algn="just">
              <a:buFont typeface="Arial" panose="020B0604020202020204" pitchFamily="34" charset="0"/>
              <a:buChar char="•"/>
            </a:pPr>
            <a:r>
              <a:rPr lang="en-US" sz="1200"/>
              <a:t>Periods of wake need to be limited. Getting enough sleep (both quantity and quality) on a regular basis is essential for restoring the brain and body.</a:t>
            </a:r>
          </a:p>
          <a:p>
            <a:pPr marL="171141" indent="-171141" algn="just">
              <a:buFont typeface="Arial" panose="020B0604020202020204" pitchFamily="34" charset="0"/>
              <a:buChar char="•"/>
            </a:pPr>
            <a:r>
              <a:rPr lang="en-US" sz="1200"/>
              <a:t>Reducing the amount or the quality of sleep, even for a single night, decreases the ability to function and increases sleepiness the next day.</a:t>
            </a:r>
          </a:p>
          <a:p>
            <a:pPr marL="171141" indent="-171141" algn="just">
              <a:buFont typeface="Arial" panose="020B0604020202020204" pitchFamily="34" charset="0"/>
              <a:buChar char="•"/>
            </a:pPr>
            <a:r>
              <a:rPr lang="en-US" sz="1200"/>
              <a:t>The circadian body clock affects the timing and quality of sleep and produces daily highs and lows in performance on various tasks.</a:t>
            </a:r>
          </a:p>
          <a:p>
            <a:pPr marL="171141" indent="-171141" algn="just">
              <a:buFont typeface="Arial" panose="020B0604020202020204" pitchFamily="34" charset="0"/>
              <a:buChar char="•"/>
            </a:pPr>
            <a:r>
              <a:rPr lang="en-US" sz="1200"/>
              <a:t>Workload can contribute to an individual’s level of fatigue. Low workload may unmask physiological sleepiness while high workload may exceed the capacity of a fatigued individual.</a:t>
            </a:r>
          </a:p>
          <a:p>
            <a:endParaRPr lang="fr-BE"/>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441419-AE6F-48B4-864E-F1D5EE0BE1DB}"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00700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latin typeface="Calibri" panose="020F0502020204030204" pitchFamily="34" charset="0"/>
                <a:cs typeface="Calibri" panose="020F0502020204030204" pitchFamily="34" charset="0"/>
              </a:rPr>
              <a:t>Also known as </a:t>
            </a:r>
            <a:r>
              <a:rPr lang="en-US" sz="2400" b="1">
                <a:latin typeface="Calibri" panose="020F0502020204030204" pitchFamily="34" charset="0"/>
                <a:cs typeface="Calibri" panose="020F0502020204030204" pitchFamily="34" charset="0"/>
              </a:rPr>
              <a:t>ATCO Planning, ATCO Scheduling, Shift Scheduling, Workforce Management </a:t>
            </a:r>
            <a:r>
              <a:rPr lang="en-US" sz="2400">
                <a:latin typeface="Calibri" panose="020F0502020204030204" pitchFamily="34" charset="0"/>
                <a:cs typeface="Calibri" panose="020F0502020204030204" pitchFamily="34" charset="0"/>
              </a:rPr>
              <a:t>tools (platforms / systems)</a:t>
            </a:r>
            <a:r>
              <a:rPr lang="en-US" sz="2400" b="1">
                <a:latin typeface="Calibri" panose="020F0502020204030204" pitchFamily="34" charset="0"/>
                <a:cs typeface="Calibri" panose="020F0502020204030204" pitchFamily="34" charset="0"/>
              </a:rPr>
              <a:t>;</a:t>
            </a:r>
          </a:p>
          <a:p>
            <a:r>
              <a:rPr lang="en-US" sz="2400" b="1">
                <a:solidFill>
                  <a:srgbClr val="FF0000"/>
                </a:solidFill>
                <a:latin typeface="Calibri" panose="020F0502020204030204" pitchFamily="34" charset="0"/>
                <a:cs typeface="Calibri" panose="020F0502020204030204" pitchFamily="34" charset="0"/>
              </a:rPr>
              <a:t>Are software systems designed to allocate ATCOs on working positions as safely and efficiently as possible ?</a:t>
            </a:r>
          </a:p>
          <a:p>
            <a:r>
              <a:rPr lang="en-US" sz="2400">
                <a:latin typeface="Calibri" panose="020F0502020204030204" pitchFamily="34" charset="0"/>
                <a:cs typeface="Calibri" panose="020F0502020204030204" pitchFamily="34" charset="0"/>
              </a:rPr>
              <a:t>Have</a:t>
            </a:r>
            <a:r>
              <a:rPr lang="en-US" sz="2400" b="1">
                <a:latin typeface="Calibri" panose="020F0502020204030204" pitchFamily="34" charset="0"/>
                <a:cs typeface="Calibri" panose="020F0502020204030204" pitchFamily="34" charset="0"/>
              </a:rPr>
              <a:t> few </a:t>
            </a:r>
            <a:r>
              <a:rPr lang="en-US" sz="2400">
                <a:latin typeface="Calibri" panose="020F0502020204030204" pitchFamily="34" charset="0"/>
                <a:cs typeface="Calibri" panose="020F0502020204030204" pitchFamily="34" charset="0"/>
              </a:rPr>
              <a:t>main performance goals</a:t>
            </a:r>
            <a:r>
              <a:rPr lang="en-US" sz="2400" b="1">
                <a:latin typeface="Calibri" panose="020F0502020204030204" pitchFamily="34" charset="0"/>
                <a:cs typeface="Calibri" panose="020F0502020204030204" pitchFamily="34" charset="0"/>
              </a:rPr>
              <a:t>:</a:t>
            </a:r>
          </a:p>
          <a:p>
            <a:pPr lvl="1"/>
            <a:r>
              <a:rPr lang="en-US" sz="2000" b="1">
                <a:latin typeface="Calibri" panose="020F0502020204030204" pitchFamily="34" charset="0"/>
                <a:cs typeface="Calibri" panose="020F0502020204030204" pitchFamily="34" charset="0"/>
              </a:rPr>
              <a:t>increase</a:t>
            </a:r>
            <a:r>
              <a:rPr lang="en-US" sz="2000">
                <a:latin typeface="Calibri" panose="020F0502020204030204" pitchFamily="34" charset="0"/>
                <a:cs typeface="Calibri" panose="020F0502020204030204" pitchFamily="34" charset="0"/>
              </a:rPr>
              <a:t> flexibility (dealing with staff unavailability, traffic variations/dynamic </a:t>
            </a:r>
            <a:r>
              <a:rPr lang="en-US" sz="2000" err="1">
                <a:latin typeface="Calibri" panose="020F0502020204030204" pitchFamily="34" charset="0"/>
                <a:cs typeface="Calibri" panose="020F0502020204030204" pitchFamily="34" charset="0"/>
              </a:rPr>
              <a:t>SoTs</a:t>
            </a:r>
            <a:r>
              <a:rPr lang="en-US" sz="2000">
                <a:latin typeface="Calibri" panose="020F0502020204030204" pitchFamily="34" charset="0"/>
                <a:cs typeface="Calibri" panose="020F0502020204030204" pitchFamily="34" charset="0"/>
              </a:rPr>
              <a:t>) and </a:t>
            </a:r>
            <a:r>
              <a:rPr lang="en-US" sz="2000" b="1">
                <a:latin typeface="Calibri" panose="020F0502020204030204" pitchFamily="34" charset="0"/>
                <a:cs typeface="Calibri" panose="020F0502020204030204" pitchFamily="34" charset="0"/>
              </a:rPr>
              <a:t>preserving</a:t>
            </a:r>
            <a:r>
              <a:rPr lang="en-US" sz="2000">
                <a:latin typeface="Calibri" panose="020F0502020204030204" pitchFamily="34" charset="0"/>
                <a:cs typeface="Calibri" panose="020F0502020204030204" pitchFamily="34" charset="0"/>
              </a:rPr>
              <a:t> safety (fatigue management) and</a:t>
            </a:r>
          </a:p>
          <a:p>
            <a:pPr lvl="1"/>
            <a:r>
              <a:rPr lang="en-US" sz="2000" b="1">
                <a:latin typeface="Calibri" panose="020F0502020204030204" pitchFamily="34" charset="0"/>
                <a:cs typeface="Calibri" panose="020F0502020204030204" pitchFamily="34" charset="0"/>
              </a:rPr>
              <a:t>decrease</a:t>
            </a:r>
            <a:r>
              <a:rPr lang="en-US" sz="2000">
                <a:latin typeface="Calibri" panose="020F0502020204030204" pitchFamily="34" charset="0"/>
                <a:cs typeface="Calibri" panose="020F0502020204030204" pitchFamily="34" charset="0"/>
              </a:rPr>
              <a:t> costs associated with workforce management and planning.</a:t>
            </a:r>
          </a:p>
          <a:p>
            <a:pPr lvl="1"/>
            <a:endParaRPr lang="en-US" sz="20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Come in different “shapes” and “sizes”;</a:t>
            </a:r>
          </a:p>
          <a:p>
            <a:r>
              <a:rPr lang="en-US" sz="2400">
                <a:latin typeface="Calibri" panose="020F0502020204030204" pitchFamily="34" charset="0"/>
                <a:cs typeface="Calibri" panose="020F0502020204030204" pitchFamily="34" charset="0"/>
              </a:rPr>
              <a:t>Most of them are not tailored to industry specifics;</a:t>
            </a:r>
          </a:p>
          <a:p>
            <a:r>
              <a:rPr lang="en-US" sz="2400">
                <a:latin typeface="Calibri" panose="020F0502020204030204" pitchFamily="34" charset="0"/>
                <a:cs typeface="Calibri" panose="020F0502020204030204" pitchFamily="34" charset="0"/>
              </a:rPr>
              <a:t>Most of them require some degree of human intervention in the rostering and allocation process, lacking complete automation.</a:t>
            </a:r>
          </a:p>
          <a:p>
            <a:pPr lvl="1"/>
            <a:endParaRPr lang="en-US" sz="2000">
              <a:latin typeface="Calibri" panose="020F0502020204030204" pitchFamily="34" charset="0"/>
              <a:cs typeface="Calibri" panose="020F0502020204030204" pitchFamily="34" charset="0"/>
            </a:endParaRPr>
          </a:p>
          <a:p>
            <a:pPr marL="457200" lvl="1" indent="0">
              <a:buNone/>
            </a:pPr>
            <a:endParaRPr lang="en-US" sz="2000" b="1">
              <a:latin typeface="Calibri" panose="020F0502020204030204" pitchFamily="34" charset="0"/>
              <a:cs typeface="Calibri" panose="020F0502020204030204" pitchFamily="34" charset="0"/>
            </a:endParaRPr>
          </a:p>
          <a:p>
            <a:endParaRPr lang="fr-BE"/>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441419-AE6F-48B4-864E-F1D5EE0BE1DB}"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30311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441419-AE6F-48B4-864E-F1D5EE0BE1DB}"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857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3</a:t>
            </a:fld>
            <a:endParaRPr lang="en-GB"/>
          </a:p>
        </p:txBody>
      </p:sp>
    </p:spTree>
    <p:extLst>
      <p:ext uri="{BB962C8B-B14F-4D97-AF65-F5344CB8AC3E}">
        <p14:creationId xmlns:p14="http://schemas.microsoft.com/office/powerpoint/2010/main" val="446069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441419-AE6F-48B4-864E-F1D5EE0BE1DB}"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69503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441419-AE6F-48B4-864E-F1D5EE0BE1DB}"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2415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for your attention</a:t>
            </a:r>
            <a:r>
              <a:rPr lang="en-GB" baseline="0"/>
              <a:t>.</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441419-AE6F-48B4-864E-F1D5EE0BE1DB}"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3884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4</a:t>
            </a:fld>
            <a:endParaRPr lang="en-GB"/>
          </a:p>
        </p:txBody>
      </p:sp>
    </p:spTree>
    <p:extLst>
      <p:ext uri="{BB962C8B-B14F-4D97-AF65-F5344CB8AC3E}">
        <p14:creationId xmlns:p14="http://schemas.microsoft.com/office/powerpoint/2010/main" val="2215074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5</a:t>
            </a:fld>
            <a:endParaRPr lang="en-GB"/>
          </a:p>
        </p:txBody>
      </p:sp>
    </p:spTree>
    <p:extLst>
      <p:ext uri="{BB962C8B-B14F-4D97-AF65-F5344CB8AC3E}">
        <p14:creationId xmlns:p14="http://schemas.microsoft.com/office/powerpoint/2010/main" val="123363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8</a:t>
            </a:fld>
            <a:endParaRPr lang="en-GB"/>
          </a:p>
        </p:txBody>
      </p:sp>
    </p:spTree>
    <p:extLst>
      <p:ext uri="{BB962C8B-B14F-4D97-AF65-F5344CB8AC3E}">
        <p14:creationId xmlns:p14="http://schemas.microsoft.com/office/powerpoint/2010/main" val="1599889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 </a:t>
            </a:r>
            <a:r>
              <a:rPr lang="de-DE" err="1"/>
              <a:t>new</a:t>
            </a:r>
            <a:r>
              <a:rPr lang="de-DE"/>
              <a:t> </a:t>
            </a:r>
            <a:r>
              <a:rPr lang="de-DE" err="1"/>
              <a:t>central</a:t>
            </a:r>
            <a:r>
              <a:rPr lang="de-DE"/>
              <a:t> Station was </a:t>
            </a:r>
            <a:r>
              <a:rPr lang="de-DE" err="1"/>
              <a:t>built</a:t>
            </a:r>
            <a:r>
              <a:rPr lang="de-DE"/>
              <a:t> in BS in 1966</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8433A-3D12-444A-8A1F-2969B3EF30A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393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Simply put, the future of work is a projection of how work, workers and the workplace will evolve in the years ahead.</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8433A-3D12-444A-8A1F-2969B3EF30A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467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Workload and </a:t>
            </a:r>
            <a:r>
              <a:rPr lang="de-DE" err="1"/>
              <a:t>fatigue</a:t>
            </a:r>
            <a:r>
              <a:rPr lang="de-DE"/>
              <a:t> </a:t>
            </a:r>
            <a:r>
              <a:rPr lang="de-DE" err="1"/>
              <a:t>are</a:t>
            </a:r>
            <a:r>
              <a:rPr lang="de-DE"/>
              <a:t> </a:t>
            </a:r>
            <a:r>
              <a:rPr lang="de-DE" err="1"/>
              <a:t>central</a:t>
            </a:r>
            <a:r>
              <a:rPr lang="de-DE"/>
              <a:t> </a:t>
            </a:r>
            <a:r>
              <a:rPr lang="de-DE" err="1"/>
              <a:t>aspects</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8433A-3D12-444A-8A1F-2969B3EF30A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35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31</a:t>
            </a:fld>
            <a:endParaRPr lang="en-GB"/>
          </a:p>
        </p:txBody>
      </p:sp>
    </p:spTree>
    <p:extLst>
      <p:ext uri="{BB962C8B-B14F-4D97-AF65-F5344CB8AC3E}">
        <p14:creationId xmlns:p14="http://schemas.microsoft.com/office/powerpoint/2010/main" val="3241122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181600"/>
          </a:xfrm>
          <a:prstGeom prst="rect">
            <a:avLst/>
          </a:prstGeom>
          <a:solidFill>
            <a:srgbClr val="004494"/>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descr="backgorund-CV.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156"/>
          <a:stretch/>
        </p:blipFill>
        <p:spPr>
          <a:xfrm>
            <a:off x="-13547" y="2695074"/>
            <a:ext cx="12205547" cy="4162926"/>
          </a:xfrm>
          <a:prstGeom prst="rect">
            <a:avLst/>
          </a:prstGeom>
        </p:spPr>
      </p:pic>
      <p:sp>
        <p:nvSpPr>
          <p:cNvPr id="2" name="Title 1"/>
          <p:cNvSpPr>
            <a:spLocks noGrp="1"/>
          </p:cNvSpPr>
          <p:nvPr>
            <p:ph type="ctrTitle"/>
          </p:nvPr>
        </p:nvSpPr>
        <p:spPr>
          <a:xfrm>
            <a:off x="1375719" y="1573426"/>
            <a:ext cx="9144000" cy="814173"/>
          </a:xfrm>
        </p:spPr>
        <p:txBody>
          <a:bodyPr anchor="b">
            <a:normAutofit/>
          </a:bodyPr>
          <a:lstStyle>
            <a:lvl1pPr algn="l">
              <a:defRPr sz="3200"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375719" y="2397919"/>
            <a:ext cx="9144000" cy="542989"/>
          </a:xfrm>
        </p:spPr>
        <p:txBody>
          <a:bodyPr>
            <a:normAutofit/>
          </a:bodyPr>
          <a:lstStyle>
            <a:lvl1pPr marL="0" indent="0" algn="l">
              <a:buNone/>
              <a:defRPr sz="2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8514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tx2"/>
        </a:solidFill>
        <a:effectLst/>
      </p:bgPr>
    </p:bg>
    <p:spTree>
      <p:nvGrpSpPr>
        <p:cNvPr id="1" name=""/>
        <p:cNvGrpSpPr/>
        <p:nvPr/>
      </p:nvGrpSpPr>
      <p:grpSpPr>
        <a:xfrm>
          <a:off x="0" y="0"/>
          <a:ext cx="0" cy="0"/>
          <a:chOff x="0" y="0"/>
          <a:chExt cx="0" cy="0"/>
        </a:xfrm>
      </p:grpSpPr>
      <p:sp>
        <p:nvSpPr>
          <p:cNvPr id="9" name="Tijdelijke aanduiding voor dianummer 5">
            <a:extLst>
              <a:ext uri="{FF2B5EF4-FFF2-40B4-BE49-F238E27FC236}">
                <a16:creationId xmlns:a16="http://schemas.microsoft.com/office/drawing/2014/main" id="{71FAD9FF-DCB0-7A4C-BC0D-214903CE75F2}"/>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7" name="Text Placeholder 2"/>
          <p:cNvSpPr>
            <a:spLocks noGrp="1"/>
          </p:cNvSpPr>
          <p:nvPr>
            <p:ph type="body" sz="quarter" idx="20"/>
          </p:nvPr>
        </p:nvSpPr>
        <p:spPr>
          <a:xfrm>
            <a:off x="666572" y="1779340"/>
            <a:ext cx="10858858" cy="4518909"/>
          </a:xfrm>
          <a:prstGeom prst="rect">
            <a:avLst/>
          </a:prstGeom>
        </p:spPr>
        <p:txBody>
          <a:bodyPr/>
          <a:lstStyle>
            <a:lvl1pPr marL="0" indent="0" algn="l">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95948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2 List">
    <p:bg>
      <p:bgPr>
        <a:solidFill>
          <a:schemeClr val="tx2"/>
        </a:solidFill>
        <a:effectLst/>
      </p:bgPr>
    </p:bg>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8F3A2BC-D0BC-C747-AA3B-0FF2A563BD5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8" name="Text Placeholder 2"/>
          <p:cNvSpPr>
            <a:spLocks noGrp="1"/>
          </p:cNvSpPr>
          <p:nvPr>
            <p:ph type="body" sz="quarter" idx="22"/>
          </p:nvPr>
        </p:nvSpPr>
        <p:spPr>
          <a:xfrm>
            <a:off x="666572" y="1779342"/>
            <a:ext cx="5137821" cy="453599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2"/>
          <p:cNvSpPr>
            <a:spLocks noGrp="1"/>
          </p:cNvSpPr>
          <p:nvPr>
            <p:ph type="body" sz="quarter" idx="24"/>
          </p:nvPr>
        </p:nvSpPr>
        <p:spPr>
          <a:xfrm>
            <a:off x="6378844" y="1779342"/>
            <a:ext cx="5146586" cy="453599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06228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 + Title + Tex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6378844" y="1786070"/>
            <a:ext cx="5146585" cy="451217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766763" y="845232"/>
            <a:ext cx="4726425" cy="5576836"/>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4"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4"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1351926553"/>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guide id="3" pos="726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 + Title + Text 2">
    <p:bg>
      <p:bgPr>
        <a:solidFill>
          <a:schemeClr val="tx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41D8F43-F467-6241-A72E-B8BAA3607734}"/>
              </a:ext>
            </a:extLst>
          </p:cNvPr>
          <p:cNvSpPr>
            <a:spLocks noGrp="1"/>
          </p:cNvSpPr>
          <p:nvPr>
            <p:ph sz="quarter" idx="16"/>
          </p:nvPr>
        </p:nvSpPr>
        <p:spPr>
          <a:xfrm>
            <a:off x="0" y="448921"/>
            <a:ext cx="5653088" cy="6409079"/>
          </a:xfrm>
          <a:prstGeom prst="rect">
            <a:avLst/>
          </a:prstGeom>
          <a:solidFill>
            <a:schemeClr val="bg1">
              <a:lumMod val="95000"/>
            </a:schemeClr>
          </a:solidFill>
        </p:spPr>
        <p:txBody>
          <a:bodyPr/>
          <a:lstStyle>
            <a:lvl1pPr marL="0" indent="0">
              <a:buNone/>
              <a:defRPr/>
            </a:lvl1pPr>
          </a:lstStyle>
          <a:p>
            <a:pPr lvl="0"/>
            <a:endParaRPr lang="en-US"/>
          </a:p>
        </p:txBody>
      </p:sp>
      <p:sp>
        <p:nvSpPr>
          <p:cNvPr id="12" name="Tijdelijke aanduiding voor dianummer 5">
            <a:extLst>
              <a:ext uri="{FF2B5EF4-FFF2-40B4-BE49-F238E27FC236}">
                <a16:creationId xmlns:a16="http://schemas.microsoft.com/office/drawing/2014/main" id="{F0E76C92-10B1-5746-8A5B-50335A73238C}"/>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pic>
        <p:nvPicPr>
          <p:cNvPr id="8"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sp>
        <p:nvSpPr>
          <p:cNvPr id="15"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10" name="Text Placeholder 2"/>
          <p:cNvSpPr>
            <a:spLocks noGrp="1"/>
          </p:cNvSpPr>
          <p:nvPr>
            <p:ph type="body" sz="quarter" idx="20"/>
          </p:nvPr>
        </p:nvSpPr>
        <p:spPr>
          <a:xfrm>
            <a:off x="6378844" y="1786071"/>
            <a:ext cx="5146585" cy="3987420"/>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4"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452314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 Objec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766763" y="1786070"/>
            <a:ext cx="5146585" cy="4520725"/>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6806763" y="845232"/>
            <a:ext cx="4726425" cy="5587398"/>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4"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3"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790604855"/>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guide id="3" pos="726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 Object 2">
    <p:bg>
      <p:bgPr>
        <a:solidFill>
          <a:schemeClr val="tx2"/>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CB18433-8BE9-BB40-A990-BEE1341FD4D5}"/>
              </a:ext>
            </a:extLst>
          </p:cNvPr>
          <p:cNvSpPr>
            <a:spLocks noGrp="1"/>
          </p:cNvSpPr>
          <p:nvPr>
            <p:ph sz="quarter" idx="16"/>
          </p:nvPr>
        </p:nvSpPr>
        <p:spPr>
          <a:xfrm>
            <a:off x="6538912" y="-1"/>
            <a:ext cx="5653088" cy="6409079"/>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3DC0EF3F-9C1C-A547-8D7D-17031E94253D}"/>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7" name="Text Placeholder 2"/>
          <p:cNvSpPr>
            <a:spLocks noGrp="1"/>
          </p:cNvSpPr>
          <p:nvPr>
            <p:ph type="body" sz="quarter" idx="20"/>
          </p:nvPr>
        </p:nvSpPr>
        <p:spPr>
          <a:xfrm>
            <a:off x="766763" y="1786071"/>
            <a:ext cx="5146585" cy="3987420"/>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3"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006341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Dark">
    <p:bg>
      <p:bgPr>
        <a:solidFill>
          <a:schemeClr val="bg2"/>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5350FA6-7A12-8242-BC1E-5B8101F363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10" name="Afbeelding 9">
            <a:extLst>
              <a:ext uri="{FF2B5EF4-FFF2-40B4-BE49-F238E27FC236}">
                <a16:creationId xmlns:a16="http://schemas.microsoft.com/office/drawing/2014/main" id="{5552E9BE-C5B0-2243-9B17-5CE4F5BEBD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
        <p:nvSpPr>
          <p:cNvPr id="4"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b="1" i="0">
              <a:latin typeface="Calibri" panose="020F0502020204030204" pitchFamily="34" charset="0"/>
              <a:cs typeface="Calibri" panose="020F0502020204030204" pitchFamily="34" charset="0"/>
            </a:endParaRPr>
          </a:p>
        </p:txBody>
      </p:sp>
      <p:sp>
        <p:nvSpPr>
          <p:cNvPr id="5" name="Text Placeholder 2"/>
          <p:cNvSpPr>
            <a:spLocks noGrp="1"/>
          </p:cNvSpPr>
          <p:nvPr>
            <p:ph type="body" sz="quarter" idx="10" hasCustomPrompt="1"/>
          </p:nvPr>
        </p:nvSpPr>
        <p:spPr>
          <a:xfrm>
            <a:off x="1306798" y="1306800"/>
            <a:ext cx="9300878" cy="4244400"/>
          </a:xfrm>
          <a:prstGeom prst="rect">
            <a:avLst/>
          </a:prstGeom>
        </p:spPr>
        <p:txBody>
          <a:bodyPr anchor="ctr"/>
          <a:lstStyle>
            <a:lvl1pPr marL="0" indent="0">
              <a:buNone/>
              <a:defRPr sz="4800">
                <a:solidFill>
                  <a:schemeClr val="bg1"/>
                </a:solidFill>
              </a:defRPr>
            </a:lvl1pPr>
          </a:lstStyle>
          <a:p>
            <a:r>
              <a:rPr lang="nl-BE" b="1" i="0" err="1">
                <a:latin typeface="Calibri" panose="020F0502020204030204" pitchFamily="34" charset="0"/>
                <a:cs typeface="Calibri" panose="020F0502020204030204" pitchFamily="34" charset="0"/>
              </a:rPr>
              <a:t>Your</a:t>
            </a:r>
            <a:r>
              <a:rPr lang="nl-BE" b="1" i="0">
                <a:latin typeface="Calibri" panose="020F0502020204030204" pitchFamily="34" charset="0"/>
                <a:cs typeface="Calibri" panose="020F0502020204030204" pitchFamily="34" charset="0"/>
              </a:rPr>
              <a:t> </a:t>
            </a:r>
            <a:r>
              <a:rPr lang="nl-BE" b="1" i="0" err="1">
                <a:latin typeface="Calibri" panose="020F0502020204030204" pitchFamily="34" charset="0"/>
                <a:cs typeface="Calibri" panose="020F0502020204030204" pitchFamily="34" charset="0"/>
              </a:rPr>
              <a:t>closing</a:t>
            </a:r>
            <a:r>
              <a:rPr lang="nl-BE" b="1" i="0">
                <a:latin typeface="Calibri" panose="020F0502020204030204" pitchFamily="34" charset="0"/>
                <a:cs typeface="Calibri" panose="020F0502020204030204" pitchFamily="34" charset="0"/>
              </a:rPr>
              <a:t> </a:t>
            </a:r>
            <a:r>
              <a:rPr lang="nl-BE" b="1" i="0" err="1">
                <a:latin typeface="Calibri" panose="020F0502020204030204" pitchFamily="34" charset="0"/>
                <a:cs typeface="Calibri" panose="020F0502020204030204" pitchFamily="34" charset="0"/>
              </a:rPr>
              <a:t>phrase</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7208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Dark + Text NL">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a:latin typeface="Calibri" panose="020F0502020204030204" pitchFamily="34" charset="0"/>
                <a:cs typeface="Calibri" panose="020F0502020204030204" pitchFamily="34" charset="0"/>
              </a:rPr>
              <a:t>Ontwikkelt </a:t>
            </a:r>
          </a:p>
          <a:p>
            <a:r>
              <a:rPr lang="nl-BE" b="1" i="0">
                <a:latin typeface="Calibri" panose="020F0502020204030204" pitchFamily="34" charset="0"/>
                <a:cs typeface="Calibri" panose="020F0502020204030204" pitchFamily="34" charset="0"/>
              </a:rPr>
              <a:t>Faciliteert </a:t>
            </a:r>
          </a:p>
          <a:p>
            <a:r>
              <a:rPr lang="nl-BE" b="1" i="0">
                <a:latin typeface="Calibri" panose="020F0502020204030204" pitchFamily="34" charset="0"/>
                <a:cs typeface="Calibri" panose="020F0502020204030204" pitchFamily="34" charset="0"/>
              </a:rPr>
              <a:t>Verbindt</a:t>
            </a:r>
          </a:p>
        </p:txBody>
      </p:sp>
    </p:spTree>
    <p:extLst>
      <p:ext uri="{BB962C8B-B14F-4D97-AF65-F5344CB8AC3E}">
        <p14:creationId xmlns:p14="http://schemas.microsoft.com/office/powerpoint/2010/main" val="2400297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Dark + Text FR">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err="1">
                <a:latin typeface="Calibri" panose="020F0502020204030204" pitchFamily="34" charset="0"/>
                <a:cs typeface="Calibri" panose="020F0502020204030204" pitchFamily="34" charset="0"/>
              </a:rPr>
              <a:t>Développe</a:t>
            </a:r>
            <a:endParaRPr lang="nl-BE" b="1" i="0">
              <a:latin typeface="Calibri" panose="020F0502020204030204" pitchFamily="34" charset="0"/>
              <a:cs typeface="Calibri" panose="020F0502020204030204" pitchFamily="34" charset="0"/>
            </a:endParaRPr>
          </a:p>
          <a:p>
            <a:r>
              <a:rPr lang="nl-BE" b="1" i="0" err="1">
                <a:latin typeface="Calibri" panose="020F0502020204030204" pitchFamily="34" charset="0"/>
                <a:cs typeface="Calibri" panose="020F0502020204030204" pitchFamily="34" charset="0"/>
              </a:rPr>
              <a:t>Facilite</a:t>
            </a:r>
            <a:endParaRPr lang="nl-BE" b="1" i="0">
              <a:latin typeface="Calibri" panose="020F0502020204030204" pitchFamily="34" charset="0"/>
              <a:cs typeface="Calibri" panose="020F0502020204030204" pitchFamily="34" charset="0"/>
            </a:endParaRPr>
          </a:p>
          <a:p>
            <a:r>
              <a:rPr lang="nl-BE" b="1" i="0" err="1">
                <a:latin typeface="Calibri" panose="020F0502020204030204" pitchFamily="34" charset="0"/>
                <a:cs typeface="Calibri" panose="020F0502020204030204" pitchFamily="34" charset="0"/>
              </a:rPr>
              <a:t>Rapproche</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3802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Dark + Text EN">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err="1">
                <a:latin typeface="Calibri" panose="020F0502020204030204" pitchFamily="34" charset="0"/>
                <a:cs typeface="Calibri" panose="020F0502020204030204" pitchFamily="34" charset="0"/>
              </a:rPr>
              <a:t>Develops</a:t>
            </a:r>
            <a:endParaRPr lang="nl-BE" b="1" i="0">
              <a:latin typeface="Calibri" panose="020F0502020204030204" pitchFamily="34" charset="0"/>
              <a:cs typeface="Calibri" panose="020F0502020204030204" pitchFamily="34" charset="0"/>
            </a:endParaRPr>
          </a:p>
          <a:p>
            <a:r>
              <a:rPr lang="nl-BE" b="1" err="1"/>
              <a:t>Facilitates</a:t>
            </a:r>
            <a:endParaRPr lang="nl-BE" b="1"/>
          </a:p>
          <a:p>
            <a:r>
              <a:rPr lang="nl-BE" b="1" i="0" err="1">
                <a:latin typeface="Calibri" panose="020F0502020204030204" pitchFamily="34" charset="0"/>
                <a:cs typeface="Calibri" panose="020F0502020204030204" pitchFamily="34" charset="0"/>
              </a:rPr>
              <a:t>Bringstogether</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31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2FA7FF-343F-4B15-8C07-71F25E92F617}" type="slidenum">
              <a:rPr lang="en-US" smtClean="0"/>
              <a:t>‹#›</a:t>
            </a:fld>
            <a:endParaRPr lang="en-US"/>
          </a:p>
        </p:txBody>
      </p:sp>
    </p:spTree>
    <p:extLst>
      <p:ext uri="{BB962C8B-B14F-4D97-AF65-F5344CB8AC3E}">
        <p14:creationId xmlns:p14="http://schemas.microsoft.com/office/powerpoint/2010/main" val="4207367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ation cover">
    <p:spTree>
      <p:nvGrpSpPr>
        <p:cNvPr id="1" name=""/>
        <p:cNvGrpSpPr/>
        <p:nvPr/>
      </p:nvGrpSpPr>
      <p:grpSpPr>
        <a:xfrm>
          <a:off x="0" y="0"/>
          <a:ext cx="0" cy="0"/>
          <a:chOff x="0" y="0"/>
          <a:chExt cx="0" cy="0"/>
        </a:xfrm>
      </p:grpSpPr>
      <p:pic>
        <p:nvPicPr>
          <p:cNvPr id="10" name="Picture Placeholder 3">
            <a:extLst>
              <a:ext uri="{FF2B5EF4-FFF2-40B4-BE49-F238E27FC236}">
                <a16:creationId xmlns:a16="http://schemas.microsoft.com/office/drawing/2014/main" id="{23CEB549-B338-4921-9864-78D129E8AC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23" r="3241" b="-33"/>
          <a:stretch/>
        </p:blipFill>
        <p:spPr>
          <a:xfrm>
            <a:off x="2174350" y="-3008"/>
            <a:ext cx="10017650" cy="6875601"/>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F911E22E-90F5-43E7-A3D3-370E5F91F49C}"/>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4" name="Picture 3" descr="A picture containing text, clipart&#10;&#10;Description automatically generated">
            <a:extLst>
              <a:ext uri="{FF2B5EF4-FFF2-40B4-BE49-F238E27FC236}">
                <a16:creationId xmlns:a16="http://schemas.microsoft.com/office/drawing/2014/main" id="{23A0404C-E99D-4999-B87D-0B7F7B847E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3342721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ation cover A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BF4AE1-5634-49A0-9981-E13C37BED74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A11785E8-C000-44A0-A058-709CAF8B0429}"/>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EA0463F4-E2D4-4E25-86B5-1B6A2889DA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610710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ation cover BUMBLEBE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3B2C22-6F2B-4FA2-83CE-1C6FE75961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4" name="Title 20">
            <a:extLst>
              <a:ext uri="{FF2B5EF4-FFF2-40B4-BE49-F238E27FC236}">
                <a16:creationId xmlns:a16="http://schemas.microsoft.com/office/drawing/2014/main" id="{D24C967D-FB86-4530-91D0-DA83397327E9}"/>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20EF942C-3233-4CD6-9CE6-F3B8639DDD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979112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ation cover OW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9EEE1-3CAF-4911-8975-7A3914776B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9040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76F1C6D9-0124-4D87-8137-18F92BDA08C1}"/>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A3E3E3B8-0191-4A47-AFD9-710D1DEF39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999134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ation cover FOX">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13C4BE-4801-447C-A349-D61D4DA77E8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09990201-4231-4834-A00E-042ED42832E3}"/>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680AC24E-A5B9-4317-A7BB-4D6873E6B8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188737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807DAA9-9447-4D62-93C3-96CAAAC9FF89}"/>
              </a:ext>
            </a:extLst>
          </p:cNvPr>
          <p:cNvSpPr>
            <a:spLocks noGrp="1"/>
          </p:cNvSpPr>
          <p:nvPr>
            <p:ph sz="half" idx="10" hasCustomPrompt="1"/>
          </p:nvPr>
        </p:nvSpPr>
        <p:spPr>
          <a:xfrm>
            <a:off x="613346" y="1150994"/>
            <a:ext cx="10944266" cy="5240267"/>
          </a:xfrm>
          <a:prstGeom prst="rect">
            <a:avLst/>
          </a:prstGeom>
        </p:spPr>
        <p:txBody>
          <a:bodyPr/>
          <a:lstStyle>
            <a:lvl1pPr marL="0" indent="0">
              <a:buNone/>
              <a:defRPr sz="1698">
                <a:latin typeface="Calibri" panose="020F0502020204030204" pitchFamily="34" charset="0"/>
                <a:cs typeface="Calibri" panose="020F0502020204030204" pitchFamily="34" charset="0"/>
              </a:defRPr>
            </a:lvl1pPr>
            <a:lvl2pPr>
              <a:defRPr sz="1698">
                <a:latin typeface="Calibri" panose="020F0502020204030204" pitchFamily="34" charset="0"/>
                <a:cs typeface="Calibri" panose="020F0502020204030204" pitchFamily="34" charset="0"/>
              </a:defRPr>
            </a:lvl2pPr>
            <a:lvl3pPr>
              <a:defRPr sz="1698">
                <a:latin typeface="Calibri" panose="020F0502020204030204" pitchFamily="34" charset="0"/>
                <a:cs typeface="Calibri" panose="020F050202020403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Text</a:t>
            </a:r>
          </a:p>
          <a:p>
            <a:pPr lvl="1"/>
            <a:r>
              <a:rPr lang="en-US"/>
              <a:t>Second level</a:t>
            </a:r>
          </a:p>
          <a:p>
            <a:pPr lvl="2"/>
            <a:r>
              <a:rPr lang="en-US"/>
              <a:t>Third level</a:t>
            </a:r>
          </a:p>
        </p:txBody>
      </p:sp>
      <p:sp>
        <p:nvSpPr>
          <p:cNvPr id="25" name="Text Placeholder 23">
            <a:extLst>
              <a:ext uri="{FF2B5EF4-FFF2-40B4-BE49-F238E27FC236}">
                <a16:creationId xmlns:a16="http://schemas.microsoft.com/office/drawing/2014/main" id="{8EBE2499-E853-41AA-AFED-2BCD7016D822}"/>
              </a:ext>
            </a:extLst>
          </p:cNvPr>
          <p:cNvSpPr>
            <a:spLocks noGrp="1"/>
          </p:cNvSpPr>
          <p:nvPr>
            <p:ph type="body" sz="quarter" idx="13"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Title 20">
            <a:extLst>
              <a:ext uri="{FF2B5EF4-FFF2-40B4-BE49-F238E27FC236}">
                <a16:creationId xmlns:a16="http://schemas.microsoft.com/office/drawing/2014/main" id="{C838CEA5-CF3E-4442-8DBD-1C4913E73D02}"/>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9" name="Text Placeholder 23">
            <a:extLst>
              <a:ext uri="{FF2B5EF4-FFF2-40B4-BE49-F238E27FC236}">
                <a16:creationId xmlns:a16="http://schemas.microsoft.com/office/drawing/2014/main" id="{E55F1175-1054-49FF-955C-2B5C8268F7C5}"/>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510803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7958020" y="1150993"/>
            <a:ext cx="3609565" cy="5249996"/>
          </a:xfrm>
          <a:prstGeom prst="rect">
            <a:avLst/>
          </a:prstGeom>
        </p:spPr>
        <p:txBody>
          <a:bodyPr/>
          <a:lstStyle>
            <a:lvl1pPr marL="0" indent="0">
              <a:buNone/>
              <a:defRPr/>
            </a:lvl1pPr>
          </a:lstStyle>
          <a:p>
            <a:r>
              <a:rPr lang="en-US"/>
              <a:t>Click icon to add picture</a:t>
            </a:r>
            <a:endParaRPr lang="fr-LU"/>
          </a:p>
        </p:txBody>
      </p:sp>
      <p:sp>
        <p:nvSpPr>
          <p:cNvPr id="23" name="Text Placeholder 23">
            <a:extLst>
              <a:ext uri="{FF2B5EF4-FFF2-40B4-BE49-F238E27FC236}">
                <a16:creationId xmlns:a16="http://schemas.microsoft.com/office/drawing/2014/main" id="{70EB2389-D30D-454A-8EEF-13F96F08EE46}"/>
              </a:ext>
            </a:extLst>
          </p:cNvPr>
          <p:cNvSpPr>
            <a:spLocks noGrp="1"/>
          </p:cNvSpPr>
          <p:nvPr>
            <p:ph type="body" sz="quarter" idx="14"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Content Placeholder 2">
            <a:extLst>
              <a:ext uri="{FF2B5EF4-FFF2-40B4-BE49-F238E27FC236}">
                <a16:creationId xmlns:a16="http://schemas.microsoft.com/office/drawing/2014/main" id="{01C49BAB-BD3B-4825-9D51-2760E0ED8D9A}"/>
              </a:ext>
            </a:extLst>
          </p:cNvPr>
          <p:cNvSpPr>
            <a:spLocks noGrp="1"/>
          </p:cNvSpPr>
          <p:nvPr>
            <p:ph sz="half" idx="10" hasCustomPrompt="1"/>
          </p:nvPr>
        </p:nvSpPr>
        <p:spPr>
          <a:xfrm>
            <a:off x="613346" y="1150993"/>
            <a:ext cx="7208915" cy="5259282"/>
          </a:xfrm>
          <a:prstGeom prst="rect">
            <a:avLst/>
          </a:prstGeom>
        </p:spPr>
        <p:txBody>
          <a:bodyPr/>
          <a:lstStyle>
            <a:lvl1pPr marL="0" indent="0">
              <a:buNone/>
              <a:defRPr sz="1698">
                <a:latin typeface="Calibri" panose="020F0502020204030204" pitchFamily="34" charset="0"/>
                <a:cs typeface="Calibri" panose="020F0502020204030204" pitchFamily="34" charset="0"/>
              </a:defRPr>
            </a:lvl1pPr>
            <a:lvl2pPr>
              <a:defRPr sz="1698">
                <a:latin typeface="Calibri" panose="020F0502020204030204" pitchFamily="34" charset="0"/>
                <a:cs typeface="Calibri" panose="020F0502020204030204" pitchFamily="34" charset="0"/>
              </a:defRPr>
            </a:lvl2pPr>
            <a:lvl3pPr>
              <a:defRPr sz="1698">
                <a:latin typeface="Calibri" panose="020F0502020204030204" pitchFamily="34" charset="0"/>
                <a:cs typeface="Calibri" panose="020F050202020403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Text</a:t>
            </a:r>
          </a:p>
          <a:p>
            <a:pPr lvl="1"/>
            <a:r>
              <a:rPr lang="en-US"/>
              <a:t>Second level</a:t>
            </a:r>
          </a:p>
          <a:p>
            <a:pPr lvl="2"/>
            <a:r>
              <a:rPr lang="en-US"/>
              <a:t>Third level</a:t>
            </a:r>
          </a:p>
        </p:txBody>
      </p:sp>
      <p:sp>
        <p:nvSpPr>
          <p:cNvPr id="9" name="Title 20">
            <a:extLst>
              <a:ext uri="{FF2B5EF4-FFF2-40B4-BE49-F238E27FC236}">
                <a16:creationId xmlns:a16="http://schemas.microsoft.com/office/drawing/2014/main" id="{D29FEE97-A994-4395-B8F8-56DDBD72C2E9}"/>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10" name="Text Placeholder 23">
            <a:extLst>
              <a:ext uri="{FF2B5EF4-FFF2-40B4-BE49-F238E27FC236}">
                <a16:creationId xmlns:a16="http://schemas.microsoft.com/office/drawing/2014/main" id="{7C52A95B-3915-4A90-A28E-7C1281697C26}"/>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2424879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192D595-1F62-417D-8DAC-57D5926F01B8}"/>
              </a:ext>
            </a:extLst>
          </p:cNvPr>
          <p:cNvSpPr>
            <a:spLocks noGrp="1"/>
          </p:cNvSpPr>
          <p:nvPr>
            <p:ph type="pic" sz="quarter" idx="11"/>
          </p:nvPr>
        </p:nvSpPr>
        <p:spPr>
          <a:xfrm>
            <a:off x="613346" y="1142591"/>
            <a:ext cx="10954239" cy="5258398"/>
          </a:xfrm>
          <a:prstGeom prst="rect">
            <a:avLst/>
          </a:prstGeom>
        </p:spPr>
        <p:txBody>
          <a:bodyPr/>
          <a:lstStyle>
            <a:lvl1pPr marL="0" indent="0">
              <a:buNone/>
              <a:defRPr/>
            </a:lvl1pPr>
          </a:lstStyle>
          <a:p>
            <a:r>
              <a:rPr lang="en-US"/>
              <a:t>Click icon to add picture</a:t>
            </a:r>
            <a:endParaRPr lang="fr-LU"/>
          </a:p>
        </p:txBody>
      </p:sp>
      <p:sp>
        <p:nvSpPr>
          <p:cNvPr id="29" name="Text Placeholder 23">
            <a:extLst>
              <a:ext uri="{FF2B5EF4-FFF2-40B4-BE49-F238E27FC236}">
                <a16:creationId xmlns:a16="http://schemas.microsoft.com/office/drawing/2014/main" id="{69512A0D-979C-4A66-940B-BC1CD2F83FA9}"/>
              </a:ext>
            </a:extLst>
          </p:cNvPr>
          <p:cNvSpPr>
            <a:spLocks noGrp="1"/>
          </p:cNvSpPr>
          <p:nvPr>
            <p:ph type="body" sz="quarter" idx="14"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Title 20">
            <a:extLst>
              <a:ext uri="{FF2B5EF4-FFF2-40B4-BE49-F238E27FC236}">
                <a16:creationId xmlns:a16="http://schemas.microsoft.com/office/drawing/2014/main" id="{F998DDA3-6869-4DF1-BBBC-9114F1300BCC}"/>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9" name="Text Placeholder 23">
            <a:extLst>
              <a:ext uri="{FF2B5EF4-FFF2-40B4-BE49-F238E27FC236}">
                <a16:creationId xmlns:a16="http://schemas.microsoft.com/office/drawing/2014/main" id="{4FF5C71F-2041-4C1A-ADF5-DEAB4C047260}"/>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1966295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CORPORATE Colour Title Slide">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103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userDrawn="1"/>
        </p:nvGrpSpPr>
        <p:grpSpPr>
          <a:xfrm>
            <a:off x="0" y="5872232"/>
            <a:ext cx="12213712" cy="1031490"/>
            <a:chOff x="0" y="5872232"/>
            <a:chExt cx="12213712" cy="1031490"/>
          </a:xfrm>
        </p:grpSpPr>
        <p:sp>
          <p:nvSpPr>
            <p:cNvPr id="16" name="Freeform 6"/>
            <p:cNvSpPr>
              <a:spLocks/>
            </p:cNvSpPr>
            <p:nvPr userDrawn="1"/>
          </p:nvSpPr>
          <p:spPr bwMode="auto">
            <a:xfrm>
              <a:off x="8840326" y="5872232"/>
              <a:ext cx="3373386" cy="251334"/>
            </a:xfrm>
            <a:custGeom>
              <a:avLst/>
              <a:gdLst>
                <a:gd name="T0" fmla="*/ 0 w 1423"/>
                <a:gd name="T1" fmla="*/ 80 h 80"/>
                <a:gd name="T2" fmla="*/ 1423 w 1423"/>
                <a:gd name="T3" fmla="*/ 80 h 80"/>
                <a:gd name="T4" fmla="*/ 1423 w 1423"/>
                <a:gd name="T5" fmla="*/ 0 h 80"/>
                <a:gd name="T6" fmla="*/ 80 w 1423"/>
                <a:gd name="T7" fmla="*/ 0 h 80"/>
                <a:gd name="T8" fmla="*/ 0 w 1423"/>
                <a:gd name="T9" fmla="*/ 80 h 80"/>
                <a:gd name="connsiteX0" fmla="*/ 0 w 13498"/>
                <a:gd name="connsiteY0" fmla="*/ 10000 h 10000"/>
                <a:gd name="connsiteX1" fmla="*/ 10000 w 13498"/>
                <a:gd name="connsiteY1" fmla="*/ 10000 h 10000"/>
                <a:gd name="connsiteX2" fmla="*/ 13498 w 13498"/>
                <a:gd name="connsiteY2" fmla="*/ 0 h 10000"/>
                <a:gd name="connsiteX3" fmla="*/ 562 w 13498"/>
                <a:gd name="connsiteY3" fmla="*/ 0 h 10000"/>
                <a:gd name="connsiteX4" fmla="*/ 0 w 13498"/>
                <a:gd name="connsiteY4" fmla="*/ 10000 h 10000"/>
                <a:gd name="connsiteX0" fmla="*/ 0 w 13498"/>
                <a:gd name="connsiteY0" fmla="*/ 10000 h 10000"/>
                <a:gd name="connsiteX1" fmla="*/ 13484 w 13498"/>
                <a:gd name="connsiteY1" fmla="*/ 10000 h 10000"/>
                <a:gd name="connsiteX2" fmla="*/ 13498 w 13498"/>
                <a:gd name="connsiteY2" fmla="*/ 0 h 10000"/>
                <a:gd name="connsiteX3" fmla="*/ 562 w 13498"/>
                <a:gd name="connsiteY3" fmla="*/ 0 h 10000"/>
                <a:gd name="connsiteX4" fmla="*/ 0 w 13498"/>
                <a:gd name="connsiteY4" fmla="*/ 10000 h 10000"/>
                <a:gd name="connsiteX0" fmla="*/ 0 w 13499"/>
                <a:gd name="connsiteY0" fmla="*/ 10000 h 10771"/>
                <a:gd name="connsiteX1" fmla="*/ 13498 w 13499"/>
                <a:gd name="connsiteY1" fmla="*/ 10771 h 10771"/>
                <a:gd name="connsiteX2" fmla="*/ 13498 w 13499"/>
                <a:gd name="connsiteY2" fmla="*/ 0 h 10771"/>
                <a:gd name="connsiteX3" fmla="*/ 562 w 13499"/>
                <a:gd name="connsiteY3" fmla="*/ 0 h 10771"/>
                <a:gd name="connsiteX4" fmla="*/ 0 w 13499"/>
                <a:gd name="connsiteY4" fmla="*/ 10000 h 10771"/>
                <a:gd name="connsiteX0" fmla="*/ 0 w 13499"/>
                <a:gd name="connsiteY0" fmla="*/ 18813 h 19584"/>
                <a:gd name="connsiteX1" fmla="*/ 13498 w 13499"/>
                <a:gd name="connsiteY1" fmla="*/ 19584 h 19584"/>
                <a:gd name="connsiteX2" fmla="*/ 13498 w 13499"/>
                <a:gd name="connsiteY2" fmla="*/ 8813 h 19584"/>
                <a:gd name="connsiteX3" fmla="*/ 1057 w 13499"/>
                <a:gd name="connsiteY3" fmla="*/ 0 h 19584"/>
                <a:gd name="connsiteX4" fmla="*/ 0 w 13499"/>
                <a:gd name="connsiteY4" fmla="*/ 18813 h 19584"/>
                <a:gd name="connsiteX0" fmla="*/ 0 w 13498"/>
                <a:gd name="connsiteY0" fmla="*/ 18813 h 19584"/>
                <a:gd name="connsiteX1" fmla="*/ 13498 w 13498"/>
                <a:gd name="connsiteY1" fmla="*/ 19584 h 19584"/>
                <a:gd name="connsiteX2" fmla="*/ 13487 w 13498"/>
                <a:gd name="connsiteY2" fmla="*/ 188 h 19584"/>
                <a:gd name="connsiteX3" fmla="*/ 1057 w 13498"/>
                <a:gd name="connsiteY3" fmla="*/ 0 h 19584"/>
                <a:gd name="connsiteX4" fmla="*/ 0 w 13498"/>
                <a:gd name="connsiteY4" fmla="*/ 18813 h 19584"/>
                <a:gd name="connsiteX0" fmla="*/ 0 w 13993"/>
                <a:gd name="connsiteY0" fmla="*/ 18813 h 19584"/>
                <a:gd name="connsiteX1" fmla="*/ 13498 w 13993"/>
                <a:gd name="connsiteY1" fmla="*/ 19584 h 19584"/>
                <a:gd name="connsiteX2" fmla="*/ 13993 w 13993"/>
                <a:gd name="connsiteY2" fmla="*/ 188 h 19584"/>
                <a:gd name="connsiteX3" fmla="*/ 1057 w 13993"/>
                <a:gd name="connsiteY3" fmla="*/ 0 h 19584"/>
                <a:gd name="connsiteX4" fmla="*/ 0 w 13993"/>
                <a:gd name="connsiteY4" fmla="*/ 18813 h 19584"/>
                <a:gd name="connsiteX0" fmla="*/ 0 w 13993"/>
                <a:gd name="connsiteY0" fmla="*/ 18813 h 19584"/>
                <a:gd name="connsiteX1" fmla="*/ 13959 w 13993"/>
                <a:gd name="connsiteY1" fmla="*/ 19584 h 19584"/>
                <a:gd name="connsiteX2" fmla="*/ 13993 w 13993"/>
                <a:gd name="connsiteY2" fmla="*/ 188 h 19584"/>
                <a:gd name="connsiteX3" fmla="*/ 1057 w 13993"/>
                <a:gd name="connsiteY3" fmla="*/ 0 h 19584"/>
                <a:gd name="connsiteX4" fmla="*/ 0 w 13993"/>
                <a:gd name="connsiteY4" fmla="*/ 18813 h 19584"/>
                <a:gd name="connsiteX0" fmla="*/ 0 w 14933"/>
                <a:gd name="connsiteY0" fmla="*/ 18822 h 19593"/>
                <a:gd name="connsiteX1" fmla="*/ 13959 w 14933"/>
                <a:gd name="connsiteY1" fmla="*/ 19593 h 19593"/>
                <a:gd name="connsiteX2" fmla="*/ 14933 w 14933"/>
                <a:gd name="connsiteY2" fmla="*/ 0 h 19593"/>
                <a:gd name="connsiteX3" fmla="*/ 1057 w 14933"/>
                <a:gd name="connsiteY3" fmla="*/ 9 h 19593"/>
                <a:gd name="connsiteX4" fmla="*/ 0 w 14933"/>
                <a:gd name="connsiteY4" fmla="*/ 18822 h 19593"/>
                <a:gd name="connsiteX0" fmla="*/ 0 w 14933"/>
                <a:gd name="connsiteY0" fmla="*/ 18822 h 19790"/>
                <a:gd name="connsiteX1" fmla="*/ 14932 w 14933"/>
                <a:gd name="connsiteY1" fmla="*/ 19790 h 19790"/>
                <a:gd name="connsiteX2" fmla="*/ 14933 w 14933"/>
                <a:gd name="connsiteY2" fmla="*/ 0 h 19790"/>
                <a:gd name="connsiteX3" fmla="*/ 1057 w 14933"/>
                <a:gd name="connsiteY3" fmla="*/ 9 h 19790"/>
                <a:gd name="connsiteX4" fmla="*/ 0 w 14933"/>
                <a:gd name="connsiteY4" fmla="*/ 18822 h 19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3" h="19790">
                  <a:moveTo>
                    <a:pt x="0" y="18822"/>
                  </a:moveTo>
                  <a:lnTo>
                    <a:pt x="14932" y="19790"/>
                  </a:lnTo>
                  <a:cubicBezTo>
                    <a:pt x="14937" y="16457"/>
                    <a:pt x="14928" y="3333"/>
                    <a:pt x="14933" y="0"/>
                  </a:cubicBezTo>
                  <a:lnTo>
                    <a:pt x="1057" y="9"/>
                  </a:lnTo>
                  <a:cubicBezTo>
                    <a:pt x="870" y="3342"/>
                    <a:pt x="187" y="15489"/>
                    <a:pt x="0" y="188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p:nvPr userDrawn="1"/>
          </p:nvSpPr>
          <p:spPr>
            <a:xfrm>
              <a:off x="0" y="6060562"/>
              <a:ext cx="12202856" cy="843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p:cNvSpPr/>
          <p:nvPr userDrawn="1"/>
        </p:nvSpPr>
        <p:spPr>
          <a:xfrm>
            <a:off x="10547823" y="-45721"/>
            <a:ext cx="1309850" cy="14272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8784" y="209994"/>
            <a:ext cx="995412" cy="1010051"/>
          </a:xfrm>
          <a:prstGeom prst="rect">
            <a:avLst/>
          </a:prstGeom>
        </p:spPr>
      </p:pic>
      <p:sp>
        <p:nvSpPr>
          <p:cNvPr id="20" name="TextBox 19"/>
          <p:cNvSpPr txBox="1"/>
          <p:nvPr userDrawn="1"/>
        </p:nvSpPr>
        <p:spPr>
          <a:xfrm>
            <a:off x="8933440" y="434230"/>
            <a:ext cx="1434098" cy="877163"/>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700" kern="1200">
                <a:solidFill>
                  <a:schemeClr val="bg1"/>
                </a:solidFill>
                <a:effectLst/>
                <a:latin typeface="+mn-lt"/>
                <a:ea typeface="+mn-ea"/>
                <a:cs typeface="+mn-cs"/>
              </a:rPr>
              <a:t>Supporting European </a:t>
            </a:r>
            <a:br>
              <a:rPr lang="en-US" sz="1700" kern="1200">
                <a:solidFill>
                  <a:schemeClr val="bg1"/>
                </a:solidFill>
                <a:effectLst/>
                <a:latin typeface="+mn-lt"/>
                <a:ea typeface="+mn-ea"/>
                <a:cs typeface="+mn-cs"/>
              </a:rPr>
            </a:br>
            <a:r>
              <a:rPr lang="en-US" sz="1700" kern="1200">
                <a:solidFill>
                  <a:schemeClr val="bg1"/>
                </a:solidFill>
                <a:effectLst/>
                <a:latin typeface="+mn-lt"/>
                <a:ea typeface="+mn-ea"/>
                <a:cs typeface="+mn-cs"/>
              </a:rPr>
              <a:t>Aviation</a:t>
            </a: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3990" y="6084774"/>
            <a:ext cx="2664401" cy="632609"/>
          </a:xfrm>
          <a:prstGeom prst="rect">
            <a:avLst/>
          </a:prstGeom>
        </p:spPr>
      </p:pic>
      <p:sp>
        <p:nvSpPr>
          <p:cNvPr id="3074" name="Rectangle 2"/>
          <p:cNvSpPr>
            <a:spLocks noGrp="1" noChangeArrowheads="1"/>
          </p:cNvSpPr>
          <p:nvPr userDrawn="1">
            <p:ph type="ctrTitle"/>
          </p:nvPr>
        </p:nvSpPr>
        <p:spPr>
          <a:xfrm>
            <a:off x="320040" y="1220046"/>
            <a:ext cx="9124528" cy="2208956"/>
          </a:xfrm>
        </p:spPr>
        <p:txBody>
          <a:bodyPr lIns="0" tIns="0" rIns="0" bIns="0" anchor="b"/>
          <a:lstStyle>
            <a:lvl1pPr>
              <a:defRPr sz="4000">
                <a:solidFill>
                  <a:schemeClr val="bg1"/>
                </a:solidFill>
              </a:defRPr>
            </a:lvl1pPr>
          </a:lstStyle>
          <a:p>
            <a:pPr lvl="0"/>
            <a:r>
              <a:rPr lang="en-US" altLang="en-US" noProof="0"/>
              <a:t>Click to edit Master title style</a:t>
            </a:r>
            <a:endParaRPr lang="en-GB" altLang="en-US" noProof="0"/>
          </a:p>
        </p:txBody>
      </p:sp>
      <p:sp>
        <p:nvSpPr>
          <p:cNvPr id="3075" name="Rectangle 3"/>
          <p:cNvSpPr>
            <a:spLocks noGrp="1" noChangeArrowheads="1"/>
          </p:cNvSpPr>
          <p:nvPr userDrawn="1">
            <p:ph type="subTitle" idx="1"/>
          </p:nvPr>
        </p:nvSpPr>
        <p:spPr>
          <a:xfrm>
            <a:off x="320040" y="3429001"/>
            <a:ext cx="9124528" cy="900113"/>
          </a:xfrm>
          <a:noFill/>
        </p:spPr>
        <p:txBody>
          <a:bodyPr lIns="0" tIns="72000" rIns="0" bIns="0" anchor="t" anchorCtr="0"/>
          <a:lstStyle>
            <a:lvl1pPr marL="0" indent="0">
              <a:buFont typeface="Wingdings" pitchFamily="2" charset="2"/>
              <a:buNone/>
              <a:defRPr sz="3200">
                <a:solidFill>
                  <a:schemeClr val="bg1"/>
                </a:solidFill>
              </a:defRPr>
            </a:lvl1pPr>
          </a:lstStyle>
          <a:p>
            <a:pPr lvl="0"/>
            <a:r>
              <a:rPr lang="en-US" altLang="en-US" noProof="0"/>
              <a:t>Click to edit Master subtitle style</a:t>
            </a:r>
            <a:endParaRPr lang="en-GB" altLang="en-US" noProof="0"/>
          </a:p>
        </p:txBody>
      </p:sp>
    </p:spTree>
    <p:extLst>
      <p:ext uri="{BB962C8B-B14F-4D97-AF65-F5344CB8AC3E}">
        <p14:creationId xmlns:p14="http://schemas.microsoft.com/office/powerpoint/2010/main" val="76760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RPORAT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enter your presentation title</a:t>
            </a:r>
          </a:p>
        </p:txBody>
      </p:sp>
      <p:sp>
        <p:nvSpPr>
          <p:cNvPr id="5" name="Slide Number Placeholder 4"/>
          <p:cNvSpPr>
            <a:spLocks noGrp="1"/>
          </p:cNvSpPr>
          <p:nvPr>
            <p:ph type="sldNum" sz="quarter" idx="11"/>
          </p:nvPr>
        </p:nvSpPr>
        <p:spPr/>
        <p:txBody>
          <a:bodyPr/>
          <a:lstStyle>
            <a:lvl1pPr>
              <a:defRPr/>
            </a:lvl1pPr>
          </a:lstStyle>
          <a:p>
            <a:fld id="{BFDCD14E-C948-4238-95C1-5D3928859336}" type="slidenum">
              <a:rPr lang="en-GB" altLang="en-US"/>
              <a:pPr/>
              <a:t>‹#›</a:t>
            </a:fld>
            <a:endParaRPr lang="en-GB" altLang="en-US"/>
          </a:p>
        </p:txBody>
      </p:sp>
    </p:spTree>
    <p:extLst>
      <p:ext uri="{BB962C8B-B14F-4D97-AF65-F5344CB8AC3E}">
        <p14:creationId xmlns:p14="http://schemas.microsoft.com/office/powerpoint/2010/main" val="322841049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182243" y="642220"/>
            <a:ext cx="2876550" cy="1809750"/>
          </a:xfrm>
          <a:prstGeom prst="rect">
            <a:avLst/>
          </a:prstGeom>
        </p:spPr>
      </p:pic>
      <p:pic>
        <p:nvPicPr>
          <p:cNvPr id="8" name="Picture 7"/>
          <p:cNvPicPr>
            <a:picLocks noChangeAspect="1"/>
          </p:cNvPicPr>
          <p:nvPr userDrawn="1"/>
        </p:nvPicPr>
        <p:blipFill rotWithShape="1">
          <a:blip r:embed="rId3"/>
          <a:srcRect l="1691" t="3553" r="4758" b="4392"/>
          <a:stretch/>
        </p:blipFill>
        <p:spPr>
          <a:xfrm>
            <a:off x="10348116" y="5330367"/>
            <a:ext cx="1146628" cy="526321"/>
          </a:xfrm>
          <a:prstGeom prst="rect">
            <a:avLst/>
          </a:prstGeom>
        </p:spPr>
      </p:pic>
      <p:sp>
        <p:nvSpPr>
          <p:cNvPr id="10" name="TextBox 9"/>
          <p:cNvSpPr txBox="1"/>
          <p:nvPr userDrawn="1"/>
        </p:nvSpPr>
        <p:spPr>
          <a:xfrm>
            <a:off x="2220685" y="3244112"/>
            <a:ext cx="7626792" cy="954107"/>
          </a:xfrm>
          <a:prstGeom prst="rect">
            <a:avLst/>
          </a:prstGeom>
          <a:noFill/>
        </p:spPr>
        <p:txBody>
          <a:bodyPr wrap="square" rtlCol="0">
            <a:spAutoFit/>
          </a:bodyPr>
          <a:lstStyle/>
          <a:p>
            <a:r>
              <a:rPr lang="en-US" sz="2800" b="1" i="0">
                <a:solidFill>
                  <a:srgbClr val="004494"/>
                </a:solidFill>
                <a:effectLst/>
                <a:latin typeface="-apple-system"/>
              </a:rPr>
              <a:t>Moving Europe towards a sustainable</a:t>
            </a:r>
            <a:br>
              <a:rPr lang="en-US" sz="2800"/>
            </a:br>
            <a:r>
              <a:rPr lang="en-US" sz="2800" b="1" i="0">
                <a:solidFill>
                  <a:srgbClr val="004494"/>
                </a:solidFill>
                <a:effectLst/>
                <a:latin typeface="-apple-system"/>
              </a:rPr>
              <a:t>and safe railway system without frontiers.</a:t>
            </a:r>
            <a:endParaRPr lang="en-GB" sz="2800">
              <a:solidFill>
                <a:srgbClr val="004494"/>
              </a:solidFill>
            </a:endParaRPr>
          </a:p>
        </p:txBody>
      </p:sp>
      <p:sp>
        <p:nvSpPr>
          <p:cNvPr id="11" name="TextBox 10"/>
          <p:cNvSpPr txBox="1"/>
          <p:nvPr userDrawn="1"/>
        </p:nvSpPr>
        <p:spPr>
          <a:xfrm>
            <a:off x="2227941" y="5330367"/>
            <a:ext cx="6088744" cy="646331"/>
          </a:xfrm>
          <a:prstGeom prst="rect">
            <a:avLst/>
          </a:prstGeom>
          <a:noFill/>
        </p:spPr>
        <p:txBody>
          <a:bodyPr wrap="square" rtlCol="0">
            <a:spAutoFit/>
          </a:bodyPr>
          <a:lstStyle/>
          <a:p>
            <a:r>
              <a:rPr lang="en-GB">
                <a:solidFill>
                  <a:srgbClr val="004494"/>
                </a:solidFill>
              </a:rPr>
              <a:t>Discover our job opportunities on </a:t>
            </a:r>
            <a:r>
              <a:rPr lang="en-GB" b="1">
                <a:solidFill>
                  <a:srgbClr val="004494"/>
                </a:solidFill>
              </a:rPr>
              <a:t>era.europa.eu</a:t>
            </a:r>
            <a:endParaRPr lang="en-GB" b="1"/>
          </a:p>
          <a:p>
            <a:endParaRPr lang="en-GB"/>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0691" y="4503352"/>
            <a:ext cx="609600" cy="609600"/>
          </a:xfrm>
          <a:prstGeom prst="rect">
            <a:avLst/>
          </a:prstGeom>
        </p:spPr>
      </p:pic>
      <p:sp>
        <p:nvSpPr>
          <p:cNvPr id="13" name="TextBox 12"/>
          <p:cNvSpPr txBox="1"/>
          <p:nvPr userDrawn="1"/>
        </p:nvSpPr>
        <p:spPr>
          <a:xfrm>
            <a:off x="2220685" y="4638634"/>
            <a:ext cx="7271656" cy="646331"/>
          </a:xfrm>
          <a:prstGeom prst="rect">
            <a:avLst/>
          </a:prstGeom>
          <a:noFill/>
        </p:spPr>
        <p:txBody>
          <a:bodyPr wrap="square" rtlCol="0">
            <a:spAutoFit/>
          </a:bodyPr>
          <a:lstStyle/>
          <a:p>
            <a:r>
              <a:rPr lang="en-US">
                <a:solidFill>
                  <a:srgbClr val="004494"/>
                </a:solidFill>
              </a:rPr>
              <a:t>Follow us on             </a:t>
            </a:r>
            <a:r>
              <a:rPr lang="en-GB">
                <a:solidFill>
                  <a:srgbClr val="004494"/>
                </a:solidFill>
              </a:rPr>
              <a:t>ERA_railways</a:t>
            </a:r>
          </a:p>
          <a:p>
            <a:endParaRPr lang="en-US">
              <a:solidFill>
                <a:srgbClr val="004494"/>
              </a:solidFill>
            </a:endParaRPr>
          </a:p>
        </p:txBody>
      </p:sp>
    </p:spTree>
    <p:extLst>
      <p:ext uri="{BB962C8B-B14F-4D97-AF65-F5344CB8AC3E}">
        <p14:creationId xmlns:p14="http://schemas.microsoft.com/office/powerpoint/2010/main" val="1063126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CORPORATE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1560" y="3652521"/>
            <a:ext cx="9361170" cy="1362075"/>
          </a:xfrm>
        </p:spPr>
        <p:txBody>
          <a:bodyPr/>
          <a:lstStyle>
            <a:lvl1pPr algn="l">
              <a:defRPr sz="3600" b="0" cap="all">
                <a:solidFill>
                  <a:srgbClr val="003366"/>
                </a:solidFill>
              </a:defRPr>
            </a:lvl1pPr>
          </a:lstStyle>
          <a:p>
            <a:r>
              <a:rPr lang="en-US"/>
              <a:t>Click to edit Master title style</a:t>
            </a:r>
            <a:endParaRPr lang="en-GB"/>
          </a:p>
        </p:txBody>
      </p:sp>
      <p:sp>
        <p:nvSpPr>
          <p:cNvPr id="3" name="Text Placeholder 2"/>
          <p:cNvSpPr>
            <a:spLocks noGrp="1"/>
          </p:cNvSpPr>
          <p:nvPr>
            <p:ph type="body" idx="1"/>
          </p:nvPr>
        </p:nvSpPr>
        <p:spPr>
          <a:xfrm>
            <a:off x="1062990" y="2003743"/>
            <a:ext cx="9361170" cy="1500187"/>
          </a:xfrm>
        </p:spPr>
        <p:txBody>
          <a:bodyPr anchor="b"/>
          <a:lstStyle>
            <a:lvl1pPr marL="0" indent="0">
              <a:buNone/>
              <a:defRPr sz="2000">
                <a:solidFill>
                  <a:srgbClr val="3399CC"/>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Footer Placeholder 3"/>
          <p:cNvSpPr>
            <a:spLocks noGrp="1"/>
          </p:cNvSpPr>
          <p:nvPr>
            <p:ph type="ftr" sz="quarter" idx="10"/>
          </p:nvPr>
        </p:nvSpPr>
        <p:spPr/>
        <p:txBody>
          <a:bodyPr/>
          <a:lstStyle>
            <a:lvl1pPr>
              <a:defRPr/>
            </a:lvl1pPr>
          </a:lstStyle>
          <a:p>
            <a:r>
              <a:rPr lang="en-GB" altLang="en-US"/>
              <a:t>enter your presentation title</a:t>
            </a:r>
          </a:p>
        </p:txBody>
      </p:sp>
      <p:sp>
        <p:nvSpPr>
          <p:cNvPr id="5" name="Slide Number Placeholder 4"/>
          <p:cNvSpPr>
            <a:spLocks noGrp="1"/>
          </p:cNvSpPr>
          <p:nvPr>
            <p:ph type="sldNum" sz="quarter" idx="11"/>
          </p:nvPr>
        </p:nvSpPr>
        <p:spPr/>
        <p:txBody>
          <a:bodyPr/>
          <a:lstStyle>
            <a:lvl1pPr>
              <a:defRPr/>
            </a:lvl1pPr>
          </a:lstStyle>
          <a:p>
            <a:fld id="{B70B330C-B669-4259-97E4-65746F365173}" type="slidenum">
              <a:rPr lang="en-GB" altLang="en-US"/>
              <a:pPr/>
              <a:t>‹#›</a:t>
            </a:fld>
            <a:endParaRPr lang="en-GB" altLang="en-US"/>
          </a:p>
        </p:txBody>
      </p:sp>
    </p:spTree>
    <p:extLst>
      <p:ext uri="{BB962C8B-B14F-4D97-AF65-F5344CB8AC3E}">
        <p14:creationId xmlns:p14="http://schemas.microsoft.com/office/powerpoint/2010/main" val="255460085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CORPORATE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3366"/>
                </a:solidFill>
              </a:defRPr>
            </a:lvl1pPr>
          </a:lstStyle>
          <a:p>
            <a:r>
              <a:rPr lang="en-US"/>
              <a:t>CLICK TO EDIT MASTER TITLE STYLE</a:t>
            </a:r>
            <a:endParaRPr lang="en-GB"/>
          </a:p>
        </p:txBody>
      </p:sp>
      <p:sp>
        <p:nvSpPr>
          <p:cNvPr id="3" name="Content Placeholder 2"/>
          <p:cNvSpPr>
            <a:spLocks noGrp="1"/>
          </p:cNvSpPr>
          <p:nvPr>
            <p:ph sz="half" idx="1"/>
          </p:nvPr>
        </p:nvSpPr>
        <p:spPr>
          <a:xfrm>
            <a:off x="609600" y="1614488"/>
            <a:ext cx="5384800" cy="450373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14488"/>
            <a:ext cx="5384800" cy="4503737"/>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GB" altLang="en-US"/>
              <a:t>enter your presentation title</a:t>
            </a:r>
          </a:p>
        </p:txBody>
      </p:sp>
      <p:sp>
        <p:nvSpPr>
          <p:cNvPr id="6" name="Slide Number Placeholder 5"/>
          <p:cNvSpPr>
            <a:spLocks noGrp="1"/>
          </p:cNvSpPr>
          <p:nvPr>
            <p:ph type="sldNum" sz="quarter" idx="11"/>
          </p:nvPr>
        </p:nvSpPr>
        <p:spPr/>
        <p:txBody>
          <a:bodyPr/>
          <a:lstStyle>
            <a:lvl1pPr>
              <a:defRPr/>
            </a:lvl1pPr>
          </a:lstStyle>
          <a:p>
            <a:fld id="{4D656E8D-B8B0-4628-8A79-AE7530179D17}" type="slidenum">
              <a:rPr lang="en-GB" altLang="en-US"/>
              <a:pPr/>
              <a:t>‹#›</a:t>
            </a:fld>
            <a:endParaRPr lang="en-GB" altLang="en-US"/>
          </a:p>
        </p:txBody>
      </p:sp>
    </p:spTree>
    <p:extLst>
      <p:ext uri="{BB962C8B-B14F-4D97-AF65-F5344CB8AC3E}">
        <p14:creationId xmlns:p14="http://schemas.microsoft.com/office/powerpoint/2010/main" val="13638489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ORPORAT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altLang="en-US"/>
              <a:t>enter your presentation title</a:t>
            </a:r>
          </a:p>
        </p:txBody>
      </p:sp>
      <p:sp>
        <p:nvSpPr>
          <p:cNvPr id="4" name="Slide Number Placeholder 3"/>
          <p:cNvSpPr>
            <a:spLocks noGrp="1"/>
          </p:cNvSpPr>
          <p:nvPr>
            <p:ph type="sldNum" sz="quarter" idx="11"/>
          </p:nvPr>
        </p:nvSpPr>
        <p:spPr/>
        <p:txBody>
          <a:bodyPr/>
          <a:lstStyle>
            <a:lvl1pPr>
              <a:defRPr/>
            </a:lvl1pPr>
          </a:lstStyle>
          <a:p>
            <a:fld id="{56F432D7-7D4E-4BD8-89B2-C7242758F859}" type="slidenum">
              <a:rPr lang="en-GB" altLang="en-US"/>
              <a:pPr/>
              <a:t>‹#›</a:t>
            </a:fld>
            <a:endParaRPr lang="en-GB" altLang="en-US"/>
          </a:p>
        </p:txBody>
      </p:sp>
    </p:spTree>
    <p:extLst>
      <p:ext uri="{BB962C8B-B14F-4D97-AF65-F5344CB8AC3E}">
        <p14:creationId xmlns:p14="http://schemas.microsoft.com/office/powerpoint/2010/main" val="257524619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CORPORATE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altLang="en-US"/>
              <a:t>enter your presentation title</a:t>
            </a:r>
          </a:p>
        </p:txBody>
      </p:sp>
      <p:sp>
        <p:nvSpPr>
          <p:cNvPr id="3" name="Slide Number Placeholder 2"/>
          <p:cNvSpPr>
            <a:spLocks noGrp="1"/>
          </p:cNvSpPr>
          <p:nvPr>
            <p:ph type="sldNum" sz="quarter" idx="11"/>
          </p:nvPr>
        </p:nvSpPr>
        <p:spPr/>
        <p:txBody>
          <a:bodyPr/>
          <a:lstStyle>
            <a:lvl1pPr>
              <a:defRPr/>
            </a:lvl1pPr>
          </a:lstStyle>
          <a:p>
            <a:fld id="{C768804C-8C27-42B2-8170-44828B68CAD5}" type="slidenum">
              <a:rPr lang="en-GB" altLang="en-US"/>
              <a:pPr/>
              <a:t>‹#›</a:t>
            </a:fld>
            <a:endParaRPr lang="en-GB" altLang="en-US"/>
          </a:p>
        </p:txBody>
      </p:sp>
    </p:spTree>
    <p:extLst>
      <p:ext uri="{BB962C8B-B14F-4D97-AF65-F5344CB8AC3E}">
        <p14:creationId xmlns:p14="http://schemas.microsoft.com/office/powerpoint/2010/main" val="419923881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RPORATE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77839"/>
            <a:ext cx="9118800" cy="777600"/>
          </a:xfrm>
        </p:spPr>
        <p:txBody>
          <a:bodyPr anchor="t" anchorCtr="0"/>
          <a:lstStyle>
            <a:lvl1pPr algn="l">
              <a:defRPr sz="2800" b="0"/>
            </a:lvl1pPr>
          </a:lstStyle>
          <a:p>
            <a:r>
              <a:rPr lang="en-US"/>
              <a:t>CLICK TO EDIT MASTER TITLE STYLE</a:t>
            </a:r>
            <a:endParaRPr lang="en-GB"/>
          </a:p>
        </p:txBody>
      </p:sp>
      <p:sp>
        <p:nvSpPr>
          <p:cNvPr id="3" name="Content Placeholder 2"/>
          <p:cNvSpPr>
            <a:spLocks noGrp="1"/>
          </p:cNvSpPr>
          <p:nvPr>
            <p:ph idx="1"/>
          </p:nvPr>
        </p:nvSpPr>
        <p:spPr>
          <a:xfrm>
            <a:off x="4766733" y="1701526"/>
            <a:ext cx="6815667" cy="4310654"/>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701526"/>
            <a:ext cx="4011084" cy="431065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r>
              <a:rPr lang="en-GB" altLang="en-US"/>
              <a:t>enter your presentation title</a:t>
            </a:r>
          </a:p>
        </p:txBody>
      </p:sp>
      <p:sp>
        <p:nvSpPr>
          <p:cNvPr id="6" name="Slide Number Placeholder 5"/>
          <p:cNvSpPr>
            <a:spLocks noGrp="1"/>
          </p:cNvSpPr>
          <p:nvPr>
            <p:ph type="sldNum" sz="quarter" idx="11"/>
          </p:nvPr>
        </p:nvSpPr>
        <p:spPr/>
        <p:txBody>
          <a:bodyPr/>
          <a:lstStyle>
            <a:lvl1pPr>
              <a:defRPr/>
            </a:lvl1pPr>
          </a:lstStyle>
          <a:p>
            <a:fld id="{006E6AFE-AE51-47FD-9E42-0A0B647709DB}" type="slidenum">
              <a:rPr lang="en-GB" altLang="en-US"/>
              <a:pPr/>
              <a:t>‹#›</a:t>
            </a:fld>
            <a:endParaRPr lang="en-GB" altLang="en-US"/>
          </a:p>
        </p:txBody>
      </p:sp>
    </p:spTree>
    <p:extLst>
      <p:ext uri="{BB962C8B-B14F-4D97-AF65-F5344CB8AC3E}">
        <p14:creationId xmlns:p14="http://schemas.microsoft.com/office/powerpoint/2010/main" val="71189059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t" anchorCtr="0"/>
          <a:lstStyle>
            <a:lvl1pPr algn="l">
              <a:defRPr sz="2000" b="0"/>
            </a:lvl1pPr>
          </a:lstStyle>
          <a:p>
            <a:r>
              <a:rPr lang="en-US"/>
              <a:t>CLICK TO EDIT MASTER TITLE STYLE</a:t>
            </a:r>
            <a:endParaRPr lang="en-GB"/>
          </a:p>
        </p:txBody>
      </p:sp>
      <p:sp>
        <p:nvSpPr>
          <p:cNvPr id="3" name="Picture Placeholder 2"/>
          <p:cNvSpPr>
            <a:spLocks noGrp="1"/>
          </p:cNvSpPr>
          <p:nvPr>
            <p:ph type="pic" idx="1"/>
          </p:nvPr>
        </p:nvSpPr>
        <p:spPr>
          <a:xfrm>
            <a:off x="2389717" y="560070"/>
            <a:ext cx="7315200" cy="4167505"/>
          </a:xfrm>
        </p:spPr>
        <p:txBody>
          <a:bodyPr/>
          <a:lstStyle>
            <a:lvl1pPr marL="0" indent="0">
              <a:buNone/>
              <a:defRPr sz="20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r>
              <a:rPr lang="en-GB" altLang="en-US"/>
              <a:t>enter your presentation title</a:t>
            </a:r>
          </a:p>
        </p:txBody>
      </p:sp>
      <p:sp>
        <p:nvSpPr>
          <p:cNvPr id="6" name="Slide Number Placeholder 5"/>
          <p:cNvSpPr>
            <a:spLocks noGrp="1"/>
          </p:cNvSpPr>
          <p:nvPr>
            <p:ph type="sldNum" sz="quarter" idx="11"/>
          </p:nvPr>
        </p:nvSpPr>
        <p:spPr/>
        <p:txBody>
          <a:bodyPr/>
          <a:lstStyle>
            <a:lvl1pPr>
              <a:defRPr/>
            </a:lvl1pPr>
          </a:lstStyle>
          <a:p>
            <a:fld id="{389C66E7-E0DD-4540-93E6-1AA3176D6441}" type="slidenum">
              <a:rPr lang="en-GB" altLang="en-US"/>
              <a:pPr/>
              <a:t>‹#›</a:t>
            </a:fld>
            <a:endParaRPr lang="en-GB" altLang="en-US"/>
          </a:p>
        </p:txBody>
      </p:sp>
    </p:spTree>
    <p:extLst>
      <p:ext uri="{BB962C8B-B14F-4D97-AF65-F5344CB8AC3E}">
        <p14:creationId xmlns:p14="http://schemas.microsoft.com/office/powerpoint/2010/main" val="92836337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77839"/>
            <a:ext cx="9803130" cy="776287"/>
          </a:xfr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14488"/>
            <a:ext cx="9803130" cy="4503737"/>
          </a:xfrm>
          <a:effectLst/>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enter your presentation title</a:t>
            </a:r>
          </a:p>
        </p:txBody>
      </p:sp>
      <p:sp>
        <p:nvSpPr>
          <p:cNvPr id="5" name="Slide Number Placeholder 4"/>
          <p:cNvSpPr>
            <a:spLocks noGrp="1"/>
          </p:cNvSpPr>
          <p:nvPr>
            <p:ph type="sldNum" sz="quarter" idx="11"/>
          </p:nvPr>
        </p:nvSpPr>
        <p:spPr/>
        <p:txBody>
          <a:bodyPr/>
          <a:lstStyle>
            <a:lvl1pPr>
              <a:defRPr/>
            </a:lvl1pPr>
          </a:lstStyle>
          <a:p>
            <a:fld id="{AAAFFC8B-E3BE-413C-8A7D-7FE106AD1564}" type="slidenum">
              <a:rPr lang="en-GB" altLang="en-US"/>
              <a:pPr/>
              <a:t>‹#›</a:t>
            </a:fld>
            <a:endParaRPr lang="en-GB" altLang="en-US"/>
          </a:p>
        </p:txBody>
      </p:sp>
    </p:spTree>
    <p:extLst>
      <p:ext uri="{BB962C8B-B14F-4D97-AF65-F5344CB8AC3E}">
        <p14:creationId xmlns:p14="http://schemas.microsoft.com/office/powerpoint/2010/main" val="337658006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477839"/>
            <a:ext cx="1562100" cy="56403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477839"/>
            <a:ext cx="8026400" cy="5640387"/>
          </a:xfrm>
          <a:effectLst/>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enter your presentation title</a:t>
            </a:r>
          </a:p>
        </p:txBody>
      </p:sp>
      <p:sp>
        <p:nvSpPr>
          <p:cNvPr id="5" name="Slide Number Placeholder 4"/>
          <p:cNvSpPr>
            <a:spLocks noGrp="1"/>
          </p:cNvSpPr>
          <p:nvPr>
            <p:ph type="sldNum" sz="quarter" idx="11"/>
          </p:nvPr>
        </p:nvSpPr>
        <p:spPr/>
        <p:txBody>
          <a:bodyPr/>
          <a:lstStyle>
            <a:lvl1pPr>
              <a:defRPr/>
            </a:lvl1pPr>
          </a:lstStyle>
          <a:p>
            <a:fld id="{BD298660-F4BC-4BD2-8591-243B8BBDC098}" type="slidenum">
              <a:rPr lang="en-GB" altLang="en-US"/>
              <a:pPr/>
              <a:t>‹#›</a:t>
            </a:fld>
            <a:endParaRPr lang="en-GB" altLang="en-US"/>
          </a:p>
        </p:txBody>
      </p:sp>
    </p:spTree>
    <p:extLst>
      <p:ext uri="{BB962C8B-B14F-4D97-AF65-F5344CB8AC3E}">
        <p14:creationId xmlns:p14="http://schemas.microsoft.com/office/powerpoint/2010/main" val="30856868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ONLY">
    <p:spTree>
      <p:nvGrpSpPr>
        <p:cNvPr id="1" name=""/>
        <p:cNvGrpSpPr/>
        <p:nvPr/>
      </p:nvGrpSpPr>
      <p:grpSpPr>
        <a:xfrm>
          <a:off x="0" y="0"/>
          <a:ext cx="0" cy="0"/>
          <a:chOff x="0" y="0"/>
          <a:chExt cx="0" cy="0"/>
        </a:xfrm>
      </p:grpSpPr>
      <p:sp>
        <p:nvSpPr>
          <p:cNvPr id="6" name="Title 1"/>
          <p:cNvSpPr>
            <a:spLocks noGrp="1"/>
          </p:cNvSpPr>
          <p:nvPr>
            <p:ph type="title"/>
          </p:nvPr>
        </p:nvSpPr>
        <p:spPr>
          <a:xfrm>
            <a:off x="480000" y="325047"/>
            <a:ext cx="9168395" cy="922115"/>
          </a:xfrm>
          <a:prstGeom prst="rect">
            <a:avLst/>
          </a:prstGeom>
        </p:spPr>
        <p:txBody>
          <a:bodyPr/>
          <a:lstStyle>
            <a:lvl1pPr>
              <a:defRPr sz="3200">
                <a:solidFill>
                  <a:schemeClr val="accent2"/>
                </a:solidFill>
                <a:latin typeface="Gill Sans MT"/>
                <a:cs typeface="Gill Sans MT"/>
              </a:defRPr>
            </a:lvl1pPr>
          </a:lstStyle>
          <a:p>
            <a:r>
              <a:rPr lang="en-US"/>
              <a:t>Click to edit Master title style</a:t>
            </a:r>
            <a:endParaRPr lang="en-GB"/>
          </a:p>
        </p:txBody>
      </p:sp>
      <p:sp>
        <p:nvSpPr>
          <p:cNvPr id="3" name="Slide Number Placeholder 4"/>
          <p:cNvSpPr>
            <a:spLocks noGrp="1"/>
          </p:cNvSpPr>
          <p:nvPr>
            <p:ph type="sldNum" sz="quarter" idx="10"/>
          </p:nvPr>
        </p:nvSpPr>
        <p:spPr/>
        <p:txBody>
          <a:bodyPr/>
          <a:lstStyle>
            <a:lvl1pPr>
              <a:defRPr/>
            </a:lvl1pPr>
          </a:lstStyle>
          <a:p>
            <a:fld id="{7503242A-B15D-264F-BF7A-922F7E8316C9}" type="slidenum">
              <a:rPr lang="en-GB" altLang="fr-FR"/>
              <a:pPr/>
              <a:t>‹#›</a:t>
            </a:fld>
            <a:endParaRPr lang="en-GB" altLang="fr-FR"/>
          </a:p>
        </p:txBody>
      </p:sp>
    </p:spTree>
    <p:extLst>
      <p:ext uri="{BB962C8B-B14F-4D97-AF65-F5344CB8AC3E}">
        <p14:creationId xmlns:p14="http://schemas.microsoft.com/office/powerpoint/2010/main" val="144615401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o">
    <p:spTree>
      <p:nvGrpSpPr>
        <p:cNvPr id="1" name=""/>
        <p:cNvGrpSpPr/>
        <p:nvPr/>
      </p:nvGrpSpPr>
      <p:grpSpPr>
        <a:xfrm>
          <a:off x="0" y="0"/>
          <a:ext cx="0" cy="0"/>
          <a:chOff x="0" y="0"/>
          <a:chExt cx="0" cy="0"/>
        </a:xfrm>
      </p:grpSpPr>
      <p:sp>
        <p:nvSpPr>
          <p:cNvPr id="9" name="CuadroTexto 14"/>
          <p:cNvSpPr txBox="1"/>
          <p:nvPr userDrawn="1"/>
        </p:nvSpPr>
        <p:spPr>
          <a:xfrm>
            <a:off x="2302935" y="-1331913"/>
            <a:ext cx="184731" cy="307777"/>
          </a:xfrm>
          <a:prstGeom prst="rect">
            <a:avLst/>
          </a:prstGeom>
          <a:noFill/>
        </p:spPr>
        <p:txBody>
          <a:bodyPr wrap="none">
            <a:spAutoFit/>
          </a:bodyPr>
          <a:lstStyle/>
          <a:p>
            <a:pPr fontAlgn="auto">
              <a:spcBef>
                <a:spcPts val="0"/>
              </a:spcBef>
              <a:spcAft>
                <a:spcPts val="0"/>
              </a:spcAft>
              <a:defRPr/>
            </a:pPr>
            <a:endParaRPr lang="es-ES" sz="1400">
              <a:latin typeface="+mn-lt"/>
              <a:cs typeface="+mn-cs"/>
            </a:endParaRPr>
          </a:p>
        </p:txBody>
      </p:sp>
      <p:sp>
        <p:nvSpPr>
          <p:cNvPr id="12" name="Marcador de pie de página 9"/>
          <p:cNvSpPr>
            <a:spLocks noGrp="1"/>
          </p:cNvSpPr>
          <p:nvPr>
            <p:ph type="ftr" sz="quarter" idx="16"/>
          </p:nvPr>
        </p:nvSpPr>
        <p:spPr>
          <a:xfrm>
            <a:off x="4165600" y="6356351"/>
            <a:ext cx="3860800" cy="365125"/>
          </a:xfrm>
          <a:prstGeom prst="rect">
            <a:avLst/>
          </a:prstGeom>
        </p:spPr>
        <p:txBody>
          <a:bodyPr/>
          <a:lstStyle>
            <a:lvl1pPr>
              <a:defRPr/>
            </a:lvl1pPr>
          </a:lstStyle>
          <a:p>
            <a:pPr>
              <a:defRPr/>
            </a:pPr>
            <a:endParaRPr lang="es-ES"/>
          </a:p>
        </p:txBody>
      </p:sp>
      <p:sp>
        <p:nvSpPr>
          <p:cNvPr id="13" name="Marcador de número de diapositiva 10"/>
          <p:cNvSpPr>
            <a:spLocks noGrp="1"/>
          </p:cNvSpPr>
          <p:nvPr>
            <p:ph type="sldNum" sz="quarter" idx="17"/>
          </p:nvPr>
        </p:nvSpPr>
        <p:spPr/>
        <p:txBody>
          <a:bodyPr/>
          <a:lstStyle>
            <a:lvl1pPr>
              <a:defRPr/>
            </a:lvl1pPr>
          </a:lstStyle>
          <a:p>
            <a:pPr>
              <a:defRPr/>
            </a:pPr>
            <a:fld id="{B93EBD2D-679D-4BFE-8A56-85DD45C4CE45}" type="slidenum">
              <a:rPr lang="es-ES"/>
              <a:pPr>
                <a:defRPr/>
              </a:pPr>
              <a:t>‹#›</a:t>
            </a:fld>
            <a:endParaRPr lang="es-ES"/>
          </a:p>
        </p:txBody>
      </p:sp>
    </p:spTree>
    <p:extLst>
      <p:ext uri="{BB962C8B-B14F-4D97-AF65-F5344CB8AC3E}">
        <p14:creationId xmlns:p14="http://schemas.microsoft.com/office/powerpoint/2010/main" val="230346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9294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folie blau">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92B943-63E8-4E1E-B31E-5FE386090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5"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p:nvPr>
        </p:nvSpPr>
        <p:spPr>
          <a:xfrm>
            <a:off x="695326" y="3809454"/>
            <a:ext cx="9697665" cy="1141439"/>
          </a:xfrm>
          <a:solidFill>
            <a:schemeClr val="accent1">
              <a:lumMod val="50000"/>
              <a:alpha val="80000"/>
            </a:schemeClr>
          </a:solidFill>
          <a:ln>
            <a:noFill/>
          </a:ln>
        </p:spPr>
        <p:txBody>
          <a:bodyPr lIns="288000" tIns="144000" rIns="432000" bIns="144000" anchor="ctr">
            <a:normAutofit/>
          </a:bodyPr>
          <a:lstStyle>
            <a:lvl1pPr marL="71755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Titel 6">
            <a:extLst>
              <a:ext uri="{FF2B5EF4-FFF2-40B4-BE49-F238E27FC236}">
                <a16:creationId xmlns:a16="http://schemas.microsoft.com/office/drawing/2014/main" id="{52A8061A-9228-4DB0-8D9D-1B65E6A7DDCF}"/>
              </a:ext>
            </a:extLst>
          </p:cNvPr>
          <p:cNvSpPr>
            <a:spLocks noGrp="1"/>
          </p:cNvSpPr>
          <p:nvPr>
            <p:ph type="title"/>
          </p:nvPr>
        </p:nvSpPr>
        <p:spPr>
          <a:xfrm>
            <a:off x="1440000" y="323750"/>
            <a:ext cx="9541821" cy="3221856"/>
          </a:xfrm>
        </p:spPr>
        <p:txBody>
          <a:bodyPr lIns="216000" tIns="0" rIns="0" bIns="108000" anchor="b">
            <a:noAutofit/>
          </a:bodyPr>
          <a:lstStyle>
            <a:lvl1pPr>
              <a:defRPr sz="4800" b="1" cap="all" baseline="0">
                <a:solidFill>
                  <a:schemeClr val="tx1"/>
                </a:solidFill>
              </a:defRPr>
            </a:lvl1pPr>
          </a:lstStyle>
          <a:p>
            <a:endParaRPr lang="de-DE"/>
          </a:p>
        </p:txBody>
      </p:sp>
      <p:pic>
        <p:nvPicPr>
          <p:cNvPr id="9" name="Grafik 8">
            <a:extLst>
              <a:ext uri="{FF2B5EF4-FFF2-40B4-BE49-F238E27FC236}">
                <a16:creationId xmlns:a16="http://schemas.microsoft.com/office/drawing/2014/main" id="{45B16576-B954-4493-9E58-E9C5386E81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2991" y="5268397"/>
            <a:ext cx="1532709" cy="1265853"/>
          </a:xfrm>
          <a:prstGeom prst="rect">
            <a:avLst/>
          </a:prstGeom>
        </p:spPr>
      </p:pic>
      <p:sp>
        <p:nvSpPr>
          <p:cNvPr id="5" name="Foliennummernplatzhalter 4">
            <a:extLst>
              <a:ext uri="{FF2B5EF4-FFF2-40B4-BE49-F238E27FC236}">
                <a16:creationId xmlns:a16="http://schemas.microsoft.com/office/drawing/2014/main" id="{5E58F85F-E39F-6DF2-648B-F85C48FB1958}"/>
              </a:ext>
            </a:extLst>
          </p:cNvPr>
          <p:cNvSpPr>
            <a:spLocks noGrp="1"/>
          </p:cNvSpPr>
          <p:nvPr>
            <p:ph type="sldNum" sz="quarter" idx="11"/>
          </p:nvPr>
        </p:nvSpPr>
        <p:spPr/>
        <p:txBody>
          <a:bodyPr/>
          <a:lstStyle/>
          <a:p>
            <a:fld id="{30ADABB7-F9A6-4A4D-9415-296AC5E687F8}" type="slidenum">
              <a:rPr lang="de-DE" smtClean="0"/>
              <a:pPr/>
              <a:t>‹#›</a:t>
            </a:fld>
            <a:endParaRPr lang="de-DE"/>
          </a:p>
        </p:txBody>
      </p:sp>
      <p:sp>
        <p:nvSpPr>
          <p:cNvPr id="6" name="Fußzeilenplatzhalter 5">
            <a:extLst>
              <a:ext uri="{FF2B5EF4-FFF2-40B4-BE49-F238E27FC236}">
                <a16:creationId xmlns:a16="http://schemas.microsoft.com/office/drawing/2014/main" id="{4E76295D-E20E-919F-946F-82E3A703EF74}"/>
              </a:ext>
            </a:extLst>
          </p:cNvPr>
          <p:cNvSpPr>
            <a:spLocks noGrp="1"/>
          </p:cNvSpPr>
          <p:nvPr>
            <p:ph type="ftr" sz="quarter" idx="12"/>
          </p:nvPr>
        </p:nvSpPr>
        <p:spPr>
          <a:xfrm>
            <a:off x="1425600" y="6544800"/>
            <a:ext cx="4114800" cy="257774"/>
          </a:xfrm>
        </p:spPr>
        <p:txBody>
          <a:bodyPr/>
          <a:lstStyle/>
          <a:p>
            <a:r>
              <a:rPr lang="de-DE"/>
              <a:t>jan.grippenkoven@dlr.de, 06.-07.12.2022</a:t>
            </a:r>
          </a:p>
        </p:txBody>
      </p:sp>
    </p:spTree>
    <p:extLst>
      <p:ext uri="{BB962C8B-B14F-4D97-AF65-F5344CB8AC3E}">
        <p14:creationId xmlns:p14="http://schemas.microsoft.com/office/powerpoint/2010/main" val="772093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bschnittstitel blau">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2F87A75-3F72-6661-3C8C-5F55ECF6EF14}"/>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a:t>Platzhaltermotiv ersetzen</a:t>
            </a:r>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fld id="{30ADABB7-F9A6-4A4D-9415-296AC5E687F8}" type="slidenum">
              <a:rPr lang="de-DE" smtClean="0"/>
              <a:pPr/>
              <a:t>‹#›</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chemeClr val="accent1">
              <a:lumMod val="50000"/>
              <a:alpha val="80000"/>
            </a:schemeClr>
          </a:solidFill>
        </p:spPr>
        <p:txBody>
          <a:bodyPr lIns="396000" tIns="0" rIns="72000" bIns="0" anchor="ctr">
            <a:normAutofit/>
          </a:bodyPr>
          <a:lstStyle>
            <a:lvl1pPr>
              <a:defRPr sz="4800" cap="all" baseline="0">
                <a:solidFill>
                  <a:schemeClr val="bg1"/>
                </a:solidFill>
              </a:defRPr>
            </a:lvl1pPr>
          </a:lstStyle>
          <a:p>
            <a:r>
              <a:rPr lang="de-DE"/>
              <a:t>TITEL</a:t>
            </a:r>
          </a:p>
        </p:txBody>
      </p:sp>
      <p:sp>
        <p:nvSpPr>
          <p:cNvPr id="10" name="Textplatzhalter 9">
            <a:extLst>
              <a:ext uri="{FF2B5EF4-FFF2-40B4-BE49-F238E27FC236}">
                <a16:creationId xmlns:a16="http://schemas.microsoft.com/office/drawing/2014/main" id="{953246B2-203D-4635-9023-C83C1FB1E1B3}"/>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endParaRPr lang="de-DE"/>
          </a:p>
        </p:txBody>
      </p:sp>
      <p:sp>
        <p:nvSpPr>
          <p:cNvPr id="2" name="Fußzeilenplatzhalter 1">
            <a:extLst>
              <a:ext uri="{FF2B5EF4-FFF2-40B4-BE49-F238E27FC236}">
                <a16:creationId xmlns:a16="http://schemas.microsoft.com/office/drawing/2014/main" id="{82C564B2-3B65-9088-DFD7-AB7EDE92BA4B}"/>
              </a:ext>
            </a:extLst>
          </p:cNvPr>
          <p:cNvSpPr>
            <a:spLocks noGrp="1"/>
          </p:cNvSpPr>
          <p:nvPr>
            <p:ph type="ftr" sz="quarter" idx="14"/>
          </p:nvPr>
        </p:nvSpPr>
        <p:spPr/>
        <p:txBody>
          <a:bodyPr/>
          <a:lstStyle/>
          <a:p>
            <a:r>
              <a:rPr lang="de-DE"/>
              <a:t>jan.grippenkoven@dlr.de, 06.-07.12.2022</a:t>
            </a:r>
          </a:p>
        </p:txBody>
      </p:sp>
    </p:spTree>
    <p:extLst>
      <p:ext uri="{BB962C8B-B14F-4D97-AF65-F5344CB8AC3E}">
        <p14:creationId xmlns:p14="http://schemas.microsoft.com/office/powerpoint/2010/main" val="1960754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Inhalt 1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1627200"/>
            <a:ext cx="10801349" cy="48958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1191817E-6423-D72F-7A29-7C696C78EBEC}"/>
              </a:ext>
            </a:extLst>
          </p:cNvPr>
          <p:cNvSpPr>
            <a:spLocks noGrp="1"/>
          </p:cNvSpPr>
          <p:nvPr>
            <p:ph type="ftr" sz="quarter" idx="11"/>
          </p:nvPr>
        </p:nvSpPr>
        <p:spPr/>
        <p:txBody>
          <a:bodyPr/>
          <a:lstStyle/>
          <a:p>
            <a:r>
              <a:rPr lang="de-DE"/>
              <a:t>jan.grippenkoven@dlr.de, 06.-07.12.2022</a:t>
            </a:r>
          </a:p>
        </p:txBody>
      </p:sp>
    </p:spTree>
    <p:extLst>
      <p:ext uri="{BB962C8B-B14F-4D97-AF65-F5344CB8AC3E}">
        <p14:creationId xmlns:p14="http://schemas.microsoft.com/office/powerpoint/2010/main" val="1922409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halt 2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2095625"/>
            <a:ext cx="10801349" cy="44289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a:t>Mastertextformat</a:t>
            </a:r>
          </a:p>
        </p:txBody>
      </p:sp>
      <p:sp>
        <p:nvSpPr>
          <p:cNvPr id="4" name="Fußzeilenplatzhalter 3">
            <a:extLst>
              <a:ext uri="{FF2B5EF4-FFF2-40B4-BE49-F238E27FC236}">
                <a16:creationId xmlns:a16="http://schemas.microsoft.com/office/drawing/2014/main" id="{84E99B02-7125-B0DB-A965-82CB442B297A}"/>
              </a:ext>
            </a:extLst>
          </p:cNvPr>
          <p:cNvSpPr>
            <a:spLocks noGrp="1"/>
          </p:cNvSpPr>
          <p:nvPr>
            <p:ph type="ftr" sz="quarter" idx="18"/>
          </p:nvPr>
        </p:nvSpPr>
        <p:spPr/>
        <p:txBody>
          <a:bodyPr/>
          <a:lstStyle/>
          <a:p>
            <a:r>
              <a:rPr lang="de-DE"/>
              <a:t>jan.grippenkoven@dlr.de, 06.-07.12.2022</a:t>
            </a:r>
          </a:p>
        </p:txBody>
      </p:sp>
    </p:spTree>
    <p:extLst>
      <p:ext uri="{BB962C8B-B14F-4D97-AF65-F5344CB8AC3E}">
        <p14:creationId xmlns:p14="http://schemas.microsoft.com/office/powerpoint/2010/main" val="2440348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alt 3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2095625"/>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a:t>Mastertextformat</a:t>
            </a:r>
          </a:p>
        </p:txBody>
      </p:sp>
      <p:sp>
        <p:nvSpPr>
          <p:cNvPr id="11" name="Inhaltsplatzhalter 2">
            <a:extLst>
              <a:ext uri="{FF2B5EF4-FFF2-40B4-BE49-F238E27FC236}">
                <a16:creationId xmlns:a16="http://schemas.microsoft.com/office/drawing/2014/main" id="{71A67A15-EB3D-B357-6153-033E99D34267}"/>
              </a:ext>
            </a:extLst>
          </p:cNvPr>
          <p:cNvSpPr>
            <a:spLocks noGrp="1"/>
          </p:cNvSpPr>
          <p:nvPr>
            <p:ph idx="18"/>
          </p:nvPr>
        </p:nvSpPr>
        <p:spPr>
          <a:xfrm>
            <a:off x="695325" y="4673892"/>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23">
            <a:extLst>
              <a:ext uri="{FF2B5EF4-FFF2-40B4-BE49-F238E27FC236}">
                <a16:creationId xmlns:a16="http://schemas.microsoft.com/office/drawing/2014/main" id="{7951DB75-C581-BF8A-0FC7-DF33D2FBE043}"/>
              </a:ext>
            </a:extLst>
          </p:cNvPr>
          <p:cNvSpPr>
            <a:spLocks noGrp="1"/>
          </p:cNvSpPr>
          <p:nvPr>
            <p:ph type="body" sz="quarter" idx="19"/>
          </p:nvPr>
        </p:nvSpPr>
        <p:spPr>
          <a:xfrm>
            <a:off x="695325" y="4066055"/>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a:t>Mastertextformat</a:t>
            </a:r>
          </a:p>
        </p:txBody>
      </p:sp>
      <p:sp>
        <p:nvSpPr>
          <p:cNvPr id="5" name="Bildplatzhalter 4">
            <a:extLst>
              <a:ext uri="{FF2B5EF4-FFF2-40B4-BE49-F238E27FC236}">
                <a16:creationId xmlns:a16="http://schemas.microsoft.com/office/drawing/2014/main" id="{12C0EA8B-EF64-0432-2FB0-872635D2E4FA}"/>
              </a:ext>
            </a:extLst>
          </p:cNvPr>
          <p:cNvSpPr>
            <a:spLocks noGrp="1"/>
          </p:cNvSpPr>
          <p:nvPr>
            <p:ph type="pic" sz="quarter" idx="20" hasCustomPrompt="1"/>
          </p:nvPr>
        </p:nvSpPr>
        <p:spPr>
          <a:xfrm>
            <a:off x="6340475" y="1487788"/>
            <a:ext cx="5156200" cy="5036837"/>
          </a:xfrm>
          <a:solidFill>
            <a:schemeClr val="accent6">
              <a:lumMod val="40000"/>
              <a:lumOff val="60000"/>
            </a:schemeClr>
          </a:solidFill>
        </p:spPr>
        <p:txBody>
          <a:bodyPr/>
          <a:lstStyle>
            <a:lvl1pPr>
              <a:defRPr>
                <a:solidFill>
                  <a:srgbClr val="D9117E"/>
                </a:solidFill>
              </a:defRPr>
            </a:lvl1pPr>
          </a:lstStyle>
          <a:p>
            <a:r>
              <a:rPr lang="de-DE"/>
              <a:t>Platzhaltermotiv ersetzen</a:t>
            </a:r>
          </a:p>
        </p:txBody>
      </p:sp>
      <p:sp>
        <p:nvSpPr>
          <p:cNvPr id="4" name="Fußzeilenplatzhalter 3">
            <a:extLst>
              <a:ext uri="{FF2B5EF4-FFF2-40B4-BE49-F238E27FC236}">
                <a16:creationId xmlns:a16="http://schemas.microsoft.com/office/drawing/2014/main" id="{1EBECCF2-24E5-51A8-E7D9-E053B81C2C01}"/>
              </a:ext>
            </a:extLst>
          </p:cNvPr>
          <p:cNvSpPr>
            <a:spLocks noGrp="1"/>
          </p:cNvSpPr>
          <p:nvPr>
            <p:ph type="ftr" sz="quarter" idx="21"/>
          </p:nvPr>
        </p:nvSpPr>
        <p:spPr/>
        <p:txBody>
          <a:bodyPr/>
          <a:lstStyle/>
          <a:p>
            <a:r>
              <a:rPr lang="de-DE"/>
              <a:t>jan.grippenkoven@dlr.de, 06.-07.12.2022</a:t>
            </a:r>
          </a:p>
        </p:txBody>
      </p:sp>
    </p:spTree>
    <p:extLst>
      <p:ext uri="{BB962C8B-B14F-4D97-AF65-F5344CB8AC3E}">
        <p14:creationId xmlns:p14="http://schemas.microsoft.com/office/powerpoint/2010/main" val="2288383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alt 4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1628775"/>
            <a:ext cx="10801349" cy="33790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2" name="Textplatzhalter 20">
            <a:extLst>
              <a:ext uri="{FF2B5EF4-FFF2-40B4-BE49-F238E27FC236}">
                <a16:creationId xmlns:a16="http://schemas.microsoft.com/office/drawing/2014/main" id="{783FE90B-8144-4EE7-83DD-1BF890852B5C}"/>
              </a:ext>
            </a:extLst>
          </p:cNvPr>
          <p:cNvSpPr>
            <a:spLocks noGrp="1"/>
          </p:cNvSpPr>
          <p:nvPr>
            <p:ph type="body" sz="quarter" idx="16"/>
          </p:nvPr>
        </p:nvSpPr>
        <p:spPr>
          <a:xfrm>
            <a:off x="287999" y="5245768"/>
            <a:ext cx="11208676" cy="1278857"/>
          </a:xfrm>
          <a:solidFill>
            <a:schemeClr val="accent1">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a:t>Mastertextformat bearbeiten</a:t>
            </a:r>
          </a:p>
          <a:p>
            <a:pPr lvl="1"/>
            <a:r>
              <a:rPr lang="de-DE"/>
              <a:t>Zweite Ebene</a:t>
            </a:r>
          </a:p>
          <a:p>
            <a:pPr lvl="2"/>
            <a:r>
              <a:rPr lang="de-DE"/>
              <a:t>Dritte Ebene</a:t>
            </a:r>
          </a:p>
        </p:txBody>
      </p:sp>
      <p:sp>
        <p:nvSpPr>
          <p:cNvPr id="4" name="Fußzeilenplatzhalter 3">
            <a:extLst>
              <a:ext uri="{FF2B5EF4-FFF2-40B4-BE49-F238E27FC236}">
                <a16:creationId xmlns:a16="http://schemas.microsoft.com/office/drawing/2014/main" id="{53E07709-F5D6-04F5-13BA-175ED8526457}"/>
              </a:ext>
            </a:extLst>
          </p:cNvPr>
          <p:cNvSpPr>
            <a:spLocks noGrp="1"/>
          </p:cNvSpPr>
          <p:nvPr>
            <p:ph type="ftr" sz="quarter" idx="17"/>
          </p:nvPr>
        </p:nvSpPr>
        <p:spPr/>
        <p:txBody>
          <a:bodyPr/>
          <a:lstStyle/>
          <a:p>
            <a:r>
              <a:rPr lang="de-DE"/>
              <a:t>jan.grippenkoven@dlr.de, 06.-07.12.2022</a:t>
            </a:r>
          </a:p>
        </p:txBody>
      </p:sp>
    </p:spTree>
    <p:extLst>
      <p:ext uri="{BB962C8B-B14F-4D97-AF65-F5344CB8AC3E}">
        <p14:creationId xmlns:p14="http://schemas.microsoft.com/office/powerpoint/2010/main" val="3724467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alt 5 blau">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p:nvPr>
        </p:nvSpPr>
        <p:spPr>
          <a:xfrm>
            <a:off x="695325" y="333375"/>
            <a:ext cx="10054800" cy="986400"/>
          </a:xfrm>
        </p:spPr>
        <p:txBody>
          <a:bodyPr/>
          <a:lstStyle/>
          <a:p>
            <a:r>
              <a:rPr lang="de-DE"/>
              <a:t>Mastertitelformat bearbeiten</a:t>
            </a:r>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fld id="{30ADABB7-F9A6-4A4D-9415-296AC5E687F8}" type="slidenum">
              <a:rPr lang="de-DE" smtClean="0"/>
              <a:pPr/>
              <a:t>‹#›</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a:t>Platzhaltermotiv ersetzen</a:t>
            </a:r>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a:t>Platzhaltermotiv ersetzen</a:t>
            </a:r>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a:t>Platzhaltermotiv ersetzen</a:t>
            </a:r>
          </a:p>
        </p:txBody>
      </p:sp>
      <p:sp>
        <p:nvSpPr>
          <p:cNvPr id="21" name="Textplatzhalter 20">
            <a:extLst>
              <a:ext uri="{FF2B5EF4-FFF2-40B4-BE49-F238E27FC236}">
                <a16:creationId xmlns:a16="http://schemas.microsoft.com/office/drawing/2014/main" id="{B1415D85-ECEE-44AA-B226-4998B44E25D6}"/>
              </a:ext>
            </a:extLst>
          </p:cNvPr>
          <p:cNvSpPr>
            <a:spLocks noGrp="1"/>
          </p:cNvSpPr>
          <p:nvPr>
            <p:ph type="body" sz="quarter" idx="16"/>
          </p:nvPr>
        </p:nvSpPr>
        <p:spPr>
          <a:xfrm>
            <a:off x="287999" y="5245768"/>
            <a:ext cx="11208676" cy="1278857"/>
          </a:xfrm>
          <a:solidFill>
            <a:schemeClr val="accent1">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a:t>Mastertextformat bearbeiten</a:t>
            </a:r>
          </a:p>
          <a:p>
            <a:pPr lvl="1"/>
            <a:r>
              <a:rPr lang="de-DE"/>
              <a:t>Zweite Ebene</a:t>
            </a:r>
          </a:p>
          <a:p>
            <a:pPr lvl="2"/>
            <a:r>
              <a:rPr lang="de-DE"/>
              <a:t>Dritte Ebene</a:t>
            </a:r>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a:t>Mastertextformat</a:t>
            </a:r>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E424654-2778-EA1B-0192-6D8875E11710}"/>
              </a:ext>
            </a:extLst>
          </p:cNvPr>
          <p:cNvSpPr>
            <a:spLocks noGrp="1"/>
          </p:cNvSpPr>
          <p:nvPr>
            <p:ph type="ftr" sz="quarter" idx="18"/>
          </p:nvPr>
        </p:nvSpPr>
        <p:spPr/>
        <p:txBody>
          <a:bodyPr/>
          <a:lstStyle/>
          <a:p>
            <a:r>
              <a:rPr lang="de-DE"/>
              <a:t>jan.grippenkoven@dlr.de, 06.-07.12.2022</a:t>
            </a:r>
          </a:p>
        </p:txBody>
      </p:sp>
    </p:spTree>
    <p:extLst>
      <p:ext uri="{BB962C8B-B14F-4D97-AF65-F5344CB8AC3E}">
        <p14:creationId xmlns:p14="http://schemas.microsoft.com/office/powerpoint/2010/main" val="802313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alt 6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4800" y="1628775"/>
            <a:ext cx="5400000" cy="489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1191817E-6423-D72F-7A29-7C696C78EBEC}"/>
              </a:ext>
            </a:extLst>
          </p:cNvPr>
          <p:cNvSpPr>
            <a:spLocks noGrp="1"/>
          </p:cNvSpPr>
          <p:nvPr>
            <p:ph type="ftr" sz="quarter" idx="11"/>
          </p:nvPr>
        </p:nvSpPr>
        <p:spPr/>
        <p:txBody>
          <a:bodyPr/>
          <a:lstStyle/>
          <a:p>
            <a:r>
              <a:rPr lang="de-DE"/>
              <a:t>jan.grippenkoven@dlr.de, 06.-07.12.2022</a:t>
            </a:r>
          </a:p>
        </p:txBody>
      </p:sp>
      <p:sp>
        <p:nvSpPr>
          <p:cNvPr id="5" name="Bildplatzhalter 4">
            <a:extLst>
              <a:ext uri="{FF2B5EF4-FFF2-40B4-BE49-F238E27FC236}">
                <a16:creationId xmlns:a16="http://schemas.microsoft.com/office/drawing/2014/main" id="{4E12AEFA-037C-13A6-D9D9-349DFD23D7F6}"/>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a:defRPr>
                <a:solidFill>
                  <a:srgbClr val="D9117E"/>
                </a:solidFill>
              </a:defRPr>
            </a:lvl1pPr>
          </a:lstStyle>
          <a:p>
            <a:r>
              <a:rPr lang="de-DE"/>
              <a:t>Platzhaltermotiv ersetzen</a:t>
            </a:r>
          </a:p>
        </p:txBody>
      </p:sp>
    </p:spTree>
    <p:extLst>
      <p:ext uri="{BB962C8B-B14F-4D97-AF65-F5344CB8AC3E}">
        <p14:creationId xmlns:p14="http://schemas.microsoft.com/office/powerpoint/2010/main" val="517642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elle blau">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p:nvPr>
        </p:nvSpPr>
        <p:spPr>
          <a:xfrm>
            <a:off x="695326" y="333375"/>
            <a:ext cx="10056093" cy="985286"/>
          </a:xfrm>
        </p:spPr>
        <p:txBody>
          <a:bodyPr/>
          <a:lstStyle>
            <a:lvl1pPr>
              <a:defRPr>
                <a:solidFill>
                  <a:schemeClr val="bg1"/>
                </a:solidFill>
              </a:defRPr>
            </a:lvl1pPr>
          </a:lstStyle>
          <a:p>
            <a:r>
              <a:rPr lang="de-DE"/>
              <a:t>Mastertitelformat bearbeiten</a:t>
            </a: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sp>
        <p:nvSpPr>
          <p:cNvPr id="11" name="Tabellenplatzhalter 4">
            <a:extLst>
              <a:ext uri="{FF2B5EF4-FFF2-40B4-BE49-F238E27FC236}">
                <a16:creationId xmlns:a16="http://schemas.microsoft.com/office/drawing/2014/main" id="{E454AC21-5CA9-4DCD-9E64-33EE941B0352}"/>
              </a:ext>
            </a:extLst>
          </p:cNvPr>
          <p:cNvSpPr>
            <a:spLocks noGrp="1"/>
          </p:cNvSpPr>
          <p:nvPr>
            <p:ph type="tbl" sz="quarter" idx="11"/>
          </p:nvPr>
        </p:nvSpPr>
        <p:spPr>
          <a:xfrm>
            <a:off x="695325" y="1628776"/>
            <a:ext cx="10801350" cy="4895850"/>
          </a:xfrm>
        </p:spPr>
        <p:txBody>
          <a:bodyPr/>
          <a:lstStyle/>
          <a:p>
            <a:endParaRPr lang="de-DE"/>
          </a:p>
        </p:txBody>
      </p:sp>
      <p:sp>
        <p:nvSpPr>
          <p:cNvPr id="3" name="Fußzeilenplatzhalter 2">
            <a:extLst>
              <a:ext uri="{FF2B5EF4-FFF2-40B4-BE49-F238E27FC236}">
                <a16:creationId xmlns:a16="http://schemas.microsoft.com/office/drawing/2014/main" id="{C7AA41E4-A17D-03A8-9521-4B67C9D84289}"/>
              </a:ext>
            </a:extLst>
          </p:cNvPr>
          <p:cNvSpPr>
            <a:spLocks noGrp="1"/>
          </p:cNvSpPr>
          <p:nvPr>
            <p:ph type="ftr" sz="quarter" idx="12"/>
          </p:nvPr>
        </p:nvSpPr>
        <p:spPr/>
        <p:txBody>
          <a:bodyPr/>
          <a:lstStyle>
            <a:lvl1pPr>
              <a:defRPr>
                <a:solidFill>
                  <a:schemeClr val="bg1"/>
                </a:solidFill>
              </a:defRPr>
            </a:lvl1pPr>
          </a:lstStyle>
          <a:p>
            <a:r>
              <a:rPr lang="de-DE"/>
              <a:t>jan.grippenkoven@dlr.de, 06.-07.12.2022</a:t>
            </a:r>
          </a:p>
        </p:txBody>
      </p:sp>
    </p:spTree>
    <p:extLst>
      <p:ext uri="{BB962C8B-B14F-4D97-AF65-F5344CB8AC3E}">
        <p14:creationId xmlns:p14="http://schemas.microsoft.com/office/powerpoint/2010/main" val="1283827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elle blau Muster">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graphicFrame>
        <p:nvGraphicFramePr>
          <p:cNvPr id="10" name="Tabellenplatzhalter 7">
            <a:extLst>
              <a:ext uri="{FF2B5EF4-FFF2-40B4-BE49-F238E27FC236}">
                <a16:creationId xmlns:a16="http://schemas.microsoft.com/office/drawing/2014/main" id="{1C20BEF9-F6A4-4E18-813E-7C7A4A89EFB4}"/>
              </a:ext>
            </a:extLst>
          </p:cNvPr>
          <p:cNvGraphicFramePr>
            <a:graphicFrameLocks/>
          </p:cNvGraphicFramePr>
          <p:nvPr userDrawn="1">
            <p:extLst>
              <p:ext uri="{D42A27DB-BD31-4B8C-83A1-F6EECF244321}">
                <p14:modId xmlns:p14="http://schemas.microsoft.com/office/powerpoint/2010/main" val="3136610939"/>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a:latin typeface="Arial" panose="020B0604020202020204" pitchFamily="34" charset="0"/>
                          <a:cs typeface="Arial" panose="020B0604020202020204" pitchFamily="34" charset="0"/>
                        </a:rPr>
                        <a:t>Titel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a:latin typeface="Arial" panose="020B0604020202020204" pitchFamily="34" charset="0"/>
                          <a:cs typeface="Arial" panose="020B0604020202020204" pitchFamily="34" charset="0"/>
                        </a:rPr>
                        <a:t>Inhalt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1656140927"/>
                  </a:ext>
                </a:extLst>
              </a:tr>
              <a:tr h="370840">
                <a:tc>
                  <a:txBody>
                    <a:bodyPr/>
                    <a:lstStyle/>
                    <a:p>
                      <a:r>
                        <a:rPr lang="de-DE">
                          <a:latin typeface="Arial" panose="020B0604020202020204" pitchFamily="34" charset="0"/>
                          <a:cs typeface="Arial" panose="020B0604020202020204" pitchFamily="34" charset="0"/>
                        </a:rPr>
                        <a:t>Inhalt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a:latin typeface="Arial" panose="020B0604020202020204" pitchFamily="34" charset="0"/>
                          <a:cs typeface="Arial" panose="020B0604020202020204" pitchFamily="34" charset="0"/>
                        </a:rPr>
                        <a:t>Inhalt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a:latin typeface="Arial" panose="020B0604020202020204" pitchFamily="34" charset="0"/>
                          <a:cs typeface="Arial" panose="020B0604020202020204" pitchFamily="34" charset="0"/>
                        </a:rPr>
                        <a:t>Inhalt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a:latin typeface="Arial" panose="020B0604020202020204" pitchFamily="34" charset="0"/>
                          <a:cs typeface="Arial" panose="020B0604020202020204" pitchFamily="34" charset="0"/>
                        </a:rPr>
                        <a:t>Inhalt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a:latin typeface="Arial" panose="020B0604020202020204" pitchFamily="34" charset="0"/>
                          <a:cs typeface="Arial" panose="020B0604020202020204" pitchFamily="34" charset="0"/>
                        </a:rPr>
                        <a:t>Inhalt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extLst>
                  <a:ext uri="{0D108BD9-81ED-4DB2-BD59-A6C34878D82A}">
                    <a16:rowId xmlns:a16="http://schemas.microsoft.com/office/drawing/2014/main" val="749801091"/>
                  </a:ext>
                </a:extLst>
              </a:tr>
              <a:tr h="370840">
                <a:tc>
                  <a:txBody>
                    <a:bodyPr/>
                    <a:lstStyle/>
                    <a:p>
                      <a:r>
                        <a:rPr lang="de-DE">
                          <a:latin typeface="Arial" panose="020B0604020202020204" pitchFamily="34" charset="0"/>
                          <a:cs typeface="Arial" panose="020B0604020202020204" pitchFamily="34" charset="0"/>
                        </a:rPr>
                        <a:t>Inhalt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879492290"/>
                  </a:ext>
                </a:extLst>
              </a:tr>
              <a:tr h="370840">
                <a:tc>
                  <a:txBody>
                    <a:bodyPr/>
                    <a:lstStyle/>
                    <a:p>
                      <a:r>
                        <a:rPr lang="de-DE">
                          <a:latin typeface="Arial" panose="020B0604020202020204" pitchFamily="34" charset="0"/>
                          <a:cs typeface="Arial" panose="020B0604020202020204" pitchFamily="34" charset="0"/>
                        </a:rPr>
                        <a:t>Inhalt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a:latin typeface="Arial" panose="020B0604020202020204" pitchFamily="34" charset="0"/>
                          <a:cs typeface="Arial" panose="020B0604020202020204" pitchFamily="34" charset="0"/>
                        </a:rPr>
                        <a:t>Inhalt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a:latin typeface="Arial" panose="020B0604020202020204" pitchFamily="34" charset="0"/>
                          <a:cs typeface="Arial" panose="020B0604020202020204" pitchFamily="34" charset="0"/>
                        </a:rPr>
                        <a:t>Inhalt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a:latin typeface="Arial" panose="020B0604020202020204" pitchFamily="34" charset="0"/>
                          <a:cs typeface="Arial" panose="020B0604020202020204" pitchFamily="34" charset="0"/>
                        </a:rPr>
                        <a:t>Inhalt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a:latin typeface="Arial" panose="020B0604020202020204" pitchFamily="34" charset="0"/>
                          <a:cs typeface="Arial" panose="020B0604020202020204" pitchFamily="34" charset="0"/>
                        </a:rPr>
                        <a:t>Inhalt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extLst>
                  <a:ext uri="{0D108BD9-81ED-4DB2-BD59-A6C34878D82A}">
                    <a16:rowId xmlns:a16="http://schemas.microsoft.com/office/drawing/2014/main" val="3394470182"/>
                  </a:ext>
                </a:extLst>
              </a:tr>
              <a:tr h="370840">
                <a:tc>
                  <a:txBody>
                    <a:bodyPr/>
                    <a:lstStyle/>
                    <a:p>
                      <a:r>
                        <a:rPr lang="de-DE">
                          <a:latin typeface="Arial" panose="020B0604020202020204" pitchFamily="34" charset="0"/>
                          <a:cs typeface="Arial" panose="020B0604020202020204" pitchFamily="34" charset="0"/>
                        </a:rPr>
                        <a:t>Inhalt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a:latin typeface="Arial" panose="020B0604020202020204" pitchFamily="34" charset="0"/>
                          <a:cs typeface="Arial" panose="020B0604020202020204" pitchFamily="34" charset="0"/>
                        </a:rPr>
                        <a:t>Inhalt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1197931053"/>
                  </a:ext>
                </a:extLst>
              </a:tr>
            </a:tbl>
          </a:graphicData>
        </a:graphic>
      </p:graphicFrame>
      <p:sp>
        <p:nvSpPr>
          <p:cNvPr id="3" name="Textfeld 2">
            <a:extLst>
              <a:ext uri="{FF2B5EF4-FFF2-40B4-BE49-F238E27FC236}">
                <a16:creationId xmlns:a16="http://schemas.microsoft.com/office/drawing/2014/main" id="{DFA15C25-778F-45D2-A70E-06F46D1BF03A}"/>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a:solidFill>
                  <a:schemeClr val="bg1"/>
                </a:solidFill>
                <a:latin typeface="Arial" panose="020B0604020202020204" pitchFamily="34" charset="0"/>
                <a:cs typeface="Arial" panose="020B0604020202020204" pitchFamily="34" charset="0"/>
              </a:rPr>
              <a:t>Mustertabelle</a:t>
            </a:r>
          </a:p>
        </p:txBody>
      </p:sp>
      <p:sp>
        <p:nvSpPr>
          <p:cNvPr id="2" name="Fußzeilenplatzhalter 1">
            <a:extLst>
              <a:ext uri="{FF2B5EF4-FFF2-40B4-BE49-F238E27FC236}">
                <a16:creationId xmlns:a16="http://schemas.microsoft.com/office/drawing/2014/main" id="{89CAA27B-59B5-D915-6398-75A94668C980}"/>
              </a:ext>
            </a:extLst>
          </p:cNvPr>
          <p:cNvSpPr>
            <a:spLocks noGrp="1"/>
          </p:cNvSpPr>
          <p:nvPr>
            <p:ph type="ftr" sz="quarter" idx="11"/>
          </p:nvPr>
        </p:nvSpPr>
        <p:spPr/>
        <p:txBody>
          <a:bodyPr/>
          <a:lstStyle>
            <a:lvl1pPr>
              <a:defRPr>
                <a:solidFill>
                  <a:schemeClr val="bg1"/>
                </a:solidFill>
              </a:defRPr>
            </a:lvl1pPr>
          </a:lstStyle>
          <a:p>
            <a:r>
              <a:rPr lang="de-DE"/>
              <a:t>jan.grippenkoven@dlr.de, 06.-07.12.2022</a:t>
            </a:r>
          </a:p>
        </p:txBody>
      </p:sp>
    </p:spTree>
    <p:extLst>
      <p:ext uri="{BB962C8B-B14F-4D97-AF65-F5344CB8AC3E}">
        <p14:creationId xmlns:p14="http://schemas.microsoft.com/office/powerpoint/2010/main" val="156540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F36FC954-2F44-964F-86CF-E29D3A207F4F}"/>
              </a:ext>
            </a:extLst>
          </p:cNvPr>
          <p:cNvSpPr>
            <a:spLocks noGrp="1"/>
          </p:cNvSpPr>
          <p:nvPr>
            <p:ph type="body" sz="quarter" idx="12" hasCustomPrompt="1"/>
          </p:nvPr>
        </p:nvSpPr>
        <p:spPr>
          <a:xfrm>
            <a:off x="1724025" y="1568450"/>
            <a:ext cx="9180409" cy="3721100"/>
          </a:xfrm>
          <a:prstGeom prst="rect">
            <a:avLst/>
          </a:prstGeom>
        </p:spPr>
        <p:txBody>
          <a:bodyPr anchor="ctr"/>
          <a:lstStyle>
            <a:lvl1pPr marL="514350" indent="-514350">
              <a:buClr>
                <a:schemeClr val="accent2"/>
              </a:buClr>
              <a:buSzPct val="50000"/>
              <a:buFont typeface="+mj-lt"/>
              <a:buAutoNum type="arabicPeriod"/>
              <a:defRPr sz="5500" b="1" i="0">
                <a:solidFill>
                  <a:schemeClr val="accent2"/>
                </a:solidFill>
                <a:latin typeface="Calibri" panose="020F0502020204030204" pitchFamily="34" charset="0"/>
                <a:cs typeface="Calibri" panose="020F0502020204030204" pitchFamily="34" charset="0"/>
              </a:defRPr>
            </a:lvl1pPr>
          </a:lstStyle>
          <a:p>
            <a:pPr lvl="0"/>
            <a:r>
              <a:rPr lang="nl-NL" err="1"/>
              <a:t>Chaptertitle</a:t>
            </a:r>
            <a:endParaRPr lang="nl-NL"/>
          </a:p>
          <a:p>
            <a:pPr lvl="0"/>
            <a:r>
              <a:rPr lang="nl-NL" err="1"/>
              <a:t>Chapter</a:t>
            </a:r>
            <a:r>
              <a:rPr lang="nl-BE" err="1"/>
              <a:t>title</a:t>
            </a:r>
            <a:endParaRPr lang="nl-BE"/>
          </a:p>
          <a:p>
            <a:pPr lvl="0"/>
            <a:r>
              <a:rPr lang="nl-NL" err="1"/>
              <a:t>Chapter</a:t>
            </a:r>
            <a:r>
              <a:rPr lang="nl-BE" err="1"/>
              <a:t>title</a:t>
            </a:r>
            <a:endParaRPr lang="nl-BE"/>
          </a:p>
        </p:txBody>
      </p:sp>
      <p:pic>
        <p:nvPicPr>
          <p:cNvPr id="12" name="Afbeelding 11">
            <a:extLst>
              <a:ext uri="{FF2B5EF4-FFF2-40B4-BE49-F238E27FC236}">
                <a16:creationId xmlns:a16="http://schemas.microsoft.com/office/drawing/2014/main" id="{34A00E1B-6954-564A-AF5B-F8E0E07540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3" name="Afbeelding 12">
            <a:extLst>
              <a:ext uri="{FF2B5EF4-FFF2-40B4-BE49-F238E27FC236}">
                <a16:creationId xmlns:a16="http://schemas.microsoft.com/office/drawing/2014/main" id="{38DA4520-533D-FC46-B423-04FB72E241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Tree>
    <p:extLst>
      <p:ext uri="{BB962C8B-B14F-4D97-AF65-F5344CB8AC3E}">
        <p14:creationId xmlns:p14="http://schemas.microsoft.com/office/powerpoint/2010/main" val="42823683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folie grü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3B56E86-EFEB-4205-AA4A-9F3E82413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5"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p:nvPr>
        </p:nvSpPr>
        <p:spPr>
          <a:xfrm>
            <a:off x="695326" y="3803209"/>
            <a:ext cx="9697665" cy="1141438"/>
          </a:xfrm>
          <a:solidFill>
            <a:schemeClr val="accent4">
              <a:lumMod val="50000"/>
              <a:alpha val="80000"/>
            </a:schemeClr>
          </a:solidFill>
        </p:spPr>
        <p:txBody>
          <a:bodyPr lIns="288000" tIns="144000" rIns="432000" bIns="144000" anchor="ctr">
            <a:normAutofit/>
          </a:bodyPr>
          <a:lstStyle>
            <a:lvl1pPr marL="717550" indent="0" algn="l">
              <a:lnSpc>
                <a:spcPct val="100000"/>
              </a:lnSpc>
              <a:spcBef>
                <a:spcPts val="1000"/>
              </a:spcBef>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Titel 6">
            <a:extLst>
              <a:ext uri="{FF2B5EF4-FFF2-40B4-BE49-F238E27FC236}">
                <a16:creationId xmlns:a16="http://schemas.microsoft.com/office/drawing/2014/main" id="{52A8061A-9228-4DB0-8D9D-1B65E6A7DDCF}"/>
              </a:ext>
            </a:extLst>
          </p:cNvPr>
          <p:cNvSpPr>
            <a:spLocks noGrp="1"/>
          </p:cNvSpPr>
          <p:nvPr>
            <p:ph type="title"/>
          </p:nvPr>
        </p:nvSpPr>
        <p:spPr>
          <a:xfrm>
            <a:off x="1440000" y="333374"/>
            <a:ext cx="9541821" cy="3205985"/>
          </a:xfrm>
        </p:spPr>
        <p:txBody>
          <a:bodyPr lIns="216000" tIns="0" rIns="0" bIns="108000" anchor="b">
            <a:noAutofit/>
          </a:bodyPr>
          <a:lstStyle>
            <a:lvl1pPr>
              <a:defRPr sz="4800" b="1" cap="all" baseline="0">
                <a:solidFill>
                  <a:schemeClr val="tx1"/>
                </a:solidFill>
              </a:defRPr>
            </a:lvl1pPr>
          </a:lstStyle>
          <a:p>
            <a:endParaRPr lang="de-DE"/>
          </a:p>
        </p:txBody>
      </p:sp>
      <p:pic>
        <p:nvPicPr>
          <p:cNvPr id="8" name="Grafik 7">
            <a:extLst>
              <a:ext uri="{FF2B5EF4-FFF2-40B4-BE49-F238E27FC236}">
                <a16:creationId xmlns:a16="http://schemas.microsoft.com/office/drawing/2014/main" id="{634066C5-F371-4079-BEC5-D83B78D0CF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2991" y="5268397"/>
            <a:ext cx="1532709" cy="1265853"/>
          </a:xfrm>
          <a:prstGeom prst="rect">
            <a:avLst/>
          </a:prstGeom>
        </p:spPr>
      </p:pic>
      <p:sp>
        <p:nvSpPr>
          <p:cNvPr id="2" name="Fußzeilenplatzhalter 1">
            <a:extLst>
              <a:ext uri="{FF2B5EF4-FFF2-40B4-BE49-F238E27FC236}">
                <a16:creationId xmlns:a16="http://schemas.microsoft.com/office/drawing/2014/main" id="{BC05F074-4978-BB63-F797-D5FCF996151E}"/>
              </a:ext>
            </a:extLst>
          </p:cNvPr>
          <p:cNvSpPr>
            <a:spLocks noGrp="1"/>
          </p:cNvSpPr>
          <p:nvPr>
            <p:ph type="ftr" sz="quarter" idx="10"/>
          </p:nvPr>
        </p:nvSpPr>
        <p:spPr>
          <a:xfrm>
            <a:off x="1425600" y="6544800"/>
            <a:ext cx="4114800" cy="257774"/>
          </a:xfrm>
        </p:spPr>
        <p:txBody>
          <a:bodyPr/>
          <a:lstStyle/>
          <a:p>
            <a:r>
              <a:rPr lang="de-DE"/>
              <a:t>jan.grippenkoven@dlr.de, 06.-07.12.2022</a:t>
            </a:r>
          </a:p>
        </p:txBody>
      </p:sp>
      <p:sp>
        <p:nvSpPr>
          <p:cNvPr id="4" name="Foliennummernplatzhalter 3">
            <a:extLst>
              <a:ext uri="{FF2B5EF4-FFF2-40B4-BE49-F238E27FC236}">
                <a16:creationId xmlns:a16="http://schemas.microsoft.com/office/drawing/2014/main" id="{D709CECA-60EA-35F9-5F27-CF64A7C89715}"/>
              </a:ext>
            </a:extLst>
          </p:cNvPr>
          <p:cNvSpPr>
            <a:spLocks noGrp="1"/>
          </p:cNvSpPr>
          <p:nvPr>
            <p:ph type="sldNum" sz="quarter" idx="11"/>
          </p:nvPr>
        </p:nvSpPr>
        <p:spPr/>
        <p:txBody>
          <a:bodyPr/>
          <a:lstStyle/>
          <a:p>
            <a:fld id="{30ADABB7-F9A6-4A4D-9415-296AC5E687F8}" type="slidenum">
              <a:rPr lang="de-DE" smtClean="0"/>
              <a:pPr/>
              <a:t>‹#›</a:t>
            </a:fld>
            <a:endParaRPr lang="de-DE"/>
          </a:p>
        </p:txBody>
      </p:sp>
    </p:spTree>
    <p:extLst>
      <p:ext uri="{BB962C8B-B14F-4D97-AF65-F5344CB8AC3E}">
        <p14:creationId xmlns:p14="http://schemas.microsoft.com/office/powerpoint/2010/main" val="2921542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bschnittstitel grün">
    <p:spTree>
      <p:nvGrpSpPr>
        <p:cNvPr id="1" name=""/>
        <p:cNvGrpSpPr/>
        <p:nvPr/>
      </p:nvGrpSpPr>
      <p:grpSpPr>
        <a:xfrm>
          <a:off x="0" y="0"/>
          <a:ext cx="0" cy="0"/>
          <a:chOff x="0" y="0"/>
          <a:chExt cx="0" cy="0"/>
        </a:xfrm>
      </p:grpSpPr>
      <p:sp>
        <p:nvSpPr>
          <p:cNvPr id="8" name="Bildplatzhalter 2">
            <a:extLst>
              <a:ext uri="{FF2B5EF4-FFF2-40B4-BE49-F238E27FC236}">
                <a16:creationId xmlns:a16="http://schemas.microsoft.com/office/drawing/2014/main" id="{AF35D6C1-0699-3B81-DD6A-0016F7A8D7EA}"/>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a:t>Platzhaltermotiv ersetzen</a:t>
            </a:r>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fld id="{30ADABB7-F9A6-4A4D-9415-296AC5E687F8}" type="slidenum">
              <a:rPr lang="de-DE" smtClean="0"/>
              <a:pPr/>
              <a:t>‹#›</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chemeClr val="accent4">
              <a:lumMod val="50000"/>
              <a:alpha val="80000"/>
            </a:schemeClr>
          </a:solidFill>
        </p:spPr>
        <p:txBody>
          <a:bodyPr lIns="396000" tIns="0" rIns="72000" bIns="0" anchor="ctr">
            <a:normAutofit/>
          </a:bodyPr>
          <a:lstStyle>
            <a:lvl1pPr>
              <a:defRPr sz="4800" cap="all" baseline="0">
                <a:solidFill>
                  <a:schemeClr val="bg1"/>
                </a:solidFill>
              </a:defRPr>
            </a:lvl1pPr>
          </a:lstStyle>
          <a:p>
            <a:r>
              <a:rPr lang="de-DE"/>
              <a:t>TITEL</a:t>
            </a:r>
          </a:p>
        </p:txBody>
      </p:sp>
      <p:sp>
        <p:nvSpPr>
          <p:cNvPr id="9" name="Textplatzhalter 9">
            <a:extLst>
              <a:ext uri="{FF2B5EF4-FFF2-40B4-BE49-F238E27FC236}">
                <a16:creationId xmlns:a16="http://schemas.microsoft.com/office/drawing/2014/main" id="{5FBA6571-CE1B-47EB-8C1E-D5A1391EAE8D}"/>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endParaRPr lang="de-DE"/>
          </a:p>
        </p:txBody>
      </p:sp>
      <p:sp>
        <p:nvSpPr>
          <p:cNvPr id="2" name="Fußzeilenplatzhalter 1">
            <a:extLst>
              <a:ext uri="{FF2B5EF4-FFF2-40B4-BE49-F238E27FC236}">
                <a16:creationId xmlns:a16="http://schemas.microsoft.com/office/drawing/2014/main" id="{432C7237-52B1-CB5D-D118-2836DC556ECF}"/>
              </a:ext>
            </a:extLst>
          </p:cNvPr>
          <p:cNvSpPr>
            <a:spLocks noGrp="1"/>
          </p:cNvSpPr>
          <p:nvPr>
            <p:ph type="ftr" sz="quarter" idx="14"/>
          </p:nvPr>
        </p:nvSpPr>
        <p:spPr/>
        <p:txBody>
          <a:bodyPr/>
          <a:lstStyle/>
          <a:p>
            <a:r>
              <a:rPr lang="de-DE"/>
              <a:t>jan.grippenkoven@dlr.de, 06.-07.12.2022</a:t>
            </a:r>
          </a:p>
        </p:txBody>
      </p:sp>
    </p:spTree>
    <p:extLst>
      <p:ext uri="{BB962C8B-B14F-4D97-AF65-F5344CB8AC3E}">
        <p14:creationId xmlns:p14="http://schemas.microsoft.com/office/powerpoint/2010/main" val="2067463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Inhalt 1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CE8896D9-06D8-F605-C9DB-A9519477DD73}"/>
              </a:ext>
            </a:extLst>
          </p:cNvPr>
          <p:cNvSpPr>
            <a:spLocks noGrp="1"/>
          </p:cNvSpPr>
          <p:nvPr>
            <p:ph type="ftr" sz="quarter" idx="11"/>
          </p:nvPr>
        </p:nvSpPr>
        <p:spPr/>
        <p:txBody>
          <a:bodyPr/>
          <a:lstStyle/>
          <a:p>
            <a:r>
              <a:rPr lang="de-DE"/>
              <a:t>jan.grippenkoven@dlr.de, 06.-07.12.2022</a:t>
            </a:r>
          </a:p>
        </p:txBody>
      </p:sp>
    </p:spTree>
    <p:extLst>
      <p:ext uri="{BB962C8B-B14F-4D97-AF65-F5344CB8AC3E}">
        <p14:creationId xmlns:p14="http://schemas.microsoft.com/office/powerpoint/2010/main" val="3474433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halt 2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2095625"/>
            <a:ext cx="10801349" cy="44289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a:t>Mastertextformat</a:t>
            </a:r>
          </a:p>
        </p:txBody>
      </p:sp>
      <p:sp>
        <p:nvSpPr>
          <p:cNvPr id="4" name="Fußzeilenplatzhalter 3">
            <a:extLst>
              <a:ext uri="{FF2B5EF4-FFF2-40B4-BE49-F238E27FC236}">
                <a16:creationId xmlns:a16="http://schemas.microsoft.com/office/drawing/2014/main" id="{96263446-0FBB-7B9F-7376-C85F4725E6DA}"/>
              </a:ext>
            </a:extLst>
          </p:cNvPr>
          <p:cNvSpPr>
            <a:spLocks noGrp="1"/>
          </p:cNvSpPr>
          <p:nvPr>
            <p:ph type="ftr" sz="quarter" idx="18"/>
          </p:nvPr>
        </p:nvSpPr>
        <p:spPr/>
        <p:txBody>
          <a:bodyPr/>
          <a:lstStyle/>
          <a:p>
            <a:r>
              <a:rPr lang="de-DE"/>
              <a:t>jan.grippenkoven@dlr.de, 06.-07.12.2022</a:t>
            </a:r>
          </a:p>
        </p:txBody>
      </p:sp>
    </p:spTree>
    <p:extLst>
      <p:ext uri="{BB962C8B-B14F-4D97-AF65-F5344CB8AC3E}">
        <p14:creationId xmlns:p14="http://schemas.microsoft.com/office/powerpoint/2010/main" val="1450186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halt 3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2095625"/>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a:t>Mastertextformat</a:t>
            </a:r>
          </a:p>
        </p:txBody>
      </p:sp>
      <p:sp>
        <p:nvSpPr>
          <p:cNvPr id="11" name="Inhaltsplatzhalter 2">
            <a:extLst>
              <a:ext uri="{FF2B5EF4-FFF2-40B4-BE49-F238E27FC236}">
                <a16:creationId xmlns:a16="http://schemas.microsoft.com/office/drawing/2014/main" id="{FBB571AC-F556-C50A-DAD2-4638503AA732}"/>
              </a:ext>
            </a:extLst>
          </p:cNvPr>
          <p:cNvSpPr>
            <a:spLocks noGrp="1"/>
          </p:cNvSpPr>
          <p:nvPr>
            <p:ph idx="18"/>
          </p:nvPr>
        </p:nvSpPr>
        <p:spPr>
          <a:xfrm>
            <a:off x="695325" y="4673892"/>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23">
            <a:extLst>
              <a:ext uri="{FF2B5EF4-FFF2-40B4-BE49-F238E27FC236}">
                <a16:creationId xmlns:a16="http://schemas.microsoft.com/office/drawing/2014/main" id="{43C99AA0-30B9-CB68-5447-173C21DF9AC9}"/>
              </a:ext>
            </a:extLst>
          </p:cNvPr>
          <p:cNvSpPr>
            <a:spLocks noGrp="1"/>
          </p:cNvSpPr>
          <p:nvPr>
            <p:ph type="body" sz="quarter" idx="19"/>
          </p:nvPr>
        </p:nvSpPr>
        <p:spPr>
          <a:xfrm>
            <a:off x="695325" y="4066055"/>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a:t>Mastertextformat</a:t>
            </a:r>
          </a:p>
        </p:txBody>
      </p:sp>
      <p:sp>
        <p:nvSpPr>
          <p:cNvPr id="13" name="Bildplatzhalter 4">
            <a:extLst>
              <a:ext uri="{FF2B5EF4-FFF2-40B4-BE49-F238E27FC236}">
                <a16:creationId xmlns:a16="http://schemas.microsoft.com/office/drawing/2014/main" id="{E5E99BBD-0EE1-272A-B9CD-BB38CD6536A9}"/>
              </a:ext>
            </a:extLst>
          </p:cNvPr>
          <p:cNvSpPr>
            <a:spLocks noGrp="1"/>
          </p:cNvSpPr>
          <p:nvPr>
            <p:ph type="pic" sz="quarter" idx="20" hasCustomPrompt="1"/>
          </p:nvPr>
        </p:nvSpPr>
        <p:spPr>
          <a:xfrm>
            <a:off x="6340475" y="1487788"/>
            <a:ext cx="5156200" cy="5036837"/>
          </a:xfrm>
          <a:solidFill>
            <a:schemeClr val="accent6">
              <a:lumMod val="40000"/>
              <a:lumOff val="60000"/>
            </a:schemeClr>
          </a:solidFill>
        </p:spPr>
        <p:txBody>
          <a:bodyPr/>
          <a:lstStyle>
            <a:lvl1pPr>
              <a:defRPr>
                <a:solidFill>
                  <a:srgbClr val="D9117E"/>
                </a:solidFill>
              </a:defRPr>
            </a:lvl1pPr>
          </a:lstStyle>
          <a:p>
            <a:r>
              <a:rPr lang="de-DE"/>
              <a:t>Platzhaltermotiv ersetzen</a:t>
            </a:r>
          </a:p>
        </p:txBody>
      </p:sp>
      <p:sp>
        <p:nvSpPr>
          <p:cNvPr id="4" name="Fußzeilenplatzhalter 3">
            <a:extLst>
              <a:ext uri="{FF2B5EF4-FFF2-40B4-BE49-F238E27FC236}">
                <a16:creationId xmlns:a16="http://schemas.microsoft.com/office/drawing/2014/main" id="{34160246-4126-D54D-D8F2-4EA413129C18}"/>
              </a:ext>
            </a:extLst>
          </p:cNvPr>
          <p:cNvSpPr>
            <a:spLocks noGrp="1"/>
          </p:cNvSpPr>
          <p:nvPr>
            <p:ph type="ftr" sz="quarter" idx="21"/>
          </p:nvPr>
        </p:nvSpPr>
        <p:spPr/>
        <p:txBody>
          <a:bodyPr/>
          <a:lstStyle/>
          <a:p>
            <a:r>
              <a:rPr lang="de-DE"/>
              <a:t>jan.grippenkoven@dlr.de, 06.-07.12.2022</a:t>
            </a:r>
          </a:p>
        </p:txBody>
      </p:sp>
    </p:spTree>
    <p:extLst>
      <p:ext uri="{BB962C8B-B14F-4D97-AF65-F5344CB8AC3E}">
        <p14:creationId xmlns:p14="http://schemas.microsoft.com/office/powerpoint/2010/main" val="35342377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halt 4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1628775"/>
            <a:ext cx="10801349" cy="33790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1" name="Textplatzhalter 20">
            <a:extLst>
              <a:ext uri="{FF2B5EF4-FFF2-40B4-BE49-F238E27FC236}">
                <a16:creationId xmlns:a16="http://schemas.microsoft.com/office/drawing/2014/main" id="{B0949BCE-540C-4310-9432-ECBCD4F9E8D9}"/>
              </a:ext>
            </a:extLst>
          </p:cNvPr>
          <p:cNvSpPr>
            <a:spLocks noGrp="1"/>
          </p:cNvSpPr>
          <p:nvPr>
            <p:ph type="body" sz="quarter" idx="16"/>
          </p:nvPr>
        </p:nvSpPr>
        <p:spPr>
          <a:xfrm>
            <a:off x="287999" y="5245768"/>
            <a:ext cx="11208676" cy="1278857"/>
          </a:xfrm>
          <a:solidFill>
            <a:schemeClr val="accent4">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a:t>Mastertextformat bearbeiten</a:t>
            </a:r>
          </a:p>
          <a:p>
            <a:pPr lvl="1"/>
            <a:r>
              <a:rPr lang="de-DE"/>
              <a:t>Zweite Ebene</a:t>
            </a:r>
          </a:p>
          <a:p>
            <a:pPr lvl="2"/>
            <a:r>
              <a:rPr lang="de-DE"/>
              <a:t>Dritte Ebene</a:t>
            </a:r>
          </a:p>
        </p:txBody>
      </p:sp>
      <p:sp>
        <p:nvSpPr>
          <p:cNvPr id="4" name="Fußzeilenplatzhalter 3">
            <a:extLst>
              <a:ext uri="{FF2B5EF4-FFF2-40B4-BE49-F238E27FC236}">
                <a16:creationId xmlns:a16="http://schemas.microsoft.com/office/drawing/2014/main" id="{5AC8D3D5-3F24-32BA-B9E4-6239FD09AAD8}"/>
              </a:ext>
            </a:extLst>
          </p:cNvPr>
          <p:cNvSpPr>
            <a:spLocks noGrp="1"/>
          </p:cNvSpPr>
          <p:nvPr>
            <p:ph type="ftr" sz="quarter" idx="17"/>
          </p:nvPr>
        </p:nvSpPr>
        <p:spPr/>
        <p:txBody>
          <a:bodyPr/>
          <a:lstStyle/>
          <a:p>
            <a:r>
              <a:rPr lang="de-DE"/>
              <a:t>jan.grippenkoven@dlr.de, 06.-07.12.2022</a:t>
            </a:r>
          </a:p>
        </p:txBody>
      </p:sp>
    </p:spTree>
    <p:extLst>
      <p:ext uri="{BB962C8B-B14F-4D97-AF65-F5344CB8AC3E}">
        <p14:creationId xmlns:p14="http://schemas.microsoft.com/office/powerpoint/2010/main" val="4003239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halt 5 grün">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p:nvPr>
        </p:nvSpPr>
        <p:spPr>
          <a:xfrm>
            <a:off x="695325" y="333375"/>
            <a:ext cx="10054800" cy="986400"/>
          </a:xfrm>
        </p:spPr>
        <p:txBody>
          <a:bodyPr/>
          <a:lstStyle/>
          <a:p>
            <a:r>
              <a:rPr lang="de-DE"/>
              <a:t>Mastertitelformat bearbeiten</a:t>
            </a:r>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fld id="{30ADABB7-F9A6-4A4D-9415-296AC5E687F8}" type="slidenum">
              <a:rPr lang="de-DE" smtClean="0"/>
              <a:pPr/>
              <a:t>‹#›</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a:t>Platzhaltermotiv ersetzen</a:t>
            </a:r>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a:t>Platzhaltermotiv ersetzen</a:t>
            </a:r>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a:t>Platzhaltermotiv ersetzen</a:t>
            </a:r>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a:t>Mastertextformat</a:t>
            </a:r>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5" name="Textplatzhalter 20">
            <a:extLst>
              <a:ext uri="{FF2B5EF4-FFF2-40B4-BE49-F238E27FC236}">
                <a16:creationId xmlns:a16="http://schemas.microsoft.com/office/drawing/2014/main" id="{A1BCFDDC-E704-4456-842B-CA12D08661DB}"/>
              </a:ext>
            </a:extLst>
          </p:cNvPr>
          <p:cNvSpPr>
            <a:spLocks noGrp="1"/>
          </p:cNvSpPr>
          <p:nvPr>
            <p:ph type="body" sz="quarter" idx="16"/>
          </p:nvPr>
        </p:nvSpPr>
        <p:spPr>
          <a:xfrm>
            <a:off x="287999" y="5245768"/>
            <a:ext cx="11208676" cy="1278857"/>
          </a:xfrm>
          <a:solidFill>
            <a:schemeClr val="accent4">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a:t>Mastertextformat bearbeiten</a:t>
            </a:r>
          </a:p>
          <a:p>
            <a:pPr lvl="1"/>
            <a:r>
              <a:rPr lang="de-DE"/>
              <a:t>Zweite Ebene</a:t>
            </a:r>
          </a:p>
          <a:p>
            <a:pPr lvl="2"/>
            <a:r>
              <a:rPr lang="de-DE"/>
              <a:t>Dritte Ebene</a:t>
            </a:r>
          </a:p>
        </p:txBody>
      </p:sp>
      <p:sp>
        <p:nvSpPr>
          <p:cNvPr id="4" name="Fußzeilenplatzhalter 3">
            <a:extLst>
              <a:ext uri="{FF2B5EF4-FFF2-40B4-BE49-F238E27FC236}">
                <a16:creationId xmlns:a16="http://schemas.microsoft.com/office/drawing/2014/main" id="{5B38C3D2-DF70-153A-B8DF-4CECDC072803}"/>
              </a:ext>
            </a:extLst>
          </p:cNvPr>
          <p:cNvSpPr>
            <a:spLocks noGrp="1"/>
          </p:cNvSpPr>
          <p:nvPr>
            <p:ph type="ftr" sz="quarter" idx="18"/>
          </p:nvPr>
        </p:nvSpPr>
        <p:spPr/>
        <p:txBody>
          <a:bodyPr/>
          <a:lstStyle/>
          <a:p>
            <a:r>
              <a:rPr lang="de-DE"/>
              <a:t>jan.grippenkoven@dlr.de, 06.-07.12.2022</a:t>
            </a:r>
          </a:p>
        </p:txBody>
      </p:sp>
    </p:spTree>
    <p:extLst>
      <p:ext uri="{BB962C8B-B14F-4D97-AF65-F5344CB8AC3E}">
        <p14:creationId xmlns:p14="http://schemas.microsoft.com/office/powerpoint/2010/main" val="362837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halt 6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CE8896D9-06D8-F605-C9DB-A9519477DD73}"/>
              </a:ext>
            </a:extLst>
          </p:cNvPr>
          <p:cNvSpPr>
            <a:spLocks noGrp="1"/>
          </p:cNvSpPr>
          <p:nvPr>
            <p:ph type="ftr" sz="quarter" idx="11"/>
          </p:nvPr>
        </p:nvSpPr>
        <p:spPr/>
        <p:txBody>
          <a:bodyPr/>
          <a:lstStyle/>
          <a:p>
            <a:r>
              <a:rPr lang="de-DE"/>
              <a:t>jan.grippenkoven@dlr.de, 06.-07.12.2022</a:t>
            </a:r>
          </a:p>
        </p:txBody>
      </p:sp>
      <p:sp>
        <p:nvSpPr>
          <p:cNvPr id="5" name="Inhaltsplatzhalter 2">
            <a:extLst>
              <a:ext uri="{FF2B5EF4-FFF2-40B4-BE49-F238E27FC236}">
                <a16:creationId xmlns:a16="http://schemas.microsoft.com/office/drawing/2014/main" id="{96FFF96C-003A-2C95-0C20-6A5ECF67AE34}"/>
              </a:ext>
            </a:extLst>
          </p:cNvPr>
          <p:cNvSpPr>
            <a:spLocks noGrp="1"/>
          </p:cNvSpPr>
          <p:nvPr>
            <p:ph idx="1"/>
          </p:nvPr>
        </p:nvSpPr>
        <p:spPr>
          <a:xfrm>
            <a:off x="694800" y="1628775"/>
            <a:ext cx="5400000" cy="489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4">
            <a:extLst>
              <a:ext uri="{FF2B5EF4-FFF2-40B4-BE49-F238E27FC236}">
                <a16:creationId xmlns:a16="http://schemas.microsoft.com/office/drawing/2014/main" id="{82C0F5C3-8222-0817-ECCA-D675DF1CE7EC}"/>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a:t>Platzhaltermotiv ersetzen</a:t>
            </a:r>
          </a:p>
        </p:txBody>
      </p:sp>
    </p:spTree>
    <p:extLst>
      <p:ext uri="{BB962C8B-B14F-4D97-AF65-F5344CB8AC3E}">
        <p14:creationId xmlns:p14="http://schemas.microsoft.com/office/powerpoint/2010/main" val="1816374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elle grün">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sp>
        <p:nvSpPr>
          <p:cNvPr id="11" name="Tabellenplatzhalter 4">
            <a:extLst>
              <a:ext uri="{FF2B5EF4-FFF2-40B4-BE49-F238E27FC236}">
                <a16:creationId xmlns:a16="http://schemas.microsoft.com/office/drawing/2014/main" id="{57BDB932-A261-4963-8CCA-D819AAB058CA}"/>
              </a:ext>
            </a:extLst>
          </p:cNvPr>
          <p:cNvSpPr>
            <a:spLocks noGrp="1"/>
          </p:cNvSpPr>
          <p:nvPr>
            <p:ph type="tbl" sz="quarter" idx="11"/>
          </p:nvPr>
        </p:nvSpPr>
        <p:spPr>
          <a:xfrm>
            <a:off x="695325" y="1628776"/>
            <a:ext cx="10801350" cy="4895850"/>
          </a:xfrm>
        </p:spPr>
        <p:txBody>
          <a:bodyPr/>
          <a:lstStyle/>
          <a:p>
            <a:endParaRPr lang="de-DE"/>
          </a:p>
        </p:txBody>
      </p:sp>
      <p:sp>
        <p:nvSpPr>
          <p:cNvPr id="3" name="Fußzeilenplatzhalter 2">
            <a:extLst>
              <a:ext uri="{FF2B5EF4-FFF2-40B4-BE49-F238E27FC236}">
                <a16:creationId xmlns:a16="http://schemas.microsoft.com/office/drawing/2014/main" id="{D51EFB8F-681F-B958-6016-DE1F84F28FC9}"/>
              </a:ext>
            </a:extLst>
          </p:cNvPr>
          <p:cNvSpPr>
            <a:spLocks noGrp="1"/>
          </p:cNvSpPr>
          <p:nvPr>
            <p:ph type="ftr" sz="quarter" idx="12"/>
          </p:nvPr>
        </p:nvSpPr>
        <p:spPr/>
        <p:txBody>
          <a:bodyPr/>
          <a:lstStyle>
            <a:lvl1pPr>
              <a:defRPr>
                <a:solidFill>
                  <a:schemeClr val="bg1"/>
                </a:solidFill>
              </a:defRPr>
            </a:lvl1pPr>
          </a:lstStyle>
          <a:p>
            <a:r>
              <a:rPr lang="de-DE"/>
              <a:t>jan.grippenkoven@dlr.de, 06.-07.12.2022</a:t>
            </a:r>
          </a:p>
        </p:txBody>
      </p:sp>
    </p:spTree>
    <p:extLst>
      <p:ext uri="{BB962C8B-B14F-4D97-AF65-F5344CB8AC3E}">
        <p14:creationId xmlns:p14="http://schemas.microsoft.com/office/powerpoint/2010/main" val="3968884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elle grün Muster">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graphicFrame>
        <p:nvGraphicFramePr>
          <p:cNvPr id="10" name="Tabellenplatzhalter 7">
            <a:extLst>
              <a:ext uri="{FF2B5EF4-FFF2-40B4-BE49-F238E27FC236}">
                <a16:creationId xmlns:a16="http://schemas.microsoft.com/office/drawing/2014/main" id="{0D3ABB45-EB62-4087-B3EF-39BEE25E7081}"/>
              </a:ext>
            </a:extLst>
          </p:cNvPr>
          <p:cNvGraphicFramePr>
            <a:graphicFrameLocks/>
          </p:cNvGraphicFramePr>
          <p:nvPr userDrawn="1"/>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a:latin typeface="Arial" panose="020B0604020202020204" pitchFamily="34" charset="0"/>
                          <a:cs typeface="Arial" panose="020B0604020202020204" pitchFamily="34" charset="0"/>
                        </a:rPr>
                        <a:t>Titel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a:latin typeface="Arial" panose="020B0604020202020204" pitchFamily="34" charset="0"/>
                          <a:cs typeface="Arial" panose="020B0604020202020204" pitchFamily="34" charset="0"/>
                        </a:rPr>
                        <a:t>Inhalt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1656140927"/>
                  </a:ext>
                </a:extLst>
              </a:tr>
              <a:tr h="370840">
                <a:tc>
                  <a:txBody>
                    <a:bodyPr/>
                    <a:lstStyle/>
                    <a:p>
                      <a:r>
                        <a:rPr lang="de-DE">
                          <a:latin typeface="Arial" panose="020B0604020202020204" pitchFamily="34" charset="0"/>
                          <a:cs typeface="Arial" panose="020B0604020202020204" pitchFamily="34" charset="0"/>
                        </a:rPr>
                        <a:t>Inhalt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a:latin typeface="Arial" panose="020B0604020202020204" pitchFamily="34" charset="0"/>
                          <a:cs typeface="Arial" panose="020B0604020202020204" pitchFamily="34" charset="0"/>
                        </a:rPr>
                        <a:t>Inhalt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a:latin typeface="Arial" panose="020B0604020202020204" pitchFamily="34" charset="0"/>
                          <a:cs typeface="Arial" panose="020B0604020202020204" pitchFamily="34" charset="0"/>
                        </a:rPr>
                        <a:t>Inhalt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a:latin typeface="Arial" panose="020B0604020202020204" pitchFamily="34" charset="0"/>
                          <a:cs typeface="Arial" panose="020B0604020202020204" pitchFamily="34" charset="0"/>
                        </a:rPr>
                        <a:t>Inhalt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a:latin typeface="Arial" panose="020B0604020202020204" pitchFamily="34" charset="0"/>
                          <a:cs typeface="Arial" panose="020B0604020202020204" pitchFamily="34" charset="0"/>
                        </a:rPr>
                        <a:t>Inhalt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749801091"/>
                  </a:ext>
                </a:extLst>
              </a:tr>
              <a:tr h="370840">
                <a:tc>
                  <a:txBody>
                    <a:bodyPr/>
                    <a:lstStyle/>
                    <a:p>
                      <a:r>
                        <a:rPr lang="de-DE">
                          <a:latin typeface="Arial" panose="020B0604020202020204" pitchFamily="34" charset="0"/>
                          <a:cs typeface="Arial" panose="020B0604020202020204" pitchFamily="34" charset="0"/>
                        </a:rPr>
                        <a:t>Inhalt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879492290"/>
                  </a:ext>
                </a:extLst>
              </a:tr>
              <a:tr h="370840">
                <a:tc>
                  <a:txBody>
                    <a:bodyPr/>
                    <a:lstStyle/>
                    <a:p>
                      <a:r>
                        <a:rPr lang="de-DE">
                          <a:latin typeface="Arial" panose="020B0604020202020204" pitchFamily="34" charset="0"/>
                          <a:cs typeface="Arial" panose="020B0604020202020204" pitchFamily="34" charset="0"/>
                        </a:rPr>
                        <a:t>Inhalt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a:latin typeface="Arial" panose="020B0604020202020204" pitchFamily="34" charset="0"/>
                          <a:cs typeface="Arial" panose="020B0604020202020204" pitchFamily="34" charset="0"/>
                        </a:rPr>
                        <a:t>Inhalt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a:latin typeface="Arial" panose="020B0604020202020204" pitchFamily="34" charset="0"/>
                          <a:cs typeface="Arial" panose="020B0604020202020204" pitchFamily="34" charset="0"/>
                        </a:rPr>
                        <a:t>Inhalt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a:latin typeface="Arial" panose="020B0604020202020204" pitchFamily="34" charset="0"/>
                          <a:cs typeface="Arial" panose="020B0604020202020204" pitchFamily="34" charset="0"/>
                        </a:rPr>
                        <a:t>Inhalt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a:latin typeface="Arial" panose="020B0604020202020204" pitchFamily="34" charset="0"/>
                          <a:cs typeface="Arial" panose="020B0604020202020204" pitchFamily="34" charset="0"/>
                        </a:rPr>
                        <a:t>Inhalt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3394470182"/>
                  </a:ext>
                </a:extLst>
              </a:tr>
              <a:tr h="370840">
                <a:tc>
                  <a:txBody>
                    <a:bodyPr/>
                    <a:lstStyle/>
                    <a:p>
                      <a:r>
                        <a:rPr lang="de-DE">
                          <a:latin typeface="Arial" panose="020B0604020202020204" pitchFamily="34" charset="0"/>
                          <a:cs typeface="Arial" panose="020B0604020202020204" pitchFamily="34" charset="0"/>
                        </a:rPr>
                        <a:t>Inhalt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1197931053"/>
                  </a:ext>
                </a:extLst>
              </a:tr>
            </a:tbl>
          </a:graphicData>
        </a:graphic>
      </p:graphicFrame>
      <p:sp>
        <p:nvSpPr>
          <p:cNvPr id="11" name="Textfeld 10">
            <a:extLst>
              <a:ext uri="{FF2B5EF4-FFF2-40B4-BE49-F238E27FC236}">
                <a16:creationId xmlns:a16="http://schemas.microsoft.com/office/drawing/2014/main" id="{3D336417-AA09-48C9-BDF2-558668A9C82D}"/>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a:solidFill>
                  <a:schemeClr val="bg1"/>
                </a:solidFill>
                <a:latin typeface="Arial" panose="020B0604020202020204" pitchFamily="34" charset="0"/>
                <a:cs typeface="Arial" panose="020B0604020202020204" pitchFamily="34" charset="0"/>
              </a:rPr>
              <a:t>Mustertabelle</a:t>
            </a:r>
          </a:p>
        </p:txBody>
      </p:sp>
      <p:sp>
        <p:nvSpPr>
          <p:cNvPr id="2" name="Fußzeilenplatzhalter 1">
            <a:extLst>
              <a:ext uri="{FF2B5EF4-FFF2-40B4-BE49-F238E27FC236}">
                <a16:creationId xmlns:a16="http://schemas.microsoft.com/office/drawing/2014/main" id="{0407347F-35E4-52BE-8323-099180448913}"/>
              </a:ext>
            </a:extLst>
          </p:cNvPr>
          <p:cNvSpPr>
            <a:spLocks noGrp="1"/>
          </p:cNvSpPr>
          <p:nvPr>
            <p:ph type="ftr" sz="quarter" idx="11"/>
          </p:nvPr>
        </p:nvSpPr>
        <p:spPr/>
        <p:txBody>
          <a:bodyPr/>
          <a:lstStyle>
            <a:lvl1pPr>
              <a:defRPr>
                <a:solidFill>
                  <a:schemeClr val="bg1"/>
                </a:solidFill>
              </a:defRPr>
            </a:lvl1pPr>
          </a:lstStyle>
          <a:p>
            <a:r>
              <a:rPr lang="de-DE"/>
              <a:t>jan.grippenkoven@dlr.de, 06.-07.12.2022</a:t>
            </a:r>
          </a:p>
        </p:txBody>
      </p:sp>
    </p:spTree>
    <p:extLst>
      <p:ext uri="{BB962C8B-B14F-4D97-AF65-F5344CB8AC3E}">
        <p14:creationId xmlns:p14="http://schemas.microsoft.com/office/powerpoint/2010/main" val="253940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chemeClr val="bg2"/>
        </a:solidFill>
        <a:effectLst/>
      </p:bgPr>
    </p:bg>
    <p:spTree>
      <p:nvGrpSpPr>
        <p:cNvPr id="1" name=""/>
        <p:cNvGrpSpPr/>
        <p:nvPr/>
      </p:nvGrpSpPr>
      <p:grpSpPr>
        <a:xfrm>
          <a:off x="0" y="0"/>
          <a:ext cx="0" cy="0"/>
          <a:chOff x="0" y="0"/>
          <a:chExt cx="0" cy="0"/>
        </a:xfrm>
      </p:grpSpPr>
      <p:sp>
        <p:nvSpPr>
          <p:cNvPr id="11" name="Titel 28">
            <a:extLst>
              <a:ext uri="{FF2B5EF4-FFF2-40B4-BE49-F238E27FC236}">
                <a16:creationId xmlns:a16="http://schemas.microsoft.com/office/drawing/2014/main" id="{60C35238-2B0F-7647-BA98-57300A635E7E}"/>
              </a:ext>
            </a:extLst>
          </p:cNvPr>
          <p:cNvSpPr>
            <a:spLocks noGrp="1"/>
          </p:cNvSpPr>
          <p:nvPr>
            <p:ph type="title" hasCustomPrompt="1"/>
          </p:nvPr>
        </p:nvSpPr>
        <p:spPr>
          <a:xfrm>
            <a:off x="1731079" y="2505041"/>
            <a:ext cx="9180612" cy="1847917"/>
          </a:xfrm>
          <a:prstGeom prst="rect">
            <a:avLst/>
          </a:prstGeom>
        </p:spPr>
        <p:txBody>
          <a:bodyPr anchor="ctr">
            <a:noAutofit/>
          </a:bodyPr>
          <a:lstStyle>
            <a:lvl1pPr>
              <a:defRPr sz="7500" b="1" i="0">
                <a:solidFill>
                  <a:schemeClr val="accent2"/>
                </a:solidFill>
                <a:latin typeface="Calibri" panose="020F0502020204030204" pitchFamily="34" charset="0"/>
                <a:cs typeface="Calibri" panose="020F0502020204030204" pitchFamily="34" charset="0"/>
              </a:defRPr>
            </a:lvl1pPr>
          </a:lstStyle>
          <a:p>
            <a:r>
              <a:rPr lang="nl-NL" err="1"/>
              <a:t>Chapter</a:t>
            </a:r>
            <a:br>
              <a:rPr lang="nl-NL"/>
            </a:br>
            <a:r>
              <a:rPr lang="nl-NL" err="1"/>
              <a:t>title</a:t>
            </a:r>
            <a:endParaRPr lang="nl-BE"/>
          </a:p>
        </p:txBody>
      </p:sp>
      <p:pic>
        <p:nvPicPr>
          <p:cNvPr id="8" name="Afbeelding 7">
            <a:extLst>
              <a:ext uri="{FF2B5EF4-FFF2-40B4-BE49-F238E27FC236}">
                <a16:creationId xmlns:a16="http://schemas.microsoft.com/office/drawing/2014/main" id="{C43E66E9-C5E4-1A45-8CF8-36B426F13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9" name="Afbeelding 8">
            <a:extLst>
              <a:ext uri="{FF2B5EF4-FFF2-40B4-BE49-F238E27FC236}">
                <a16:creationId xmlns:a16="http://schemas.microsoft.com/office/drawing/2014/main" id="{A3ADF651-E558-EB41-9E20-DB7BFFC66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Tree>
    <p:extLst>
      <p:ext uri="{BB962C8B-B14F-4D97-AF65-F5344CB8AC3E}">
        <p14:creationId xmlns:p14="http://schemas.microsoft.com/office/powerpoint/2010/main" val="22443301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folie gelb">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A1DD6DF-B176-485D-B01F-0D026F51E4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6"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p:nvPr>
        </p:nvSpPr>
        <p:spPr>
          <a:xfrm>
            <a:off x="695326" y="3803208"/>
            <a:ext cx="9697665" cy="1141439"/>
          </a:xfrm>
          <a:solidFill>
            <a:srgbClr val="BE9600">
              <a:alpha val="80000"/>
            </a:srgbClr>
          </a:solidFill>
        </p:spPr>
        <p:txBody>
          <a:bodyPr lIns="288000" tIns="144000" rIns="432000" bIns="144000" anchor="ctr">
            <a:normAutofit/>
          </a:bodyPr>
          <a:lstStyle>
            <a:lvl1pPr marL="71755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Titel 6">
            <a:extLst>
              <a:ext uri="{FF2B5EF4-FFF2-40B4-BE49-F238E27FC236}">
                <a16:creationId xmlns:a16="http://schemas.microsoft.com/office/drawing/2014/main" id="{52A8061A-9228-4DB0-8D9D-1B65E6A7DDCF}"/>
              </a:ext>
            </a:extLst>
          </p:cNvPr>
          <p:cNvSpPr>
            <a:spLocks noGrp="1"/>
          </p:cNvSpPr>
          <p:nvPr>
            <p:ph type="title"/>
          </p:nvPr>
        </p:nvSpPr>
        <p:spPr>
          <a:xfrm>
            <a:off x="1440000" y="333374"/>
            <a:ext cx="9541821" cy="3205985"/>
          </a:xfrm>
        </p:spPr>
        <p:txBody>
          <a:bodyPr lIns="216000" tIns="0" rIns="0" bIns="108000" anchor="b">
            <a:noAutofit/>
          </a:bodyPr>
          <a:lstStyle>
            <a:lvl1pPr>
              <a:defRPr sz="4800" b="1" cap="all" baseline="0">
                <a:solidFill>
                  <a:schemeClr val="tx1"/>
                </a:solidFill>
              </a:defRPr>
            </a:lvl1pPr>
          </a:lstStyle>
          <a:p>
            <a:endParaRPr lang="de-DE"/>
          </a:p>
        </p:txBody>
      </p:sp>
      <p:pic>
        <p:nvPicPr>
          <p:cNvPr id="8" name="Grafik 7">
            <a:extLst>
              <a:ext uri="{FF2B5EF4-FFF2-40B4-BE49-F238E27FC236}">
                <a16:creationId xmlns:a16="http://schemas.microsoft.com/office/drawing/2014/main" id="{6379A18D-BDEC-4A1A-B4E8-0BBF0FB0AB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2991" y="5268397"/>
            <a:ext cx="1532709" cy="1265853"/>
          </a:xfrm>
          <a:prstGeom prst="rect">
            <a:avLst/>
          </a:prstGeom>
        </p:spPr>
      </p:pic>
      <p:sp>
        <p:nvSpPr>
          <p:cNvPr id="2" name="Fußzeilenplatzhalter 1">
            <a:extLst>
              <a:ext uri="{FF2B5EF4-FFF2-40B4-BE49-F238E27FC236}">
                <a16:creationId xmlns:a16="http://schemas.microsoft.com/office/drawing/2014/main" id="{7338560D-8EC4-B53A-7006-5B5A972DC7D1}"/>
              </a:ext>
            </a:extLst>
          </p:cNvPr>
          <p:cNvSpPr>
            <a:spLocks noGrp="1"/>
          </p:cNvSpPr>
          <p:nvPr>
            <p:ph type="ftr" sz="quarter" idx="10"/>
          </p:nvPr>
        </p:nvSpPr>
        <p:spPr>
          <a:xfrm>
            <a:off x="1425600" y="6544945"/>
            <a:ext cx="4114800" cy="257774"/>
          </a:xfrm>
        </p:spPr>
        <p:txBody>
          <a:bodyPr/>
          <a:lstStyle/>
          <a:p>
            <a:r>
              <a:rPr lang="de-DE"/>
              <a:t>jan.grippenkoven@dlr.de, 06.-07.12.2022</a:t>
            </a:r>
          </a:p>
        </p:txBody>
      </p:sp>
      <p:sp>
        <p:nvSpPr>
          <p:cNvPr id="5" name="Foliennummernplatzhalter 4">
            <a:extLst>
              <a:ext uri="{FF2B5EF4-FFF2-40B4-BE49-F238E27FC236}">
                <a16:creationId xmlns:a16="http://schemas.microsoft.com/office/drawing/2014/main" id="{9602EDA2-8AA2-0466-B051-008CD776408D}"/>
              </a:ext>
            </a:extLst>
          </p:cNvPr>
          <p:cNvSpPr>
            <a:spLocks noGrp="1"/>
          </p:cNvSpPr>
          <p:nvPr>
            <p:ph type="sldNum" sz="quarter" idx="11"/>
          </p:nvPr>
        </p:nvSpPr>
        <p:spPr/>
        <p:txBody>
          <a:bodyPr/>
          <a:lstStyle/>
          <a:p>
            <a:fld id="{30ADABB7-F9A6-4A4D-9415-296AC5E687F8}" type="slidenum">
              <a:rPr lang="de-DE" smtClean="0"/>
              <a:pPr/>
              <a:t>‹#›</a:t>
            </a:fld>
            <a:endParaRPr lang="de-DE"/>
          </a:p>
        </p:txBody>
      </p:sp>
    </p:spTree>
    <p:extLst>
      <p:ext uri="{BB962C8B-B14F-4D97-AF65-F5344CB8AC3E}">
        <p14:creationId xmlns:p14="http://schemas.microsoft.com/office/powerpoint/2010/main" val="719918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schnittstitel gelb">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A29A4717-2733-B1CC-C548-EE7EB957DA29}"/>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a:t>Platzhaltermotiv ersetzen</a:t>
            </a:r>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fld id="{30ADABB7-F9A6-4A4D-9415-296AC5E687F8}" type="slidenum">
              <a:rPr lang="de-DE" smtClean="0"/>
              <a:pPr/>
              <a:t>‹#›</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rgbClr val="BE9600">
              <a:alpha val="80000"/>
            </a:srgbClr>
          </a:solidFill>
        </p:spPr>
        <p:txBody>
          <a:bodyPr lIns="396000" tIns="0" rIns="72000" bIns="0" anchor="ctr">
            <a:normAutofit/>
          </a:bodyPr>
          <a:lstStyle>
            <a:lvl1pPr>
              <a:defRPr sz="4800" cap="all" baseline="0">
                <a:solidFill>
                  <a:schemeClr val="bg1"/>
                </a:solidFill>
              </a:defRPr>
            </a:lvl1pPr>
          </a:lstStyle>
          <a:p>
            <a:r>
              <a:rPr lang="de-DE"/>
              <a:t>TITEL</a:t>
            </a:r>
          </a:p>
        </p:txBody>
      </p:sp>
      <p:sp>
        <p:nvSpPr>
          <p:cNvPr id="8" name="Textplatzhalter 9">
            <a:extLst>
              <a:ext uri="{FF2B5EF4-FFF2-40B4-BE49-F238E27FC236}">
                <a16:creationId xmlns:a16="http://schemas.microsoft.com/office/drawing/2014/main" id="{E24BD797-BDE4-4F8B-BD63-88445F3046DB}"/>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endParaRPr lang="de-DE"/>
          </a:p>
        </p:txBody>
      </p:sp>
      <p:sp>
        <p:nvSpPr>
          <p:cNvPr id="2" name="Fußzeilenplatzhalter 1">
            <a:extLst>
              <a:ext uri="{FF2B5EF4-FFF2-40B4-BE49-F238E27FC236}">
                <a16:creationId xmlns:a16="http://schemas.microsoft.com/office/drawing/2014/main" id="{8C9E1831-352F-2D39-ACE5-21BCE2855BB1}"/>
              </a:ext>
            </a:extLst>
          </p:cNvPr>
          <p:cNvSpPr>
            <a:spLocks noGrp="1"/>
          </p:cNvSpPr>
          <p:nvPr>
            <p:ph type="ftr" sz="quarter" idx="14"/>
          </p:nvPr>
        </p:nvSpPr>
        <p:spPr/>
        <p:txBody>
          <a:bodyPr/>
          <a:lstStyle/>
          <a:p>
            <a:r>
              <a:rPr lang="de-DE"/>
              <a:t>jan.grippenkoven@dlr.de, 06.-07.12.2022</a:t>
            </a:r>
          </a:p>
        </p:txBody>
      </p:sp>
    </p:spTree>
    <p:extLst>
      <p:ext uri="{BB962C8B-B14F-4D97-AF65-F5344CB8AC3E}">
        <p14:creationId xmlns:p14="http://schemas.microsoft.com/office/powerpoint/2010/main" val="21778979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Inhalt 1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4EBC151-FC60-E584-26BE-7134EAB827E5}"/>
              </a:ext>
            </a:extLst>
          </p:cNvPr>
          <p:cNvSpPr>
            <a:spLocks noGrp="1"/>
          </p:cNvSpPr>
          <p:nvPr>
            <p:ph type="ftr" sz="quarter" idx="11"/>
          </p:nvPr>
        </p:nvSpPr>
        <p:spPr/>
        <p:txBody>
          <a:bodyPr/>
          <a:lstStyle/>
          <a:p>
            <a:r>
              <a:rPr lang="de-DE"/>
              <a:t>jan.grippenkoven@dlr.de, 06.-07.12.2022</a:t>
            </a:r>
          </a:p>
        </p:txBody>
      </p:sp>
    </p:spTree>
    <p:extLst>
      <p:ext uri="{BB962C8B-B14F-4D97-AF65-F5344CB8AC3E}">
        <p14:creationId xmlns:p14="http://schemas.microsoft.com/office/powerpoint/2010/main" val="2845408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alt 2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2095625"/>
            <a:ext cx="10801349" cy="44289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a:t>Mastertextformat</a:t>
            </a:r>
          </a:p>
        </p:txBody>
      </p:sp>
      <p:sp>
        <p:nvSpPr>
          <p:cNvPr id="4" name="Fußzeilenplatzhalter 3">
            <a:extLst>
              <a:ext uri="{FF2B5EF4-FFF2-40B4-BE49-F238E27FC236}">
                <a16:creationId xmlns:a16="http://schemas.microsoft.com/office/drawing/2014/main" id="{0107BD53-6A79-8877-2BE1-B0C49A39BD9F}"/>
              </a:ext>
            </a:extLst>
          </p:cNvPr>
          <p:cNvSpPr>
            <a:spLocks noGrp="1"/>
          </p:cNvSpPr>
          <p:nvPr>
            <p:ph type="ftr" sz="quarter" idx="18"/>
          </p:nvPr>
        </p:nvSpPr>
        <p:spPr/>
        <p:txBody>
          <a:bodyPr/>
          <a:lstStyle/>
          <a:p>
            <a:r>
              <a:rPr lang="de-DE"/>
              <a:t>jan.grippenkoven@dlr.de, 06.-07.12.2022</a:t>
            </a:r>
          </a:p>
        </p:txBody>
      </p:sp>
    </p:spTree>
    <p:extLst>
      <p:ext uri="{BB962C8B-B14F-4D97-AF65-F5344CB8AC3E}">
        <p14:creationId xmlns:p14="http://schemas.microsoft.com/office/powerpoint/2010/main" val="6211304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halt 3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4" y="2095625"/>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a:t>Mastertextformat</a:t>
            </a:r>
          </a:p>
        </p:txBody>
      </p:sp>
      <p:sp>
        <p:nvSpPr>
          <p:cNvPr id="11" name="Inhaltsplatzhalter 2">
            <a:extLst>
              <a:ext uri="{FF2B5EF4-FFF2-40B4-BE49-F238E27FC236}">
                <a16:creationId xmlns:a16="http://schemas.microsoft.com/office/drawing/2014/main" id="{68187CB7-2C33-1C03-52A8-8996E6753E49}"/>
              </a:ext>
            </a:extLst>
          </p:cNvPr>
          <p:cNvSpPr>
            <a:spLocks noGrp="1"/>
          </p:cNvSpPr>
          <p:nvPr>
            <p:ph idx="18"/>
          </p:nvPr>
        </p:nvSpPr>
        <p:spPr>
          <a:xfrm>
            <a:off x="695325" y="4673892"/>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23">
            <a:extLst>
              <a:ext uri="{FF2B5EF4-FFF2-40B4-BE49-F238E27FC236}">
                <a16:creationId xmlns:a16="http://schemas.microsoft.com/office/drawing/2014/main" id="{756228A2-CAF9-B1A1-1C97-DA91AB6BED65}"/>
              </a:ext>
            </a:extLst>
          </p:cNvPr>
          <p:cNvSpPr>
            <a:spLocks noGrp="1"/>
          </p:cNvSpPr>
          <p:nvPr>
            <p:ph type="body" sz="quarter" idx="19"/>
          </p:nvPr>
        </p:nvSpPr>
        <p:spPr>
          <a:xfrm>
            <a:off x="695325" y="4066055"/>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a:t>Mastertextformat</a:t>
            </a:r>
          </a:p>
        </p:txBody>
      </p:sp>
      <p:sp>
        <p:nvSpPr>
          <p:cNvPr id="13" name="Bildplatzhalter 4">
            <a:extLst>
              <a:ext uri="{FF2B5EF4-FFF2-40B4-BE49-F238E27FC236}">
                <a16:creationId xmlns:a16="http://schemas.microsoft.com/office/drawing/2014/main" id="{CA1CEBC5-E31D-F865-99F9-F5B2C3A4B1C3}"/>
              </a:ext>
            </a:extLst>
          </p:cNvPr>
          <p:cNvSpPr>
            <a:spLocks noGrp="1"/>
          </p:cNvSpPr>
          <p:nvPr>
            <p:ph type="pic" sz="quarter" idx="20" hasCustomPrompt="1"/>
          </p:nvPr>
        </p:nvSpPr>
        <p:spPr>
          <a:xfrm>
            <a:off x="6340475" y="1487788"/>
            <a:ext cx="5156200" cy="5036837"/>
          </a:xfrm>
          <a:solidFill>
            <a:schemeClr val="accent6">
              <a:lumMod val="40000"/>
              <a:lumOff val="60000"/>
            </a:schemeClr>
          </a:solidFill>
        </p:spPr>
        <p:txBody>
          <a:bodyPr/>
          <a:lstStyle>
            <a:lvl1pPr>
              <a:defRPr>
                <a:solidFill>
                  <a:srgbClr val="D9117E"/>
                </a:solidFill>
              </a:defRPr>
            </a:lvl1pPr>
          </a:lstStyle>
          <a:p>
            <a:r>
              <a:rPr lang="de-DE"/>
              <a:t>Platzhaltermotiv ersetzen</a:t>
            </a:r>
          </a:p>
        </p:txBody>
      </p:sp>
      <p:sp>
        <p:nvSpPr>
          <p:cNvPr id="4" name="Fußzeilenplatzhalter 3">
            <a:extLst>
              <a:ext uri="{FF2B5EF4-FFF2-40B4-BE49-F238E27FC236}">
                <a16:creationId xmlns:a16="http://schemas.microsoft.com/office/drawing/2014/main" id="{DB1A145E-844F-C173-0E1A-4D5807A9AB03}"/>
              </a:ext>
            </a:extLst>
          </p:cNvPr>
          <p:cNvSpPr>
            <a:spLocks noGrp="1"/>
          </p:cNvSpPr>
          <p:nvPr>
            <p:ph type="ftr" sz="quarter" idx="21"/>
          </p:nvPr>
        </p:nvSpPr>
        <p:spPr/>
        <p:txBody>
          <a:bodyPr/>
          <a:lstStyle/>
          <a:p>
            <a:r>
              <a:rPr lang="de-DE"/>
              <a:t>jan.grippenkoven@dlr.de, 06.-07.12.2022</a:t>
            </a:r>
          </a:p>
        </p:txBody>
      </p:sp>
    </p:spTree>
    <p:extLst>
      <p:ext uri="{BB962C8B-B14F-4D97-AF65-F5344CB8AC3E}">
        <p14:creationId xmlns:p14="http://schemas.microsoft.com/office/powerpoint/2010/main" val="40587325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halt 4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1628775"/>
            <a:ext cx="10801349" cy="33790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1" name="Textplatzhalter 20">
            <a:extLst>
              <a:ext uri="{FF2B5EF4-FFF2-40B4-BE49-F238E27FC236}">
                <a16:creationId xmlns:a16="http://schemas.microsoft.com/office/drawing/2014/main" id="{59E7F815-FED3-4D8F-9D9B-35CCAF3B263B}"/>
              </a:ext>
            </a:extLst>
          </p:cNvPr>
          <p:cNvSpPr>
            <a:spLocks noGrp="1"/>
          </p:cNvSpPr>
          <p:nvPr>
            <p:ph type="body" sz="quarter" idx="16"/>
          </p:nvPr>
        </p:nvSpPr>
        <p:spPr>
          <a:xfrm>
            <a:off x="287999" y="5245768"/>
            <a:ext cx="11208676" cy="1278857"/>
          </a:xfrm>
          <a:solidFill>
            <a:srgbClr val="BE9600"/>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a:t>Mastertextformat bearbeiten</a:t>
            </a:r>
          </a:p>
          <a:p>
            <a:pPr lvl="1"/>
            <a:r>
              <a:rPr lang="de-DE"/>
              <a:t>Zweite Ebene</a:t>
            </a:r>
          </a:p>
          <a:p>
            <a:pPr lvl="2"/>
            <a:r>
              <a:rPr lang="de-DE"/>
              <a:t>Dritte Ebene</a:t>
            </a:r>
          </a:p>
        </p:txBody>
      </p:sp>
      <p:sp>
        <p:nvSpPr>
          <p:cNvPr id="4" name="Fußzeilenplatzhalter 3">
            <a:extLst>
              <a:ext uri="{FF2B5EF4-FFF2-40B4-BE49-F238E27FC236}">
                <a16:creationId xmlns:a16="http://schemas.microsoft.com/office/drawing/2014/main" id="{C2093030-8FCB-CEE5-FAC4-DF786DEBF90C}"/>
              </a:ext>
            </a:extLst>
          </p:cNvPr>
          <p:cNvSpPr>
            <a:spLocks noGrp="1"/>
          </p:cNvSpPr>
          <p:nvPr>
            <p:ph type="ftr" sz="quarter" idx="17"/>
          </p:nvPr>
        </p:nvSpPr>
        <p:spPr/>
        <p:txBody>
          <a:bodyPr/>
          <a:lstStyle/>
          <a:p>
            <a:r>
              <a:rPr lang="de-DE"/>
              <a:t>jan.grippenkoven@dlr.de, 06.-07.12.2022</a:t>
            </a:r>
          </a:p>
        </p:txBody>
      </p:sp>
    </p:spTree>
    <p:extLst>
      <p:ext uri="{BB962C8B-B14F-4D97-AF65-F5344CB8AC3E}">
        <p14:creationId xmlns:p14="http://schemas.microsoft.com/office/powerpoint/2010/main" val="23561465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halt 5 gelb">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p:nvPr>
        </p:nvSpPr>
        <p:spPr>
          <a:xfrm>
            <a:off x="695325" y="333375"/>
            <a:ext cx="10054800" cy="986400"/>
          </a:xfrm>
        </p:spPr>
        <p:txBody>
          <a:bodyPr/>
          <a:lstStyle/>
          <a:p>
            <a:r>
              <a:rPr lang="de-DE"/>
              <a:t>Mastertitelformat bearbeiten</a:t>
            </a:r>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fld id="{30ADABB7-F9A6-4A4D-9415-296AC5E687F8}" type="slidenum">
              <a:rPr lang="de-DE" smtClean="0"/>
              <a:pPr/>
              <a:t>‹#›</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a:t>Platzhaltermotiv ersetzen</a:t>
            </a:r>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a:t>Platzhaltermotiv ersetzen</a:t>
            </a:r>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a:t>Platzhaltermotiv ersetzen</a:t>
            </a:r>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a:t>Mastertextformat</a:t>
            </a:r>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5" name="Textplatzhalter 20">
            <a:extLst>
              <a:ext uri="{FF2B5EF4-FFF2-40B4-BE49-F238E27FC236}">
                <a16:creationId xmlns:a16="http://schemas.microsoft.com/office/drawing/2014/main" id="{9D0FAF78-2A5F-4E8E-B1EE-D7C42554953B}"/>
              </a:ext>
            </a:extLst>
          </p:cNvPr>
          <p:cNvSpPr>
            <a:spLocks noGrp="1"/>
          </p:cNvSpPr>
          <p:nvPr>
            <p:ph type="body" sz="quarter" idx="16"/>
          </p:nvPr>
        </p:nvSpPr>
        <p:spPr>
          <a:xfrm>
            <a:off x="287999" y="5245768"/>
            <a:ext cx="11208676" cy="1278857"/>
          </a:xfrm>
          <a:solidFill>
            <a:srgbClr val="BE9600"/>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a:t>Mastertextformat bearbeiten</a:t>
            </a:r>
          </a:p>
          <a:p>
            <a:pPr lvl="1"/>
            <a:r>
              <a:rPr lang="de-DE"/>
              <a:t>Zweite Ebene</a:t>
            </a:r>
          </a:p>
          <a:p>
            <a:pPr lvl="2"/>
            <a:r>
              <a:rPr lang="de-DE"/>
              <a:t>Dritte Ebene</a:t>
            </a:r>
          </a:p>
        </p:txBody>
      </p:sp>
      <p:sp>
        <p:nvSpPr>
          <p:cNvPr id="4" name="Fußzeilenplatzhalter 3">
            <a:extLst>
              <a:ext uri="{FF2B5EF4-FFF2-40B4-BE49-F238E27FC236}">
                <a16:creationId xmlns:a16="http://schemas.microsoft.com/office/drawing/2014/main" id="{9C09EDA4-178A-19BE-891D-96E3D2B19D25}"/>
              </a:ext>
            </a:extLst>
          </p:cNvPr>
          <p:cNvSpPr>
            <a:spLocks noGrp="1"/>
          </p:cNvSpPr>
          <p:nvPr>
            <p:ph type="ftr" sz="quarter" idx="18"/>
          </p:nvPr>
        </p:nvSpPr>
        <p:spPr/>
        <p:txBody>
          <a:bodyPr/>
          <a:lstStyle/>
          <a:p>
            <a:r>
              <a:rPr lang="de-DE"/>
              <a:t>jan.grippenkoven@dlr.de, 06.-07.12.2022</a:t>
            </a:r>
          </a:p>
        </p:txBody>
      </p:sp>
    </p:spTree>
    <p:extLst>
      <p:ext uri="{BB962C8B-B14F-4D97-AF65-F5344CB8AC3E}">
        <p14:creationId xmlns:p14="http://schemas.microsoft.com/office/powerpoint/2010/main" val="3428733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halt 6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a:t>Mastertitelformat bearbeiten</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4EBC151-FC60-E584-26BE-7134EAB827E5}"/>
              </a:ext>
            </a:extLst>
          </p:cNvPr>
          <p:cNvSpPr>
            <a:spLocks noGrp="1"/>
          </p:cNvSpPr>
          <p:nvPr>
            <p:ph type="ftr" sz="quarter" idx="11"/>
          </p:nvPr>
        </p:nvSpPr>
        <p:spPr/>
        <p:txBody>
          <a:bodyPr/>
          <a:lstStyle/>
          <a:p>
            <a:r>
              <a:rPr lang="de-DE"/>
              <a:t>jan.grippenkoven@dlr.de, 06.-07.12.2022</a:t>
            </a:r>
          </a:p>
        </p:txBody>
      </p:sp>
      <p:sp>
        <p:nvSpPr>
          <p:cNvPr id="5" name="Inhaltsplatzhalter 2">
            <a:extLst>
              <a:ext uri="{FF2B5EF4-FFF2-40B4-BE49-F238E27FC236}">
                <a16:creationId xmlns:a16="http://schemas.microsoft.com/office/drawing/2014/main" id="{705F4847-2276-AAFB-108E-DBA5E7360C94}"/>
              </a:ext>
            </a:extLst>
          </p:cNvPr>
          <p:cNvSpPr>
            <a:spLocks noGrp="1"/>
          </p:cNvSpPr>
          <p:nvPr>
            <p:ph idx="1"/>
          </p:nvPr>
        </p:nvSpPr>
        <p:spPr>
          <a:xfrm>
            <a:off x="694800" y="1628775"/>
            <a:ext cx="5400000" cy="489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4">
            <a:extLst>
              <a:ext uri="{FF2B5EF4-FFF2-40B4-BE49-F238E27FC236}">
                <a16:creationId xmlns:a16="http://schemas.microsoft.com/office/drawing/2014/main" id="{7BE329DB-A001-C66F-6040-0E3452855230}"/>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marL="228600" marR="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a:t>Platzhaltermotiv ersetzen</a:t>
            </a:r>
          </a:p>
        </p:txBody>
      </p:sp>
    </p:spTree>
    <p:extLst>
      <p:ext uri="{BB962C8B-B14F-4D97-AF65-F5344CB8AC3E}">
        <p14:creationId xmlns:p14="http://schemas.microsoft.com/office/powerpoint/2010/main" val="433265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elle gelb">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sp>
        <p:nvSpPr>
          <p:cNvPr id="5" name="Tabellenplatzhalter 4">
            <a:extLst>
              <a:ext uri="{FF2B5EF4-FFF2-40B4-BE49-F238E27FC236}">
                <a16:creationId xmlns:a16="http://schemas.microsoft.com/office/drawing/2014/main" id="{FA8D24D7-34CD-4ED1-8141-89BC9C1FC26A}"/>
              </a:ext>
            </a:extLst>
          </p:cNvPr>
          <p:cNvSpPr>
            <a:spLocks noGrp="1"/>
          </p:cNvSpPr>
          <p:nvPr>
            <p:ph type="tbl" sz="quarter" idx="11"/>
          </p:nvPr>
        </p:nvSpPr>
        <p:spPr>
          <a:xfrm>
            <a:off x="695325" y="1628776"/>
            <a:ext cx="10801350" cy="4895850"/>
          </a:xfrm>
        </p:spPr>
        <p:txBody>
          <a:bodyPr/>
          <a:lstStyle/>
          <a:p>
            <a:endParaRPr lang="de-DE"/>
          </a:p>
        </p:txBody>
      </p:sp>
      <p:sp>
        <p:nvSpPr>
          <p:cNvPr id="3" name="Fußzeilenplatzhalter 2">
            <a:extLst>
              <a:ext uri="{FF2B5EF4-FFF2-40B4-BE49-F238E27FC236}">
                <a16:creationId xmlns:a16="http://schemas.microsoft.com/office/drawing/2014/main" id="{860E2FA4-B336-450E-D6C0-FA99C883B41E}"/>
              </a:ext>
            </a:extLst>
          </p:cNvPr>
          <p:cNvSpPr>
            <a:spLocks noGrp="1"/>
          </p:cNvSpPr>
          <p:nvPr>
            <p:ph type="ftr" sz="quarter" idx="12"/>
          </p:nvPr>
        </p:nvSpPr>
        <p:spPr/>
        <p:txBody>
          <a:bodyPr/>
          <a:lstStyle>
            <a:lvl1pPr>
              <a:defRPr>
                <a:solidFill>
                  <a:schemeClr val="bg1"/>
                </a:solidFill>
              </a:defRPr>
            </a:lvl1pPr>
          </a:lstStyle>
          <a:p>
            <a:r>
              <a:rPr lang="de-DE"/>
              <a:t>jan.grippenkoven@dlr.de, 06.-07.12.2022</a:t>
            </a:r>
          </a:p>
        </p:txBody>
      </p:sp>
    </p:spTree>
    <p:extLst>
      <p:ext uri="{BB962C8B-B14F-4D97-AF65-F5344CB8AC3E}">
        <p14:creationId xmlns:p14="http://schemas.microsoft.com/office/powerpoint/2010/main" val="3477546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elle gelb Muster">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graphicFrame>
        <p:nvGraphicFramePr>
          <p:cNvPr id="7" name="Tabellenplatzhalter 7">
            <a:extLst>
              <a:ext uri="{FF2B5EF4-FFF2-40B4-BE49-F238E27FC236}">
                <a16:creationId xmlns:a16="http://schemas.microsoft.com/office/drawing/2014/main" id="{215C28A5-80CD-4F42-9C77-C690E11449E6}"/>
              </a:ext>
            </a:extLst>
          </p:cNvPr>
          <p:cNvGraphicFramePr>
            <a:graphicFrameLocks/>
          </p:cNvGraphicFramePr>
          <p:nvPr userDrawn="1"/>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a:latin typeface="Arial" panose="020B0604020202020204" pitchFamily="34" charset="0"/>
                          <a:cs typeface="Arial" panose="020B0604020202020204" pitchFamily="34" charset="0"/>
                        </a:rPr>
                        <a:t>Titel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a:latin typeface="Arial" panose="020B0604020202020204" pitchFamily="34" charset="0"/>
                          <a:cs typeface="Arial" panose="020B0604020202020204" pitchFamily="34" charset="0"/>
                        </a:rPr>
                        <a:t>Titel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a:latin typeface="Arial" panose="020B0604020202020204" pitchFamily="34" charset="0"/>
                          <a:cs typeface="Arial" panose="020B0604020202020204" pitchFamily="34" charset="0"/>
                        </a:rPr>
                        <a:t>Inhalt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1656140927"/>
                  </a:ext>
                </a:extLst>
              </a:tr>
              <a:tr h="370840">
                <a:tc>
                  <a:txBody>
                    <a:bodyPr/>
                    <a:lstStyle/>
                    <a:p>
                      <a:r>
                        <a:rPr lang="de-DE">
                          <a:latin typeface="Arial" panose="020B0604020202020204" pitchFamily="34" charset="0"/>
                          <a:cs typeface="Arial" panose="020B0604020202020204" pitchFamily="34" charset="0"/>
                        </a:rPr>
                        <a:t>Inhalt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a:latin typeface="Arial" panose="020B0604020202020204" pitchFamily="34" charset="0"/>
                          <a:cs typeface="Arial" panose="020B0604020202020204" pitchFamily="34" charset="0"/>
                        </a:rPr>
                        <a:t>Inhalt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a:latin typeface="Arial" panose="020B0604020202020204" pitchFamily="34" charset="0"/>
                          <a:cs typeface="Arial" panose="020B0604020202020204" pitchFamily="34" charset="0"/>
                        </a:rPr>
                        <a:t>Inhalt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a:latin typeface="Arial" panose="020B0604020202020204" pitchFamily="34" charset="0"/>
                          <a:cs typeface="Arial" panose="020B0604020202020204" pitchFamily="34" charset="0"/>
                        </a:rPr>
                        <a:t>Inhalt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a:latin typeface="Arial" panose="020B0604020202020204" pitchFamily="34" charset="0"/>
                          <a:cs typeface="Arial" panose="020B0604020202020204" pitchFamily="34" charset="0"/>
                        </a:rPr>
                        <a:t>Inhalt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extLst>
                  <a:ext uri="{0D108BD9-81ED-4DB2-BD59-A6C34878D82A}">
                    <a16:rowId xmlns:a16="http://schemas.microsoft.com/office/drawing/2014/main" val="749801091"/>
                  </a:ext>
                </a:extLst>
              </a:tr>
              <a:tr h="370840">
                <a:tc>
                  <a:txBody>
                    <a:bodyPr/>
                    <a:lstStyle/>
                    <a:p>
                      <a:r>
                        <a:rPr lang="de-DE">
                          <a:latin typeface="Arial" panose="020B0604020202020204" pitchFamily="34" charset="0"/>
                          <a:cs typeface="Arial" panose="020B0604020202020204" pitchFamily="34" charset="0"/>
                        </a:rPr>
                        <a:t>Inhalt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879492290"/>
                  </a:ext>
                </a:extLst>
              </a:tr>
              <a:tr h="370840">
                <a:tc>
                  <a:txBody>
                    <a:bodyPr/>
                    <a:lstStyle/>
                    <a:p>
                      <a:r>
                        <a:rPr lang="de-DE">
                          <a:latin typeface="Arial" panose="020B0604020202020204" pitchFamily="34" charset="0"/>
                          <a:cs typeface="Arial" panose="020B0604020202020204" pitchFamily="34" charset="0"/>
                        </a:rPr>
                        <a:t>Inhalt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a:latin typeface="Arial" panose="020B0604020202020204" pitchFamily="34" charset="0"/>
                          <a:cs typeface="Arial" panose="020B0604020202020204" pitchFamily="34" charset="0"/>
                        </a:rPr>
                        <a:t>Inhalt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a:latin typeface="Arial" panose="020B0604020202020204" pitchFamily="34" charset="0"/>
                          <a:cs typeface="Arial" panose="020B0604020202020204" pitchFamily="34" charset="0"/>
                        </a:rPr>
                        <a:t>Inhalt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a:latin typeface="Arial" panose="020B0604020202020204" pitchFamily="34" charset="0"/>
                          <a:cs typeface="Arial" panose="020B0604020202020204" pitchFamily="34" charset="0"/>
                        </a:rPr>
                        <a:t>Inhalt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a:latin typeface="Arial" panose="020B0604020202020204" pitchFamily="34" charset="0"/>
                          <a:cs typeface="Arial" panose="020B0604020202020204" pitchFamily="34" charset="0"/>
                        </a:rPr>
                        <a:t>Inhalt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extLst>
                  <a:ext uri="{0D108BD9-81ED-4DB2-BD59-A6C34878D82A}">
                    <a16:rowId xmlns:a16="http://schemas.microsoft.com/office/drawing/2014/main" val="3394470182"/>
                  </a:ext>
                </a:extLst>
              </a:tr>
              <a:tr h="370840">
                <a:tc>
                  <a:txBody>
                    <a:bodyPr/>
                    <a:lstStyle/>
                    <a:p>
                      <a:r>
                        <a:rPr lang="de-DE">
                          <a:latin typeface="Arial" panose="020B0604020202020204" pitchFamily="34" charset="0"/>
                          <a:cs typeface="Arial" panose="020B0604020202020204" pitchFamily="34" charset="0"/>
                        </a:rPr>
                        <a:t>Inhalt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a:latin typeface="Arial" panose="020B0604020202020204" pitchFamily="34" charset="0"/>
                          <a:cs typeface="Arial" panose="020B0604020202020204" pitchFamily="34" charset="0"/>
                        </a:rPr>
                        <a:t>Inhalt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1197931053"/>
                  </a:ext>
                </a:extLst>
              </a:tr>
            </a:tbl>
          </a:graphicData>
        </a:graphic>
      </p:graphicFrame>
      <p:sp>
        <p:nvSpPr>
          <p:cNvPr id="10" name="Textfeld 9">
            <a:extLst>
              <a:ext uri="{FF2B5EF4-FFF2-40B4-BE49-F238E27FC236}">
                <a16:creationId xmlns:a16="http://schemas.microsoft.com/office/drawing/2014/main" id="{598141AE-B519-4BF8-86A2-54973B0ADDE5}"/>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a:solidFill>
                  <a:schemeClr val="bg1"/>
                </a:solidFill>
                <a:latin typeface="Arial" panose="020B0604020202020204" pitchFamily="34" charset="0"/>
                <a:cs typeface="Arial" panose="020B0604020202020204" pitchFamily="34" charset="0"/>
              </a:rPr>
              <a:t>Mustertabelle</a:t>
            </a:r>
          </a:p>
        </p:txBody>
      </p:sp>
      <p:sp>
        <p:nvSpPr>
          <p:cNvPr id="2" name="Fußzeilenplatzhalter 1">
            <a:extLst>
              <a:ext uri="{FF2B5EF4-FFF2-40B4-BE49-F238E27FC236}">
                <a16:creationId xmlns:a16="http://schemas.microsoft.com/office/drawing/2014/main" id="{D75B4983-3911-6B34-D420-98DD812B0D00}"/>
              </a:ext>
            </a:extLst>
          </p:cNvPr>
          <p:cNvSpPr>
            <a:spLocks noGrp="1"/>
          </p:cNvSpPr>
          <p:nvPr>
            <p:ph type="ftr" sz="quarter" idx="11"/>
          </p:nvPr>
        </p:nvSpPr>
        <p:spPr/>
        <p:txBody>
          <a:bodyPr/>
          <a:lstStyle>
            <a:lvl1pPr>
              <a:defRPr>
                <a:solidFill>
                  <a:schemeClr val="bg1"/>
                </a:solidFill>
              </a:defRPr>
            </a:lvl1pPr>
          </a:lstStyle>
          <a:p>
            <a:r>
              <a:rPr lang="de-DE"/>
              <a:t>jan.grippenkoven@dlr.de, 06.-07.12.2022</a:t>
            </a:r>
          </a:p>
        </p:txBody>
      </p:sp>
    </p:spTree>
    <p:extLst>
      <p:ext uri="{BB962C8B-B14F-4D97-AF65-F5344CB8AC3E}">
        <p14:creationId xmlns:p14="http://schemas.microsoft.com/office/powerpoint/2010/main" val="347739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2"/>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43E66E9-C5E4-1A45-8CF8-36B426F13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9" name="Afbeelding 8">
            <a:extLst>
              <a:ext uri="{FF2B5EF4-FFF2-40B4-BE49-F238E27FC236}">
                <a16:creationId xmlns:a16="http://schemas.microsoft.com/office/drawing/2014/main" id="{A3ADF651-E558-EB41-9E20-DB7BFFC66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
        <p:nvSpPr>
          <p:cNvPr id="5" name="Text Placeholder 13">
            <a:extLst>
              <a:ext uri="{FF2B5EF4-FFF2-40B4-BE49-F238E27FC236}">
                <a16:creationId xmlns:a16="http://schemas.microsoft.com/office/drawing/2014/main" id="{D3D7F391-6CD7-3445-99D8-816D3EA1D403}"/>
              </a:ext>
            </a:extLst>
          </p:cNvPr>
          <p:cNvSpPr>
            <a:spLocks noGrp="1"/>
          </p:cNvSpPr>
          <p:nvPr>
            <p:ph type="body" sz="quarter" idx="18" hasCustomPrompt="1"/>
          </p:nvPr>
        </p:nvSpPr>
        <p:spPr>
          <a:xfrm>
            <a:off x="1306797" y="2439096"/>
            <a:ext cx="9578403" cy="1779220"/>
          </a:xfrm>
          <a:prstGeom prst="rect">
            <a:avLst/>
          </a:prstGeom>
        </p:spPr>
        <p:txBody>
          <a:bodyPr anchor="ctr" anchorCtr="0"/>
          <a:lstStyle>
            <a:lvl1pPr marL="0" indent="0" algn="ctr">
              <a:lnSpc>
                <a:spcPct val="100000"/>
              </a:lnSpc>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r>
              <a:rPr lang="nl-BE" err="1"/>
              <a:t>This</a:t>
            </a:r>
            <a:r>
              <a:rPr lang="nl-BE"/>
              <a:t> is a quote slide.</a:t>
            </a:r>
          </a:p>
          <a:p>
            <a:r>
              <a:rPr lang="nl-BE"/>
              <a:t>— xxx</a:t>
            </a:r>
            <a:endParaRPr lang="fr-FR"/>
          </a:p>
        </p:txBody>
      </p:sp>
      <p:sp>
        <p:nvSpPr>
          <p:cNvPr id="6" name="Tijdelijke aanduiding voor dianummer 5">
            <a:extLst>
              <a:ext uri="{FF2B5EF4-FFF2-40B4-BE49-F238E27FC236}">
                <a16:creationId xmlns:a16="http://schemas.microsoft.com/office/drawing/2014/main" id="{6E689B9A-DB81-B14F-9356-30B53908652C}"/>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Tree>
    <p:extLst>
      <p:ext uri="{BB962C8B-B14F-4D97-AF65-F5344CB8AC3E}">
        <p14:creationId xmlns:p14="http://schemas.microsoft.com/office/powerpoint/2010/main" val="41549424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ollbild">
    <p:bg>
      <p:bgPr>
        <a:solidFill>
          <a:schemeClr val="bg1"/>
        </a:solidFill>
        <a:effectLst/>
      </p:bgPr>
    </p:bg>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C2226DF2-778A-4612-9F78-6765D18406C1}"/>
              </a:ext>
            </a:extLst>
          </p:cNvPr>
          <p:cNvSpPr>
            <a:spLocks noGrp="1"/>
          </p:cNvSpPr>
          <p:nvPr>
            <p:ph type="pic" sz="quarter" idx="11" hasCustomPrompt="1"/>
          </p:nvPr>
        </p:nvSpPr>
        <p:spPr>
          <a:xfrm>
            <a:off x="-1" y="0"/>
            <a:ext cx="12192001" cy="6858000"/>
          </a:xfrm>
          <a:solidFill>
            <a:schemeClr val="accent6">
              <a:lumMod val="40000"/>
              <a:lumOff val="60000"/>
            </a:schemeClr>
          </a:solidFill>
        </p:spPr>
        <p:txBody>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a:t>Platzhaltermotiv ersetzen</a:t>
            </a:r>
          </a:p>
        </p:txBody>
      </p:sp>
      <p:sp>
        <p:nvSpPr>
          <p:cNvPr id="5" name="Textplatzhalter 9">
            <a:extLst>
              <a:ext uri="{FF2B5EF4-FFF2-40B4-BE49-F238E27FC236}">
                <a16:creationId xmlns:a16="http://schemas.microsoft.com/office/drawing/2014/main" id="{87F97911-DA70-4C70-822A-1814FBD79CB6}"/>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endParaRPr lang="de-DE"/>
          </a:p>
        </p:txBody>
      </p:sp>
      <p:sp>
        <p:nvSpPr>
          <p:cNvPr id="6" name="Foliennummernplatzhalter 5">
            <a:extLst>
              <a:ext uri="{FF2B5EF4-FFF2-40B4-BE49-F238E27FC236}">
                <a16:creationId xmlns:a16="http://schemas.microsoft.com/office/drawing/2014/main" id="{C37EBD16-097C-4A05-9018-8E3005584EB2}"/>
              </a:ext>
            </a:extLst>
          </p:cNvPr>
          <p:cNvSpPr>
            <a:spLocks noGrp="1"/>
          </p:cNvSpPr>
          <p:nvPr>
            <p:ph type="sldNum" sz="quarter" idx="4"/>
          </p:nvPr>
        </p:nvSpPr>
        <p:spPr>
          <a:xfrm>
            <a:off x="0" y="5342399"/>
            <a:ext cx="288000" cy="1440000"/>
          </a:xfrm>
          <a:prstGeom prst="rect">
            <a:avLst/>
          </a:prstGeom>
        </p:spPr>
        <p:txBody>
          <a:bodyPr vert="horz" wrap="none" lIns="36000" tIns="90000" rIns="36000" bIns="90000" rtlCol="0" anchor="b">
            <a:normAutofit/>
          </a:bodyPr>
          <a:lstStyle>
            <a:lvl1pPr algn="ctr">
              <a:defRPr sz="1200">
                <a:solidFill>
                  <a:schemeClr val="bg1"/>
                </a:solidFill>
                <a:latin typeface="Arial" panose="020B0604020202020204" pitchFamily="34" charset="0"/>
                <a:cs typeface="Arial" panose="020B0604020202020204" pitchFamily="34" charset="0"/>
              </a:defRPr>
            </a:lvl1pPr>
          </a:lstStyle>
          <a:p>
            <a:fld id="{30ADABB7-F9A6-4A4D-9415-296AC5E687F8}" type="slidenum">
              <a:rPr lang="de-DE" smtClean="0"/>
              <a:pPr/>
              <a:t>‹#›</a:t>
            </a:fld>
            <a:endParaRPr lang="de-DE"/>
          </a:p>
        </p:txBody>
      </p:sp>
      <p:sp>
        <p:nvSpPr>
          <p:cNvPr id="2" name="Fußzeilenplatzhalter 1">
            <a:extLst>
              <a:ext uri="{FF2B5EF4-FFF2-40B4-BE49-F238E27FC236}">
                <a16:creationId xmlns:a16="http://schemas.microsoft.com/office/drawing/2014/main" id="{FD7813AC-780E-0FEE-8DD2-961C8464CAC9}"/>
              </a:ext>
            </a:extLst>
          </p:cNvPr>
          <p:cNvSpPr>
            <a:spLocks noGrp="1"/>
          </p:cNvSpPr>
          <p:nvPr>
            <p:ph type="ftr" sz="quarter" idx="14"/>
          </p:nvPr>
        </p:nvSpPr>
        <p:spPr/>
        <p:txBody>
          <a:bodyPr/>
          <a:lstStyle/>
          <a:p>
            <a:r>
              <a:rPr lang="de-DE"/>
              <a:t>jan.grippenkoven@dlr.de, 06.-07.12.2022</a:t>
            </a:r>
          </a:p>
        </p:txBody>
      </p:sp>
    </p:spTree>
    <p:extLst>
      <p:ext uri="{BB962C8B-B14F-4D97-AF65-F5344CB8AC3E}">
        <p14:creationId xmlns:p14="http://schemas.microsoft.com/office/powerpoint/2010/main" val="3837182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tx2"/>
        </a:solidFill>
        <a:effectLst/>
      </p:bgPr>
    </p:bg>
    <p:spTree>
      <p:nvGrpSpPr>
        <p:cNvPr id="1" name=""/>
        <p:cNvGrpSpPr/>
        <p:nvPr/>
      </p:nvGrpSpPr>
      <p:grpSpPr>
        <a:xfrm>
          <a:off x="0" y="0"/>
          <a:ext cx="0" cy="0"/>
          <a:chOff x="0" y="0"/>
          <a:chExt cx="0" cy="0"/>
        </a:xfrm>
      </p:grpSpPr>
      <p:sp>
        <p:nvSpPr>
          <p:cNvPr id="12" name="Tijdelijke aanduiding voor dianummer 5">
            <a:extLst>
              <a:ext uri="{FF2B5EF4-FFF2-40B4-BE49-F238E27FC236}">
                <a16:creationId xmlns:a16="http://schemas.microsoft.com/office/drawing/2014/main" id="{C8024A50-C834-4B4C-8F86-86D51C05A44D}"/>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6"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Tree>
    <p:extLst>
      <p:ext uri="{BB962C8B-B14F-4D97-AF65-F5344CB8AC3E}">
        <p14:creationId xmlns:p14="http://schemas.microsoft.com/office/powerpoint/2010/main" val="4056152844"/>
      </p:ext>
    </p:extLst>
  </p:cSld>
  <p:clrMapOvr>
    <a:masterClrMapping/>
  </p:clrMapOvr>
  <p:extLst>
    <p:ext uri="{DCECCB84-F9BA-43D5-87BE-67443E8EF086}">
      <p15:sldGuideLst xmlns:p15="http://schemas.microsoft.com/office/powerpoint/2012/main">
        <p15:guide id="1" orient="horz" pos="223">
          <p15:clr>
            <a:srgbClr val="FBAE40"/>
          </p15:clr>
        </p15:guide>
        <p15:guide id="2" pos="7446">
          <p15:clr>
            <a:srgbClr val="FBAE40"/>
          </p15:clr>
        </p15:guide>
        <p15:guide id="3" orient="horz" pos="3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6" name="Tijdelijke aanduiding voor dianummer 5">
            <a:extLst>
              <a:ext uri="{FF2B5EF4-FFF2-40B4-BE49-F238E27FC236}">
                <a16:creationId xmlns:a16="http://schemas.microsoft.com/office/drawing/2014/main" id="{9BD70334-D006-854B-BA49-9D20F1B8A016}"/>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8"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8316937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slideLayout" Target="../slideLayouts/slideLayout1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7.xml"/><Relationship Id="rId7" Type="http://schemas.openxmlformats.org/officeDocument/2006/relationships/image" Target="../media/image16.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7.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theme" Target="../theme/theme8.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4659" y="205350"/>
            <a:ext cx="9599141" cy="7685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153298"/>
            <a:ext cx="10515600" cy="50236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FA7FF-343F-4B15-8C07-71F25E92F617}" type="slidenum">
              <a:rPr lang="en-US" smtClean="0"/>
              <a:t>‹#›</a:t>
            </a:fld>
            <a:endParaRPr lang="en-US"/>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79033" y="210929"/>
            <a:ext cx="1227785" cy="712996"/>
          </a:xfrm>
          <a:prstGeom prst="rect">
            <a:avLst/>
          </a:prstGeom>
        </p:spPr>
      </p:pic>
    </p:spTree>
    <p:extLst>
      <p:ext uri="{BB962C8B-B14F-4D97-AF65-F5344CB8AC3E}">
        <p14:creationId xmlns:p14="http://schemas.microsoft.com/office/powerpoint/2010/main" val="1443440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94" r:id="rId4"/>
  </p:sldLayoutIdLst>
  <p:txStyles>
    <p:title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p:titleStyle>
    <p:bodyStyle>
      <a:lvl1pPr marL="2286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1pPr>
      <a:lvl2pPr marL="6858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a:ln>
            <a:noFill/>
          </a:ln>
          <a:solidFill>
            <a:srgbClr val="595959"/>
          </a:solidFill>
          <a:effectLst/>
          <a:uLnTx/>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526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C57023-7CE4-824C-8E0E-D8797537E412}"/>
              </a:ext>
            </a:extLst>
          </p:cNvPr>
          <p:cNvSpPr/>
          <p:nvPr userDrawn="1"/>
        </p:nvSpPr>
        <p:spPr>
          <a:xfrm>
            <a:off x="0" y="6495880"/>
            <a:ext cx="12192000" cy="36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pic>
        <p:nvPicPr>
          <p:cNvPr id="6" name="Afbeelding 5">
            <a:extLst>
              <a:ext uri="{FF2B5EF4-FFF2-40B4-BE49-F238E27FC236}">
                <a16:creationId xmlns:a16="http://schemas.microsoft.com/office/drawing/2014/main" id="{D9222961-87D7-D445-A5B6-9CB31A193F8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832000" y="6498000"/>
            <a:ext cx="360000" cy="360000"/>
          </a:xfrm>
          <a:prstGeom prst="rect">
            <a:avLst/>
          </a:prstGeom>
        </p:spPr>
      </p:pic>
    </p:spTree>
    <p:extLst>
      <p:ext uri="{BB962C8B-B14F-4D97-AF65-F5344CB8AC3E}">
        <p14:creationId xmlns:p14="http://schemas.microsoft.com/office/powerpoint/2010/main" val="32174308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7549CE-FD82-8448-A724-EC6236E59F6B}"/>
              </a:ext>
            </a:extLst>
          </p:cNvPr>
          <p:cNvSpPr/>
          <p:nvPr userDrawn="1"/>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Afbeelding 6">
            <a:extLst>
              <a:ext uri="{FF2B5EF4-FFF2-40B4-BE49-F238E27FC236}">
                <a16:creationId xmlns:a16="http://schemas.microsoft.com/office/drawing/2014/main" id="{AC581ACF-D180-594E-ADD8-444B928B320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4" name="Afbeelding 9">
            <a:extLst>
              <a:ext uri="{FF2B5EF4-FFF2-40B4-BE49-F238E27FC236}">
                <a16:creationId xmlns:a16="http://schemas.microsoft.com/office/drawing/2014/main" id="{F4667DEA-D29A-FB45-AAFA-03ADA78174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Tree>
    <p:extLst>
      <p:ext uri="{BB962C8B-B14F-4D97-AF65-F5344CB8AC3E}">
        <p14:creationId xmlns:p14="http://schemas.microsoft.com/office/powerpoint/2010/main" val="242441926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21867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defTabSz="554492" rtl="0" eaLnBrk="1" latinLnBrk="0" hangingPunct="1">
        <a:lnSpc>
          <a:spcPct val="90000"/>
        </a:lnSpc>
        <a:spcBef>
          <a:spcPct val="0"/>
        </a:spcBef>
        <a:buNone/>
        <a:defRPr sz="2668" kern="1200">
          <a:solidFill>
            <a:schemeClr val="tx1"/>
          </a:solidFill>
          <a:latin typeface="+mj-lt"/>
          <a:ea typeface="+mj-ea"/>
          <a:cs typeface="+mj-cs"/>
        </a:defRPr>
      </a:lvl1pPr>
    </p:titleStyle>
    <p:bodyStyle>
      <a:lvl1pPr marL="138623" indent="-138623" algn="l" defTabSz="554492" rtl="0" eaLnBrk="1" latinLnBrk="0" hangingPunct="1">
        <a:lnSpc>
          <a:spcPct val="90000"/>
        </a:lnSpc>
        <a:spcBef>
          <a:spcPts val="606"/>
        </a:spcBef>
        <a:buFont typeface="Arial" panose="020B0604020202020204" pitchFamily="34" charset="0"/>
        <a:buChar char="•"/>
        <a:defRPr sz="1698" kern="1200">
          <a:solidFill>
            <a:schemeClr val="tx1"/>
          </a:solidFill>
          <a:latin typeface="+mn-lt"/>
          <a:ea typeface="+mn-ea"/>
          <a:cs typeface="+mn-cs"/>
        </a:defRPr>
      </a:lvl1pPr>
      <a:lvl2pPr marL="415869" indent="-138623" algn="l" defTabSz="554492" rtl="0" eaLnBrk="1" latinLnBrk="0" hangingPunct="1">
        <a:lnSpc>
          <a:spcPct val="90000"/>
        </a:lnSpc>
        <a:spcBef>
          <a:spcPts val="303"/>
        </a:spcBef>
        <a:buFont typeface="Arial" panose="020B0604020202020204" pitchFamily="34" charset="0"/>
        <a:buChar char="•"/>
        <a:defRPr sz="1455" kern="1200">
          <a:solidFill>
            <a:schemeClr val="tx1"/>
          </a:solidFill>
          <a:latin typeface="+mn-lt"/>
          <a:ea typeface="+mn-ea"/>
          <a:cs typeface="+mn-cs"/>
        </a:defRPr>
      </a:lvl2pPr>
      <a:lvl3pPr marL="693115" indent="-138623" algn="l" defTabSz="554492"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61"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607"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fr-FR"/>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276315643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6" imgW="416" imgH="416" progId="TCLayout.ActiveDocument.1">
                  <p:embed/>
                </p:oleObj>
              </mc:Choice>
              <mc:Fallback>
                <p:oleObj name="think-cell Slide" r:id="rId6" imgW="416" imgH="416" progId="TCLayout.ActiveDocument.1">
                  <p:embed/>
                  <p:pic>
                    <p:nvPicPr>
                      <p:cNvPr id="2" name="Object 1" hidden="1"/>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8" name="Trapezoid 1">
            <a:extLst>
              <a:ext uri="{FF2B5EF4-FFF2-40B4-BE49-F238E27FC236}">
                <a16:creationId xmlns:a16="http://schemas.microsoft.com/office/drawing/2014/main" id="{67FB9FAC-0C4E-4E0D-915B-06E40765B759}"/>
              </a:ext>
            </a:extLst>
          </p:cNvPr>
          <p:cNvSpPr/>
          <p:nvPr userDrawn="1"/>
        </p:nvSpPr>
        <p:spPr>
          <a:xfrm>
            <a:off x="-10685" y="-2648"/>
            <a:ext cx="607491" cy="358784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1086 h 6881086"/>
              <a:gd name="connsiteX1" fmla="*/ 3461239 w 3890320"/>
              <a:gd name="connsiteY1" fmla="*/ 0 h 6881086"/>
              <a:gd name="connsiteX2" fmla="*/ 3890320 w 3890320"/>
              <a:gd name="connsiteY2" fmla="*/ 2766 h 6881086"/>
              <a:gd name="connsiteX3" fmla="*/ 2722880 w 3890320"/>
              <a:gd name="connsiteY3" fmla="*/ 6881086 h 6881086"/>
              <a:gd name="connsiteX4" fmla="*/ 0 w 3890320"/>
              <a:gd name="connsiteY4" fmla="*/ 6881086 h 6881086"/>
              <a:gd name="connsiteX0" fmla="*/ 0 w 3890320"/>
              <a:gd name="connsiteY0" fmla="*/ 6878320 h 6878320"/>
              <a:gd name="connsiteX1" fmla="*/ 3283789 w 3890320"/>
              <a:gd name="connsiteY1" fmla="*/ 4628 h 6878320"/>
              <a:gd name="connsiteX2" fmla="*/ 3890320 w 3890320"/>
              <a:gd name="connsiteY2" fmla="*/ 0 h 6878320"/>
              <a:gd name="connsiteX3" fmla="*/ 2722880 w 3890320"/>
              <a:gd name="connsiteY3" fmla="*/ 6878320 h 6878320"/>
              <a:gd name="connsiteX4" fmla="*/ 0 w 3890320"/>
              <a:gd name="connsiteY4" fmla="*/ 6878320 h 6878320"/>
              <a:gd name="connsiteX0" fmla="*/ 0 w 3890320"/>
              <a:gd name="connsiteY0" fmla="*/ 6878320 h 6878320"/>
              <a:gd name="connsiteX1" fmla="*/ 3283789 w 3890320"/>
              <a:gd name="connsiteY1" fmla="*/ 4628 h 6878320"/>
              <a:gd name="connsiteX2" fmla="*/ 3890320 w 3890320"/>
              <a:gd name="connsiteY2" fmla="*/ 0 h 6878320"/>
              <a:gd name="connsiteX3" fmla="*/ 3284806 w 3890320"/>
              <a:gd name="connsiteY3" fmla="*/ 3588098 h 6878320"/>
              <a:gd name="connsiteX4" fmla="*/ 0 w 3890320"/>
              <a:gd name="connsiteY4" fmla="*/ 6878320 h 6878320"/>
              <a:gd name="connsiteX0" fmla="*/ 0 w 607491"/>
              <a:gd name="connsiteY0" fmla="*/ 24306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24306 h 3588098"/>
              <a:gd name="connsiteX0" fmla="*/ 0 w 607491"/>
              <a:gd name="connsiteY0" fmla="*/ 308869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1739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1739 h 3588098"/>
              <a:gd name="connsiteX2" fmla="*/ 607491 w 607491"/>
              <a:gd name="connsiteY2" fmla="*/ 0 h 3588098"/>
              <a:gd name="connsiteX3" fmla="*/ 1977 w 607491"/>
              <a:gd name="connsiteY3" fmla="*/ 3588098 h 3588098"/>
              <a:gd name="connsiteX4" fmla="*/ 0 w 607491"/>
              <a:gd name="connsiteY4" fmla="*/ 308869 h 358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91" h="3588098">
                <a:moveTo>
                  <a:pt x="0" y="308869"/>
                </a:moveTo>
                <a:lnTo>
                  <a:pt x="960" y="1739"/>
                </a:lnTo>
                <a:lnTo>
                  <a:pt x="607491" y="0"/>
                </a:lnTo>
                <a:lnTo>
                  <a:pt x="1977" y="3588098"/>
                </a:lnTo>
                <a:lnTo>
                  <a:pt x="0" y="308869"/>
                </a:lnTo>
                <a:close/>
              </a:path>
            </a:pathLst>
          </a:custGeom>
          <a:solidFill>
            <a:srgbClr val="424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sp>
        <p:nvSpPr>
          <p:cNvPr id="19" name="Text Placeholder 23">
            <a:extLst>
              <a:ext uri="{FF2B5EF4-FFF2-40B4-BE49-F238E27FC236}">
                <a16:creationId xmlns:a16="http://schemas.microsoft.com/office/drawing/2014/main" id="{1CF828F9-47F2-474F-8D19-D3D24352FB0C}"/>
              </a:ext>
            </a:extLst>
          </p:cNvPr>
          <p:cNvSpPr txBox="1">
            <a:spLocks/>
          </p:cNvSpPr>
          <p:nvPr userDrawn="1"/>
        </p:nvSpPr>
        <p:spPr>
          <a:xfrm>
            <a:off x="11829608" y="3166548"/>
            <a:ext cx="362392" cy="360035"/>
          </a:xfrm>
          <a:prstGeom prst="rect">
            <a:avLst/>
          </a:prstGeom>
          <a:solidFill>
            <a:schemeClr val="accent1"/>
          </a:solidFill>
        </p:spPr>
        <p:txBody>
          <a:bodyPr anchor="ctr"/>
          <a:lstStyle>
            <a:lvl1pPr marL="0" indent="0" algn="ctr" defTabSz="1507846" rtl="0" eaLnBrk="1" latinLnBrk="0" hangingPunct="1">
              <a:spcBef>
                <a:spcPct val="20000"/>
              </a:spcBef>
              <a:buClr>
                <a:srgbClr val="55B948"/>
              </a:buClr>
              <a:buFont typeface="Arial" pitchFamily="34" charset="0"/>
              <a:buNone/>
              <a:defRPr sz="2000" i="1" kern="1200">
                <a:solidFill>
                  <a:schemeClr val="bg1"/>
                </a:solidFill>
                <a:latin typeface="Calibri" panose="020F0502020204030204" pitchFamily="34" charset="0"/>
                <a:ea typeface="+mn-ea"/>
                <a:cs typeface="Calibri" panose="020F0502020204030204" pitchFamily="34" charset="0"/>
              </a:defRPr>
            </a:lvl1pPr>
            <a:lvl2pPr marL="1225125" indent="-471202"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2pPr>
            <a:lvl3pPr marL="1884807"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3pPr>
            <a:lvl4pPr marL="2638730"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4pPr>
            <a:lvl5pPr marL="3392653"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5pPr>
            <a:lvl6pPr marL="4146575"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6pPr>
            <a:lvl7pPr marL="4900498"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7pPr>
            <a:lvl8pPr marL="5654421"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8pPr>
            <a:lvl9pPr marL="6408344"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9pPr>
          </a:lstStyle>
          <a:p>
            <a:fld id="{A70CECB3-9CFC-4795-9573-0B641ECD13B0}" type="slidenum">
              <a:rPr lang="en-US" sz="1213" smtClean="0"/>
              <a:pPr/>
              <a:t>‹#›</a:t>
            </a:fld>
            <a:endParaRPr lang="en-US" sz="1213"/>
          </a:p>
        </p:txBody>
      </p:sp>
      <p:pic>
        <p:nvPicPr>
          <p:cNvPr id="9" name="Picture 8">
            <a:extLst>
              <a:ext uri="{FF2B5EF4-FFF2-40B4-BE49-F238E27FC236}">
                <a16:creationId xmlns:a16="http://schemas.microsoft.com/office/drawing/2014/main" id="{45747AF1-7F94-69CA-C091-07C7FFE42B84}"/>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618262" y="6442444"/>
            <a:ext cx="1535764" cy="404616"/>
          </a:xfrm>
          <a:prstGeom prst="rect">
            <a:avLst/>
          </a:prstGeom>
        </p:spPr>
      </p:pic>
    </p:spTree>
    <p:extLst>
      <p:ext uri="{BB962C8B-B14F-4D97-AF65-F5344CB8AC3E}">
        <p14:creationId xmlns:p14="http://schemas.microsoft.com/office/powerpoint/2010/main" val="11219335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hf sldNum="0" hdr="0" dt="0"/>
  <p:txStyles>
    <p:titleStyle>
      <a:lvl1pPr algn="l" defTabSz="914358" rtl="0" eaLnBrk="1" latinLnBrk="0" hangingPunct="1">
        <a:spcBef>
          <a:spcPct val="0"/>
        </a:spcBef>
        <a:buNone/>
        <a:defRPr sz="2800" b="1" kern="1200">
          <a:solidFill>
            <a:srgbClr val="58585A"/>
          </a:solidFill>
          <a:latin typeface="Arial" pitchFamily="34" charset="0"/>
          <a:ea typeface="+mj-ea"/>
          <a:cs typeface="Arial" pitchFamily="34" charset="0"/>
        </a:defRPr>
      </a:lvl1pPr>
    </p:titleStyle>
    <p:bodyStyle>
      <a:lvl1pPr marL="342884" indent="-342884"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1pPr>
      <a:lvl2pPr marL="742916" indent="-285737"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2pPr>
      <a:lvl3pPr marL="1142947"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3pPr>
      <a:lvl4pPr marL="1600126"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4pPr>
      <a:lvl5pPr marL="2057305"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5pPr>
      <a:lvl6pPr marL="2514483"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62"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41"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20"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6330696"/>
            <a:ext cx="12201021" cy="527304"/>
            <a:chOff x="0" y="6330696"/>
            <a:chExt cx="12201021" cy="527304"/>
          </a:xfrm>
        </p:grpSpPr>
        <p:sp>
          <p:nvSpPr>
            <p:cNvPr id="12" name="Rectangle 11"/>
            <p:cNvSpPr/>
            <p:nvPr userDrawn="1"/>
          </p:nvSpPr>
          <p:spPr>
            <a:xfrm>
              <a:off x="0" y="6557112"/>
              <a:ext cx="12192000" cy="3008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6"/>
            <p:cNvSpPr>
              <a:spLocks/>
            </p:cNvSpPr>
            <p:nvPr userDrawn="1"/>
          </p:nvSpPr>
          <p:spPr bwMode="auto">
            <a:xfrm>
              <a:off x="9800141" y="6330696"/>
              <a:ext cx="2400880" cy="248907"/>
            </a:xfrm>
            <a:custGeom>
              <a:avLst/>
              <a:gdLst>
                <a:gd name="T0" fmla="*/ 0 w 1423"/>
                <a:gd name="T1" fmla="*/ 80 h 80"/>
                <a:gd name="T2" fmla="*/ 1423 w 1423"/>
                <a:gd name="T3" fmla="*/ 80 h 80"/>
                <a:gd name="T4" fmla="*/ 1423 w 1423"/>
                <a:gd name="T5" fmla="*/ 0 h 80"/>
                <a:gd name="T6" fmla="*/ 80 w 1423"/>
                <a:gd name="T7" fmla="*/ 0 h 80"/>
                <a:gd name="T8" fmla="*/ 0 w 1423"/>
                <a:gd name="T9" fmla="*/ 80 h 80"/>
                <a:gd name="connsiteX0" fmla="*/ 0 w 13498"/>
                <a:gd name="connsiteY0" fmla="*/ 10000 h 10000"/>
                <a:gd name="connsiteX1" fmla="*/ 10000 w 13498"/>
                <a:gd name="connsiteY1" fmla="*/ 10000 h 10000"/>
                <a:gd name="connsiteX2" fmla="*/ 13498 w 13498"/>
                <a:gd name="connsiteY2" fmla="*/ 0 h 10000"/>
                <a:gd name="connsiteX3" fmla="*/ 562 w 13498"/>
                <a:gd name="connsiteY3" fmla="*/ 0 h 10000"/>
                <a:gd name="connsiteX4" fmla="*/ 0 w 13498"/>
                <a:gd name="connsiteY4" fmla="*/ 10000 h 10000"/>
                <a:gd name="connsiteX0" fmla="*/ 0 w 13498"/>
                <a:gd name="connsiteY0" fmla="*/ 10000 h 10000"/>
                <a:gd name="connsiteX1" fmla="*/ 13484 w 13498"/>
                <a:gd name="connsiteY1" fmla="*/ 10000 h 10000"/>
                <a:gd name="connsiteX2" fmla="*/ 13498 w 13498"/>
                <a:gd name="connsiteY2" fmla="*/ 0 h 10000"/>
                <a:gd name="connsiteX3" fmla="*/ 562 w 13498"/>
                <a:gd name="connsiteY3" fmla="*/ 0 h 10000"/>
                <a:gd name="connsiteX4" fmla="*/ 0 w 13498"/>
                <a:gd name="connsiteY4" fmla="*/ 10000 h 10000"/>
                <a:gd name="connsiteX0" fmla="*/ 0 w 13499"/>
                <a:gd name="connsiteY0" fmla="*/ 10000 h 10771"/>
                <a:gd name="connsiteX1" fmla="*/ 13498 w 13499"/>
                <a:gd name="connsiteY1" fmla="*/ 10771 h 10771"/>
                <a:gd name="connsiteX2" fmla="*/ 13498 w 13499"/>
                <a:gd name="connsiteY2" fmla="*/ 0 h 10771"/>
                <a:gd name="connsiteX3" fmla="*/ 562 w 13499"/>
                <a:gd name="connsiteY3" fmla="*/ 0 h 10771"/>
                <a:gd name="connsiteX4" fmla="*/ 0 w 13499"/>
                <a:gd name="connsiteY4" fmla="*/ 10000 h 10771"/>
                <a:gd name="connsiteX0" fmla="*/ 0 w 13499"/>
                <a:gd name="connsiteY0" fmla="*/ 18813 h 19584"/>
                <a:gd name="connsiteX1" fmla="*/ 13498 w 13499"/>
                <a:gd name="connsiteY1" fmla="*/ 19584 h 19584"/>
                <a:gd name="connsiteX2" fmla="*/ 13498 w 13499"/>
                <a:gd name="connsiteY2" fmla="*/ 8813 h 19584"/>
                <a:gd name="connsiteX3" fmla="*/ 1057 w 13499"/>
                <a:gd name="connsiteY3" fmla="*/ 0 h 19584"/>
                <a:gd name="connsiteX4" fmla="*/ 0 w 13499"/>
                <a:gd name="connsiteY4" fmla="*/ 18813 h 19584"/>
                <a:gd name="connsiteX0" fmla="*/ 0 w 13498"/>
                <a:gd name="connsiteY0" fmla="*/ 18813 h 19584"/>
                <a:gd name="connsiteX1" fmla="*/ 13498 w 13498"/>
                <a:gd name="connsiteY1" fmla="*/ 19584 h 19584"/>
                <a:gd name="connsiteX2" fmla="*/ 13487 w 13498"/>
                <a:gd name="connsiteY2" fmla="*/ 188 h 19584"/>
                <a:gd name="connsiteX3" fmla="*/ 1057 w 13498"/>
                <a:gd name="connsiteY3" fmla="*/ 0 h 19584"/>
                <a:gd name="connsiteX4" fmla="*/ 0 w 13498"/>
                <a:gd name="connsiteY4" fmla="*/ 18813 h 19584"/>
                <a:gd name="connsiteX0" fmla="*/ 0 w 13993"/>
                <a:gd name="connsiteY0" fmla="*/ 18813 h 19584"/>
                <a:gd name="connsiteX1" fmla="*/ 13498 w 13993"/>
                <a:gd name="connsiteY1" fmla="*/ 19584 h 19584"/>
                <a:gd name="connsiteX2" fmla="*/ 13993 w 13993"/>
                <a:gd name="connsiteY2" fmla="*/ 188 h 19584"/>
                <a:gd name="connsiteX3" fmla="*/ 1057 w 13993"/>
                <a:gd name="connsiteY3" fmla="*/ 0 h 19584"/>
                <a:gd name="connsiteX4" fmla="*/ 0 w 13993"/>
                <a:gd name="connsiteY4" fmla="*/ 18813 h 19584"/>
                <a:gd name="connsiteX0" fmla="*/ 0 w 13993"/>
                <a:gd name="connsiteY0" fmla="*/ 18813 h 19584"/>
                <a:gd name="connsiteX1" fmla="*/ 13959 w 13993"/>
                <a:gd name="connsiteY1" fmla="*/ 19584 h 19584"/>
                <a:gd name="connsiteX2" fmla="*/ 13993 w 13993"/>
                <a:gd name="connsiteY2" fmla="*/ 188 h 19584"/>
                <a:gd name="connsiteX3" fmla="*/ 1057 w 13993"/>
                <a:gd name="connsiteY3" fmla="*/ 0 h 19584"/>
                <a:gd name="connsiteX4" fmla="*/ 0 w 13993"/>
                <a:gd name="connsiteY4" fmla="*/ 18813 h 19584"/>
                <a:gd name="connsiteX0" fmla="*/ 0 w 14933"/>
                <a:gd name="connsiteY0" fmla="*/ 18822 h 19593"/>
                <a:gd name="connsiteX1" fmla="*/ 13959 w 14933"/>
                <a:gd name="connsiteY1" fmla="*/ 19593 h 19593"/>
                <a:gd name="connsiteX2" fmla="*/ 14933 w 14933"/>
                <a:gd name="connsiteY2" fmla="*/ 0 h 19593"/>
                <a:gd name="connsiteX3" fmla="*/ 1057 w 14933"/>
                <a:gd name="connsiteY3" fmla="*/ 9 h 19593"/>
                <a:gd name="connsiteX4" fmla="*/ 0 w 14933"/>
                <a:gd name="connsiteY4" fmla="*/ 18822 h 19593"/>
                <a:gd name="connsiteX0" fmla="*/ 0 w 14933"/>
                <a:gd name="connsiteY0" fmla="*/ 18822 h 19790"/>
                <a:gd name="connsiteX1" fmla="*/ 14932 w 14933"/>
                <a:gd name="connsiteY1" fmla="*/ 19790 h 19790"/>
                <a:gd name="connsiteX2" fmla="*/ 14933 w 14933"/>
                <a:gd name="connsiteY2" fmla="*/ 0 h 19790"/>
                <a:gd name="connsiteX3" fmla="*/ 1057 w 14933"/>
                <a:gd name="connsiteY3" fmla="*/ 9 h 19790"/>
                <a:gd name="connsiteX4" fmla="*/ 0 w 14933"/>
                <a:gd name="connsiteY4" fmla="*/ 18822 h 19790"/>
                <a:gd name="connsiteX0" fmla="*/ 0 w 14953"/>
                <a:gd name="connsiteY0" fmla="*/ 18822 h 19790"/>
                <a:gd name="connsiteX1" fmla="*/ 14953 w 14953"/>
                <a:gd name="connsiteY1" fmla="*/ 19790 h 19790"/>
                <a:gd name="connsiteX2" fmla="*/ 14933 w 14953"/>
                <a:gd name="connsiteY2" fmla="*/ 0 h 19790"/>
                <a:gd name="connsiteX3" fmla="*/ 1057 w 14953"/>
                <a:gd name="connsiteY3" fmla="*/ 9 h 19790"/>
                <a:gd name="connsiteX4" fmla="*/ 0 w 14953"/>
                <a:gd name="connsiteY4" fmla="*/ 18822 h 19790"/>
                <a:gd name="connsiteX0" fmla="*/ 0 w 14933"/>
                <a:gd name="connsiteY0" fmla="*/ 18822 h 19409"/>
                <a:gd name="connsiteX1" fmla="*/ 10584 w 14933"/>
                <a:gd name="connsiteY1" fmla="*/ 19409 h 19409"/>
                <a:gd name="connsiteX2" fmla="*/ 14933 w 14933"/>
                <a:gd name="connsiteY2" fmla="*/ 0 h 19409"/>
                <a:gd name="connsiteX3" fmla="*/ 1057 w 14933"/>
                <a:gd name="connsiteY3" fmla="*/ 9 h 19409"/>
                <a:gd name="connsiteX4" fmla="*/ 0 w 14933"/>
                <a:gd name="connsiteY4" fmla="*/ 18822 h 19409"/>
                <a:gd name="connsiteX0" fmla="*/ 0 w 10628"/>
                <a:gd name="connsiteY0" fmla="*/ 19012 h 19599"/>
                <a:gd name="connsiteX1" fmla="*/ 10584 w 10628"/>
                <a:gd name="connsiteY1" fmla="*/ 19599 h 19599"/>
                <a:gd name="connsiteX2" fmla="*/ 10628 w 10628"/>
                <a:gd name="connsiteY2" fmla="*/ 0 h 19599"/>
                <a:gd name="connsiteX3" fmla="*/ 1057 w 10628"/>
                <a:gd name="connsiteY3" fmla="*/ 199 h 19599"/>
                <a:gd name="connsiteX4" fmla="*/ 0 w 10628"/>
                <a:gd name="connsiteY4" fmla="*/ 19012 h 19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8" h="19599">
                  <a:moveTo>
                    <a:pt x="0" y="19012"/>
                  </a:moveTo>
                  <a:lnTo>
                    <a:pt x="10584" y="19599"/>
                  </a:lnTo>
                  <a:cubicBezTo>
                    <a:pt x="10589" y="16266"/>
                    <a:pt x="10623" y="3333"/>
                    <a:pt x="10628" y="0"/>
                  </a:cubicBezTo>
                  <a:lnTo>
                    <a:pt x="1057" y="199"/>
                  </a:lnTo>
                  <a:cubicBezTo>
                    <a:pt x="870" y="3532"/>
                    <a:pt x="187" y="15679"/>
                    <a:pt x="0" y="19012"/>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026" name="Rectangle 2"/>
          <p:cNvSpPr>
            <a:spLocks noGrp="1" noChangeArrowheads="1"/>
          </p:cNvSpPr>
          <p:nvPr>
            <p:ph type="title"/>
          </p:nvPr>
        </p:nvSpPr>
        <p:spPr bwMode="auto">
          <a:xfrm>
            <a:off x="609600" y="477839"/>
            <a:ext cx="9118600" cy="7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609600" y="1614488"/>
            <a:ext cx="10972800" cy="450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9" name="Rectangle 5"/>
          <p:cNvSpPr>
            <a:spLocks noGrp="1" noChangeArrowheads="1"/>
          </p:cNvSpPr>
          <p:nvPr>
            <p:ph type="ftr" sz="quarter" idx="3"/>
          </p:nvPr>
        </p:nvSpPr>
        <p:spPr bwMode="auto">
          <a:xfrm>
            <a:off x="609600" y="6572251"/>
            <a:ext cx="556260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0000" bIns="45720" numCol="1" anchor="ctr" anchorCtr="0" compatLnSpc="1">
            <a:prstTxWarp prst="textNoShape">
              <a:avLst/>
            </a:prstTxWarp>
          </a:bodyPr>
          <a:lstStyle>
            <a:lvl1pPr algn="l">
              <a:defRPr sz="1000">
                <a:solidFill>
                  <a:srgbClr val="808080"/>
                </a:solidFill>
              </a:defRPr>
            </a:lvl1pPr>
          </a:lstStyle>
          <a:p>
            <a:r>
              <a:rPr lang="en-GB" altLang="en-US"/>
              <a:t>enter your presentation title</a:t>
            </a:r>
          </a:p>
        </p:txBody>
      </p:sp>
      <p:sp>
        <p:nvSpPr>
          <p:cNvPr id="1030" name="Rectangle 6"/>
          <p:cNvSpPr>
            <a:spLocks noGrp="1" noChangeArrowheads="1"/>
          </p:cNvSpPr>
          <p:nvPr>
            <p:ph type="sldNum" sz="quarter" idx="4"/>
          </p:nvPr>
        </p:nvSpPr>
        <p:spPr bwMode="auto">
          <a:xfrm>
            <a:off x="10947400" y="6572251"/>
            <a:ext cx="63500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000">
                <a:solidFill>
                  <a:srgbClr val="808080"/>
                </a:solidFill>
              </a:defRPr>
            </a:lvl1pPr>
          </a:lstStyle>
          <a:p>
            <a:fld id="{E76F93E7-8A88-4C49-B595-C88A0DA0006D}" type="slidenum">
              <a:rPr lang="en-GB" altLang="en-US"/>
              <a:pPr/>
              <a:t>‹#›</a:t>
            </a:fld>
            <a:endParaRPr lang="en-GB" altLang="en-US"/>
          </a:p>
        </p:txBody>
      </p:sp>
      <p:sp>
        <p:nvSpPr>
          <p:cNvPr id="9" name="Rectangle 8"/>
          <p:cNvSpPr/>
          <p:nvPr userDrawn="1"/>
        </p:nvSpPr>
        <p:spPr>
          <a:xfrm>
            <a:off x="10629141" y="8218"/>
            <a:ext cx="953259" cy="1017394"/>
          </a:xfrm>
          <a:prstGeom prst="rect">
            <a:avLst/>
          </a:prstGeom>
          <a:solidFill>
            <a:schemeClr val="bg1"/>
          </a:solidFill>
          <a:ln w="3175" cmpd="sng">
            <a:solidFill>
              <a:srgbClr val="E6E6E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43558" y="124662"/>
            <a:ext cx="724423" cy="735077"/>
          </a:xfrm>
          <a:prstGeom prst="rect">
            <a:avLst/>
          </a:prstGeom>
        </p:spPr>
      </p:pic>
    </p:spTree>
    <p:extLst>
      <p:ext uri="{BB962C8B-B14F-4D97-AF65-F5344CB8AC3E}">
        <p14:creationId xmlns:p14="http://schemas.microsoft.com/office/powerpoint/2010/main" val="341540766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ransition>
    <p:fade/>
  </p:transition>
  <p:hf hdr="0" dt="0"/>
  <p:txStyles>
    <p:titleStyle>
      <a:lvl1pPr algn="l" rtl="0" eaLnBrk="1" fontAlgn="base" hangingPunct="1">
        <a:spcBef>
          <a:spcPct val="0"/>
        </a:spcBef>
        <a:spcAft>
          <a:spcPct val="0"/>
        </a:spcAft>
        <a:defRPr sz="2800">
          <a:solidFill>
            <a:srgbClr val="003366"/>
          </a:solidFill>
          <a:latin typeface="+mj-lt"/>
          <a:ea typeface="+mj-ea"/>
          <a:cs typeface="+mj-cs"/>
        </a:defRPr>
      </a:lvl1pPr>
      <a:lvl2pPr algn="l" rtl="0" eaLnBrk="1" fontAlgn="base" hangingPunct="1">
        <a:spcBef>
          <a:spcPct val="0"/>
        </a:spcBef>
        <a:spcAft>
          <a:spcPct val="0"/>
        </a:spcAft>
        <a:defRPr sz="2400">
          <a:solidFill>
            <a:srgbClr val="003366"/>
          </a:solidFill>
          <a:latin typeface="Arial" charset="0"/>
        </a:defRPr>
      </a:lvl2pPr>
      <a:lvl3pPr algn="l" rtl="0" eaLnBrk="1" fontAlgn="base" hangingPunct="1">
        <a:spcBef>
          <a:spcPct val="0"/>
        </a:spcBef>
        <a:spcAft>
          <a:spcPct val="0"/>
        </a:spcAft>
        <a:defRPr sz="2400">
          <a:solidFill>
            <a:srgbClr val="003366"/>
          </a:solidFill>
          <a:latin typeface="Arial" charset="0"/>
        </a:defRPr>
      </a:lvl3pPr>
      <a:lvl4pPr algn="l" rtl="0" eaLnBrk="1" fontAlgn="base" hangingPunct="1">
        <a:spcBef>
          <a:spcPct val="0"/>
        </a:spcBef>
        <a:spcAft>
          <a:spcPct val="0"/>
        </a:spcAft>
        <a:defRPr sz="2400">
          <a:solidFill>
            <a:srgbClr val="003366"/>
          </a:solidFill>
          <a:latin typeface="Arial" charset="0"/>
        </a:defRPr>
      </a:lvl4pPr>
      <a:lvl5pPr algn="l" rtl="0" eaLnBrk="1" fontAlgn="base" hangingPunct="1">
        <a:spcBef>
          <a:spcPct val="0"/>
        </a:spcBef>
        <a:spcAft>
          <a:spcPct val="0"/>
        </a:spcAft>
        <a:defRPr sz="2400">
          <a:solidFill>
            <a:srgbClr val="003366"/>
          </a:solidFill>
          <a:latin typeface="Arial" charset="0"/>
        </a:defRPr>
      </a:lvl5pPr>
      <a:lvl6pPr marL="457200" algn="l" rtl="0" eaLnBrk="1" fontAlgn="base" hangingPunct="1">
        <a:spcBef>
          <a:spcPct val="0"/>
        </a:spcBef>
        <a:spcAft>
          <a:spcPct val="0"/>
        </a:spcAft>
        <a:defRPr sz="2400">
          <a:solidFill>
            <a:srgbClr val="003366"/>
          </a:solidFill>
          <a:latin typeface="Arial" charset="0"/>
        </a:defRPr>
      </a:lvl6pPr>
      <a:lvl7pPr marL="914400" algn="l" rtl="0" eaLnBrk="1" fontAlgn="base" hangingPunct="1">
        <a:spcBef>
          <a:spcPct val="0"/>
        </a:spcBef>
        <a:spcAft>
          <a:spcPct val="0"/>
        </a:spcAft>
        <a:defRPr sz="2400">
          <a:solidFill>
            <a:srgbClr val="003366"/>
          </a:solidFill>
          <a:latin typeface="Arial" charset="0"/>
        </a:defRPr>
      </a:lvl7pPr>
      <a:lvl8pPr marL="1371600" algn="l" rtl="0" eaLnBrk="1" fontAlgn="base" hangingPunct="1">
        <a:spcBef>
          <a:spcPct val="0"/>
        </a:spcBef>
        <a:spcAft>
          <a:spcPct val="0"/>
        </a:spcAft>
        <a:defRPr sz="2400">
          <a:solidFill>
            <a:srgbClr val="003366"/>
          </a:solidFill>
          <a:latin typeface="Arial" charset="0"/>
        </a:defRPr>
      </a:lvl8pPr>
      <a:lvl9pPr marL="1828800" algn="l" rtl="0" eaLnBrk="1" fontAlgn="base" hangingPunct="1">
        <a:spcBef>
          <a:spcPct val="0"/>
        </a:spcBef>
        <a:spcAft>
          <a:spcPct val="0"/>
        </a:spcAft>
        <a:defRPr sz="2400">
          <a:solidFill>
            <a:srgbClr val="003366"/>
          </a:solidFill>
          <a:latin typeface="Arial" charset="0"/>
        </a:defRPr>
      </a:lvl9pPr>
    </p:titleStyle>
    <p:bodyStyle>
      <a:lvl1pPr marL="342900" indent="-342900" algn="l" rtl="0" eaLnBrk="1" fontAlgn="base" hangingPunct="1">
        <a:spcBef>
          <a:spcPct val="20000"/>
        </a:spcBef>
        <a:spcAft>
          <a:spcPct val="0"/>
        </a:spcAft>
        <a:buClr>
          <a:srgbClr val="3399CC"/>
        </a:buClr>
        <a:buFont typeface="Arial" panose="020B0604020202020204"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rgbClr val="3399CC"/>
        </a:buClr>
        <a:buFont typeface="Arial" panose="020B0604020202020204" pitchFamily="34" charset="0"/>
        <a:buChar char="•"/>
        <a:defRPr>
          <a:solidFill>
            <a:schemeClr val="tx1"/>
          </a:solidFill>
          <a:latin typeface="+mn-lt"/>
        </a:defRPr>
      </a:lvl2pPr>
      <a:lvl3pPr marL="1143000" indent="-228600" algn="l" rtl="0" eaLnBrk="1" fontAlgn="base" hangingPunct="1">
        <a:spcBef>
          <a:spcPct val="20000"/>
        </a:spcBef>
        <a:spcAft>
          <a:spcPct val="0"/>
        </a:spcAft>
        <a:buClr>
          <a:srgbClr val="3399CC"/>
        </a:buClr>
        <a:buFont typeface="Arial" panose="020B0604020202020204" pitchFamily="34" charset="0"/>
        <a:buChar char="•"/>
        <a:defRPr sz="1600">
          <a:solidFill>
            <a:schemeClr val="tx1"/>
          </a:solidFill>
          <a:latin typeface="+mn-lt"/>
        </a:defRPr>
      </a:lvl3pPr>
      <a:lvl4pPr marL="1600200" indent="-228600" algn="l" rtl="0" eaLnBrk="1" fontAlgn="base" hangingPunct="1">
        <a:spcBef>
          <a:spcPct val="20000"/>
        </a:spcBef>
        <a:spcAft>
          <a:spcPct val="0"/>
        </a:spcAft>
        <a:buClr>
          <a:srgbClr val="3399CC"/>
        </a:buClr>
        <a:buFont typeface="Arial" panose="020B0604020202020204" pitchFamily="34" charset="0"/>
        <a:buChar char="•"/>
        <a:defRPr sz="1400">
          <a:solidFill>
            <a:schemeClr val="tx1"/>
          </a:solidFill>
          <a:latin typeface="+mn-lt"/>
        </a:defRPr>
      </a:lvl4pPr>
      <a:lvl5pPr marL="2057400" indent="-228600" algn="l" rtl="0" eaLnBrk="1" fontAlgn="base" hangingPunct="1">
        <a:spcBef>
          <a:spcPct val="20000"/>
        </a:spcBef>
        <a:spcAft>
          <a:spcPct val="0"/>
        </a:spcAft>
        <a:buClr>
          <a:srgbClr val="3399CC"/>
        </a:buClr>
        <a:buFont typeface="Arial" panose="020B0604020202020204" pitchFamily="34" charset="0"/>
        <a:buChar char="•"/>
        <a:defRPr sz="1200">
          <a:solidFill>
            <a:schemeClr val="tx1"/>
          </a:solidFill>
          <a:latin typeface="+mn-lt"/>
        </a:defRPr>
      </a:lvl5pPr>
      <a:lvl6pPr marL="2514600" indent="-228600" algn="l" rtl="0" eaLnBrk="1" fontAlgn="base" hangingPunct="1">
        <a:spcBef>
          <a:spcPct val="20000"/>
        </a:spcBef>
        <a:spcAft>
          <a:spcPct val="0"/>
        </a:spcAft>
        <a:buClr>
          <a:srgbClr val="3399CC"/>
        </a:buClr>
        <a:buFont typeface="Wingdings" pitchFamily="2" charset="2"/>
        <a:buChar char="§"/>
        <a:defRPr sz="1200">
          <a:solidFill>
            <a:schemeClr val="tx1"/>
          </a:solidFill>
          <a:latin typeface="+mn-lt"/>
        </a:defRPr>
      </a:lvl6pPr>
      <a:lvl7pPr marL="2971800" indent="-228600" algn="l" rtl="0" eaLnBrk="1" fontAlgn="base" hangingPunct="1">
        <a:spcBef>
          <a:spcPct val="20000"/>
        </a:spcBef>
        <a:spcAft>
          <a:spcPct val="0"/>
        </a:spcAft>
        <a:buClr>
          <a:srgbClr val="3399CC"/>
        </a:buClr>
        <a:buFont typeface="Wingdings" pitchFamily="2" charset="2"/>
        <a:buChar char="§"/>
        <a:defRPr sz="1200">
          <a:solidFill>
            <a:schemeClr val="tx1"/>
          </a:solidFill>
          <a:latin typeface="+mn-lt"/>
        </a:defRPr>
      </a:lvl7pPr>
      <a:lvl8pPr marL="3429000" indent="-228600" algn="l" rtl="0" eaLnBrk="1" fontAlgn="base" hangingPunct="1">
        <a:spcBef>
          <a:spcPct val="20000"/>
        </a:spcBef>
        <a:spcAft>
          <a:spcPct val="0"/>
        </a:spcAft>
        <a:buClr>
          <a:srgbClr val="3399CC"/>
        </a:buClr>
        <a:buFont typeface="Wingdings" pitchFamily="2" charset="2"/>
        <a:buChar char="§"/>
        <a:defRPr sz="1200">
          <a:solidFill>
            <a:schemeClr val="tx1"/>
          </a:solidFill>
          <a:latin typeface="+mn-lt"/>
        </a:defRPr>
      </a:lvl8pPr>
      <a:lvl9pPr marL="3886200" indent="-228600" algn="l" rtl="0" eaLnBrk="1" fontAlgn="base" hangingPunct="1">
        <a:spcBef>
          <a:spcPct val="20000"/>
        </a:spcBef>
        <a:spcAft>
          <a:spcPct val="0"/>
        </a:spcAft>
        <a:buClr>
          <a:srgbClr val="3399CC"/>
        </a:buClr>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CA21C0A-576F-4448-A405-945F7FEA5049}"/>
              </a:ext>
            </a:extLst>
          </p:cNvPr>
          <p:cNvSpPr>
            <a:spLocks noGrp="1"/>
          </p:cNvSpPr>
          <p:nvPr>
            <p:ph type="title"/>
          </p:nvPr>
        </p:nvSpPr>
        <p:spPr>
          <a:xfrm>
            <a:off x="695326" y="333375"/>
            <a:ext cx="10056093" cy="985286"/>
          </a:xfrm>
          <a:prstGeom prst="rect">
            <a:avLst/>
          </a:prstGeom>
        </p:spPr>
        <p:txBody>
          <a:bodyPr vert="horz" lIns="91440" tIns="45720" rIns="91440" bIns="45720" rtlCol="0" anchor="t">
            <a:normAutofit/>
          </a:bodyPr>
          <a:lstStyle/>
          <a:p>
            <a:r>
              <a:rPr lang="de-DE"/>
              <a:t>Mastertitelformat bearbeiten</a:t>
            </a:r>
          </a:p>
        </p:txBody>
      </p:sp>
      <p:sp>
        <p:nvSpPr>
          <p:cNvPr id="3" name="Textplatzhalter 2">
            <a:extLst>
              <a:ext uri="{FF2B5EF4-FFF2-40B4-BE49-F238E27FC236}">
                <a16:creationId xmlns:a16="http://schemas.microsoft.com/office/drawing/2014/main" id="{7CDA8A30-87AB-49C6-AE8C-F7B24CECFABF}"/>
              </a:ext>
            </a:extLst>
          </p:cNvPr>
          <p:cNvSpPr>
            <a:spLocks noGrp="1"/>
          </p:cNvSpPr>
          <p:nvPr>
            <p:ph type="body" idx="1"/>
          </p:nvPr>
        </p:nvSpPr>
        <p:spPr>
          <a:xfrm>
            <a:off x="695325" y="1628775"/>
            <a:ext cx="10801349" cy="48958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2A096809-C3E5-439C-AF0A-E75CD81D727B}"/>
              </a:ext>
            </a:extLst>
          </p:cNvPr>
          <p:cNvSpPr>
            <a:spLocks noGrp="1"/>
          </p:cNvSpPr>
          <p:nvPr>
            <p:ph type="sldNum" sz="quarter" idx="4"/>
          </p:nvPr>
        </p:nvSpPr>
        <p:spPr>
          <a:xfrm>
            <a:off x="0" y="5342399"/>
            <a:ext cx="288000" cy="1440000"/>
          </a:xfrm>
          <a:prstGeom prst="rect">
            <a:avLst/>
          </a:prstGeom>
        </p:spPr>
        <p:txBody>
          <a:bodyPr vert="horz" wrap="none" lIns="36000" tIns="90000" rIns="36000" bIns="90000" rtlCol="0" anchor="b">
            <a:normAutofit/>
          </a:bodyPr>
          <a:lstStyle>
            <a:lvl1pPr algn="ctr">
              <a:defRPr sz="1200">
                <a:solidFill>
                  <a:schemeClr val="bg1"/>
                </a:solidFill>
                <a:latin typeface="Arial" panose="020B0604020202020204" pitchFamily="34" charset="0"/>
                <a:cs typeface="Arial" panose="020B0604020202020204" pitchFamily="34" charset="0"/>
              </a:defRPr>
            </a:lvl1pPr>
          </a:lstStyle>
          <a:p>
            <a:fld id="{30ADABB7-F9A6-4A4D-9415-296AC5E687F8}" type="slidenum">
              <a:rPr lang="de-DE" smtClean="0"/>
              <a:pPr/>
              <a:t>‹#›</a:t>
            </a:fld>
            <a:endParaRPr lang="de-DE"/>
          </a:p>
        </p:txBody>
      </p:sp>
      <p:sp>
        <p:nvSpPr>
          <p:cNvPr id="5" name="Fußzeilenplatzhalter 4">
            <a:extLst>
              <a:ext uri="{FF2B5EF4-FFF2-40B4-BE49-F238E27FC236}">
                <a16:creationId xmlns:a16="http://schemas.microsoft.com/office/drawing/2014/main" id="{488822AB-459F-739F-855B-F69C7435C1BE}"/>
              </a:ext>
            </a:extLst>
          </p:cNvPr>
          <p:cNvSpPr>
            <a:spLocks noGrp="1"/>
          </p:cNvSpPr>
          <p:nvPr>
            <p:ph type="ftr" sz="quarter" idx="3"/>
          </p:nvPr>
        </p:nvSpPr>
        <p:spPr>
          <a:xfrm>
            <a:off x="695325" y="6544945"/>
            <a:ext cx="4114800" cy="257774"/>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de-DE"/>
              <a:t>jan.grippenkoven@dlr.de, 06.-07.12.2022</a:t>
            </a:r>
          </a:p>
        </p:txBody>
      </p:sp>
    </p:spTree>
    <p:extLst>
      <p:ext uri="{BB962C8B-B14F-4D97-AF65-F5344CB8AC3E}">
        <p14:creationId xmlns:p14="http://schemas.microsoft.com/office/powerpoint/2010/main" val="180295240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Lst>
  <p:hf sldNum="0" hdr="0" dt="0"/>
  <p:txStyles>
    <p:title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210">
          <p15:clr>
            <a:srgbClr val="F26B43"/>
          </p15:clr>
        </p15:guide>
        <p15:guide id="3" pos="7242">
          <p15:clr>
            <a:srgbClr val="F26B43"/>
          </p15:clr>
        </p15:guide>
        <p15:guide id="4" orient="horz" pos="1026">
          <p15:clr>
            <a:srgbClr val="F26B43"/>
          </p15:clr>
        </p15:guide>
        <p15:guide id="5" orient="horz" pos="4110">
          <p15:clr>
            <a:srgbClr val="F26B43"/>
          </p15:clr>
        </p15:guide>
        <p15:guide id="6" orient="horz" pos="93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7.xml"/><Relationship Id="rId5" Type="http://schemas.openxmlformats.org/officeDocument/2006/relationships/image" Target="../media/image50.pn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62.xml"/><Relationship Id="rId6" Type="http://schemas.openxmlformats.org/officeDocument/2006/relationships/image" Target="../media/image4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8.png"/><Relationship Id="rId5" Type="http://schemas.openxmlformats.org/officeDocument/2006/relationships/diagramQuickStyle" Target="../diagrams/quickStyle1.xml"/><Relationship Id="rId10" Type="http://schemas.openxmlformats.org/officeDocument/2006/relationships/image" Target="../media/image37.png"/><Relationship Id="rId4" Type="http://schemas.openxmlformats.org/officeDocument/2006/relationships/diagramLayout" Target="../diagrams/layout1.xml"/><Relationship Id="rId9" Type="http://schemas.openxmlformats.org/officeDocument/2006/relationships/image" Target="../media/image36.jpe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elib.dlr.de/185356/" TargetMode="External"/><Relationship Id="rId1" Type="http://schemas.openxmlformats.org/officeDocument/2006/relationships/slideLayout" Target="../slideLayouts/slideLayout65.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de/url?sa=i&amp;rct=j&amp;q=&amp;esrc=s&amp;source=imgres&amp;cd=&amp;cad=rja&amp;uact=8&amp;ved=0ahUKEwjRuJnFo9bUAhULWRoKHcAaAC8QjRwIBw&amp;url=http://www.uloc.de/cgi-bin/wiki.pl?action=browse&amp;diff=1&amp;id=Screenshots/Aabf12_Schwere_Arbeit&amp;psig=AFQjCNEw4O5B9liXJgVvkTgwpe-gHPqpaA&amp;ust=1498386691208718" TargetMode="Externa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hyperlink" Target="https://verkehrsforschung.dlr.de/de/projekte/projekt-ato-cargo-erprobung-automatisierter-gueterzuege" TargetMode="External"/><Relationship Id="rId7" Type="http://schemas.openxmlformats.org/officeDocument/2006/relationships/image" Target="../media/image62.png"/><Relationship Id="rId2" Type="http://schemas.openxmlformats.org/officeDocument/2006/relationships/hyperlink" Target="https://www.railtech-europe.com/wp-content/uploads/2022/06/27.-Baseliyos-Jacob-Project-Cargo-ATO-Betuweroute.pptx.pdf" TargetMode="External"/><Relationship Id="rId1" Type="http://schemas.openxmlformats.org/officeDocument/2006/relationships/slideLayout" Target="../slideLayouts/slideLayout6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65.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27.xml.rels><?xml version="1.0" encoding="UTF-8" standalone="yes"?>
<Relationships xmlns="http://schemas.openxmlformats.org/package/2006/relationships"><Relationship Id="rId2" Type="http://schemas.openxmlformats.org/officeDocument/2006/relationships/hyperlink" Target="https://www.hfes.org/Portals/0/Documents/DRAFT%20HFES%20ANSI%20HRL%20Standard%201_2_2021.pdf?ver=2021-01-06-142004-860&amp;timestamp=1609964482681" TargetMode="Externa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8.png"/><Relationship Id="rId5" Type="http://schemas.openxmlformats.org/officeDocument/2006/relationships/diagramQuickStyle" Target="../diagrams/quickStyle2.xml"/><Relationship Id="rId10" Type="http://schemas.openxmlformats.org/officeDocument/2006/relationships/image" Target="../media/image37.png"/><Relationship Id="rId4" Type="http://schemas.openxmlformats.org/officeDocument/2006/relationships/diagramLayout" Target="../diagrams/layout2.xml"/><Relationship Id="rId9" Type="http://schemas.openxmlformats.org/officeDocument/2006/relationships/image" Target="../media/image3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38.png"/><Relationship Id="rId5" Type="http://schemas.openxmlformats.org/officeDocument/2006/relationships/diagramQuickStyle" Target="../diagrams/quickStyle6.xml"/><Relationship Id="rId10" Type="http://schemas.openxmlformats.org/officeDocument/2006/relationships/image" Target="../media/image37.png"/><Relationship Id="rId4" Type="http://schemas.openxmlformats.org/officeDocument/2006/relationships/diagramLayout" Target="../diagrams/layout6.xml"/><Relationship Id="rId9"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8.png"/><Relationship Id="rId5" Type="http://schemas.openxmlformats.org/officeDocument/2006/relationships/diagramQuickStyle" Target="../diagrams/quickStyle3.xml"/><Relationship Id="rId10" Type="http://schemas.openxmlformats.org/officeDocument/2006/relationships/image" Target="../media/image37.png"/><Relationship Id="rId4" Type="http://schemas.openxmlformats.org/officeDocument/2006/relationships/diagramLayout" Target="../diagrams/layout3.xml"/><Relationship Id="rId9" Type="http://schemas.openxmlformats.org/officeDocument/2006/relationships/image" Target="../media/image3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38.png"/><Relationship Id="rId5" Type="http://schemas.openxmlformats.org/officeDocument/2006/relationships/diagramQuickStyle" Target="../diagrams/quickStyle4.xml"/><Relationship Id="rId10" Type="http://schemas.openxmlformats.org/officeDocument/2006/relationships/image" Target="../media/image37.png"/><Relationship Id="rId4" Type="http://schemas.openxmlformats.org/officeDocument/2006/relationships/diagramLayout" Target="../diagrams/layout4.xml"/><Relationship Id="rId9" Type="http://schemas.openxmlformats.org/officeDocument/2006/relationships/image" Target="../media/image3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38.png"/><Relationship Id="rId5" Type="http://schemas.openxmlformats.org/officeDocument/2006/relationships/diagramQuickStyle" Target="../diagrams/quickStyle5.xml"/><Relationship Id="rId10" Type="http://schemas.openxmlformats.org/officeDocument/2006/relationships/image" Target="../media/image37.png"/><Relationship Id="rId4" Type="http://schemas.openxmlformats.org/officeDocument/2006/relationships/diagramLayout" Target="../diagrams/layout5.xml"/><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US"/>
          </a:p>
        </p:txBody>
      </p:sp>
      <p:sp>
        <p:nvSpPr>
          <p:cNvPr id="3" name="Subtitle 2"/>
          <p:cNvSpPr>
            <a:spLocks noGrp="1"/>
          </p:cNvSpPr>
          <p:nvPr>
            <p:ph type="subTitle" idx="1"/>
          </p:nvPr>
        </p:nvSpPr>
        <p:spPr/>
        <p:txBody>
          <a:bodyPr/>
          <a:lstStyle/>
          <a:p>
            <a:r>
              <a:rPr lang="en-US"/>
              <a:t>6</a:t>
            </a:r>
            <a:r>
              <a:rPr lang="en-GB"/>
              <a:t>-7 December 2022</a:t>
            </a:r>
            <a:endParaRPr lang="en-US"/>
          </a:p>
        </p:txBody>
      </p:sp>
    </p:spTree>
    <p:extLst>
      <p:ext uri="{BB962C8B-B14F-4D97-AF65-F5344CB8AC3E}">
        <p14:creationId xmlns:p14="http://schemas.microsoft.com/office/powerpoint/2010/main" val="322428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42B5574B-2EB7-4C41-9999-BFAB09F86AB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 r="7"/>
          <a:stretch>
            <a:fillRect/>
          </a:stretch>
        </p:blipFill>
        <p:spPr/>
      </p:pic>
      <p:sp>
        <p:nvSpPr>
          <p:cNvPr id="3" name="Titel 2">
            <a:extLst>
              <a:ext uri="{FF2B5EF4-FFF2-40B4-BE49-F238E27FC236}">
                <a16:creationId xmlns:a16="http://schemas.microsoft.com/office/drawing/2014/main" id="{64E7212F-9BDD-4471-830C-851E9EDCD550}"/>
              </a:ext>
            </a:extLst>
          </p:cNvPr>
          <p:cNvSpPr>
            <a:spLocks noGrp="1"/>
          </p:cNvSpPr>
          <p:nvPr>
            <p:ph type="title"/>
          </p:nvPr>
        </p:nvSpPr>
        <p:spPr/>
        <p:txBody>
          <a:bodyPr/>
          <a:lstStyle/>
          <a:p>
            <a:r>
              <a:rPr lang="de-DE" err="1"/>
              <a:t>Introduction</a:t>
            </a:r>
            <a:endParaRPr lang="de-DE"/>
          </a:p>
        </p:txBody>
      </p:sp>
      <p:sp>
        <p:nvSpPr>
          <p:cNvPr id="9" name="Textplatzhalter 8">
            <a:extLst>
              <a:ext uri="{FF2B5EF4-FFF2-40B4-BE49-F238E27FC236}">
                <a16:creationId xmlns:a16="http://schemas.microsoft.com/office/drawing/2014/main" id="{60561909-7A33-4EA4-8117-62AFDE2AACEA}"/>
              </a:ext>
            </a:extLst>
          </p:cNvPr>
          <p:cNvSpPr>
            <a:spLocks noGrp="1"/>
          </p:cNvSpPr>
          <p:nvPr>
            <p:ph type="body" sz="quarter" idx="13"/>
          </p:nvPr>
        </p:nvSpPr>
        <p:spPr/>
        <p:txBody>
          <a:bodyPr/>
          <a:lstStyle/>
          <a:p>
            <a:endParaRPr lang="de-DE"/>
          </a:p>
        </p:txBody>
      </p:sp>
      <p:sp>
        <p:nvSpPr>
          <p:cNvPr id="2" name="Fußzeilenplatzhalter 1">
            <a:extLst>
              <a:ext uri="{FF2B5EF4-FFF2-40B4-BE49-F238E27FC236}">
                <a16:creationId xmlns:a16="http://schemas.microsoft.com/office/drawing/2014/main" id="{2A51A30A-2FEE-48B4-80E3-27E10CA5707B}"/>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352471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D91F3-EB68-4579-B364-80EE5C2D7D28}"/>
              </a:ext>
            </a:extLst>
          </p:cNvPr>
          <p:cNvSpPr>
            <a:spLocks noGrp="1"/>
          </p:cNvSpPr>
          <p:nvPr>
            <p:ph type="title"/>
          </p:nvPr>
        </p:nvSpPr>
        <p:spPr/>
        <p:txBody>
          <a:bodyPr/>
          <a:lstStyle/>
          <a:p>
            <a:r>
              <a:rPr lang="de-DE" err="1"/>
              <a:t>Introduction</a:t>
            </a:r>
            <a:r>
              <a:rPr lang="de-DE"/>
              <a:t>: Braunschweig 1966</a:t>
            </a:r>
          </a:p>
        </p:txBody>
      </p:sp>
      <p:pic>
        <p:nvPicPr>
          <p:cNvPr id="6" name="Picture 2" descr="b73446c9-ae57-4d4c-8696-1d139d91cee6@dlr">
            <a:extLst>
              <a:ext uri="{FF2B5EF4-FFF2-40B4-BE49-F238E27FC236}">
                <a16:creationId xmlns:a16="http://schemas.microsoft.com/office/drawing/2014/main" id="{A614DFC0-4C01-47FC-9094-3D625E7982EB}"/>
              </a:ext>
            </a:extLst>
          </p:cNvPr>
          <p:cNvPicPr>
            <a:picLocks noGrp="1" noChangeAspect="1" noChangeArrowheads="1"/>
          </p:cNvPicPr>
          <p:nvPr>
            <p:ph type="pic" sz="quarter" idx="20"/>
          </p:nvPr>
        </p:nvPicPr>
        <p:blipFill>
          <a:blip r:embed="rId3" cstate="print">
            <a:extLst>
              <a:ext uri="{28A0092B-C50C-407E-A947-70E740481C1C}">
                <a14:useLocalDpi xmlns:a14="http://schemas.microsoft.com/office/drawing/2010/main" val="0"/>
              </a:ext>
            </a:extLst>
          </a:blip>
          <a:srcRect t="858" b="858"/>
          <a:stretch>
            <a:fillRect/>
          </a:stretch>
        </p:blipFill>
        <p:spPr bwMode="auto">
          <a:xfrm>
            <a:off x="695325" y="1473718"/>
            <a:ext cx="51562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E5F1D661-2962-4894-8320-FBC68DFAAB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74"/>
          <a:stretch/>
        </p:blipFill>
        <p:spPr bwMode="auto">
          <a:xfrm>
            <a:off x="6096000" y="4723001"/>
            <a:ext cx="2153922" cy="1646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3317615F-630E-415C-9820-175CB3D8E0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666"/>
          <a:stretch/>
        </p:blipFill>
        <p:spPr bwMode="auto">
          <a:xfrm>
            <a:off x="7782474" y="3095687"/>
            <a:ext cx="2087159" cy="1586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extLst>
              <a:ext uri="{FF2B5EF4-FFF2-40B4-BE49-F238E27FC236}">
                <a16:creationId xmlns:a16="http://schemas.microsoft.com/office/drawing/2014/main" id="{0FA80B15-357D-4AD9-B710-68F90671D2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595" t="15427" r="25917" b="14508"/>
          <a:stretch>
            <a:fillRect/>
          </a:stretch>
        </p:blipFill>
        <p:spPr bwMode="auto">
          <a:xfrm>
            <a:off x="9317233" y="1473718"/>
            <a:ext cx="2179442" cy="158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feil: nach oben gebogen 10">
            <a:extLst>
              <a:ext uri="{FF2B5EF4-FFF2-40B4-BE49-F238E27FC236}">
                <a16:creationId xmlns:a16="http://schemas.microsoft.com/office/drawing/2014/main" id="{7FDA0654-8591-4CDC-95A5-739E3EABBFA7}"/>
              </a:ext>
            </a:extLst>
          </p:cNvPr>
          <p:cNvSpPr/>
          <p:nvPr/>
        </p:nvSpPr>
        <p:spPr>
          <a:xfrm>
            <a:off x="8416576" y="4805422"/>
            <a:ext cx="583659" cy="564205"/>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Pfeil: nach oben gebogen 11">
            <a:extLst>
              <a:ext uri="{FF2B5EF4-FFF2-40B4-BE49-F238E27FC236}">
                <a16:creationId xmlns:a16="http://schemas.microsoft.com/office/drawing/2014/main" id="{53EF6532-02EE-48A0-B976-4D7A9EF12260}"/>
              </a:ext>
            </a:extLst>
          </p:cNvPr>
          <p:cNvSpPr/>
          <p:nvPr/>
        </p:nvSpPr>
        <p:spPr>
          <a:xfrm>
            <a:off x="9998942" y="3150613"/>
            <a:ext cx="583659" cy="564205"/>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Fußzeilenplatzhalter 12">
            <a:extLst>
              <a:ext uri="{FF2B5EF4-FFF2-40B4-BE49-F238E27FC236}">
                <a16:creationId xmlns:a16="http://schemas.microsoft.com/office/drawing/2014/main" id="{AF8CB6F3-A8DC-48D2-8AF2-8B8AD6721EB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
        <p:nvSpPr>
          <p:cNvPr id="14" name="Textfeld 13">
            <a:extLst>
              <a:ext uri="{FF2B5EF4-FFF2-40B4-BE49-F238E27FC236}">
                <a16:creationId xmlns:a16="http://schemas.microsoft.com/office/drawing/2014/main" id="{8320DC54-5BC2-4E76-8840-0AEBE9D70EBA}"/>
              </a:ext>
            </a:extLst>
          </p:cNvPr>
          <p:cNvSpPr txBox="1"/>
          <p:nvPr/>
        </p:nvSpPr>
        <p:spPr>
          <a:xfrm>
            <a:off x="702389" y="6391057"/>
            <a:ext cx="3412794"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solidFill>
                <a:effectLst/>
                <a:uLnTx/>
                <a:uFillTx/>
                <a:latin typeface="Arial" pitchFamily="34" charset="0"/>
                <a:ea typeface="+mn-ea"/>
                <a:cs typeface="Arial" pitchFamily="34" charset="0"/>
              </a:rPr>
              <a:t>Source: </a:t>
            </a:r>
            <a:r>
              <a:rPr kumimoji="0" lang="de-DE" sz="1000" b="0" i="0" u="none" strike="noStrike" kern="1200" cap="none" spc="0" normalizeH="0" baseline="0" noProof="0" err="1">
                <a:ln>
                  <a:noFill/>
                </a:ln>
                <a:solidFill>
                  <a:srgbClr val="000000"/>
                </a:solidFill>
                <a:effectLst/>
                <a:uLnTx/>
                <a:uFillTx/>
                <a:latin typeface="Arial" pitchFamily="34" charset="0"/>
                <a:ea typeface="+mn-ea"/>
                <a:cs typeface="Arial" pitchFamily="34" charset="0"/>
              </a:rPr>
              <a:t>Bebensee</a:t>
            </a:r>
            <a:r>
              <a:rPr kumimoji="0" lang="de-DE" sz="1000" b="0" i="0" u="none" strike="noStrike" kern="1200" cap="none" spc="0" normalizeH="0" baseline="0" noProof="0">
                <a:ln>
                  <a:noFill/>
                </a:ln>
                <a:solidFill>
                  <a:srgbClr val="000000"/>
                </a:solidFill>
                <a:effectLst/>
                <a:uLnTx/>
                <a:uFillTx/>
                <a:latin typeface="Arial" pitchFamily="34" charset="0"/>
                <a:ea typeface="+mn-ea"/>
                <a:cs typeface="Arial" pitchFamily="34" charset="0"/>
              </a:rPr>
              <a:t>, Stiftung Eisenbahn Archiv Braunschweig</a:t>
            </a:r>
          </a:p>
        </p:txBody>
      </p:sp>
      <p:sp>
        <p:nvSpPr>
          <p:cNvPr id="15" name="Textfeld 14">
            <a:extLst>
              <a:ext uri="{FF2B5EF4-FFF2-40B4-BE49-F238E27FC236}">
                <a16:creationId xmlns:a16="http://schemas.microsoft.com/office/drawing/2014/main" id="{3ED85D3D-9738-4672-A7A1-107C0CAE9ADC}"/>
              </a:ext>
            </a:extLst>
          </p:cNvPr>
          <p:cNvSpPr txBox="1"/>
          <p:nvPr/>
        </p:nvSpPr>
        <p:spPr>
          <a:xfrm>
            <a:off x="7660017" y="6246457"/>
            <a:ext cx="589905"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FFFFFF"/>
                </a:solidFill>
                <a:effectLst/>
                <a:uLnTx/>
                <a:uFillTx/>
                <a:latin typeface="Arial" pitchFamily="34" charset="0"/>
                <a:ea typeface="+mn-ea"/>
                <a:cs typeface="Arial" pitchFamily="34" charset="0"/>
              </a:rPr>
              <a:t>Source: DLR</a:t>
            </a:r>
          </a:p>
        </p:txBody>
      </p:sp>
      <p:sp>
        <p:nvSpPr>
          <p:cNvPr id="16" name="Textfeld 15">
            <a:extLst>
              <a:ext uri="{FF2B5EF4-FFF2-40B4-BE49-F238E27FC236}">
                <a16:creationId xmlns:a16="http://schemas.microsoft.com/office/drawing/2014/main" id="{A12A12DB-DE34-4136-8FDC-2E31A0CF6CFE}"/>
              </a:ext>
            </a:extLst>
          </p:cNvPr>
          <p:cNvSpPr txBox="1"/>
          <p:nvPr/>
        </p:nvSpPr>
        <p:spPr>
          <a:xfrm>
            <a:off x="9252916" y="4559225"/>
            <a:ext cx="589905"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FFFFFF"/>
                </a:solidFill>
                <a:effectLst/>
                <a:uLnTx/>
                <a:uFillTx/>
                <a:latin typeface="Arial" pitchFamily="34" charset="0"/>
                <a:ea typeface="+mn-ea"/>
                <a:cs typeface="Arial" pitchFamily="34" charset="0"/>
              </a:rPr>
              <a:t>Source: DLR</a:t>
            </a:r>
          </a:p>
        </p:txBody>
      </p:sp>
      <p:sp>
        <p:nvSpPr>
          <p:cNvPr id="17" name="Textfeld 16">
            <a:extLst>
              <a:ext uri="{FF2B5EF4-FFF2-40B4-BE49-F238E27FC236}">
                <a16:creationId xmlns:a16="http://schemas.microsoft.com/office/drawing/2014/main" id="{B743AE2E-B918-461A-8804-A0C1467FF592}"/>
              </a:ext>
            </a:extLst>
          </p:cNvPr>
          <p:cNvSpPr txBox="1"/>
          <p:nvPr/>
        </p:nvSpPr>
        <p:spPr>
          <a:xfrm>
            <a:off x="10906770" y="2918164"/>
            <a:ext cx="589905"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FFFFFF"/>
                </a:solidFill>
                <a:effectLst/>
                <a:uLnTx/>
                <a:uFillTx/>
                <a:latin typeface="Arial" pitchFamily="34" charset="0"/>
                <a:ea typeface="+mn-ea"/>
                <a:cs typeface="Arial" pitchFamily="34" charset="0"/>
              </a:rPr>
              <a:t>Source: DLR</a:t>
            </a:r>
          </a:p>
        </p:txBody>
      </p:sp>
    </p:spTree>
    <p:extLst>
      <p:ext uri="{BB962C8B-B14F-4D97-AF65-F5344CB8AC3E}">
        <p14:creationId xmlns:p14="http://schemas.microsoft.com/office/powerpoint/2010/main" val="4225596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leichschenkliges Dreieck 11">
            <a:extLst>
              <a:ext uri="{FF2B5EF4-FFF2-40B4-BE49-F238E27FC236}">
                <a16:creationId xmlns:a16="http://schemas.microsoft.com/office/drawing/2014/main" id="{61B7B70A-EF84-4481-B619-D97DA310533B}"/>
              </a:ext>
            </a:extLst>
          </p:cNvPr>
          <p:cNvSpPr/>
          <p:nvPr/>
        </p:nvSpPr>
        <p:spPr>
          <a:xfrm rot="16200000">
            <a:off x="2572340" y="2756481"/>
            <a:ext cx="4895848" cy="2640427"/>
          </a:xfrm>
          <a:prstGeom prst="triangle">
            <a:avLst>
              <a:gd name="adj" fmla="val 5028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el 1">
            <a:extLst>
              <a:ext uri="{FF2B5EF4-FFF2-40B4-BE49-F238E27FC236}">
                <a16:creationId xmlns:a16="http://schemas.microsoft.com/office/drawing/2014/main" id="{D409719C-0CE5-425C-9CC1-647062759E82}"/>
              </a:ext>
            </a:extLst>
          </p:cNvPr>
          <p:cNvSpPr>
            <a:spLocks noGrp="1"/>
          </p:cNvSpPr>
          <p:nvPr>
            <p:ph type="title"/>
          </p:nvPr>
        </p:nvSpPr>
        <p:spPr/>
        <p:txBody>
          <a:bodyPr/>
          <a:lstStyle/>
          <a:p>
            <a:r>
              <a:rPr lang="de-DE" err="1"/>
              <a:t>Introduction</a:t>
            </a:r>
            <a:r>
              <a:rPr lang="de-DE"/>
              <a:t>: Braunschweig 1966</a:t>
            </a:r>
          </a:p>
        </p:txBody>
      </p:sp>
      <p:pic>
        <p:nvPicPr>
          <p:cNvPr id="6" name="Bildplatzhalter 5">
            <a:extLst>
              <a:ext uri="{FF2B5EF4-FFF2-40B4-BE49-F238E27FC236}">
                <a16:creationId xmlns:a16="http://schemas.microsoft.com/office/drawing/2014/main" id="{21E6495A-4808-4DB3-89EB-763CEC7098E6}"/>
              </a:ext>
            </a:extLst>
          </p:cNvPr>
          <p:cNvPicPr>
            <a:picLocks noGrp="1" noChangeAspect="1"/>
          </p:cNvPicPr>
          <p:nvPr>
            <p:ph type="pic" sz="quarter" idx="20"/>
          </p:nvPr>
        </p:nvPicPr>
        <p:blipFill>
          <a:blip r:embed="rId2"/>
          <a:srcRect l="8421" r="8421"/>
          <a:stretch>
            <a:fillRect/>
          </a:stretch>
        </p:blipFill>
        <p:spPr>
          <a:xfrm>
            <a:off x="6340475" y="1628775"/>
            <a:ext cx="5156200" cy="4895850"/>
          </a:xfrm>
          <a:prstGeom prst="rect">
            <a:avLst/>
          </a:prstGeom>
        </p:spPr>
      </p:pic>
      <p:sp>
        <p:nvSpPr>
          <p:cNvPr id="7" name="Textfeld 6">
            <a:extLst>
              <a:ext uri="{FF2B5EF4-FFF2-40B4-BE49-F238E27FC236}">
                <a16:creationId xmlns:a16="http://schemas.microsoft.com/office/drawing/2014/main" id="{C57C0736-9AC7-40D6-81B5-75E9C6911781}"/>
              </a:ext>
            </a:extLst>
          </p:cNvPr>
          <p:cNvSpPr txBox="1"/>
          <p:nvPr/>
        </p:nvSpPr>
        <p:spPr>
          <a:xfrm>
            <a:off x="8366147" y="6544945"/>
            <a:ext cx="3052118"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solidFill>
                <a:effectLst/>
                <a:uLnTx/>
                <a:uFillTx/>
                <a:latin typeface="Arial" pitchFamily="34" charset="0"/>
                <a:ea typeface="+mn-ea"/>
                <a:cs typeface="Arial" pitchFamily="34" charset="0"/>
              </a:rPr>
              <a:t>Source: ETR-Eisenbahntechnische Rundschau, 1961 </a:t>
            </a:r>
          </a:p>
        </p:txBody>
      </p:sp>
      <p:pic>
        <p:nvPicPr>
          <p:cNvPr id="9" name="Picture 20" descr="800px-Niederbiegen_Bahnhof_Stellwerk_1">
            <a:extLst>
              <a:ext uri="{FF2B5EF4-FFF2-40B4-BE49-F238E27FC236}">
                <a16:creationId xmlns:a16="http://schemas.microsoft.com/office/drawing/2014/main" id="{E876126B-2AC7-4B04-BD02-BC0B4DEB1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22" r="41953"/>
          <a:stretch>
            <a:fillRect/>
          </a:stretch>
        </p:blipFill>
        <p:spPr bwMode="auto">
          <a:xfrm>
            <a:off x="695325" y="1606145"/>
            <a:ext cx="2030955" cy="15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a:extLst>
              <a:ext uri="{FF2B5EF4-FFF2-40B4-BE49-F238E27FC236}">
                <a16:creationId xmlns:a16="http://schemas.microsoft.com/office/drawing/2014/main" id="{7B285A7A-A6C4-47D2-A5F2-F2CA83491C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899" t="8568" b="20097"/>
          <a:stretch/>
        </p:blipFill>
        <p:spPr bwMode="auto">
          <a:xfrm>
            <a:off x="2512640" y="3268452"/>
            <a:ext cx="2065192" cy="157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ESTW_L_90">
            <a:extLst>
              <a:ext uri="{FF2B5EF4-FFF2-40B4-BE49-F238E27FC236}">
                <a16:creationId xmlns:a16="http://schemas.microsoft.com/office/drawing/2014/main" id="{3C22CAB1-EDCC-4118-8B9D-DC936C8BFB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8457" r="17622"/>
          <a:stretch>
            <a:fillRect/>
          </a:stretch>
        </p:blipFill>
        <p:spPr bwMode="auto">
          <a:xfrm>
            <a:off x="3969973" y="4926174"/>
            <a:ext cx="2126027" cy="15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feil: nach oben gebogen 12">
            <a:extLst>
              <a:ext uri="{FF2B5EF4-FFF2-40B4-BE49-F238E27FC236}">
                <a16:creationId xmlns:a16="http://schemas.microsoft.com/office/drawing/2014/main" id="{F08382D7-542E-41DB-AFE0-28832C4F28B2}"/>
              </a:ext>
            </a:extLst>
          </p:cNvPr>
          <p:cNvSpPr/>
          <p:nvPr/>
        </p:nvSpPr>
        <p:spPr>
          <a:xfrm rot="5400000">
            <a:off x="1805905" y="3278179"/>
            <a:ext cx="583659" cy="564205"/>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Pfeil: nach oben gebogen 13">
            <a:extLst>
              <a:ext uri="{FF2B5EF4-FFF2-40B4-BE49-F238E27FC236}">
                <a16:creationId xmlns:a16="http://schemas.microsoft.com/office/drawing/2014/main" id="{CD34083A-F40F-493F-A13B-81822D8F1A5F}"/>
              </a:ext>
            </a:extLst>
          </p:cNvPr>
          <p:cNvSpPr/>
          <p:nvPr/>
        </p:nvSpPr>
        <p:spPr>
          <a:xfrm rot="5400000">
            <a:off x="3273803" y="4935901"/>
            <a:ext cx="583659" cy="564205"/>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Fußzeilenplatzhalter 14">
            <a:extLst>
              <a:ext uri="{FF2B5EF4-FFF2-40B4-BE49-F238E27FC236}">
                <a16:creationId xmlns:a16="http://schemas.microsoft.com/office/drawing/2014/main" id="{CA9B1BA8-6296-4BB4-B3EF-58AE2ED75EC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
        <p:nvSpPr>
          <p:cNvPr id="16" name="Textfeld 15">
            <a:extLst>
              <a:ext uri="{FF2B5EF4-FFF2-40B4-BE49-F238E27FC236}">
                <a16:creationId xmlns:a16="http://schemas.microsoft.com/office/drawing/2014/main" id="{C0A55C3E-E71B-4A82-8D54-65B1AC944EFD}"/>
              </a:ext>
            </a:extLst>
          </p:cNvPr>
          <p:cNvSpPr txBox="1"/>
          <p:nvPr/>
        </p:nvSpPr>
        <p:spPr>
          <a:xfrm>
            <a:off x="768793" y="3040764"/>
            <a:ext cx="589905"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FFFFFF"/>
                </a:solidFill>
                <a:effectLst/>
                <a:uLnTx/>
                <a:uFillTx/>
                <a:latin typeface="Arial" pitchFamily="34" charset="0"/>
                <a:ea typeface="+mn-ea"/>
                <a:cs typeface="Arial" pitchFamily="34" charset="0"/>
              </a:rPr>
              <a:t>Source: DLR</a:t>
            </a:r>
          </a:p>
        </p:txBody>
      </p:sp>
      <p:sp>
        <p:nvSpPr>
          <p:cNvPr id="17" name="Textfeld 16">
            <a:extLst>
              <a:ext uri="{FF2B5EF4-FFF2-40B4-BE49-F238E27FC236}">
                <a16:creationId xmlns:a16="http://schemas.microsoft.com/office/drawing/2014/main" id="{5B5209E4-4BB7-4597-BFDA-F9C0E658DD8E}"/>
              </a:ext>
            </a:extLst>
          </p:cNvPr>
          <p:cNvSpPr txBox="1"/>
          <p:nvPr/>
        </p:nvSpPr>
        <p:spPr>
          <a:xfrm>
            <a:off x="2523776" y="4721263"/>
            <a:ext cx="589905"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FFFFFF"/>
                </a:solidFill>
                <a:effectLst/>
                <a:uLnTx/>
                <a:uFillTx/>
                <a:latin typeface="Arial" pitchFamily="34" charset="0"/>
                <a:ea typeface="+mn-ea"/>
                <a:cs typeface="Arial" pitchFamily="34" charset="0"/>
              </a:rPr>
              <a:t>Source: DLR</a:t>
            </a:r>
          </a:p>
        </p:txBody>
      </p:sp>
      <p:sp>
        <p:nvSpPr>
          <p:cNvPr id="18" name="Textfeld 17">
            <a:extLst>
              <a:ext uri="{FF2B5EF4-FFF2-40B4-BE49-F238E27FC236}">
                <a16:creationId xmlns:a16="http://schemas.microsoft.com/office/drawing/2014/main" id="{A5F31D9F-6DD3-4242-A6CC-C65D53E8A607}"/>
              </a:ext>
            </a:extLst>
          </p:cNvPr>
          <p:cNvSpPr txBox="1"/>
          <p:nvPr/>
        </p:nvSpPr>
        <p:spPr>
          <a:xfrm>
            <a:off x="3987927" y="6379327"/>
            <a:ext cx="589905"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FFFFFF"/>
                </a:solidFill>
                <a:effectLst/>
                <a:uLnTx/>
                <a:uFillTx/>
                <a:latin typeface="Arial" pitchFamily="34" charset="0"/>
                <a:ea typeface="+mn-ea"/>
                <a:cs typeface="Arial" pitchFamily="34" charset="0"/>
              </a:rPr>
              <a:t>Source: DLR</a:t>
            </a:r>
          </a:p>
        </p:txBody>
      </p:sp>
    </p:spTree>
    <p:extLst>
      <p:ext uri="{BB962C8B-B14F-4D97-AF65-F5344CB8AC3E}">
        <p14:creationId xmlns:p14="http://schemas.microsoft.com/office/powerpoint/2010/main" val="574113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831D2-81FD-4D60-94D8-60C396837334}"/>
              </a:ext>
            </a:extLst>
          </p:cNvPr>
          <p:cNvSpPr>
            <a:spLocks noGrp="1"/>
          </p:cNvSpPr>
          <p:nvPr>
            <p:ph type="title"/>
          </p:nvPr>
        </p:nvSpPr>
        <p:spPr/>
        <p:txBody>
          <a:bodyPr/>
          <a:lstStyle/>
          <a:p>
            <a:r>
              <a:rPr lang="de-DE"/>
              <a:t>Trends in Work</a:t>
            </a:r>
          </a:p>
        </p:txBody>
      </p:sp>
      <p:pic>
        <p:nvPicPr>
          <p:cNvPr id="7" name="Grafik 6">
            <a:extLst>
              <a:ext uri="{FF2B5EF4-FFF2-40B4-BE49-F238E27FC236}">
                <a16:creationId xmlns:a16="http://schemas.microsoft.com/office/drawing/2014/main" id="{D56B8D17-45FA-4069-B025-FBB24B291449}"/>
              </a:ext>
            </a:extLst>
          </p:cNvPr>
          <p:cNvPicPr>
            <a:picLocks noChangeAspect="1"/>
          </p:cNvPicPr>
          <p:nvPr/>
        </p:nvPicPr>
        <p:blipFill>
          <a:blip r:embed="rId2"/>
          <a:stretch>
            <a:fillRect/>
          </a:stretch>
        </p:blipFill>
        <p:spPr>
          <a:xfrm>
            <a:off x="768484" y="1456582"/>
            <a:ext cx="7035225" cy="4950441"/>
          </a:xfrm>
          <a:prstGeom prst="rect">
            <a:avLst/>
          </a:prstGeom>
        </p:spPr>
      </p:pic>
      <p:sp>
        <p:nvSpPr>
          <p:cNvPr id="8" name="Ellipse 7">
            <a:extLst>
              <a:ext uri="{FF2B5EF4-FFF2-40B4-BE49-F238E27FC236}">
                <a16:creationId xmlns:a16="http://schemas.microsoft.com/office/drawing/2014/main" id="{78266410-2F2A-4BA9-B26A-C1796B78B76D}"/>
              </a:ext>
            </a:extLst>
          </p:cNvPr>
          <p:cNvSpPr/>
          <p:nvPr/>
        </p:nvSpPr>
        <p:spPr>
          <a:xfrm>
            <a:off x="3807618" y="3950494"/>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llipse 8">
            <a:extLst>
              <a:ext uri="{FF2B5EF4-FFF2-40B4-BE49-F238E27FC236}">
                <a16:creationId xmlns:a16="http://schemas.microsoft.com/office/drawing/2014/main" id="{96882A39-A4ED-4F65-AC56-89FE7781AD4A}"/>
              </a:ext>
            </a:extLst>
          </p:cNvPr>
          <p:cNvSpPr/>
          <p:nvPr/>
        </p:nvSpPr>
        <p:spPr>
          <a:xfrm>
            <a:off x="3090862" y="4171951"/>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Inhaltsplatzhalter 2">
            <a:extLst>
              <a:ext uri="{FF2B5EF4-FFF2-40B4-BE49-F238E27FC236}">
                <a16:creationId xmlns:a16="http://schemas.microsoft.com/office/drawing/2014/main" id="{CE3E55D1-46C1-46A8-B57F-69C1CACEB0F2}"/>
              </a:ext>
            </a:extLst>
          </p:cNvPr>
          <p:cNvSpPr>
            <a:spLocks noGrp="1"/>
          </p:cNvSpPr>
          <p:nvPr>
            <p:ph idx="1"/>
          </p:nvPr>
        </p:nvSpPr>
        <p:spPr>
          <a:xfrm>
            <a:off x="6926094" y="1628775"/>
            <a:ext cx="4570580" cy="4895850"/>
          </a:xfrm>
        </p:spPr>
        <p:txBody>
          <a:bodyPr/>
          <a:lstStyle/>
          <a:p>
            <a:r>
              <a:rPr lang="de-DE" err="1"/>
              <a:t>Some</a:t>
            </a:r>
            <a:r>
              <a:rPr lang="de-DE"/>
              <a:t> </a:t>
            </a:r>
            <a:r>
              <a:rPr lang="de-DE" err="1"/>
              <a:t>trends</a:t>
            </a:r>
            <a:r>
              <a:rPr lang="de-DE"/>
              <a:t> </a:t>
            </a:r>
            <a:r>
              <a:rPr lang="de-DE" err="1"/>
              <a:t>that</a:t>
            </a:r>
            <a:r>
              <a:rPr lang="de-DE"/>
              <a:t> </a:t>
            </a:r>
            <a:r>
              <a:rPr lang="de-DE" err="1"/>
              <a:t>were</a:t>
            </a:r>
            <a:r>
              <a:rPr lang="de-DE"/>
              <a:t> </a:t>
            </a:r>
            <a:r>
              <a:rPr lang="de-DE" err="1"/>
              <a:t>already</a:t>
            </a:r>
            <a:r>
              <a:rPr lang="de-DE"/>
              <a:t> on </a:t>
            </a:r>
            <a:r>
              <a:rPr lang="de-DE" err="1"/>
              <a:t>their</a:t>
            </a:r>
            <a:r>
              <a:rPr lang="de-DE"/>
              <a:t> </a:t>
            </a:r>
            <a:r>
              <a:rPr lang="de-DE" err="1"/>
              <a:t>way</a:t>
            </a:r>
            <a:r>
              <a:rPr lang="de-DE"/>
              <a:t> </a:t>
            </a:r>
            <a:r>
              <a:rPr lang="de-DE" err="1"/>
              <a:t>were</a:t>
            </a:r>
            <a:r>
              <a:rPr lang="de-DE"/>
              <a:t> </a:t>
            </a:r>
            <a:r>
              <a:rPr lang="de-DE" err="1"/>
              <a:t>accelerated</a:t>
            </a:r>
            <a:r>
              <a:rPr lang="de-DE"/>
              <a:t> </a:t>
            </a:r>
            <a:r>
              <a:rPr lang="de-DE" err="1"/>
              <a:t>during</a:t>
            </a:r>
            <a:r>
              <a:rPr lang="de-DE"/>
              <a:t> </a:t>
            </a:r>
            <a:r>
              <a:rPr lang="de-DE" err="1"/>
              <a:t>the</a:t>
            </a:r>
            <a:r>
              <a:rPr lang="de-DE"/>
              <a:t> last </a:t>
            </a:r>
            <a:r>
              <a:rPr lang="de-DE" err="1"/>
              <a:t>years</a:t>
            </a:r>
            <a:endParaRPr lang="de-DE"/>
          </a:p>
          <a:p>
            <a:pPr lvl="1"/>
            <a:r>
              <a:rPr lang="de-DE"/>
              <a:t>Mobile </a:t>
            </a:r>
            <a:r>
              <a:rPr lang="de-DE" err="1"/>
              <a:t>office</a:t>
            </a:r>
            <a:endParaRPr lang="de-DE"/>
          </a:p>
          <a:p>
            <a:pPr lvl="1"/>
            <a:r>
              <a:rPr lang="de-DE"/>
              <a:t>Remote </a:t>
            </a:r>
            <a:r>
              <a:rPr lang="de-DE" err="1"/>
              <a:t>collaboration</a:t>
            </a:r>
            <a:r>
              <a:rPr lang="de-DE"/>
              <a:t> and </a:t>
            </a:r>
            <a:r>
              <a:rPr lang="de-DE" err="1"/>
              <a:t>even</a:t>
            </a:r>
            <a:r>
              <a:rPr lang="de-DE"/>
              <a:t> </a:t>
            </a:r>
            <a:r>
              <a:rPr lang="de-DE" err="1"/>
              <a:t>conferences</a:t>
            </a:r>
            <a:endParaRPr lang="de-DE"/>
          </a:p>
          <a:p>
            <a:pPr lvl="1"/>
            <a:r>
              <a:rPr lang="de-DE"/>
              <a:t>Working in online-teams</a:t>
            </a:r>
          </a:p>
          <a:p>
            <a:pPr lvl="1"/>
            <a:r>
              <a:rPr lang="de-DE" err="1"/>
              <a:t>Aging</a:t>
            </a:r>
            <a:r>
              <a:rPr lang="de-DE"/>
              <a:t> </a:t>
            </a:r>
            <a:r>
              <a:rPr lang="de-DE" err="1"/>
              <a:t>Staff</a:t>
            </a:r>
            <a:r>
              <a:rPr lang="de-DE"/>
              <a:t> / Lack </a:t>
            </a:r>
            <a:r>
              <a:rPr lang="de-DE" err="1"/>
              <a:t>of</a:t>
            </a:r>
            <a:r>
              <a:rPr lang="de-DE"/>
              <a:t> </a:t>
            </a:r>
            <a:r>
              <a:rPr lang="de-DE" err="1"/>
              <a:t>Workforce</a:t>
            </a:r>
            <a:endParaRPr lang="de-DE"/>
          </a:p>
          <a:p>
            <a:pPr lvl="1"/>
            <a:endParaRPr lang="de-DE"/>
          </a:p>
          <a:p>
            <a:pPr marL="0" indent="0">
              <a:buNone/>
            </a:pPr>
            <a:endParaRPr lang="de-DE"/>
          </a:p>
        </p:txBody>
      </p:sp>
      <p:sp>
        <p:nvSpPr>
          <p:cNvPr id="11" name="Pfeil: nach rechts 10">
            <a:extLst>
              <a:ext uri="{FF2B5EF4-FFF2-40B4-BE49-F238E27FC236}">
                <a16:creationId xmlns:a16="http://schemas.microsoft.com/office/drawing/2014/main" id="{6CC43C65-B0BB-4BF8-86FF-C98E4FEE4474}"/>
              </a:ext>
            </a:extLst>
          </p:cNvPr>
          <p:cNvSpPr/>
          <p:nvPr/>
        </p:nvSpPr>
        <p:spPr>
          <a:xfrm rot="1590003">
            <a:off x="1373150" y="3630196"/>
            <a:ext cx="1819073" cy="3200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Pfeil: nach rechts 11">
            <a:extLst>
              <a:ext uri="{FF2B5EF4-FFF2-40B4-BE49-F238E27FC236}">
                <a16:creationId xmlns:a16="http://schemas.microsoft.com/office/drawing/2014/main" id="{FB5696CA-B0DE-4F98-AF2C-9783A9C0F1D3}"/>
              </a:ext>
            </a:extLst>
          </p:cNvPr>
          <p:cNvSpPr/>
          <p:nvPr/>
        </p:nvSpPr>
        <p:spPr>
          <a:xfrm rot="12783686">
            <a:off x="3745141" y="4349886"/>
            <a:ext cx="1819073" cy="313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Fußzeilenplatzhalter 12">
            <a:extLst>
              <a:ext uri="{FF2B5EF4-FFF2-40B4-BE49-F238E27FC236}">
                <a16:creationId xmlns:a16="http://schemas.microsoft.com/office/drawing/2014/main" id="{FE3ABD3F-C2CD-41B8-AF41-FFAB09C7D55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
        <p:nvSpPr>
          <p:cNvPr id="15" name="Textfeld 14">
            <a:extLst>
              <a:ext uri="{FF2B5EF4-FFF2-40B4-BE49-F238E27FC236}">
                <a16:creationId xmlns:a16="http://schemas.microsoft.com/office/drawing/2014/main" id="{307711AF-2ADB-4234-B1A9-FDDC538D8C84}"/>
              </a:ext>
            </a:extLst>
          </p:cNvPr>
          <p:cNvSpPr txBox="1"/>
          <p:nvPr/>
        </p:nvSpPr>
        <p:spPr>
          <a:xfrm>
            <a:off x="5502407" y="6494942"/>
            <a:ext cx="1808187"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solidFill>
                <a:effectLst/>
                <a:uLnTx/>
                <a:uFillTx/>
                <a:latin typeface="Arial" pitchFamily="34" charset="0"/>
                <a:ea typeface="+mn-ea"/>
                <a:cs typeface="Arial" pitchFamily="34" charset="0"/>
              </a:rPr>
              <a:t>Source: </a:t>
            </a:r>
            <a:r>
              <a:rPr kumimoji="0" lang="de-DE" sz="800" b="0" i="0" u="none" strike="noStrike" kern="1200" cap="none" spc="0" normalizeH="0" baseline="0" noProof="0">
                <a:ln>
                  <a:noFill/>
                </a:ln>
                <a:solidFill>
                  <a:srgbClr val="000000"/>
                </a:solidFill>
                <a:effectLst/>
                <a:uLnTx/>
                <a:uFillTx/>
                <a:latin typeface="Arial" panose="020B0604020202020204"/>
                <a:ea typeface="+mn-ea"/>
                <a:cs typeface="+mn-cs"/>
              </a:rPr>
              <a:t>https://www.freeprintablepdf.eu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84543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096FE-818C-4D29-9414-3E53036466CB}"/>
              </a:ext>
            </a:extLst>
          </p:cNvPr>
          <p:cNvSpPr>
            <a:spLocks noGrp="1"/>
          </p:cNvSpPr>
          <p:nvPr>
            <p:ph type="title"/>
          </p:nvPr>
        </p:nvSpPr>
        <p:spPr/>
        <p:txBody>
          <a:bodyPr/>
          <a:lstStyle/>
          <a:p>
            <a:r>
              <a:rPr lang="de-DE"/>
              <a:t>Trends in </a:t>
            </a:r>
            <a:r>
              <a:rPr lang="de-DE" err="1"/>
              <a:t>Workplace</a:t>
            </a:r>
            <a:r>
              <a:rPr lang="de-DE"/>
              <a:t> Design</a:t>
            </a:r>
          </a:p>
        </p:txBody>
      </p:sp>
      <p:sp>
        <p:nvSpPr>
          <p:cNvPr id="5" name="Textplatzhalter 4">
            <a:extLst>
              <a:ext uri="{FF2B5EF4-FFF2-40B4-BE49-F238E27FC236}">
                <a16:creationId xmlns:a16="http://schemas.microsoft.com/office/drawing/2014/main" id="{F1074C54-F4BB-415D-A865-24E51F646677}"/>
              </a:ext>
            </a:extLst>
          </p:cNvPr>
          <p:cNvSpPr txBox="1">
            <a:spLocks/>
          </p:cNvSpPr>
          <p:nvPr/>
        </p:nvSpPr>
        <p:spPr>
          <a:xfrm>
            <a:off x="9199449" y="3027885"/>
            <a:ext cx="2658591" cy="1795308"/>
          </a:xfrm>
          <a:prstGeom prst="rect">
            <a:avLst/>
          </a:prstGeom>
        </p:spPr>
        <p:txBody>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600"/>
              </a:spcAft>
              <a:buClrTx/>
              <a:buSzTx/>
              <a:buFont typeface="Wingdings" panose="05000000000000000000" pitchFamily="2" charset="2"/>
              <a:buChar char="§"/>
              <a:tabLst/>
              <a:defRPr/>
            </a:pPr>
            <a:r>
              <a:rPr kumimoji="0" lang="de-DE"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Highly</a:t>
            </a:r>
            <a:r>
              <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Digital</a:t>
            </a:r>
          </a:p>
          <a:p>
            <a:pPr marL="228600" marR="0" lvl="0" indent="-228600" algn="l" defTabSz="914400" rtl="0" eaLnBrk="1" fontAlgn="auto" latinLnBrk="0" hangingPunct="1">
              <a:lnSpc>
                <a:spcPct val="100000"/>
              </a:lnSpc>
              <a:spcBef>
                <a:spcPts val="1000"/>
              </a:spcBef>
              <a:spcAft>
                <a:spcPts val="600"/>
              </a:spcAft>
              <a:buClrTx/>
              <a:buSzTx/>
              <a:buFont typeface="Wingdings" panose="05000000000000000000" pitchFamily="2" charset="2"/>
              <a:buChar char="§"/>
              <a:tabLst/>
              <a:defRPr/>
            </a:pPr>
            <a:r>
              <a:rPr kumimoji="0" lang="de-DE"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Automated</a:t>
            </a:r>
            <a:endPar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600"/>
              </a:spcAft>
              <a:buClrTx/>
              <a:buSzTx/>
              <a:buFont typeface="Wingdings" panose="05000000000000000000" pitchFamily="2" charset="2"/>
              <a:buChar char="§"/>
              <a:tabLst/>
              <a:defRPr/>
            </a:pPr>
            <a:r>
              <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Remote</a:t>
            </a:r>
          </a:p>
          <a:p>
            <a:pPr marL="228600" marR="0" lvl="0" indent="-228600" algn="l" defTabSz="914400" rtl="0" eaLnBrk="1" fontAlgn="auto" latinLnBrk="0" hangingPunct="1">
              <a:lnSpc>
                <a:spcPct val="100000"/>
              </a:lnSpc>
              <a:spcBef>
                <a:spcPts val="1000"/>
              </a:spcBef>
              <a:spcAft>
                <a:spcPts val="600"/>
              </a:spcAft>
              <a:buClrTx/>
              <a:buSzTx/>
              <a:buFont typeface="Wingdings" panose="05000000000000000000" pitchFamily="2" charset="2"/>
              <a:buChar char="§"/>
              <a:tabLst/>
              <a:defRPr/>
            </a:pPr>
            <a:r>
              <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Transition in </a:t>
            </a:r>
            <a:r>
              <a:rPr kumimoji="0" lang="de-DE"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work</a:t>
            </a:r>
            <a:r>
              <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from</a:t>
            </a:r>
            <a:r>
              <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active</a:t>
            </a:r>
            <a:r>
              <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steering</a:t>
            </a:r>
            <a:r>
              <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towards</a:t>
            </a:r>
            <a:r>
              <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more</a:t>
            </a:r>
            <a:r>
              <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de-DE"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more</a:t>
            </a:r>
            <a:r>
              <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supervision</a:t>
            </a:r>
            <a:endPar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600"/>
              </a:spcAft>
              <a:buClrTx/>
              <a:buSzTx/>
              <a:buFont typeface="Wingdings" panose="05000000000000000000" pitchFamily="2" charset="2"/>
              <a:buChar char="§"/>
              <a:tabLst/>
              <a:defRPr/>
            </a:pPr>
            <a:endParaRPr kumimoji="0" 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6" name="Gruppieren 5">
            <a:extLst>
              <a:ext uri="{FF2B5EF4-FFF2-40B4-BE49-F238E27FC236}">
                <a16:creationId xmlns:a16="http://schemas.microsoft.com/office/drawing/2014/main" id="{6FEDE00D-2159-433D-B86D-B5A54D5FD081}"/>
              </a:ext>
            </a:extLst>
          </p:cNvPr>
          <p:cNvGrpSpPr/>
          <p:nvPr/>
        </p:nvGrpSpPr>
        <p:grpSpPr>
          <a:xfrm>
            <a:off x="695325" y="1797390"/>
            <a:ext cx="8416463" cy="4268825"/>
            <a:chOff x="1448326" y="862658"/>
            <a:chExt cx="10586168" cy="5369298"/>
          </a:xfrm>
        </p:grpSpPr>
        <p:pic>
          <p:nvPicPr>
            <p:cNvPr id="7" name="Picture 18">
              <a:extLst>
                <a:ext uri="{FF2B5EF4-FFF2-40B4-BE49-F238E27FC236}">
                  <a16:creationId xmlns:a16="http://schemas.microsoft.com/office/drawing/2014/main" id="{C2794E8C-27A2-44AA-8808-93E384B6ED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99" t="8568" b="20097"/>
            <a:stretch/>
          </p:blipFill>
          <p:spPr bwMode="auto">
            <a:xfrm>
              <a:off x="4745110" y="863195"/>
              <a:ext cx="3248273" cy="247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800px-Niederbiegen_Bahnhof_Stellwerk_1">
              <a:extLst>
                <a:ext uri="{FF2B5EF4-FFF2-40B4-BE49-F238E27FC236}">
                  <a16:creationId xmlns:a16="http://schemas.microsoft.com/office/drawing/2014/main" id="{D9EE3856-752A-470A-99C6-3D9F372D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22" r="41953"/>
            <a:stretch>
              <a:fillRect/>
            </a:stretch>
          </p:blipFill>
          <p:spPr bwMode="auto">
            <a:xfrm>
              <a:off x="1480077" y="862658"/>
              <a:ext cx="3194422" cy="247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ESTW_L_90">
              <a:extLst>
                <a:ext uri="{FF2B5EF4-FFF2-40B4-BE49-F238E27FC236}">
                  <a16:creationId xmlns:a16="http://schemas.microsoft.com/office/drawing/2014/main" id="{47FA33F8-90D0-43B2-A006-5579C4890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457" r="17622"/>
            <a:stretch>
              <a:fillRect/>
            </a:stretch>
          </p:blipFill>
          <p:spPr bwMode="auto">
            <a:xfrm>
              <a:off x="8082222" y="878533"/>
              <a:ext cx="3343957" cy="247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6E0EB080-EDB8-49F8-A7AC-862BAD1FC2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674"/>
            <a:stretch/>
          </p:blipFill>
          <p:spPr bwMode="auto">
            <a:xfrm>
              <a:off x="1448326" y="3765706"/>
              <a:ext cx="3226173" cy="246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a:extLst>
                <a:ext uri="{FF2B5EF4-FFF2-40B4-BE49-F238E27FC236}">
                  <a16:creationId xmlns:a16="http://schemas.microsoft.com/office/drawing/2014/main" id="{72174D4E-8A0B-44B0-BA4F-6D7FBACBED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5666"/>
            <a:stretch/>
          </p:blipFill>
          <p:spPr bwMode="auto">
            <a:xfrm>
              <a:off x="4745110" y="3780525"/>
              <a:ext cx="3224685" cy="245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a:extLst>
                <a:ext uri="{FF2B5EF4-FFF2-40B4-BE49-F238E27FC236}">
                  <a16:creationId xmlns:a16="http://schemas.microsoft.com/office/drawing/2014/main" id="{13913AAF-C752-4878-8C00-60220CE0E8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595" t="15427" r="25917" b="14508"/>
            <a:stretch>
              <a:fillRect/>
            </a:stretch>
          </p:blipFill>
          <p:spPr bwMode="auto">
            <a:xfrm>
              <a:off x="8080054" y="3765706"/>
              <a:ext cx="3348291" cy="24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feil nach rechts 12">
              <a:extLst>
                <a:ext uri="{FF2B5EF4-FFF2-40B4-BE49-F238E27FC236}">
                  <a16:creationId xmlns:a16="http://schemas.microsoft.com/office/drawing/2014/main" id="{6A2108A2-BE0C-4F19-9386-BDB3CD95AE2C}"/>
                </a:ext>
              </a:extLst>
            </p:cNvPr>
            <p:cNvSpPr/>
            <p:nvPr/>
          </p:nvSpPr>
          <p:spPr>
            <a:xfrm>
              <a:off x="1448326" y="3195236"/>
              <a:ext cx="10586168" cy="688385"/>
            </a:xfrm>
            <a:prstGeom prst="rightArrow">
              <a:avLst>
                <a:gd name="adj1" fmla="val 38585"/>
                <a:gd name="adj2" fmla="val 5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grpSp>
      <p:sp>
        <p:nvSpPr>
          <p:cNvPr id="14" name="Fußzeilenplatzhalter 13">
            <a:extLst>
              <a:ext uri="{FF2B5EF4-FFF2-40B4-BE49-F238E27FC236}">
                <a16:creationId xmlns:a16="http://schemas.microsoft.com/office/drawing/2014/main" id="{AB9DB3CA-54D8-463D-806A-9D06207B995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298622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7C3BB2-14F2-4ADB-8BEC-C8726A9D5983}"/>
              </a:ext>
            </a:extLst>
          </p:cNvPr>
          <p:cNvSpPr>
            <a:spLocks noGrp="1"/>
          </p:cNvSpPr>
          <p:nvPr>
            <p:ph type="title"/>
          </p:nvPr>
        </p:nvSpPr>
        <p:spPr/>
        <p:txBody>
          <a:bodyPr/>
          <a:lstStyle/>
          <a:p>
            <a:r>
              <a:rPr lang="de-DE" err="1"/>
              <a:t>What</a:t>
            </a:r>
            <a:r>
              <a:rPr lang="de-DE"/>
              <a:t> </a:t>
            </a:r>
            <a:r>
              <a:rPr lang="de-DE" err="1"/>
              <a:t>is</a:t>
            </a:r>
            <a:r>
              <a:rPr lang="de-DE"/>
              <a:t> </a:t>
            </a:r>
            <a:r>
              <a:rPr lang="de-DE" err="1"/>
              <a:t>next</a:t>
            </a:r>
            <a:r>
              <a:rPr lang="de-DE"/>
              <a:t>?</a:t>
            </a:r>
          </a:p>
        </p:txBody>
      </p:sp>
      <p:sp>
        <p:nvSpPr>
          <p:cNvPr id="5" name="Rechteck 4">
            <a:extLst>
              <a:ext uri="{FF2B5EF4-FFF2-40B4-BE49-F238E27FC236}">
                <a16:creationId xmlns:a16="http://schemas.microsoft.com/office/drawing/2014/main" id="{234B63E1-4585-47C4-A48A-CF365FB69F2B}"/>
              </a:ext>
            </a:extLst>
          </p:cNvPr>
          <p:cNvSpPr/>
          <p:nvPr/>
        </p:nvSpPr>
        <p:spPr>
          <a:xfrm>
            <a:off x="2351558" y="2967335"/>
            <a:ext cx="748888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The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future</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of</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work</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does</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not happen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somewhere</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far</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in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the</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future</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 in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the</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planning</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of</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future</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workplaces</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we</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are</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creating</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future</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work</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right</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de-DE" sz="2400" b="0" i="0" u="none" strike="noStrike" kern="1200" cap="none" spc="0" normalizeH="0" baseline="0" noProof="0" err="1">
                <a:ln>
                  <a:noFill/>
                </a:ln>
                <a:solidFill>
                  <a:srgbClr val="000000"/>
                </a:solidFill>
                <a:effectLst/>
                <a:uLnTx/>
                <a:uFillTx/>
                <a:latin typeface="Arial" panose="020B0604020202020204"/>
                <a:ea typeface="+mn-ea"/>
                <a:cs typeface="+mn-cs"/>
              </a:rPr>
              <a:t>now</a:t>
            </a:r>
            <a:r>
              <a:rPr kumimoji="0" lang="de-DE" sz="2400" b="0"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6" name="Fußzeilenplatzhalter 5">
            <a:extLst>
              <a:ext uri="{FF2B5EF4-FFF2-40B4-BE49-F238E27FC236}">
                <a16:creationId xmlns:a16="http://schemas.microsoft.com/office/drawing/2014/main" id="{C69CAEF1-B913-4733-A7C3-D33B4D8A00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1928953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42B5574B-2EB7-4C41-9999-BFAB09F86AB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 r="7"/>
          <a:stretch>
            <a:fillRect/>
          </a:stretch>
        </p:blipFill>
        <p:spPr/>
      </p:pic>
      <p:sp>
        <p:nvSpPr>
          <p:cNvPr id="3" name="Titel 2">
            <a:extLst>
              <a:ext uri="{FF2B5EF4-FFF2-40B4-BE49-F238E27FC236}">
                <a16:creationId xmlns:a16="http://schemas.microsoft.com/office/drawing/2014/main" id="{64E7212F-9BDD-4471-830C-851E9EDCD550}"/>
              </a:ext>
            </a:extLst>
          </p:cNvPr>
          <p:cNvSpPr>
            <a:spLocks noGrp="1"/>
          </p:cNvSpPr>
          <p:nvPr>
            <p:ph type="title"/>
          </p:nvPr>
        </p:nvSpPr>
        <p:spPr/>
        <p:txBody>
          <a:bodyPr/>
          <a:lstStyle/>
          <a:p>
            <a:r>
              <a:rPr lang="de-DE"/>
              <a:t>Automation</a:t>
            </a:r>
          </a:p>
        </p:txBody>
      </p:sp>
      <p:sp>
        <p:nvSpPr>
          <p:cNvPr id="9" name="Textplatzhalter 8">
            <a:extLst>
              <a:ext uri="{FF2B5EF4-FFF2-40B4-BE49-F238E27FC236}">
                <a16:creationId xmlns:a16="http://schemas.microsoft.com/office/drawing/2014/main" id="{60561909-7A33-4EA4-8117-62AFDE2AACEA}"/>
              </a:ext>
            </a:extLst>
          </p:cNvPr>
          <p:cNvSpPr>
            <a:spLocks noGrp="1"/>
          </p:cNvSpPr>
          <p:nvPr>
            <p:ph type="body" sz="quarter" idx="13"/>
          </p:nvPr>
        </p:nvSpPr>
        <p:spPr/>
        <p:txBody>
          <a:bodyPr/>
          <a:lstStyle/>
          <a:p>
            <a:endParaRPr lang="de-DE"/>
          </a:p>
        </p:txBody>
      </p:sp>
      <p:sp>
        <p:nvSpPr>
          <p:cNvPr id="2" name="Fußzeilenplatzhalter 1">
            <a:extLst>
              <a:ext uri="{FF2B5EF4-FFF2-40B4-BE49-F238E27FC236}">
                <a16:creationId xmlns:a16="http://schemas.microsoft.com/office/drawing/2014/main" id="{103C3A1D-7233-4CA2-B1CC-6EB9DD0A69AE}"/>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3574733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C09195A6-BADB-4BB6-A484-6EBD6076A9CB}"/>
              </a:ext>
            </a:extLst>
          </p:cNvPr>
          <p:cNvSpPr>
            <a:spLocks noGrp="1"/>
          </p:cNvSpPr>
          <p:nvPr>
            <p:ph type="body" sz="quarter" idx="16"/>
          </p:nvPr>
        </p:nvSpPr>
        <p:spPr/>
        <p:txBody>
          <a:bodyPr>
            <a:normAutofit/>
          </a:bodyPr>
          <a:lstStyle/>
          <a:p>
            <a:endParaRPr lang="de-DE"/>
          </a:p>
          <a:p>
            <a:pPr marL="307975" indent="0">
              <a:buNone/>
            </a:pPr>
            <a:r>
              <a:rPr lang="de-DE"/>
              <a:t>„The </a:t>
            </a:r>
            <a:r>
              <a:rPr lang="de-DE" err="1"/>
              <a:t>higher</a:t>
            </a:r>
            <a:r>
              <a:rPr lang="de-DE"/>
              <a:t> </a:t>
            </a:r>
            <a:r>
              <a:rPr lang="de-DE" err="1"/>
              <a:t>the</a:t>
            </a:r>
            <a:r>
              <a:rPr lang="de-DE"/>
              <a:t> </a:t>
            </a:r>
            <a:r>
              <a:rPr lang="de-DE" err="1"/>
              <a:t>degree</a:t>
            </a:r>
            <a:r>
              <a:rPr lang="de-DE"/>
              <a:t> </a:t>
            </a:r>
            <a:r>
              <a:rPr lang="de-DE" err="1"/>
              <a:t>of</a:t>
            </a:r>
            <a:r>
              <a:rPr lang="de-DE"/>
              <a:t> </a:t>
            </a:r>
            <a:r>
              <a:rPr lang="de-DE" err="1"/>
              <a:t>automation</a:t>
            </a:r>
            <a:r>
              <a:rPr lang="de-DE"/>
              <a:t>, </a:t>
            </a:r>
            <a:r>
              <a:rPr lang="de-DE" err="1"/>
              <a:t>the</a:t>
            </a:r>
            <a:r>
              <a:rPr lang="de-DE"/>
              <a:t> </a:t>
            </a:r>
            <a:r>
              <a:rPr lang="de-DE" err="1"/>
              <a:t>more</a:t>
            </a:r>
            <a:r>
              <a:rPr lang="de-DE"/>
              <a:t> </a:t>
            </a:r>
            <a:r>
              <a:rPr lang="de-DE" err="1"/>
              <a:t>pressure</a:t>
            </a:r>
            <a:r>
              <a:rPr lang="de-DE"/>
              <a:t> </a:t>
            </a:r>
            <a:r>
              <a:rPr lang="de-DE" err="1"/>
              <a:t>is</a:t>
            </a:r>
            <a:r>
              <a:rPr lang="de-DE"/>
              <a:t> </a:t>
            </a:r>
            <a:r>
              <a:rPr lang="de-DE" err="1"/>
              <a:t>taken</a:t>
            </a:r>
            <a:r>
              <a:rPr lang="de-DE"/>
              <a:t> off </a:t>
            </a:r>
            <a:r>
              <a:rPr lang="de-DE" err="1"/>
              <a:t>the</a:t>
            </a:r>
            <a:r>
              <a:rPr lang="de-DE"/>
              <a:t> </a:t>
            </a:r>
            <a:r>
              <a:rPr lang="de-DE" err="1"/>
              <a:t>operator</a:t>
            </a:r>
            <a:r>
              <a:rPr lang="de-DE"/>
              <a:t>. As a </a:t>
            </a:r>
            <a:r>
              <a:rPr lang="de-DE" err="1"/>
              <a:t>result</a:t>
            </a:r>
            <a:r>
              <a:rPr lang="de-DE"/>
              <a:t>, </a:t>
            </a:r>
            <a:r>
              <a:rPr lang="de-DE" err="1"/>
              <a:t>the</a:t>
            </a:r>
            <a:r>
              <a:rPr lang="de-DE"/>
              <a:t> </a:t>
            </a:r>
            <a:r>
              <a:rPr lang="de-DE" err="1"/>
              <a:t>overall</a:t>
            </a:r>
            <a:r>
              <a:rPr lang="de-DE"/>
              <a:t> </a:t>
            </a:r>
            <a:r>
              <a:rPr lang="de-DE" err="1"/>
              <a:t>system</a:t>
            </a:r>
            <a:r>
              <a:rPr lang="de-DE"/>
              <a:t> </a:t>
            </a:r>
            <a:r>
              <a:rPr lang="de-DE" err="1"/>
              <a:t>performace</a:t>
            </a:r>
            <a:r>
              <a:rPr lang="de-DE"/>
              <a:t> will </a:t>
            </a:r>
            <a:r>
              <a:rPr lang="de-DE" err="1"/>
              <a:t>increase</a:t>
            </a:r>
            <a:r>
              <a:rPr lang="de-DE"/>
              <a:t>.“</a:t>
            </a:r>
          </a:p>
        </p:txBody>
      </p:sp>
      <p:sp>
        <p:nvSpPr>
          <p:cNvPr id="10" name="Titel 5">
            <a:extLst>
              <a:ext uri="{FF2B5EF4-FFF2-40B4-BE49-F238E27FC236}">
                <a16:creationId xmlns:a16="http://schemas.microsoft.com/office/drawing/2014/main" id="{BD818BE8-885A-40E6-BB7D-62676F564254}"/>
              </a:ext>
            </a:extLst>
          </p:cNvPr>
          <p:cNvSpPr txBox="1">
            <a:spLocks/>
          </p:cNvSpPr>
          <p:nvPr/>
        </p:nvSpPr>
        <p:spPr>
          <a:xfrm>
            <a:off x="485400" y="439226"/>
            <a:ext cx="11221200" cy="7380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j-ea"/>
                <a:cs typeface="Arial" panose="020B0604020202020204" pitchFamily="34" charset="0"/>
              </a:rPr>
              <a:t>Automation in human-</a:t>
            </a:r>
            <a:r>
              <a:rPr kumimoji="0" lang="de-DE" sz="28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j-ea"/>
                <a:cs typeface="Arial" panose="020B0604020202020204" pitchFamily="34" charset="0"/>
              </a:rPr>
              <a:t>machine</a:t>
            </a:r>
            <a:r>
              <a:rPr kumimoji="0" lang="de-DE" sz="28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j-ea"/>
                <a:cs typeface="Arial" panose="020B0604020202020204" pitchFamily="34" charset="0"/>
              </a:rPr>
              <a:t> </a:t>
            </a:r>
            <a:r>
              <a:rPr kumimoji="0" lang="de-DE" sz="28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j-ea"/>
                <a:cs typeface="Arial" panose="020B0604020202020204" pitchFamily="34" charset="0"/>
              </a:rPr>
              <a:t>interaction</a:t>
            </a:r>
            <a:r>
              <a:rPr kumimoji="0" lang="de-DE" sz="28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j-ea"/>
                <a:cs typeface="Arial" panose="020B0604020202020204" pitchFamily="34" charset="0"/>
              </a:rPr>
              <a:t>: The </a:t>
            </a:r>
            <a:r>
              <a:rPr kumimoji="0" lang="de-DE" sz="28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j-ea"/>
                <a:cs typeface="Arial" panose="020B0604020202020204" pitchFamily="34" charset="0"/>
              </a:rPr>
              <a:t>Assumption</a:t>
            </a:r>
            <a:endParaRPr kumimoji="0" lang="de-DE" sz="28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j-ea"/>
              <a:cs typeface="Arial" panose="020B0604020202020204" pitchFamily="34" charset="0"/>
            </a:endParaRPr>
          </a:p>
        </p:txBody>
      </p:sp>
      <p:sp>
        <p:nvSpPr>
          <p:cNvPr id="11" name="Line 81">
            <a:extLst>
              <a:ext uri="{FF2B5EF4-FFF2-40B4-BE49-F238E27FC236}">
                <a16:creationId xmlns:a16="http://schemas.microsoft.com/office/drawing/2014/main" id="{F7D298B1-FDD8-4993-84A9-B53C631A3B00}"/>
              </a:ext>
            </a:extLst>
          </p:cNvPr>
          <p:cNvSpPr>
            <a:spLocks noChangeShapeType="1"/>
          </p:cNvSpPr>
          <p:nvPr/>
        </p:nvSpPr>
        <p:spPr bwMode="auto">
          <a:xfrm>
            <a:off x="1967832" y="4677042"/>
            <a:ext cx="7652643" cy="0"/>
          </a:xfrm>
          <a:prstGeom prst="line">
            <a:avLst/>
          </a:prstGeom>
          <a:noFill/>
          <a:ln w="50800" cap="rnd">
            <a:solidFill>
              <a:schemeClr val="tx1"/>
            </a:solidFill>
            <a:round/>
            <a:headEnd/>
            <a:tailEnd type="triangle" w="med" len="med"/>
          </a:ln>
          <a:extLst>
            <a:ext uri="{909E8E84-426E-40DD-AFC4-6F175D3DCCD1}">
              <a14:hiddenFill xmlns:a14="http://schemas.microsoft.com/office/drawing/2010/main">
                <a:noFill/>
              </a14:hiddenFill>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Line 82">
            <a:extLst>
              <a:ext uri="{FF2B5EF4-FFF2-40B4-BE49-F238E27FC236}">
                <a16:creationId xmlns:a16="http://schemas.microsoft.com/office/drawing/2014/main" id="{C53C30A7-1028-4CE2-9EE5-88FFC475E97F}"/>
              </a:ext>
            </a:extLst>
          </p:cNvPr>
          <p:cNvSpPr>
            <a:spLocks noChangeShapeType="1"/>
          </p:cNvSpPr>
          <p:nvPr/>
        </p:nvSpPr>
        <p:spPr bwMode="auto">
          <a:xfrm flipV="1">
            <a:off x="1967832" y="1140886"/>
            <a:ext cx="0" cy="3528391"/>
          </a:xfrm>
          <a:prstGeom prst="line">
            <a:avLst/>
          </a:prstGeom>
          <a:noFill/>
          <a:ln w="50800" cap="rnd">
            <a:solidFill>
              <a:schemeClr val="tx1"/>
            </a:solidFill>
            <a:round/>
            <a:headEnd/>
            <a:tailEnd type="triangle" w="med" len="med"/>
          </a:ln>
          <a:extLst>
            <a:ext uri="{909E8E84-426E-40DD-AFC4-6F175D3DCCD1}">
              <a14:hiddenFill xmlns:a14="http://schemas.microsoft.com/office/drawing/2010/main">
                <a:noFill/>
              </a14:hiddenFill>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Line 89">
            <a:extLst>
              <a:ext uri="{FF2B5EF4-FFF2-40B4-BE49-F238E27FC236}">
                <a16:creationId xmlns:a16="http://schemas.microsoft.com/office/drawing/2014/main" id="{DD9192CD-7F02-4DEC-B1C3-91D12F9BBC00}"/>
              </a:ext>
            </a:extLst>
          </p:cNvPr>
          <p:cNvSpPr>
            <a:spLocks noChangeShapeType="1"/>
          </p:cNvSpPr>
          <p:nvPr/>
        </p:nvSpPr>
        <p:spPr bwMode="auto">
          <a:xfrm flipV="1">
            <a:off x="1987627" y="1197546"/>
            <a:ext cx="7776864" cy="3071288"/>
          </a:xfrm>
          <a:prstGeom prst="line">
            <a:avLst/>
          </a:prstGeom>
          <a:noFill/>
          <a:ln w="50800" cap="rnd">
            <a:solidFill>
              <a:srgbClr val="00B050"/>
            </a:solidFill>
            <a:round/>
            <a:headEnd/>
            <a:tailEnd/>
          </a:ln>
          <a:extLst>
            <a:ext uri="{909E8E84-426E-40DD-AFC4-6F175D3DCCD1}">
              <a14:hiddenFill xmlns:a14="http://schemas.microsoft.com/office/drawing/2010/main">
                <a:noFill/>
              </a14:hiddenFill>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Rechteck 22">
            <a:extLst>
              <a:ext uri="{FF2B5EF4-FFF2-40B4-BE49-F238E27FC236}">
                <a16:creationId xmlns:a16="http://schemas.microsoft.com/office/drawing/2014/main" id="{245EA7BC-1F77-4DF5-9A8B-2391C192695F}"/>
              </a:ext>
            </a:extLst>
          </p:cNvPr>
          <p:cNvSpPr>
            <a:spLocks noChangeArrowheads="1"/>
          </p:cNvSpPr>
          <p:nvPr/>
        </p:nvSpPr>
        <p:spPr bwMode="auto">
          <a:xfrm>
            <a:off x="331443" y="1053530"/>
            <a:ext cx="1564381" cy="114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defRPr>
                <a:solidFill>
                  <a:schemeClr val="tx1"/>
                </a:solidFill>
                <a:latin typeface="Arial" charset="0"/>
                <a:ea typeface="ヒラギノ角ゴ Pro W3" charset="-128"/>
                <a:cs typeface="Arial" charset="0"/>
              </a:defRPr>
            </a:lvl1pPr>
            <a:lvl2pPr marL="742950" indent="-285750" algn="l" eaLnBrk="0" hangingPunct="0">
              <a:defRPr>
                <a:solidFill>
                  <a:schemeClr val="tx1"/>
                </a:solidFill>
                <a:latin typeface="Arial" charset="0"/>
                <a:ea typeface="ヒラギノ角ゴ Pro W3" charset="-128"/>
                <a:cs typeface="Arial" charset="0"/>
              </a:defRPr>
            </a:lvl2pPr>
            <a:lvl3pPr marL="1143000" indent="-228600" algn="l" eaLnBrk="0" hangingPunct="0">
              <a:defRPr>
                <a:solidFill>
                  <a:schemeClr val="tx1"/>
                </a:solidFill>
                <a:latin typeface="Arial" charset="0"/>
                <a:ea typeface="ヒラギノ角ゴ Pro W3" charset="-128"/>
                <a:cs typeface="Arial" charset="0"/>
              </a:defRPr>
            </a:lvl3pPr>
            <a:lvl4pPr marL="1600200" indent="-228600" algn="l" eaLnBrk="0" hangingPunct="0">
              <a:defRPr>
                <a:solidFill>
                  <a:schemeClr val="tx1"/>
                </a:solidFill>
                <a:latin typeface="Arial" charset="0"/>
                <a:ea typeface="ヒラギノ角ゴ Pro W3" charset="-128"/>
                <a:cs typeface="Arial" charset="0"/>
              </a:defRPr>
            </a:lvl4pPr>
            <a:lvl5pPr marL="2057400" indent="-228600" algn="l" eaLnBrk="0" hangingPunct="0">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21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System </a:t>
            </a:r>
            <a:r>
              <a:rPr kumimoji="0" lang="de-DE" altLang="de-DE" sz="21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performance</a:t>
            </a:r>
            <a:endParaRPr kumimoji="0" lang="de-DE" altLang="de-DE" sz="2100" b="0" i="0" u="none" strike="noStrike" kern="1200" cap="none" spc="0" normalizeH="0" baseline="0" noProof="0">
              <a:ln>
                <a:noFill/>
              </a:ln>
              <a:solidFill>
                <a:srgbClr val="000000"/>
              </a:solidFill>
              <a:effectLst/>
              <a:uLnTx/>
              <a:uFillTx/>
              <a:latin typeface="Arial" charset="0"/>
              <a:ea typeface="ヒラギノ角ゴ Pro W3" charset="-128"/>
              <a:cs typeface="Arial" charset="0"/>
            </a:endParaRPr>
          </a:p>
        </p:txBody>
      </p:sp>
      <p:sp>
        <p:nvSpPr>
          <p:cNvPr id="15" name="Rechteck 22">
            <a:extLst>
              <a:ext uri="{FF2B5EF4-FFF2-40B4-BE49-F238E27FC236}">
                <a16:creationId xmlns:a16="http://schemas.microsoft.com/office/drawing/2014/main" id="{5E96C867-62F1-4F89-88A5-536C29D2C872}"/>
              </a:ext>
            </a:extLst>
          </p:cNvPr>
          <p:cNvSpPr>
            <a:spLocks noChangeArrowheads="1"/>
          </p:cNvSpPr>
          <p:nvPr/>
        </p:nvSpPr>
        <p:spPr bwMode="auto">
          <a:xfrm>
            <a:off x="7352584" y="4797946"/>
            <a:ext cx="3857571" cy="5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defRPr>
                <a:solidFill>
                  <a:schemeClr val="tx1"/>
                </a:solidFill>
                <a:latin typeface="Arial" charset="0"/>
                <a:ea typeface="ヒラギノ角ゴ Pro W3" charset="-128"/>
                <a:cs typeface="Arial" charset="0"/>
              </a:defRPr>
            </a:lvl1pPr>
            <a:lvl2pPr marL="742950" indent="-285750" algn="l" eaLnBrk="0" hangingPunct="0">
              <a:defRPr>
                <a:solidFill>
                  <a:schemeClr val="tx1"/>
                </a:solidFill>
                <a:latin typeface="Arial" charset="0"/>
                <a:ea typeface="ヒラギノ角ゴ Pro W3" charset="-128"/>
                <a:cs typeface="Arial" charset="0"/>
              </a:defRPr>
            </a:lvl2pPr>
            <a:lvl3pPr marL="1143000" indent="-228600" algn="l" eaLnBrk="0" hangingPunct="0">
              <a:defRPr>
                <a:solidFill>
                  <a:schemeClr val="tx1"/>
                </a:solidFill>
                <a:latin typeface="Arial" charset="0"/>
                <a:ea typeface="ヒラギノ角ゴ Pro W3" charset="-128"/>
                <a:cs typeface="Arial" charset="0"/>
              </a:defRPr>
            </a:lvl3pPr>
            <a:lvl4pPr marL="1600200" indent="-228600" algn="l" eaLnBrk="0" hangingPunct="0">
              <a:defRPr>
                <a:solidFill>
                  <a:schemeClr val="tx1"/>
                </a:solidFill>
                <a:latin typeface="Arial" charset="0"/>
                <a:ea typeface="ヒラギノ角ゴ Pro W3" charset="-128"/>
                <a:cs typeface="Arial" charset="0"/>
              </a:defRPr>
            </a:lvl4pPr>
            <a:lvl5pPr marL="2057400" indent="-228600" algn="l" eaLnBrk="0" hangingPunct="0">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21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Degree</a:t>
            </a:r>
            <a:r>
              <a:rPr kumimoji="0" lang="de-DE" altLang="de-DE" sz="21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 </a:t>
            </a:r>
            <a:r>
              <a:rPr kumimoji="0" lang="de-DE" altLang="de-DE" sz="21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of</a:t>
            </a:r>
            <a:r>
              <a:rPr kumimoji="0" lang="de-DE" altLang="de-DE" sz="21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 Automation</a:t>
            </a:r>
          </a:p>
        </p:txBody>
      </p:sp>
      <p:sp>
        <p:nvSpPr>
          <p:cNvPr id="3" name="Fußzeilenplatzhalter 2">
            <a:extLst>
              <a:ext uri="{FF2B5EF4-FFF2-40B4-BE49-F238E27FC236}">
                <a16:creationId xmlns:a16="http://schemas.microsoft.com/office/drawing/2014/main" id="{B12AD1E7-465B-4CA0-97E3-B546B372C46A}"/>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1744076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5">
            <a:extLst>
              <a:ext uri="{FF2B5EF4-FFF2-40B4-BE49-F238E27FC236}">
                <a16:creationId xmlns:a16="http://schemas.microsoft.com/office/drawing/2014/main" id="{E24E5E40-942F-4090-9ECF-F007C7EEF4CE}"/>
              </a:ext>
            </a:extLst>
          </p:cNvPr>
          <p:cNvSpPr>
            <a:spLocks noGrp="1"/>
          </p:cNvSpPr>
          <p:nvPr>
            <p:ph type="title"/>
          </p:nvPr>
        </p:nvSpPr>
        <p:spPr>
          <a:xfrm>
            <a:off x="485999" y="477466"/>
            <a:ext cx="11221200" cy="738000"/>
          </a:xfrm>
        </p:spPr>
        <p:txBody>
          <a:bodyPr/>
          <a:lstStyle/>
          <a:p>
            <a:r>
              <a:rPr lang="de-DE"/>
              <a:t>Automation in human-</a:t>
            </a:r>
            <a:r>
              <a:rPr lang="de-DE" err="1"/>
              <a:t>machine</a:t>
            </a:r>
            <a:r>
              <a:rPr lang="de-DE"/>
              <a:t> </a:t>
            </a:r>
            <a:r>
              <a:rPr lang="de-DE" err="1"/>
              <a:t>interaction</a:t>
            </a:r>
            <a:r>
              <a:rPr lang="de-DE"/>
              <a:t>: The </a:t>
            </a:r>
            <a:r>
              <a:rPr lang="de-DE" err="1"/>
              <a:t>facts</a:t>
            </a:r>
            <a:endParaRPr lang="de-DE"/>
          </a:p>
        </p:txBody>
      </p:sp>
      <p:sp>
        <p:nvSpPr>
          <p:cNvPr id="13" name="Line 81">
            <a:extLst>
              <a:ext uri="{FF2B5EF4-FFF2-40B4-BE49-F238E27FC236}">
                <a16:creationId xmlns:a16="http://schemas.microsoft.com/office/drawing/2014/main" id="{BED3168D-5BA6-4A45-A739-00236EA872AA}"/>
              </a:ext>
            </a:extLst>
          </p:cNvPr>
          <p:cNvSpPr>
            <a:spLocks noChangeShapeType="1"/>
          </p:cNvSpPr>
          <p:nvPr/>
        </p:nvSpPr>
        <p:spPr bwMode="auto">
          <a:xfrm>
            <a:off x="1967832" y="4717661"/>
            <a:ext cx="7652643" cy="0"/>
          </a:xfrm>
          <a:prstGeom prst="line">
            <a:avLst/>
          </a:prstGeom>
          <a:noFill/>
          <a:ln w="50800" cap="rnd">
            <a:solidFill>
              <a:schemeClr val="tx1"/>
            </a:solidFill>
            <a:round/>
            <a:headEnd/>
            <a:tailEnd type="triangle" w="med" len="med"/>
          </a:ln>
          <a:extLst>
            <a:ext uri="{909E8E84-426E-40DD-AFC4-6F175D3DCCD1}">
              <a14:hiddenFill xmlns:a14="http://schemas.microsoft.com/office/drawing/2010/main">
                <a:noFill/>
              </a14:hiddenFill>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Line 82">
            <a:extLst>
              <a:ext uri="{FF2B5EF4-FFF2-40B4-BE49-F238E27FC236}">
                <a16:creationId xmlns:a16="http://schemas.microsoft.com/office/drawing/2014/main" id="{F6D5208C-7084-4B5F-A61F-99711EDC0896}"/>
              </a:ext>
            </a:extLst>
          </p:cNvPr>
          <p:cNvSpPr>
            <a:spLocks noChangeShapeType="1"/>
          </p:cNvSpPr>
          <p:nvPr/>
        </p:nvSpPr>
        <p:spPr bwMode="auto">
          <a:xfrm flipV="1">
            <a:off x="1967832" y="1181505"/>
            <a:ext cx="0" cy="3528391"/>
          </a:xfrm>
          <a:prstGeom prst="line">
            <a:avLst/>
          </a:prstGeom>
          <a:noFill/>
          <a:ln w="50800" cap="rnd">
            <a:solidFill>
              <a:schemeClr val="tx1"/>
            </a:solidFill>
            <a:round/>
            <a:headEnd/>
            <a:tailEnd type="triangle" w="med" len="med"/>
          </a:ln>
          <a:extLst>
            <a:ext uri="{909E8E84-426E-40DD-AFC4-6F175D3DCCD1}">
              <a14:hiddenFill xmlns:a14="http://schemas.microsoft.com/office/drawing/2010/main">
                <a:noFill/>
              </a14:hiddenFill>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5" name="Gruppieren 14">
            <a:extLst>
              <a:ext uri="{FF2B5EF4-FFF2-40B4-BE49-F238E27FC236}">
                <a16:creationId xmlns:a16="http://schemas.microsoft.com/office/drawing/2014/main" id="{AD247518-F488-453E-B2F3-3EF61F544901}"/>
              </a:ext>
            </a:extLst>
          </p:cNvPr>
          <p:cNvGrpSpPr/>
          <p:nvPr/>
        </p:nvGrpSpPr>
        <p:grpSpPr>
          <a:xfrm>
            <a:off x="2336585" y="2952612"/>
            <a:ext cx="5043162" cy="2931585"/>
            <a:chOff x="2336585" y="2952612"/>
            <a:chExt cx="5043162" cy="2931585"/>
          </a:xfrm>
        </p:grpSpPr>
        <p:sp>
          <p:nvSpPr>
            <p:cNvPr id="16" name="Line 56">
              <a:extLst>
                <a:ext uri="{FF2B5EF4-FFF2-40B4-BE49-F238E27FC236}">
                  <a16:creationId xmlns:a16="http://schemas.microsoft.com/office/drawing/2014/main" id="{4D5DC34E-5E1A-4CDC-B66D-073A079F15ED}"/>
                </a:ext>
              </a:extLst>
            </p:cNvPr>
            <p:cNvSpPr>
              <a:spLocks noChangeShapeType="1"/>
            </p:cNvSpPr>
            <p:nvPr/>
          </p:nvSpPr>
          <p:spPr bwMode="auto">
            <a:xfrm flipV="1">
              <a:off x="2336585" y="2955126"/>
              <a:ext cx="3760720" cy="1035689"/>
            </a:xfrm>
            <a:prstGeom prst="line">
              <a:avLst/>
            </a:prstGeom>
            <a:noFill/>
            <a:ln w="31750" cap="rnd">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Line 57">
              <a:extLst>
                <a:ext uri="{FF2B5EF4-FFF2-40B4-BE49-F238E27FC236}">
                  <a16:creationId xmlns:a16="http://schemas.microsoft.com/office/drawing/2014/main" id="{C8FF557B-FA81-44B5-848E-8B99C1F925C0}"/>
                </a:ext>
              </a:extLst>
            </p:cNvPr>
            <p:cNvSpPr>
              <a:spLocks noChangeShapeType="1"/>
            </p:cNvSpPr>
            <p:nvPr/>
          </p:nvSpPr>
          <p:spPr bwMode="auto">
            <a:xfrm>
              <a:off x="6097305" y="2952612"/>
              <a:ext cx="1282442" cy="879247"/>
            </a:xfrm>
            <a:prstGeom prst="line">
              <a:avLst/>
            </a:prstGeom>
            <a:noFill/>
            <a:ln w="31750" cap="rnd">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Rectangle 33">
              <a:extLst>
                <a:ext uri="{FF2B5EF4-FFF2-40B4-BE49-F238E27FC236}">
                  <a16:creationId xmlns:a16="http://schemas.microsoft.com/office/drawing/2014/main" id="{F3A67176-0E64-410E-B346-E520B06E0125}"/>
                </a:ext>
              </a:extLst>
            </p:cNvPr>
            <p:cNvSpPr>
              <a:spLocks noChangeArrowheads="1"/>
            </p:cNvSpPr>
            <p:nvPr/>
          </p:nvSpPr>
          <p:spPr bwMode="auto">
            <a:xfrm>
              <a:off x="3732130" y="5229994"/>
              <a:ext cx="2381869" cy="457306"/>
            </a:xfrm>
            <a:prstGeom prst="rect">
              <a:avLst/>
            </a:prstGeom>
            <a:solidFill>
              <a:schemeClr val="bg1">
                <a:alpha val="50195"/>
              </a:schemeClr>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44" tIns="60972" rIns="121944" bIns="60972" anchor="ct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6pPr>
              <a:lvl7pPr marL="29718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7pPr>
              <a:lvl8pPr marL="34290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8pPr>
              <a:lvl9pPr marL="38862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19" name="Rechteck 22">
              <a:extLst>
                <a:ext uri="{FF2B5EF4-FFF2-40B4-BE49-F238E27FC236}">
                  <a16:creationId xmlns:a16="http://schemas.microsoft.com/office/drawing/2014/main" id="{4A2CB6B9-58C1-474B-B881-C32A7E6BED73}"/>
                </a:ext>
              </a:extLst>
            </p:cNvPr>
            <p:cNvSpPr>
              <a:spLocks noChangeArrowheads="1"/>
            </p:cNvSpPr>
            <p:nvPr/>
          </p:nvSpPr>
          <p:spPr bwMode="auto">
            <a:xfrm>
              <a:off x="3793528" y="5329502"/>
              <a:ext cx="2264503" cy="5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defRPr>
                  <a:solidFill>
                    <a:schemeClr val="tx1"/>
                  </a:solidFill>
                  <a:latin typeface="Arial" charset="0"/>
                  <a:ea typeface="ヒラギノ角ゴ Pro W3" charset="-128"/>
                  <a:cs typeface="Arial" charset="0"/>
                </a:defRPr>
              </a:lvl1pPr>
              <a:lvl2pPr marL="742950" indent="-285750" algn="l" eaLnBrk="0" hangingPunct="0">
                <a:defRPr>
                  <a:solidFill>
                    <a:schemeClr val="tx1"/>
                  </a:solidFill>
                  <a:latin typeface="Arial" charset="0"/>
                  <a:ea typeface="ヒラギノ角ゴ Pro W3" charset="-128"/>
                  <a:cs typeface="Arial" charset="0"/>
                </a:defRPr>
              </a:lvl2pPr>
              <a:lvl3pPr marL="1143000" indent="-228600" algn="l" eaLnBrk="0" hangingPunct="0">
                <a:defRPr>
                  <a:solidFill>
                    <a:schemeClr val="tx1"/>
                  </a:solidFill>
                  <a:latin typeface="Arial" charset="0"/>
                  <a:ea typeface="ヒラギノ角ゴ Pro W3" charset="-128"/>
                  <a:cs typeface="Arial" charset="0"/>
                </a:defRPr>
              </a:lvl3pPr>
              <a:lvl4pPr marL="1600200" indent="-228600" algn="l" eaLnBrk="0" hangingPunct="0">
                <a:defRPr>
                  <a:solidFill>
                    <a:schemeClr val="tx1"/>
                  </a:solidFill>
                  <a:latin typeface="Arial" charset="0"/>
                  <a:ea typeface="ヒラギノ角ゴ Pro W3" charset="-128"/>
                  <a:cs typeface="Arial" charset="0"/>
                </a:defRPr>
              </a:lvl4pPr>
              <a:lvl5pPr marL="2057400" indent="-228600" algn="l" eaLnBrk="0" hangingPunct="0">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Calhoun et al. (2009)</a:t>
              </a:r>
            </a:p>
          </p:txBody>
        </p:sp>
      </p:grpSp>
      <p:grpSp>
        <p:nvGrpSpPr>
          <p:cNvPr id="20" name="Gruppieren 19">
            <a:extLst>
              <a:ext uri="{FF2B5EF4-FFF2-40B4-BE49-F238E27FC236}">
                <a16:creationId xmlns:a16="http://schemas.microsoft.com/office/drawing/2014/main" id="{08103129-91CA-4C92-BF3A-FA64EF16E2A4}"/>
              </a:ext>
            </a:extLst>
          </p:cNvPr>
          <p:cNvGrpSpPr/>
          <p:nvPr/>
        </p:nvGrpSpPr>
        <p:grpSpPr>
          <a:xfrm>
            <a:off x="2193187" y="2238540"/>
            <a:ext cx="7412874" cy="3666134"/>
            <a:chOff x="2193187" y="2238540"/>
            <a:chExt cx="7412874" cy="3666134"/>
          </a:xfrm>
        </p:grpSpPr>
        <p:sp>
          <p:nvSpPr>
            <p:cNvPr id="21" name="Line 67">
              <a:extLst>
                <a:ext uri="{FF2B5EF4-FFF2-40B4-BE49-F238E27FC236}">
                  <a16:creationId xmlns:a16="http://schemas.microsoft.com/office/drawing/2014/main" id="{9A8D99B0-413A-4934-BF3E-11A2936AA3AD}"/>
                </a:ext>
              </a:extLst>
            </p:cNvPr>
            <p:cNvSpPr>
              <a:spLocks noChangeShapeType="1"/>
            </p:cNvSpPr>
            <p:nvPr/>
          </p:nvSpPr>
          <p:spPr bwMode="auto">
            <a:xfrm flipV="1">
              <a:off x="2193187" y="2254174"/>
              <a:ext cx="1901550" cy="1195777"/>
            </a:xfrm>
            <a:prstGeom prst="line">
              <a:avLst/>
            </a:prstGeom>
            <a:noFill/>
            <a:ln w="31750" cap="rnd">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Line 68">
              <a:extLst>
                <a:ext uri="{FF2B5EF4-FFF2-40B4-BE49-F238E27FC236}">
                  <a16:creationId xmlns:a16="http://schemas.microsoft.com/office/drawing/2014/main" id="{F8C51962-5CD8-4A03-B522-235EB4CD22CF}"/>
                </a:ext>
              </a:extLst>
            </p:cNvPr>
            <p:cNvSpPr>
              <a:spLocks noChangeShapeType="1"/>
            </p:cNvSpPr>
            <p:nvPr/>
          </p:nvSpPr>
          <p:spPr bwMode="auto">
            <a:xfrm>
              <a:off x="4075082" y="2238540"/>
              <a:ext cx="1768881" cy="105509"/>
            </a:xfrm>
            <a:prstGeom prst="line">
              <a:avLst/>
            </a:prstGeom>
            <a:noFill/>
            <a:ln w="31750" cap="rnd">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Line 69">
              <a:extLst>
                <a:ext uri="{FF2B5EF4-FFF2-40B4-BE49-F238E27FC236}">
                  <a16:creationId xmlns:a16="http://schemas.microsoft.com/office/drawing/2014/main" id="{81B462C3-08DC-48AC-9B32-C733BD44748F}"/>
                </a:ext>
              </a:extLst>
            </p:cNvPr>
            <p:cNvSpPr>
              <a:spLocks noChangeShapeType="1"/>
            </p:cNvSpPr>
            <p:nvPr/>
          </p:nvSpPr>
          <p:spPr bwMode="auto">
            <a:xfrm>
              <a:off x="5843963" y="2353993"/>
              <a:ext cx="1879732" cy="2095721"/>
            </a:xfrm>
            <a:prstGeom prst="line">
              <a:avLst/>
            </a:prstGeom>
            <a:noFill/>
            <a:ln w="31750" cap="rnd">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Line 70">
              <a:extLst>
                <a:ext uri="{FF2B5EF4-FFF2-40B4-BE49-F238E27FC236}">
                  <a16:creationId xmlns:a16="http://schemas.microsoft.com/office/drawing/2014/main" id="{375C3A30-250E-49DB-A01F-782B674E0D66}"/>
                </a:ext>
              </a:extLst>
            </p:cNvPr>
            <p:cNvSpPr>
              <a:spLocks noChangeShapeType="1"/>
            </p:cNvSpPr>
            <p:nvPr/>
          </p:nvSpPr>
          <p:spPr bwMode="auto">
            <a:xfrm>
              <a:off x="7723695" y="4460802"/>
              <a:ext cx="1882366" cy="149123"/>
            </a:xfrm>
            <a:prstGeom prst="line">
              <a:avLst/>
            </a:prstGeom>
            <a:noFill/>
            <a:ln w="31750" cap="rnd">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Rectangle 35">
              <a:extLst>
                <a:ext uri="{FF2B5EF4-FFF2-40B4-BE49-F238E27FC236}">
                  <a16:creationId xmlns:a16="http://schemas.microsoft.com/office/drawing/2014/main" id="{273A9EDB-0971-4EFC-91F7-B8ACCCE35728}"/>
                </a:ext>
              </a:extLst>
            </p:cNvPr>
            <p:cNvSpPr>
              <a:spLocks noChangeArrowheads="1"/>
            </p:cNvSpPr>
            <p:nvPr/>
          </p:nvSpPr>
          <p:spPr bwMode="auto">
            <a:xfrm>
              <a:off x="6262305" y="5250471"/>
              <a:ext cx="2534310" cy="457306"/>
            </a:xfrm>
            <a:prstGeom prst="rect">
              <a:avLst/>
            </a:prstGeom>
            <a:solidFill>
              <a:schemeClr val="bg1">
                <a:alpha val="50195"/>
              </a:schemeClr>
            </a:solidFill>
            <a:ln w="38100">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44" tIns="60972" rIns="121944" bIns="60972" anchor="ct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6pPr>
              <a:lvl7pPr marL="29718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7pPr>
              <a:lvl8pPr marL="34290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8pPr>
              <a:lvl9pPr marL="38862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26" name="Rechteck 22">
              <a:extLst>
                <a:ext uri="{FF2B5EF4-FFF2-40B4-BE49-F238E27FC236}">
                  <a16:creationId xmlns:a16="http://schemas.microsoft.com/office/drawing/2014/main" id="{5EBDFB2B-8416-4F07-8538-B3CEC47A5C59}"/>
                </a:ext>
              </a:extLst>
            </p:cNvPr>
            <p:cNvSpPr>
              <a:spLocks noChangeArrowheads="1"/>
            </p:cNvSpPr>
            <p:nvPr/>
          </p:nvSpPr>
          <p:spPr bwMode="auto">
            <a:xfrm>
              <a:off x="6366050" y="5349979"/>
              <a:ext cx="2602664" cy="5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defRPr>
                  <a:solidFill>
                    <a:schemeClr val="tx1"/>
                  </a:solidFill>
                  <a:latin typeface="Arial" charset="0"/>
                  <a:ea typeface="ヒラギノ角ゴ Pro W3" charset="-128"/>
                  <a:cs typeface="Arial" charset="0"/>
                </a:defRPr>
              </a:lvl1pPr>
              <a:lvl2pPr marL="742950" indent="-285750" algn="l" eaLnBrk="0" hangingPunct="0">
                <a:defRPr>
                  <a:solidFill>
                    <a:schemeClr val="tx1"/>
                  </a:solidFill>
                  <a:latin typeface="Arial" charset="0"/>
                  <a:ea typeface="ヒラギノ角ゴ Pro W3" charset="-128"/>
                  <a:cs typeface="Arial" charset="0"/>
                </a:defRPr>
              </a:lvl2pPr>
              <a:lvl3pPr marL="1143000" indent="-228600" algn="l" eaLnBrk="0" hangingPunct="0">
                <a:defRPr>
                  <a:solidFill>
                    <a:schemeClr val="tx1"/>
                  </a:solidFill>
                  <a:latin typeface="Arial" charset="0"/>
                  <a:ea typeface="ヒラギノ角ゴ Pro W3" charset="-128"/>
                  <a:cs typeface="Arial" charset="0"/>
                </a:defRPr>
              </a:lvl3pPr>
              <a:lvl4pPr marL="1600200" indent="-228600" algn="l" eaLnBrk="0" hangingPunct="0">
                <a:defRPr>
                  <a:solidFill>
                    <a:schemeClr val="tx1"/>
                  </a:solidFill>
                  <a:latin typeface="Arial" charset="0"/>
                  <a:ea typeface="ヒラギノ角ゴ Pro W3" charset="-128"/>
                  <a:cs typeface="Arial" charset="0"/>
                </a:defRPr>
              </a:lvl4pPr>
              <a:lvl5pPr marL="2057400" indent="-228600" algn="l" eaLnBrk="0" hangingPunct="0">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9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Endsley</a:t>
              </a:r>
              <a:r>
                <a:rPr kumimoji="0" lang="de-DE" altLang="de-DE" sz="19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 &amp; </a:t>
              </a:r>
              <a:r>
                <a:rPr kumimoji="0" lang="de-DE" altLang="de-DE" sz="19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Kiris</a:t>
              </a:r>
              <a:r>
                <a:rPr kumimoji="0" lang="de-DE" altLang="de-DE" sz="19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 (1995)</a:t>
              </a:r>
            </a:p>
          </p:txBody>
        </p:sp>
      </p:grpSp>
      <p:grpSp>
        <p:nvGrpSpPr>
          <p:cNvPr id="27" name="Gruppieren 26">
            <a:extLst>
              <a:ext uri="{FF2B5EF4-FFF2-40B4-BE49-F238E27FC236}">
                <a16:creationId xmlns:a16="http://schemas.microsoft.com/office/drawing/2014/main" id="{CA4636A4-856E-40F7-8F20-C99C9DAA52B8}"/>
              </a:ext>
            </a:extLst>
          </p:cNvPr>
          <p:cNvGrpSpPr/>
          <p:nvPr/>
        </p:nvGrpSpPr>
        <p:grpSpPr>
          <a:xfrm>
            <a:off x="926679" y="981522"/>
            <a:ext cx="6759368" cy="4916206"/>
            <a:chOff x="926679" y="981522"/>
            <a:chExt cx="6759368" cy="4916206"/>
          </a:xfrm>
        </p:grpSpPr>
        <p:sp>
          <p:nvSpPr>
            <p:cNvPr id="28" name="Line 71">
              <a:extLst>
                <a:ext uri="{FF2B5EF4-FFF2-40B4-BE49-F238E27FC236}">
                  <a16:creationId xmlns:a16="http://schemas.microsoft.com/office/drawing/2014/main" id="{AC5C55F1-1844-4217-B52E-8FAC7DC5A191}"/>
                </a:ext>
              </a:extLst>
            </p:cNvPr>
            <p:cNvSpPr>
              <a:spLocks noChangeShapeType="1"/>
            </p:cNvSpPr>
            <p:nvPr/>
          </p:nvSpPr>
          <p:spPr bwMode="auto">
            <a:xfrm flipV="1">
              <a:off x="2289066" y="2199648"/>
              <a:ext cx="1808190" cy="2129735"/>
            </a:xfrm>
            <a:prstGeom prst="line">
              <a:avLst/>
            </a:prstGeom>
            <a:noFill/>
            <a:ln w="31750" cap="rnd">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Line 72">
              <a:extLst>
                <a:ext uri="{FF2B5EF4-FFF2-40B4-BE49-F238E27FC236}">
                  <a16:creationId xmlns:a16="http://schemas.microsoft.com/office/drawing/2014/main" id="{EEC1C131-6253-4B22-9305-361BF9C99B4E}"/>
                </a:ext>
              </a:extLst>
            </p:cNvPr>
            <p:cNvSpPr>
              <a:spLocks noChangeShapeType="1"/>
            </p:cNvSpPr>
            <p:nvPr/>
          </p:nvSpPr>
          <p:spPr bwMode="auto">
            <a:xfrm>
              <a:off x="4094386" y="2199648"/>
              <a:ext cx="1700091" cy="969127"/>
            </a:xfrm>
            <a:prstGeom prst="line">
              <a:avLst/>
            </a:prstGeom>
            <a:noFill/>
            <a:ln w="31750" cap="rnd">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Line 73">
              <a:extLst>
                <a:ext uri="{FF2B5EF4-FFF2-40B4-BE49-F238E27FC236}">
                  <a16:creationId xmlns:a16="http://schemas.microsoft.com/office/drawing/2014/main" id="{C449CC98-3C8A-43A2-8FC7-3BF259EB63B9}"/>
                </a:ext>
              </a:extLst>
            </p:cNvPr>
            <p:cNvSpPr>
              <a:spLocks noChangeShapeType="1"/>
            </p:cNvSpPr>
            <p:nvPr/>
          </p:nvSpPr>
          <p:spPr bwMode="auto">
            <a:xfrm flipV="1">
              <a:off x="5799239" y="981522"/>
              <a:ext cx="1886808" cy="2184442"/>
            </a:xfrm>
            <a:prstGeom prst="line">
              <a:avLst/>
            </a:prstGeom>
            <a:noFill/>
            <a:ln w="31750" cap="rnd">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Rectangle 36">
              <a:extLst>
                <a:ext uri="{FF2B5EF4-FFF2-40B4-BE49-F238E27FC236}">
                  <a16:creationId xmlns:a16="http://schemas.microsoft.com/office/drawing/2014/main" id="{13B75DB9-737D-48AF-8E5B-1D89A95DC472}"/>
                </a:ext>
              </a:extLst>
            </p:cNvPr>
            <p:cNvSpPr>
              <a:spLocks noChangeArrowheads="1"/>
            </p:cNvSpPr>
            <p:nvPr/>
          </p:nvSpPr>
          <p:spPr bwMode="auto">
            <a:xfrm>
              <a:off x="926679" y="5245643"/>
              <a:ext cx="2686750" cy="457306"/>
            </a:xfrm>
            <a:prstGeom prst="rect">
              <a:avLst/>
            </a:prstGeom>
            <a:solidFill>
              <a:schemeClr val="bg1">
                <a:alpha val="50195"/>
              </a:schemeClr>
            </a:soli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44" tIns="60972" rIns="121944" bIns="60972" anchor="ct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6pPr>
              <a:lvl7pPr marL="29718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7pPr>
              <a:lvl8pPr marL="34290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8pPr>
              <a:lvl9pPr marL="38862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32" name="Rechteck 22">
              <a:extLst>
                <a:ext uri="{FF2B5EF4-FFF2-40B4-BE49-F238E27FC236}">
                  <a16:creationId xmlns:a16="http://schemas.microsoft.com/office/drawing/2014/main" id="{3F587E49-9758-4680-B242-C9EEF8C9F051}"/>
                </a:ext>
              </a:extLst>
            </p:cNvPr>
            <p:cNvSpPr>
              <a:spLocks noChangeArrowheads="1"/>
            </p:cNvSpPr>
            <p:nvPr/>
          </p:nvSpPr>
          <p:spPr bwMode="auto">
            <a:xfrm>
              <a:off x="1055830" y="5343033"/>
              <a:ext cx="2525840" cy="5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defRPr>
                  <a:solidFill>
                    <a:schemeClr val="tx1"/>
                  </a:solidFill>
                  <a:latin typeface="Arial" charset="0"/>
                  <a:ea typeface="ヒラギノ角ゴ Pro W3" charset="-128"/>
                  <a:cs typeface="Arial" charset="0"/>
                </a:defRPr>
              </a:lvl1pPr>
              <a:lvl2pPr marL="742950" indent="-285750" algn="l" eaLnBrk="0" hangingPunct="0">
                <a:defRPr>
                  <a:solidFill>
                    <a:schemeClr val="tx1"/>
                  </a:solidFill>
                  <a:latin typeface="Arial" charset="0"/>
                  <a:ea typeface="ヒラギノ角ゴ Pro W3" charset="-128"/>
                  <a:cs typeface="Arial" charset="0"/>
                </a:defRPr>
              </a:lvl2pPr>
              <a:lvl3pPr marL="1143000" indent="-228600" algn="l" eaLnBrk="0" hangingPunct="0">
                <a:defRPr>
                  <a:solidFill>
                    <a:schemeClr val="tx1"/>
                  </a:solidFill>
                  <a:latin typeface="Arial" charset="0"/>
                  <a:ea typeface="ヒラギノ角ゴ Pro W3" charset="-128"/>
                  <a:cs typeface="Arial" charset="0"/>
                </a:defRPr>
              </a:lvl3pPr>
              <a:lvl4pPr marL="1600200" indent="-228600" algn="l" eaLnBrk="0" hangingPunct="0">
                <a:defRPr>
                  <a:solidFill>
                    <a:schemeClr val="tx1"/>
                  </a:solidFill>
                  <a:latin typeface="Arial" charset="0"/>
                  <a:ea typeface="ヒラギノ角ゴ Pro W3" charset="-128"/>
                  <a:cs typeface="Arial" charset="0"/>
                </a:defRPr>
              </a:lvl4pPr>
              <a:lvl5pPr marL="2057400" indent="-228600" algn="l" eaLnBrk="0" hangingPunct="0">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Cummings et al. (2007)</a:t>
              </a:r>
            </a:p>
          </p:txBody>
        </p:sp>
      </p:grpSp>
      <p:grpSp>
        <p:nvGrpSpPr>
          <p:cNvPr id="33" name="Gruppieren 32">
            <a:extLst>
              <a:ext uri="{FF2B5EF4-FFF2-40B4-BE49-F238E27FC236}">
                <a16:creationId xmlns:a16="http://schemas.microsoft.com/office/drawing/2014/main" id="{45E43B62-37AD-4CD0-B359-B916EAD5E8ED}"/>
              </a:ext>
            </a:extLst>
          </p:cNvPr>
          <p:cNvGrpSpPr/>
          <p:nvPr/>
        </p:nvGrpSpPr>
        <p:grpSpPr>
          <a:xfrm>
            <a:off x="2178448" y="1257691"/>
            <a:ext cx="6955859" cy="5244020"/>
            <a:chOff x="2178448" y="1257691"/>
            <a:chExt cx="6955859" cy="5244020"/>
          </a:xfrm>
        </p:grpSpPr>
        <p:sp>
          <p:nvSpPr>
            <p:cNvPr id="34" name="Line 58">
              <a:extLst>
                <a:ext uri="{FF2B5EF4-FFF2-40B4-BE49-F238E27FC236}">
                  <a16:creationId xmlns:a16="http://schemas.microsoft.com/office/drawing/2014/main" id="{850DD666-175F-4D96-848F-95F67DA6B0BA}"/>
                </a:ext>
              </a:extLst>
            </p:cNvPr>
            <p:cNvSpPr>
              <a:spLocks noChangeShapeType="1"/>
            </p:cNvSpPr>
            <p:nvPr/>
          </p:nvSpPr>
          <p:spPr bwMode="auto">
            <a:xfrm flipV="1">
              <a:off x="2178448" y="2280268"/>
              <a:ext cx="1724659" cy="2180534"/>
            </a:xfrm>
            <a:prstGeom prst="line">
              <a:avLst/>
            </a:prstGeom>
            <a:noFill/>
            <a:ln w="31750" cap="rnd">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Line 59">
              <a:extLst>
                <a:ext uri="{FF2B5EF4-FFF2-40B4-BE49-F238E27FC236}">
                  <a16:creationId xmlns:a16="http://schemas.microsoft.com/office/drawing/2014/main" id="{434FC136-DFB9-4451-ADEF-D19248E94AD9}"/>
                </a:ext>
              </a:extLst>
            </p:cNvPr>
            <p:cNvSpPr>
              <a:spLocks noChangeShapeType="1"/>
            </p:cNvSpPr>
            <p:nvPr/>
          </p:nvSpPr>
          <p:spPr bwMode="auto">
            <a:xfrm flipV="1">
              <a:off x="3903107" y="1257691"/>
              <a:ext cx="3360876" cy="1019926"/>
            </a:xfrm>
            <a:prstGeom prst="line">
              <a:avLst/>
            </a:prstGeom>
            <a:noFill/>
            <a:ln w="31750" cap="rnd">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Line 60">
              <a:extLst>
                <a:ext uri="{FF2B5EF4-FFF2-40B4-BE49-F238E27FC236}">
                  <a16:creationId xmlns:a16="http://schemas.microsoft.com/office/drawing/2014/main" id="{FE6EE8E8-C84A-4A2C-AE4F-93CB2A0B5BFE}"/>
                </a:ext>
              </a:extLst>
            </p:cNvPr>
            <p:cNvSpPr>
              <a:spLocks noChangeShapeType="1"/>
            </p:cNvSpPr>
            <p:nvPr/>
          </p:nvSpPr>
          <p:spPr bwMode="auto">
            <a:xfrm>
              <a:off x="7276982" y="1257691"/>
              <a:ext cx="1857325" cy="1758497"/>
            </a:xfrm>
            <a:prstGeom prst="line">
              <a:avLst/>
            </a:prstGeom>
            <a:noFill/>
            <a:ln w="31750" cap="rnd">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Rectangle 30">
              <a:extLst>
                <a:ext uri="{FF2B5EF4-FFF2-40B4-BE49-F238E27FC236}">
                  <a16:creationId xmlns:a16="http://schemas.microsoft.com/office/drawing/2014/main" id="{89CE8435-E397-4A25-A07E-97AE603C41C3}"/>
                </a:ext>
              </a:extLst>
            </p:cNvPr>
            <p:cNvSpPr>
              <a:spLocks noChangeArrowheads="1"/>
            </p:cNvSpPr>
            <p:nvPr/>
          </p:nvSpPr>
          <p:spPr bwMode="auto">
            <a:xfrm>
              <a:off x="4585469" y="5824220"/>
              <a:ext cx="2686750" cy="457306"/>
            </a:xfrm>
            <a:prstGeom prst="rect">
              <a:avLst/>
            </a:prstGeom>
            <a:solidFill>
              <a:schemeClr val="bg1">
                <a:alpha val="50195"/>
              </a:schemeClr>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44" tIns="60972" rIns="121944" bIns="60972" anchor="ct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6pPr>
              <a:lvl7pPr marL="29718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7pPr>
              <a:lvl8pPr marL="34290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8pPr>
              <a:lvl9pPr marL="38862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38" name="Rechteck 22">
              <a:extLst>
                <a:ext uri="{FF2B5EF4-FFF2-40B4-BE49-F238E27FC236}">
                  <a16:creationId xmlns:a16="http://schemas.microsoft.com/office/drawing/2014/main" id="{89017712-DB4B-4E13-8F01-008B74FA0DFF}"/>
                </a:ext>
              </a:extLst>
            </p:cNvPr>
            <p:cNvSpPr>
              <a:spLocks noChangeArrowheads="1"/>
            </p:cNvSpPr>
            <p:nvPr/>
          </p:nvSpPr>
          <p:spPr bwMode="auto">
            <a:xfrm>
              <a:off x="4793912" y="5947016"/>
              <a:ext cx="2448109" cy="5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defRPr>
                  <a:solidFill>
                    <a:schemeClr val="tx1"/>
                  </a:solidFill>
                  <a:latin typeface="Arial" charset="0"/>
                  <a:ea typeface="ヒラギノ角ゴ Pro W3" charset="-128"/>
                  <a:cs typeface="Arial" charset="0"/>
                </a:defRPr>
              </a:lvl1pPr>
              <a:lvl2pPr marL="742950" indent="-285750" algn="l" eaLnBrk="0" hangingPunct="0">
                <a:defRPr>
                  <a:solidFill>
                    <a:schemeClr val="tx1"/>
                  </a:solidFill>
                  <a:latin typeface="Arial" charset="0"/>
                  <a:ea typeface="ヒラギノ角ゴ Pro W3" charset="-128"/>
                  <a:cs typeface="Arial" charset="0"/>
                </a:defRPr>
              </a:lvl2pPr>
              <a:lvl3pPr marL="1143000" indent="-228600" algn="l" eaLnBrk="0" hangingPunct="0">
                <a:defRPr>
                  <a:solidFill>
                    <a:schemeClr val="tx1"/>
                  </a:solidFill>
                  <a:latin typeface="Arial" charset="0"/>
                  <a:ea typeface="ヒラギノ角ゴ Pro W3" charset="-128"/>
                  <a:cs typeface="Arial" charset="0"/>
                </a:defRPr>
              </a:lvl3pPr>
              <a:lvl4pPr marL="1600200" indent="-228600" algn="l" eaLnBrk="0" hangingPunct="0">
                <a:defRPr>
                  <a:solidFill>
                    <a:schemeClr val="tx1"/>
                  </a:solidFill>
                  <a:latin typeface="Arial" charset="0"/>
                  <a:ea typeface="ヒラギノ角ゴ Pro W3" charset="-128"/>
                  <a:cs typeface="Arial" charset="0"/>
                </a:defRPr>
              </a:lvl4pPr>
              <a:lvl5pPr marL="2057400" indent="-228600" algn="l" eaLnBrk="0" hangingPunct="0">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9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Kaber</a:t>
              </a:r>
              <a:r>
                <a:rPr kumimoji="0" lang="de-DE" altLang="de-DE" sz="19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 &amp; </a:t>
              </a:r>
              <a:r>
                <a:rPr kumimoji="0" lang="de-DE" altLang="de-DE" sz="19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Onal</a:t>
              </a:r>
              <a:r>
                <a:rPr kumimoji="0" lang="de-DE" altLang="de-DE" sz="19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 (2000) </a:t>
              </a:r>
            </a:p>
          </p:txBody>
        </p:sp>
      </p:grpSp>
      <p:grpSp>
        <p:nvGrpSpPr>
          <p:cNvPr id="39" name="Gruppieren 38">
            <a:extLst>
              <a:ext uri="{FF2B5EF4-FFF2-40B4-BE49-F238E27FC236}">
                <a16:creationId xmlns:a16="http://schemas.microsoft.com/office/drawing/2014/main" id="{190D4998-4BAE-4368-AD77-3A0F752E712B}"/>
              </a:ext>
            </a:extLst>
          </p:cNvPr>
          <p:cNvGrpSpPr/>
          <p:nvPr/>
        </p:nvGrpSpPr>
        <p:grpSpPr>
          <a:xfrm>
            <a:off x="1661592" y="1127701"/>
            <a:ext cx="5733643" cy="5356554"/>
            <a:chOff x="1661592" y="1127701"/>
            <a:chExt cx="5733643" cy="5356554"/>
          </a:xfrm>
        </p:grpSpPr>
        <p:sp>
          <p:nvSpPr>
            <p:cNvPr id="40" name="Line 52">
              <a:extLst>
                <a:ext uri="{FF2B5EF4-FFF2-40B4-BE49-F238E27FC236}">
                  <a16:creationId xmlns:a16="http://schemas.microsoft.com/office/drawing/2014/main" id="{46724A7E-2E11-4AC4-8042-B66D9081E046}"/>
                </a:ext>
              </a:extLst>
            </p:cNvPr>
            <p:cNvSpPr>
              <a:spLocks noChangeShapeType="1"/>
            </p:cNvSpPr>
            <p:nvPr/>
          </p:nvSpPr>
          <p:spPr bwMode="auto">
            <a:xfrm flipV="1">
              <a:off x="2309699" y="1127701"/>
              <a:ext cx="3449320" cy="3305973"/>
            </a:xfrm>
            <a:prstGeom prst="line">
              <a:avLst/>
            </a:prstGeom>
            <a:noFill/>
            <a:ln w="31750" cap="rnd">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Line 53">
              <a:extLst>
                <a:ext uri="{FF2B5EF4-FFF2-40B4-BE49-F238E27FC236}">
                  <a16:creationId xmlns:a16="http://schemas.microsoft.com/office/drawing/2014/main" id="{CFEF2D6E-3751-4A77-BC89-BDFC1A092F1D}"/>
                </a:ext>
              </a:extLst>
            </p:cNvPr>
            <p:cNvSpPr>
              <a:spLocks noChangeShapeType="1"/>
            </p:cNvSpPr>
            <p:nvPr/>
          </p:nvSpPr>
          <p:spPr bwMode="auto">
            <a:xfrm>
              <a:off x="5759018" y="1127703"/>
              <a:ext cx="1636217" cy="1160606"/>
            </a:xfrm>
            <a:prstGeom prst="line">
              <a:avLst/>
            </a:prstGeom>
            <a:noFill/>
            <a:ln w="31750" cap="rnd">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Rectangle 31">
              <a:extLst>
                <a:ext uri="{FF2B5EF4-FFF2-40B4-BE49-F238E27FC236}">
                  <a16:creationId xmlns:a16="http://schemas.microsoft.com/office/drawing/2014/main" id="{015A8575-9766-4313-A064-D402070FEC5E}"/>
                </a:ext>
              </a:extLst>
            </p:cNvPr>
            <p:cNvSpPr>
              <a:spLocks noChangeArrowheads="1"/>
            </p:cNvSpPr>
            <p:nvPr/>
          </p:nvSpPr>
          <p:spPr bwMode="auto">
            <a:xfrm>
              <a:off x="1661592" y="5822103"/>
              <a:ext cx="2458089" cy="457306"/>
            </a:xfrm>
            <a:prstGeom prst="rect">
              <a:avLst/>
            </a:prstGeom>
            <a:solidFill>
              <a:schemeClr val="bg1">
                <a:alpha val="50195"/>
              </a:schemeClr>
            </a:solidFill>
            <a:ln w="38100">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44" tIns="60972" rIns="121944" bIns="60972" anchor="ct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6pPr>
              <a:lvl7pPr marL="29718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7pPr>
              <a:lvl8pPr marL="34290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8pPr>
              <a:lvl9pPr marL="38862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43" name="Rechteck 42">
              <a:extLst>
                <a:ext uri="{FF2B5EF4-FFF2-40B4-BE49-F238E27FC236}">
                  <a16:creationId xmlns:a16="http://schemas.microsoft.com/office/drawing/2014/main" id="{38826FB6-A357-403C-89FB-B1E74669D71C}"/>
                </a:ext>
              </a:extLst>
            </p:cNvPr>
            <p:cNvSpPr>
              <a:spLocks noChangeArrowheads="1"/>
            </p:cNvSpPr>
            <p:nvPr/>
          </p:nvSpPr>
          <p:spPr bwMode="auto">
            <a:xfrm>
              <a:off x="1757344" y="5929560"/>
              <a:ext cx="2259071" cy="5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defRPr>
                  <a:solidFill>
                    <a:schemeClr val="tx1"/>
                  </a:solidFill>
                  <a:latin typeface="Arial" charset="0"/>
                  <a:ea typeface="ヒラギノ角ゴ Pro W3" charset="-128"/>
                  <a:cs typeface="Arial" charset="0"/>
                </a:defRPr>
              </a:lvl1pPr>
              <a:lvl2pPr marL="742950" indent="-285750" algn="l" eaLnBrk="0" hangingPunct="0">
                <a:defRPr>
                  <a:solidFill>
                    <a:schemeClr val="tx1"/>
                  </a:solidFill>
                  <a:latin typeface="Arial" charset="0"/>
                  <a:ea typeface="ヒラギノ角ゴ Pro W3" charset="-128"/>
                  <a:cs typeface="Arial" charset="0"/>
                </a:defRPr>
              </a:lvl2pPr>
              <a:lvl3pPr marL="1143000" indent="-228600" algn="l" eaLnBrk="0" hangingPunct="0">
                <a:defRPr>
                  <a:solidFill>
                    <a:schemeClr val="tx1"/>
                  </a:solidFill>
                  <a:latin typeface="Arial" charset="0"/>
                  <a:ea typeface="ヒラギノ角ゴ Pro W3" charset="-128"/>
                  <a:cs typeface="Arial" charset="0"/>
                </a:defRPr>
              </a:lvl3pPr>
              <a:lvl4pPr marL="1600200" indent="-228600" algn="l" eaLnBrk="0" hangingPunct="0">
                <a:defRPr>
                  <a:solidFill>
                    <a:schemeClr val="tx1"/>
                  </a:solidFill>
                  <a:latin typeface="Arial" charset="0"/>
                  <a:ea typeface="ヒラギノ角ゴ Pro W3" charset="-128"/>
                  <a:cs typeface="Arial" charset="0"/>
                </a:defRPr>
              </a:lvl4pPr>
              <a:lvl5pPr marL="2057400" indent="-228600" algn="l" eaLnBrk="0" hangingPunct="0">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Metzger et al. (2005)</a:t>
              </a:r>
            </a:p>
          </p:txBody>
        </p:sp>
      </p:grpSp>
      <p:grpSp>
        <p:nvGrpSpPr>
          <p:cNvPr id="44" name="Gruppieren 43">
            <a:extLst>
              <a:ext uri="{FF2B5EF4-FFF2-40B4-BE49-F238E27FC236}">
                <a16:creationId xmlns:a16="http://schemas.microsoft.com/office/drawing/2014/main" id="{99757DA3-AA22-4353-901B-D0C98DD529E9}"/>
              </a:ext>
            </a:extLst>
          </p:cNvPr>
          <p:cNvGrpSpPr/>
          <p:nvPr/>
        </p:nvGrpSpPr>
        <p:grpSpPr>
          <a:xfrm>
            <a:off x="3490368" y="2945846"/>
            <a:ext cx="6866293" cy="3552711"/>
            <a:chOff x="3490368" y="2945846"/>
            <a:chExt cx="6866293" cy="3552711"/>
          </a:xfrm>
        </p:grpSpPr>
        <p:sp>
          <p:nvSpPr>
            <p:cNvPr id="45" name="Line 54">
              <a:extLst>
                <a:ext uri="{FF2B5EF4-FFF2-40B4-BE49-F238E27FC236}">
                  <a16:creationId xmlns:a16="http://schemas.microsoft.com/office/drawing/2014/main" id="{5098F23A-3318-4C29-AB74-3599A0D7FD44}"/>
                </a:ext>
              </a:extLst>
            </p:cNvPr>
            <p:cNvSpPr>
              <a:spLocks noChangeShapeType="1"/>
            </p:cNvSpPr>
            <p:nvPr/>
          </p:nvSpPr>
          <p:spPr bwMode="auto">
            <a:xfrm>
              <a:off x="3490368" y="2945846"/>
              <a:ext cx="1724661" cy="1125437"/>
            </a:xfrm>
            <a:prstGeom prst="line">
              <a:avLst/>
            </a:prstGeom>
            <a:noFill/>
            <a:ln w="31750" cap="rnd">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Line 55">
              <a:extLst>
                <a:ext uri="{FF2B5EF4-FFF2-40B4-BE49-F238E27FC236}">
                  <a16:creationId xmlns:a16="http://schemas.microsoft.com/office/drawing/2014/main" id="{0649F645-7C91-4316-90D0-B8B90E33BCE6}"/>
                </a:ext>
              </a:extLst>
            </p:cNvPr>
            <p:cNvSpPr>
              <a:spLocks noChangeShapeType="1"/>
            </p:cNvSpPr>
            <p:nvPr/>
          </p:nvSpPr>
          <p:spPr bwMode="auto">
            <a:xfrm>
              <a:off x="5219862" y="4071983"/>
              <a:ext cx="1724661" cy="0"/>
            </a:xfrm>
            <a:prstGeom prst="line">
              <a:avLst/>
            </a:prstGeom>
            <a:noFill/>
            <a:ln w="31750" cap="rnd">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Rectangle 32">
              <a:extLst>
                <a:ext uri="{FF2B5EF4-FFF2-40B4-BE49-F238E27FC236}">
                  <a16:creationId xmlns:a16="http://schemas.microsoft.com/office/drawing/2014/main" id="{ABB01DA9-4BE6-4F55-ABBA-2AC0B7909822}"/>
                </a:ext>
              </a:extLst>
            </p:cNvPr>
            <p:cNvSpPr>
              <a:spLocks noChangeArrowheads="1"/>
            </p:cNvSpPr>
            <p:nvPr/>
          </p:nvSpPr>
          <p:spPr bwMode="auto">
            <a:xfrm>
              <a:off x="7655434" y="5826338"/>
              <a:ext cx="2686750" cy="457306"/>
            </a:xfrm>
            <a:prstGeom prst="rect">
              <a:avLst/>
            </a:prstGeom>
            <a:solidFill>
              <a:schemeClr val="bg1">
                <a:alpha val="50195"/>
              </a:schemeClr>
            </a:solidFill>
            <a:ln w="381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44" tIns="60972" rIns="121944" bIns="60972" anchor="ct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6pPr>
              <a:lvl7pPr marL="29718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7pPr>
              <a:lvl8pPr marL="34290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8pPr>
              <a:lvl9pPr marL="38862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48" name="Rechteck 22">
              <a:extLst>
                <a:ext uri="{FF2B5EF4-FFF2-40B4-BE49-F238E27FC236}">
                  <a16:creationId xmlns:a16="http://schemas.microsoft.com/office/drawing/2014/main" id="{DA75248C-C70D-4F2C-B443-2C7042B57C12}"/>
                </a:ext>
              </a:extLst>
            </p:cNvPr>
            <p:cNvSpPr>
              <a:spLocks noChangeArrowheads="1"/>
            </p:cNvSpPr>
            <p:nvPr/>
          </p:nvSpPr>
          <p:spPr bwMode="auto">
            <a:xfrm>
              <a:off x="7761255" y="5943862"/>
              <a:ext cx="2595406" cy="5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tabLst>
                  <a:tab pos="2414588" algn="l"/>
                </a:tabLst>
                <a:defRPr>
                  <a:solidFill>
                    <a:schemeClr val="tx1"/>
                  </a:solidFill>
                  <a:latin typeface="Arial" charset="0"/>
                  <a:ea typeface="ヒラギノ角ゴ Pro W3" charset="-128"/>
                  <a:cs typeface="Arial" charset="0"/>
                </a:defRPr>
              </a:lvl1pPr>
              <a:lvl2pPr marL="742950" indent="-285750" algn="l" eaLnBrk="0" hangingPunct="0">
                <a:tabLst>
                  <a:tab pos="2414588" algn="l"/>
                </a:tabLst>
                <a:defRPr>
                  <a:solidFill>
                    <a:schemeClr val="tx1"/>
                  </a:solidFill>
                  <a:latin typeface="Arial" charset="0"/>
                  <a:ea typeface="ヒラギノ角ゴ Pro W3" charset="-128"/>
                  <a:cs typeface="Arial" charset="0"/>
                </a:defRPr>
              </a:lvl2pPr>
              <a:lvl3pPr marL="1143000" indent="-228600" algn="l" eaLnBrk="0" hangingPunct="0">
                <a:tabLst>
                  <a:tab pos="2414588" algn="l"/>
                </a:tabLst>
                <a:defRPr>
                  <a:solidFill>
                    <a:schemeClr val="tx1"/>
                  </a:solidFill>
                  <a:latin typeface="Arial" charset="0"/>
                  <a:ea typeface="ヒラギノ角ゴ Pro W3" charset="-128"/>
                  <a:cs typeface="Arial" charset="0"/>
                </a:defRPr>
              </a:lvl3pPr>
              <a:lvl4pPr marL="1600200" indent="-228600" algn="l" eaLnBrk="0" hangingPunct="0">
                <a:tabLst>
                  <a:tab pos="2414588" algn="l"/>
                </a:tabLst>
                <a:defRPr>
                  <a:solidFill>
                    <a:schemeClr val="tx1"/>
                  </a:solidFill>
                  <a:latin typeface="Arial" charset="0"/>
                  <a:ea typeface="ヒラギノ角ゴ Pro W3" charset="-128"/>
                  <a:cs typeface="Arial" charset="0"/>
                </a:defRPr>
              </a:lvl4pPr>
              <a:lvl5pPr marL="2057400" indent="-228600" algn="l" eaLnBrk="0" hangingPunct="0">
                <a:tabLst>
                  <a:tab pos="2414588" algn="l"/>
                </a:tabLst>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tabLst>
                  <a:tab pos="2414588" algn="l"/>
                </a:tabLst>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tabLst>
                  <a:tab pos="2414588" algn="l"/>
                </a:tabLst>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tabLst>
                  <a:tab pos="2414588" algn="l"/>
                </a:tabLst>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tabLst>
                  <a:tab pos="2414588" algn="l"/>
                </a:tabLst>
                <a:defRPr>
                  <a:solidFill>
                    <a:schemeClr val="tx1"/>
                  </a:solidFill>
                  <a:latin typeface="Arial" charset="0"/>
                  <a:ea typeface="ヒラギノ角ゴ Pro W3" charset="-128"/>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2414588" algn="l"/>
                </a:tabLst>
                <a:defRPr/>
              </a:pPr>
              <a:r>
                <a:rPr kumimoji="0" lang="de-DE" altLang="de-DE" sz="19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Wright &amp; </a:t>
              </a:r>
              <a:r>
                <a:rPr kumimoji="0" lang="de-DE" altLang="de-DE" sz="19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Kaber</a:t>
              </a:r>
              <a:r>
                <a:rPr kumimoji="0" lang="de-DE" altLang="de-DE" sz="19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 (2005)</a:t>
              </a:r>
            </a:p>
          </p:txBody>
        </p:sp>
      </p:grpSp>
      <p:grpSp>
        <p:nvGrpSpPr>
          <p:cNvPr id="49" name="Gruppieren 48">
            <a:extLst>
              <a:ext uri="{FF2B5EF4-FFF2-40B4-BE49-F238E27FC236}">
                <a16:creationId xmlns:a16="http://schemas.microsoft.com/office/drawing/2014/main" id="{A7ABD08B-8252-4C7A-A471-A500F6CE5BD5}"/>
              </a:ext>
            </a:extLst>
          </p:cNvPr>
          <p:cNvGrpSpPr/>
          <p:nvPr/>
        </p:nvGrpSpPr>
        <p:grpSpPr>
          <a:xfrm>
            <a:off x="2134228" y="2203012"/>
            <a:ext cx="9349744" cy="3537040"/>
            <a:chOff x="2134228" y="2203012"/>
            <a:chExt cx="9349744" cy="3537040"/>
          </a:xfrm>
        </p:grpSpPr>
        <p:grpSp>
          <p:nvGrpSpPr>
            <p:cNvPr id="50" name="Gruppieren 49">
              <a:extLst>
                <a:ext uri="{FF2B5EF4-FFF2-40B4-BE49-F238E27FC236}">
                  <a16:creationId xmlns:a16="http://schemas.microsoft.com/office/drawing/2014/main" id="{9250D9E4-B3E7-40E5-A49D-2EDD48F2C1A5}"/>
                </a:ext>
              </a:extLst>
            </p:cNvPr>
            <p:cNvGrpSpPr/>
            <p:nvPr/>
          </p:nvGrpSpPr>
          <p:grpSpPr>
            <a:xfrm>
              <a:off x="2134228" y="2203012"/>
              <a:ext cx="9176130" cy="3492578"/>
              <a:chOff x="2134228" y="2203012"/>
              <a:chExt cx="9176130" cy="3492578"/>
            </a:xfrm>
          </p:grpSpPr>
          <p:grpSp>
            <p:nvGrpSpPr>
              <p:cNvPr id="52" name="Gruppieren 51">
                <a:extLst>
                  <a:ext uri="{FF2B5EF4-FFF2-40B4-BE49-F238E27FC236}">
                    <a16:creationId xmlns:a16="http://schemas.microsoft.com/office/drawing/2014/main" id="{97E0FAE5-9C03-4AE2-9C19-52C5C2D8E7D7}"/>
                  </a:ext>
                </a:extLst>
              </p:cNvPr>
              <p:cNvGrpSpPr/>
              <p:nvPr/>
            </p:nvGrpSpPr>
            <p:grpSpPr>
              <a:xfrm>
                <a:off x="2134228" y="2203012"/>
                <a:ext cx="7120865" cy="2337202"/>
                <a:chOff x="2134228" y="2203012"/>
                <a:chExt cx="7120865" cy="2337202"/>
              </a:xfrm>
            </p:grpSpPr>
            <p:sp>
              <p:nvSpPr>
                <p:cNvPr id="54" name="Line 64">
                  <a:extLst>
                    <a:ext uri="{FF2B5EF4-FFF2-40B4-BE49-F238E27FC236}">
                      <a16:creationId xmlns:a16="http://schemas.microsoft.com/office/drawing/2014/main" id="{DCD4924A-5BA9-49A1-849A-59EFE0083BF5}"/>
                    </a:ext>
                  </a:extLst>
                </p:cNvPr>
                <p:cNvSpPr>
                  <a:spLocks noChangeShapeType="1"/>
                </p:cNvSpPr>
                <p:nvPr/>
              </p:nvSpPr>
              <p:spPr bwMode="auto">
                <a:xfrm flipV="1">
                  <a:off x="2134228" y="3449948"/>
                  <a:ext cx="3360876" cy="1090266"/>
                </a:xfrm>
                <a:prstGeom prst="line">
                  <a:avLst/>
                </a:prstGeom>
                <a:noFill/>
                <a:ln w="3175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Line 65">
                  <a:extLst>
                    <a:ext uri="{FF2B5EF4-FFF2-40B4-BE49-F238E27FC236}">
                      <a16:creationId xmlns:a16="http://schemas.microsoft.com/office/drawing/2014/main" id="{124F1102-C387-4A4A-B3C7-ED5231C10828}"/>
                    </a:ext>
                  </a:extLst>
                </p:cNvPr>
                <p:cNvSpPr>
                  <a:spLocks noChangeShapeType="1"/>
                </p:cNvSpPr>
                <p:nvPr/>
              </p:nvSpPr>
              <p:spPr bwMode="auto">
                <a:xfrm flipV="1">
                  <a:off x="5507112" y="3433958"/>
                  <a:ext cx="1802212" cy="14068"/>
                </a:xfrm>
                <a:prstGeom prst="line">
                  <a:avLst/>
                </a:prstGeom>
                <a:noFill/>
                <a:ln w="3175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Line 66">
                  <a:extLst>
                    <a:ext uri="{FF2B5EF4-FFF2-40B4-BE49-F238E27FC236}">
                      <a16:creationId xmlns:a16="http://schemas.microsoft.com/office/drawing/2014/main" id="{099892BE-7C8D-42BD-BA39-F632F3B5A628}"/>
                    </a:ext>
                  </a:extLst>
                </p:cNvPr>
                <p:cNvSpPr>
                  <a:spLocks noChangeShapeType="1"/>
                </p:cNvSpPr>
                <p:nvPr/>
              </p:nvSpPr>
              <p:spPr bwMode="auto">
                <a:xfrm flipV="1">
                  <a:off x="7309324" y="2203012"/>
                  <a:ext cx="1945769" cy="1230946"/>
                </a:xfrm>
                <a:prstGeom prst="line">
                  <a:avLst/>
                </a:prstGeom>
                <a:noFill/>
                <a:ln w="3175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44" tIns="60972" rIns="121944" bIns="6097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3" name="Rectangle 62">
                <a:extLst>
                  <a:ext uri="{FF2B5EF4-FFF2-40B4-BE49-F238E27FC236}">
                    <a16:creationId xmlns:a16="http://schemas.microsoft.com/office/drawing/2014/main" id="{8F0FFAEE-A071-4E4E-A3E3-77500A87C6A2}"/>
                  </a:ext>
                </a:extLst>
              </p:cNvPr>
              <p:cNvSpPr>
                <a:spLocks noChangeArrowheads="1"/>
              </p:cNvSpPr>
              <p:nvPr/>
            </p:nvSpPr>
            <p:spPr bwMode="auto">
              <a:xfrm>
                <a:off x="8928487" y="5238284"/>
                <a:ext cx="2381871" cy="457306"/>
              </a:xfrm>
              <a:prstGeom prst="rect">
                <a:avLst/>
              </a:prstGeom>
              <a:solidFill>
                <a:schemeClr val="bg1">
                  <a:alpha val="50195"/>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44" tIns="60972" rIns="121944" bIns="60972" anchor="ct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6pPr>
                <a:lvl7pPr marL="29718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7pPr>
                <a:lvl8pPr marL="34290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8pPr>
                <a:lvl9pPr marL="3886200" indent="-228600" algn="r" eaLnBrk="0" fontAlgn="base" hangingPunct="0">
                  <a:lnSpc>
                    <a:spcPts val="2600"/>
                  </a:lnSpc>
                  <a:spcBef>
                    <a:spcPct val="0"/>
                  </a:spcBef>
                  <a:spcAft>
                    <a:spcPct val="0"/>
                  </a:spcAft>
                  <a:buChar char="-"/>
                  <a:defRPr>
                    <a:solidFill>
                      <a:schemeClr val="tx1"/>
                    </a:solidFill>
                    <a:latin typeface="Arial"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grpSp>
        <p:sp>
          <p:nvSpPr>
            <p:cNvPr id="51" name="Rechteck 22">
              <a:extLst>
                <a:ext uri="{FF2B5EF4-FFF2-40B4-BE49-F238E27FC236}">
                  <a16:creationId xmlns:a16="http://schemas.microsoft.com/office/drawing/2014/main" id="{F03C7714-4598-456C-9AD2-378669FFE070}"/>
                </a:ext>
              </a:extLst>
            </p:cNvPr>
            <p:cNvSpPr>
              <a:spLocks noChangeArrowheads="1"/>
            </p:cNvSpPr>
            <p:nvPr/>
          </p:nvSpPr>
          <p:spPr bwMode="auto">
            <a:xfrm>
              <a:off x="9053405" y="5318737"/>
              <a:ext cx="2430567" cy="42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defRPr>
                  <a:solidFill>
                    <a:schemeClr val="tx1"/>
                  </a:solidFill>
                  <a:latin typeface="Arial" charset="0"/>
                  <a:ea typeface="ヒラギノ角ゴ Pro W3" charset="-128"/>
                  <a:cs typeface="Arial" charset="0"/>
                </a:defRPr>
              </a:lvl1pPr>
              <a:lvl2pPr marL="742950" indent="-285750" algn="l" eaLnBrk="0" hangingPunct="0">
                <a:defRPr>
                  <a:solidFill>
                    <a:schemeClr val="tx1"/>
                  </a:solidFill>
                  <a:latin typeface="Arial" charset="0"/>
                  <a:ea typeface="ヒラギノ角ゴ Pro W3" charset="-128"/>
                  <a:cs typeface="Arial" charset="0"/>
                </a:defRPr>
              </a:lvl2pPr>
              <a:lvl3pPr marL="1143000" indent="-228600" algn="l" eaLnBrk="0" hangingPunct="0">
                <a:defRPr>
                  <a:solidFill>
                    <a:schemeClr val="tx1"/>
                  </a:solidFill>
                  <a:latin typeface="Arial" charset="0"/>
                  <a:ea typeface="ヒラギノ角ゴ Pro W3" charset="-128"/>
                  <a:cs typeface="Arial" charset="0"/>
                </a:defRPr>
              </a:lvl3pPr>
              <a:lvl4pPr marL="1600200" indent="-228600" algn="l" eaLnBrk="0" hangingPunct="0">
                <a:defRPr>
                  <a:solidFill>
                    <a:schemeClr val="tx1"/>
                  </a:solidFill>
                  <a:latin typeface="Arial" charset="0"/>
                  <a:ea typeface="ヒラギノ角ゴ Pro W3" charset="-128"/>
                  <a:cs typeface="Arial" charset="0"/>
                </a:defRPr>
              </a:lvl4pPr>
              <a:lvl5pPr marL="2057400" indent="-228600" algn="l" eaLnBrk="0" hangingPunct="0">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9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Manzey</a:t>
              </a:r>
              <a:r>
                <a:rPr kumimoji="0" lang="de-DE" altLang="de-DE" sz="19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 et al. (2009)</a:t>
              </a:r>
            </a:p>
          </p:txBody>
        </p:sp>
      </p:grpSp>
      <p:sp>
        <p:nvSpPr>
          <p:cNvPr id="58" name="Rechteck 22">
            <a:extLst>
              <a:ext uri="{FF2B5EF4-FFF2-40B4-BE49-F238E27FC236}">
                <a16:creationId xmlns:a16="http://schemas.microsoft.com/office/drawing/2014/main" id="{EFEC749A-22E8-41B8-B43D-BC527187042E}"/>
              </a:ext>
            </a:extLst>
          </p:cNvPr>
          <p:cNvSpPr>
            <a:spLocks noChangeArrowheads="1"/>
          </p:cNvSpPr>
          <p:nvPr/>
        </p:nvSpPr>
        <p:spPr bwMode="auto">
          <a:xfrm>
            <a:off x="331443" y="1053530"/>
            <a:ext cx="1564381" cy="114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defRPr>
                <a:solidFill>
                  <a:schemeClr val="tx1"/>
                </a:solidFill>
                <a:latin typeface="Arial" charset="0"/>
                <a:ea typeface="ヒラギノ角ゴ Pro W3" charset="-128"/>
                <a:cs typeface="Arial" charset="0"/>
              </a:defRPr>
            </a:lvl1pPr>
            <a:lvl2pPr marL="742950" indent="-285750" algn="l" eaLnBrk="0" hangingPunct="0">
              <a:defRPr>
                <a:solidFill>
                  <a:schemeClr val="tx1"/>
                </a:solidFill>
                <a:latin typeface="Arial" charset="0"/>
                <a:ea typeface="ヒラギノ角ゴ Pro W3" charset="-128"/>
                <a:cs typeface="Arial" charset="0"/>
              </a:defRPr>
            </a:lvl2pPr>
            <a:lvl3pPr marL="1143000" indent="-228600" algn="l" eaLnBrk="0" hangingPunct="0">
              <a:defRPr>
                <a:solidFill>
                  <a:schemeClr val="tx1"/>
                </a:solidFill>
                <a:latin typeface="Arial" charset="0"/>
                <a:ea typeface="ヒラギノ角ゴ Pro W3" charset="-128"/>
                <a:cs typeface="Arial" charset="0"/>
              </a:defRPr>
            </a:lvl3pPr>
            <a:lvl4pPr marL="1600200" indent="-228600" algn="l" eaLnBrk="0" hangingPunct="0">
              <a:defRPr>
                <a:solidFill>
                  <a:schemeClr val="tx1"/>
                </a:solidFill>
                <a:latin typeface="Arial" charset="0"/>
                <a:ea typeface="ヒラギノ角ゴ Pro W3" charset="-128"/>
                <a:cs typeface="Arial" charset="0"/>
              </a:defRPr>
            </a:lvl4pPr>
            <a:lvl5pPr marL="2057400" indent="-228600" algn="l" eaLnBrk="0" hangingPunct="0">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21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System </a:t>
            </a:r>
            <a:r>
              <a:rPr kumimoji="0" lang="de-DE" altLang="de-DE" sz="21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performance</a:t>
            </a:r>
            <a:endParaRPr kumimoji="0" lang="de-DE" altLang="de-DE" sz="2100" b="0" i="0" u="none" strike="noStrike" kern="1200" cap="none" spc="0" normalizeH="0" baseline="0" noProof="0">
              <a:ln>
                <a:noFill/>
              </a:ln>
              <a:solidFill>
                <a:srgbClr val="000000"/>
              </a:solidFill>
              <a:effectLst/>
              <a:uLnTx/>
              <a:uFillTx/>
              <a:latin typeface="Arial" charset="0"/>
              <a:ea typeface="ヒラギノ角ゴ Pro W3" charset="-128"/>
              <a:cs typeface="Arial" charset="0"/>
            </a:endParaRPr>
          </a:p>
        </p:txBody>
      </p:sp>
      <p:sp>
        <p:nvSpPr>
          <p:cNvPr id="59" name="Rechteck 22">
            <a:extLst>
              <a:ext uri="{FF2B5EF4-FFF2-40B4-BE49-F238E27FC236}">
                <a16:creationId xmlns:a16="http://schemas.microsoft.com/office/drawing/2014/main" id="{5A2293A7-CEB1-4A73-9CA4-90C012A61B4B}"/>
              </a:ext>
            </a:extLst>
          </p:cNvPr>
          <p:cNvSpPr>
            <a:spLocks noChangeArrowheads="1"/>
          </p:cNvSpPr>
          <p:nvPr/>
        </p:nvSpPr>
        <p:spPr bwMode="auto">
          <a:xfrm>
            <a:off x="7419088" y="4797946"/>
            <a:ext cx="3857571" cy="5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defRPr>
                <a:solidFill>
                  <a:schemeClr val="tx1"/>
                </a:solidFill>
                <a:latin typeface="Arial" charset="0"/>
                <a:ea typeface="ヒラギノ角ゴ Pro W3" charset="-128"/>
                <a:cs typeface="Arial" charset="0"/>
              </a:defRPr>
            </a:lvl1pPr>
            <a:lvl2pPr marL="742950" indent="-285750" algn="l" eaLnBrk="0" hangingPunct="0">
              <a:defRPr>
                <a:solidFill>
                  <a:schemeClr val="tx1"/>
                </a:solidFill>
                <a:latin typeface="Arial" charset="0"/>
                <a:ea typeface="ヒラギノ角ゴ Pro W3" charset="-128"/>
                <a:cs typeface="Arial" charset="0"/>
              </a:defRPr>
            </a:lvl2pPr>
            <a:lvl3pPr marL="1143000" indent="-228600" algn="l" eaLnBrk="0" hangingPunct="0">
              <a:defRPr>
                <a:solidFill>
                  <a:schemeClr val="tx1"/>
                </a:solidFill>
                <a:latin typeface="Arial" charset="0"/>
                <a:ea typeface="ヒラギノ角ゴ Pro W3" charset="-128"/>
                <a:cs typeface="Arial" charset="0"/>
              </a:defRPr>
            </a:lvl3pPr>
            <a:lvl4pPr marL="1600200" indent="-228600" algn="l" eaLnBrk="0" hangingPunct="0">
              <a:defRPr>
                <a:solidFill>
                  <a:schemeClr val="tx1"/>
                </a:solidFill>
                <a:latin typeface="Arial" charset="0"/>
                <a:ea typeface="ヒラギノ角ゴ Pro W3" charset="-128"/>
                <a:cs typeface="Arial" charset="0"/>
              </a:defRPr>
            </a:lvl4pPr>
            <a:lvl5pPr marL="2057400" indent="-228600" algn="l" eaLnBrk="0" hangingPunct="0">
              <a:defRPr>
                <a:solidFill>
                  <a:schemeClr val="tx1"/>
                </a:solidFill>
                <a:latin typeface="Arial" charset="0"/>
                <a:ea typeface="ヒラギノ角ゴ Pro W3" charset="-128"/>
                <a:cs typeface="Arial" charset="0"/>
              </a:defRPr>
            </a:lvl5pPr>
            <a:lvl6pPr marL="25146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spcBef>
                <a:spcPct val="0"/>
              </a:spcBef>
              <a:spcAft>
                <a:spcPct val="0"/>
              </a:spcAft>
              <a:buChar char="-"/>
              <a:defRPr>
                <a:solidFill>
                  <a:schemeClr val="tx1"/>
                </a:solidFill>
                <a:latin typeface="Arial" charset="0"/>
                <a:ea typeface="ヒラギノ角ゴ Pro W3" charset="-128"/>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21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Degree</a:t>
            </a:r>
            <a:r>
              <a:rPr kumimoji="0" lang="de-DE" altLang="de-DE" sz="21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 </a:t>
            </a:r>
            <a:r>
              <a:rPr kumimoji="0" lang="de-DE" altLang="de-DE" sz="2100" b="0" i="0" u="none" strike="noStrike" kern="1200" cap="none" spc="0" normalizeH="0" baseline="0" noProof="0" err="1">
                <a:ln>
                  <a:noFill/>
                </a:ln>
                <a:solidFill>
                  <a:srgbClr val="000000"/>
                </a:solidFill>
                <a:effectLst/>
                <a:uLnTx/>
                <a:uFillTx/>
                <a:latin typeface="Arial" charset="0"/>
                <a:ea typeface="ヒラギノ角ゴ Pro W3" charset="-128"/>
                <a:cs typeface="Arial" charset="0"/>
              </a:rPr>
              <a:t>of</a:t>
            </a:r>
            <a:r>
              <a:rPr kumimoji="0" lang="de-DE" altLang="de-DE" sz="2100" b="0" i="0" u="none" strike="noStrike" kern="1200" cap="none" spc="0" normalizeH="0" baseline="0" noProof="0">
                <a:ln>
                  <a:noFill/>
                </a:ln>
                <a:solidFill>
                  <a:srgbClr val="000000"/>
                </a:solidFill>
                <a:effectLst/>
                <a:uLnTx/>
                <a:uFillTx/>
                <a:latin typeface="Arial" charset="0"/>
                <a:ea typeface="ヒラギノ角ゴ Pro W3" charset="-128"/>
                <a:cs typeface="Arial" charset="0"/>
              </a:rPr>
              <a:t> Automation</a:t>
            </a:r>
          </a:p>
        </p:txBody>
      </p:sp>
      <p:sp>
        <p:nvSpPr>
          <p:cNvPr id="7" name="Textplatzhalter 6">
            <a:extLst>
              <a:ext uri="{FF2B5EF4-FFF2-40B4-BE49-F238E27FC236}">
                <a16:creationId xmlns:a16="http://schemas.microsoft.com/office/drawing/2014/main" id="{C09195A6-BADB-4BB6-A484-6EBD6076A9CB}"/>
              </a:ext>
            </a:extLst>
          </p:cNvPr>
          <p:cNvSpPr>
            <a:spLocks noGrp="1"/>
          </p:cNvSpPr>
          <p:nvPr>
            <p:ph type="body" sz="quarter" idx="16"/>
          </p:nvPr>
        </p:nvSpPr>
        <p:spPr>
          <a:xfrm>
            <a:off x="287999" y="5212516"/>
            <a:ext cx="11208676" cy="1278857"/>
          </a:xfrm>
        </p:spPr>
        <p:txBody>
          <a:bodyPr>
            <a:normAutofit/>
          </a:bodyPr>
          <a:lstStyle/>
          <a:p>
            <a:pPr marL="307975" indent="0" algn="ctr" defTabSz="1219444" fontAlgn="base">
              <a:spcBef>
                <a:spcPts val="600"/>
              </a:spcBef>
              <a:spcAft>
                <a:spcPct val="0"/>
              </a:spcAft>
              <a:buNone/>
              <a:defRPr/>
            </a:pPr>
            <a:r>
              <a:rPr lang="de-DE" altLang="de-DE" b="1" kern="0" err="1">
                <a:cs typeface="Arial"/>
              </a:rPr>
              <a:t>Confirmation</a:t>
            </a:r>
            <a:r>
              <a:rPr lang="de-DE" altLang="de-DE" b="1" kern="0">
                <a:cs typeface="Arial"/>
              </a:rPr>
              <a:t> </a:t>
            </a:r>
            <a:r>
              <a:rPr lang="de-DE" altLang="de-DE" b="1" kern="0" err="1">
                <a:cs typeface="Arial"/>
              </a:rPr>
              <a:t>of</a:t>
            </a:r>
            <a:r>
              <a:rPr lang="de-DE" altLang="de-DE" b="1" kern="0">
                <a:cs typeface="Arial"/>
              </a:rPr>
              <a:t> </a:t>
            </a:r>
            <a:r>
              <a:rPr lang="de-DE" altLang="de-DE" b="1" kern="0" err="1">
                <a:cs typeface="Arial"/>
              </a:rPr>
              <a:t>inconsitent</a:t>
            </a:r>
            <a:r>
              <a:rPr lang="de-DE" altLang="de-DE" b="1" kern="0">
                <a:cs typeface="Arial"/>
              </a:rPr>
              <a:t> </a:t>
            </a:r>
            <a:r>
              <a:rPr lang="de-DE" altLang="de-DE" b="1" kern="0" err="1">
                <a:cs typeface="Arial"/>
              </a:rPr>
              <a:t>effects</a:t>
            </a:r>
            <a:r>
              <a:rPr lang="de-DE" altLang="de-DE" b="1" kern="0">
                <a:cs typeface="Arial"/>
              </a:rPr>
              <a:t> in meta-</a:t>
            </a:r>
            <a:r>
              <a:rPr lang="de-DE" altLang="de-DE" b="1" kern="0" err="1">
                <a:cs typeface="Arial"/>
              </a:rPr>
              <a:t>analyses</a:t>
            </a:r>
            <a:r>
              <a:rPr lang="de-DE" altLang="de-DE" b="1" kern="0">
                <a:cs typeface="Arial"/>
              </a:rPr>
              <a:t> </a:t>
            </a:r>
          </a:p>
          <a:p>
            <a:pPr marL="307975" indent="0" algn="ctr" defTabSz="1219444" fontAlgn="base">
              <a:spcBef>
                <a:spcPts val="600"/>
              </a:spcBef>
              <a:spcAft>
                <a:spcPct val="0"/>
              </a:spcAft>
              <a:buNone/>
              <a:defRPr/>
            </a:pPr>
            <a:r>
              <a:rPr lang="de-DE" altLang="de-DE" kern="0">
                <a:cs typeface="Arial"/>
              </a:rPr>
              <a:t>(</a:t>
            </a:r>
            <a:r>
              <a:rPr lang="de-DE" altLang="de-DE" kern="0" err="1">
                <a:cs typeface="Arial"/>
              </a:rPr>
              <a:t>Onnasch</a:t>
            </a:r>
            <a:r>
              <a:rPr lang="de-DE" altLang="de-DE" kern="0">
                <a:cs typeface="Arial"/>
              </a:rPr>
              <a:t> et al., 2014; </a:t>
            </a:r>
            <a:r>
              <a:rPr lang="de-DE" altLang="de-DE" kern="0" err="1">
                <a:cs typeface="Arial"/>
              </a:rPr>
              <a:t>Wickens</a:t>
            </a:r>
            <a:r>
              <a:rPr lang="de-DE" altLang="de-DE" kern="0">
                <a:cs typeface="Arial"/>
              </a:rPr>
              <a:t> et al., 2010)</a:t>
            </a:r>
          </a:p>
        </p:txBody>
      </p:sp>
      <p:sp>
        <p:nvSpPr>
          <p:cNvPr id="3" name="Fußzeilenplatzhalter 2">
            <a:extLst>
              <a:ext uri="{FF2B5EF4-FFF2-40B4-BE49-F238E27FC236}">
                <a16:creationId xmlns:a16="http://schemas.microsoft.com/office/drawing/2014/main" id="{C52B0A4B-C0D5-4207-85BF-C4E82F683E01}"/>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128052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20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2000"/>
                                        <p:tgtEl>
                                          <p:spTgt spid="33"/>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20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bg/>
                                          </p:spTgt>
                                        </p:tgtEl>
                                        <p:attrNameLst>
                                          <p:attrName>style.visibility</p:attrName>
                                        </p:attrNameLst>
                                      </p:cBhvr>
                                      <p:to>
                                        <p:strVal val="visible"/>
                                      </p:to>
                                    </p:set>
                                    <p:animEffect transition="in" filter="fade">
                                      <p:cBhvr>
                                        <p:cTn id="36" dur="500"/>
                                        <p:tgtEl>
                                          <p:spTgt spid="7">
                                            <p:bg/>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fade">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fade">
                                      <p:cBhvr>
                                        <p:cTn id="4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42B5574B-2EB7-4C41-9999-BFAB09F86AB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 r="7"/>
          <a:stretch>
            <a:fillRect/>
          </a:stretch>
        </p:blipFill>
        <p:spPr/>
      </p:pic>
      <p:sp>
        <p:nvSpPr>
          <p:cNvPr id="3" name="Titel 2">
            <a:extLst>
              <a:ext uri="{FF2B5EF4-FFF2-40B4-BE49-F238E27FC236}">
                <a16:creationId xmlns:a16="http://schemas.microsoft.com/office/drawing/2014/main" id="{64E7212F-9BDD-4471-830C-851E9EDCD550}"/>
              </a:ext>
            </a:extLst>
          </p:cNvPr>
          <p:cNvSpPr>
            <a:spLocks noGrp="1"/>
          </p:cNvSpPr>
          <p:nvPr>
            <p:ph type="title"/>
          </p:nvPr>
        </p:nvSpPr>
        <p:spPr/>
        <p:txBody>
          <a:bodyPr>
            <a:normAutofit fontScale="90000"/>
          </a:bodyPr>
          <a:lstStyle/>
          <a:p>
            <a:r>
              <a:rPr lang="de-DE" err="1"/>
              <a:t>Evidence</a:t>
            </a:r>
            <a:r>
              <a:rPr lang="de-DE"/>
              <a:t> </a:t>
            </a:r>
            <a:r>
              <a:rPr lang="de-DE" err="1"/>
              <a:t>from</a:t>
            </a:r>
            <a:r>
              <a:rPr lang="de-DE"/>
              <a:t> DLR - </a:t>
            </a:r>
            <a:r>
              <a:rPr lang="de-DE" err="1"/>
              <a:t>experiments</a:t>
            </a:r>
            <a:endParaRPr lang="de-DE"/>
          </a:p>
        </p:txBody>
      </p:sp>
      <p:sp>
        <p:nvSpPr>
          <p:cNvPr id="9" name="Textplatzhalter 8">
            <a:extLst>
              <a:ext uri="{FF2B5EF4-FFF2-40B4-BE49-F238E27FC236}">
                <a16:creationId xmlns:a16="http://schemas.microsoft.com/office/drawing/2014/main" id="{60561909-7A33-4EA4-8117-62AFDE2AACEA}"/>
              </a:ext>
            </a:extLst>
          </p:cNvPr>
          <p:cNvSpPr>
            <a:spLocks noGrp="1"/>
          </p:cNvSpPr>
          <p:nvPr>
            <p:ph type="body" sz="quarter" idx="13"/>
          </p:nvPr>
        </p:nvSpPr>
        <p:spPr/>
        <p:txBody>
          <a:bodyPr/>
          <a:lstStyle/>
          <a:p>
            <a:endParaRPr lang="de-DE"/>
          </a:p>
        </p:txBody>
      </p:sp>
      <p:sp>
        <p:nvSpPr>
          <p:cNvPr id="2" name="Fußzeilenplatzhalter 1">
            <a:extLst>
              <a:ext uri="{FF2B5EF4-FFF2-40B4-BE49-F238E27FC236}">
                <a16:creationId xmlns:a16="http://schemas.microsoft.com/office/drawing/2014/main" id="{1207161F-69C0-4BF3-97EE-EB89BC2751EF}"/>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3124185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2885629643"/>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CAC092C5-A883-4D57-95A7-D75EF638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274" y="5873474"/>
            <a:ext cx="911096" cy="754320"/>
          </a:xfrm>
          <a:prstGeom prst="rect">
            <a:avLst/>
          </a:prstGeom>
        </p:spPr>
      </p:pic>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2</a:t>
            </a:fld>
            <a:endParaRPr lang="en-US"/>
          </a:p>
        </p:txBody>
      </p:sp>
      <p:pic>
        <p:nvPicPr>
          <p:cNvPr id="13" name="Picture 12" descr="Logo, company name&#10;&#10;Description automatically generated">
            <a:extLst>
              <a:ext uri="{FF2B5EF4-FFF2-40B4-BE49-F238E27FC236}">
                <a16:creationId xmlns:a16="http://schemas.microsoft.com/office/drawing/2014/main" id="{C1D085F2-8C6A-4729-A1BD-AC64E0C1E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412" y="5901413"/>
            <a:ext cx="1237953" cy="751237"/>
          </a:xfrm>
          <a:prstGeom prst="rect">
            <a:avLst/>
          </a:prstGeom>
        </p:spPr>
      </p:pic>
      <p:pic>
        <p:nvPicPr>
          <p:cNvPr id="17" name="Picture 16" descr="Logo, company name&#10;&#10;Description automatically generated">
            <a:extLst>
              <a:ext uri="{FF2B5EF4-FFF2-40B4-BE49-F238E27FC236}">
                <a16:creationId xmlns:a16="http://schemas.microsoft.com/office/drawing/2014/main" id="{9C6C27B3-4A29-467B-AE57-AFD9EF9F1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969" y="5901413"/>
            <a:ext cx="1237953" cy="751237"/>
          </a:xfrm>
          <a:prstGeom prst="rect">
            <a:avLst/>
          </a:prstGeom>
        </p:spPr>
      </p:pic>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0A3E5D18-838D-4EEC-9743-6EFE607EAD65}"/>
              </a:ext>
            </a:extLst>
          </p:cNvPr>
          <p:cNvPicPr>
            <a:picLocks noChangeAspect="1"/>
          </p:cNvPicPr>
          <p:nvPr/>
        </p:nvPicPr>
        <p:blipFill>
          <a:blip r:embed="rId10"/>
          <a:stretch>
            <a:fillRect/>
          </a:stretch>
        </p:blipFill>
        <p:spPr>
          <a:xfrm>
            <a:off x="7297238" y="5901413"/>
            <a:ext cx="820062" cy="820062"/>
          </a:xfrm>
          <a:prstGeom prst="rect">
            <a:avLst/>
          </a:prstGeom>
        </p:spPr>
      </p:pic>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11"/>
          <a:stretch>
            <a:fillRect/>
          </a:stretch>
        </p:blipFill>
        <p:spPr>
          <a:xfrm>
            <a:off x="18810463" y="12399847"/>
            <a:ext cx="1362994" cy="286229"/>
          </a:xfrm>
          <a:prstGeom prst="rect">
            <a:avLst/>
          </a:prstGeom>
        </p:spPr>
      </p:pic>
      <p:pic>
        <p:nvPicPr>
          <p:cNvPr id="11" name="Picture 10">
            <a:extLst>
              <a:ext uri="{FF2B5EF4-FFF2-40B4-BE49-F238E27FC236}">
                <a16:creationId xmlns:a16="http://schemas.microsoft.com/office/drawing/2014/main" id="{BADDA3A4-C230-4D97-A682-3C69646C5990}"/>
              </a:ext>
            </a:extLst>
          </p:cNvPr>
          <p:cNvPicPr>
            <a:picLocks noChangeAspect="1"/>
          </p:cNvPicPr>
          <p:nvPr/>
        </p:nvPicPr>
        <p:blipFill>
          <a:blip r:embed="rId12"/>
          <a:stretch>
            <a:fillRect/>
          </a:stretch>
        </p:blipFill>
        <p:spPr>
          <a:xfrm>
            <a:off x="8532279" y="6107168"/>
            <a:ext cx="1362924" cy="286932"/>
          </a:xfrm>
          <a:prstGeom prst="rect">
            <a:avLst/>
          </a:prstGeom>
        </p:spPr>
      </p:pic>
      <p:pic>
        <p:nvPicPr>
          <p:cNvPr id="12" name="Picture 11">
            <a:extLst>
              <a:ext uri="{FF2B5EF4-FFF2-40B4-BE49-F238E27FC236}">
                <a16:creationId xmlns:a16="http://schemas.microsoft.com/office/drawing/2014/main" id="{D4C303C8-E035-473B-9EEC-8270FB46B361}"/>
              </a:ext>
            </a:extLst>
          </p:cNvPr>
          <p:cNvPicPr>
            <a:picLocks noChangeAspect="1"/>
          </p:cNvPicPr>
          <p:nvPr/>
        </p:nvPicPr>
        <p:blipFill>
          <a:blip r:embed="rId11"/>
          <a:stretch>
            <a:fillRect/>
          </a:stretch>
        </p:blipFill>
        <p:spPr>
          <a:xfrm>
            <a:off x="10109503" y="6070620"/>
            <a:ext cx="1360620" cy="285730"/>
          </a:xfrm>
          <a:prstGeom prst="rect">
            <a:avLst/>
          </a:prstGeom>
        </p:spPr>
      </p:pic>
      <p:sp>
        <p:nvSpPr>
          <p:cNvPr id="50" name="Title 1">
            <a:extLst>
              <a:ext uri="{FF2B5EF4-FFF2-40B4-BE49-F238E27FC236}">
                <a16:creationId xmlns:a16="http://schemas.microsoft.com/office/drawing/2014/main" id="{09372A6F-49AC-9C15-4CFF-F82891986DB6}"/>
              </a:ext>
            </a:extLst>
          </p:cNvPr>
          <p:cNvSpPr>
            <a:spLocks noGrp="1"/>
          </p:cNvSpPr>
          <p:nvPr/>
        </p:nvSpPr>
        <p:spPr>
          <a:xfrm>
            <a:off x="1754659" y="205350"/>
            <a:ext cx="9599141" cy="76856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a:lstStyle>
          <a:p>
            <a:r>
              <a:rPr lang="fr-BE"/>
              <a:t>Speakers – 6 </a:t>
            </a:r>
            <a:r>
              <a:rPr lang="fr-BE" err="1"/>
              <a:t>December</a:t>
            </a:r>
            <a:r>
              <a:rPr lang="fr-BE"/>
              <a:t> 2022</a:t>
            </a:r>
            <a:endParaRPr lang="en-GB"/>
          </a:p>
        </p:txBody>
      </p:sp>
      <p:pic>
        <p:nvPicPr>
          <p:cNvPr id="82" name="Picture 82" descr="A picture containing text&#10;&#10;Description automatically generated">
            <a:extLst>
              <a:ext uri="{FF2B5EF4-FFF2-40B4-BE49-F238E27FC236}">
                <a16:creationId xmlns:a16="http://schemas.microsoft.com/office/drawing/2014/main" id="{B0C7445B-B8FC-9C9C-E756-978C5BFA6AA4}"/>
              </a:ext>
            </a:extLst>
          </p:cNvPr>
          <p:cNvPicPr>
            <a:picLocks noChangeAspect="1"/>
          </p:cNvPicPr>
          <p:nvPr/>
        </p:nvPicPr>
        <p:blipFill>
          <a:blip r:embed="rId13"/>
          <a:stretch>
            <a:fillRect/>
          </a:stretch>
        </p:blipFill>
        <p:spPr>
          <a:xfrm>
            <a:off x="2758661" y="2917"/>
            <a:ext cx="4543286" cy="1076428"/>
          </a:xfrm>
          <a:prstGeom prst="rect">
            <a:avLst/>
          </a:prstGeom>
        </p:spPr>
      </p:pic>
    </p:spTree>
    <p:extLst>
      <p:ext uri="{BB962C8B-B14F-4D97-AF65-F5344CB8AC3E}">
        <p14:creationId xmlns:p14="http://schemas.microsoft.com/office/powerpoint/2010/main" val="3547586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B993F-EA1E-460B-A476-B3F587F031FC}"/>
              </a:ext>
            </a:extLst>
          </p:cNvPr>
          <p:cNvSpPr>
            <a:spLocks noGrp="1"/>
          </p:cNvSpPr>
          <p:nvPr>
            <p:ph type="title"/>
          </p:nvPr>
        </p:nvSpPr>
        <p:spPr/>
        <p:txBody>
          <a:bodyPr/>
          <a:lstStyle/>
          <a:p>
            <a:r>
              <a:rPr lang="de-DE"/>
              <a:t>DLR – Studies in </a:t>
            </a:r>
            <a:r>
              <a:rPr lang="de-DE" err="1"/>
              <a:t>the</a:t>
            </a:r>
            <a:r>
              <a:rPr lang="de-DE"/>
              <a:t> </a:t>
            </a:r>
            <a:r>
              <a:rPr lang="de-DE" err="1"/>
              <a:t>train</a:t>
            </a:r>
            <a:r>
              <a:rPr lang="de-DE"/>
              <a:t> </a:t>
            </a:r>
            <a:r>
              <a:rPr lang="de-DE" err="1"/>
              <a:t>driving</a:t>
            </a:r>
            <a:r>
              <a:rPr lang="de-DE"/>
              <a:t> </a:t>
            </a:r>
            <a:r>
              <a:rPr lang="de-DE" err="1"/>
              <a:t>simulator</a:t>
            </a:r>
            <a:r>
              <a:rPr lang="de-DE"/>
              <a:t> </a:t>
            </a:r>
            <a:r>
              <a:rPr lang="de-DE" err="1"/>
              <a:t>RailSet</a:t>
            </a:r>
            <a:r>
              <a:rPr lang="de-DE"/>
              <a:t> </a:t>
            </a:r>
          </a:p>
        </p:txBody>
      </p:sp>
      <p:sp>
        <p:nvSpPr>
          <p:cNvPr id="4" name="Textplatzhalter 3">
            <a:extLst>
              <a:ext uri="{FF2B5EF4-FFF2-40B4-BE49-F238E27FC236}">
                <a16:creationId xmlns:a16="http://schemas.microsoft.com/office/drawing/2014/main" id="{C0A9FBA6-A7A8-4602-83D1-E4FABBE8E523}"/>
              </a:ext>
            </a:extLst>
          </p:cNvPr>
          <p:cNvSpPr>
            <a:spLocks noGrp="1"/>
          </p:cNvSpPr>
          <p:nvPr>
            <p:ph type="body" sz="quarter" idx="16"/>
          </p:nvPr>
        </p:nvSpPr>
        <p:spPr/>
        <p:txBody>
          <a:bodyPr/>
          <a:lstStyle/>
          <a:p>
            <a:endParaRPr lang="de-DE"/>
          </a:p>
          <a:p>
            <a:r>
              <a:rPr lang="de-DE" err="1"/>
              <a:t>What</a:t>
            </a:r>
            <a:r>
              <a:rPr lang="de-DE"/>
              <a:t> do </a:t>
            </a:r>
            <a:r>
              <a:rPr lang="de-DE" err="1"/>
              <a:t>the</a:t>
            </a:r>
            <a:r>
              <a:rPr lang="de-DE"/>
              <a:t> different grades </a:t>
            </a:r>
            <a:r>
              <a:rPr lang="de-DE" err="1"/>
              <a:t>of</a:t>
            </a:r>
            <a:r>
              <a:rPr lang="de-DE"/>
              <a:t> </a:t>
            </a:r>
            <a:r>
              <a:rPr lang="de-DE" err="1"/>
              <a:t>automation</a:t>
            </a:r>
            <a:r>
              <a:rPr lang="de-DE"/>
              <a:t> </a:t>
            </a:r>
            <a:r>
              <a:rPr lang="de-DE" err="1"/>
              <a:t>mean</a:t>
            </a:r>
            <a:r>
              <a:rPr lang="de-DE"/>
              <a:t> </a:t>
            </a:r>
            <a:r>
              <a:rPr lang="de-DE" err="1"/>
              <a:t>for</a:t>
            </a:r>
            <a:r>
              <a:rPr lang="de-DE"/>
              <a:t> </a:t>
            </a:r>
            <a:r>
              <a:rPr lang="de-DE" err="1"/>
              <a:t>the</a:t>
            </a:r>
            <a:r>
              <a:rPr lang="de-DE"/>
              <a:t> </a:t>
            </a:r>
            <a:r>
              <a:rPr lang="de-DE" err="1"/>
              <a:t>train</a:t>
            </a:r>
            <a:r>
              <a:rPr lang="de-DE"/>
              <a:t> </a:t>
            </a:r>
            <a:r>
              <a:rPr lang="de-DE" err="1"/>
              <a:t>train</a:t>
            </a:r>
            <a:r>
              <a:rPr lang="de-DE"/>
              <a:t> </a:t>
            </a:r>
            <a:r>
              <a:rPr lang="de-DE" err="1"/>
              <a:t>driver</a:t>
            </a:r>
            <a:r>
              <a:rPr lang="de-DE"/>
              <a:t>? </a:t>
            </a:r>
          </a:p>
          <a:p>
            <a:endParaRPr lang="de-DE"/>
          </a:p>
        </p:txBody>
      </p:sp>
      <p:grpSp>
        <p:nvGrpSpPr>
          <p:cNvPr id="7" name="Gruppieren 6">
            <a:extLst>
              <a:ext uri="{FF2B5EF4-FFF2-40B4-BE49-F238E27FC236}">
                <a16:creationId xmlns:a16="http://schemas.microsoft.com/office/drawing/2014/main" id="{4046ED77-1047-42D9-8778-4B3DBC74A24D}"/>
              </a:ext>
            </a:extLst>
          </p:cNvPr>
          <p:cNvGrpSpPr/>
          <p:nvPr/>
        </p:nvGrpSpPr>
        <p:grpSpPr>
          <a:xfrm>
            <a:off x="5611378" y="2189784"/>
            <a:ext cx="6099784" cy="2539364"/>
            <a:chOff x="2569195" y="2361601"/>
            <a:chExt cx="9465259" cy="3940425"/>
          </a:xfrm>
        </p:grpSpPr>
        <p:pic>
          <p:nvPicPr>
            <p:cNvPr id="8" name="Picture 4">
              <a:extLst>
                <a:ext uri="{FF2B5EF4-FFF2-40B4-BE49-F238E27FC236}">
                  <a16:creationId xmlns:a16="http://schemas.microsoft.com/office/drawing/2014/main" id="{F44A8EE4-ED5F-4B5F-A482-4C0D2D18B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195" y="2361601"/>
              <a:ext cx="9465259"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1167ED5A-D3D4-400E-89F5-EE56C12391AF}"/>
                </a:ext>
              </a:extLst>
            </p:cNvPr>
            <p:cNvSpPr txBox="1"/>
            <p:nvPr/>
          </p:nvSpPr>
          <p:spPr>
            <a:xfrm>
              <a:off x="8124660" y="5824561"/>
              <a:ext cx="3744416" cy="47746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686868"/>
                  </a:solidFill>
                  <a:effectLst/>
                  <a:uLnTx/>
                  <a:uFillTx/>
                  <a:latin typeface="Arial" pitchFamily="34" charset="0"/>
                  <a:ea typeface="+mn-ea"/>
                  <a:cs typeface="Arial" pitchFamily="34" charset="0"/>
                </a:rPr>
                <a:t>Source: </a:t>
              </a:r>
              <a:r>
                <a:rPr kumimoji="0" lang="en-US" sz="1000" b="0" i="0" u="none" strike="noStrike" kern="1200" cap="none" spc="0" normalizeH="0" baseline="0" noProof="0">
                  <a:ln>
                    <a:noFill/>
                  </a:ln>
                  <a:solidFill>
                    <a:srgbClr val="686868"/>
                  </a:solidFill>
                  <a:effectLst/>
                  <a:uLnTx/>
                  <a:uFillTx/>
                  <a:latin typeface="Arial" pitchFamily="34" charset="0"/>
                  <a:ea typeface="+mn-ea"/>
                  <a:cs typeface="Arial" pitchFamily="34" charset="0"/>
                </a:rPr>
                <a:t>International Association of Public Transport, 2012</a:t>
              </a:r>
              <a:endParaRPr kumimoji="0" lang="de-DE" sz="1000" b="0" i="0" u="none" strike="noStrike" kern="1200" cap="none" spc="0" normalizeH="0" baseline="0" noProof="0">
                <a:ln>
                  <a:noFill/>
                </a:ln>
                <a:solidFill>
                  <a:srgbClr val="686868"/>
                </a:solidFill>
                <a:effectLst/>
                <a:uLnTx/>
                <a:uFillTx/>
                <a:latin typeface="Arial" pitchFamily="34" charset="0"/>
                <a:ea typeface="+mn-ea"/>
                <a:cs typeface="Arial" pitchFamily="34" charset="0"/>
              </a:endParaRPr>
            </a:p>
          </p:txBody>
        </p:sp>
      </p:grpSp>
      <p:sp>
        <p:nvSpPr>
          <p:cNvPr id="10" name="Textplatzhalter 2">
            <a:extLst>
              <a:ext uri="{FF2B5EF4-FFF2-40B4-BE49-F238E27FC236}">
                <a16:creationId xmlns:a16="http://schemas.microsoft.com/office/drawing/2014/main" id="{1F9E70F4-A85E-4929-BFA1-EF68C78D4867}"/>
              </a:ext>
            </a:extLst>
          </p:cNvPr>
          <p:cNvSpPr txBox="1">
            <a:spLocks/>
          </p:cNvSpPr>
          <p:nvPr/>
        </p:nvSpPr>
        <p:spPr bwMode="auto">
          <a:xfrm>
            <a:off x="125928" y="1380386"/>
            <a:ext cx="5178191" cy="433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marR="0" lvl="0" indent="-180000" algn="l" defTabSz="914400" rtl="0" eaLnBrk="1" fontAlgn="auto" latinLnBrk="0" hangingPunct="1">
              <a:lnSpc>
                <a:spcPct val="100000"/>
              </a:lnSpc>
              <a:spcBef>
                <a:spcPts val="300"/>
              </a:spcBef>
              <a:spcAft>
                <a:spcPts val="0"/>
              </a:spcAft>
              <a:buClrTx/>
              <a:buSzTx/>
              <a:buFont typeface="Arial" pitchFamily="34" charset="0"/>
              <a:buChar char="•"/>
              <a:tabLst/>
              <a:defRPr/>
            </a:pPr>
            <a:endParaRPr kumimoji="0" lang="en-US" sz="1799" b="1" i="0" u="none" strike="noStrike" kern="1200" cap="none" spc="0" normalizeH="0" baseline="0" noProof="0">
              <a:ln>
                <a:noFill/>
              </a:ln>
              <a:solidFill>
                <a:srgbClr val="686868"/>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 typeface="Arial" pitchFamily="34" charset="0"/>
              <a:buNone/>
              <a:tabLst/>
              <a:defRPr/>
            </a:pPr>
            <a:endParaRPr kumimoji="0" lang="en-US" sz="1799" b="1" i="0" u="none" strike="noStrike" kern="1200" cap="none" spc="0" normalizeH="0" baseline="0" noProof="0">
              <a:ln>
                <a:noFill/>
              </a:ln>
              <a:solidFill>
                <a:srgbClr val="686868"/>
              </a:solidFill>
              <a:effectLst/>
              <a:uLnTx/>
              <a:uFillTx/>
              <a:latin typeface="Arial" pitchFamily="34" charset="0"/>
              <a:ea typeface="+mn-ea"/>
              <a:cs typeface="Arial" pitchFamily="34" charset="0"/>
            </a:endParaRPr>
          </a:p>
          <a:p>
            <a:pPr marL="446266" marR="0" lvl="1" indent="0" algn="l" defTabSz="914400" rtl="0" eaLnBrk="1" fontAlgn="auto" latinLnBrk="0" hangingPunct="1">
              <a:lnSpc>
                <a:spcPct val="100000"/>
              </a:lnSpc>
              <a:spcBef>
                <a:spcPts val="0"/>
              </a:spcBef>
              <a:spcAft>
                <a:spcPts val="600"/>
              </a:spcAft>
              <a:buClrTx/>
              <a:buSzTx/>
              <a:buFont typeface="Arial" pitchFamily="34" charset="0"/>
              <a:buNone/>
              <a:tabLst/>
              <a:defRPr/>
            </a:pPr>
            <a:r>
              <a:rPr kumimoji="0" lang="en-US" sz="1799" b="1" i="0" u="none" strike="noStrike" kern="1200" cap="none" spc="0" normalizeH="0" baseline="0" noProof="0">
                <a:ln>
                  <a:noFill/>
                </a:ln>
                <a:solidFill>
                  <a:srgbClr val="686868"/>
                </a:solidFill>
                <a:effectLst/>
                <a:uLnTx/>
                <a:uFillTx/>
                <a:latin typeface="Arial" pitchFamily="34" charset="0"/>
                <a:ea typeface="+mn-ea"/>
                <a:cs typeface="Arial" pitchFamily="34" charset="0"/>
              </a:rPr>
              <a:t>Grade of Automation (</a:t>
            </a:r>
            <a:r>
              <a:rPr kumimoji="0" lang="en-US" sz="1799" b="1" i="0" u="none" strike="noStrike" kern="1200" cap="none" spc="0" normalizeH="0" baseline="0" noProof="0" err="1">
                <a:ln>
                  <a:noFill/>
                </a:ln>
                <a:solidFill>
                  <a:srgbClr val="686868"/>
                </a:solidFill>
                <a:effectLst/>
                <a:uLnTx/>
                <a:uFillTx/>
                <a:latin typeface="Arial" pitchFamily="34" charset="0"/>
                <a:ea typeface="+mn-ea"/>
                <a:cs typeface="Arial" pitchFamily="34" charset="0"/>
              </a:rPr>
              <a:t>GoA</a:t>
            </a:r>
            <a:r>
              <a:rPr kumimoji="0" lang="en-US" sz="1799" b="1" i="0" u="none" strike="noStrike" kern="1200" cap="none" spc="0" normalizeH="0" baseline="0" noProof="0">
                <a:ln>
                  <a:noFill/>
                </a:ln>
                <a:solidFill>
                  <a:srgbClr val="686868"/>
                </a:solidFill>
                <a:effectLst/>
                <a:uLnTx/>
                <a:uFillTx/>
                <a:latin typeface="Arial" pitchFamily="34" charset="0"/>
                <a:ea typeface="+mn-ea"/>
                <a:cs typeface="Arial" pitchFamily="34" charset="0"/>
              </a:rPr>
              <a:t>)1:</a:t>
            </a:r>
          </a:p>
          <a:p>
            <a:pPr marL="1076400" marR="0" lvl="2" indent="-18000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1799" b="0" i="0" u="none" strike="noStrike" kern="1200" cap="none" spc="0" normalizeH="0" baseline="0" noProof="0">
                <a:ln>
                  <a:noFill/>
                </a:ln>
                <a:solidFill>
                  <a:srgbClr val="686868"/>
                </a:solidFill>
                <a:effectLst/>
                <a:uLnTx/>
                <a:uFillTx/>
                <a:latin typeface="Arial" pitchFamily="34" charset="0"/>
                <a:ea typeface="+mn-ea"/>
                <a:cs typeface="Arial" pitchFamily="34" charset="0"/>
              </a:rPr>
              <a:t>Manual operation by train driver</a:t>
            </a:r>
          </a:p>
          <a:p>
            <a:pPr marL="446266" marR="0" lvl="1" indent="0" algn="l" defTabSz="914400" rtl="0" eaLnBrk="1" fontAlgn="auto" latinLnBrk="0" hangingPunct="1">
              <a:lnSpc>
                <a:spcPct val="100000"/>
              </a:lnSpc>
              <a:spcBef>
                <a:spcPts val="0"/>
              </a:spcBef>
              <a:spcAft>
                <a:spcPts val="600"/>
              </a:spcAft>
              <a:buClrTx/>
              <a:buSzTx/>
              <a:buFont typeface="Arial" pitchFamily="34" charset="0"/>
              <a:buNone/>
              <a:tabLst/>
              <a:defRPr/>
            </a:pPr>
            <a:r>
              <a:rPr kumimoji="0" lang="en-US" sz="1799" b="1" i="0" u="none" strike="noStrike" kern="1200" cap="none" spc="0" normalizeH="0" baseline="0" noProof="0">
                <a:ln>
                  <a:noFill/>
                </a:ln>
                <a:solidFill>
                  <a:srgbClr val="686868"/>
                </a:solidFill>
                <a:effectLst/>
                <a:uLnTx/>
                <a:uFillTx/>
                <a:latin typeface="Arial" pitchFamily="34" charset="0"/>
                <a:ea typeface="+mn-ea"/>
                <a:cs typeface="Arial" pitchFamily="34" charset="0"/>
              </a:rPr>
              <a:t>GoA2: </a:t>
            </a:r>
          </a:p>
          <a:p>
            <a:pPr marL="1076400" marR="0" lvl="2" indent="-18000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1799" b="0" i="0" u="none" strike="noStrike" kern="1200" cap="none" spc="0" normalizeH="0" baseline="0" noProof="0">
                <a:ln>
                  <a:noFill/>
                </a:ln>
                <a:solidFill>
                  <a:srgbClr val="686868"/>
                </a:solidFill>
                <a:effectLst/>
                <a:uLnTx/>
                <a:uFillTx/>
                <a:latin typeface="Arial" pitchFamily="34" charset="0"/>
                <a:ea typeface="+mn-ea"/>
                <a:cs typeface="Arial" pitchFamily="34" charset="0"/>
              </a:rPr>
              <a:t>Driver supervises train, automated regulation of speed and stopping</a:t>
            </a:r>
          </a:p>
          <a:p>
            <a:pPr marL="446266" marR="0" lvl="1" indent="0" algn="l" defTabSz="914400" rtl="0" eaLnBrk="1" fontAlgn="auto" latinLnBrk="0" hangingPunct="1">
              <a:lnSpc>
                <a:spcPct val="100000"/>
              </a:lnSpc>
              <a:spcBef>
                <a:spcPts val="0"/>
              </a:spcBef>
              <a:spcAft>
                <a:spcPts val="600"/>
              </a:spcAft>
              <a:buClrTx/>
              <a:buSzTx/>
              <a:buFont typeface="Arial" pitchFamily="34" charset="0"/>
              <a:buNone/>
              <a:tabLst/>
              <a:defRPr/>
            </a:pPr>
            <a:r>
              <a:rPr kumimoji="0" lang="en-US" sz="1799" b="1" i="0" u="none" strike="noStrike" kern="1200" cap="none" spc="0" normalizeH="0" baseline="0" noProof="0">
                <a:ln>
                  <a:noFill/>
                </a:ln>
                <a:solidFill>
                  <a:srgbClr val="686868"/>
                </a:solidFill>
                <a:effectLst/>
                <a:uLnTx/>
                <a:uFillTx/>
                <a:latin typeface="Arial" pitchFamily="34" charset="0"/>
                <a:ea typeface="+mn-ea"/>
                <a:cs typeface="Arial" pitchFamily="34" charset="0"/>
              </a:rPr>
              <a:t>GoA3/4:</a:t>
            </a:r>
          </a:p>
          <a:p>
            <a:pPr marL="1076400" marR="0" lvl="2" indent="-18000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1799" b="0" i="0" u="none" strike="noStrike" kern="1200" cap="none" spc="0" normalizeH="0" baseline="0" noProof="0">
                <a:ln>
                  <a:noFill/>
                </a:ln>
                <a:solidFill>
                  <a:srgbClr val="686868"/>
                </a:solidFill>
                <a:effectLst/>
                <a:uLnTx/>
                <a:uFillTx/>
                <a:latin typeface="Arial" pitchFamily="34" charset="0"/>
                <a:ea typeface="+mn-ea"/>
                <a:cs typeface="Arial" pitchFamily="34" charset="0"/>
              </a:rPr>
              <a:t>Driver does not have to be in the cab anymore, someone has to intervene in case of irregularities</a:t>
            </a:r>
          </a:p>
          <a:p>
            <a:pPr marL="180000" marR="0" lvl="0" indent="-180000" algn="l" defTabSz="914400" rtl="0" eaLnBrk="1" fontAlgn="auto" latinLnBrk="0" hangingPunct="1">
              <a:lnSpc>
                <a:spcPct val="100000"/>
              </a:lnSpc>
              <a:spcBef>
                <a:spcPts val="300"/>
              </a:spcBef>
              <a:spcAft>
                <a:spcPts val="600"/>
              </a:spcAft>
              <a:buClrTx/>
              <a:buSzTx/>
              <a:buFont typeface="Arial" pitchFamily="34" charset="0"/>
              <a:buChar char="•"/>
              <a:tabLst/>
              <a:defRPr/>
            </a:pPr>
            <a:endParaRPr kumimoji="0" lang="en-US" sz="1799" b="0" i="0" u="none" strike="noStrike" kern="1200" cap="none" spc="0" normalizeH="0" baseline="0" noProof="0">
              <a:ln>
                <a:noFill/>
              </a:ln>
              <a:solidFill>
                <a:srgbClr val="686868"/>
              </a:solidFill>
              <a:effectLst/>
              <a:uLnTx/>
              <a:uFillTx/>
              <a:latin typeface="Arial" pitchFamily="34" charset="0"/>
              <a:ea typeface="+mn-ea"/>
              <a:cs typeface="Arial" pitchFamily="34" charset="0"/>
            </a:endParaRPr>
          </a:p>
        </p:txBody>
      </p:sp>
      <p:sp>
        <p:nvSpPr>
          <p:cNvPr id="11" name="Fußzeilenplatzhalter 10">
            <a:extLst>
              <a:ext uri="{FF2B5EF4-FFF2-40B4-BE49-F238E27FC236}">
                <a16:creationId xmlns:a16="http://schemas.microsoft.com/office/drawing/2014/main" id="{03A2CB29-3C81-4A8B-85B2-0CB88B286546}"/>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2477874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BC6AA-2F96-45AE-AB6D-4AC35D280B2B}"/>
              </a:ext>
            </a:extLst>
          </p:cNvPr>
          <p:cNvSpPr>
            <a:spLocks noGrp="1"/>
          </p:cNvSpPr>
          <p:nvPr>
            <p:ph type="title"/>
          </p:nvPr>
        </p:nvSpPr>
        <p:spPr/>
        <p:txBody>
          <a:bodyPr/>
          <a:lstStyle/>
          <a:p>
            <a:r>
              <a:rPr lang="de-DE"/>
              <a:t>Human Performance in GoA 2</a:t>
            </a:r>
          </a:p>
        </p:txBody>
      </p:sp>
      <p:sp>
        <p:nvSpPr>
          <p:cNvPr id="4" name="Textplatzhalter 3">
            <a:extLst>
              <a:ext uri="{FF2B5EF4-FFF2-40B4-BE49-F238E27FC236}">
                <a16:creationId xmlns:a16="http://schemas.microsoft.com/office/drawing/2014/main" id="{BB845F30-7ECC-4F6F-9242-2BF16F393AF5}"/>
              </a:ext>
            </a:extLst>
          </p:cNvPr>
          <p:cNvSpPr>
            <a:spLocks noGrp="1"/>
          </p:cNvSpPr>
          <p:nvPr>
            <p:ph type="body" sz="quarter" idx="16"/>
          </p:nvPr>
        </p:nvSpPr>
        <p:spPr>
          <a:xfrm>
            <a:off x="287999" y="5806911"/>
            <a:ext cx="6887261" cy="717714"/>
          </a:xfrm>
        </p:spPr>
        <p:txBody>
          <a:bodyPr>
            <a:normAutofit/>
          </a:bodyPr>
          <a:lstStyle/>
          <a:p>
            <a:pPr>
              <a:spcAft>
                <a:spcPts val="600"/>
              </a:spcAft>
            </a:pPr>
            <a:r>
              <a:rPr lang="de-DE" sz="1400">
                <a:sym typeface="Wingdings" panose="05000000000000000000" pitchFamily="2" charset="2"/>
              </a:rPr>
              <a:t>Further Reading: </a:t>
            </a:r>
            <a:r>
              <a:rPr lang="en-US" sz="1400">
                <a:solidFill>
                  <a:schemeClr val="bg2"/>
                </a:solidFill>
                <a:hlinkClick r:id="rId2">
                  <a:extLst>
                    <a:ext uri="{A12FA001-AC4F-418D-AE19-62706E023703}">
                      <ahyp:hlinkClr xmlns:ahyp="http://schemas.microsoft.com/office/drawing/2018/hyperlinkcolor" val="tx"/>
                    </a:ext>
                  </a:extLst>
                </a:hlinkClick>
              </a:rPr>
              <a:t>Brandenburger, Niels (2021) </a:t>
            </a:r>
            <a:r>
              <a:rPr lang="en-US" sz="1400" i="1">
                <a:solidFill>
                  <a:schemeClr val="bg2"/>
                </a:solidFill>
                <a:hlinkClick r:id="rId2">
                  <a:extLst>
                    <a:ext uri="{A12FA001-AC4F-418D-AE19-62706E023703}">
                      <ahyp:hlinkClr xmlns:ahyp="http://schemas.microsoft.com/office/drawing/2018/hyperlinkcolor" val="tx"/>
                    </a:ext>
                  </a:extLst>
                </a:hlinkClick>
              </a:rPr>
              <a:t>Remote Control of Automation: Workload, Fatigue, and Performance in Unattended Railway Operation.</a:t>
            </a:r>
            <a:endParaRPr lang="de-DE" sz="1400">
              <a:solidFill>
                <a:schemeClr val="bg2"/>
              </a:solidFill>
            </a:endParaRPr>
          </a:p>
        </p:txBody>
      </p:sp>
      <p:sp>
        <p:nvSpPr>
          <p:cNvPr id="6" name="Inhaltsplatzhalter 3">
            <a:extLst>
              <a:ext uri="{FF2B5EF4-FFF2-40B4-BE49-F238E27FC236}">
                <a16:creationId xmlns:a16="http://schemas.microsoft.com/office/drawing/2014/main" id="{06ED6338-361A-4327-8DBD-2F36D04EEFF6}"/>
              </a:ext>
            </a:extLst>
          </p:cNvPr>
          <p:cNvSpPr txBox="1">
            <a:spLocks/>
          </p:cNvSpPr>
          <p:nvPr/>
        </p:nvSpPr>
        <p:spPr>
          <a:xfrm>
            <a:off x="506260" y="1234911"/>
            <a:ext cx="6771923" cy="455168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600"/>
              </a:spcAft>
              <a:defRPr/>
            </a:pP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In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three</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simulator</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studies</a:t>
            </a:r>
            <a:r>
              <a:rPr lang="de-DE" sz="1600">
                <a:solidFill>
                  <a:srgbClr val="000000"/>
                </a:solidFill>
                <a:latin typeface="Arial" panose="020B0604020202020204"/>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the</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influence</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of</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ATO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over</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ETCS Level 2 was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investigated</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from</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the</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perspective</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of</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the</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train</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driver</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compared</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a:rPr>
              <a:t>to</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a:rPr>
              <a:t> German PZB.</a:t>
            </a:r>
          </a:p>
          <a:p>
            <a:pPr marL="228600" marR="0" lvl="0" indent="-228600" algn="l" defTabSz="914400" rtl="0" eaLnBrk="1" fontAlgn="auto" latinLnBrk="0" hangingPunct="1">
              <a:lnSpc>
                <a:spcPct val="120000"/>
              </a:lnSpc>
              <a:spcBef>
                <a:spcPts val="0"/>
              </a:spcBef>
              <a:spcAft>
                <a:spcPts val="600"/>
              </a:spcAft>
              <a:buClrTx/>
              <a:buSzTx/>
              <a:buFont typeface="Wingdings" panose="05000000000000000000" pitchFamily="2" charset="2"/>
              <a:buChar char="§"/>
              <a:tabLst/>
              <a:defRPr/>
            </a:pP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75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train</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drivers</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took</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part</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in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the</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studies</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t>
            </a:r>
          </a:p>
          <a:p>
            <a:pPr marL="228600" marR="0" lvl="0" indent="-228600" algn="l" defTabSz="914400" rtl="0" eaLnBrk="1" fontAlgn="auto" latinLnBrk="0" hangingPunct="1">
              <a:lnSpc>
                <a:spcPct val="120000"/>
              </a:lnSpc>
              <a:spcBef>
                <a:spcPts val="0"/>
              </a:spcBef>
              <a:spcAft>
                <a:spcPts val="600"/>
              </a:spcAft>
              <a:buClrTx/>
              <a:buSzTx/>
              <a:buFont typeface="Wingdings" panose="05000000000000000000" pitchFamily="2" charset="2"/>
              <a:buChar char="§"/>
              <a:tabLst/>
              <a:defRPr/>
            </a:pPr>
            <a:r>
              <a:rPr kumimoji="0" lang="de-DE" sz="16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Tasks</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of</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drivers</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in GoA2:</a:t>
            </a:r>
          </a:p>
          <a:p>
            <a:pPr marL="685800" marR="0" lvl="1" indent="-228600" algn="l" defTabSz="914400" rtl="0" eaLnBrk="1" fontAlgn="auto" latinLnBrk="0" hangingPunct="1">
              <a:lnSpc>
                <a:spcPct val="120000"/>
              </a:lnSpc>
              <a:spcBef>
                <a:spcPts val="5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Relatively</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few</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speed</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andjustments</a:t>
            </a:r>
            <a:endPar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685800" marR="0" lvl="1" indent="-228600" algn="l" defTabSz="914400" rtl="0" eaLnBrk="1" fontAlgn="auto" latinLnBrk="0" hangingPunct="1">
              <a:lnSpc>
                <a:spcPct val="120000"/>
              </a:lnSpc>
              <a:spcBef>
                <a:spcPts val="5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Visual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supervision</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of</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environment</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and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displays</a:t>
            </a:r>
            <a:endPar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685800" marR="0" lvl="1" indent="-228600" algn="l" defTabSz="914400" rtl="0" eaLnBrk="1" fontAlgn="auto" latinLnBrk="0" hangingPunct="1">
              <a:lnSpc>
                <a:spcPct val="120000"/>
              </a:lnSpc>
              <a:spcBef>
                <a:spcPts val="5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Few</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but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critical</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diagnoses</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and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interventions</a:t>
            </a:r>
            <a:endPar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600"/>
              </a:spcAft>
              <a:buClrTx/>
              <a:buSzTx/>
              <a:buFont typeface="Wingdings" panose="05000000000000000000" pitchFamily="2" charset="2"/>
              <a:buChar char="§"/>
              <a:tabLst/>
              <a:defRPr/>
            </a:pPr>
            <a:r>
              <a:rPr kumimoji="0" lang="de-DE" sz="1600" b="1"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Results</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t>
            </a:r>
          </a:p>
          <a:p>
            <a:pPr marL="685800" marR="0" lvl="1" indent="-228600" algn="l" defTabSz="914400" rtl="0" eaLnBrk="1" fontAlgn="auto" latinLnBrk="0" hangingPunct="1">
              <a:lnSpc>
                <a:spcPct val="120000"/>
              </a:lnSpc>
              <a:spcBef>
                <a:spcPts val="5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of</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workload</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was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reduced</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to</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 suboptimal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level</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in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routine</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activities</a:t>
            </a:r>
            <a:endPar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685800" marR="0" lvl="1" indent="-228600" algn="l" defTabSz="914400" rtl="0" eaLnBrk="1" fontAlgn="auto" latinLnBrk="0" hangingPunct="1">
              <a:lnSpc>
                <a:spcPct val="120000"/>
              </a:lnSpc>
              <a:spcBef>
                <a:spcPts val="5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Fatigue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increased</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significantly</a:t>
            </a:r>
            <a:endPar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endParaRPr>
          </a:p>
          <a:p>
            <a:pPr marL="685800" marR="0" lvl="1" indent="-228600" algn="l" defTabSz="914400" rtl="0" eaLnBrk="1" fontAlgn="auto" latinLnBrk="0" hangingPunct="1">
              <a:lnSpc>
                <a:spcPct val="120000"/>
              </a:lnSpc>
              <a:spcBef>
                <a:spcPts val="5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Reaction</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 time was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significantly</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longer</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worse</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compared</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to</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baseline</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 </a:t>
            </a:r>
            <a:r>
              <a:rPr kumimoji="0" lang="de-DE" sz="16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condition</a:t>
            </a:r>
            <a:r>
              <a:rPr kumimoji="0" lang="de-DE"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Wingdings" panose="05000000000000000000" pitchFamily="2" charset="2"/>
              </a:rPr>
              <a:t> (GoA1)</a:t>
            </a:r>
          </a:p>
          <a:p>
            <a:pPr marL="685800" marR="0" lvl="1" indent="-2286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endParaRPr kumimoji="0" lang="de-DE"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600"/>
              </a:spcAft>
              <a:buClrTx/>
              <a:buSzTx/>
              <a:buFont typeface="Wingdings" panose="05000000000000000000" pitchFamily="2" charset="2"/>
              <a:buChar char="§"/>
              <a:tabLst/>
              <a:defRPr/>
            </a:pPr>
            <a:endParaRPr kumimoji="0" lang="de-DE"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2">
            <a:extLst>
              <a:ext uri="{FF2B5EF4-FFF2-40B4-BE49-F238E27FC236}">
                <a16:creationId xmlns:a16="http://schemas.microsoft.com/office/drawing/2014/main" id="{7A2C89F2-00E7-494C-8857-1E5D98B1A5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794" y="1448774"/>
            <a:ext cx="2877947" cy="182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a:extLst>
              <a:ext uri="{FF2B5EF4-FFF2-40B4-BE49-F238E27FC236}">
                <a16:creationId xmlns:a16="http://schemas.microsoft.com/office/drawing/2014/main" id="{18E734D3-BD3C-4D83-9EB0-0B37376D42AA}"/>
              </a:ext>
            </a:extLst>
          </p:cNvPr>
          <p:cNvSpPr txBox="1"/>
          <p:nvPr/>
        </p:nvSpPr>
        <p:spPr>
          <a:xfrm>
            <a:off x="8033409" y="6524625"/>
            <a:ext cx="3743441" cy="26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DE"/>
            </a:defPPr>
            <a:lvl1pPr algn="r">
              <a:spcBef>
                <a:spcPct val="50000"/>
              </a:spcBef>
              <a:defRPr sz="1100" b="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Brandenburger et al. (2016) </a:t>
            </a:r>
            <a:endParaRPr kumimoji="0" lang="de-DE"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 name="Grafik 8">
            <a:extLst>
              <a:ext uri="{FF2B5EF4-FFF2-40B4-BE49-F238E27FC236}">
                <a16:creationId xmlns:a16="http://schemas.microsoft.com/office/drawing/2014/main" id="{429C61F4-B0E9-445D-B67E-C3167952D2EE}"/>
              </a:ext>
            </a:extLst>
          </p:cNvPr>
          <p:cNvPicPr/>
          <p:nvPr/>
        </p:nvPicPr>
        <p:blipFill>
          <a:blip r:embed="rId4"/>
          <a:stretch>
            <a:fillRect/>
          </a:stretch>
        </p:blipFill>
        <p:spPr>
          <a:xfrm>
            <a:off x="7278183" y="3555135"/>
            <a:ext cx="4803243" cy="2976813"/>
          </a:xfrm>
          <a:prstGeom prst="rect">
            <a:avLst/>
          </a:prstGeom>
          <a:ln>
            <a:solidFill>
              <a:schemeClr val="tx1"/>
            </a:solidFill>
          </a:ln>
        </p:spPr>
      </p:pic>
      <p:sp>
        <p:nvSpPr>
          <p:cNvPr id="10" name="Fußzeilenplatzhalter 9">
            <a:extLst>
              <a:ext uri="{FF2B5EF4-FFF2-40B4-BE49-F238E27FC236}">
                <a16:creationId xmlns:a16="http://schemas.microsoft.com/office/drawing/2014/main" id="{5541CD20-BEB8-4AA5-9C5A-5B196C77BDD4}"/>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1305066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4FE425-4F47-42FB-BD24-985B59EDE7B9}"/>
              </a:ext>
            </a:extLst>
          </p:cNvPr>
          <p:cNvSpPr>
            <a:spLocks noGrp="1"/>
          </p:cNvSpPr>
          <p:nvPr>
            <p:ph type="title"/>
          </p:nvPr>
        </p:nvSpPr>
        <p:spPr/>
        <p:txBody>
          <a:bodyPr/>
          <a:lstStyle/>
          <a:p>
            <a:r>
              <a:rPr lang="de-DE"/>
              <a:t>Out </a:t>
            </a:r>
            <a:r>
              <a:rPr lang="de-DE" err="1"/>
              <a:t>of</a:t>
            </a:r>
            <a:r>
              <a:rPr lang="de-DE"/>
              <a:t> </a:t>
            </a:r>
            <a:r>
              <a:rPr lang="de-DE" err="1"/>
              <a:t>the</a:t>
            </a:r>
            <a:r>
              <a:rPr lang="de-DE"/>
              <a:t> Loop Performance Problem</a:t>
            </a:r>
          </a:p>
        </p:txBody>
      </p:sp>
      <p:sp>
        <p:nvSpPr>
          <p:cNvPr id="4" name="Textplatzhalter 3">
            <a:extLst>
              <a:ext uri="{FF2B5EF4-FFF2-40B4-BE49-F238E27FC236}">
                <a16:creationId xmlns:a16="http://schemas.microsoft.com/office/drawing/2014/main" id="{38802809-3A06-457F-AD1F-188333B2D2CA}"/>
              </a:ext>
            </a:extLst>
          </p:cNvPr>
          <p:cNvSpPr>
            <a:spLocks noGrp="1"/>
          </p:cNvSpPr>
          <p:nvPr>
            <p:ph type="body" sz="quarter" idx="16"/>
          </p:nvPr>
        </p:nvSpPr>
        <p:spPr/>
        <p:txBody>
          <a:bodyPr>
            <a:normAutofit fontScale="92500" lnSpcReduction="20000"/>
          </a:bodyPr>
          <a:lstStyle/>
          <a:p>
            <a:r>
              <a:rPr lang="de-DE" kern="0"/>
              <a:t>The </a:t>
            </a:r>
            <a:r>
              <a:rPr lang="de-DE" kern="0" err="1"/>
              <a:t>probability</a:t>
            </a:r>
            <a:r>
              <a:rPr lang="de-DE" kern="0"/>
              <a:t> </a:t>
            </a:r>
            <a:r>
              <a:rPr lang="de-DE" kern="0" err="1"/>
              <a:t>of</a:t>
            </a:r>
            <a:r>
              <a:rPr lang="de-DE" kern="0"/>
              <a:t> a </a:t>
            </a:r>
            <a:r>
              <a:rPr lang="de-DE" kern="0" err="1"/>
              <a:t>mistake</a:t>
            </a:r>
            <a:r>
              <a:rPr lang="de-DE" kern="0"/>
              <a:t> </a:t>
            </a:r>
            <a:r>
              <a:rPr lang="de-DE" kern="0" err="1"/>
              <a:t>is</a:t>
            </a:r>
            <a:r>
              <a:rPr lang="de-DE" kern="0"/>
              <a:t> </a:t>
            </a:r>
            <a:r>
              <a:rPr lang="de-DE" kern="0" err="1"/>
              <a:t>increased</a:t>
            </a:r>
            <a:r>
              <a:rPr lang="de-DE" kern="0"/>
              <a:t>, </a:t>
            </a:r>
            <a:r>
              <a:rPr lang="de-DE" kern="0" err="1"/>
              <a:t>when</a:t>
            </a:r>
            <a:r>
              <a:rPr lang="de-DE" kern="0"/>
              <a:t> </a:t>
            </a:r>
            <a:r>
              <a:rPr lang="de-DE" kern="0" err="1"/>
              <a:t>the</a:t>
            </a:r>
            <a:r>
              <a:rPr lang="de-DE" kern="0"/>
              <a:t> human </a:t>
            </a:r>
            <a:r>
              <a:rPr lang="de-DE" kern="0" err="1"/>
              <a:t>operator</a:t>
            </a:r>
            <a:r>
              <a:rPr lang="de-DE" kern="0"/>
              <a:t> </a:t>
            </a:r>
            <a:r>
              <a:rPr lang="de-DE" kern="0" err="1"/>
              <a:t>has</a:t>
            </a:r>
            <a:r>
              <a:rPr lang="de-DE" kern="0"/>
              <a:t> </a:t>
            </a:r>
            <a:r>
              <a:rPr lang="de-DE" kern="0" err="1"/>
              <a:t>no</a:t>
            </a:r>
            <a:r>
              <a:rPr lang="de-DE" kern="0"/>
              <a:t> own, </a:t>
            </a:r>
            <a:r>
              <a:rPr lang="de-DE" kern="0" err="1"/>
              <a:t>active</a:t>
            </a:r>
            <a:r>
              <a:rPr lang="de-DE" kern="0"/>
              <a:t> </a:t>
            </a:r>
            <a:r>
              <a:rPr lang="de-DE" kern="0" err="1"/>
              <a:t>role</a:t>
            </a:r>
            <a:r>
              <a:rPr lang="de-DE" kern="0"/>
              <a:t> in human-</a:t>
            </a:r>
            <a:r>
              <a:rPr lang="de-DE" kern="0" err="1"/>
              <a:t>machine</a:t>
            </a:r>
            <a:r>
              <a:rPr lang="de-DE" kern="0"/>
              <a:t> </a:t>
            </a:r>
            <a:r>
              <a:rPr lang="de-DE" kern="0" err="1"/>
              <a:t>interaction</a:t>
            </a:r>
            <a:r>
              <a:rPr lang="de-DE" kern="0"/>
              <a:t> </a:t>
            </a:r>
            <a:r>
              <a:rPr lang="de-DE" kern="0" err="1"/>
              <a:t>anymore</a:t>
            </a:r>
            <a:r>
              <a:rPr lang="de-DE" kern="0"/>
              <a:t>. </a:t>
            </a:r>
            <a:r>
              <a:rPr lang="de-DE" sz="1300" kern="0"/>
              <a:t>(Bainbridge, 1983) </a:t>
            </a:r>
          </a:p>
          <a:p>
            <a:pPr marL="307975" indent="0">
              <a:buNone/>
            </a:pPr>
            <a:endParaRPr lang="de-DE" sz="1300" kern="0"/>
          </a:p>
          <a:p>
            <a:r>
              <a:rPr lang="de-DE" kern="0"/>
              <a:t>In </a:t>
            </a:r>
            <a:r>
              <a:rPr lang="de-DE" kern="0" err="1"/>
              <a:t>the</a:t>
            </a:r>
            <a:r>
              <a:rPr lang="de-DE" kern="0"/>
              <a:t> </a:t>
            </a:r>
            <a:r>
              <a:rPr lang="de-DE" kern="0" err="1"/>
              <a:t>case</a:t>
            </a:r>
            <a:r>
              <a:rPr lang="de-DE" kern="0"/>
              <a:t> </a:t>
            </a:r>
            <a:r>
              <a:rPr lang="de-DE" kern="0" err="1"/>
              <a:t>of</a:t>
            </a:r>
            <a:r>
              <a:rPr lang="de-DE" kern="0"/>
              <a:t> </a:t>
            </a:r>
            <a:r>
              <a:rPr lang="de-DE" kern="0" err="1"/>
              <a:t>the</a:t>
            </a:r>
            <a:r>
              <a:rPr lang="de-DE" kern="0"/>
              <a:t> </a:t>
            </a:r>
            <a:r>
              <a:rPr lang="de-DE" kern="0" err="1"/>
              <a:t>train</a:t>
            </a:r>
            <a:r>
              <a:rPr lang="de-DE" kern="0"/>
              <a:t> </a:t>
            </a:r>
            <a:r>
              <a:rPr lang="de-DE" kern="0" err="1"/>
              <a:t>driver</a:t>
            </a:r>
            <a:r>
              <a:rPr lang="de-DE" kern="0"/>
              <a:t> </a:t>
            </a:r>
            <a:r>
              <a:rPr lang="de-DE" kern="0" err="1"/>
              <a:t>this</a:t>
            </a:r>
            <a:r>
              <a:rPr lang="de-DE" kern="0"/>
              <a:t> </a:t>
            </a:r>
            <a:r>
              <a:rPr lang="de-DE" kern="0" err="1"/>
              <a:t>problem</a:t>
            </a:r>
            <a:r>
              <a:rPr lang="de-DE" kern="0"/>
              <a:t> </a:t>
            </a:r>
            <a:r>
              <a:rPr lang="de-DE" kern="0" err="1"/>
              <a:t>does</a:t>
            </a:r>
            <a:r>
              <a:rPr lang="de-DE" kern="0"/>
              <a:t> </a:t>
            </a:r>
            <a:r>
              <a:rPr lang="de-DE" kern="0" err="1"/>
              <a:t>already</a:t>
            </a:r>
            <a:r>
              <a:rPr lang="de-DE" kern="0"/>
              <a:t> </a:t>
            </a:r>
            <a:r>
              <a:rPr lang="de-DE" kern="0" err="1"/>
              <a:t>occurs</a:t>
            </a:r>
            <a:r>
              <a:rPr lang="de-DE" kern="0"/>
              <a:t> in </a:t>
            </a:r>
            <a:r>
              <a:rPr lang="de-DE" kern="0" err="1"/>
              <a:t>relatively</a:t>
            </a:r>
            <a:r>
              <a:rPr lang="de-DE" kern="0"/>
              <a:t> </a:t>
            </a:r>
            <a:r>
              <a:rPr lang="de-DE" kern="0" err="1"/>
              <a:t>low</a:t>
            </a:r>
            <a:r>
              <a:rPr lang="de-DE" kern="0"/>
              <a:t> Grades </a:t>
            </a:r>
            <a:r>
              <a:rPr lang="de-DE" kern="0" err="1"/>
              <a:t>of</a:t>
            </a:r>
            <a:r>
              <a:rPr lang="de-DE" kern="0"/>
              <a:t> Automation!</a:t>
            </a:r>
          </a:p>
          <a:p>
            <a:endParaRPr lang="de-DE" kern="0"/>
          </a:p>
          <a:p>
            <a:endParaRPr lang="de-DE"/>
          </a:p>
        </p:txBody>
      </p:sp>
      <p:pic>
        <p:nvPicPr>
          <p:cNvPr id="6" name="Picture 6" descr="Ähnliches Foto">
            <a:hlinkClick r:id="rId2"/>
            <a:extLst>
              <a:ext uri="{FF2B5EF4-FFF2-40B4-BE49-F238E27FC236}">
                <a16:creationId xmlns:a16="http://schemas.microsoft.com/office/drawing/2014/main" id="{18D96508-D586-4ADA-B41B-2A4448035CB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404651" y="1768985"/>
            <a:ext cx="5881108" cy="3374286"/>
          </a:xfrm>
          <a:prstGeom prst="rect">
            <a:avLst/>
          </a:prstGeom>
          <a:noFill/>
          <a:extLst>
            <a:ext uri="{909E8E84-426E-40DD-AFC4-6F175D3DCCD1}">
              <a14:hiddenFill xmlns:a14="http://schemas.microsoft.com/office/drawing/2010/main">
                <a:solidFill>
                  <a:srgbClr val="FFFFFF"/>
                </a:solidFill>
              </a14:hiddenFill>
            </a:ext>
          </a:extLst>
        </p:spPr>
      </p:pic>
      <p:sp>
        <p:nvSpPr>
          <p:cNvPr id="10" name="Fußzeilenplatzhalter 9">
            <a:extLst>
              <a:ext uri="{FF2B5EF4-FFF2-40B4-BE49-F238E27FC236}">
                <a16:creationId xmlns:a16="http://schemas.microsoft.com/office/drawing/2014/main" id="{C1C59738-8F94-477D-91FF-EF698EF04DEE}"/>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2912473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156D7-6B5D-463D-A968-2F775ECBFA79}"/>
              </a:ext>
            </a:extLst>
          </p:cNvPr>
          <p:cNvSpPr>
            <a:spLocks noGrp="1"/>
          </p:cNvSpPr>
          <p:nvPr>
            <p:ph type="title"/>
          </p:nvPr>
        </p:nvSpPr>
        <p:spPr>
          <a:xfrm>
            <a:off x="695327" y="333375"/>
            <a:ext cx="5400674" cy="985286"/>
          </a:xfrm>
        </p:spPr>
        <p:txBody>
          <a:bodyPr/>
          <a:lstStyle/>
          <a:p>
            <a:r>
              <a:rPr lang="de-DE" b="0" err="1"/>
              <a:t>Ongoing</a:t>
            </a:r>
            <a:r>
              <a:rPr lang="de-DE" b="0"/>
              <a:t> Work:</a:t>
            </a:r>
            <a:br>
              <a:rPr lang="de-DE"/>
            </a:br>
            <a:r>
              <a:rPr lang="de-DE"/>
              <a:t>Project ATO-Cargo</a:t>
            </a:r>
          </a:p>
        </p:txBody>
      </p:sp>
      <p:sp>
        <p:nvSpPr>
          <p:cNvPr id="3" name="Inhaltsplatzhalter 2">
            <a:extLst>
              <a:ext uri="{FF2B5EF4-FFF2-40B4-BE49-F238E27FC236}">
                <a16:creationId xmlns:a16="http://schemas.microsoft.com/office/drawing/2014/main" id="{63B3A8F2-EA89-4CC4-93E2-77AC96C06120}"/>
              </a:ext>
            </a:extLst>
          </p:cNvPr>
          <p:cNvSpPr>
            <a:spLocks noGrp="1"/>
          </p:cNvSpPr>
          <p:nvPr>
            <p:ph idx="1"/>
          </p:nvPr>
        </p:nvSpPr>
        <p:spPr>
          <a:xfrm>
            <a:off x="695326" y="2063850"/>
            <a:ext cx="5400675" cy="2243028"/>
          </a:xfrm>
        </p:spPr>
        <p:txBody>
          <a:bodyPr/>
          <a:lstStyle/>
          <a:p>
            <a:r>
              <a:rPr lang="de-DE"/>
              <a:t>Design and </a:t>
            </a:r>
            <a:r>
              <a:rPr lang="de-DE" err="1"/>
              <a:t>testing</a:t>
            </a:r>
            <a:r>
              <a:rPr lang="de-DE"/>
              <a:t> </a:t>
            </a:r>
            <a:r>
              <a:rPr lang="de-DE" err="1"/>
              <a:t>of</a:t>
            </a:r>
            <a:r>
              <a:rPr lang="de-DE"/>
              <a:t> a human </a:t>
            </a:r>
            <a:r>
              <a:rPr lang="de-DE" err="1"/>
              <a:t>centered</a:t>
            </a:r>
            <a:r>
              <a:rPr lang="de-DE"/>
              <a:t> </a:t>
            </a:r>
            <a:r>
              <a:rPr lang="de-DE" err="1"/>
              <a:t>working</a:t>
            </a:r>
            <a:r>
              <a:rPr lang="de-DE"/>
              <a:t> </a:t>
            </a:r>
            <a:r>
              <a:rPr lang="de-DE" err="1"/>
              <a:t>environment</a:t>
            </a:r>
            <a:r>
              <a:rPr lang="de-DE"/>
              <a:t> </a:t>
            </a:r>
            <a:r>
              <a:rPr lang="de-DE" err="1"/>
              <a:t>for</a:t>
            </a:r>
            <a:r>
              <a:rPr lang="de-DE"/>
              <a:t> remote </a:t>
            </a:r>
            <a:r>
              <a:rPr lang="de-DE" err="1"/>
              <a:t>train</a:t>
            </a:r>
            <a:r>
              <a:rPr lang="de-DE"/>
              <a:t> </a:t>
            </a:r>
            <a:r>
              <a:rPr lang="de-DE" err="1"/>
              <a:t>operations</a:t>
            </a:r>
            <a:endParaRPr lang="de-DE"/>
          </a:p>
          <a:p>
            <a:r>
              <a:rPr lang="de-DE" err="1"/>
              <a:t>Functional</a:t>
            </a:r>
            <a:r>
              <a:rPr lang="de-DE"/>
              <a:t> </a:t>
            </a:r>
            <a:r>
              <a:rPr lang="de-DE" err="1"/>
              <a:t>demonstration</a:t>
            </a:r>
            <a:r>
              <a:rPr lang="de-DE"/>
              <a:t> on </a:t>
            </a:r>
            <a:r>
              <a:rPr lang="de-DE" err="1"/>
              <a:t>Betouweroute</a:t>
            </a:r>
            <a:r>
              <a:rPr lang="de-DE"/>
              <a:t> in 2025</a:t>
            </a:r>
          </a:p>
          <a:p>
            <a:endParaRPr lang="de-DE"/>
          </a:p>
        </p:txBody>
      </p:sp>
      <p:sp>
        <p:nvSpPr>
          <p:cNvPr id="4" name="Textplatzhalter 3">
            <a:extLst>
              <a:ext uri="{FF2B5EF4-FFF2-40B4-BE49-F238E27FC236}">
                <a16:creationId xmlns:a16="http://schemas.microsoft.com/office/drawing/2014/main" id="{198C2F54-632B-4331-B877-81C365350401}"/>
              </a:ext>
            </a:extLst>
          </p:cNvPr>
          <p:cNvSpPr>
            <a:spLocks noGrp="1"/>
          </p:cNvSpPr>
          <p:nvPr>
            <p:ph type="body" sz="quarter" idx="16"/>
          </p:nvPr>
        </p:nvSpPr>
        <p:spPr>
          <a:xfrm>
            <a:off x="287666" y="4969384"/>
            <a:ext cx="5918248" cy="1278857"/>
          </a:xfrm>
        </p:spPr>
        <p:txBody>
          <a:bodyPr>
            <a:normAutofit fontScale="92500" lnSpcReduction="10000"/>
          </a:bodyPr>
          <a:lstStyle/>
          <a:p>
            <a:r>
              <a:rPr lang="de-DE" sz="1900"/>
              <a:t>Links </a:t>
            </a:r>
            <a:r>
              <a:rPr lang="de-DE" sz="1900" err="1"/>
              <a:t>for</a:t>
            </a:r>
            <a:r>
              <a:rPr lang="de-DE" sz="1900"/>
              <a:t> </a:t>
            </a:r>
            <a:r>
              <a:rPr lang="de-DE" sz="1900" err="1"/>
              <a:t>further</a:t>
            </a:r>
            <a:r>
              <a:rPr lang="de-DE" sz="1900"/>
              <a:t> </a:t>
            </a:r>
            <a:r>
              <a:rPr lang="de-DE" sz="1900" err="1"/>
              <a:t>reading</a:t>
            </a:r>
            <a:r>
              <a:rPr lang="de-DE" sz="1900"/>
              <a:t>:</a:t>
            </a:r>
          </a:p>
          <a:p>
            <a:r>
              <a:rPr lang="de-DE" sz="1900">
                <a:hlinkClick r:id="rId2">
                  <a:extLst>
                    <a:ext uri="{A12FA001-AC4F-418D-AE19-62706E023703}">
                      <ahyp:hlinkClr xmlns:ahyp="http://schemas.microsoft.com/office/drawing/2018/hyperlinkcolor" val="tx"/>
                    </a:ext>
                  </a:extLst>
                </a:hlinkClick>
              </a:rPr>
              <a:t>Jacob (2022) – Project ATO </a:t>
            </a:r>
            <a:r>
              <a:rPr lang="de-DE" sz="1900" err="1">
                <a:hlinkClick r:id="rId2">
                  <a:extLst>
                    <a:ext uri="{A12FA001-AC4F-418D-AE19-62706E023703}">
                      <ahyp:hlinkClr xmlns:ahyp="http://schemas.microsoft.com/office/drawing/2018/hyperlinkcolor" val="tx"/>
                    </a:ext>
                  </a:extLst>
                </a:hlinkClick>
              </a:rPr>
              <a:t>Betuweroute</a:t>
            </a:r>
            <a:endParaRPr lang="de-DE" sz="1900"/>
          </a:p>
          <a:p>
            <a:r>
              <a:rPr lang="de-DE" sz="1900">
                <a:hlinkClick r:id="rId3">
                  <a:extLst>
                    <a:ext uri="{A12FA001-AC4F-418D-AE19-62706E023703}">
                      <ahyp:hlinkClr xmlns:ahyp="http://schemas.microsoft.com/office/drawing/2018/hyperlinkcolor" val="tx"/>
                    </a:ext>
                  </a:extLst>
                </a:hlinkClick>
              </a:rPr>
              <a:t>DLR (2021) - Projekt ATO-Cargo: Erprobung automatisierter Güterzüge</a:t>
            </a:r>
            <a:endParaRPr lang="de-DE" sz="1900"/>
          </a:p>
          <a:p>
            <a:endParaRPr lang="de-DE"/>
          </a:p>
        </p:txBody>
      </p:sp>
      <p:grpSp>
        <p:nvGrpSpPr>
          <p:cNvPr id="6" name="Gruppieren 5">
            <a:extLst>
              <a:ext uri="{FF2B5EF4-FFF2-40B4-BE49-F238E27FC236}">
                <a16:creationId xmlns:a16="http://schemas.microsoft.com/office/drawing/2014/main" id="{88D3921D-EB10-48D8-A463-E67F2387782B}"/>
              </a:ext>
            </a:extLst>
          </p:cNvPr>
          <p:cNvGrpSpPr/>
          <p:nvPr/>
        </p:nvGrpSpPr>
        <p:grpSpPr>
          <a:xfrm>
            <a:off x="6315826" y="2758292"/>
            <a:ext cx="5722204" cy="3489949"/>
            <a:chOff x="336604" y="-83806"/>
            <a:chExt cx="11521966" cy="7027200"/>
          </a:xfrm>
        </p:grpSpPr>
        <p:pic>
          <p:nvPicPr>
            <p:cNvPr id="7" name="Inhaltsplatzhalter 5">
              <a:extLst>
                <a:ext uri="{FF2B5EF4-FFF2-40B4-BE49-F238E27FC236}">
                  <a16:creationId xmlns:a16="http://schemas.microsoft.com/office/drawing/2014/main" id="{4440FF57-BE7F-4826-AE27-23DE11A0A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604" y="-83806"/>
              <a:ext cx="11521966" cy="7027200"/>
            </a:xfrm>
            <a:prstGeom prst="rect">
              <a:avLst/>
            </a:prstGeom>
            <a:ln>
              <a:noFill/>
            </a:ln>
            <a:effectLst>
              <a:outerShdw blurRad="292100" dist="139700" dir="2700000" algn="tl" rotWithShape="0">
                <a:srgbClr val="333333">
                  <a:alpha val="65000"/>
                </a:srgbClr>
              </a:outerShdw>
            </a:effectLst>
          </p:spPr>
        </p:pic>
        <p:pic>
          <p:nvPicPr>
            <p:cNvPr id="8" name="Grafik 7">
              <a:extLst>
                <a:ext uri="{FF2B5EF4-FFF2-40B4-BE49-F238E27FC236}">
                  <a16:creationId xmlns:a16="http://schemas.microsoft.com/office/drawing/2014/main" id="{A5E4719F-9927-44BE-9671-3B70349633C0}"/>
                </a:ext>
              </a:extLst>
            </p:cNvPr>
            <p:cNvPicPr>
              <a:picLocks noChangeAspect="1"/>
            </p:cNvPicPr>
            <p:nvPr/>
          </p:nvPicPr>
          <p:blipFill rotWithShape="1">
            <a:blip r:embed="rId5"/>
            <a:srcRect t="18318" b="7798"/>
            <a:stretch/>
          </p:blipFill>
          <p:spPr>
            <a:xfrm>
              <a:off x="4149897" y="342199"/>
              <a:ext cx="7705199" cy="3159604"/>
            </a:xfrm>
            <a:prstGeom prst="rect">
              <a:avLst/>
            </a:prstGeom>
            <a:ln>
              <a:noFill/>
            </a:ln>
            <a:effectLst>
              <a:outerShdw blurRad="292100" dist="139700" dir="2700000" algn="tl" rotWithShape="0">
                <a:srgbClr val="333333">
                  <a:alpha val="65000"/>
                </a:srgbClr>
              </a:outerShdw>
            </a:effectLst>
          </p:spPr>
        </p:pic>
      </p:grpSp>
      <p:sp>
        <p:nvSpPr>
          <p:cNvPr id="9" name="Rechteck 8">
            <a:extLst>
              <a:ext uri="{FF2B5EF4-FFF2-40B4-BE49-F238E27FC236}">
                <a16:creationId xmlns:a16="http://schemas.microsoft.com/office/drawing/2014/main" id="{1900AAFF-E0A1-4834-B036-D40E7E3907B3}"/>
              </a:ext>
            </a:extLst>
          </p:cNvPr>
          <p:cNvSpPr/>
          <p:nvPr/>
        </p:nvSpPr>
        <p:spPr>
          <a:xfrm>
            <a:off x="9924199" y="6302689"/>
            <a:ext cx="2491228" cy="3209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solidFill>
                <a:effectLst/>
                <a:uLnTx/>
                <a:uFillTx/>
                <a:latin typeface="Arial" panose="020B0604020202020204"/>
                <a:ea typeface="+mn-ea"/>
                <a:cs typeface="+mn-cs"/>
              </a:rPr>
              <a:t>Source: Brandenburger &amp; Naumann (2019)</a:t>
            </a:r>
          </a:p>
        </p:txBody>
      </p:sp>
      <p:pic>
        <p:nvPicPr>
          <p:cNvPr id="10" name="Picture 24" descr="Control Room Solutions By Cloud Tech1 - Data Center Security Cartoon , Free  Transparent Clipart - ClipartKey">
            <a:extLst>
              <a:ext uri="{FF2B5EF4-FFF2-40B4-BE49-F238E27FC236}">
                <a16:creationId xmlns:a16="http://schemas.microsoft.com/office/drawing/2014/main" id="{705DF376-62C9-46EF-8050-0C932433F1ED}"/>
              </a:ext>
            </a:extLst>
          </p:cNvPr>
          <p:cNvPicPr>
            <a:picLocks noChangeAspect="1" noChangeArrowheads="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096000" y="1078564"/>
            <a:ext cx="2995168" cy="1614062"/>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A10E809B-A69F-497F-BF2F-80AE81BD5A20}"/>
              </a:ext>
            </a:extLst>
          </p:cNvPr>
          <p:cNvSpPr/>
          <p:nvPr/>
        </p:nvSpPr>
        <p:spPr>
          <a:xfrm>
            <a:off x="8062827" y="1197185"/>
            <a:ext cx="856490" cy="560797"/>
          </a:xfrm>
          <a:prstGeom prst="rect">
            <a:avLst/>
          </a:prstGeom>
          <a:noFill/>
          <a:ln w="38100">
            <a:solidFill>
              <a:srgbClr val="F2C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180975" algn="ctr" defTabSz="914400" rtl="0" eaLnBrk="1" fontAlgn="auto" latinLnBrk="0" hangingPunct="1">
              <a:lnSpc>
                <a:spcPct val="100000"/>
              </a:lnSpc>
              <a:spcBef>
                <a:spcPts val="0"/>
              </a:spcBef>
              <a:spcAft>
                <a:spcPts val="0"/>
              </a:spcAft>
              <a:buClr>
                <a:srgbClr val="F8DE53"/>
              </a:buClr>
              <a:buSzTx/>
              <a:buFont typeface="DB Sans" panose="020B0502050202020204" pitchFamily="34" charset="0"/>
              <a:buChar char="‒"/>
              <a:tabLst/>
              <a:defRPr/>
            </a:pPr>
            <a:endParaRPr kumimoji="0" lang="de-DE" sz="1600" b="0" i="0" u="none" strike="noStrike" kern="1200" cap="none" spc="0" normalizeH="0" baseline="0" noProof="0" err="1">
              <a:ln>
                <a:noFill/>
              </a:ln>
              <a:solidFill>
                <a:srgbClr val="000000"/>
              </a:solidFill>
              <a:effectLst/>
              <a:uLnTx/>
              <a:uFillTx/>
              <a:latin typeface="Arial" panose="020B0604020202020204"/>
              <a:ea typeface="+mn-ea"/>
              <a:cs typeface="+mn-cs"/>
            </a:endParaRPr>
          </a:p>
        </p:txBody>
      </p:sp>
      <p:cxnSp>
        <p:nvCxnSpPr>
          <p:cNvPr id="12" name="Verbinder: gewinkelt 11">
            <a:extLst>
              <a:ext uri="{FF2B5EF4-FFF2-40B4-BE49-F238E27FC236}">
                <a16:creationId xmlns:a16="http://schemas.microsoft.com/office/drawing/2014/main" id="{15E17993-981E-4354-98CD-963A0F36171F}"/>
              </a:ext>
            </a:extLst>
          </p:cNvPr>
          <p:cNvCxnSpPr>
            <a:cxnSpLocks/>
          </p:cNvCxnSpPr>
          <p:nvPr/>
        </p:nvCxnSpPr>
        <p:spPr>
          <a:xfrm>
            <a:off x="8919317" y="1477818"/>
            <a:ext cx="257611" cy="1280708"/>
          </a:xfrm>
          <a:prstGeom prst="bentConnector2">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4" name="Rechteck 13">
            <a:extLst>
              <a:ext uri="{FF2B5EF4-FFF2-40B4-BE49-F238E27FC236}">
                <a16:creationId xmlns:a16="http://schemas.microsoft.com/office/drawing/2014/main" id="{9D02AAFC-0BA1-4A79-B138-25E5D2931D74}"/>
              </a:ext>
            </a:extLst>
          </p:cNvPr>
          <p:cNvSpPr/>
          <p:nvPr/>
        </p:nvSpPr>
        <p:spPr>
          <a:xfrm>
            <a:off x="7755432" y="333375"/>
            <a:ext cx="1471279" cy="76382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srgbClr val="FFC000"/>
                </a:solidFill>
                <a:effectLst/>
                <a:uLnTx/>
                <a:uFillTx/>
                <a:latin typeface="Arial" pitchFamily="34" charset="0"/>
                <a:ea typeface="+mn-ea"/>
                <a:cs typeface="Arial" pitchFamily="34" charset="0"/>
              </a:rPr>
              <a:t>!</a:t>
            </a:r>
          </a:p>
        </p:txBody>
      </p:sp>
      <p:pic>
        <p:nvPicPr>
          <p:cNvPr id="17" name="Grafik 16">
            <a:extLst>
              <a:ext uri="{FF2B5EF4-FFF2-40B4-BE49-F238E27FC236}">
                <a16:creationId xmlns:a16="http://schemas.microsoft.com/office/drawing/2014/main" id="{5BDE6AAC-7AB7-4F42-9B71-48DC97634D7D}"/>
              </a:ext>
            </a:extLst>
          </p:cNvPr>
          <p:cNvPicPr>
            <a:picLocks noChangeAspect="1"/>
          </p:cNvPicPr>
          <p:nvPr/>
        </p:nvPicPr>
        <p:blipFill>
          <a:blip r:embed="rId7"/>
          <a:stretch>
            <a:fillRect/>
          </a:stretch>
        </p:blipFill>
        <p:spPr>
          <a:xfrm>
            <a:off x="9981169" y="417783"/>
            <a:ext cx="914400" cy="752475"/>
          </a:xfrm>
          <a:prstGeom prst="rect">
            <a:avLst/>
          </a:prstGeom>
        </p:spPr>
      </p:pic>
      <p:sp>
        <p:nvSpPr>
          <p:cNvPr id="18" name="Fußzeilenplatzhalter 17">
            <a:extLst>
              <a:ext uri="{FF2B5EF4-FFF2-40B4-BE49-F238E27FC236}">
                <a16:creationId xmlns:a16="http://schemas.microsoft.com/office/drawing/2014/main" id="{E081ADAC-5392-4AE0-9D2E-80443C9FF92B}"/>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2939344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5D54B813-2537-4156-9B1C-6F81A23428DC}"/>
              </a:ext>
            </a:extLst>
          </p:cNvPr>
          <p:cNvPicPr>
            <a:picLocks noGrp="1" noChangeAspect="1"/>
          </p:cNvPicPr>
          <p:nvPr>
            <p:ph type="pic" sz="quarter" idx="11"/>
          </p:nvPr>
        </p:nvPicPr>
        <p:blipFill>
          <a:blip r:embed="rId2"/>
          <a:srcRect t="989" b="989"/>
          <a:stretch>
            <a:fillRect/>
          </a:stretch>
        </p:blipFill>
        <p:spPr>
          <a:prstGeom prst="rect">
            <a:avLst/>
          </a:prstGeom>
        </p:spPr>
      </p:pic>
      <p:sp>
        <p:nvSpPr>
          <p:cNvPr id="4" name="Textplatzhalter 3">
            <a:extLst>
              <a:ext uri="{FF2B5EF4-FFF2-40B4-BE49-F238E27FC236}">
                <a16:creationId xmlns:a16="http://schemas.microsoft.com/office/drawing/2014/main" id="{223B413D-72A2-4CAE-A820-741F23381A6B}"/>
              </a:ext>
            </a:extLst>
          </p:cNvPr>
          <p:cNvSpPr>
            <a:spLocks noGrp="1"/>
          </p:cNvSpPr>
          <p:nvPr>
            <p:ph type="body" sz="quarter" idx="13"/>
          </p:nvPr>
        </p:nvSpPr>
        <p:spPr/>
        <p:txBody>
          <a:bodyPr/>
          <a:lstStyle/>
          <a:p>
            <a:endParaRPr lang="de-DE"/>
          </a:p>
        </p:txBody>
      </p:sp>
      <p:sp>
        <p:nvSpPr>
          <p:cNvPr id="7" name="Titel 1">
            <a:extLst>
              <a:ext uri="{FF2B5EF4-FFF2-40B4-BE49-F238E27FC236}">
                <a16:creationId xmlns:a16="http://schemas.microsoft.com/office/drawing/2014/main" id="{FF5DA5C9-9866-4895-9325-D62127DEC33B}"/>
              </a:ext>
            </a:extLst>
          </p:cNvPr>
          <p:cNvSpPr txBox="1">
            <a:spLocks/>
          </p:cNvSpPr>
          <p:nvPr/>
        </p:nvSpPr>
        <p:spPr>
          <a:xfrm>
            <a:off x="1157321" y="2328420"/>
            <a:ext cx="10164695" cy="2196446"/>
          </a:xfrm>
          <a:prstGeom prst="rect">
            <a:avLst/>
          </a:prstGeom>
          <a:solidFill>
            <a:srgbClr val="BE9600">
              <a:alpha val="80000"/>
            </a:srgbClr>
          </a:solidFill>
        </p:spPr>
        <p:txBody>
          <a:bodyPr vert="horz" lIns="396000" tIns="0" rIns="72000" bIns="0" rtlCol="0" anchor="b">
            <a:normAutofit fontScale="92500" lnSpcReduction="20000"/>
          </a:bodyPr>
          <a:lstStyle>
            <a:lvl1pPr>
              <a:lnSpc>
                <a:spcPct val="90000"/>
              </a:lnSpc>
              <a:spcBef>
                <a:spcPct val="0"/>
              </a:spcBef>
              <a:buNone/>
              <a:defRPr sz="4800" b="1" cap="all" baseline="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de-DE" sz="18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However</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a:t>
            </a: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How</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do </a:t>
            </a: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we</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a:t>
            </a: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want</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a:t>
            </a: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to</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a:t>
            </a: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work</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in </a:t>
            </a: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the</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a:t>
            </a: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future</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How</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a:t>
            </a: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might</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a:t>
            </a: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we</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a:t>
            </a:r>
            <a:r>
              <a:rPr kumimoji="0" lang="de-DE" sz="2000" b="1" i="0" u="none" strike="noStrike" kern="1200" cap="all"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ensure</a:t>
            </a:r>
            <a:r>
              <a:rPr kumimoji="0" lang="de-DE"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a:t>
            </a:r>
            <a:r>
              <a:rPr kumimoji="0" lang="en-US" sz="20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Humane, satisfactory and personality enhancing work in highly automated and digital railway working environments?</a:t>
            </a:r>
            <a:br>
              <a:rPr kumimoji="0" lang="de-DE" sz="36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br>
            <a:endParaRPr kumimoji="0" lang="de-DE" sz="36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8" name="Fußzeilenplatzhalter 7">
            <a:extLst>
              <a:ext uri="{FF2B5EF4-FFF2-40B4-BE49-F238E27FC236}">
                <a16:creationId xmlns:a16="http://schemas.microsoft.com/office/drawing/2014/main" id="{50F1BCB2-D24E-428F-82B5-99C636901E5A}"/>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445240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CBB6AF-9E1E-4263-9D40-FAC527DAA914}"/>
              </a:ext>
            </a:extLst>
          </p:cNvPr>
          <p:cNvSpPr>
            <a:spLocks noGrp="1"/>
          </p:cNvSpPr>
          <p:nvPr>
            <p:ph type="title"/>
          </p:nvPr>
        </p:nvSpPr>
        <p:spPr/>
        <p:txBody>
          <a:bodyPr/>
          <a:lstStyle/>
          <a:p>
            <a:r>
              <a:rPr lang="de-DE"/>
              <a:t>Job </a:t>
            </a:r>
            <a:r>
              <a:rPr lang="de-DE" err="1"/>
              <a:t>Characteristics</a:t>
            </a:r>
            <a:r>
              <a:rPr lang="de-DE"/>
              <a:t> Model</a:t>
            </a:r>
            <a:br>
              <a:rPr lang="de-DE"/>
            </a:br>
            <a:r>
              <a:rPr lang="de-DE" sz="2000" b="0"/>
              <a:t>(Hackman and Oldham, 1976)</a:t>
            </a:r>
            <a:endParaRPr lang="de-DE" b="0"/>
          </a:p>
        </p:txBody>
      </p:sp>
      <p:sp>
        <p:nvSpPr>
          <p:cNvPr id="6" name="Rechteck: abgerundete Ecken 5">
            <a:extLst>
              <a:ext uri="{FF2B5EF4-FFF2-40B4-BE49-F238E27FC236}">
                <a16:creationId xmlns:a16="http://schemas.microsoft.com/office/drawing/2014/main" id="{8D6D9C09-E37D-401B-A4A2-FC3CA9E9F5B8}"/>
              </a:ext>
            </a:extLst>
          </p:cNvPr>
          <p:cNvSpPr/>
          <p:nvPr/>
        </p:nvSpPr>
        <p:spPr>
          <a:xfrm>
            <a:off x="4454236" y="1318661"/>
            <a:ext cx="3283527" cy="540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Growth Need </a:t>
            </a: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Strength</a:t>
            </a: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 GNS</a:t>
            </a:r>
          </a:p>
        </p:txBody>
      </p:sp>
      <p:sp>
        <p:nvSpPr>
          <p:cNvPr id="7" name="Rechteck: abgerundete Ecken 6">
            <a:extLst>
              <a:ext uri="{FF2B5EF4-FFF2-40B4-BE49-F238E27FC236}">
                <a16:creationId xmlns:a16="http://schemas.microsoft.com/office/drawing/2014/main" id="{81623657-E955-4F27-9DAF-4111F20D653A}"/>
              </a:ext>
            </a:extLst>
          </p:cNvPr>
          <p:cNvSpPr/>
          <p:nvPr/>
        </p:nvSpPr>
        <p:spPr>
          <a:xfrm>
            <a:off x="822960" y="2319251"/>
            <a:ext cx="2951018" cy="2585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FFFFFF"/>
                </a:solidFill>
                <a:effectLst/>
                <a:uLnTx/>
                <a:uFillTx/>
                <a:latin typeface="Arial" panose="020B0604020202020204"/>
                <a:ea typeface="+mn-ea"/>
                <a:cs typeface="+mn-cs"/>
              </a:rPr>
              <a:t>Core </a:t>
            </a:r>
            <a:r>
              <a:rPr kumimoji="0" lang="de-DE" sz="1800" b="1" i="0" u="none" strike="noStrike" kern="1200" cap="none" spc="0" normalizeH="0" baseline="0" noProof="0" err="1">
                <a:ln>
                  <a:noFill/>
                </a:ln>
                <a:solidFill>
                  <a:srgbClr val="FFFFFF"/>
                </a:solidFill>
                <a:effectLst/>
                <a:uLnTx/>
                <a:uFillTx/>
                <a:latin typeface="Arial" panose="020B0604020202020204"/>
                <a:ea typeface="+mn-ea"/>
                <a:cs typeface="+mn-cs"/>
              </a:rPr>
              <a:t>Characteristics</a:t>
            </a:r>
            <a:endParaRPr kumimoji="0" lang="de-DE"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Autonomy</a:t>
            </a: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Feedback</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Skill</a:t>
            </a: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 Variety</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Task Identity</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Task </a:t>
            </a: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Significance</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hteck: abgerundete Ecken 7">
            <a:extLst>
              <a:ext uri="{FF2B5EF4-FFF2-40B4-BE49-F238E27FC236}">
                <a16:creationId xmlns:a16="http://schemas.microsoft.com/office/drawing/2014/main" id="{92A840AE-FF97-42C3-AACC-ECAE1445C6F3}"/>
              </a:ext>
            </a:extLst>
          </p:cNvPr>
          <p:cNvSpPr/>
          <p:nvPr/>
        </p:nvSpPr>
        <p:spPr>
          <a:xfrm>
            <a:off x="4620490" y="2319251"/>
            <a:ext cx="2951018" cy="2585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FFFFFF"/>
                </a:solidFill>
                <a:effectLst/>
                <a:uLnTx/>
                <a:uFillTx/>
                <a:latin typeface="Arial" panose="020B0604020202020204"/>
                <a:ea typeface="+mn-ea"/>
                <a:cs typeface="+mn-cs"/>
              </a:rPr>
              <a:t>Psychological States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Responsibility</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Knowledge </a:t>
            </a: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of</a:t>
            </a: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Results</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Meaningfulness</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hteck: abgerundete Ecken 8">
            <a:extLst>
              <a:ext uri="{FF2B5EF4-FFF2-40B4-BE49-F238E27FC236}">
                <a16:creationId xmlns:a16="http://schemas.microsoft.com/office/drawing/2014/main" id="{E5CCFD67-B1A9-423D-8E03-BF3F9C3641E3}"/>
              </a:ext>
            </a:extLst>
          </p:cNvPr>
          <p:cNvSpPr/>
          <p:nvPr/>
        </p:nvSpPr>
        <p:spPr>
          <a:xfrm>
            <a:off x="8418020" y="2259750"/>
            <a:ext cx="2951018" cy="2585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FFFFFF"/>
                </a:solidFill>
                <a:effectLst/>
                <a:uLnTx/>
                <a:uFillTx/>
                <a:latin typeface="Arial" panose="020B0604020202020204"/>
                <a:ea typeface="+mn-ea"/>
                <a:cs typeface="+mn-cs"/>
              </a:rPr>
              <a:t>Outcomes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Motivation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Performance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Satisfaction</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Withdrawal</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1" name="Verbinder: gewinkelt 10">
            <a:extLst>
              <a:ext uri="{FF2B5EF4-FFF2-40B4-BE49-F238E27FC236}">
                <a16:creationId xmlns:a16="http://schemas.microsoft.com/office/drawing/2014/main" id="{31E9AF49-33E4-46F7-947E-C6A34523BF28}"/>
              </a:ext>
            </a:extLst>
          </p:cNvPr>
          <p:cNvCxnSpPr>
            <a:stCxn id="6" idx="1"/>
            <a:endCxn id="7" idx="0"/>
          </p:cNvCxnSpPr>
          <p:nvPr/>
        </p:nvCxnSpPr>
        <p:spPr>
          <a:xfrm rot="10800000" flipV="1">
            <a:off x="2298470" y="1588825"/>
            <a:ext cx="2155767" cy="730426"/>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Verbinder: gewinkelt 12">
            <a:extLst>
              <a:ext uri="{FF2B5EF4-FFF2-40B4-BE49-F238E27FC236}">
                <a16:creationId xmlns:a16="http://schemas.microsoft.com/office/drawing/2014/main" id="{4F37EE58-8A49-4BBC-89E9-4DE3BDA42E72}"/>
              </a:ext>
            </a:extLst>
          </p:cNvPr>
          <p:cNvCxnSpPr>
            <a:stCxn id="6" idx="3"/>
            <a:endCxn id="9" idx="0"/>
          </p:cNvCxnSpPr>
          <p:nvPr/>
        </p:nvCxnSpPr>
        <p:spPr>
          <a:xfrm>
            <a:off x="7737763" y="1588825"/>
            <a:ext cx="2155766" cy="670925"/>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F2C3D1E3-60C3-497B-8CA8-4E476A49C43B}"/>
              </a:ext>
            </a:extLst>
          </p:cNvPr>
          <p:cNvCxnSpPr/>
          <p:nvPr/>
        </p:nvCxnSpPr>
        <p:spPr>
          <a:xfrm>
            <a:off x="3773978" y="2989006"/>
            <a:ext cx="84651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58D3CDB9-82EB-43DC-B2DA-7445ECECE3AA}"/>
              </a:ext>
            </a:extLst>
          </p:cNvPr>
          <p:cNvCxnSpPr/>
          <p:nvPr/>
        </p:nvCxnSpPr>
        <p:spPr>
          <a:xfrm>
            <a:off x="3773978" y="3429000"/>
            <a:ext cx="84651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Geschweifte Klammer rechts 17">
            <a:extLst>
              <a:ext uri="{FF2B5EF4-FFF2-40B4-BE49-F238E27FC236}">
                <a16:creationId xmlns:a16="http://schemas.microsoft.com/office/drawing/2014/main" id="{A04E2F38-F851-4351-BD3B-91F5A7C132D1}"/>
              </a:ext>
            </a:extLst>
          </p:cNvPr>
          <p:cNvSpPr/>
          <p:nvPr/>
        </p:nvSpPr>
        <p:spPr>
          <a:xfrm>
            <a:off x="3773978" y="3657600"/>
            <a:ext cx="296577" cy="104784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9" name="Gerade Verbindung mit Pfeil 18">
            <a:extLst>
              <a:ext uri="{FF2B5EF4-FFF2-40B4-BE49-F238E27FC236}">
                <a16:creationId xmlns:a16="http://schemas.microsoft.com/office/drawing/2014/main" id="{DBEC83EC-42E3-4E79-8237-D9AC2514643B}"/>
              </a:ext>
            </a:extLst>
          </p:cNvPr>
          <p:cNvCxnSpPr>
            <a:cxnSpLocks/>
          </p:cNvCxnSpPr>
          <p:nvPr/>
        </p:nvCxnSpPr>
        <p:spPr>
          <a:xfrm>
            <a:off x="4103582" y="4181168"/>
            <a:ext cx="51690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981E5A51-7CDD-48A5-A30A-BC6AF9B3652B}"/>
              </a:ext>
            </a:extLst>
          </p:cNvPr>
          <p:cNvCxnSpPr/>
          <p:nvPr/>
        </p:nvCxnSpPr>
        <p:spPr>
          <a:xfrm>
            <a:off x="7571508" y="3593690"/>
            <a:ext cx="84651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Fußzeilenplatzhalter 11">
            <a:extLst>
              <a:ext uri="{FF2B5EF4-FFF2-40B4-BE49-F238E27FC236}">
                <a16:creationId xmlns:a16="http://schemas.microsoft.com/office/drawing/2014/main" id="{EB766E3A-E054-4E8E-A6CD-194C529D77E9}"/>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1830420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CBB6AF-9E1E-4263-9D40-FAC527DAA914}"/>
              </a:ext>
            </a:extLst>
          </p:cNvPr>
          <p:cNvSpPr>
            <a:spLocks noGrp="1"/>
          </p:cNvSpPr>
          <p:nvPr>
            <p:ph type="title"/>
          </p:nvPr>
        </p:nvSpPr>
        <p:spPr/>
        <p:txBody>
          <a:bodyPr/>
          <a:lstStyle/>
          <a:p>
            <a:r>
              <a:rPr lang="de-DE"/>
              <a:t>Job </a:t>
            </a:r>
            <a:r>
              <a:rPr lang="de-DE" err="1"/>
              <a:t>Characteristics</a:t>
            </a:r>
            <a:r>
              <a:rPr lang="de-DE"/>
              <a:t> Model </a:t>
            </a:r>
            <a:r>
              <a:rPr lang="de-DE">
                <a:sym typeface="Wingdings" panose="05000000000000000000" pitchFamily="2" charset="2"/>
              </a:rPr>
              <a:t> </a:t>
            </a:r>
            <a:r>
              <a:rPr lang="de-DE" err="1">
                <a:sym typeface="Wingdings" panose="05000000000000000000" pitchFamily="2" charset="2"/>
              </a:rPr>
              <a:t>Risks</a:t>
            </a:r>
            <a:r>
              <a:rPr lang="de-DE">
                <a:sym typeface="Wingdings" panose="05000000000000000000" pitchFamily="2" charset="2"/>
              </a:rPr>
              <a:t> </a:t>
            </a:r>
            <a:r>
              <a:rPr lang="de-DE" err="1">
                <a:sym typeface="Wingdings" panose="05000000000000000000" pitchFamily="2" charset="2"/>
              </a:rPr>
              <a:t>of</a:t>
            </a:r>
            <a:r>
              <a:rPr lang="de-DE">
                <a:sym typeface="Wingdings" panose="05000000000000000000" pitchFamily="2" charset="2"/>
              </a:rPr>
              <a:t> Automation</a:t>
            </a:r>
            <a:br>
              <a:rPr lang="de-DE"/>
            </a:br>
            <a:r>
              <a:rPr lang="de-DE" sz="2000" b="0"/>
              <a:t>(Hackman and Oldham, 1976)</a:t>
            </a:r>
            <a:endParaRPr lang="de-DE" b="0"/>
          </a:p>
        </p:txBody>
      </p:sp>
      <p:sp>
        <p:nvSpPr>
          <p:cNvPr id="4" name="Textplatzhalter 3">
            <a:extLst>
              <a:ext uri="{FF2B5EF4-FFF2-40B4-BE49-F238E27FC236}">
                <a16:creationId xmlns:a16="http://schemas.microsoft.com/office/drawing/2014/main" id="{B8312C80-4C82-4883-9276-0A680F8CBE3F}"/>
              </a:ext>
            </a:extLst>
          </p:cNvPr>
          <p:cNvSpPr>
            <a:spLocks noGrp="1"/>
          </p:cNvSpPr>
          <p:nvPr>
            <p:ph type="body" sz="quarter" idx="16"/>
          </p:nvPr>
        </p:nvSpPr>
        <p:spPr/>
        <p:txBody>
          <a:bodyPr/>
          <a:lstStyle/>
          <a:p>
            <a:r>
              <a:rPr lang="de-DE"/>
              <a:t>A </a:t>
            </a:r>
            <a:r>
              <a:rPr lang="de-DE" err="1"/>
              <a:t>decrease</a:t>
            </a:r>
            <a:r>
              <a:rPr lang="de-DE"/>
              <a:t> in </a:t>
            </a:r>
            <a:r>
              <a:rPr lang="de-DE" err="1"/>
              <a:t>automation</a:t>
            </a:r>
            <a:r>
              <a:rPr lang="de-DE"/>
              <a:t> </a:t>
            </a:r>
            <a:r>
              <a:rPr lang="de-DE" err="1"/>
              <a:t>of</a:t>
            </a:r>
            <a:r>
              <a:rPr lang="de-DE"/>
              <a:t> </a:t>
            </a:r>
            <a:r>
              <a:rPr lang="de-DE" err="1"/>
              <a:t>railway</a:t>
            </a:r>
            <a:r>
              <a:rPr lang="de-DE"/>
              <a:t> </a:t>
            </a:r>
            <a:r>
              <a:rPr lang="de-DE" err="1"/>
              <a:t>systems</a:t>
            </a:r>
            <a:r>
              <a:rPr lang="de-DE"/>
              <a:t> and </a:t>
            </a:r>
            <a:r>
              <a:rPr lang="de-DE" err="1"/>
              <a:t>parts</a:t>
            </a:r>
            <a:r>
              <a:rPr lang="de-DE"/>
              <a:t> </a:t>
            </a:r>
            <a:r>
              <a:rPr lang="de-DE" err="1"/>
              <a:t>of</a:t>
            </a:r>
            <a:r>
              <a:rPr lang="de-DE"/>
              <a:t> </a:t>
            </a:r>
            <a:r>
              <a:rPr lang="de-DE" err="1"/>
              <a:t>it</a:t>
            </a:r>
            <a:r>
              <a:rPr lang="de-DE"/>
              <a:t> </a:t>
            </a:r>
            <a:r>
              <a:rPr lang="de-DE" err="1"/>
              <a:t>is</a:t>
            </a:r>
            <a:r>
              <a:rPr lang="de-DE"/>
              <a:t> </a:t>
            </a:r>
            <a:r>
              <a:rPr lang="de-DE" err="1"/>
              <a:t>changing</a:t>
            </a:r>
            <a:r>
              <a:rPr lang="de-DE"/>
              <a:t> </a:t>
            </a:r>
            <a:r>
              <a:rPr lang="de-DE" err="1"/>
              <a:t>job</a:t>
            </a:r>
            <a:r>
              <a:rPr lang="de-DE"/>
              <a:t> </a:t>
            </a:r>
            <a:r>
              <a:rPr lang="de-DE" err="1"/>
              <a:t>characteristics</a:t>
            </a:r>
            <a:endParaRPr lang="de-DE"/>
          </a:p>
          <a:p>
            <a:r>
              <a:rPr lang="de-DE"/>
              <a:t>Job </a:t>
            </a:r>
            <a:r>
              <a:rPr lang="de-DE" err="1"/>
              <a:t>profiles</a:t>
            </a:r>
            <a:r>
              <a:rPr lang="de-DE"/>
              <a:t> </a:t>
            </a:r>
            <a:r>
              <a:rPr lang="de-DE" err="1"/>
              <a:t>that</a:t>
            </a:r>
            <a:r>
              <a:rPr lang="de-DE"/>
              <a:t> </a:t>
            </a:r>
            <a:r>
              <a:rPr lang="de-DE" err="1"/>
              <a:t>might</a:t>
            </a:r>
            <a:r>
              <a:rPr lang="de-DE"/>
              <a:t> </a:t>
            </a:r>
            <a:r>
              <a:rPr lang="de-DE" err="1"/>
              <a:t>be</a:t>
            </a:r>
            <a:r>
              <a:rPr lang="de-DE"/>
              <a:t> </a:t>
            </a:r>
            <a:r>
              <a:rPr lang="de-DE" err="1"/>
              <a:t>arising</a:t>
            </a:r>
            <a:r>
              <a:rPr lang="de-DE"/>
              <a:t> </a:t>
            </a:r>
            <a:r>
              <a:rPr lang="de-DE" err="1"/>
              <a:t>should</a:t>
            </a:r>
            <a:r>
              <a:rPr lang="de-DE"/>
              <a:t> </a:t>
            </a:r>
            <a:r>
              <a:rPr lang="de-DE" err="1"/>
              <a:t>be</a:t>
            </a:r>
            <a:r>
              <a:rPr lang="de-DE"/>
              <a:t> </a:t>
            </a:r>
            <a:r>
              <a:rPr lang="de-DE" err="1"/>
              <a:t>analysed</a:t>
            </a:r>
            <a:r>
              <a:rPr lang="de-DE"/>
              <a:t> and </a:t>
            </a:r>
            <a:r>
              <a:rPr lang="de-DE" err="1"/>
              <a:t>optimized</a:t>
            </a:r>
            <a:r>
              <a:rPr lang="de-DE"/>
              <a:t> </a:t>
            </a:r>
            <a:r>
              <a:rPr lang="de-DE" err="1"/>
              <a:t>regarding</a:t>
            </a:r>
            <a:r>
              <a:rPr lang="de-DE"/>
              <a:t> potential </a:t>
            </a:r>
            <a:r>
              <a:rPr lang="de-DE" i="1" err="1"/>
              <a:t>characteristics</a:t>
            </a:r>
            <a:r>
              <a:rPr lang="de-DE"/>
              <a:t> and </a:t>
            </a:r>
            <a:r>
              <a:rPr lang="de-DE" i="1" err="1"/>
              <a:t>outcomes</a:t>
            </a:r>
            <a:r>
              <a:rPr lang="de-DE"/>
              <a:t> </a:t>
            </a:r>
            <a:r>
              <a:rPr lang="de-DE" err="1"/>
              <a:t>that</a:t>
            </a:r>
            <a:r>
              <a:rPr lang="de-DE"/>
              <a:t> </a:t>
            </a:r>
            <a:r>
              <a:rPr lang="de-DE" err="1"/>
              <a:t>can</a:t>
            </a:r>
            <a:r>
              <a:rPr lang="de-DE"/>
              <a:t> </a:t>
            </a:r>
            <a:r>
              <a:rPr lang="de-DE" err="1"/>
              <a:t>be</a:t>
            </a:r>
            <a:r>
              <a:rPr lang="de-DE"/>
              <a:t> </a:t>
            </a:r>
            <a:r>
              <a:rPr lang="de-DE" err="1"/>
              <a:t>anticipated</a:t>
            </a:r>
            <a:r>
              <a:rPr lang="de-DE"/>
              <a:t>.</a:t>
            </a:r>
          </a:p>
        </p:txBody>
      </p:sp>
      <p:sp>
        <p:nvSpPr>
          <p:cNvPr id="6" name="Rechteck: abgerundete Ecken 5">
            <a:extLst>
              <a:ext uri="{FF2B5EF4-FFF2-40B4-BE49-F238E27FC236}">
                <a16:creationId xmlns:a16="http://schemas.microsoft.com/office/drawing/2014/main" id="{8D6D9C09-E37D-401B-A4A2-FC3CA9E9F5B8}"/>
              </a:ext>
            </a:extLst>
          </p:cNvPr>
          <p:cNvSpPr/>
          <p:nvPr/>
        </p:nvSpPr>
        <p:spPr>
          <a:xfrm>
            <a:off x="4454236" y="1318661"/>
            <a:ext cx="3283527" cy="540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Growth Need </a:t>
            </a: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Strength</a:t>
            </a: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 GNS</a:t>
            </a:r>
          </a:p>
        </p:txBody>
      </p:sp>
      <p:sp>
        <p:nvSpPr>
          <p:cNvPr id="7" name="Rechteck: abgerundete Ecken 6">
            <a:extLst>
              <a:ext uri="{FF2B5EF4-FFF2-40B4-BE49-F238E27FC236}">
                <a16:creationId xmlns:a16="http://schemas.microsoft.com/office/drawing/2014/main" id="{81623657-E955-4F27-9DAF-4111F20D653A}"/>
              </a:ext>
            </a:extLst>
          </p:cNvPr>
          <p:cNvSpPr/>
          <p:nvPr/>
        </p:nvSpPr>
        <p:spPr>
          <a:xfrm>
            <a:off x="822960" y="2319251"/>
            <a:ext cx="2951018" cy="2585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FFFFFF"/>
                </a:solidFill>
                <a:effectLst/>
                <a:uLnTx/>
                <a:uFillTx/>
                <a:latin typeface="Arial" panose="020B0604020202020204"/>
                <a:ea typeface="+mn-ea"/>
                <a:cs typeface="+mn-cs"/>
              </a:rPr>
              <a:t>Core </a:t>
            </a:r>
            <a:r>
              <a:rPr kumimoji="0" lang="de-DE" sz="1800" b="1" i="0" u="none" strike="noStrike" kern="1200" cap="none" spc="0" normalizeH="0" baseline="0" noProof="0" err="1">
                <a:ln>
                  <a:noFill/>
                </a:ln>
                <a:solidFill>
                  <a:srgbClr val="FFFFFF"/>
                </a:solidFill>
                <a:effectLst/>
                <a:uLnTx/>
                <a:uFillTx/>
                <a:latin typeface="Arial" panose="020B0604020202020204"/>
                <a:ea typeface="+mn-ea"/>
                <a:cs typeface="+mn-cs"/>
              </a:rPr>
              <a:t>Characteristics</a:t>
            </a:r>
            <a:endParaRPr kumimoji="0" lang="de-DE"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Autonomy</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Feedback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Skill</a:t>
            </a: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 Variety</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Task Identity</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Task </a:t>
            </a: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Significance</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hteck: abgerundete Ecken 7">
            <a:extLst>
              <a:ext uri="{FF2B5EF4-FFF2-40B4-BE49-F238E27FC236}">
                <a16:creationId xmlns:a16="http://schemas.microsoft.com/office/drawing/2014/main" id="{92A840AE-FF97-42C3-AACC-ECAE1445C6F3}"/>
              </a:ext>
            </a:extLst>
          </p:cNvPr>
          <p:cNvSpPr/>
          <p:nvPr/>
        </p:nvSpPr>
        <p:spPr>
          <a:xfrm>
            <a:off x="4620490" y="2319251"/>
            <a:ext cx="2951018" cy="2585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FFFFFF"/>
                </a:solidFill>
                <a:effectLst/>
                <a:uLnTx/>
                <a:uFillTx/>
                <a:latin typeface="Arial" panose="020B0604020202020204"/>
                <a:ea typeface="+mn-ea"/>
                <a:cs typeface="+mn-cs"/>
              </a:rPr>
              <a:t>Psychological States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Responsibility</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Knowledge </a:t>
            </a: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of</a:t>
            </a: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Results</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Meaningfulness</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hteck: abgerundete Ecken 8">
            <a:extLst>
              <a:ext uri="{FF2B5EF4-FFF2-40B4-BE49-F238E27FC236}">
                <a16:creationId xmlns:a16="http://schemas.microsoft.com/office/drawing/2014/main" id="{E5CCFD67-B1A9-423D-8E03-BF3F9C3641E3}"/>
              </a:ext>
            </a:extLst>
          </p:cNvPr>
          <p:cNvSpPr/>
          <p:nvPr/>
        </p:nvSpPr>
        <p:spPr>
          <a:xfrm>
            <a:off x="8418020" y="2259750"/>
            <a:ext cx="2951018" cy="2585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FFFFFF"/>
                </a:solidFill>
                <a:effectLst/>
                <a:uLnTx/>
                <a:uFillTx/>
                <a:latin typeface="Arial" panose="020B0604020202020204"/>
                <a:ea typeface="+mn-ea"/>
                <a:cs typeface="+mn-cs"/>
              </a:rPr>
              <a:t>Outcomes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Motivation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Arial" panose="020B0604020202020204"/>
                <a:ea typeface="+mn-ea"/>
                <a:cs typeface="+mn-cs"/>
              </a:rPr>
              <a:t>Performance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Satisfaction</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Arial" panose="020B0604020202020204"/>
                <a:ea typeface="+mn-ea"/>
                <a:cs typeface="+mn-cs"/>
              </a:rPr>
              <a:t>Withdrawal</a:t>
            </a: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1" name="Verbinder: gewinkelt 10">
            <a:extLst>
              <a:ext uri="{FF2B5EF4-FFF2-40B4-BE49-F238E27FC236}">
                <a16:creationId xmlns:a16="http://schemas.microsoft.com/office/drawing/2014/main" id="{31E9AF49-33E4-46F7-947E-C6A34523BF28}"/>
              </a:ext>
            </a:extLst>
          </p:cNvPr>
          <p:cNvCxnSpPr>
            <a:stCxn id="6" idx="1"/>
            <a:endCxn id="7" idx="0"/>
          </p:cNvCxnSpPr>
          <p:nvPr/>
        </p:nvCxnSpPr>
        <p:spPr>
          <a:xfrm rot="10800000" flipV="1">
            <a:off x="2298470" y="1588825"/>
            <a:ext cx="2155767" cy="730426"/>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Verbinder: gewinkelt 12">
            <a:extLst>
              <a:ext uri="{FF2B5EF4-FFF2-40B4-BE49-F238E27FC236}">
                <a16:creationId xmlns:a16="http://schemas.microsoft.com/office/drawing/2014/main" id="{4F37EE58-8A49-4BBC-89E9-4DE3BDA42E72}"/>
              </a:ext>
            </a:extLst>
          </p:cNvPr>
          <p:cNvCxnSpPr>
            <a:stCxn id="6" idx="3"/>
            <a:endCxn id="9" idx="0"/>
          </p:cNvCxnSpPr>
          <p:nvPr/>
        </p:nvCxnSpPr>
        <p:spPr>
          <a:xfrm>
            <a:off x="7737763" y="1588825"/>
            <a:ext cx="2155766" cy="670925"/>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F2C3D1E3-60C3-497B-8CA8-4E476A49C43B}"/>
              </a:ext>
            </a:extLst>
          </p:cNvPr>
          <p:cNvCxnSpPr/>
          <p:nvPr/>
        </p:nvCxnSpPr>
        <p:spPr>
          <a:xfrm>
            <a:off x="3773978" y="2989006"/>
            <a:ext cx="84651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58D3CDB9-82EB-43DC-B2DA-7445ECECE3AA}"/>
              </a:ext>
            </a:extLst>
          </p:cNvPr>
          <p:cNvCxnSpPr/>
          <p:nvPr/>
        </p:nvCxnSpPr>
        <p:spPr>
          <a:xfrm>
            <a:off x="3773978" y="3429000"/>
            <a:ext cx="84651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Geschweifte Klammer rechts 17">
            <a:extLst>
              <a:ext uri="{FF2B5EF4-FFF2-40B4-BE49-F238E27FC236}">
                <a16:creationId xmlns:a16="http://schemas.microsoft.com/office/drawing/2014/main" id="{A04E2F38-F851-4351-BD3B-91F5A7C132D1}"/>
              </a:ext>
            </a:extLst>
          </p:cNvPr>
          <p:cNvSpPr/>
          <p:nvPr/>
        </p:nvSpPr>
        <p:spPr>
          <a:xfrm>
            <a:off x="3773978" y="3657600"/>
            <a:ext cx="296577" cy="104784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9" name="Gerade Verbindung mit Pfeil 18">
            <a:extLst>
              <a:ext uri="{FF2B5EF4-FFF2-40B4-BE49-F238E27FC236}">
                <a16:creationId xmlns:a16="http://schemas.microsoft.com/office/drawing/2014/main" id="{DBEC83EC-42E3-4E79-8237-D9AC2514643B}"/>
              </a:ext>
            </a:extLst>
          </p:cNvPr>
          <p:cNvCxnSpPr>
            <a:cxnSpLocks/>
          </p:cNvCxnSpPr>
          <p:nvPr/>
        </p:nvCxnSpPr>
        <p:spPr>
          <a:xfrm>
            <a:off x="4103582" y="4181168"/>
            <a:ext cx="51690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981E5A51-7CDD-48A5-A30A-BC6AF9B3652B}"/>
              </a:ext>
            </a:extLst>
          </p:cNvPr>
          <p:cNvCxnSpPr/>
          <p:nvPr/>
        </p:nvCxnSpPr>
        <p:spPr>
          <a:xfrm>
            <a:off x="7571508" y="3593690"/>
            <a:ext cx="84651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F3302924-874A-450A-9EE7-3D8C2259A082}"/>
              </a:ext>
            </a:extLst>
          </p:cNvPr>
          <p:cNvPicPr>
            <a:picLocks noChangeAspect="1"/>
          </p:cNvPicPr>
          <p:nvPr/>
        </p:nvPicPr>
        <p:blipFill>
          <a:blip r:embed="rId3"/>
          <a:stretch>
            <a:fillRect/>
          </a:stretch>
        </p:blipFill>
        <p:spPr>
          <a:xfrm>
            <a:off x="3810424" y="2815814"/>
            <a:ext cx="426416" cy="393189"/>
          </a:xfrm>
          <a:prstGeom prst="rect">
            <a:avLst/>
          </a:prstGeom>
        </p:spPr>
      </p:pic>
      <p:pic>
        <p:nvPicPr>
          <p:cNvPr id="12" name="Grafik 11">
            <a:extLst>
              <a:ext uri="{FF2B5EF4-FFF2-40B4-BE49-F238E27FC236}">
                <a16:creationId xmlns:a16="http://schemas.microsoft.com/office/drawing/2014/main" id="{2D870E30-5423-4E21-98CD-D920FAD54D05}"/>
              </a:ext>
            </a:extLst>
          </p:cNvPr>
          <p:cNvPicPr>
            <a:picLocks noChangeAspect="1"/>
          </p:cNvPicPr>
          <p:nvPr/>
        </p:nvPicPr>
        <p:blipFill>
          <a:blip r:embed="rId4"/>
          <a:stretch>
            <a:fillRect/>
          </a:stretch>
        </p:blipFill>
        <p:spPr>
          <a:xfrm>
            <a:off x="6896904" y="2782068"/>
            <a:ext cx="449767" cy="455686"/>
          </a:xfrm>
          <a:prstGeom prst="rect">
            <a:avLst/>
          </a:prstGeom>
        </p:spPr>
      </p:pic>
      <p:pic>
        <p:nvPicPr>
          <p:cNvPr id="17" name="Grafik 16">
            <a:extLst>
              <a:ext uri="{FF2B5EF4-FFF2-40B4-BE49-F238E27FC236}">
                <a16:creationId xmlns:a16="http://schemas.microsoft.com/office/drawing/2014/main" id="{07292354-A5F7-4509-A1E4-3AB66A171706}"/>
              </a:ext>
            </a:extLst>
          </p:cNvPr>
          <p:cNvPicPr>
            <a:picLocks noChangeAspect="1"/>
          </p:cNvPicPr>
          <p:nvPr/>
        </p:nvPicPr>
        <p:blipFill>
          <a:blip r:embed="rId5"/>
          <a:stretch>
            <a:fillRect/>
          </a:stretch>
        </p:blipFill>
        <p:spPr>
          <a:xfrm>
            <a:off x="6896941" y="3521887"/>
            <a:ext cx="449768" cy="438524"/>
          </a:xfrm>
          <a:prstGeom prst="rect">
            <a:avLst/>
          </a:prstGeom>
        </p:spPr>
      </p:pic>
      <p:pic>
        <p:nvPicPr>
          <p:cNvPr id="20" name="Grafik 19">
            <a:extLst>
              <a:ext uri="{FF2B5EF4-FFF2-40B4-BE49-F238E27FC236}">
                <a16:creationId xmlns:a16="http://schemas.microsoft.com/office/drawing/2014/main" id="{B5385A19-EAEF-4174-B6AF-A0A81906B3E7}"/>
              </a:ext>
            </a:extLst>
          </p:cNvPr>
          <p:cNvPicPr>
            <a:picLocks noChangeAspect="1"/>
          </p:cNvPicPr>
          <p:nvPr/>
        </p:nvPicPr>
        <p:blipFill>
          <a:blip r:embed="rId6"/>
          <a:stretch>
            <a:fillRect/>
          </a:stretch>
        </p:blipFill>
        <p:spPr>
          <a:xfrm>
            <a:off x="3810424" y="3243416"/>
            <a:ext cx="376116" cy="371167"/>
          </a:xfrm>
          <a:prstGeom prst="rect">
            <a:avLst/>
          </a:prstGeom>
        </p:spPr>
      </p:pic>
      <p:pic>
        <p:nvPicPr>
          <p:cNvPr id="22" name="Grafik 21">
            <a:extLst>
              <a:ext uri="{FF2B5EF4-FFF2-40B4-BE49-F238E27FC236}">
                <a16:creationId xmlns:a16="http://schemas.microsoft.com/office/drawing/2014/main" id="{1CF33301-457D-4937-AB11-FF32146B25F5}"/>
              </a:ext>
            </a:extLst>
          </p:cNvPr>
          <p:cNvPicPr>
            <a:picLocks noChangeAspect="1"/>
          </p:cNvPicPr>
          <p:nvPr/>
        </p:nvPicPr>
        <p:blipFill>
          <a:blip r:embed="rId7"/>
          <a:stretch>
            <a:fillRect/>
          </a:stretch>
        </p:blipFill>
        <p:spPr>
          <a:xfrm>
            <a:off x="3806278" y="4018148"/>
            <a:ext cx="426417" cy="420879"/>
          </a:xfrm>
          <a:prstGeom prst="rect">
            <a:avLst/>
          </a:prstGeom>
        </p:spPr>
      </p:pic>
      <p:pic>
        <p:nvPicPr>
          <p:cNvPr id="24" name="Grafik 23">
            <a:extLst>
              <a:ext uri="{FF2B5EF4-FFF2-40B4-BE49-F238E27FC236}">
                <a16:creationId xmlns:a16="http://schemas.microsoft.com/office/drawing/2014/main" id="{02F8A598-035A-411B-A8CF-FB9461056EB2}"/>
              </a:ext>
            </a:extLst>
          </p:cNvPr>
          <p:cNvPicPr>
            <a:picLocks noChangeAspect="1"/>
          </p:cNvPicPr>
          <p:nvPr/>
        </p:nvPicPr>
        <p:blipFill>
          <a:blip r:embed="rId8"/>
          <a:stretch>
            <a:fillRect/>
          </a:stretch>
        </p:blipFill>
        <p:spPr>
          <a:xfrm>
            <a:off x="3806279" y="4471600"/>
            <a:ext cx="426416" cy="387651"/>
          </a:xfrm>
          <a:prstGeom prst="rect">
            <a:avLst/>
          </a:prstGeom>
        </p:spPr>
      </p:pic>
      <p:pic>
        <p:nvPicPr>
          <p:cNvPr id="25" name="Grafik 24">
            <a:extLst>
              <a:ext uri="{FF2B5EF4-FFF2-40B4-BE49-F238E27FC236}">
                <a16:creationId xmlns:a16="http://schemas.microsoft.com/office/drawing/2014/main" id="{E12AC6CB-E78A-4E7E-A78E-A95513B5D0F0}"/>
              </a:ext>
            </a:extLst>
          </p:cNvPr>
          <p:cNvPicPr>
            <a:picLocks noChangeAspect="1"/>
          </p:cNvPicPr>
          <p:nvPr/>
        </p:nvPicPr>
        <p:blipFill>
          <a:blip r:embed="rId9"/>
          <a:stretch>
            <a:fillRect/>
          </a:stretch>
        </p:blipFill>
        <p:spPr>
          <a:xfrm>
            <a:off x="3805948" y="3623739"/>
            <a:ext cx="376117" cy="370503"/>
          </a:xfrm>
          <a:prstGeom prst="rect">
            <a:avLst/>
          </a:prstGeom>
        </p:spPr>
      </p:pic>
      <p:pic>
        <p:nvPicPr>
          <p:cNvPr id="26" name="Grafik 25">
            <a:extLst>
              <a:ext uri="{FF2B5EF4-FFF2-40B4-BE49-F238E27FC236}">
                <a16:creationId xmlns:a16="http://schemas.microsoft.com/office/drawing/2014/main" id="{5104E3BC-4F2B-460B-9306-0288059DD47E}"/>
              </a:ext>
            </a:extLst>
          </p:cNvPr>
          <p:cNvPicPr>
            <a:picLocks noChangeAspect="1"/>
          </p:cNvPicPr>
          <p:nvPr/>
        </p:nvPicPr>
        <p:blipFill>
          <a:blip r:embed="rId10"/>
          <a:stretch>
            <a:fillRect/>
          </a:stretch>
        </p:blipFill>
        <p:spPr>
          <a:xfrm>
            <a:off x="6896904" y="4159844"/>
            <a:ext cx="449805" cy="449805"/>
          </a:xfrm>
          <a:prstGeom prst="rect">
            <a:avLst/>
          </a:prstGeom>
        </p:spPr>
      </p:pic>
      <p:pic>
        <p:nvPicPr>
          <p:cNvPr id="27" name="Grafik 26">
            <a:extLst>
              <a:ext uri="{FF2B5EF4-FFF2-40B4-BE49-F238E27FC236}">
                <a16:creationId xmlns:a16="http://schemas.microsoft.com/office/drawing/2014/main" id="{46C8F856-7B3D-4FD9-ACCA-973739FB31CA}"/>
              </a:ext>
            </a:extLst>
          </p:cNvPr>
          <p:cNvPicPr>
            <a:picLocks noChangeAspect="1"/>
          </p:cNvPicPr>
          <p:nvPr/>
        </p:nvPicPr>
        <p:blipFill>
          <a:blip r:embed="rId11"/>
          <a:stretch>
            <a:fillRect/>
          </a:stretch>
        </p:blipFill>
        <p:spPr>
          <a:xfrm>
            <a:off x="10112235" y="2723518"/>
            <a:ext cx="431795" cy="437877"/>
          </a:xfrm>
          <a:prstGeom prst="rect">
            <a:avLst/>
          </a:prstGeom>
        </p:spPr>
      </p:pic>
      <p:pic>
        <p:nvPicPr>
          <p:cNvPr id="28" name="Grafik 27">
            <a:extLst>
              <a:ext uri="{FF2B5EF4-FFF2-40B4-BE49-F238E27FC236}">
                <a16:creationId xmlns:a16="http://schemas.microsoft.com/office/drawing/2014/main" id="{00582129-CB73-4374-8B9B-24CEDD49017E}"/>
              </a:ext>
            </a:extLst>
          </p:cNvPr>
          <p:cNvPicPr>
            <a:picLocks noChangeAspect="1"/>
          </p:cNvPicPr>
          <p:nvPr/>
        </p:nvPicPr>
        <p:blipFill>
          <a:blip r:embed="rId12"/>
          <a:stretch>
            <a:fillRect/>
          </a:stretch>
        </p:blipFill>
        <p:spPr>
          <a:xfrm>
            <a:off x="10112235" y="3633339"/>
            <a:ext cx="431795" cy="426038"/>
          </a:xfrm>
          <a:prstGeom prst="rect">
            <a:avLst/>
          </a:prstGeom>
        </p:spPr>
      </p:pic>
      <p:pic>
        <p:nvPicPr>
          <p:cNvPr id="29" name="Grafik 28">
            <a:extLst>
              <a:ext uri="{FF2B5EF4-FFF2-40B4-BE49-F238E27FC236}">
                <a16:creationId xmlns:a16="http://schemas.microsoft.com/office/drawing/2014/main" id="{A67C1D34-96E0-4712-BD46-4B5C139E3235}"/>
              </a:ext>
            </a:extLst>
          </p:cNvPr>
          <p:cNvPicPr>
            <a:picLocks noChangeAspect="1"/>
          </p:cNvPicPr>
          <p:nvPr/>
        </p:nvPicPr>
        <p:blipFill>
          <a:blip r:embed="rId13"/>
          <a:stretch>
            <a:fillRect/>
          </a:stretch>
        </p:blipFill>
        <p:spPr>
          <a:xfrm>
            <a:off x="10112235" y="4101596"/>
            <a:ext cx="431795" cy="479772"/>
          </a:xfrm>
          <a:prstGeom prst="rect">
            <a:avLst/>
          </a:prstGeom>
        </p:spPr>
      </p:pic>
      <p:pic>
        <p:nvPicPr>
          <p:cNvPr id="30" name="Grafik 29">
            <a:extLst>
              <a:ext uri="{FF2B5EF4-FFF2-40B4-BE49-F238E27FC236}">
                <a16:creationId xmlns:a16="http://schemas.microsoft.com/office/drawing/2014/main" id="{0687FAD6-19E3-4FA5-972A-346CC983E1CA}"/>
              </a:ext>
            </a:extLst>
          </p:cNvPr>
          <p:cNvPicPr>
            <a:picLocks noChangeAspect="1"/>
          </p:cNvPicPr>
          <p:nvPr/>
        </p:nvPicPr>
        <p:blipFill>
          <a:blip r:embed="rId14"/>
          <a:stretch>
            <a:fillRect/>
          </a:stretch>
        </p:blipFill>
        <p:spPr>
          <a:xfrm>
            <a:off x="10112235" y="3199656"/>
            <a:ext cx="442365" cy="395800"/>
          </a:xfrm>
          <a:prstGeom prst="rect">
            <a:avLst/>
          </a:prstGeom>
        </p:spPr>
      </p:pic>
      <p:sp>
        <p:nvSpPr>
          <p:cNvPr id="34" name="Fußzeilenplatzhalter 33">
            <a:extLst>
              <a:ext uri="{FF2B5EF4-FFF2-40B4-BE49-F238E27FC236}">
                <a16:creationId xmlns:a16="http://schemas.microsoft.com/office/drawing/2014/main" id="{7A56D9D9-149D-4562-A6C7-E3FCBC5F2841}"/>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129560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bg/>
                                          </p:spTgt>
                                        </p:tgtEl>
                                        <p:attrNameLst>
                                          <p:attrName>style.visibility</p:attrName>
                                        </p:attrNameLst>
                                      </p:cBhvr>
                                      <p:to>
                                        <p:strVal val="visible"/>
                                      </p:to>
                                    </p:set>
                                    <p:animEffect transition="in" filter="fade">
                                      <p:cBhvr>
                                        <p:cTn id="49" dur="500"/>
                                        <p:tgtEl>
                                          <p:spTgt spid="4">
                                            <p:bg/>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0A2BD-ECFC-4203-BD9E-D57EFC884832}"/>
              </a:ext>
            </a:extLst>
          </p:cNvPr>
          <p:cNvSpPr>
            <a:spLocks noGrp="1"/>
          </p:cNvSpPr>
          <p:nvPr>
            <p:ph type="title"/>
          </p:nvPr>
        </p:nvSpPr>
        <p:spPr/>
        <p:txBody>
          <a:bodyPr/>
          <a:lstStyle/>
          <a:p>
            <a:r>
              <a:rPr lang="de-DE" err="1"/>
              <a:t>Conclusions</a:t>
            </a:r>
            <a:endParaRPr lang="de-DE"/>
          </a:p>
        </p:txBody>
      </p:sp>
      <p:sp>
        <p:nvSpPr>
          <p:cNvPr id="3" name="Inhaltsplatzhalter 2">
            <a:extLst>
              <a:ext uri="{FF2B5EF4-FFF2-40B4-BE49-F238E27FC236}">
                <a16:creationId xmlns:a16="http://schemas.microsoft.com/office/drawing/2014/main" id="{7EB842C3-1D57-4968-B942-23F366A43EB5}"/>
              </a:ext>
            </a:extLst>
          </p:cNvPr>
          <p:cNvSpPr>
            <a:spLocks noGrp="1"/>
          </p:cNvSpPr>
          <p:nvPr>
            <p:ph idx="1"/>
          </p:nvPr>
        </p:nvSpPr>
        <p:spPr/>
        <p:txBody>
          <a:bodyPr>
            <a:normAutofit/>
          </a:bodyPr>
          <a:lstStyle/>
          <a:p>
            <a:pPr marL="457200" indent="-457200">
              <a:buFont typeface="+mj-lt"/>
              <a:buAutoNum type="arabicPeriod"/>
            </a:pPr>
            <a:r>
              <a:rPr lang="de-DE"/>
              <a:t>Automation </a:t>
            </a:r>
            <a:r>
              <a:rPr lang="de-DE" err="1"/>
              <a:t>has</a:t>
            </a:r>
            <a:r>
              <a:rPr lang="de-DE"/>
              <a:t> </a:t>
            </a:r>
            <a:r>
              <a:rPr lang="de-DE" err="1"/>
              <a:t>the</a:t>
            </a:r>
            <a:r>
              <a:rPr lang="de-DE"/>
              <a:t> potential </a:t>
            </a:r>
            <a:r>
              <a:rPr lang="de-DE" err="1"/>
              <a:t>to</a:t>
            </a:r>
            <a:r>
              <a:rPr lang="de-DE"/>
              <a:t> </a:t>
            </a:r>
            <a:r>
              <a:rPr lang="de-DE" err="1"/>
              <a:t>enhance</a:t>
            </a:r>
            <a:r>
              <a:rPr lang="de-DE"/>
              <a:t> </a:t>
            </a:r>
            <a:r>
              <a:rPr lang="de-DE" err="1"/>
              <a:t>the</a:t>
            </a:r>
            <a:r>
              <a:rPr lang="de-DE"/>
              <a:t> </a:t>
            </a:r>
            <a:r>
              <a:rPr lang="de-DE" err="1"/>
              <a:t>efficency</a:t>
            </a:r>
            <a:r>
              <a:rPr lang="de-DE"/>
              <a:t> </a:t>
            </a:r>
            <a:r>
              <a:rPr lang="de-DE" err="1"/>
              <a:t>of</a:t>
            </a:r>
            <a:r>
              <a:rPr lang="de-DE"/>
              <a:t> </a:t>
            </a:r>
            <a:r>
              <a:rPr lang="de-DE" err="1"/>
              <a:t>railway</a:t>
            </a:r>
            <a:r>
              <a:rPr lang="de-DE"/>
              <a:t> </a:t>
            </a:r>
            <a:r>
              <a:rPr lang="de-DE" err="1"/>
              <a:t>operations</a:t>
            </a:r>
            <a:r>
              <a:rPr lang="de-DE"/>
              <a:t>, but </a:t>
            </a:r>
            <a:r>
              <a:rPr lang="de-DE" err="1"/>
              <a:t>it</a:t>
            </a:r>
            <a:r>
              <a:rPr lang="de-DE"/>
              <a:t> </a:t>
            </a:r>
            <a:r>
              <a:rPr lang="de-DE" err="1"/>
              <a:t>entails</a:t>
            </a:r>
            <a:r>
              <a:rPr lang="de-DE"/>
              <a:t> a </a:t>
            </a:r>
            <a:r>
              <a:rPr lang="de-DE" err="1"/>
              <a:t>great</a:t>
            </a:r>
            <a:r>
              <a:rPr lang="de-DE"/>
              <a:t> </a:t>
            </a:r>
            <a:r>
              <a:rPr lang="de-DE" err="1"/>
              <a:t>risk</a:t>
            </a:r>
            <a:r>
              <a:rPr lang="de-DE"/>
              <a:t> </a:t>
            </a:r>
            <a:r>
              <a:rPr lang="de-DE" err="1"/>
              <a:t>to</a:t>
            </a:r>
            <a:r>
              <a:rPr lang="de-DE"/>
              <a:t> </a:t>
            </a:r>
            <a:r>
              <a:rPr lang="de-DE" err="1"/>
              <a:t>lead</a:t>
            </a:r>
            <a:r>
              <a:rPr lang="de-DE"/>
              <a:t> </a:t>
            </a:r>
            <a:r>
              <a:rPr lang="de-DE" err="1"/>
              <a:t>to</a:t>
            </a:r>
            <a:r>
              <a:rPr lang="de-DE"/>
              <a:t> </a:t>
            </a:r>
            <a:r>
              <a:rPr lang="de-DE" err="1"/>
              <a:t>horrific</a:t>
            </a:r>
            <a:r>
              <a:rPr lang="de-DE"/>
              <a:t> job-</a:t>
            </a:r>
            <a:r>
              <a:rPr lang="de-DE" err="1"/>
              <a:t>profiles</a:t>
            </a:r>
            <a:r>
              <a:rPr lang="de-DE"/>
              <a:t>, e.g. </a:t>
            </a:r>
            <a:r>
              <a:rPr lang="de-DE" err="1"/>
              <a:t>train“driving</a:t>
            </a:r>
            <a:r>
              <a:rPr lang="de-DE"/>
              <a:t>“ in GoA2</a:t>
            </a:r>
          </a:p>
          <a:p>
            <a:pPr marL="457200" indent="-457200">
              <a:buFont typeface="+mj-lt"/>
              <a:buAutoNum type="arabicPeriod"/>
            </a:pPr>
            <a:r>
              <a:rPr lang="de-DE"/>
              <a:t>Expertise </a:t>
            </a:r>
            <a:r>
              <a:rPr lang="de-DE" err="1"/>
              <a:t>from</a:t>
            </a:r>
            <a:r>
              <a:rPr lang="de-DE"/>
              <a:t> </a:t>
            </a:r>
            <a:r>
              <a:rPr lang="de-DE" err="1"/>
              <a:t>the</a:t>
            </a:r>
            <a:r>
              <a:rPr lang="de-DE"/>
              <a:t> </a:t>
            </a:r>
            <a:r>
              <a:rPr lang="de-DE" err="1"/>
              <a:t>field</a:t>
            </a:r>
            <a:r>
              <a:rPr lang="de-DE"/>
              <a:t> </a:t>
            </a:r>
            <a:r>
              <a:rPr lang="de-DE" err="1"/>
              <a:t>of</a:t>
            </a:r>
            <a:r>
              <a:rPr lang="de-DE"/>
              <a:t> Work and Organisational </a:t>
            </a:r>
            <a:r>
              <a:rPr lang="de-DE" err="1"/>
              <a:t>Psychology</a:t>
            </a:r>
            <a:r>
              <a:rPr lang="de-DE"/>
              <a:t> </a:t>
            </a:r>
            <a:r>
              <a:rPr lang="de-DE" err="1"/>
              <a:t>should</a:t>
            </a:r>
            <a:r>
              <a:rPr lang="de-DE"/>
              <a:t> </a:t>
            </a:r>
            <a:r>
              <a:rPr lang="de-DE" err="1"/>
              <a:t>be</a:t>
            </a:r>
            <a:r>
              <a:rPr lang="de-DE"/>
              <a:t> </a:t>
            </a:r>
            <a:r>
              <a:rPr lang="de-DE" err="1"/>
              <a:t>taken</a:t>
            </a:r>
            <a:r>
              <a:rPr lang="de-DE"/>
              <a:t> </a:t>
            </a:r>
            <a:r>
              <a:rPr lang="de-DE" err="1"/>
              <a:t>into</a:t>
            </a:r>
            <a:r>
              <a:rPr lang="de-DE"/>
              <a:t> </a:t>
            </a:r>
            <a:r>
              <a:rPr lang="de-DE" err="1"/>
              <a:t>account</a:t>
            </a:r>
            <a:r>
              <a:rPr lang="de-DE"/>
              <a:t> </a:t>
            </a:r>
            <a:r>
              <a:rPr lang="de-DE" err="1"/>
              <a:t>to</a:t>
            </a:r>
            <a:r>
              <a:rPr lang="de-DE"/>
              <a:t> </a:t>
            </a:r>
            <a:r>
              <a:rPr lang="de-DE" err="1"/>
              <a:t>create</a:t>
            </a:r>
            <a:r>
              <a:rPr lang="de-DE"/>
              <a:t> </a:t>
            </a:r>
            <a:r>
              <a:rPr lang="de-DE" err="1"/>
              <a:t>meaningful</a:t>
            </a:r>
            <a:r>
              <a:rPr lang="de-DE"/>
              <a:t> </a:t>
            </a:r>
            <a:r>
              <a:rPr lang="de-DE" err="1"/>
              <a:t>workplaces</a:t>
            </a:r>
            <a:endParaRPr lang="de-DE"/>
          </a:p>
          <a:p>
            <a:pPr marL="457200" indent="-457200">
              <a:buFont typeface="+mj-lt"/>
              <a:buAutoNum type="arabicPeriod"/>
            </a:pPr>
            <a:r>
              <a:rPr lang="de-DE"/>
              <a:t>Human </a:t>
            </a:r>
            <a:r>
              <a:rPr lang="de-DE" err="1"/>
              <a:t>Factors</a:t>
            </a:r>
            <a:r>
              <a:rPr lang="de-DE"/>
              <a:t> </a:t>
            </a:r>
            <a:r>
              <a:rPr lang="de-DE" err="1"/>
              <a:t>need</a:t>
            </a:r>
            <a:r>
              <a:rPr lang="de-DE"/>
              <a:t> </a:t>
            </a:r>
            <a:r>
              <a:rPr lang="de-DE" err="1"/>
              <a:t>to</a:t>
            </a:r>
            <a:r>
              <a:rPr lang="de-DE"/>
              <a:t> </a:t>
            </a:r>
            <a:r>
              <a:rPr lang="de-DE" err="1"/>
              <a:t>be</a:t>
            </a:r>
            <a:r>
              <a:rPr lang="de-DE"/>
              <a:t> </a:t>
            </a:r>
            <a:r>
              <a:rPr lang="de-DE" err="1"/>
              <a:t>taken</a:t>
            </a:r>
            <a:r>
              <a:rPr lang="de-DE"/>
              <a:t> </a:t>
            </a:r>
            <a:r>
              <a:rPr lang="de-DE" err="1"/>
              <a:t>into</a:t>
            </a:r>
            <a:r>
              <a:rPr lang="de-DE"/>
              <a:t> </a:t>
            </a:r>
            <a:r>
              <a:rPr lang="de-DE" err="1"/>
              <a:t>account</a:t>
            </a:r>
            <a:r>
              <a:rPr lang="de-DE"/>
              <a:t> in </a:t>
            </a:r>
            <a:r>
              <a:rPr lang="de-DE" err="1"/>
              <a:t>the</a:t>
            </a:r>
            <a:r>
              <a:rPr lang="de-DE"/>
              <a:t> design </a:t>
            </a:r>
            <a:r>
              <a:rPr lang="de-DE" err="1"/>
              <a:t>of</a:t>
            </a:r>
            <a:r>
              <a:rPr lang="de-DE"/>
              <a:t> </a:t>
            </a:r>
            <a:r>
              <a:rPr lang="de-DE" err="1"/>
              <a:t>tasks</a:t>
            </a:r>
            <a:r>
              <a:rPr lang="de-DE"/>
              <a:t> and </a:t>
            </a:r>
            <a:r>
              <a:rPr lang="de-DE" err="1"/>
              <a:t>interfaces</a:t>
            </a:r>
            <a:r>
              <a:rPr lang="de-DE"/>
              <a:t> </a:t>
            </a:r>
            <a:r>
              <a:rPr lang="de-DE" err="1"/>
              <a:t>to</a:t>
            </a:r>
            <a:r>
              <a:rPr lang="de-DE"/>
              <a:t> </a:t>
            </a:r>
            <a:r>
              <a:rPr lang="de-DE" err="1"/>
              <a:t>counteract</a:t>
            </a:r>
            <a:r>
              <a:rPr lang="de-DE"/>
              <a:t> </a:t>
            </a:r>
            <a:r>
              <a:rPr lang="de-DE" err="1"/>
              <a:t>overload</a:t>
            </a:r>
            <a:r>
              <a:rPr lang="de-DE"/>
              <a:t> and </a:t>
            </a:r>
            <a:r>
              <a:rPr lang="de-DE" err="1"/>
              <a:t>underload</a:t>
            </a:r>
            <a:r>
              <a:rPr lang="de-DE"/>
              <a:t> </a:t>
            </a:r>
            <a:r>
              <a:rPr lang="de-DE" err="1"/>
              <a:t>as</a:t>
            </a:r>
            <a:r>
              <a:rPr lang="de-DE"/>
              <a:t> </a:t>
            </a:r>
            <a:r>
              <a:rPr lang="de-DE" err="1"/>
              <a:t>well</a:t>
            </a:r>
            <a:r>
              <a:rPr lang="de-DE"/>
              <a:t> </a:t>
            </a:r>
            <a:r>
              <a:rPr lang="de-DE" err="1"/>
              <a:t>as</a:t>
            </a:r>
            <a:r>
              <a:rPr lang="de-DE"/>
              <a:t> job-</a:t>
            </a:r>
            <a:r>
              <a:rPr lang="de-DE" err="1"/>
              <a:t>induced</a:t>
            </a:r>
            <a:r>
              <a:rPr lang="de-DE"/>
              <a:t> </a:t>
            </a:r>
            <a:r>
              <a:rPr lang="de-DE" err="1"/>
              <a:t>fatigue</a:t>
            </a:r>
            <a:endParaRPr lang="de-DE"/>
          </a:p>
          <a:p>
            <a:endParaRPr lang="de-DE"/>
          </a:p>
        </p:txBody>
      </p:sp>
      <p:sp>
        <p:nvSpPr>
          <p:cNvPr id="4" name="Textplatzhalter 3">
            <a:extLst>
              <a:ext uri="{FF2B5EF4-FFF2-40B4-BE49-F238E27FC236}">
                <a16:creationId xmlns:a16="http://schemas.microsoft.com/office/drawing/2014/main" id="{63710208-C5A8-4D1F-BFE5-0215537DAFFF}"/>
              </a:ext>
            </a:extLst>
          </p:cNvPr>
          <p:cNvSpPr>
            <a:spLocks noGrp="1"/>
          </p:cNvSpPr>
          <p:nvPr>
            <p:ph type="body" sz="quarter" idx="16"/>
          </p:nvPr>
        </p:nvSpPr>
        <p:spPr/>
        <p:txBody>
          <a:bodyPr>
            <a:normAutofit fontScale="92500"/>
          </a:bodyPr>
          <a:lstStyle/>
          <a:p>
            <a:r>
              <a:rPr lang="de-DE"/>
              <a:t>Outlook: The Human </a:t>
            </a:r>
            <a:r>
              <a:rPr lang="de-DE" err="1"/>
              <a:t>Factors</a:t>
            </a:r>
            <a:r>
              <a:rPr lang="de-DE"/>
              <a:t> and </a:t>
            </a:r>
            <a:r>
              <a:rPr lang="de-DE" err="1"/>
              <a:t>Ergonomics</a:t>
            </a:r>
            <a:r>
              <a:rPr lang="de-DE"/>
              <a:t> Society (HFES) </a:t>
            </a:r>
            <a:r>
              <a:rPr lang="de-DE" err="1"/>
              <a:t>published</a:t>
            </a:r>
            <a:r>
              <a:rPr lang="de-DE"/>
              <a:t> a </a:t>
            </a:r>
            <a:r>
              <a:rPr lang="en-US" i="1">
                <a:hlinkClick r:id="rId2">
                  <a:extLst>
                    <a:ext uri="{A12FA001-AC4F-418D-AE19-62706E023703}">
                      <ahyp:hlinkClr xmlns:ahyp="http://schemas.microsoft.com/office/drawing/2018/hyperlinkcolor" val="tx"/>
                    </a:ext>
                  </a:extLst>
                </a:hlinkClick>
              </a:rPr>
              <a:t>Human Readiness Level Scale</a:t>
            </a:r>
            <a:r>
              <a:rPr lang="en-US">
                <a:hlinkClick r:id="rId2">
                  <a:extLst>
                    <a:ext uri="{A12FA001-AC4F-418D-AE19-62706E023703}">
                      <ahyp:hlinkClr xmlns:ahyp="http://schemas.microsoft.com/office/drawing/2018/hyperlinkcolor" val="tx"/>
                    </a:ext>
                  </a:extLst>
                </a:hlinkClick>
              </a:rPr>
              <a:t> </a:t>
            </a:r>
            <a:r>
              <a:rPr lang="en-US"/>
              <a:t>for the System Development Process. This HRL-Scale might be of great value as a quality to ensure human readiness parallel to technological readiness in developments</a:t>
            </a:r>
            <a:endParaRPr lang="de-DE"/>
          </a:p>
          <a:p>
            <a:pPr marL="307975" indent="0">
              <a:buNone/>
            </a:pPr>
            <a:endParaRPr lang="de-DE"/>
          </a:p>
        </p:txBody>
      </p:sp>
      <p:sp>
        <p:nvSpPr>
          <p:cNvPr id="6" name="Fußzeilenplatzhalter 5">
            <a:extLst>
              <a:ext uri="{FF2B5EF4-FFF2-40B4-BE49-F238E27FC236}">
                <a16:creationId xmlns:a16="http://schemas.microsoft.com/office/drawing/2014/main" id="{C1A4184D-9A7E-47DA-9757-BA5EB34890CA}"/>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292369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519E8-FEA6-443E-9DB5-81FC9D1B776A}"/>
              </a:ext>
            </a:extLst>
          </p:cNvPr>
          <p:cNvSpPr>
            <a:spLocks noGrp="1"/>
          </p:cNvSpPr>
          <p:nvPr>
            <p:ph type="title"/>
          </p:nvPr>
        </p:nvSpPr>
        <p:spPr/>
        <p:txBody>
          <a:bodyPr/>
          <a:lstStyle/>
          <a:p>
            <a:r>
              <a:rPr lang="de-DE"/>
              <a:t>References</a:t>
            </a:r>
          </a:p>
        </p:txBody>
      </p:sp>
      <p:sp>
        <p:nvSpPr>
          <p:cNvPr id="3" name="Inhaltsplatzhalter 2">
            <a:extLst>
              <a:ext uri="{FF2B5EF4-FFF2-40B4-BE49-F238E27FC236}">
                <a16:creationId xmlns:a16="http://schemas.microsoft.com/office/drawing/2014/main" id="{D4214EA1-4072-4D59-AF2C-CD546303341C}"/>
              </a:ext>
            </a:extLst>
          </p:cNvPr>
          <p:cNvSpPr>
            <a:spLocks noGrp="1"/>
          </p:cNvSpPr>
          <p:nvPr>
            <p:ph idx="1"/>
          </p:nvPr>
        </p:nvSpPr>
        <p:spPr>
          <a:xfrm>
            <a:off x="695325" y="961533"/>
            <a:ext cx="10801349" cy="5317994"/>
          </a:xfrm>
        </p:spPr>
        <p:txBody>
          <a:bodyPr>
            <a:noAutofit/>
          </a:bodyPr>
          <a:lstStyle/>
          <a:p>
            <a:pPr>
              <a:spcBef>
                <a:spcPts val="600"/>
              </a:spcBef>
            </a:pPr>
            <a:r>
              <a:rPr lang="en-US" sz="1100"/>
              <a:t>Bainbridge,  L.  (1983).  Ironies  of  automation.  </a:t>
            </a:r>
            <a:r>
              <a:rPr lang="en-US" sz="1100" err="1"/>
              <a:t>Automatica</a:t>
            </a:r>
            <a:r>
              <a:rPr lang="en-US" sz="1100"/>
              <a:t>, 19, 775–779</a:t>
            </a:r>
          </a:p>
          <a:p>
            <a:pPr>
              <a:spcBef>
                <a:spcPts val="600"/>
              </a:spcBef>
            </a:pPr>
            <a:r>
              <a:rPr lang="en-US" sz="1100"/>
              <a:t>Brandenburger, N., </a:t>
            </a:r>
            <a:r>
              <a:rPr lang="en-US" sz="1100" err="1"/>
              <a:t>Hörmann</a:t>
            </a:r>
            <a:r>
              <a:rPr lang="en-US" sz="1100"/>
              <a:t>, H. J., Stelling, D., &amp; Naumann, A. (2016). Tasks, skills, and competencies of future high-speed train drivers. </a:t>
            </a:r>
            <a:r>
              <a:rPr lang="en-US" sz="1100" i="1"/>
              <a:t>Proceedings of the Institution of Mechanical Engineers, Part F: Journal of Rail and Rapid Transit</a:t>
            </a:r>
            <a:r>
              <a:rPr lang="en-US" sz="1100"/>
              <a:t>. doi:10.1177/0954409716676509 </a:t>
            </a:r>
          </a:p>
          <a:p>
            <a:pPr>
              <a:spcBef>
                <a:spcPts val="600"/>
              </a:spcBef>
            </a:pPr>
            <a:r>
              <a:rPr lang="en-US" sz="1100"/>
              <a:t>Brandenburger, N. (2021). </a:t>
            </a:r>
            <a:r>
              <a:rPr lang="en-US" sz="1100" i="1"/>
              <a:t>Remote Control of Automation: Workload, Fatigue, and Performance in Unattended Railway Operation. .</a:t>
            </a:r>
            <a:r>
              <a:rPr lang="en-US" sz="1100"/>
              <a:t> Braunschweig: Dissertation, </a:t>
            </a:r>
            <a:r>
              <a:rPr lang="en-US" sz="1100" err="1"/>
              <a:t>Technische</a:t>
            </a:r>
            <a:r>
              <a:rPr lang="en-US" sz="1100"/>
              <a:t> Universität Braunschweig.</a:t>
            </a:r>
          </a:p>
          <a:p>
            <a:pPr>
              <a:spcBef>
                <a:spcPts val="600"/>
              </a:spcBef>
            </a:pPr>
            <a:r>
              <a:rPr lang="en-US" sz="1100"/>
              <a:t>Calhoun,  G.  L.,  Draper,  M.  K.,  &amp;  Ruff,  H.  A.  (2009).  Effect  of  level  of  automation  on  unmanned  aerial  vehicle  routing  task.  In Proceedings  of  the  Human  Factors  and  Ergonomics  Society  53rd  annual  meeting  (pp.  197–201).  Santa  Monica,  CA:  Human Factors and Ergonomics Society.</a:t>
            </a:r>
          </a:p>
          <a:p>
            <a:pPr>
              <a:spcBef>
                <a:spcPts val="600"/>
              </a:spcBef>
            </a:pPr>
            <a:r>
              <a:rPr lang="en-US" sz="1100"/>
              <a:t>Cummings,  M.  L.,  &amp;  Mitchell,  P.  J.  (2007).  Operator  scheduling  strategies in supervisory control of multiple UAVs. Aerospace Science and Technology, 11, 339–348.</a:t>
            </a:r>
          </a:p>
          <a:p>
            <a:pPr>
              <a:spcBef>
                <a:spcPts val="600"/>
              </a:spcBef>
            </a:pPr>
            <a:r>
              <a:rPr lang="en-US" sz="1100" err="1"/>
              <a:t>Endsley</a:t>
            </a:r>
            <a:r>
              <a:rPr lang="en-US" sz="1100"/>
              <a:t>,  M.  R.,  &amp;  </a:t>
            </a:r>
            <a:r>
              <a:rPr lang="en-US" sz="1100" err="1"/>
              <a:t>Kiris</a:t>
            </a:r>
            <a:r>
              <a:rPr lang="en-US" sz="1100"/>
              <a:t>,  E.  O.  (1995).  The  out-of-the-loop  performance problem and level of control in automation. Human Factors, 37, 387–394.</a:t>
            </a:r>
          </a:p>
          <a:p>
            <a:pPr>
              <a:spcBef>
                <a:spcPts val="600"/>
              </a:spcBef>
            </a:pPr>
            <a:r>
              <a:rPr lang="en-US" sz="1100"/>
              <a:t>Hackman, J. R., &amp; Oldham, G. R. (1976). Motivation through design of work - Test of a theory. </a:t>
            </a:r>
            <a:r>
              <a:rPr lang="en-US" sz="1100" i="1"/>
              <a:t>Organizational Behavior and Human Performance, 16. </a:t>
            </a:r>
            <a:endParaRPr lang="de-DE" sz="1100"/>
          </a:p>
          <a:p>
            <a:pPr>
              <a:spcBef>
                <a:spcPts val="600"/>
              </a:spcBef>
            </a:pPr>
            <a:r>
              <a:rPr lang="en-US" sz="1100"/>
              <a:t>Human Factors and Ergonomics Society. (2021). </a:t>
            </a:r>
            <a:r>
              <a:rPr lang="en-US" sz="1100" i="1"/>
              <a:t>ANSI/HFES 400/2021 - Human Readiness Level Scale in the System Development Process.</a:t>
            </a:r>
            <a:r>
              <a:rPr lang="en-US" sz="1100"/>
              <a:t> </a:t>
            </a:r>
            <a:r>
              <a:rPr lang="de-DE" sz="1100"/>
              <a:t>Washington, DC 20036 USA: Human </a:t>
            </a:r>
            <a:r>
              <a:rPr lang="de-DE" sz="1100" err="1"/>
              <a:t>Factors</a:t>
            </a:r>
            <a:r>
              <a:rPr lang="de-DE" sz="1100"/>
              <a:t> and </a:t>
            </a:r>
            <a:r>
              <a:rPr lang="de-DE" sz="1100" err="1"/>
              <a:t>Ergonomics</a:t>
            </a:r>
            <a:r>
              <a:rPr lang="de-DE" sz="1100"/>
              <a:t> Society.</a:t>
            </a:r>
          </a:p>
          <a:p>
            <a:pPr>
              <a:spcBef>
                <a:spcPts val="600"/>
              </a:spcBef>
            </a:pPr>
            <a:r>
              <a:rPr lang="en-US" sz="1100"/>
              <a:t>International Association of public Transport (2012) Metro automation facts, figures and trends: a global bid for automation: UITP observatory of automated metros confirms sustained growth rates for the coming years. Retrieved from www.uitp.org/metro-automation-facts-figures-and-trends. Accessed 23 Aug 2019 </a:t>
            </a:r>
          </a:p>
          <a:p>
            <a:pPr>
              <a:spcBef>
                <a:spcPts val="600"/>
              </a:spcBef>
            </a:pPr>
            <a:r>
              <a:rPr lang="en-US" sz="1100" err="1"/>
              <a:t>Kaber</a:t>
            </a:r>
            <a:r>
              <a:rPr lang="en-US" sz="1100"/>
              <a:t>, D. B., </a:t>
            </a:r>
            <a:r>
              <a:rPr lang="en-US" sz="1100" err="1"/>
              <a:t>Onal</a:t>
            </a:r>
            <a:r>
              <a:rPr lang="en-US" sz="1100"/>
              <a:t>, E., &amp; </a:t>
            </a:r>
            <a:r>
              <a:rPr lang="en-US" sz="1100" err="1"/>
              <a:t>Endsley</a:t>
            </a:r>
            <a:r>
              <a:rPr lang="en-US" sz="1100"/>
              <a:t>, M. R. (2000). Design of automation for telerobots and the effect on performance, operator situation awareness, and subjective workload. Human Factors and Ergonomics in Manufacturing, 10, 409–430.</a:t>
            </a:r>
          </a:p>
          <a:p>
            <a:pPr>
              <a:spcBef>
                <a:spcPts val="600"/>
              </a:spcBef>
            </a:pPr>
            <a:r>
              <a:rPr lang="en-US" sz="1100" err="1"/>
              <a:t>Manzey</a:t>
            </a:r>
            <a:r>
              <a:rPr lang="en-US" sz="1100"/>
              <a:t>,  D.,  Reichenbach,  J.,  &amp;  </a:t>
            </a:r>
            <a:r>
              <a:rPr lang="en-US" sz="1100" err="1"/>
              <a:t>Onnasch</a:t>
            </a:r>
            <a:r>
              <a:rPr lang="en-US" sz="1100"/>
              <a:t>,  L.  (2012).  Human  performance  consequences  of  automated  decision  aids:  The  impact of degree of automation and system experience. Journal of Cognitive Engineering and Decision Making, 6, 57–87.</a:t>
            </a:r>
          </a:p>
          <a:p>
            <a:pPr>
              <a:spcBef>
                <a:spcPts val="600"/>
              </a:spcBef>
            </a:pPr>
            <a:r>
              <a:rPr lang="en-US" sz="1100"/>
              <a:t>Metzger, U., &amp; Parasuraman, R. (2005). Automation in future air traffic  management:  Effects  of  decision  aid  reliability  on  controller  performance and mental workload. Human Factors, 47, 35–49.</a:t>
            </a:r>
          </a:p>
          <a:p>
            <a:pPr>
              <a:spcBef>
                <a:spcPts val="600"/>
              </a:spcBef>
            </a:pPr>
            <a:r>
              <a:rPr lang="en-US" sz="1100" err="1"/>
              <a:t>Onnasch</a:t>
            </a:r>
            <a:r>
              <a:rPr lang="en-US" sz="1100"/>
              <a:t>, L., </a:t>
            </a:r>
            <a:r>
              <a:rPr lang="en-US" sz="1100" err="1"/>
              <a:t>Wickens</a:t>
            </a:r>
            <a:r>
              <a:rPr lang="en-US" sz="1100"/>
              <a:t>, C., Li, H., &amp; </a:t>
            </a:r>
            <a:r>
              <a:rPr lang="en-US" sz="1100" err="1"/>
              <a:t>Manzey</a:t>
            </a:r>
            <a:r>
              <a:rPr lang="en-US" sz="1100"/>
              <a:t>, D. (2014). Human Performance Consequences of Stages and Levels of Automation: An Integrated Meta-Analysis. </a:t>
            </a:r>
            <a:r>
              <a:rPr lang="en-US" sz="1100" i="1"/>
              <a:t>Human Factors</a:t>
            </a:r>
            <a:r>
              <a:rPr lang="en-US" sz="1100"/>
              <a:t>, </a:t>
            </a:r>
            <a:r>
              <a:rPr lang="en-US" sz="1100" i="1"/>
              <a:t>56</a:t>
            </a:r>
            <a:r>
              <a:rPr lang="en-US" sz="1100"/>
              <a:t>(3), 476–488. https://doi.org/10.1177/0018720813501549 </a:t>
            </a:r>
          </a:p>
          <a:p>
            <a:pPr>
              <a:spcBef>
                <a:spcPts val="600"/>
              </a:spcBef>
            </a:pPr>
            <a:r>
              <a:rPr lang="en-US" sz="1100" err="1"/>
              <a:t>Wickens</a:t>
            </a:r>
            <a:r>
              <a:rPr lang="en-US" sz="1100"/>
              <a:t>, C., Li, H., Santamaria, A., </a:t>
            </a:r>
            <a:r>
              <a:rPr lang="en-US" sz="1100" err="1"/>
              <a:t>Sebok</a:t>
            </a:r>
            <a:r>
              <a:rPr lang="en-US" sz="1100"/>
              <a:t>, A., &amp; </a:t>
            </a:r>
            <a:r>
              <a:rPr lang="en-US" sz="1100" err="1"/>
              <a:t>Sarter</a:t>
            </a:r>
            <a:r>
              <a:rPr lang="en-US" sz="1100"/>
              <a:t>, N. (2010). Stages and Levels of Automation: An Integrated Meta-analysis. </a:t>
            </a:r>
            <a:r>
              <a:rPr lang="en-US" sz="1100" i="1"/>
              <a:t>Proceedings of the Human Factors and Ergonomics Society Annual Meeting</a:t>
            </a:r>
            <a:r>
              <a:rPr lang="en-US" sz="1100"/>
              <a:t>, </a:t>
            </a:r>
            <a:r>
              <a:rPr lang="en-US" sz="1100" i="1"/>
              <a:t>54</a:t>
            </a:r>
            <a:r>
              <a:rPr lang="en-US" sz="1100"/>
              <a:t>(4), 389–393. https://doi.org/10.1177/154193121005400425 </a:t>
            </a:r>
          </a:p>
          <a:p>
            <a:pPr>
              <a:spcBef>
                <a:spcPts val="600"/>
              </a:spcBef>
            </a:pPr>
            <a:r>
              <a:rPr lang="en-US" sz="1100"/>
              <a:t>Wright,  M.  C.,  &amp;  </a:t>
            </a:r>
            <a:r>
              <a:rPr lang="en-US" sz="1100" err="1"/>
              <a:t>Kaber</a:t>
            </a:r>
            <a:r>
              <a:rPr lang="en-US" sz="1100"/>
              <a:t>,  D.  B.  (2005).  Effects  of  automation  of  information-processing  functions  on  teamwork.  Human  Factors, 47, 50–66.</a:t>
            </a:r>
            <a:br>
              <a:rPr lang="en-US" sz="1100"/>
            </a:br>
            <a:br>
              <a:rPr lang="en-US" sz="1100"/>
            </a:br>
            <a:endParaRPr lang="de-DE" sz="1100"/>
          </a:p>
        </p:txBody>
      </p:sp>
      <p:sp>
        <p:nvSpPr>
          <p:cNvPr id="4" name="Fußzeilenplatzhalter 3">
            <a:extLst>
              <a:ext uri="{FF2B5EF4-FFF2-40B4-BE49-F238E27FC236}">
                <a16:creationId xmlns:a16="http://schemas.microsoft.com/office/drawing/2014/main" id="{B7FF9994-EB2B-4987-A087-78B2121F4CB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4015035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D802D7-E766-454D-AD75-8703BFA1FE59}"/>
              </a:ext>
            </a:extLst>
          </p:cNvPr>
          <p:cNvSpPr>
            <a:spLocks noGrp="1"/>
          </p:cNvSpPr>
          <p:nvPr>
            <p:ph type="title"/>
          </p:nvPr>
        </p:nvSpPr>
        <p:spPr>
          <a:xfrm>
            <a:off x="695325" y="2067907"/>
            <a:ext cx="10056093" cy="985286"/>
          </a:xfrm>
        </p:spPr>
        <p:txBody>
          <a:bodyPr>
            <a:normAutofit fontScale="90000"/>
          </a:bodyPr>
          <a:lstStyle/>
          <a:p>
            <a:r>
              <a:rPr lang="de-DE" err="1"/>
              <a:t>Thank</a:t>
            </a:r>
            <a:r>
              <a:rPr lang="de-DE"/>
              <a:t> </a:t>
            </a:r>
            <a:r>
              <a:rPr lang="de-DE" err="1"/>
              <a:t>you</a:t>
            </a:r>
            <a:r>
              <a:rPr lang="de-DE"/>
              <a:t>!</a:t>
            </a:r>
            <a:br>
              <a:rPr lang="de-DE"/>
            </a:br>
            <a:br>
              <a:rPr lang="de-DE"/>
            </a:br>
            <a:r>
              <a:rPr lang="de-DE"/>
              <a:t>Contact:</a:t>
            </a:r>
            <a:br>
              <a:rPr lang="de-DE"/>
            </a:br>
            <a:r>
              <a:rPr lang="de-DE"/>
              <a:t>	</a:t>
            </a:r>
            <a:r>
              <a:rPr lang="de-DE" b="0"/>
              <a:t>Dr. Jan Grippenkoven</a:t>
            </a:r>
            <a:br>
              <a:rPr lang="de-DE" b="0"/>
            </a:br>
            <a:r>
              <a:rPr lang="de-DE" b="0"/>
              <a:t>	Institute </a:t>
            </a:r>
            <a:r>
              <a:rPr lang="de-DE" b="0" err="1"/>
              <a:t>of</a:t>
            </a:r>
            <a:r>
              <a:rPr lang="de-DE" b="0"/>
              <a:t> Transportation Systems</a:t>
            </a:r>
            <a:br>
              <a:rPr lang="de-DE" b="0"/>
            </a:br>
            <a:r>
              <a:rPr lang="de-DE" b="0"/>
              <a:t>	jan.grippenkoven@dlr.de</a:t>
            </a:r>
            <a:br>
              <a:rPr lang="de-DE" b="0"/>
            </a:br>
            <a:r>
              <a:rPr lang="de-DE" b="0"/>
              <a:t>	0531 295 3507</a:t>
            </a:r>
            <a:br>
              <a:rPr lang="de-DE"/>
            </a:br>
            <a:endParaRPr lang="de-DE"/>
          </a:p>
        </p:txBody>
      </p:sp>
    </p:spTree>
    <p:extLst>
      <p:ext uri="{BB962C8B-B14F-4D97-AF65-F5344CB8AC3E}">
        <p14:creationId xmlns:p14="http://schemas.microsoft.com/office/powerpoint/2010/main" val="3544636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859970632"/>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CAC092C5-A883-4D57-95A7-D75EF638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274" y="5873474"/>
            <a:ext cx="911096" cy="754320"/>
          </a:xfrm>
          <a:prstGeom prst="rect">
            <a:avLst/>
          </a:prstGeom>
        </p:spPr>
      </p:pic>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3</a:t>
            </a:fld>
            <a:endParaRPr lang="en-US"/>
          </a:p>
        </p:txBody>
      </p:sp>
      <p:pic>
        <p:nvPicPr>
          <p:cNvPr id="13" name="Picture 12" descr="Logo, company name&#10;&#10;Description automatically generated">
            <a:extLst>
              <a:ext uri="{FF2B5EF4-FFF2-40B4-BE49-F238E27FC236}">
                <a16:creationId xmlns:a16="http://schemas.microsoft.com/office/drawing/2014/main" id="{C1D085F2-8C6A-4729-A1BD-AC64E0C1E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412" y="5901413"/>
            <a:ext cx="1237953" cy="751237"/>
          </a:xfrm>
          <a:prstGeom prst="rect">
            <a:avLst/>
          </a:prstGeom>
        </p:spPr>
      </p:pic>
      <p:pic>
        <p:nvPicPr>
          <p:cNvPr id="17" name="Picture 16" descr="Logo, company name&#10;&#10;Description automatically generated">
            <a:extLst>
              <a:ext uri="{FF2B5EF4-FFF2-40B4-BE49-F238E27FC236}">
                <a16:creationId xmlns:a16="http://schemas.microsoft.com/office/drawing/2014/main" id="{9C6C27B3-4A29-467B-AE57-AFD9EF9F1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969" y="5901413"/>
            <a:ext cx="1237953" cy="751237"/>
          </a:xfrm>
          <a:prstGeom prst="rect">
            <a:avLst/>
          </a:prstGeom>
        </p:spPr>
      </p:pic>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0A3E5D18-838D-4EEC-9743-6EFE607EAD65}"/>
              </a:ext>
            </a:extLst>
          </p:cNvPr>
          <p:cNvPicPr>
            <a:picLocks noChangeAspect="1"/>
          </p:cNvPicPr>
          <p:nvPr/>
        </p:nvPicPr>
        <p:blipFill>
          <a:blip r:embed="rId10"/>
          <a:stretch>
            <a:fillRect/>
          </a:stretch>
        </p:blipFill>
        <p:spPr>
          <a:xfrm>
            <a:off x="7297238" y="5901413"/>
            <a:ext cx="820062" cy="820062"/>
          </a:xfrm>
          <a:prstGeom prst="rect">
            <a:avLst/>
          </a:prstGeom>
        </p:spPr>
      </p:pic>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11"/>
          <a:stretch>
            <a:fillRect/>
          </a:stretch>
        </p:blipFill>
        <p:spPr>
          <a:xfrm>
            <a:off x="18810463" y="12399847"/>
            <a:ext cx="1362994" cy="286229"/>
          </a:xfrm>
          <a:prstGeom prst="rect">
            <a:avLst/>
          </a:prstGeom>
        </p:spPr>
      </p:pic>
      <p:pic>
        <p:nvPicPr>
          <p:cNvPr id="11" name="Picture 10">
            <a:extLst>
              <a:ext uri="{FF2B5EF4-FFF2-40B4-BE49-F238E27FC236}">
                <a16:creationId xmlns:a16="http://schemas.microsoft.com/office/drawing/2014/main" id="{BADDA3A4-C230-4D97-A682-3C69646C5990}"/>
              </a:ext>
            </a:extLst>
          </p:cNvPr>
          <p:cNvPicPr>
            <a:picLocks noChangeAspect="1"/>
          </p:cNvPicPr>
          <p:nvPr/>
        </p:nvPicPr>
        <p:blipFill>
          <a:blip r:embed="rId12"/>
          <a:stretch>
            <a:fillRect/>
          </a:stretch>
        </p:blipFill>
        <p:spPr>
          <a:xfrm>
            <a:off x="8532279" y="6107168"/>
            <a:ext cx="1362924" cy="286932"/>
          </a:xfrm>
          <a:prstGeom prst="rect">
            <a:avLst/>
          </a:prstGeom>
        </p:spPr>
      </p:pic>
      <p:pic>
        <p:nvPicPr>
          <p:cNvPr id="12" name="Picture 11">
            <a:extLst>
              <a:ext uri="{FF2B5EF4-FFF2-40B4-BE49-F238E27FC236}">
                <a16:creationId xmlns:a16="http://schemas.microsoft.com/office/drawing/2014/main" id="{D4C303C8-E035-473B-9EEC-8270FB46B361}"/>
              </a:ext>
            </a:extLst>
          </p:cNvPr>
          <p:cNvPicPr>
            <a:picLocks noChangeAspect="1"/>
          </p:cNvPicPr>
          <p:nvPr/>
        </p:nvPicPr>
        <p:blipFill>
          <a:blip r:embed="rId11"/>
          <a:stretch>
            <a:fillRect/>
          </a:stretch>
        </p:blipFill>
        <p:spPr>
          <a:xfrm>
            <a:off x="10109503" y="6070620"/>
            <a:ext cx="1360620" cy="285730"/>
          </a:xfrm>
          <a:prstGeom prst="rect">
            <a:avLst/>
          </a:prstGeom>
        </p:spPr>
      </p:pic>
      <p:sp>
        <p:nvSpPr>
          <p:cNvPr id="50" name="Title 1">
            <a:extLst>
              <a:ext uri="{FF2B5EF4-FFF2-40B4-BE49-F238E27FC236}">
                <a16:creationId xmlns:a16="http://schemas.microsoft.com/office/drawing/2014/main" id="{09372A6F-49AC-9C15-4CFF-F82891986DB6}"/>
              </a:ext>
            </a:extLst>
          </p:cNvPr>
          <p:cNvSpPr>
            <a:spLocks noGrp="1"/>
          </p:cNvSpPr>
          <p:nvPr/>
        </p:nvSpPr>
        <p:spPr>
          <a:xfrm>
            <a:off x="1754659" y="205350"/>
            <a:ext cx="9599141" cy="76856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a:lstStyle>
          <a:p>
            <a:r>
              <a:rPr lang="fr-BE"/>
              <a:t>Speakers – 6 </a:t>
            </a:r>
            <a:r>
              <a:rPr lang="fr-BE" err="1"/>
              <a:t>December</a:t>
            </a:r>
            <a:r>
              <a:rPr lang="fr-BE"/>
              <a:t> 2022</a:t>
            </a:r>
            <a:endParaRPr lang="en-GB"/>
          </a:p>
        </p:txBody>
      </p:sp>
      <p:pic>
        <p:nvPicPr>
          <p:cNvPr id="82" name="Picture 82" descr="A picture containing text&#10;&#10;Description automatically generated">
            <a:extLst>
              <a:ext uri="{FF2B5EF4-FFF2-40B4-BE49-F238E27FC236}">
                <a16:creationId xmlns:a16="http://schemas.microsoft.com/office/drawing/2014/main" id="{B0C7445B-B8FC-9C9C-E756-978C5BFA6AA4}"/>
              </a:ext>
            </a:extLst>
          </p:cNvPr>
          <p:cNvPicPr>
            <a:picLocks noChangeAspect="1"/>
          </p:cNvPicPr>
          <p:nvPr/>
        </p:nvPicPr>
        <p:blipFill>
          <a:blip r:embed="rId13"/>
          <a:stretch>
            <a:fillRect/>
          </a:stretch>
        </p:blipFill>
        <p:spPr>
          <a:xfrm>
            <a:off x="2758661" y="2917"/>
            <a:ext cx="4543286" cy="1076428"/>
          </a:xfrm>
          <a:prstGeom prst="rect">
            <a:avLst/>
          </a:prstGeom>
        </p:spPr>
      </p:pic>
    </p:spTree>
    <p:extLst>
      <p:ext uri="{BB962C8B-B14F-4D97-AF65-F5344CB8AC3E}">
        <p14:creationId xmlns:p14="http://schemas.microsoft.com/office/powerpoint/2010/main" val="2447896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699A-8B47-4176-874C-770DB05761F2}"/>
              </a:ext>
            </a:extLst>
          </p:cNvPr>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GB"/>
          </a:p>
        </p:txBody>
      </p:sp>
      <p:sp>
        <p:nvSpPr>
          <p:cNvPr id="3" name="Subtitle 2">
            <a:extLst>
              <a:ext uri="{FF2B5EF4-FFF2-40B4-BE49-F238E27FC236}">
                <a16:creationId xmlns:a16="http://schemas.microsoft.com/office/drawing/2014/main" id="{7F81C0FB-2EC2-4E64-AE8C-2078E3B26873}"/>
              </a:ext>
            </a:extLst>
          </p:cNvPr>
          <p:cNvSpPr>
            <a:spLocks noGrp="1"/>
          </p:cNvSpPr>
          <p:nvPr>
            <p:ph type="subTitle" idx="1"/>
          </p:nvPr>
        </p:nvSpPr>
        <p:spPr/>
        <p:txBody>
          <a:bodyPr>
            <a:normAutofit fontScale="92500" lnSpcReduction="20000"/>
          </a:bodyPr>
          <a:lstStyle/>
          <a:p>
            <a:r>
              <a:rPr lang="en-US" sz="1800" b="0" i="0">
                <a:effectLst/>
                <a:latin typeface="Calibri" panose="020F0502020204030204" pitchFamily="34" charset="0"/>
              </a:rPr>
              <a:t>Session 2 – How are workload and fatigue managed in another high-risk sector?  Example from aviation </a:t>
            </a:r>
            <a:endParaRPr lang="en-GB"/>
          </a:p>
        </p:txBody>
      </p:sp>
    </p:spTree>
    <p:extLst>
      <p:ext uri="{BB962C8B-B14F-4D97-AF65-F5344CB8AC3E}">
        <p14:creationId xmlns:p14="http://schemas.microsoft.com/office/powerpoint/2010/main" val="2123501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2782734440"/>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CAC092C5-A883-4D57-95A7-D75EF638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274" y="5873474"/>
            <a:ext cx="911096" cy="754320"/>
          </a:xfrm>
          <a:prstGeom prst="rect">
            <a:avLst/>
          </a:prstGeom>
        </p:spPr>
      </p:pic>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31</a:t>
            </a:fld>
            <a:endParaRPr lang="en-US"/>
          </a:p>
        </p:txBody>
      </p:sp>
      <p:pic>
        <p:nvPicPr>
          <p:cNvPr id="13" name="Picture 12" descr="Logo, company name&#10;&#10;Description automatically generated">
            <a:extLst>
              <a:ext uri="{FF2B5EF4-FFF2-40B4-BE49-F238E27FC236}">
                <a16:creationId xmlns:a16="http://schemas.microsoft.com/office/drawing/2014/main" id="{C1D085F2-8C6A-4729-A1BD-AC64E0C1E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412" y="5901413"/>
            <a:ext cx="1237953" cy="751237"/>
          </a:xfrm>
          <a:prstGeom prst="rect">
            <a:avLst/>
          </a:prstGeom>
        </p:spPr>
      </p:pic>
      <p:pic>
        <p:nvPicPr>
          <p:cNvPr id="17" name="Picture 16" descr="Logo, company name&#10;&#10;Description automatically generated">
            <a:extLst>
              <a:ext uri="{FF2B5EF4-FFF2-40B4-BE49-F238E27FC236}">
                <a16:creationId xmlns:a16="http://schemas.microsoft.com/office/drawing/2014/main" id="{9C6C27B3-4A29-467B-AE57-AFD9EF9F1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969" y="5901413"/>
            <a:ext cx="1237953" cy="751237"/>
          </a:xfrm>
          <a:prstGeom prst="rect">
            <a:avLst/>
          </a:prstGeom>
        </p:spPr>
      </p:pic>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0A3E5D18-838D-4EEC-9743-6EFE607EAD65}"/>
              </a:ext>
            </a:extLst>
          </p:cNvPr>
          <p:cNvPicPr>
            <a:picLocks noChangeAspect="1"/>
          </p:cNvPicPr>
          <p:nvPr/>
        </p:nvPicPr>
        <p:blipFill>
          <a:blip r:embed="rId10"/>
          <a:stretch>
            <a:fillRect/>
          </a:stretch>
        </p:blipFill>
        <p:spPr>
          <a:xfrm>
            <a:off x="7297238" y="5901413"/>
            <a:ext cx="820062" cy="820062"/>
          </a:xfrm>
          <a:prstGeom prst="rect">
            <a:avLst/>
          </a:prstGeom>
        </p:spPr>
      </p:pic>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11"/>
          <a:stretch>
            <a:fillRect/>
          </a:stretch>
        </p:blipFill>
        <p:spPr>
          <a:xfrm>
            <a:off x="18810463" y="12399847"/>
            <a:ext cx="1362994" cy="286229"/>
          </a:xfrm>
          <a:prstGeom prst="rect">
            <a:avLst/>
          </a:prstGeom>
        </p:spPr>
      </p:pic>
      <p:pic>
        <p:nvPicPr>
          <p:cNvPr id="11" name="Picture 10">
            <a:extLst>
              <a:ext uri="{FF2B5EF4-FFF2-40B4-BE49-F238E27FC236}">
                <a16:creationId xmlns:a16="http://schemas.microsoft.com/office/drawing/2014/main" id="{BADDA3A4-C230-4D97-A682-3C69646C5990}"/>
              </a:ext>
            </a:extLst>
          </p:cNvPr>
          <p:cNvPicPr>
            <a:picLocks noChangeAspect="1"/>
          </p:cNvPicPr>
          <p:nvPr/>
        </p:nvPicPr>
        <p:blipFill>
          <a:blip r:embed="rId12"/>
          <a:stretch>
            <a:fillRect/>
          </a:stretch>
        </p:blipFill>
        <p:spPr>
          <a:xfrm>
            <a:off x="8532279" y="6107168"/>
            <a:ext cx="1362924" cy="286932"/>
          </a:xfrm>
          <a:prstGeom prst="rect">
            <a:avLst/>
          </a:prstGeom>
        </p:spPr>
      </p:pic>
      <p:pic>
        <p:nvPicPr>
          <p:cNvPr id="12" name="Picture 11">
            <a:extLst>
              <a:ext uri="{FF2B5EF4-FFF2-40B4-BE49-F238E27FC236}">
                <a16:creationId xmlns:a16="http://schemas.microsoft.com/office/drawing/2014/main" id="{D4C303C8-E035-473B-9EEC-8270FB46B361}"/>
              </a:ext>
            </a:extLst>
          </p:cNvPr>
          <p:cNvPicPr>
            <a:picLocks noChangeAspect="1"/>
          </p:cNvPicPr>
          <p:nvPr/>
        </p:nvPicPr>
        <p:blipFill>
          <a:blip r:embed="rId11"/>
          <a:stretch>
            <a:fillRect/>
          </a:stretch>
        </p:blipFill>
        <p:spPr>
          <a:xfrm>
            <a:off x="10109503" y="6070620"/>
            <a:ext cx="1360620" cy="285730"/>
          </a:xfrm>
          <a:prstGeom prst="rect">
            <a:avLst/>
          </a:prstGeom>
        </p:spPr>
      </p:pic>
      <p:sp>
        <p:nvSpPr>
          <p:cNvPr id="50" name="Title 1">
            <a:extLst>
              <a:ext uri="{FF2B5EF4-FFF2-40B4-BE49-F238E27FC236}">
                <a16:creationId xmlns:a16="http://schemas.microsoft.com/office/drawing/2014/main" id="{09372A6F-49AC-9C15-4CFF-F82891986DB6}"/>
              </a:ext>
            </a:extLst>
          </p:cNvPr>
          <p:cNvSpPr>
            <a:spLocks noGrp="1"/>
          </p:cNvSpPr>
          <p:nvPr/>
        </p:nvSpPr>
        <p:spPr>
          <a:xfrm>
            <a:off x="1754659" y="205350"/>
            <a:ext cx="9599141" cy="76856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a:lstStyle>
          <a:p>
            <a:r>
              <a:rPr lang="fr-BE"/>
              <a:t>Speakers – 6 </a:t>
            </a:r>
            <a:r>
              <a:rPr lang="fr-BE" err="1"/>
              <a:t>December</a:t>
            </a:r>
            <a:r>
              <a:rPr lang="fr-BE"/>
              <a:t> 2022</a:t>
            </a:r>
            <a:endParaRPr lang="en-GB"/>
          </a:p>
        </p:txBody>
      </p:sp>
      <p:pic>
        <p:nvPicPr>
          <p:cNvPr id="82" name="Picture 82" descr="A picture containing text&#10;&#10;Description automatically generated">
            <a:extLst>
              <a:ext uri="{FF2B5EF4-FFF2-40B4-BE49-F238E27FC236}">
                <a16:creationId xmlns:a16="http://schemas.microsoft.com/office/drawing/2014/main" id="{B0C7445B-B8FC-9C9C-E756-978C5BFA6AA4}"/>
              </a:ext>
            </a:extLst>
          </p:cNvPr>
          <p:cNvPicPr>
            <a:picLocks noChangeAspect="1"/>
          </p:cNvPicPr>
          <p:nvPr/>
        </p:nvPicPr>
        <p:blipFill>
          <a:blip r:embed="rId13"/>
          <a:stretch>
            <a:fillRect/>
          </a:stretch>
        </p:blipFill>
        <p:spPr>
          <a:xfrm>
            <a:off x="2758661" y="2917"/>
            <a:ext cx="4543286" cy="1076428"/>
          </a:xfrm>
          <a:prstGeom prst="rect">
            <a:avLst/>
          </a:prstGeom>
        </p:spPr>
      </p:pic>
    </p:spTree>
    <p:extLst>
      <p:ext uri="{BB962C8B-B14F-4D97-AF65-F5344CB8AC3E}">
        <p14:creationId xmlns:p14="http://schemas.microsoft.com/office/powerpoint/2010/main" val="683231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4E15-05DB-4175-A7C9-D88E666E656A}"/>
              </a:ext>
            </a:extLst>
          </p:cNvPr>
          <p:cNvSpPr>
            <a:spLocks noGrp="1"/>
          </p:cNvSpPr>
          <p:nvPr>
            <p:ph type="ctrTitle"/>
          </p:nvPr>
        </p:nvSpPr>
        <p:spPr>
          <a:xfrm>
            <a:off x="604458" y="0"/>
            <a:ext cx="9335069" cy="3066706"/>
          </a:xfrm>
        </p:spPr>
        <p:txBody>
          <a:bodyPr anchor="b">
            <a:normAutofit/>
          </a:bodyPr>
          <a:lstStyle/>
          <a:p>
            <a:r>
              <a:rPr lang="en-GB"/>
              <a:t>Fatigue  and workload management in ATM by rostering tool and guidance in roster management</a:t>
            </a:r>
            <a:endParaRPr lang="en-US">
              <a:latin typeface="Calibri" panose="020F0502020204030204" pitchFamily="34" charset="0"/>
              <a:cs typeface="Calibri" panose="020F0502020204030204" pitchFamily="34" charset="0"/>
            </a:endParaRPr>
          </a:p>
        </p:txBody>
      </p:sp>
      <p:sp>
        <p:nvSpPr>
          <p:cNvPr id="4" name="Text Box 10"/>
          <p:cNvSpPr txBox="1">
            <a:spLocks noChangeArrowheads="1"/>
          </p:cNvSpPr>
          <p:nvPr/>
        </p:nvSpPr>
        <p:spPr bwMode="auto">
          <a:xfrm>
            <a:off x="604458" y="4398232"/>
            <a:ext cx="794543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a:latin typeface="+mn-lt"/>
                <a:ea typeface="+mn-ea"/>
                <a:cs typeface="+mn-cs"/>
                <a:sym typeface="Helvetica"/>
              </a:defRPr>
            </a:lvl1pPr>
            <a:lvl2pPr algn="ctr">
              <a:defRPr>
                <a:latin typeface="+mn-lt"/>
                <a:ea typeface="+mn-ea"/>
                <a:cs typeface="+mn-cs"/>
                <a:sym typeface="Helvetica"/>
              </a:defRPr>
            </a:lvl2pPr>
            <a:lvl3pPr algn="ctr">
              <a:defRPr>
                <a:latin typeface="+mn-lt"/>
                <a:ea typeface="+mn-ea"/>
                <a:cs typeface="+mn-cs"/>
                <a:sym typeface="Helvetica"/>
              </a:defRPr>
            </a:lvl3pPr>
            <a:lvl4pPr algn="ctr">
              <a:defRPr>
                <a:latin typeface="+mn-lt"/>
                <a:ea typeface="+mn-ea"/>
                <a:cs typeface="+mn-cs"/>
                <a:sym typeface="Helvetica"/>
              </a:defRPr>
            </a:lvl4pPr>
            <a:lvl5pPr algn="ctr">
              <a:defRPr>
                <a:latin typeface="+mn-lt"/>
                <a:ea typeface="+mn-ea"/>
                <a:cs typeface="+mn-cs"/>
                <a:sym typeface="Helvetica"/>
              </a:defRPr>
            </a:lvl5pPr>
            <a:lvl6pPr algn="ctr">
              <a:defRPr>
                <a:latin typeface="+mn-lt"/>
                <a:ea typeface="+mn-ea"/>
                <a:cs typeface="+mn-cs"/>
                <a:sym typeface="Helvetica"/>
              </a:defRPr>
            </a:lvl6pPr>
            <a:lvl7pPr algn="ctr">
              <a:defRPr>
                <a:latin typeface="+mn-lt"/>
                <a:ea typeface="+mn-ea"/>
                <a:cs typeface="+mn-cs"/>
                <a:sym typeface="Helvetica"/>
              </a:defRPr>
            </a:lvl7pPr>
            <a:lvl8pPr algn="ctr">
              <a:defRPr>
                <a:latin typeface="+mn-lt"/>
                <a:ea typeface="+mn-ea"/>
                <a:cs typeface="+mn-cs"/>
                <a:sym typeface="Helvetica"/>
              </a:defRPr>
            </a:lvl8pPr>
            <a:lvl9pPr algn="ctr">
              <a:defRPr>
                <a:latin typeface="+mn-lt"/>
                <a:ea typeface="+mn-ea"/>
                <a:cs typeface="+mn-cs"/>
                <a:sym typeface="Helvetica"/>
              </a:defRPr>
            </a:lvl9pPr>
          </a:lstStyle>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fr-FR" altLang="en-US" sz="2000" b="0" i="0" u="none" strike="noStrike" kern="1200" cap="none" spc="0" normalizeH="0" baseline="0" noProof="0">
                <a:ln>
                  <a:noFill/>
                </a:ln>
                <a:solidFill>
                  <a:srgbClr val="FFFFFF"/>
                </a:solidFill>
                <a:effectLst/>
                <a:uLnTx/>
                <a:uFillTx/>
                <a:latin typeface="Calibri" panose="020F0502020204030204" pitchFamily="34" charset="0"/>
                <a:ea typeface="Calibri" charset="0"/>
                <a:cs typeface="Calibri" panose="020F0502020204030204" pitchFamily="34" charset="0"/>
                <a:sym typeface="Helvetica"/>
              </a:rPr>
              <a:t>Fabrice Drogoul</a:t>
            </a:r>
            <a:endParaRPr kumimoji="0" lang="en-GB" altLang="en-US" sz="2000" b="0" i="0" u="none" strike="noStrike" kern="1200" cap="none" spc="0" normalizeH="0" baseline="0" noProof="0">
              <a:ln>
                <a:noFill/>
              </a:ln>
              <a:solidFill>
                <a:srgbClr val="FFFFFF"/>
              </a:solidFill>
              <a:effectLst/>
              <a:uLnTx/>
              <a:uFillTx/>
              <a:latin typeface="Calibri" panose="020F0502020204030204" pitchFamily="34" charset="0"/>
              <a:ea typeface="Calibri" charset="0"/>
              <a:cs typeface="Calibri" panose="020F0502020204030204" pitchFamily="34" charset="0"/>
              <a:sym typeface="Helvetica"/>
            </a:endParaRPr>
          </a:p>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GB" altLang="en-US" sz="2000" b="0" i="0" u="none" strike="noStrike" kern="1200" cap="none" spc="0" normalizeH="0" baseline="0" noProof="0">
                <a:ln>
                  <a:noFill/>
                </a:ln>
                <a:solidFill>
                  <a:srgbClr val="FFFFFF"/>
                </a:solidFill>
                <a:effectLst/>
                <a:uLnTx/>
                <a:uFillTx/>
                <a:latin typeface="Calibri" panose="020F0502020204030204" pitchFamily="34" charset="0"/>
                <a:ea typeface="Calibri" charset="0"/>
                <a:cs typeface="Calibri" panose="020F0502020204030204" pitchFamily="34" charset="0"/>
                <a:sym typeface="Helvetica"/>
              </a:rPr>
              <a:t>HF and safety expert, training coordinator </a:t>
            </a:r>
          </a:p>
          <a:p>
            <a:pPr marL="0" marR="0" lvl="0" indent="0" algn="l" defTabSz="914400" rtl="0" eaLnBrk="1" fontAlgn="base" latinLnBrk="0" hangingPunct="1">
              <a:lnSpc>
                <a:spcPct val="100000"/>
              </a:lnSpc>
              <a:spcBef>
                <a:spcPct val="25000"/>
              </a:spcBef>
              <a:spcAft>
                <a:spcPct val="0"/>
              </a:spcAft>
              <a:buClrTx/>
              <a:buSzTx/>
              <a:buFontTx/>
              <a:buNone/>
              <a:tabLst/>
              <a:defRPr/>
            </a:pPr>
            <a:endParaRPr kumimoji="0" lang="en-GB" altLang="en-US" sz="2000" b="0" i="0" u="none" strike="noStrike" kern="1200" cap="none" spc="0" normalizeH="0" baseline="0" noProof="0">
              <a:ln>
                <a:noFill/>
              </a:ln>
              <a:solidFill>
                <a:srgbClr val="FFFFFF"/>
              </a:solidFill>
              <a:effectLst/>
              <a:uLnTx/>
              <a:uFillTx/>
              <a:latin typeface="Calibri" panose="020F0502020204030204" pitchFamily="34" charset="0"/>
              <a:ea typeface="Calibri" charset="0"/>
              <a:cs typeface="Calibri" panose="020F0502020204030204" pitchFamily="34" charset="0"/>
              <a:sym typeface="Helvetica"/>
            </a:endParaRPr>
          </a:p>
        </p:txBody>
      </p:sp>
    </p:spTree>
    <p:extLst>
      <p:ext uri="{BB962C8B-B14F-4D97-AF65-F5344CB8AC3E}">
        <p14:creationId xmlns:p14="http://schemas.microsoft.com/office/powerpoint/2010/main" val="76367726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p:nvPr/>
        </p:nvCxnSpPr>
        <p:spPr>
          <a:xfrm>
            <a:off x="7485237" y="4080309"/>
            <a:ext cx="25568" cy="5538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264323" y="3995582"/>
            <a:ext cx="411631" cy="4483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a:t>EU regulation (373/2017) for Fatigue management</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64"/>
          <a:stretch/>
        </p:blipFill>
        <p:spPr bwMode="auto">
          <a:xfrm>
            <a:off x="8470138" y="1172097"/>
            <a:ext cx="1908151" cy="115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6198882" y="2906425"/>
            <a:ext cx="611471" cy="5207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406631" y="3995582"/>
            <a:ext cx="327517" cy="3738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491292" y="3703152"/>
            <a:ext cx="7455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818453" y="3706889"/>
            <a:ext cx="801460" cy="14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734146" y="2022981"/>
            <a:ext cx="1569303" cy="814097"/>
            <a:chOff x="3819836" y="73524"/>
            <a:chExt cx="1402006" cy="728960"/>
          </a:xfrm>
          <a:solidFill>
            <a:srgbClr val="CCFFFF"/>
          </a:solidFill>
        </p:grpSpPr>
        <p:sp>
          <p:nvSpPr>
            <p:cNvPr id="9" name="Oval 8"/>
            <p:cNvSpPr/>
            <p:nvPr/>
          </p:nvSpPr>
          <p:spPr>
            <a:xfrm>
              <a:off x="3819836" y="73524"/>
              <a:ext cx="1402006" cy="728960"/>
            </a:xfrm>
            <a:prstGeom prst="ellipse">
              <a:avLst/>
            </a:prstGeom>
            <a:solidFill>
              <a:srgbClr val="FFFFCC"/>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6"/>
            <p:cNvSpPr/>
            <p:nvPr/>
          </p:nvSpPr>
          <p:spPr>
            <a:xfrm>
              <a:off x="3887916" y="76848"/>
              <a:ext cx="1298970" cy="709800"/>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41" rtl="0" eaLnBrk="1" fontAlgn="base" latinLnBrk="0" hangingPunct="1">
                <a:lnSpc>
                  <a:spcPct val="90000"/>
                </a:lnSpc>
                <a:spcBef>
                  <a:spcPct val="0"/>
                </a:spcBef>
                <a:spcAft>
                  <a:spcPct val="35000"/>
                </a:spcAft>
                <a:buClrTx/>
                <a:buSzTx/>
                <a:buFontTx/>
                <a:buNone/>
                <a:tabLst/>
                <a:defRPr/>
              </a:pPr>
              <a:r>
                <a:rPr kumimoji="0" lang="en-GB" sz="1125" b="0" i="0" u="none" strike="noStrike" kern="1200" cap="none" spc="0" normalizeH="0" baseline="0" noProof="0">
                  <a:ln>
                    <a:noFill/>
                  </a:ln>
                  <a:solidFill>
                    <a:srgbClr val="000000"/>
                  </a:solidFill>
                  <a:effectLst/>
                  <a:uLnTx/>
                  <a:uFillTx/>
                  <a:latin typeface="Arial"/>
                  <a:ea typeface="+mn-ea"/>
                  <a:cs typeface="+mn-cs"/>
                </a:rPr>
                <a:t>(1) Max consecutive working days with duty</a:t>
              </a:r>
            </a:p>
          </p:txBody>
        </p:sp>
      </p:grpSp>
      <p:cxnSp>
        <p:nvCxnSpPr>
          <p:cNvPr id="11" name="Straight Connector 10"/>
          <p:cNvCxnSpPr/>
          <p:nvPr/>
        </p:nvCxnSpPr>
        <p:spPr>
          <a:xfrm flipV="1">
            <a:off x="8367171" y="3027365"/>
            <a:ext cx="463108" cy="4004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9" idx="4"/>
          </p:cNvCxnSpPr>
          <p:nvPr/>
        </p:nvCxnSpPr>
        <p:spPr>
          <a:xfrm flipV="1">
            <a:off x="7451678" y="2837077"/>
            <a:ext cx="67121" cy="5901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8300837" y="2420009"/>
            <a:ext cx="1578899" cy="814097"/>
            <a:chOff x="3777615" y="128150"/>
            <a:chExt cx="1500798" cy="793826"/>
          </a:xfrm>
          <a:solidFill>
            <a:srgbClr val="CCFFFF"/>
          </a:solidFill>
        </p:grpSpPr>
        <p:sp>
          <p:nvSpPr>
            <p:cNvPr id="14" name="Oval 13"/>
            <p:cNvSpPr/>
            <p:nvPr/>
          </p:nvSpPr>
          <p:spPr>
            <a:xfrm>
              <a:off x="3777615" y="128150"/>
              <a:ext cx="1500798" cy="793826"/>
            </a:xfrm>
            <a:prstGeom prst="ellipse">
              <a:avLst/>
            </a:prstGeom>
            <a:solidFill>
              <a:srgbClr val="FFFFCC"/>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6"/>
            <p:cNvSpPr/>
            <p:nvPr/>
          </p:nvSpPr>
          <p:spPr>
            <a:xfrm>
              <a:off x="3819165" y="188715"/>
              <a:ext cx="1415432" cy="709800"/>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41" rtl="0" eaLnBrk="1" fontAlgn="base" latinLnBrk="0" hangingPunct="1">
                <a:lnSpc>
                  <a:spcPct val="90000"/>
                </a:lnSpc>
                <a:spcBef>
                  <a:spcPct val="0"/>
                </a:spcBef>
                <a:spcAft>
                  <a:spcPct val="35000"/>
                </a:spcAft>
                <a:buClrTx/>
                <a:buSzTx/>
                <a:buFontTx/>
                <a:buNone/>
                <a:tabLst/>
                <a:defRPr/>
              </a:pPr>
              <a:r>
                <a:rPr kumimoji="0" lang="en-GB" sz="1125" b="0" i="0" u="none" strike="noStrike" kern="1200" cap="none" spc="0" normalizeH="0" baseline="0" noProof="0">
                  <a:ln>
                    <a:noFill/>
                  </a:ln>
                  <a:solidFill>
                    <a:srgbClr val="000000"/>
                  </a:solidFill>
                  <a:effectLst/>
                  <a:uLnTx/>
                  <a:uFillTx/>
                  <a:latin typeface="Arial"/>
                  <a:ea typeface="+mn-ea"/>
                  <a:cs typeface="+mn-cs"/>
                </a:rPr>
                <a:t>(2) Max hours per working period</a:t>
              </a:r>
            </a:p>
          </p:txBody>
        </p:sp>
      </p:grpSp>
      <p:grpSp>
        <p:nvGrpSpPr>
          <p:cNvPr id="16" name="Group 15"/>
          <p:cNvGrpSpPr/>
          <p:nvPr/>
        </p:nvGrpSpPr>
        <p:grpSpPr>
          <a:xfrm>
            <a:off x="5098621" y="4123537"/>
            <a:ext cx="1584555" cy="915776"/>
            <a:chOff x="2634915" y="738425"/>
            <a:chExt cx="1102594" cy="802213"/>
          </a:xfrm>
          <a:solidFill>
            <a:srgbClr val="CCFFFF"/>
          </a:solidFill>
        </p:grpSpPr>
        <p:sp>
          <p:nvSpPr>
            <p:cNvPr id="17" name="Oval 16"/>
            <p:cNvSpPr/>
            <p:nvPr/>
          </p:nvSpPr>
          <p:spPr>
            <a:xfrm>
              <a:off x="2634915" y="738425"/>
              <a:ext cx="1102594" cy="747104"/>
            </a:xfrm>
            <a:prstGeom prst="ellipse">
              <a:avLst/>
            </a:prstGeom>
            <a:solidFill>
              <a:srgbClr val="FFFFCC"/>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42"/>
            <p:cNvSpPr/>
            <p:nvPr/>
          </p:nvSpPr>
          <p:spPr>
            <a:xfrm>
              <a:off x="2701259" y="830838"/>
              <a:ext cx="963568" cy="709800"/>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41" rtl="0" eaLnBrk="1" fontAlgn="base" latinLnBrk="0" hangingPunct="1">
                <a:lnSpc>
                  <a:spcPct val="90000"/>
                </a:lnSpc>
                <a:spcBef>
                  <a:spcPct val="0"/>
                </a:spcBef>
                <a:spcAft>
                  <a:spcPct val="35000"/>
                </a:spcAft>
                <a:buClrTx/>
                <a:buSzTx/>
                <a:buFontTx/>
                <a:buNone/>
                <a:tabLst/>
                <a:defRPr/>
              </a:pPr>
              <a:r>
                <a:rPr kumimoji="0" lang="en-US" sz="1125" b="0" i="0" u="none" strike="noStrike" kern="1200" cap="none" spc="0" normalizeH="0" baseline="0" noProof="0">
                  <a:ln>
                    <a:noFill/>
                  </a:ln>
                  <a:solidFill>
                    <a:srgbClr val="000000"/>
                  </a:solidFill>
                  <a:effectLst/>
                  <a:uLnTx/>
                  <a:uFillTx/>
                  <a:latin typeface="Arial"/>
                  <a:ea typeface="+mn-ea"/>
                  <a:cs typeface="+mn-cs"/>
                </a:rPr>
                <a:t>(6) Max consecutive duty periods encroaching the night time**</a:t>
              </a:r>
            </a:p>
          </p:txBody>
        </p:sp>
      </p:grpSp>
      <p:grpSp>
        <p:nvGrpSpPr>
          <p:cNvPr id="19" name="Group 18"/>
          <p:cNvGrpSpPr/>
          <p:nvPr/>
        </p:nvGrpSpPr>
        <p:grpSpPr>
          <a:xfrm>
            <a:off x="6384033" y="3127575"/>
            <a:ext cx="2177075" cy="995963"/>
            <a:chOff x="4031796" y="2136519"/>
            <a:chExt cx="1003810" cy="1003810"/>
          </a:xfrm>
          <a:solidFill>
            <a:srgbClr val="CCFFCC"/>
          </a:solidFill>
        </p:grpSpPr>
        <p:sp>
          <p:nvSpPr>
            <p:cNvPr id="20" name="Oval 19"/>
            <p:cNvSpPr/>
            <p:nvPr/>
          </p:nvSpPr>
          <p:spPr>
            <a:xfrm>
              <a:off x="4031796" y="2136519"/>
              <a:ext cx="1003810" cy="1003810"/>
            </a:xfrm>
            <a:prstGeom prst="ellipse">
              <a:avLst/>
            </a:prstGeom>
            <a:solidFill>
              <a:srgbClr val="CCFFCC"/>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p:cNvSpPr/>
            <p:nvPr/>
          </p:nvSpPr>
          <p:spPr>
            <a:xfrm>
              <a:off x="4119072" y="2318524"/>
              <a:ext cx="862859" cy="709800"/>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spcFirstLastPara="0" vert="horz" wrap="square" lIns="7144" tIns="7144" rIns="7144" bIns="7144" numCol="1" spcCol="1270" anchor="ctr" anchorCtr="0">
              <a:noAutofit/>
            </a:bodyPr>
            <a:lstStyle/>
            <a:p>
              <a:pPr marL="0" marR="0" lvl="0" indent="0" algn="ctr" defTabSz="500050" rtl="0" eaLnBrk="1" fontAlgn="base"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Rostering system to specify</a:t>
              </a:r>
            </a:p>
            <a:p>
              <a:pPr marL="0" marR="0" lvl="0" indent="0" algn="ctr" defTabSz="500050" rtl="0" eaLnBrk="1" fontAlgn="base"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(ATS.OR.320(a))</a:t>
              </a:r>
            </a:p>
          </p:txBody>
        </p:sp>
      </p:grpSp>
      <p:grpSp>
        <p:nvGrpSpPr>
          <p:cNvPr id="22" name="Group 21"/>
          <p:cNvGrpSpPr/>
          <p:nvPr/>
        </p:nvGrpSpPr>
        <p:grpSpPr>
          <a:xfrm>
            <a:off x="8985215" y="3279802"/>
            <a:ext cx="1679628" cy="906217"/>
            <a:chOff x="2644184" y="755641"/>
            <a:chExt cx="1185241" cy="743989"/>
          </a:xfrm>
          <a:solidFill>
            <a:srgbClr val="CCFFFF"/>
          </a:solidFill>
        </p:grpSpPr>
        <p:sp>
          <p:nvSpPr>
            <p:cNvPr id="23" name="Oval 22"/>
            <p:cNvSpPr/>
            <p:nvPr/>
          </p:nvSpPr>
          <p:spPr>
            <a:xfrm>
              <a:off x="2673700" y="755641"/>
              <a:ext cx="1118151" cy="701263"/>
            </a:xfrm>
            <a:prstGeom prst="ellipse">
              <a:avLst/>
            </a:prstGeom>
            <a:solidFill>
              <a:srgbClr val="FFFFCC"/>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Oval 42"/>
            <p:cNvSpPr/>
            <p:nvPr/>
          </p:nvSpPr>
          <p:spPr>
            <a:xfrm>
              <a:off x="2644184" y="789830"/>
              <a:ext cx="1185241" cy="709800"/>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41" rtl="0" eaLnBrk="1" fontAlgn="base" latinLnBrk="0" hangingPunct="1">
                <a:lnSpc>
                  <a:spcPct val="90000"/>
                </a:lnSpc>
                <a:spcBef>
                  <a:spcPct val="0"/>
                </a:spcBef>
                <a:spcAft>
                  <a:spcPct val="35000"/>
                </a:spcAft>
                <a:buClrTx/>
                <a:buSzTx/>
                <a:buFontTx/>
                <a:buNone/>
                <a:tabLst/>
                <a:defRPr/>
              </a:pPr>
              <a:r>
                <a:rPr kumimoji="0" lang="en-US" sz="1125" b="0" i="0" u="none" strike="noStrike" kern="1200" cap="none" spc="0" normalizeH="0" baseline="0" noProof="0">
                  <a:ln>
                    <a:noFill/>
                  </a:ln>
                  <a:solidFill>
                    <a:srgbClr val="000000"/>
                  </a:solidFill>
                  <a:effectLst/>
                  <a:uLnTx/>
                  <a:uFillTx/>
                  <a:latin typeface="Arial"/>
                  <a:ea typeface="+mn-ea"/>
                  <a:cs typeface="+mn-cs"/>
                </a:rPr>
                <a:t>(3) Max time providing ATC service without breaks</a:t>
              </a:r>
            </a:p>
          </p:txBody>
        </p:sp>
      </p:grpSp>
      <p:grpSp>
        <p:nvGrpSpPr>
          <p:cNvPr id="25" name="Group 24"/>
          <p:cNvGrpSpPr/>
          <p:nvPr/>
        </p:nvGrpSpPr>
        <p:grpSpPr>
          <a:xfrm>
            <a:off x="6718528" y="4443927"/>
            <a:ext cx="1584555" cy="861991"/>
            <a:chOff x="3876201" y="128150"/>
            <a:chExt cx="1312572" cy="793826"/>
          </a:xfrm>
          <a:solidFill>
            <a:srgbClr val="CCFFFF"/>
          </a:solidFill>
        </p:grpSpPr>
        <p:sp>
          <p:nvSpPr>
            <p:cNvPr id="26" name="Oval 25"/>
            <p:cNvSpPr/>
            <p:nvPr/>
          </p:nvSpPr>
          <p:spPr>
            <a:xfrm>
              <a:off x="3876201" y="128150"/>
              <a:ext cx="1312572" cy="793826"/>
            </a:xfrm>
            <a:prstGeom prst="ellipse">
              <a:avLst/>
            </a:prstGeom>
            <a:solidFill>
              <a:srgbClr val="FFFFCC"/>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Oval 6"/>
            <p:cNvSpPr/>
            <p:nvPr/>
          </p:nvSpPr>
          <p:spPr>
            <a:xfrm>
              <a:off x="3908185" y="169445"/>
              <a:ext cx="1249930" cy="709800"/>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41" rtl="0" eaLnBrk="1" fontAlgn="base" latinLnBrk="0" hangingPunct="1">
                <a:lnSpc>
                  <a:spcPct val="90000"/>
                </a:lnSpc>
                <a:spcBef>
                  <a:spcPct val="0"/>
                </a:spcBef>
                <a:spcAft>
                  <a:spcPct val="35000"/>
                </a:spcAft>
                <a:buClrTx/>
                <a:buSzTx/>
                <a:buFontTx/>
                <a:buNone/>
                <a:tabLst/>
                <a:defRPr/>
              </a:pPr>
              <a:r>
                <a:rPr kumimoji="0" lang="en-GB" sz="1125" b="0" i="0" u="none" strike="noStrike" kern="1200" cap="none" spc="0" normalizeH="0" baseline="0" noProof="0">
                  <a:ln>
                    <a:noFill/>
                  </a:ln>
                  <a:solidFill>
                    <a:srgbClr val="000000"/>
                  </a:solidFill>
                  <a:effectLst/>
                  <a:uLnTx/>
                  <a:uFillTx/>
                  <a:latin typeface="Arial"/>
                  <a:ea typeface="+mn-ea"/>
                  <a:cs typeface="+mn-cs"/>
                </a:rPr>
                <a:t>(5) Min rest periods</a:t>
              </a:r>
            </a:p>
          </p:txBody>
        </p:sp>
      </p:grpSp>
      <p:grpSp>
        <p:nvGrpSpPr>
          <p:cNvPr id="28" name="Group 27"/>
          <p:cNvGrpSpPr/>
          <p:nvPr/>
        </p:nvGrpSpPr>
        <p:grpSpPr>
          <a:xfrm>
            <a:off x="8339899" y="4158469"/>
            <a:ext cx="1584555" cy="865547"/>
            <a:chOff x="3722844" y="22440"/>
            <a:chExt cx="1555569" cy="960643"/>
          </a:xfrm>
          <a:solidFill>
            <a:srgbClr val="CCFFFF"/>
          </a:solidFill>
        </p:grpSpPr>
        <p:sp>
          <p:nvSpPr>
            <p:cNvPr id="29" name="Oval 28"/>
            <p:cNvSpPr/>
            <p:nvPr/>
          </p:nvSpPr>
          <p:spPr>
            <a:xfrm>
              <a:off x="3722844" y="22440"/>
              <a:ext cx="1555569" cy="960643"/>
            </a:xfrm>
            <a:prstGeom prst="ellipse">
              <a:avLst/>
            </a:prstGeom>
            <a:solidFill>
              <a:srgbClr val="FFFFCC"/>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l 6"/>
            <p:cNvSpPr/>
            <p:nvPr/>
          </p:nvSpPr>
          <p:spPr>
            <a:xfrm>
              <a:off x="3819165" y="188715"/>
              <a:ext cx="1415432" cy="709800"/>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41" rtl="0" eaLnBrk="1" fontAlgn="base" latinLnBrk="0" hangingPunct="1">
                <a:lnSpc>
                  <a:spcPct val="90000"/>
                </a:lnSpc>
                <a:spcBef>
                  <a:spcPct val="0"/>
                </a:spcBef>
                <a:spcAft>
                  <a:spcPct val="35000"/>
                </a:spcAft>
                <a:buClrTx/>
                <a:buSzTx/>
                <a:buFontTx/>
                <a:buNone/>
                <a:tabLst/>
                <a:defRPr/>
              </a:pPr>
              <a:r>
                <a:rPr kumimoji="0" lang="en-GB" sz="1125" b="0" i="0" u="none" strike="noStrike" kern="1200" cap="none" spc="0" normalizeH="0" baseline="0" noProof="0">
                  <a:ln>
                    <a:noFill/>
                  </a:ln>
                  <a:solidFill>
                    <a:srgbClr val="000000"/>
                  </a:solidFill>
                  <a:effectLst/>
                  <a:uLnTx/>
                  <a:uFillTx/>
                  <a:latin typeface="Arial"/>
                  <a:ea typeface="+mn-ea"/>
                  <a:cs typeface="+mn-cs"/>
                </a:rPr>
                <a:t>(4) </a:t>
              </a:r>
              <a:r>
                <a:rPr kumimoji="0" lang="en-US" sz="1125" b="0" i="0" u="none" strike="noStrike" kern="1200" cap="none" spc="0" normalizeH="0" baseline="0" noProof="0">
                  <a:ln>
                    <a:noFill/>
                  </a:ln>
                  <a:solidFill>
                    <a:srgbClr val="000000"/>
                  </a:solidFill>
                  <a:effectLst/>
                  <a:uLnTx/>
                  <a:uFillTx/>
                  <a:latin typeface="Arial"/>
                  <a:ea typeface="+mn-ea"/>
                  <a:cs typeface="+mn-cs"/>
                </a:rPr>
                <a:t>Ratio of duty periods to breaks when providing ATC service</a:t>
              </a:r>
              <a:endParaRPr kumimoji="0" lang="en-GB" sz="1125"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 name="Group 30"/>
          <p:cNvGrpSpPr/>
          <p:nvPr/>
        </p:nvGrpSpPr>
        <p:grpSpPr>
          <a:xfrm>
            <a:off x="4393047" y="3222301"/>
            <a:ext cx="1581151" cy="858008"/>
            <a:chOff x="3679028" y="-77945"/>
            <a:chExt cx="1818297" cy="1059991"/>
          </a:xfrm>
          <a:solidFill>
            <a:srgbClr val="CCFFFF"/>
          </a:solidFill>
        </p:grpSpPr>
        <p:sp>
          <p:nvSpPr>
            <p:cNvPr id="32" name="Oval 31"/>
            <p:cNvSpPr/>
            <p:nvPr/>
          </p:nvSpPr>
          <p:spPr>
            <a:xfrm>
              <a:off x="3679028" y="-77945"/>
              <a:ext cx="1818297" cy="1059991"/>
            </a:xfrm>
            <a:prstGeom prst="ellipse">
              <a:avLst/>
            </a:prstGeom>
            <a:solidFill>
              <a:srgbClr val="FFFFCC"/>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Oval 6"/>
            <p:cNvSpPr/>
            <p:nvPr/>
          </p:nvSpPr>
          <p:spPr>
            <a:xfrm>
              <a:off x="3722842" y="167572"/>
              <a:ext cx="1707263" cy="709800"/>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41" rtl="0" eaLnBrk="1" fontAlgn="base" latinLnBrk="0" hangingPunct="1">
                <a:lnSpc>
                  <a:spcPct val="90000"/>
                </a:lnSpc>
                <a:spcBef>
                  <a:spcPct val="0"/>
                </a:spcBef>
                <a:spcAft>
                  <a:spcPct val="35000"/>
                </a:spcAft>
                <a:buClrTx/>
                <a:buSzTx/>
                <a:buFontTx/>
                <a:buNone/>
                <a:tabLst/>
                <a:defRPr/>
              </a:pPr>
              <a:r>
                <a:rPr kumimoji="0" lang="en-GB" sz="1125" b="0" i="0" u="none" strike="noStrike" kern="1200" cap="none" spc="0" normalizeH="0" baseline="0" noProof="0">
                  <a:ln>
                    <a:noFill/>
                  </a:ln>
                  <a:solidFill>
                    <a:srgbClr val="000000"/>
                  </a:solidFill>
                  <a:effectLst/>
                  <a:uLnTx/>
                  <a:uFillTx/>
                  <a:latin typeface="Arial"/>
                  <a:ea typeface="+mn-ea"/>
                  <a:cs typeface="+mn-cs"/>
                </a:rPr>
                <a:t>(7) </a:t>
              </a:r>
              <a:r>
                <a:rPr kumimoji="0" lang="en-US" sz="1125" b="0" i="0" u="none" strike="noStrike" kern="1200" cap="none" spc="0" normalizeH="0" baseline="0" noProof="0">
                  <a:ln>
                    <a:noFill/>
                  </a:ln>
                  <a:solidFill>
                    <a:srgbClr val="000000"/>
                  </a:solidFill>
                  <a:effectLst/>
                  <a:uLnTx/>
                  <a:uFillTx/>
                  <a:latin typeface="Arial"/>
                  <a:ea typeface="+mn-ea"/>
                  <a:cs typeface="+mn-cs"/>
                </a:rPr>
                <a:t>Min rest period after a duty period encroaching the night time</a:t>
              </a:r>
              <a:endParaRPr kumimoji="0" lang="en-GB" sz="1125" b="0" i="0" u="none" strike="noStrike" kern="1200" cap="none" spc="0" normalizeH="0" baseline="0" noProof="0">
                <a:ln>
                  <a:noFill/>
                </a:ln>
                <a:solidFill>
                  <a:srgbClr val="000000"/>
                </a:solidFill>
                <a:effectLst/>
                <a:uLnTx/>
                <a:uFillTx/>
                <a:latin typeface="Arial"/>
                <a:ea typeface="+mn-ea"/>
                <a:cs typeface="+mn-cs"/>
              </a:endParaRPr>
            </a:p>
          </p:txBody>
        </p:sp>
      </p:grpSp>
      <p:sp>
        <p:nvSpPr>
          <p:cNvPr id="3" name="TextBox 2"/>
          <p:cNvSpPr txBox="1"/>
          <p:nvPr/>
        </p:nvSpPr>
        <p:spPr>
          <a:xfrm>
            <a:off x="1621973" y="5280931"/>
            <a:ext cx="5218095" cy="26545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25" b="0" i="0" u="none" strike="noStrike" kern="1200" cap="none" spc="0" normalizeH="0" baseline="0" noProof="0">
                <a:ln>
                  <a:noFill/>
                </a:ln>
                <a:solidFill>
                  <a:srgbClr val="000000"/>
                </a:solidFill>
                <a:effectLst/>
                <a:uLnTx/>
                <a:uFillTx/>
                <a:latin typeface="Arial" charset="0"/>
                <a:ea typeface="+mn-ea"/>
                <a:cs typeface="+mn-cs"/>
              </a:rPr>
              <a:t>** If applicable, </a:t>
            </a:r>
            <a:r>
              <a:rPr kumimoji="0" lang="en-US" sz="1125" b="0" i="0" u="none" strike="noStrike" kern="1200" cap="none" spc="0" normalizeH="0" baseline="0" noProof="0">
                <a:ln>
                  <a:noFill/>
                </a:ln>
                <a:solidFill>
                  <a:srgbClr val="000000"/>
                </a:solidFill>
                <a:effectLst/>
                <a:uLnTx/>
                <a:uFillTx/>
                <a:latin typeface="Arial" charset="0"/>
                <a:ea typeface="+mn-ea"/>
                <a:cs typeface="+mn-cs"/>
              </a:rPr>
              <a:t>depending upon the operating hours of the ATC unit concerned</a:t>
            </a:r>
            <a:endParaRPr kumimoji="0" lang="en-GB" sz="1125"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5" name="Group 34"/>
          <p:cNvGrpSpPr/>
          <p:nvPr/>
        </p:nvGrpSpPr>
        <p:grpSpPr>
          <a:xfrm>
            <a:off x="5175711" y="2334654"/>
            <a:ext cx="1584555" cy="854175"/>
            <a:chOff x="3722844" y="22440"/>
            <a:chExt cx="1555569" cy="960643"/>
          </a:xfrm>
          <a:solidFill>
            <a:srgbClr val="CCFFFF"/>
          </a:solidFill>
        </p:grpSpPr>
        <p:sp>
          <p:nvSpPr>
            <p:cNvPr id="36" name="Oval 35"/>
            <p:cNvSpPr/>
            <p:nvPr/>
          </p:nvSpPr>
          <p:spPr>
            <a:xfrm>
              <a:off x="3722844" y="22440"/>
              <a:ext cx="1555569" cy="960643"/>
            </a:xfrm>
            <a:prstGeom prst="ellipse">
              <a:avLst/>
            </a:prstGeom>
            <a:solidFill>
              <a:srgbClr val="FFFFCC"/>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Oval 6"/>
            <p:cNvSpPr/>
            <p:nvPr/>
          </p:nvSpPr>
          <p:spPr>
            <a:xfrm>
              <a:off x="3819165" y="188715"/>
              <a:ext cx="1356706" cy="709800"/>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41" rtl="0" eaLnBrk="1" fontAlgn="base" latinLnBrk="0" hangingPunct="1">
                <a:lnSpc>
                  <a:spcPct val="90000"/>
                </a:lnSpc>
                <a:spcBef>
                  <a:spcPct val="0"/>
                </a:spcBef>
                <a:spcAft>
                  <a:spcPct val="35000"/>
                </a:spcAft>
                <a:buClrTx/>
                <a:buSzTx/>
                <a:buFontTx/>
                <a:buNone/>
                <a:tabLst/>
                <a:defRPr/>
              </a:pPr>
              <a:r>
                <a:rPr kumimoji="0" lang="en-GB" sz="1125" b="0" i="0" u="none" strike="noStrike" kern="1200" cap="none" spc="0" normalizeH="0" baseline="0" noProof="0">
                  <a:ln>
                    <a:noFill/>
                  </a:ln>
                  <a:solidFill>
                    <a:srgbClr val="000000"/>
                  </a:solidFill>
                  <a:effectLst/>
                  <a:uLnTx/>
                  <a:uFillTx/>
                  <a:latin typeface="Arial"/>
                  <a:ea typeface="+mn-ea"/>
                  <a:cs typeface="+mn-cs"/>
                </a:rPr>
                <a:t>(8) </a:t>
              </a:r>
              <a:r>
                <a:rPr kumimoji="0" lang="en-US" sz="1125" b="0" i="0" u="none" strike="noStrike" kern="1200" cap="none" spc="0" normalizeH="0" baseline="0" noProof="0">
                  <a:ln>
                    <a:noFill/>
                  </a:ln>
                  <a:solidFill>
                    <a:srgbClr val="000000"/>
                  </a:solidFill>
                  <a:effectLst/>
                  <a:uLnTx/>
                  <a:uFillTx/>
                  <a:latin typeface="Arial"/>
                  <a:ea typeface="+mn-ea"/>
                  <a:cs typeface="+mn-cs"/>
                </a:rPr>
                <a:t>Min number of rest periods within a roster cycle</a:t>
              </a:r>
              <a:endParaRPr kumimoji="0" lang="en-GB" sz="1125" b="0" i="0" u="none" strike="noStrike" kern="1200" cap="none" spc="0" normalizeH="0" baseline="0" noProof="0">
                <a:ln>
                  <a:noFill/>
                </a:ln>
                <a:solidFill>
                  <a:srgbClr val="000000"/>
                </a:solidFill>
                <a:effectLst/>
                <a:uLnTx/>
                <a:uFillTx/>
                <a:latin typeface="Arial"/>
                <a:ea typeface="+mn-ea"/>
                <a:cs typeface="+mn-cs"/>
              </a:endParaRPr>
            </a:p>
          </p:txBody>
        </p:sp>
      </p:grpSp>
      <p:sp>
        <p:nvSpPr>
          <p:cNvPr id="50" name="Round Same Side Corner Rectangle 49"/>
          <p:cNvSpPr/>
          <p:nvPr/>
        </p:nvSpPr>
        <p:spPr>
          <a:xfrm>
            <a:off x="1631497" y="1583453"/>
            <a:ext cx="2741199" cy="3404048"/>
          </a:xfrm>
          <a:prstGeom prst="round2SameRect">
            <a:avLst/>
          </a:prstGeom>
          <a:solidFill>
            <a:srgbClr val="D9E7EF"/>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51"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p:cNvSpPr/>
          <p:nvPr/>
        </p:nvSpPr>
        <p:spPr>
          <a:xfrm>
            <a:off x="2247050" y="1422541"/>
            <a:ext cx="1394549" cy="346377"/>
          </a:xfrm>
          <a:prstGeom prst="rect">
            <a:avLst/>
          </a:prstGeom>
          <a:solidFill>
            <a:srgbClr val="557A9F"/>
          </a:solidFill>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51"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yriad Pro" pitchFamily="34" charset="0"/>
                <a:ea typeface="+mn-ea"/>
                <a:cs typeface="+mn-cs"/>
              </a:rPr>
              <a:t>ATC Provider</a:t>
            </a:r>
            <a:endParaRPr kumimoji="0" lang="en-GB" sz="1651"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yriad Pro" pitchFamily="34" charset="0"/>
              <a:ea typeface="+mn-ea"/>
              <a:cs typeface="+mn-cs"/>
            </a:endParaRPr>
          </a:p>
        </p:txBody>
      </p:sp>
      <p:sp>
        <p:nvSpPr>
          <p:cNvPr id="58" name="Flowchart: Process 57"/>
          <p:cNvSpPr/>
          <p:nvPr/>
        </p:nvSpPr>
        <p:spPr>
          <a:xfrm>
            <a:off x="1834243" y="2164085"/>
            <a:ext cx="2292012" cy="865959"/>
          </a:xfrm>
          <a:prstGeom prst="flowChartProcess">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To develop, implement &amp; monitor rostering system* (a)</a:t>
            </a:r>
          </a:p>
        </p:txBody>
      </p:sp>
      <p:sp>
        <p:nvSpPr>
          <p:cNvPr id="60" name="Flowchart: Process 59"/>
          <p:cNvSpPr/>
          <p:nvPr/>
        </p:nvSpPr>
        <p:spPr>
          <a:xfrm>
            <a:off x="1660837" y="3348459"/>
            <a:ext cx="2695200" cy="1369471"/>
          </a:xfrm>
          <a:prstGeom prst="flowChartProcess">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To consult ATCOs subject to rostering system or their representatives during its development &amp; application*** (b)</a:t>
            </a:r>
          </a:p>
        </p:txBody>
      </p:sp>
      <p:sp>
        <p:nvSpPr>
          <p:cNvPr id="61" name="TextBox 60"/>
          <p:cNvSpPr txBox="1"/>
          <p:nvPr/>
        </p:nvSpPr>
        <p:spPr>
          <a:xfrm>
            <a:off x="1615169" y="5063407"/>
            <a:ext cx="2829621" cy="26545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25" b="0" i="0" u="none" strike="noStrike" kern="1200" cap="none" spc="0" normalizeH="0" baseline="0" noProof="0">
                <a:ln>
                  <a:noFill/>
                </a:ln>
                <a:solidFill>
                  <a:srgbClr val="000000"/>
                </a:solidFill>
                <a:effectLst/>
                <a:uLnTx/>
                <a:uFillTx/>
                <a:latin typeface="Arial" charset="0"/>
                <a:ea typeface="+mn-ea"/>
                <a:cs typeface="+mn-cs"/>
              </a:rPr>
              <a:t>* To manage risks of occupational fatigue</a:t>
            </a:r>
          </a:p>
        </p:txBody>
      </p:sp>
      <p:sp>
        <p:nvSpPr>
          <p:cNvPr id="62" name="TextBox 61"/>
          <p:cNvSpPr txBox="1"/>
          <p:nvPr/>
        </p:nvSpPr>
        <p:spPr>
          <a:xfrm>
            <a:off x="1619362" y="5513455"/>
            <a:ext cx="4913525" cy="26545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25" b="0" i="0" u="none" strike="noStrike" kern="1200" cap="none" spc="0" normalizeH="0" baseline="0" noProof="0">
                <a:ln>
                  <a:noFill/>
                </a:ln>
                <a:solidFill>
                  <a:srgbClr val="000000"/>
                </a:solidFill>
                <a:effectLst/>
                <a:uLnTx/>
                <a:uFillTx/>
                <a:latin typeface="Arial" charset="0"/>
                <a:ea typeface="+mn-ea"/>
                <a:cs typeface="+mn-cs"/>
              </a:rPr>
              <a:t>*** To identify &amp; mitigate fatigue-related risks due to rostering system itself</a:t>
            </a:r>
          </a:p>
        </p:txBody>
      </p:sp>
      <p:sp>
        <p:nvSpPr>
          <p:cNvPr id="59" name="Arc 58"/>
          <p:cNvSpPr/>
          <p:nvPr/>
        </p:nvSpPr>
        <p:spPr>
          <a:xfrm>
            <a:off x="3393622" y="2669903"/>
            <a:ext cx="1551215" cy="545244"/>
          </a:xfrm>
          <a:prstGeom prst="arc">
            <a:avLst>
              <a:gd name="adj1" fmla="val 15411154"/>
              <a:gd name="adj2" fmla="val 21182664"/>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a:ea typeface="+mn-ea"/>
              <a:cs typeface="+mn-cs"/>
            </a:endParaRPr>
          </a:p>
        </p:txBody>
      </p:sp>
      <p:pic>
        <p:nvPicPr>
          <p:cNvPr id="47" name="Picture 12" descr="C:\Documents and Settings\vbubalo\Local Settings\Temporary Internet Files\Content.IE5\SPSXO6AY\MC90044003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0933" y="908720"/>
            <a:ext cx="485787" cy="38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2379724" y="1769643"/>
            <a:ext cx="1098378" cy="26545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25" b="0" i="0" u="none" strike="noStrike" kern="1200" cap="none" spc="0" normalizeH="0" baseline="0" noProof="0">
                <a:ln>
                  <a:noFill/>
                </a:ln>
                <a:solidFill>
                  <a:srgbClr val="000000"/>
                </a:solidFill>
                <a:effectLst/>
                <a:uLnTx/>
                <a:uFillTx/>
                <a:latin typeface="Arial" charset="0"/>
                <a:ea typeface="+mn-ea"/>
                <a:cs typeface="+mn-cs"/>
              </a:rPr>
              <a:t>(ATS.OR.320)</a:t>
            </a:r>
          </a:p>
        </p:txBody>
      </p:sp>
    </p:spTree>
    <p:extLst>
      <p:ext uri="{BB962C8B-B14F-4D97-AF65-F5344CB8AC3E}">
        <p14:creationId xmlns:p14="http://schemas.microsoft.com/office/powerpoint/2010/main" val="4033237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8" grpId="0" animBg="1"/>
      <p:bldP spid="60" grpId="0" animBg="1"/>
      <p:bldP spid="61" grpId="0"/>
      <p:bldP spid="62" grpId="0"/>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p:cNvSpPr/>
          <p:nvPr/>
        </p:nvSpPr>
        <p:spPr>
          <a:xfrm>
            <a:off x="2063553" y="1160748"/>
            <a:ext cx="3564396" cy="122413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mn-cs"/>
              </a:rPr>
              <a:t>Work</a:t>
            </a:r>
          </a:p>
        </p:txBody>
      </p:sp>
      <p:sp>
        <p:nvSpPr>
          <p:cNvPr id="8" name="Ellipse 7"/>
          <p:cNvSpPr/>
          <p:nvPr/>
        </p:nvSpPr>
        <p:spPr>
          <a:xfrm>
            <a:off x="6708068" y="1124744"/>
            <a:ext cx="3960440" cy="122413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mn-cs"/>
              </a:rPr>
              <a:t>Social life</a:t>
            </a:r>
          </a:p>
        </p:txBody>
      </p:sp>
      <p:sp>
        <p:nvSpPr>
          <p:cNvPr id="9" name="Rectangle 8"/>
          <p:cNvSpPr/>
          <p:nvPr/>
        </p:nvSpPr>
        <p:spPr>
          <a:xfrm>
            <a:off x="4439816" y="2600908"/>
            <a:ext cx="4032448" cy="129614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Individual factors (age, sleep need, personality,..) </a:t>
            </a:r>
          </a:p>
        </p:txBody>
      </p:sp>
      <p:sp>
        <p:nvSpPr>
          <p:cNvPr id="10" name="Rectangle 9"/>
          <p:cNvSpPr/>
          <p:nvPr/>
        </p:nvSpPr>
        <p:spPr>
          <a:xfrm>
            <a:off x="3431705" y="4257092"/>
            <a:ext cx="6372708" cy="79208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a:ea typeface="+mn-ea"/>
                <a:cs typeface="+mn-cs"/>
              </a:rPr>
              <a:t>Personal strategies &amp; life </a:t>
            </a:r>
            <a:r>
              <a:rPr kumimoji="0" lang="en-GB" sz="2400" b="0" i="0" u="none" strike="noStrike" kern="1200" cap="none" spc="0" normalizeH="0" baseline="0" noProof="0" err="1">
                <a:ln>
                  <a:noFill/>
                </a:ln>
                <a:solidFill>
                  <a:srgbClr val="FFFFFF"/>
                </a:solidFill>
                <a:effectLst/>
                <a:uLnTx/>
                <a:uFillTx/>
                <a:latin typeface="Arial"/>
                <a:ea typeface="+mn-ea"/>
                <a:cs typeface="+mn-cs"/>
              </a:rPr>
              <a:t>hygien</a:t>
            </a:r>
            <a:r>
              <a:rPr kumimoji="0" lang="en-GB" sz="2400" b="0" i="0" u="none" strike="noStrike" kern="1200" cap="none" spc="0" normalizeH="0" baseline="0" noProof="0">
                <a:ln>
                  <a:noFill/>
                </a:ln>
                <a:solidFill>
                  <a:srgbClr val="FFFFFF"/>
                </a:solidFill>
                <a:effectLst/>
                <a:uLnTx/>
                <a:uFillTx/>
                <a:latin typeface="Arial"/>
                <a:ea typeface="+mn-ea"/>
                <a:cs typeface="+mn-cs"/>
              </a:rPr>
              <a:t> : sleep habit, physical </a:t>
            </a:r>
            <a:r>
              <a:rPr kumimoji="0" lang="en-GB" sz="2400" b="0" i="0" u="none" strike="noStrike" kern="1200" cap="none" spc="0" normalizeH="0" baseline="0" noProof="0" err="1">
                <a:ln>
                  <a:noFill/>
                </a:ln>
                <a:solidFill>
                  <a:srgbClr val="FFFFFF"/>
                </a:solidFill>
                <a:effectLst/>
                <a:uLnTx/>
                <a:uFillTx/>
                <a:latin typeface="Arial"/>
                <a:ea typeface="+mn-ea"/>
                <a:cs typeface="+mn-cs"/>
              </a:rPr>
              <a:t>exercices</a:t>
            </a:r>
            <a:r>
              <a:rPr kumimoji="0" lang="en-GB" sz="2400" b="0" i="0" u="none" strike="noStrike" kern="1200" cap="none" spc="0" normalizeH="0" baseline="0" noProof="0">
                <a:ln>
                  <a:noFill/>
                </a:ln>
                <a:solidFill>
                  <a:srgbClr val="FFFFFF"/>
                </a:solidFill>
                <a:effectLst/>
                <a:uLnTx/>
                <a:uFillTx/>
                <a:latin typeface="Arial"/>
                <a:ea typeface="+mn-ea"/>
                <a:cs typeface="+mn-cs"/>
              </a:rPr>
              <a:t>, nutrition, drugs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p:nvPr/>
        </p:nvSpPr>
        <p:spPr>
          <a:xfrm>
            <a:off x="3899756" y="5481229"/>
            <a:ext cx="5040560" cy="1260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a:ea typeface="+mn-ea"/>
                <a:cs typeface="+mn-cs"/>
              </a:rPr>
              <a:t>Consequences : </a:t>
            </a:r>
            <a:r>
              <a:rPr kumimoji="0" lang="en-GB" sz="2000" b="0" i="0" u="none" strike="noStrike" kern="1200" cap="none" spc="0" normalizeH="0" baseline="0" noProof="0">
                <a:ln>
                  <a:noFill/>
                </a:ln>
                <a:solidFill>
                  <a:srgbClr val="FFFFFF"/>
                </a:solidFill>
                <a:effectLst/>
                <a:uLnTx/>
                <a:uFillTx/>
                <a:latin typeface="Arial"/>
                <a:ea typeface="+mn-ea"/>
                <a:cs typeface="+mn-cs"/>
              </a:rPr>
              <a:t>Health, well being, Performance, Safety</a:t>
            </a:r>
          </a:p>
        </p:txBody>
      </p:sp>
      <p:sp>
        <p:nvSpPr>
          <p:cNvPr id="13" name="Flèche à angle droit 12"/>
          <p:cNvSpPr/>
          <p:nvPr/>
        </p:nvSpPr>
        <p:spPr>
          <a:xfrm rot="5400000">
            <a:off x="3395701" y="2420889"/>
            <a:ext cx="1044116" cy="972108"/>
          </a:xfrm>
          <a:prstGeom prst="bentUp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14" name="Flèche à angle droit 13"/>
          <p:cNvSpPr/>
          <p:nvPr/>
        </p:nvSpPr>
        <p:spPr>
          <a:xfrm rot="16200000" flipH="1">
            <a:off x="8436261" y="2420889"/>
            <a:ext cx="1044116" cy="972108"/>
          </a:xfrm>
          <a:prstGeom prst="bentUp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15" name="Flèche vers le bas 14"/>
          <p:cNvSpPr/>
          <p:nvPr/>
        </p:nvSpPr>
        <p:spPr>
          <a:xfrm>
            <a:off x="6276020" y="3897053"/>
            <a:ext cx="288032" cy="39604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16" name="Flèche vers le bas 15"/>
          <p:cNvSpPr/>
          <p:nvPr/>
        </p:nvSpPr>
        <p:spPr>
          <a:xfrm>
            <a:off x="6276020" y="5049181"/>
            <a:ext cx="288032" cy="39604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2" name="Flèche vers la droite 1"/>
          <p:cNvSpPr/>
          <p:nvPr/>
        </p:nvSpPr>
        <p:spPr>
          <a:xfrm>
            <a:off x="5555941" y="1484784"/>
            <a:ext cx="1188132"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3" name="Flèche vers la gauche 2"/>
          <p:cNvSpPr/>
          <p:nvPr/>
        </p:nvSpPr>
        <p:spPr>
          <a:xfrm>
            <a:off x="5519936" y="1988841"/>
            <a:ext cx="1224136" cy="252028"/>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4" name="ZoneTexte 3"/>
          <p:cNvSpPr txBox="1"/>
          <p:nvPr/>
        </p:nvSpPr>
        <p:spPr>
          <a:xfrm>
            <a:off x="2873643" y="692697"/>
            <a:ext cx="2052228" cy="707886"/>
          </a:xfrm>
          <a:prstGeom prst="rect">
            <a:avLst/>
          </a:prstGeom>
          <a:solidFill>
            <a:srgbClr val="FF66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2000" b="0" i="0" u="none" strike="noStrike" kern="1200" cap="none" spc="0" normalizeH="0" baseline="0" noProof="0">
                <a:ln>
                  <a:noFill/>
                </a:ln>
                <a:solidFill>
                  <a:srgbClr val="FFFFFF"/>
                </a:solidFill>
                <a:effectLst/>
                <a:uLnTx/>
                <a:uFillTx/>
                <a:latin typeface="Arial"/>
                <a:ea typeface="+mn-ea"/>
                <a:cs typeface="+mn-cs"/>
              </a:rPr>
              <a:t>Organization </a:t>
            </a:r>
            <a:r>
              <a:rPr kumimoji="0" lang="en-AU" sz="2000" b="0" i="0" u="none" strike="noStrike" kern="1200" cap="none" spc="0" normalizeH="0" baseline="0" noProof="0" err="1">
                <a:ln>
                  <a:noFill/>
                </a:ln>
                <a:solidFill>
                  <a:srgbClr val="FFFFFF"/>
                </a:solidFill>
                <a:effectLst/>
                <a:uLnTx/>
                <a:uFillTx/>
                <a:latin typeface="Arial"/>
                <a:ea typeface="+mn-ea"/>
                <a:cs typeface="+mn-cs"/>
              </a:rPr>
              <a:t>responsability</a:t>
            </a:r>
            <a:endParaRPr kumimoji="0" lang="en-AU" sz="2000" b="0" i="0" u="none" strike="noStrike" kern="1200" cap="none" spc="0" normalizeH="0" baseline="0" noProof="0">
              <a:ln>
                <a:noFill/>
              </a:ln>
              <a:solidFill>
                <a:srgbClr val="FFFFFF"/>
              </a:solidFill>
              <a:effectLst/>
              <a:uLnTx/>
              <a:uFillTx/>
              <a:latin typeface="Arial"/>
              <a:ea typeface="+mn-ea"/>
              <a:cs typeface="+mn-cs"/>
            </a:endParaRPr>
          </a:p>
        </p:txBody>
      </p:sp>
      <p:sp>
        <p:nvSpPr>
          <p:cNvPr id="17" name="ZoneTexte 16"/>
          <p:cNvSpPr txBox="1"/>
          <p:nvPr/>
        </p:nvSpPr>
        <p:spPr>
          <a:xfrm>
            <a:off x="8195761" y="630902"/>
            <a:ext cx="2052228" cy="707886"/>
          </a:xfrm>
          <a:prstGeom prst="rect">
            <a:avLst/>
          </a:prstGeom>
          <a:solidFill>
            <a:srgbClr val="FF66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2000" b="0" i="0" u="none" strike="noStrike" kern="1200" cap="none" spc="0" normalizeH="0" baseline="0" noProof="0">
                <a:ln>
                  <a:noFill/>
                </a:ln>
                <a:solidFill>
                  <a:srgbClr val="FFFFFF"/>
                </a:solidFill>
                <a:effectLst/>
                <a:uLnTx/>
                <a:uFillTx/>
                <a:latin typeface="Arial"/>
                <a:ea typeface="+mn-ea"/>
                <a:cs typeface="+mn-cs"/>
              </a:rPr>
              <a:t>Personal </a:t>
            </a:r>
            <a:r>
              <a:rPr kumimoji="0" lang="en-AU" sz="2000" b="0" i="0" u="none" strike="noStrike" kern="1200" cap="none" spc="0" normalizeH="0" baseline="0" noProof="0" err="1">
                <a:ln>
                  <a:noFill/>
                </a:ln>
                <a:solidFill>
                  <a:srgbClr val="FFFFFF"/>
                </a:solidFill>
                <a:effectLst/>
                <a:uLnTx/>
                <a:uFillTx/>
                <a:latin typeface="Arial"/>
                <a:ea typeface="+mn-ea"/>
                <a:cs typeface="+mn-cs"/>
              </a:rPr>
              <a:t>responsability</a:t>
            </a:r>
            <a:endParaRPr kumimoji="0" lang="en-AU" sz="2000" b="0" i="0" u="none" strike="noStrike" kern="1200" cap="none" spc="0" normalizeH="0" baseline="0" noProof="0">
              <a:ln>
                <a:noFill/>
              </a:ln>
              <a:solidFill>
                <a:srgbClr val="FFFFFF"/>
              </a:solidFill>
              <a:effectLst/>
              <a:uLnTx/>
              <a:uFillTx/>
              <a:latin typeface="Arial"/>
              <a:ea typeface="+mn-ea"/>
              <a:cs typeface="+mn-cs"/>
            </a:endParaRPr>
          </a:p>
        </p:txBody>
      </p:sp>
      <p:sp>
        <p:nvSpPr>
          <p:cNvPr id="18" name="ZoneTexte 17"/>
          <p:cNvSpPr txBox="1"/>
          <p:nvPr/>
        </p:nvSpPr>
        <p:spPr>
          <a:xfrm>
            <a:off x="5100837" y="220869"/>
            <a:ext cx="2674404" cy="1015663"/>
          </a:xfrm>
          <a:prstGeom prst="rect">
            <a:avLst/>
          </a:prstGeom>
          <a:solidFill>
            <a:srgbClr val="FF66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2000" b="0" i="0" u="none" strike="noStrike" kern="1200" cap="none" spc="0" normalizeH="0" baseline="0" noProof="0">
                <a:ln>
                  <a:noFill/>
                </a:ln>
                <a:solidFill>
                  <a:srgbClr val="FFFFFF"/>
                </a:solidFill>
                <a:effectLst/>
                <a:uLnTx/>
                <a:uFillTx/>
                <a:latin typeface="Arial"/>
                <a:ea typeface="+mn-ea"/>
                <a:cs typeface="+mn-cs"/>
              </a:rPr>
              <a:t>Fatigue management: a shared </a:t>
            </a:r>
            <a:r>
              <a:rPr kumimoji="0" lang="en-AU" sz="2000" b="0" i="0" u="none" strike="noStrike" kern="1200" cap="none" spc="0" normalizeH="0" baseline="0" noProof="0" err="1">
                <a:ln>
                  <a:noFill/>
                </a:ln>
                <a:solidFill>
                  <a:srgbClr val="FFFFFF"/>
                </a:solidFill>
                <a:effectLst/>
                <a:uLnTx/>
                <a:uFillTx/>
                <a:latin typeface="Arial"/>
                <a:ea typeface="+mn-ea"/>
                <a:cs typeface="+mn-cs"/>
              </a:rPr>
              <a:t>responsability</a:t>
            </a:r>
            <a:endParaRPr kumimoji="0" lang="en-AU" sz="2000" b="0" i="0" u="none" strike="noStrike" kern="1200" cap="none" spc="0" normalizeH="0" baseline="0" noProof="0">
              <a:ln>
                <a:noFill/>
              </a:ln>
              <a:solidFill>
                <a:srgbClr val="FFFFFF"/>
              </a:solidFill>
              <a:effectLst/>
              <a:uLnTx/>
              <a:uFillTx/>
              <a:latin typeface="Arial"/>
              <a:ea typeface="+mn-ea"/>
              <a:cs typeface="+mn-cs"/>
            </a:endParaRPr>
          </a:p>
        </p:txBody>
      </p:sp>
      <p:sp>
        <p:nvSpPr>
          <p:cNvPr id="19" name="Espace réservé du numéro de diapositive 2"/>
          <p:cNvSpPr>
            <a:spLocks noGrp="1"/>
          </p:cNvSpPr>
          <p:nvPr>
            <p:ph type="sldNum" sz="quarter" idx="10"/>
          </p:nvPr>
        </p:nvSpPr>
        <p:spPr>
          <a:xfrm>
            <a:off x="9734549" y="6543501"/>
            <a:ext cx="476251" cy="269875"/>
          </a:xfrm>
          <a:noFill/>
        </p:spPr>
        <p:txBody>
          <a:bodyPr/>
          <a:lstStyle>
            <a:lvl1pPr>
              <a:spcBef>
                <a:spcPts val="200"/>
              </a:spcBef>
              <a:spcAft>
                <a:spcPts val="200"/>
              </a:spcAft>
              <a:buClr>
                <a:srgbClr val="3399CC"/>
              </a:buClr>
              <a:defRPr sz="2200">
                <a:solidFill>
                  <a:schemeClr val="tx1"/>
                </a:solidFill>
                <a:latin typeface="Gill Sans MT" charset="0"/>
                <a:ea typeface="Gill Sans MT" charset="0"/>
                <a:cs typeface="Gill Sans MT" charset="0"/>
              </a:defRPr>
            </a:lvl1pPr>
            <a:lvl2pPr marL="742932" indent="-285744">
              <a:spcBef>
                <a:spcPts val="200"/>
              </a:spcBef>
              <a:spcAft>
                <a:spcPts val="200"/>
              </a:spcAft>
              <a:buFont typeface="Arial" charset="0"/>
              <a:buChar char="•"/>
              <a:defRPr sz="2000">
                <a:solidFill>
                  <a:schemeClr val="tx1"/>
                </a:solidFill>
                <a:latin typeface="Gill Sans MT" charset="0"/>
                <a:ea typeface="Gill Sans MT" charset="0"/>
                <a:cs typeface="Gill Sans MT" charset="0"/>
              </a:defRPr>
            </a:lvl2pPr>
            <a:lvl3pPr marL="1142971" indent="-228594">
              <a:spcBef>
                <a:spcPts val="200"/>
              </a:spcBef>
              <a:spcAft>
                <a:spcPts val="200"/>
              </a:spcAft>
              <a:buFont typeface="Myriad Pro" charset="0"/>
              <a:buChar char="–"/>
              <a:defRPr>
                <a:solidFill>
                  <a:schemeClr val="tx1"/>
                </a:solidFill>
                <a:latin typeface="Gill Sans MT" charset="0"/>
                <a:ea typeface="Gill Sans MT" charset="0"/>
                <a:cs typeface="Gill Sans MT" charset="0"/>
              </a:defRPr>
            </a:lvl3pPr>
            <a:lvl4pPr marL="1600160" indent="-228594">
              <a:spcBef>
                <a:spcPts val="200"/>
              </a:spcBef>
              <a:spcAft>
                <a:spcPts val="200"/>
              </a:spcAft>
              <a:buFont typeface="Courier New" charset="0"/>
              <a:buChar char="o"/>
              <a:defRPr sz="1600">
                <a:solidFill>
                  <a:schemeClr val="tx1"/>
                </a:solidFill>
                <a:latin typeface="Gill Sans MT" charset="0"/>
                <a:ea typeface="Gill Sans MT" charset="0"/>
                <a:cs typeface="Gill Sans MT" charset="0"/>
              </a:defRPr>
            </a:lvl4pPr>
            <a:lvl5pPr marL="2057349" indent="-228594">
              <a:spcBef>
                <a:spcPts val="200"/>
              </a:spcBef>
              <a:spcAft>
                <a:spcPts val="200"/>
              </a:spcAft>
              <a:buFont typeface="Myriad Pro" charset="0"/>
              <a:buChar char="»"/>
              <a:defRPr sz="1400">
                <a:solidFill>
                  <a:schemeClr val="tx1"/>
                </a:solidFill>
                <a:latin typeface="Gill Sans MT" charset="0"/>
                <a:ea typeface="Gill Sans MT" charset="0"/>
                <a:cs typeface="Gill Sans MT" charset="0"/>
              </a:defRPr>
            </a:lvl5pPr>
            <a:lvl6pPr marL="2514537" indent="-228594" eaLnBrk="0" fontAlgn="base" hangingPunct="0">
              <a:spcBef>
                <a:spcPts val="200"/>
              </a:spcBef>
              <a:spcAft>
                <a:spcPts val="200"/>
              </a:spcAft>
              <a:buFont typeface="Myriad Pro" charset="0"/>
              <a:buChar char="»"/>
              <a:defRPr sz="1400">
                <a:solidFill>
                  <a:schemeClr val="tx1"/>
                </a:solidFill>
                <a:latin typeface="Gill Sans MT" charset="0"/>
                <a:ea typeface="Gill Sans MT" charset="0"/>
                <a:cs typeface="Gill Sans MT" charset="0"/>
              </a:defRPr>
            </a:lvl6pPr>
            <a:lvl7pPr marL="2971726" indent="-228594" eaLnBrk="0" fontAlgn="base" hangingPunct="0">
              <a:spcBef>
                <a:spcPts val="200"/>
              </a:spcBef>
              <a:spcAft>
                <a:spcPts val="200"/>
              </a:spcAft>
              <a:buFont typeface="Myriad Pro" charset="0"/>
              <a:buChar char="»"/>
              <a:defRPr sz="1400">
                <a:solidFill>
                  <a:schemeClr val="tx1"/>
                </a:solidFill>
                <a:latin typeface="Gill Sans MT" charset="0"/>
                <a:ea typeface="Gill Sans MT" charset="0"/>
                <a:cs typeface="Gill Sans MT" charset="0"/>
              </a:defRPr>
            </a:lvl7pPr>
            <a:lvl8pPr marL="3428914" indent="-228594" eaLnBrk="0" fontAlgn="base" hangingPunct="0">
              <a:spcBef>
                <a:spcPts val="200"/>
              </a:spcBef>
              <a:spcAft>
                <a:spcPts val="200"/>
              </a:spcAft>
              <a:buFont typeface="Myriad Pro" charset="0"/>
              <a:buChar char="»"/>
              <a:defRPr sz="1400">
                <a:solidFill>
                  <a:schemeClr val="tx1"/>
                </a:solidFill>
                <a:latin typeface="Gill Sans MT" charset="0"/>
                <a:ea typeface="Gill Sans MT" charset="0"/>
                <a:cs typeface="Gill Sans MT" charset="0"/>
              </a:defRPr>
            </a:lvl8pPr>
            <a:lvl9pPr marL="3886103" indent="-228594" eaLnBrk="0" fontAlgn="base" hangingPunct="0">
              <a:spcBef>
                <a:spcPts val="200"/>
              </a:spcBef>
              <a:spcAft>
                <a:spcPts val="200"/>
              </a:spcAft>
              <a:buFont typeface="Myriad Pro" charset="0"/>
              <a:buChar char="»"/>
              <a:defRPr sz="1400">
                <a:solidFill>
                  <a:schemeClr val="tx1"/>
                </a:solidFill>
                <a:latin typeface="Gill Sans MT" charset="0"/>
                <a:ea typeface="Gill Sans MT" charset="0"/>
                <a:cs typeface="Gill Sans MT"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DE899E2-E54F-5E40-8A60-502AF662B932}" type="slidenum">
              <a:rPr kumimoji="0" lang="en-GB" altLang="fr-FR" sz="1000" b="0" i="0" u="none" strike="noStrike" kern="1200" cap="none" spc="0" normalizeH="0" baseline="0" noProof="0">
                <a:ln>
                  <a:noFill/>
                </a:ln>
                <a:solidFill>
                  <a:srgbClr val="808080"/>
                </a:solidFill>
                <a:effectLst/>
                <a:uLnTx/>
                <a:uFillTx/>
                <a:latin typeface="Myriad Pro" charset="0"/>
                <a:ea typeface="ＭＳ Ｐゴシック" charset="-128"/>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34</a:t>
            </a:fld>
            <a:endParaRPr kumimoji="0" lang="en-GB" altLang="fr-FR" sz="1000" b="0" i="0" u="none" strike="noStrike" kern="1200" cap="none" spc="0" normalizeH="0" baseline="0" noProof="0">
              <a:ln>
                <a:noFill/>
              </a:ln>
              <a:solidFill>
                <a:srgbClr val="808080"/>
              </a:solidFill>
              <a:effectLst/>
              <a:uLnTx/>
              <a:uFillTx/>
              <a:latin typeface="Myriad Pro" charset="0"/>
              <a:ea typeface="ＭＳ Ｐゴシック" charset="-128"/>
              <a:cs typeface="Arial" charset="0"/>
            </a:endParaRPr>
          </a:p>
        </p:txBody>
      </p:sp>
    </p:spTree>
    <p:extLst>
      <p:ext uri="{BB962C8B-B14F-4D97-AF65-F5344CB8AC3E}">
        <p14:creationId xmlns:p14="http://schemas.microsoft.com/office/powerpoint/2010/main" val="3916547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EU time directive 2003 (abstract)</a:t>
            </a:r>
          </a:p>
        </p:txBody>
      </p:sp>
      <p:sp>
        <p:nvSpPr>
          <p:cNvPr id="3" name="Content Placeholder 2"/>
          <p:cNvSpPr>
            <a:spLocks noGrp="1"/>
          </p:cNvSpPr>
          <p:nvPr>
            <p:ph idx="1"/>
          </p:nvPr>
        </p:nvSpPr>
        <p:spPr/>
        <p:txBody>
          <a:bodyPr/>
          <a:lstStyle/>
          <a:p>
            <a:pPr algn="just"/>
            <a:r>
              <a:rPr lang="en-US" sz="2400"/>
              <a:t>Article 8: eight hours </a:t>
            </a:r>
            <a:r>
              <a:rPr lang="en-US" sz="2133"/>
              <a:t>night</a:t>
            </a:r>
            <a:r>
              <a:rPr lang="en-US" sz="2400"/>
              <a:t> work in any 24-hour period on average eight hours where hazardous or strenuous work.</a:t>
            </a:r>
          </a:p>
          <a:p>
            <a:pPr algn="just"/>
            <a:endParaRPr lang="en-US" sz="2400"/>
          </a:p>
          <a:p>
            <a:pPr algn="just"/>
            <a:r>
              <a:rPr lang="en-US" sz="2400"/>
              <a:t>Article 3 – there must be a daily rest of eleven consecutive hours per 24-hour period.</a:t>
            </a:r>
          </a:p>
          <a:p>
            <a:pPr algn="just"/>
            <a:endParaRPr lang="en-US" sz="2400"/>
          </a:p>
          <a:p>
            <a:pPr algn="just"/>
            <a:r>
              <a:rPr lang="en-US" sz="2400"/>
              <a:t>Article 4 – a rest period for every six hours, set by legislation or collective agreement.</a:t>
            </a:r>
          </a:p>
          <a:p>
            <a:pPr algn="just"/>
            <a:endParaRPr lang="en-US" sz="2400"/>
          </a:p>
          <a:p>
            <a:pPr algn="just"/>
            <a:r>
              <a:rPr lang="en-US" sz="2400"/>
              <a:t>Article 5 – weekly rest of 24 hours uninterrupted, on top of the daily rest in article 3, but derogation is justifiable for technical, </a:t>
            </a:r>
            <a:r>
              <a:rPr lang="en-US" sz="2400" err="1"/>
              <a:t>organisational</a:t>
            </a:r>
            <a:r>
              <a:rPr lang="en-US" sz="2400"/>
              <a:t> or work reasons.</a:t>
            </a:r>
          </a:p>
          <a:p>
            <a:pPr algn="just"/>
            <a:endParaRPr lang="en-US" sz="2400"/>
          </a:p>
          <a:p>
            <a:pPr algn="just"/>
            <a:endParaRPr lang="en-GB" sz="240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E551B-ECFB-CA4B-A11F-F4FC88D7E043}" type="slidenum">
              <a:rPr kumimoji="0" lang="en-GB" alt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alt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211547416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National laws &amp; collective agreements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E551B-ECFB-CA4B-A11F-F4FC88D7E043}" type="slidenum">
              <a:rPr kumimoji="0" lang="en-GB" alt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000" b="0" i="0" u="none" strike="noStrike" kern="1200" cap="none" spc="0" normalizeH="0" baseline="0" noProof="0">
              <a:ln>
                <a:noFill/>
              </a:ln>
              <a:solidFill>
                <a:srgbClr val="808080"/>
              </a:solidFill>
              <a:effectLst/>
              <a:uLnTx/>
              <a:uFillTx/>
              <a:latin typeface="Arial" charset="0"/>
              <a:ea typeface="+mn-ea"/>
              <a:cs typeface="+mn-cs"/>
            </a:endParaRPr>
          </a:p>
        </p:txBody>
      </p:sp>
      <p:grpSp>
        <p:nvGrpSpPr>
          <p:cNvPr id="7" name="Group 6"/>
          <p:cNvGrpSpPr/>
          <p:nvPr/>
        </p:nvGrpSpPr>
        <p:grpSpPr>
          <a:xfrm>
            <a:off x="4866255" y="3690257"/>
            <a:ext cx="7080816" cy="2881994"/>
            <a:chOff x="5111184" y="3690257"/>
            <a:chExt cx="7080816" cy="2881994"/>
          </a:xfrm>
        </p:grpSpPr>
        <p:pic>
          <p:nvPicPr>
            <p:cNvPr id="5" name="Picture 4"/>
            <p:cNvPicPr>
              <a:picLocks noChangeAspect="1"/>
            </p:cNvPicPr>
            <p:nvPr/>
          </p:nvPicPr>
          <p:blipFill>
            <a:blip r:embed="rId3"/>
            <a:stretch>
              <a:fillRect/>
            </a:stretch>
          </p:blipFill>
          <p:spPr>
            <a:xfrm>
              <a:off x="5111184" y="3690257"/>
              <a:ext cx="7080816" cy="2881994"/>
            </a:xfrm>
            <a:prstGeom prst="rect">
              <a:avLst/>
            </a:prstGeom>
          </p:spPr>
        </p:pic>
        <p:sp>
          <p:nvSpPr>
            <p:cNvPr id="6" name="Rectangle 5"/>
            <p:cNvSpPr/>
            <p:nvPr/>
          </p:nvSpPr>
          <p:spPr>
            <a:xfrm>
              <a:off x="5168900" y="3690257"/>
              <a:ext cx="1077686" cy="473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 name="Content Placeholder 2"/>
          <p:cNvSpPr>
            <a:spLocks noGrp="1"/>
          </p:cNvSpPr>
          <p:nvPr>
            <p:ph idx="1"/>
          </p:nvPr>
        </p:nvSpPr>
        <p:spPr>
          <a:xfrm>
            <a:off x="0" y="1254126"/>
            <a:ext cx="11352771" cy="4857751"/>
          </a:xfrm>
        </p:spPr>
        <p:txBody>
          <a:bodyPr/>
          <a:lstStyle/>
          <a:p>
            <a:endParaRPr lang="en-GB" dirty="0"/>
          </a:p>
          <a:p>
            <a:r>
              <a:rPr lang="en-GB" dirty="0"/>
              <a:t>Definition of night shift: </a:t>
            </a:r>
          </a:p>
          <a:p>
            <a:r>
              <a:rPr lang="en-GB" dirty="0"/>
              <a:t>EASA 373 : any period that encroaches 00:00 - 05:59</a:t>
            </a:r>
          </a:p>
          <a:p>
            <a:r>
              <a:rPr lang="en-GB" dirty="0"/>
              <a:t>Royal decree 1001 in Spain: 01:30 – 05:59</a:t>
            </a:r>
          </a:p>
          <a:p>
            <a:endParaRPr lang="en-GB" dirty="0"/>
          </a:p>
          <a:p>
            <a:r>
              <a:rPr lang="en-GB" dirty="0"/>
              <a:t>1day out of 2 in France </a:t>
            </a:r>
            <a:br>
              <a:rPr lang="en-GB" dirty="0"/>
            </a:br>
            <a:r>
              <a:rPr lang="en-GB" dirty="0"/>
              <a:t>as part of collective agreement</a:t>
            </a:r>
          </a:p>
          <a:p>
            <a:endParaRPr lang="en-GB" sz="2400" dirty="0"/>
          </a:p>
          <a:p>
            <a:r>
              <a:rPr lang="en-GB" sz="2400" dirty="0"/>
              <a:t>…</a:t>
            </a:r>
          </a:p>
        </p:txBody>
      </p:sp>
    </p:spTree>
    <p:extLst>
      <p:ext uri="{BB962C8B-B14F-4D97-AF65-F5344CB8AC3E}">
        <p14:creationId xmlns:p14="http://schemas.microsoft.com/office/powerpoint/2010/main" val="212976319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Marcador de número de diapositiva 6"/>
          <p:cNvSpPr>
            <a:spLocks noGrp="1"/>
          </p:cNvSpPr>
          <p:nvPr>
            <p:ph type="sldNum" sz="quarter" idx="17"/>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4B7303-5CBC-4CD8-A181-E0F766A0C74D}" type="slidenum">
              <a:rPr kumimoji="0" lang="es-ES" sz="1000" b="0" i="0" u="none" strike="noStrike" kern="1200" cap="none" spc="0" normalizeH="0" baseline="0" noProof="0" smtClean="0">
                <a:ln>
                  <a:noFill/>
                </a:ln>
                <a:solidFill>
                  <a:srgbClr val="808080"/>
                </a:solidFill>
                <a:effectLst/>
                <a:uLnTx/>
                <a:uFillTx/>
                <a:latin typeface="ENAIRE Titillium Light" pitchFamily="50"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s-ES" sz="1000" b="0" i="0" u="none" strike="noStrike" kern="1200" cap="none" spc="0" normalizeH="0" baseline="0" noProof="0">
              <a:ln>
                <a:noFill/>
              </a:ln>
              <a:solidFill>
                <a:srgbClr val="808080"/>
              </a:solidFill>
              <a:effectLst/>
              <a:uLnTx/>
              <a:uFillTx/>
              <a:latin typeface="ENAIRE Titillium Light" pitchFamily="50" charset="0"/>
              <a:ea typeface="+mn-ea"/>
              <a:cs typeface="Arial" charset="0"/>
            </a:endParaRPr>
          </a:p>
        </p:txBody>
      </p:sp>
      <p:sp>
        <p:nvSpPr>
          <p:cNvPr id="19461" name="Título 2"/>
          <p:cNvSpPr>
            <a:spLocks noGrp="1"/>
          </p:cNvSpPr>
          <p:nvPr>
            <p:ph type="ctrTitle" idx="4294967295"/>
          </p:nvPr>
        </p:nvSpPr>
        <p:spPr bwMode="auto">
          <a:xfrm>
            <a:off x="1061357" y="257953"/>
            <a:ext cx="7707312" cy="344488"/>
          </a:xfrm>
          <a:prstGeom prst="rect">
            <a:avLst/>
          </a:prstGeom>
          <a:noFill/>
          <a:ln>
            <a:miter lim="800000"/>
            <a:headEnd/>
            <a:tailEnd/>
          </a:ln>
        </p:spPr>
        <p:txBody>
          <a:bodyPr vert="horz" wrap="square" numCol="1" compatLnSpc="1">
            <a:prstTxWarp prst="textNoShape">
              <a:avLst/>
            </a:prstTxWarp>
            <a:normAutofit fontScale="90000"/>
          </a:bodyPr>
          <a:lstStyle/>
          <a:p>
            <a:pPr eaLnBrk="1" hangingPunct="1"/>
            <a:r>
              <a:rPr lang="en-IE" b="1">
                <a:solidFill>
                  <a:srgbClr val="0070C0"/>
                </a:solidFill>
                <a:ea typeface="ENAIRE Titillium Regular" pitchFamily="50" charset="0"/>
                <a:cs typeface="ENAIRE Titillium Regular" pitchFamily="50" charset="0"/>
              </a:rPr>
              <a:t>APPROACHES TO REGULATION:</a:t>
            </a:r>
            <a:endParaRPr lang="es-ES" b="1">
              <a:solidFill>
                <a:srgbClr val="0070C0"/>
              </a:solidFill>
              <a:ea typeface="ENAIRE Titillium Regular" pitchFamily="50" charset="0"/>
              <a:cs typeface="ENAIRE Titillium Regular" pitchFamily="50" charset="0"/>
            </a:endParaRPr>
          </a:p>
        </p:txBody>
      </p:sp>
      <p:sp>
        <p:nvSpPr>
          <p:cNvPr id="13" name="12 Rectángulo redondeado"/>
          <p:cNvSpPr/>
          <p:nvPr/>
        </p:nvSpPr>
        <p:spPr>
          <a:xfrm>
            <a:off x="2209801" y="1090970"/>
            <a:ext cx="5714527" cy="1094047"/>
          </a:xfrm>
          <a:prstGeom prst="roundRect">
            <a:avLst/>
          </a:prstGeom>
        </p:spPr>
        <p:style>
          <a:lnRef idx="0">
            <a:schemeClr val="accent4"/>
          </a:lnRef>
          <a:fillRef idx="3">
            <a:schemeClr val="accent4"/>
          </a:fillRef>
          <a:effectRef idx="3">
            <a:schemeClr val="accent4"/>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ENAIRE Titillium Regular" pitchFamily="50" charset="0"/>
                <a:ea typeface="+mn-ea"/>
                <a:cs typeface="Arial" charset="0"/>
              </a:rPr>
              <a:t>Prescriptive</a:t>
            </a:r>
            <a:r>
              <a:rPr kumimoji="0" lang="es-ES" sz="2800" b="0" i="0" u="none" strike="noStrike" kern="1200" cap="none" spc="0" normalizeH="0" baseline="0" noProof="0">
                <a:ln>
                  <a:noFill/>
                </a:ln>
                <a:solidFill>
                  <a:srgbClr val="FFFFFF"/>
                </a:solidFill>
                <a:effectLst/>
                <a:uLnTx/>
                <a:uFillTx/>
                <a:latin typeface="ENAIRE Titillium Regular" pitchFamily="50" charset="0"/>
                <a:ea typeface="+mn-ea"/>
                <a:cs typeface="Arial" charset="0"/>
              </a:rPr>
              <a:t> </a:t>
            </a:r>
            <a:r>
              <a:rPr kumimoji="0" lang="en-US" sz="2800" b="0" i="0" u="none" strike="noStrike" kern="1200" cap="none" spc="0" normalizeH="0" baseline="0" noProof="0">
                <a:ln>
                  <a:noFill/>
                </a:ln>
                <a:solidFill>
                  <a:srgbClr val="FFFFFF"/>
                </a:solidFill>
                <a:effectLst/>
                <a:uLnTx/>
                <a:uFillTx/>
                <a:latin typeface="ENAIRE Titillium Regular" pitchFamily="50" charset="0"/>
                <a:ea typeface="+mn-ea"/>
                <a:cs typeface="Arial" charset="0"/>
              </a:rPr>
              <a:t>Approach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ENAIRE Titillium Regular" pitchFamily="50" charset="0"/>
                <a:ea typeface="+mn-ea"/>
                <a:cs typeface="Arial" charset="0"/>
              </a:rPr>
              <a:t>(Regulators setting prescriptive limits</a:t>
            </a:r>
            <a:r>
              <a:rPr kumimoji="0" lang="en-US" sz="2400" b="0" i="0" u="none" strike="noStrike" kern="1200" cap="none" spc="0" normalizeH="0" baseline="0" noProof="0">
                <a:ln>
                  <a:noFill/>
                </a:ln>
                <a:solidFill>
                  <a:srgbClr val="FFFFFF"/>
                </a:solidFill>
                <a:effectLst/>
                <a:uLnTx/>
                <a:uFillTx/>
                <a:latin typeface="ENAIRE Titillium Regular" pitchFamily="50" charset="0"/>
                <a:ea typeface="+mn-ea"/>
                <a:cs typeface="Arial" charset="0"/>
              </a:rPr>
              <a:t>)</a:t>
            </a:r>
          </a:p>
        </p:txBody>
      </p:sp>
      <p:sp>
        <p:nvSpPr>
          <p:cNvPr id="3" name="2 Llamada con línea 2"/>
          <p:cNvSpPr/>
          <p:nvPr/>
        </p:nvSpPr>
        <p:spPr>
          <a:xfrm>
            <a:off x="3124200" y="2560935"/>
            <a:ext cx="7364880" cy="1304869"/>
          </a:xfrm>
          <a:prstGeom prst="borderCallout2">
            <a:avLst>
              <a:gd name="adj1" fmla="val 53000"/>
              <a:gd name="adj2" fmla="val 45"/>
              <a:gd name="adj3" fmla="val 34866"/>
              <a:gd name="adj4" fmla="val -7350"/>
              <a:gd name="adj5" fmla="val -28757"/>
              <a:gd name="adj6" fmla="val -10168"/>
            </a:avLst>
          </a:prstGeom>
          <a:noFill/>
          <a:ln w="19050">
            <a:solidFill>
              <a:srgbClr val="60AEF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 name="3 CuadroTexto"/>
          <p:cNvSpPr txBox="1"/>
          <p:nvPr/>
        </p:nvSpPr>
        <p:spPr>
          <a:xfrm>
            <a:off x="3208022" y="2737875"/>
            <a:ext cx="6845831"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solidFill>
                  <a:srgbClr val="00184C"/>
                </a:solidFill>
                <a:effectLst/>
                <a:uLnTx/>
                <a:uFillTx/>
                <a:latin typeface="ENAIRE Titillium Regular" pitchFamily="50" charset="0"/>
                <a:ea typeface="+mn-ea"/>
                <a:cs typeface="+mn-cs"/>
              </a:rPr>
              <a:t>eg</a:t>
            </a:r>
            <a:r>
              <a:rPr kumimoji="0" lang="en-US" sz="2000" b="0" i="0" u="none" strike="noStrike" kern="1200" cap="none" spc="0" normalizeH="0" baseline="0" noProof="0">
                <a:ln>
                  <a:noFill/>
                </a:ln>
                <a:solidFill>
                  <a:srgbClr val="00184C"/>
                </a:solidFill>
                <a:effectLst/>
                <a:uLnTx/>
                <a:uFillTx/>
                <a:latin typeface="ENAIRE Titillium Regular" pitchFamily="50" charset="0"/>
                <a:ea typeface="+mn-ea"/>
                <a:cs typeface="+mn-cs"/>
              </a:rPr>
              <a:t>: maximum period of duty, intervals between periods of duty, consecutive night duties, maximum time in position</a:t>
            </a:r>
            <a:r>
              <a:rPr kumimoji="0" lang="en-US" sz="2400" b="0" i="0" u="none" strike="noStrike" kern="1200" cap="none" spc="0" normalizeH="0" baseline="0" noProof="0">
                <a:ln>
                  <a:noFill/>
                </a:ln>
                <a:solidFill>
                  <a:srgbClr val="00184C"/>
                </a:solidFill>
                <a:effectLst/>
                <a:uLnTx/>
                <a:uFillTx/>
                <a:latin typeface="ENAIRE Titillium Regular" pitchFamily="50" charset="0"/>
                <a:ea typeface="+mn-ea"/>
                <a:cs typeface="+mn-cs"/>
              </a:rPr>
              <a:t>…</a:t>
            </a:r>
          </a:p>
        </p:txBody>
      </p:sp>
      <p:sp>
        <p:nvSpPr>
          <p:cNvPr id="25" name="24 Rectángulo redondeado"/>
          <p:cNvSpPr/>
          <p:nvPr/>
        </p:nvSpPr>
        <p:spPr>
          <a:xfrm>
            <a:off x="2037504" y="4061138"/>
            <a:ext cx="7309835" cy="999943"/>
          </a:xfrm>
          <a:prstGeom prst="roundRect">
            <a:avLst/>
          </a:prstGeom>
          <a:solidFill>
            <a:srgbClr val="0070C0"/>
          </a:solidFill>
        </p:spPr>
        <p:style>
          <a:lnRef idx="0">
            <a:schemeClr val="accent4"/>
          </a:lnRef>
          <a:fillRef idx="3">
            <a:schemeClr val="accent4"/>
          </a:fillRef>
          <a:effectRef idx="3">
            <a:schemeClr val="accent4"/>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0" i="0" u="none" strike="noStrike" kern="1200" cap="none" spc="0" normalizeH="0" baseline="0" noProof="0">
                <a:ln>
                  <a:noFill/>
                </a:ln>
                <a:solidFill>
                  <a:srgbClr val="FFFFFF"/>
                </a:solidFill>
                <a:effectLst/>
                <a:uLnTx/>
                <a:uFillTx/>
                <a:latin typeface="ENAIRE Titillium Regular" pitchFamily="50" charset="0"/>
                <a:ea typeface="+mn-ea"/>
                <a:cs typeface="Arial" charset="0"/>
              </a:rPr>
              <a:t>Fatigue Risk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0" i="0" u="none" strike="noStrike" kern="1200" cap="none" spc="0" normalizeH="0" baseline="0" noProof="0">
                <a:ln>
                  <a:noFill/>
                </a:ln>
                <a:solidFill>
                  <a:srgbClr val="FFFFFF"/>
                </a:solidFill>
                <a:effectLst/>
                <a:uLnTx/>
                <a:uFillTx/>
                <a:latin typeface="ENAIRE Titillium Regular" pitchFamily="50" charset="0"/>
                <a:ea typeface="+mn-ea"/>
                <a:cs typeface="Arial" charset="0"/>
              </a:rPr>
              <a:t>Management System Approach (FRMS)</a:t>
            </a:r>
            <a:endParaRPr kumimoji="0" lang="en-US" sz="2800" b="0" i="0" u="none" strike="noStrike" kern="1200" cap="none" spc="0" normalizeH="0" baseline="0" noProof="0">
              <a:ln>
                <a:noFill/>
              </a:ln>
              <a:solidFill>
                <a:srgbClr val="FFFFFF"/>
              </a:solidFill>
              <a:effectLst/>
              <a:uLnTx/>
              <a:uFillTx/>
              <a:latin typeface="ENAIRE Titillium Regular" pitchFamily="50" charset="0"/>
              <a:ea typeface="+mn-ea"/>
              <a:cs typeface="Arial" charset="0"/>
            </a:endParaRPr>
          </a:p>
        </p:txBody>
      </p:sp>
      <p:sp>
        <p:nvSpPr>
          <p:cNvPr id="30" name="29 Llamada con línea 2"/>
          <p:cNvSpPr/>
          <p:nvPr/>
        </p:nvSpPr>
        <p:spPr>
          <a:xfrm>
            <a:off x="3208022" y="5288708"/>
            <a:ext cx="6801441" cy="1160147"/>
          </a:xfrm>
          <a:prstGeom prst="borderCallout2">
            <a:avLst>
              <a:gd name="adj1" fmla="val 51955"/>
              <a:gd name="adj2" fmla="val -230"/>
              <a:gd name="adj3" fmla="val 13852"/>
              <a:gd name="adj4" fmla="val -9418"/>
              <a:gd name="adj5" fmla="val -23551"/>
              <a:gd name="adj6" fmla="val -10379"/>
            </a:avLst>
          </a:prstGeom>
          <a:noFill/>
          <a:ln w="19050">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1" name="30 CuadroTexto"/>
          <p:cNvSpPr txBox="1"/>
          <p:nvPr/>
        </p:nvSpPr>
        <p:spPr>
          <a:xfrm>
            <a:off x="3124200" y="5433192"/>
            <a:ext cx="6801440" cy="1015663"/>
          </a:xfrm>
          <a:prstGeom prst="rect">
            <a:avLst/>
          </a:prstGeom>
          <a:noFill/>
        </p:spPr>
        <p:txBody>
          <a:bodyPr wrap="square" rtlCol="0">
            <a:spAutoFit/>
          </a:bodyPr>
          <a:lstStyle>
            <a:defPPr>
              <a:defRPr lang="en-US"/>
            </a:defPPr>
            <a:lvl1pPr lvl="0" algn="ctr">
              <a:defRPr sz="2400">
                <a:solidFill>
                  <a:srgbClr val="00184C"/>
                </a:solidFill>
                <a:latin typeface="ENAIRE Titillium Regular" pitchFamily="50"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184C"/>
                </a:solidFill>
                <a:effectLst/>
                <a:uLnTx/>
                <a:uFillTx/>
                <a:latin typeface="ENAIRE Titillium Regular" pitchFamily="50" charset="0"/>
                <a:ea typeface="+mn-ea"/>
                <a:cs typeface="+mn-cs"/>
              </a:rPr>
              <a:t>Monitoring and managing fatigue-based safety risks based on scientific principles and operational experience </a:t>
            </a:r>
          </a:p>
        </p:txBody>
      </p:sp>
    </p:spTree>
    <p:extLst>
      <p:ext uri="{BB962C8B-B14F-4D97-AF65-F5344CB8AC3E}">
        <p14:creationId xmlns:p14="http://schemas.microsoft.com/office/powerpoint/2010/main" val="1109919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8BC3F7-6E85-2D4D-A831-682E22B7E385}"/>
              </a:ext>
            </a:extLst>
          </p:cNvPr>
          <p:cNvSpPr>
            <a:spLocks noGrp="1"/>
          </p:cNvSpPr>
          <p:nvPr>
            <p:ph type="title"/>
          </p:nvPr>
        </p:nvSpPr>
        <p:spPr/>
        <p:txBody>
          <a:bodyPr/>
          <a:lstStyle/>
          <a:p>
            <a:r>
              <a:rPr lang="fr-FR"/>
              <a:t>Prescriptive limitations</a:t>
            </a:r>
          </a:p>
        </p:txBody>
      </p:sp>
      <p:pic>
        <p:nvPicPr>
          <p:cNvPr id="6" name="Espace réservé du contenu 5">
            <a:extLst>
              <a:ext uri="{FF2B5EF4-FFF2-40B4-BE49-F238E27FC236}">
                <a16:creationId xmlns:a16="http://schemas.microsoft.com/office/drawing/2014/main" id="{53E2E13C-0772-AE4F-9B2A-EF033431EC84}"/>
              </a:ext>
            </a:extLst>
          </p:cNvPr>
          <p:cNvPicPr>
            <a:picLocks noGrp="1" noChangeAspect="1"/>
          </p:cNvPicPr>
          <p:nvPr>
            <p:ph idx="1"/>
          </p:nvPr>
        </p:nvPicPr>
        <p:blipFill rotWithShape="1">
          <a:blip r:embed="rId2"/>
          <a:srcRect b="8712"/>
          <a:stretch/>
        </p:blipFill>
        <p:spPr>
          <a:xfrm>
            <a:off x="5876349" y="2046678"/>
            <a:ext cx="4357292" cy="3102588"/>
          </a:xfrm>
          <a:prstGeom prst="rect">
            <a:avLst/>
          </a:prstGeom>
        </p:spPr>
      </p:pic>
      <p:sp>
        <p:nvSpPr>
          <p:cNvPr id="4" name="Espace réservé du numéro de diapositive 3">
            <a:extLst>
              <a:ext uri="{FF2B5EF4-FFF2-40B4-BE49-F238E27FC236}">
                <a16:creationId xmlns:a16="http://schemas.microsoft.com/office/drawing/2014/main" id="{F25B8832-F35B-9343-A6EE-38653BA5708F}"/>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E551B-ECFB-CA4B-A11F-F4FC88D7E043}" type="slidenum">
              <a:rPr kumimoji="0" lang="en-GB" alt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altLang="en-US" sz="1000" b="0" i="0" u="none" strike="noStrike" kern="1200" cap="none" spc="0" normalizeH="0" baseline="0" noProof="0">
              <a:ln>
                <a:noFill/>
              </a:ln>
              <a:solidFill>
                <a:srgbClr val="808080"/>
              </a:solidFill>
              <a:effectLst/>
              <a:uLnTx/>
              <a:uFillTx/>
              <a:latin typeface="Arial" charset="0"/>
              <a:ea typeface="+mn-ea"/>
              <a:cs typeface="+mn-cs"/>
            </a:endParaRPr>
          </a:p>
        </p:txBody>
      </p:sp>
      <p:pic>
        <p:nvPicPr>
          <p:cNvPr id="7" name="Image 6">
            <a:extLst>
              <a:ext uri="{FF2B5EF4-FFF2-40B4-BE49-F238E27FC236}">
                <a16:creationId xmlns:a16="http://schemas.microsoft.com/office/drawing/2014/main" id="{1F0E7829-4779-2B42-9DEC-D9CEA3AFDAB2}"/>
              </a:ext>
            </a:extLst>
          </p:cNvPr>
          <p:cNvPicPr>
            <a:picLocks noChangeAspect="1"/>
          </p:cNvPicPr>
          <p:nvPr/>
        </p:nvPicPr>
        <p:blipFill rotWithShape="1">
          <a:blip r:embed="rId3"/>
          <a:srcRect l="-800" t="-8141" r="800" b="8141"/>
          <a:stretch/>
        </p:blipFill>
        <p:spPr>
          <a:xfrm>
            <a:off x="1775521" y="1877705"/>
            <a:ext cx="3286084" cy="3440531"/>
          </a:xfrm>
          <a:prstGeom prst="rect">
            <a:avLst/>
          </a:prstGeom>
        </p:spPr>
      </p:pic>
    </p:spTree>
    <p:extLst>
      <p:ext uri="{BB962C8B-B14F-4D97-AF65-F5344CB8AC3E}">
        <p14:creationId xmlns:p14="http://schemas.microsoft.com/office/powerpoint/2010/main" val="134015330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DE463-D41B-024A-9F7F-1CE76E26CB51}"/>
              </a:ext>
            </a:extLst>
          </p:cNvPr>
          <p:cNvSpPr>
            <a:spLocks noGrp="1"/>
          </p:cNvSpPr>
          <p:nvPr>
            <p:ph type="title"/>
          </p:nvPr>
        </p:nvSpPr>
        <p:spPr/>
        <p:txBody>
          <a:bodyPr/>
          <a:lstStyle/>
          <a:p>
            <a:r>
              <a:rPr lang="fr-FR"/>
              <a:t>Prescriptive = </a:t>
            </a:r>
            <a:r>
              <a:rPr lang="fr-FR" err="1"/>
              <a:t>safe</a:t>
            </a:r>
            <a:r>
              <a:rPr lang="fr-FR"/>
              <a:t> ?</a:t>
            </a:r>
          </a:p>
        </p:txBody>
      </p:sp>
      <p:sp>
        <p:nvSpPr>
          <p:cNvPr id="4" name="Espace réservé du numéro de diapositive 3">
            <a:extLst>
              <a:ext uri="{FF2B5EF4-FFF2-40B4-BE49-F238E27FC236}">
                <a16:creationId xmlns:a16="http://schemas.microsoft.com/office/drawing/2014/main" id="{F3A400AD-A007-3240-9DF9-E9DF2158903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E551B-ECFB-CA4B-A11F-F4FC88D7E043}" type="slidenum">
              <a:rPr kumimoji="0" lang="en-GB" alt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altLang="en-US" sz="1000" b="0" i="0" u="none" strike="noStrike" kern="1200" cap="none" spc="0" normalizeH="0" baseline="0" noProof="0">
              <a:ln>
                <a:noFill/>
              </a:ln>
              <a:solidFill>
                <a:srgbClr val="808080"/>
              </a:solidFill>
              <a:effectLst/>
              <a:uLnTx/>
              <a:uFillTx/>
              <a:latin typeface="Arial" charset="0"/>
              <a:ea typeface="+mn-ea"/>
              <a:cs typeface="+mn-cs"/>
            </a:endParaRPr>
          </a:p>
        </p:txBody>
      </p:sp>
      <p:pic>
        <p:nvPicPr>
          <p:cNvPr id="5" name="Image 4">
            <a:extLst>
              <a:ext uri="{FF2B5EF4-FFF2-40B4-BE49-F238E27FC236}">
                <a16:creationId xmlns:a16="http://schemas.microsoft.com/office/drawing/2014/main" id="{CFB4B930-66CD-724B-93EB-DA414D9CF346}"/>
              </a:ext>
            </a:extLst>
          </p:cNvPr>
          <p:cNvPicPr>
            <a:picLocks noChangeAspect="1"/>
          </p:cNvPicPr>
          <p:nvPr/>
        </p:nvPicPr>
        <p:blipFill>
          <a:blip r:embed="rId2"/>
          <a:stretch>
            <a:fillRect/>
          </a:stretch>
        </p:blipFill>
        <p:spPr>
          <a:xfrm>
            <a:off x="5104947" y="2204864"/>
            <a:ext cx="4649056" cy="3096344"/>
          </a:xfrm>
          <a:prstGeom prst="rect">
            <a:avLst/>
          </a:prstGeom>
        </p:spPr>
      </p:pic>
    </p:spTree>
    <p:extLst>
      <p:ext uri="{BB962C8B-B14F-4D97-AF65-F5344CB8AC3E}">
        <p14:creationId xmlns:p14="http://schemas.microsoft.com/office/powerpoint/2010/main" val="62084964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1378406643"/>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CAC092C5-A883-4D57-95A7-D75EF638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274" y="5873474"/>
            <a:ext cx="911096" cy="754320"/>
          </a:xfrm>
          <a:prstGeom prst="rect">
            <a:avLst/>
          </a:prstGeom>
        </p:spPr>
      </p:pic>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4</a:t>
            </a:fld>
            <a:endParaRPr lang="en-US"/>
          </a:p>
        </p:txBody>
      </p:sp>
      <p:pic>
        <p:nvPicPr>
          <p:cNvPr id="13" name="Picture 12" descr="Logo, company name&#10;&#10;Description automatically generated">
            <a:extLst>
              <a:ext uri="{FF2B5EF4-FFF2-40B4-BE49-F238E27FC236}">
                <a16:creationId xmlns:a16="http://schemas.microsoft.com/office/drawing/2014/main" id="{C1D085F2-8C6A-4729-A1BD-AC64E0C1E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412" y="5901413"/>
            <a:ext cx="1237953" cy="751237"/>
          </a:xfrm>
          <a:prstGeom prst="rect">
            <a:avLst/>
          </a:prstGeom>
        </p:spPr>
      </p:pic>
      <p:pic>
        <p:nvPicPr>
          <p:cNvPr id="17" name="Picture 16" descr="Logo, company name&#10;&#10;Description automatically generated">
            <a:extLst>
              <a:ext uri="{FF2B5EF4-FFF2-40B4-BE49-F238E27FC236}">
                <a16:creationId xmlns:a16="http://schemas.microsoft.com/office/drawing/2014/main" id="{9C6C27B3-4A29-467B-AE57-AFD9EF9F1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969" y="5901413"/>
            <a:ext cx="1237953" cy="751237"/>
          </a:xfrm>
          <a:prstGeom prst="rect">
            <a:avLst/>
          </a:prstGeom>
        </p:spPr>
      </p:pic>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0A3E5D18-838D-4EEC-9743-6EFE607EAD65}"/>
              </a:ext>
            </a:extLst>
          </p:cNvPr>
          <p:cNvPicPr>
            <a:picLocks noChangeAspect="1"/>
          </p:cNvPicPr>
          <p:nvPr/>
        </p:nvPicPr>
        <p:blipFill>
          <a:blip r:embed="rId10"/>
          <a:stretch>
            <a:fillRect/>
          </a:stretch>
        </p:blipFill>
        <p:spPr>
          <a:xfrm>
            <a:off x="7297238" y="5901413"/>
            <a:ext cx="820062" cy="820062"/>
          </a:xfrm>
          <a:prstGeom prst="rect">
            <a:avLst/>
          </a:prstGeom>
        </p:spPr>
      </p:pic>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11"/>
          <a:stretch>
            <a:fillRect/>
          </a:stretch>
        </p:blipFill>
        <p:spPr>
          <a:xfrm>
            <a:off x="18810463" y="12399847"/>
            <a:ext cx="1362994" cy="286229"/>
          </a:xfrm>
          <a:prstGeom prst="rect">
            <a:avLst/>
          </a:prstGeom>
        </p:spPr>
      </p:pic>
      <p:pic>
        <p:nvPicPr>
          <p:cNvPr id="11" name="Picture 10">
            <a:extLst>
              <a:ext uri="{FF2B5EF4-FFF2-40B4-BE49-F238E27FC236}">
                <a16:creationId xmlns:a16="http://schemas.microsoft.com/office/drawing/2014/main" id="{BADDA3A4-C230-4D97-A682-3C69646C5990}"/>
              </a:ext>
            </a:extLst>
          </p:cNvPr>
          <p:cNvPicPr>
            <a:picLocks noChangeAspect="1"/>
          </p:cNvPicPr>
          <p:nvPr/>
        </p:nvPicPr>
        <p:blipFill>
          <a:blip r:embed="rId12"/>
          <a:stretch>
            <a:fillRect/>
          </a:stretch>
        </p:blipFill>
        <p:spPr>
          <a:xfrm>
            <a:off x="8532279" y="6107168"/>
            <a:ext cx="1362924" cy="286932"/>
          </a:xfrm>
          <a:prstGeom prst="rect">
            <a:avLst/>
          </a:prstGeom>
        </p:spPr>
      </p:pic>
      <p:pic>
        <p:nvPicPr>
          <p:cNvPr id="12" name="Picture 11">
            <a:extLst>
              <a:ext uri="{FF2B5EF4-FFF2-40B4-BE49-F238E27FC236}">
                <a16:creationId xmlns:a16="http://schemas.microsoft.com/office/drawing/2014/main" id="{D4C303C8-E035-473B-9EEC-8270FB46B361}"/>
              </a:ext>
            </a:extLst>
          </p:cNvPr>
          <p:cNvPicPr>
            <a:picLocks noChangeAspect="1"/>
          </p:cNvPicPr>
          <p:nvPr/>
        </p:nvPicPr>
        <p:blipFill>
          <a:blip r:embed="rId11"/>
          <a:stretch>
            <a:fillRect/>
          </a:stretch>
        </p:blipFill>
        <p:spPr>
          <a:xfrm>
            <a:off x="10109503" y="6070620"/>
            <a:ext cx="1360620" cy="285730"/>
          </a:xfrm>
          <a:prstGeom prst="rect">
            <a:avLst/>
          </a:prstGeom>
        </p:spPr>
      </p:pic>
      <p:sp>
        <p:nvSpPr>
          <p:cNvPr id="50" name="Title 1">
            <a:extLst>
              <a:ext uri="{FF2B5EF4-FFF2-40B4-BE49-F238E27FC236}">
                <a16:creationId xmlns:a16="http://schemas.microsoft.com/office/drawing/2014/main" id="{09372A6F-49AC-9C15-4CFF-F82891986DB6}"/>
              </a:ext>
            </a:extLst>
          </p:cNvPr>
          <p:cNvSpPr>
            <a:spLocks noGrp="1"/>
          </p:cNvSpPr>
          <p:nvPr/>
        </p:nvSpPr>
        <p:spPr>
          <a:xfrm>
            <a:off x="1754659" y="205350"/>
            <a:ext cx="9599141" cy="76856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a:lstStyle>
          <a:p>
            <a:r>
              <a:rPr lang="fr-BE"/>
              <a:t>Speakers – 6 </a:t>
            </a:r>
            <a:r>
              <a:rPr lang="fr-BE" err="1"/>
              <a:t>December</a:t>
            </a:r>
            <a:r>
              <a:rPr lang="fr-BE"/>
              <a:t> 2022</a:t>
            </a:r>
            <a:endParaRPr lang="en-GB"/>
          </a:p>
        </p:txBody>
      </p:sp>
      <p:pic>
        <p:nvPicPr>
          <p:cNvPr id="82" name="Picture 82" descr="A picture containing text&#10;&#10;Description automatically generated">
            <a:extLst>
              <a:ext uri="{FF2B5EF4-FFF2-40B4-BE49-F238E27FC236}">
                <a16:creationId xmlns:a16="http://schemas.microsoft.com/office/drawing/2014/main" id="{B0C7445B-B8FC-9C9C-E756-978C5BFA6AA4}"/>
              </a:ext>
            </a:extLst>
          </p:cNvPr>
          <p:cNvPicPr>
            <a:picLocks noChangeAspect="1"/>
          </p:cNvPicPr>
          <p:nvPr/>
        </p:nvPicPr>
        <p:blipFill>
          <a:blip r:embed="rId13"/>
          <a:stretch>
            <a:fillRect/>
          </a:stretch>
        </p:blipFill>
        <p:spPr>
          <a:xfrm>
            <a:off x="2758661" y="2917"/>
            <a:ext cx="4543286" cy="1076428"/>
          </a:xfrm>
          <a:prstGeom prst="rect">
            <a:avLst/>
          </a:prstGeom>
        </p:spPr>
      </p:pic>
    </p:spTree>
    <p:extLst>
      <p:ext uri="{BB962C8B-B14F-4D97-AF65-F5344CB8AC3E}">
        <p14:creationId xmlns:p14="http://schemas.microsoft.com/office/powerpoint/2010/main" val="2130026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8B76-8337-4CB5-8980-8C76B73B08BC}"/>
              </a:ext>
            </a:extLst>
          </p:cNvPr>
          <p:cNvSpPr>
            <a:spLocks noGrp="1"/>
          </p:cNvSpPr>
          <p:nvPr>
            <p:ph type="title"/>
          </p:nvPr>
        </p:nvSpPr>
        <p:spPr/>
        <p:txBody>
          <a:bodyPr/>
          <a:lstStyle/>
          <a:p>
            <a:r>
              <a:rPr lang="en-US" sz="3600">
                <a:latin typeface="Calibri" panose="020F0502020204030204" pitchFamily="34" charset="0"/>
                <a:cs typeface="Calibri" panose="020F0502020204030204" pitchFamily="34" charset="0"/>
              </a:rPr>
              <a:t>ATCO Rostering – problem statement</a:t>
            </a:r>
          </a:p>
        </p:txBody>
      </p:sp>
      <p:sp>
        <p:nvSpPr>
          <p:cNvPr id="3" name="Content Placeholder 2">
            <a:extLst>
              <a:ext uri="{FF2B5EF4-FFF2-40B4-BE49-F238E27FC236}">
                <a16:creationId xmlns:a16="http://schemas.microsoft.com/office/drawing/2014/main" id="{8DAA4628-265B-47B1-98F7-F39A4899DE56}"/>
              </a:ext>
            </a:extLst>
          </p:cNvPr>
          <p:cNvSpPr>
            <a:spLocks noGrp="1"/>
          </p:cNvSpPr>
          <p:nvPr>
            <p:ph idx="1"/>
          </p:nvPr>
        </p:nvSpPr>
        <p:spPr/>
        <p:txBody>
          <a:bodyPr/>
          <a:lstStyle/>
          <a:p>
            <a:r>
              <a:rPr lang="en-US" sz="2800" dirty="0">
                <a:latin typeface="Calibri" panose="020F0502020204030204" pitchFamily="34" charset="0"/>
                <a:cs typeface="Calibri" panose="020F0502020204030204" pitchFamily="34" charset="0"/>
              </a:rPr>
              <a:t>The process of allocating ATCOs to shifts, while ensuring all constraints are met: performance delivery i.e. best possible allocation with </a:t>
            </a:r>
            <a:r>
              <a:rPr lang="en-US" sz="2800" dirty="0" err="1">
                <a:latin typeface="Calibri" panose="020F0502020204030204" pitchFamily="34" charset="0"/>
                <a:cs typeface="Calibri" panose="020F0502020204030204" pitchFamily="34" charset="0"/>
              </a:rPr>
              <a:t>SoTs</a:t>
            </a:r>
            <a:r>
              <a:rPr lang="en-US" sz="2800" dirty="0">
                <a:latin typeface="Calibri" panose="020F0502020204030204" pitchFamily="34" charset="0"/>
                <a:cs typeface="Calibri" panose="020F0502020204030204" pitchFamily="34" charset="0"/>
              </a:rPr>
              <a:t> without staff leakage, labor regulation, human factors, staff availability, working preferences, fair distribution of workload…</a:t>
            </a:r>
          </a:p>
          <a:p>
            <a:r>
              <a:rPr lang="en-US" sz="2800" b="1" dirty="0">
                <a:solidFill>
                  <a:srgbClr val="FF0000"/>
                </a:solidFill>
                <a:latin typeface="Calibri" panose="020F0502020204030204" pitchFamily="34" charset="0"/>
                <a:cs typeface="Calibri" panose="020F0502020204030204" pitchFamily="34" charset="0"/>
              </a:rPr>
              <a:t>We are adding more constraints for fatigue;</a:t>
            </a:r>
          </a:p>
          <a:p>
            <a:r>
              <a:rPr lang="en-US" sz="2800" b="1" dirty="0">
                <a:latin typeface="Calibri" panose="020F0502020204030204" pitchFamily="34" charset="0"/>
                <a:cs typeface="Calibri" panose="020F0502020204030204" pitchFamily="34" charset="0"/>
              </a:rPr>
              <a:t>Too complex to be handled by human mind alone; </a:t>
            </a:r>
          </a:p>
          <a:p>
            <a:r>
              <a:rPr lang="en-US" sz="2800" b="1" dirty="0">
                <a:latin typeface="Calibri" panose="020F0502020204030204" pitchFamily="34" charset="0"/>
                <a:cs typeface="Calibri" panose="020F0502020204030204" pitchFamily="34" charset="0"/>
              </a:rPr>
              <a:t>Computers manage to solve this problem better and faster.</a:t>
            </a:r>
          </a:p>
          <a:p>
            <a:endParaRPr lang="en-US" sz="2800" b="1" dirty="0">
              <a:latin typeface="Calibri" panose="020F0502020204030204" pitchFamily="34" charset="0"/>
              <a:cs typeface="Calibri" panose="020F0502020204030204" pitchFamily="34" charset="0"/>
            </a:endParaRPr>
          </a:p>
        </p:txBody>
      </p:sp>
      <p:sp>
        <p:nvSpPr>
          <p:cNvPr id="4" name="Footer Placeholder 1"/>
          <p:cNvSpPr>
            <a:spLocks noGrp="1"/>
          </p:cNvSpPr>
          <p:nvPr>
            <p:ph type="ftr" sz="quarter" idx="10"/>
          </p:nvPr>
        </p:nvSpPr>
        <p:spPr>
          <a:xfrm>
            <a:off x="609600" y="6572251"/>
            <a:ext cx="5562600" cy="26987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rPr>
              <a:t>Rostering Tools – Best practices</a:t>
            </a:r>
          </a:p>
        </p:txBody>
      </p:sp>
      <p:sp>
        <p:nvSpPr>
          <p:cNvPr id="5" name="Slide Number Placeholder 4"/>
          <p:cNvSpPr>
            <a:spLocks noGrp="1"/>
          </p:cNvSpPr>
          <p:nvPr>
            <p:ph type="sldNum" sz="quarter" idx="11"/>
          </p:nvPr>
        </p:nvSpPr>
        <p:spPr>
          <a:xfrm>
            <a:off x="10947400" y="6495393"/>
            <a:ext cx="635000" cy="34673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9803474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59BE-FBF6-4740-A878-E1C7872CC065}"/>
              </a:ext>
            </a:extLst>
          </p:cNvPr>
          <p:cNvSpPr>
            <a:spLocks noGrp="1"/>
          </p:cNvSpPr>
          <p:nvPr>
            <p:ph type="title"/>
          </p:nvPr>
        </p:nvSpPr>
        <p:spPr/>
        <p:txBody>
          <a:bodyPr/>
          <a:lstStyle/>
          <a:p>
            <a:r>
              <a:rPr lang="en-US" sz="3200">
                <a:latin typeface="Calibri" panose="020F0502020204030204" pitchFamily="34" charset="0"/>
                <a:cs typeface="Calibri" panose="020F0502020204030204" pitchFamily="34" charset="0"/>
              </a:rPr>
              <a:t>Rostering and fatigue</a:t>
            </a:r>
          </a:p>
        </p:txBody>
      </p:sp>
      <p:sp>
        <p:nvSpPr>
          <p:cNvPr id="3" name="Content Placeholder 2">
            <a:extLst>
              <a:ext uri="{FF2B5EF4-FFF2-40B4-BE49-F238E27FC236}">
                <a16:creationId xmlns:a16="http://schemas.microsoft.com/office/drawing/2014/main" id="{3179CCFE-D124-4DE5-9F32-3CB635498B60}"/>
              </a:ext>
            </a:extLst>
          </p:cNvPr>
          <p:cNvSpPr>
            <a:spLocks noGrp="1"/>
          </p:cNvSpPr>
          <p:nvPr>
            <p:ph idx="1"/>
          </p:nvPr>
        </p:nvSpPr>
        <p:spPr/>
        <p:txBody>
          <a:bodyPr>
            <a:noAutofit/>
          </a:bodyPr>
          <a:lstStyle/>
          <a:p>
            <a:r>
              <a:rPr lang="en-US">
                <a:latin typeface="Calibri" panose="020F0502020204030204" pitchFamily="34" charset="0"/>
                <a:cs typeface="Calibri" panose="020F0502020204030204" pitchFamily="34" charset="0"/>
              </a:rPr>
              <a:t>Principles from </a:t>
            </a:r>
            <a:r>
              <a:rPr lang="en-US">
                <a:solidFill>
                  <a:srgbClr val="FF0000"/>
                </a:solidFill>
                <a:latin typeface="Calibri" panose="020F0502020204030204" pitchFamily="34" charset="0"/>
                <a:cs typeface="Calibri" panose="020F0502020204030204" pitchFamily="34" charset="0"/>
              </a:rPr>
              <a:t>fatigue science </a:t>
            </a:r>
            <a:r>
              <a:rPr lang="en-US">
                <a:latin typeface="Calibri" panose="020F0502020204030204" pitchFamily="34" charset="0"/>
                <a:cs typeface="Calibri" panose="020F0502020204030204" pitchFamily="34" charset="0"/>
              </a:rPr>
              <a:t>should be used to construct ATC schedules (rosters) that take into account such factors as the dynamics of sleep loss and recovery, the circadian biological clock, and the impact of workload on fatigue</a:t>
            </a:r>
            <a:r>
              <a:rPr lang="en-US" u="sng">
                <a:latin typeface="Calibri" panose="020F0502020204030204" pitchFamily="34" charset="0"/>
                <a:cs typeface="Calibri" panose="020F0502020204030204" pitchFamily="34" charset="0"/>
              </a:rPr>
              <a:t>, along with operational requirements and contextual factors</a:t>
            </a:r>
            <a:r>
              <a:rPr lang="en-US">
                <a:latin typeface="Calibri" panose="020F0502020204030204" pitchFamily="34" charset="0"/>
                <a:cs typeface="Calibri" panose="020F0502020204030204" pitchFamily="34" charset="0"/>
              </a:rPr>
              <a:t>. </a:t>
            </a:r>
          </a:p>
          <a:p>
            <a:r>
              <a:rPr lang="en-US">
                <a:latin typeface="Calibri" panose="020F0502020204030204" pitchFamily="34" charset="0"/>
                <a:cs typeface="Calibri" panose="020F0502020204030204" pitchFamily="34" charset="0"/>
              </a:rPr>
              <a:t>When </a:t>
            </a:r>
            <a:r>
              <a:rPr lang="en-US">
                <a:solidFill>
                  <a:srgbClr val="FF0000"/>
                </a:solidFill>
                <a:latin typeface="Calibri" panose="020F0502020204030204" pitchFamily="34" charset="0"/>
                <a:cs typeface="Calibri" panose="020F0502020204030204" pitchFamily="34" charset="0"/>
              </a:rPr>
              <a:t>fatigue science </a:t>
            </a:r>
            <a:r>
              <a:rPr lang="en-US">
                <a:latin typeface="Calibri" panose="020F0502020204030204" pitchFamily="34" charset="0"/>
                <a:cs typeface="Calibri" panose="020F0502020204030204" pitchFamily="34" charset="0"/>
              </a:rPr>
              <a:t>and </a:t>
            </a:r>
            <a:r>
              <a:rPr lang="en-US">
                <a:solidFill>
                  <a:srgbClr val="FF0000"/>
                </a:solidFill>
                <a:latin typeface="Calibri" panose="020F0502020204030204" pitchFamily="34" charset="0"/>
                <a:cs typeface="Calibri" panose="020F0502020204030204" pitchFamily="34" charset="0"/>
              </a:rPr>
              <a:t>operational kn</a:t>
            </a:r>
            <a:r>
              <a:rPr lang="en-US">
                <a:latin typeface="Calibri" panose="020F0502020204030204" pitchFamily="34" charset="0"/>
                <a:cs typeface="Calibri" panose="020F0502020204030204" pitchFamily="34" charset="0"/>
              </a:rPr>
              <a:t>owledge and </a:t>
            </a:r>
            <a:r>
              <a:rPr lang="en-US">
                <a:solidFill>
                  <a:srgbClr val="FF0000"/>
                </a:solidFill>
                <a:latin typeface="Calibri" panose="020F0502020204030204" pitchFamily="34" charset="0"/>
                <a:cs typeface="Calibri" panose="020F0502020204030204" pitchFamily="34" charset="0"/>
              </a:rPr>
              <a:t>experience</a:t>
            </a:r>
            <a:r>
              <a:rPr lang="en-US">
                <a:latin typeface="Calibri" panose="020F0502020204030204" pitchFamily="34" charset="0"/>
                <a:cs typeface="Calibri" panose="020F0502020204030204" pitchFamily="34" charset="0"/>
              </a:rPr>
              <a:t> is applied in the building of ATC schedules, fatigue hazards relating to scheduling can be </a:t>
            </a:r>
            <a:r>
              <a:rPr lang="en-US" b="1">
                <a:latin typeface="Calibri" panose="020F0502020204030204" pitchFamily="34" charset="0"/>
                <a:cs typeface="Calibri" panose="020F0502020204030204" pitchFamily="34" charset="0"/>
              </a:rPr>
              <a:t>predicted</a:t>
            </a:r>
            <a:r>
              <a:rPr lang="en-US">
                <a:latin typeface="Calibri" panose="020F0502020204030204" pitchFamily="34" charset="0"/>
                <a:cs typeface="Calibri" panose="020F0502020204030204" pitchFamily="34" charset="0"/>
              </a:rPr>
              <a:t> and </a:t>
            </a:r>
            <a:r>
              <a:rPr lang="en-GB" b="1">
                <a:latin typeface="Calibri" panose="020F0502020204030204" pitchFamily="34" charset="0"/>
                <a:cs typeface="Calibri" panose="020F0502020204030204" pitchFamily="34" charset="0"/>
              </a:rPr>
              <a:t>minimized</a:t>
            </a:r>
            <a:r>
              <a:rPr lang="en-US">
                <a:latin typeface="Calibri" panose="020F0502020204030204" pitchFamily="34" charset="0"/>
                <a:cs typeface="Calibri" panose="020F0502020204030204" pitchFamily="34" charset="0"/>
              </a:rPr>
              <a:t>.</a:t>
            </a:r>
          </a:p>
          <a:p>
            <a:pPr algn="l"/>
            <a:r>
              <a:rPr lang="en-US" b="0" i="0" u="none" strike="noStrike" baseline="0">
                <a:latin typeface="Calibri" panose="020F0502020204030204" pitchFamily="34" charset="0"/>
                <a:cs typeface="Calibri" panose="020F0502020204030204" pitchFamily="34" charset="0"/>
              </a:rPr>
              <a:t>Scheduling practices needs to accommodate the effects of different types of shifts that are worked by ATCs (early starts, day shifts, afternoon shifts, night shifts, etc.).</a:t>
            </a:r>
          </a:p>
          <a:p>
            <a:pPr algn="l"/>
            <a:r>
              <a:rPr lang="en-US" b="0" i="0" u="none" strike="noStrike" baseline="0">
                <a:latin typeface="Calibri" panose="020F0502020204030204" pitchFamily="34" charset="0"/>
                <a:cs typeface="Calibri" panose="020F0502020204030204" pitchFamily="34" charset="0"/>
              </a:rPr>
              <a:t>Keep roster changes at short notice to a minimum and </a:t>
            </a:r>
            <a:r>
              <a:rPr lang="en-US" b="0" i="0">
                <a:solidFill>
                  <a:srgbClr val="202124"/>
                </a:solidFill>
                <a:effectLst/>
                <a:latin typeface="Calibri" panose="020F0502020204030204" pitchFamily="34" charset="0"/>
                <a:cs typeface="Calibri" panose="020F0502020204030204" pitchFamily="34" charset="0"/>
              </a:rPr>
              <a:t>minimize</a:t>
            </a:r>
            <a:r>
              <a:rPr lang="en-US" b="0" i="0" u="none" strike="noStrike" baseline="0">
                <a:latin typeface="Calibri" panose="020F0502020204030204" pitchFamily="34" charset="0"/>
                <a:cs typeface="Calibri" panose="020F0502020204030204" pitchFamily="34" charset="0"/>
              </a:rPr>
              <a:t> their impact.</a:t>
            </a:r>
          </a:p>
          <a:p>
            <a:pPr algn="l"/>
            <a:r>
              <a:rPr lang="en-US" b="0" i="0" u="none" strike="noStrike" baseline="0">
                <a:latin typeface="Calibri" panose="020F0502020204030204" pitchFamily="34" charset="0"/>
                <a:cs typeface="Calibri" panose="020F0502020204030204" pitchFamily="34" charset="0"/>
              </a:rPr>
              <a:t>Provide explicit procedures for shift swapping.</a:t>
            </a:r>
          </a:p>
          <a:p>
            <a:pPr algn="l"/>
            <a:endParaRPr lang="en-US">
              <a:latin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cs typeface="Calibri" panose="020F0502020204030204" pitchFamily="34" charset="0"/>
            </a:endParaRPr>
          </a:p>
          <a:p>
            <a:pPr marL="0" indent="0" algn="r">
              <a:buNone/>
            </a:pPr>
            <a:r>
              <a:rPr lang="en-US" b="1" i="1">
                <a:solidFill>
                  <a:srgbClr val="FF0000"/>
                </a:solidFill>
                <a:effectLst/>
                <a:latin typeface="Calibri" panose="020F0502020204030204" pitchFamily="34" charset="0"/>
                <a:cs typeface="Calibri" panose="020F0502020204030204" pitchFamily="34" charset="0"/>
              </a:rPr>
              <a:t>Fatigue Management Guide for Air Traffic Service Providers - </a:t>
            </a:r>
            <a:r>
              <a:rPr lang="en-US" b="1">
                <a:solidFill>
                  <a:srgbClr val="FF0000"/>
                </a:solidFill>
                <a:effectLst/>
                <a:latin typeface="Calibri" panose="020F0502020204030204" pitchFamily="34" charset="0"/>
                <a:cs typeface="Calibri" panose="020F0502020204030204" pitchFamily="34" charset="0"/>
              </a:rPr>
              <a:t>ICAO</a:t>
            </a:r>
            <a:endParaRPr lang="en-US" i="1">
              <a:solidFill>
                <a:srgbClr val="FF0000"/>
              </a:solidFill>
              <a:latin typeface="Calibri" panose="020F0502020204030204" pitchFamily="34" charset="0"/>
              <a:cs typeface="Calibri" panose="020F0502020204030204" pitchFamily="34" charset="0"/>
            </a:endParaRPr>
          </a:p>
        </p:txBody>
      </p:sp>
      <p:sp>
        <p:nvSpPr>
          <p:cNvPr id="4" name="Footer Placeholder 1"/>
          <p:cNvSpPr>
            <a:spLocks noGrp="1"/>
          </p:cNvSpPr>
          <p:nvPr>
            <p:ph type="ftr" sz="quarter" idx="10"/>
          </p:nvPr>
        </p:nvSpPr>
        <p:spPr>
          <a:xfrm>
            <a:off x="609600" y="6572251"/>
            <a:ext cx="5562600" cy="26987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rPr>
              <a:t>Rostering Tools – Best practices</a:t>
            </a:r>
          </a:p>
        </p:txBody>
      </p:sp>
      <p:sp>
        <p:nvSpPr>
          <p:cNvPr id="5" name="Slide Number Placeholder 4"/>
          <p:cNvSpPr>
            <a:spLocks noGrp="1"/>
          </p:cNvSpPr>
          <p:nvPr>
            <p:ph type="sldNum" sz="quarter" idx="11"/>
          </p:nvPr>
        </p:nvSpPr>
        <p:spPr>
          <a:xfrm>
            <a:off x="10947400" y="6495393"/>
            <a:ext cx="635000" cy="34673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7450588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Practices</a:t>
            </a:r>
            <a:endParaRPr lang="en-GB"/>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Arial" charset="0"/>
                <a:ea typeface="+mn-ea"/>
                <a:cs typeface="+mn-cs"/>
              </a:rPr>
              <a:t>enter your presentation title</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altLang="en-US" sz="1000" b="0" i="0" u="none" strike="noStrike" kern="1200" cap="none" spc="0" normalizeH="0" baseline="0" noProof="0">
              <a:ln>
                <a:noFill/>
              </a:ln>
              <a:solidFill>
                <a:srgbClr val="808080"/>
              </a:solidFill>
              <a:effectLst/>
              <a:uLnTx/>
              <a:uFillTx/>
              <a:latin typeface="Arial" charset="0"/>
              <a:ea typeface="+mn-ea"/>
              <a:cs typeface="+mn-cs"/>
            </a:endParaRPr>
          </a:p>
        </p:txBody>
      </p:sp>
      <p:pic>
        <p:nvPicPr>
          <p:cNvPr id="6" name="Picture 5"/>
          <p:cNvPicPr>
            <a:picLocks noChangeAspect="1"/>
          </p:cNvPicPr>
          <p:nvPr/>
        </p:nvPicPr>
        <p:blipFill>
          <a:blip r:embed="rId2"/>
          <a:stretch>
            <a:fillRect/>
          </a:stretch>
        </p:blipFill>
        <p:spPr>
          <a:xfrm>
            <a:off x="0" y="2069646"/>
            <a:ext cx="5543550" cy="4057650"/>
          </a:xfrm>
          <a:prstGeom prst="rect">
            <a:avLst/>
          </a:prstGeom>
        </p:spPr>
      </p:pic>
      <p:pic>
        <p:nvPicPr>
          <p:cNvPr id="7" name="Picture 6"/>
          <p:cNvPicPr>
            <a:picLocks noChangeAspect="1"/>
          </p:cNvPicPr>
          <p:nvPr/>
        </p:nvPicPr>
        <p:blipFill>
          <a:blip r:embed="rId3"/>
          <a:stretch>
            <a:fillRect/>
          </a:stretch>
        </p:blipFill>
        <p:spPr>
          <a:xfrm>
            <a:off x="5553088" y="872179"/>
            <a:ext cx="5711812" cy="5255117"/>
          </a:xfrm>
          <a:prstGeom prst="rect">
            <a:avLst/>
          </a:prstGeom>
        </p:spPr>
      </p:pic>
    </p:spTree>
    <p:extLst>
      <p:ext uri="{BB962C8B-B14F-4D97-AF65-F5344CB8AC3E}">
        <p14:creationId xmlns:p14="http://schemas.microsoft.com/office/powerpoint/2010/main" val="37022649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HARD RULES</a:t>
            </a:r>
            <a:endParaRPr lang="en-GB"/>
          </a:p>
        </p:txBody>
      </p:sp>
      <p:sp>
        <p:nvSpPr>
          <p:cNvPr id="3" name="Content Placeholder 2"/>
          <p:cNvSpPr>
            <a:spLocks noGrp="1"/>
          </p:cNvSpPr>
          <p:nvPr>
            <p:ph idx="1"/>
          </p:nvPr>
        </p:nvSpPr>
        <p:spPr>
          <a:xfrm>
            <a:off x="685800" y="1254126"/>
            <a:ext cx="10972800" cy="4503737"/>
          </a:xfrm>
        </p:spPr>
        <p:txBody>
          <a:bodyPr/>
          <a:lstStyle/>
          <a:p>
            <a:pPr fontAlgn="auto">
              <a:buFont typeface="Wingdings" panose="05000000000000000000" pitchFamily="2" charset="2"/>
              <a:buChar char="ü"/>
            </a:pPr>
            <a:r>
              <a:rPr lang="en-GB" sz="2200" b="1"/>
              <a:t>Maximum consecutive working days with duty</a:t>
            </a:r>
          </a:p>
          <a:p>
            <a:pPr lvl="1">
              <a:buFont typeface="Wingdings" panose="05000000000000000000" pitchFamily="2" charset="2"/>
              <a:buChar char="Ø"/>
            </a:pPr>
            <a:r>
              <a:rPr lang="en-GB"/>
              <a:t>The standard should be either   </a:t>
            </a:r>
          </a:p>
          <a:p>
            <a:pPr lvl="1">
              <a:buFont typeface="Wingdings" panose="05000000000000000000" pitchFamily="2" charset="2"/>
              <a:buChar char="Ø"/>
            </a:pPr>
            <a:r>
              <a:rPr lang="en-GB"/>
              <a:t>5 days or less duties there are no extra constraints on the number of rest days. </a:t>
            </a:r>
          </a:p>
          <a:p>
            <a:pPr lvl="1">
              <a:buFont typeface="Wingdings" panose="05000000000000000000" pitchFamily="2" charset="2"/>
              <a:buChar char="Ø"/>
            </a:pPr>
            <a:r>
              <a:rPr lang="en-GB" b="1" u="sng"/>
              <a:t>or</a:t>
            </a:r>
            <a:r>
              <a:rPr lang="en-GB"/>
              <a:t> a maximum 6 duty days, allowing 54 hours of res  t (2 consecutive nights and no duty starting before 9.00  ).</a:t>
            </a:r>
          </a:p>
          <a:p>
            <a:pPr lvl="0">
              <a:buFont typeface="Wingdings" panose="05000000000000000000" pitchFamily="2" charset="2"/>
              <a:buChar char="ü"/>
            </a:pPr>
            <a:endParaRPr lang="fr-FR"/>
          </a:p>
          <a:p>
            <a:pPr fontAlgn="auto">
              <a:buFont typeface="Wingdings" panose="05000000000000000000" pitchFamily="2" charset="2"/>
              <a:buChar char="ü"/>
            </a:pPr>
            <a:r>
              <a:rPr lang="en-GB" sz="2200" b="1"/>
              <a:t>Maximum hours per duty period</a:t>
            </a:r>
          </a:p>
          <a:p>
            <a:pPr lvl="1">
              <a:buFont typeface="Wingdings" panose="05000000000000000000" pitchFamily="2" charset="2"/>
              <a:buChar char="Ø"/>
            </a:pPr>
            <a:r>
              <a:rPr lang="en-GB"/>
              <a:t>The maximum hours per duty period    should not exceed 8 hours   .     </a:t>
            </a:r>
          </a:p>
          <a:p>
            <a:pPr lvl="0">
              <a:buFont typeface="Wingdings" panose="05000000000000000000" pitchFamily="2" charset="2"/>
              <a:buChar char="ü"/>
            </a:pPr>
            <a:endParaRPr lang="fr-FR"/>
          </a:p>
          <a:p>
            <a:pPr>
              <a:buFont typeface="Wingdings" panose="05000000000000000000" pitchFamily="2" charset="2"/>
              <a:buChar char="ü"/>
            </a:pPr>
            <a:r>
              <a:rPr lang="en-GB" b="1"/>
              <a:t>Maximum time providing air traffic control service without breaks</a:t>
            </a:r>
          </a:p>
          <a:p>
            <a:pPr lvl="1">
              <a:buFont typeface="Wingdings" panose="05000000000000000000" pitchFamily="2" charset="2"/>
              <a:buChar char="Ø"/>
            </a:pPr>
            <a:r>
              <a:rPr lang="en-GB"/>
              <a:t>The maximum time providing ATC service should be 2 hours for personnel providing ATC service working with visual terminals and/or radar displays.</a:t>
            </a:r>
          </a:p>
          <a:p>
            <a:pPr>
              <a:buFont typeface="Wingdings" panose="05000000000000000000" pitchFamily="2" charset="2"/>
              <a:buChar char="ü"/>
            </a:pPr>
            <a:endParaRPr lang="en-GB"/>
          </a:p>
          <a:p>
            <a:endParaRPr lang="fr-FR"/>
          </a:p>
          <a:p>
            <a:pPr marL="0" indent="0">
              <a:buNone/>
            </a:pPr>
            <a:endParaRPr lang="fr-FR"/>
          </a:p>
          <a:p>
            <a:pPr marL="0" indent="0">
              <a:buNone/>
            </a:pPr>
            <a:endParaRPr lang="en-GB"/>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Arial" charset="0"/>
                <a:ea typeface="+mn-ea"/>
                <a:cs typeface="+mn-cs"/>
              </a:rPr>
              <a:t>enter your presentation title</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alt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158369012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HARD RULES</a:t>
            </a:r>
            <a:endParaRPr lang="en-GB"/>
          </a:p>
        </p:txBody>
      </p:sp>
      <p:sp>
        <p:nvSpPr>
          <p:cNvPr id="3" name="Content Placeholder 2"/>
          <p:cNvSpPr>
            <a:spLocks noGrp="1"/>
          </p:cNvSpPr>
          <p:nvPr>
            <p:ph idx="1"/>
          </p:nvPr>
        </p:nvSpPr>
        <p:spPr>
          <a:xfrm>
            <a:off x="685800" y="1254126"/>
            <a:ext cx="10972800" cy="4503737"/>
          </a:xfrm>
        </p:spPr>
        <p:txBody>
          <a:bodyPr/>
          <a:lstStyle/>
          <a:p>
            <a:pPr>
              <a:buFont typeface="Wingdings" panose="05000000000000000000" pitchFamily="2" charset="2"/>
              <a:buChar char="ü"/>
            </a:pPr>
            <a:r>
              <a:rPr lang="en-GB" b="1"/>
              <a:t>The ratio of duty periods to breaks when providing ATC service</a:t>
            </a:r>
          </a:p>
          <a:p>
            <a:pPr lvl="1">
              <a:buFont typeface="Wingdings" panose="05000000000000000000" pitchFamily="2" charset="2"/>
              <a:buChar char="Ø"/>
            </a:pPr>
            <a:r>
              <a:rPr lang="en-GB"/>
              <a:t>Breaks within a duty period should be planned according to expected workload, complexity of ATC provision, time of the day, type of rostering system. The minimum duration of a break should be 30 minutes . </a:t>
            </a:r>
          </a:p>
          <a:p>
            <a:pPr lvl="0">
              <a:buFont typeface="Wingdings" panose="05000000000000000000" pitchFamily="2" charset="2"/>
              <a:buChar char="ü"/>
            </a:pPr>
            <a:endParaRPr lang="fr-FR"/>
          </a:p>
          <a:p>
            <a:pPr>
              <a:buFont typeface="Wingdings" panose="05000000000000000000" pitchFamily="2" charset="2"/>
              <a:buChar char="ü"/>
            </a:pPr>
            <a:r>
              <a:rPr lang="en-GB" b="1"/>
              <a:t>Minimum Rest Periods</a:t>
            </a:r>
          </a:p>
          <a:p>
            <a:pPr lvl="1">
              <a:buFont typeface="Wingdings" panose="05000000000000000000" pitchFamily="2" charset="2"/>
              <a:buChar char="Ø"/>
            </a:pPr>
            <a:r>
              <a:rPr lang="en-GB"/>
              <a:t>The rest period after a duty period </a:t>
            </a:r>
            <a:r>
              <a:rPr lang="en-GB" b="1"/>
              <a:t>should</a:t>
            </a:r>
            <a:r>
              <a:rPr lang="en-GB"/>
              <a:t> be 11 hours  to allow for adequate time that includes rest, sleep, meals, preparing for sleep and personal administration.</a:t>
            </a:r>
            <a:endParaRPr lang="fr-FR"/>
          </a:p>
          <a:p>
            <a:pPr marL="0" indent="0">
              <a:buNone/>
            </a:pPr>
            <a:endParaRPr lang="fr-FR"/>
          </a:p>
          <a:p>
            <a:pPr>
              <a:buFont typeface="Wingdings" panose="05000000000000000000" pitchFamily="2" charset="2"/>
              <a:buChar char="ü"/>
            </a:pPr>
            <a:r>
              <a:rPr lang="en-GB" b="1"/>
              <a:t>Maximum consecutive duty periods encroaching the night time, if applicable, depending upon the operating hours of the air traffic control unit concerned</a:t>
            </a:r>
          </a:p>
          <a:p>
            <a:pPr lvl="1">
              <a:buFont typeface="Wingdings" panose="05000000000000000000" pitchFamily="2" charset="2"/>
              <a:buChar char="Ø"/>
            </a:pPr>
            <a:r>
              <a:rPr lang="en-GB"/>
              <a:t>Maximum consecutive ATCO duty periods encroaching the night period (00h to 6 as described by European Aviation Safety Agency (EASA), should not exceed 2   , provided that they are followed by at least a 48-hour rest period by the end of the second ATCO duty period encroaching the night-time.  </a:t>
            </a:r>
          </a:p>
          <a:p>
            <a:r>
              <a:rPr lang="en-GB"/>
              <a:t> </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Arial" charset="0"/>
                <a:ea typeface="+mn-ea"/>
                <a:cs typeface="+mn-cs"/>
              </a:rPr>
              <a:t>enter your presentation title</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alt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121223518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HARD RULES</a:t>
            </a:r>
            <a:endParaRPr lang="en-GB"/>
          </a:p>
        </p:txBody>
      </p:sp>
      <p:sp>
        <p:nvSpPr>
          <p:cNvPr id="3" name="Content Placeholder 2"/>
          <p:cNvSpPr>
            <a:spLocks noGrp="1"/>
          </p:cNvSpPr>
          <p:nvPr>
            <p:ph idx="1"/>
          </p:nvPr>
        </p:nvSpPr>
        <p:spPr>
          <a:xfrm>
            <a:off x="685800" y="1254126"/>
            <a:ext cx="10972800" cy="4503737"/>
          </a:xfrm>
        </p:spPr>
        <p:txBody>
          <a:bodyPr/>
          <a:lstStyle/>
          <a:p>
            <a:pPr algn="just">
              <a:spcBef>
                <a:spcPts val="1200"/>
              </a:spcBef>
              <a:spcAft>
                <a:spcPts val="900"/>
              </a:spcAft>
              <a:buFont typeface="Wingdings" panose="05000000000000000000" pitchFamily="2" charset="2"/>
              <a:buChar char="ü"/>
              <a:tabLst>
                <a:tab pos="635" algn="l"/>
                <a:tab pos="457200" algn="l"/>
              </a:tabLst>
            </a:pPr>
            <a:r>
              <a:rPr lang="en-GB" b="1">
                <a:solidFill>
                  <a:srgbClr val="2A3646"/>
                </a:solidFill>
                <a:latin typeface="Roboto" panose="02000000000000000000" pitchFamily="2" charset="0"/>
                <a:ea typeface="Times New Roman" panose="02020603050405020304" pitchFamily="18" charset="0"/>
                <a:cs typeface="Arial" panose="020B0604020202020204" pitchFamily="34" charset="0"/>
              </a:rPr>
              <a:t>Minimum rest period after a duty period encroaching the night-time.</a:t>
            </a:r>
          </a:p>
          <a:p>
            <a:pPr lvl="1" algn="just">
              <a:lnSpc>
                <a:spcPct val="107000"/>
              </a:lnSpc>
              <a:spcAft>
                <a:spcPts val="0"/>
              </a:spcAft>
              <a:buFont typeface="Wingdings" panose="05000000000000000000" pitchFamily="2" charset="2"/>
              <a:buChar char="Ø"/>
            </a:pPr>
            <a:r>
              <a:rPr lang="en-GB" b="1">
                <a:latin typeface="Arial" panose="020B0604020202020204" pitchFamily="34" charset="0"/>
                <a:ea typeface="Times New Roman" panose="02020603050405020304" pitchFamily="18" charset="0"/>
                <a:cs typeface="Arial" panose="020B0604020202020204" pitchFamily="34" charset="0"/>
              </a:rPr>
              <a:t>After 1 night shift</a:t>
            </a:r>
            <a:r>
              <a:rPr lang="en-GB">
                <a:latin typeface="Arial" panose="020B0604020202020204" pitchFamily="34" charset="0"/>
                <a:ea typeface="Times New Roman" panose="02020603050405020304" pitchFamily="18" charset="0"/>
                <a:cs typeface="Arial" panose="020B0604020202020204" pitchFamily="34" charset="0"/>
              </a:rPr>
              <a:t>: </a:t>
            </a:r>
            <a:r>
              <a:rPr lang="en-US">
                <a:latin typeface="Arial" panose="020B0604020202020204" pitchFamily="34" charset="0"/>
                <a:ea typeface="Times New Roman" panose="02020603050405020304" pitchFamily="18" charset="0"/>
                <a:cs typeface="Arial" panose="020B0604020202020204" pitchFamily="34" charset="0"/>
              </a:rPr>
              <a:t>1 night free from duty (no duty starting before</a:t>
            </a:r>
            <a:r>
              <a:rPr lang="en-GB" sz="1400">
                <a:latin typeface="Calibri" panose="020F0502020204030204" pitchFamily="34" charset="0"/>
                <a:ea typeface="Calibri" panose="020F0502020204030204" pitchFamily="34" charset="0"/>
                <a:cs typeface="Times New Roman" panose="02020603050405020304" pitchFamily="18" charset="0"/>
              </a:rPr>
              <a:t>   </a:t>
            </a:r>
            <a:r>
              <a:rPr lang="en-US">
                <a:latin typeface="Arial" panose="020B0604020202020204" pitchFamily="34" charset="0"/>
                <a:ea typeface="Times New Roman" panose="02020603050405020304" pitchFamily="18" charset="0"/>
                <a:cs typeface="Arial" panose="020B0604020202020204" pitchFamily="34" charset="0"/>
              </a:rPr>
              <a:t> 9.00</a:t>
            </a:r>
            <a:r>
              <a:rPr lang="en-GB" sz="1400">
                <a:latin typeface="Calibri" panose="020F0502020204030204" pitchFamily="34" charset="0"/>
                <a:ea typeface="Calibri" panose="020F0502020204030204" pitchFamily="34" charset="0"/>
                <a:cs typeface="Times New Roman" panose="02020603050405020304" pitchFamily="18" charset="0"/>
              </a:rPr>
              <a:t> </a:t>
            </a:r>
            <a:r>
              <a:rPr lang="en-US">
                <a:latin typeface="Arial" panose="020B0604020202020204" pitchFamily="34" charset="0"/>
                <a:ea typeface="Times New Roman" panose="02020603050405020304" pitchFamily="18" charset="0"/>
                <a:cs typeface="Arial" panose="020B0604020202020204" pitchFamily="34" charset="0"/>
              </a:rPr>
              <a:t>) Next shift should start after one free night and not before 9 </a:t>
            </a:r>
            <a:endParaRPr lang="en-GB" sz="2400">
              <a:latin typeface="Roboto" panose="02000000000000000000" pitchFamily="2" charset="0"/>
              <a:ea typeface="Times New Roman" panose="02020603050405020304" pitchFamily="18" charset="0"/>
              <a:cs typeface="Arial" panose="020B0604020202020204" pitchFamily="34" charset="0"/>
            </a:endParaRPr>
          </a:p>
          <a:p>
            <a:pPr lvl="1" algn="just">
              <a:lnSpc>
                <a:spcPct val="107000"/>
              </a:lnSpc>
              <a:spcAft>
                <a:spcPts val="0"/>
              </a:spcAft>
              <a:buFont typeface="Wingdings" panose="05000000000000000000" pitchFamily="2" charset="2"/>
              <a:buChar char="Ø"/>
            </a:pPr>
            <a:r>
              <a:rPr lang="en-GB" b="1">
                <a:latin typeface="Arial" panose="020B0604020202020204" pitchFamily="34" charset="0"/>
                <a:ea typeface="Times New Roman" panose="02020603050405020304" pitchFamily="18" charset="0"/>
                <a:cs typeface="Arial" panose="020B0604020202020204" pitchFamily="34" charset="0"/>
              </a:rPr>
              <a:t>After 2-night shifts:</a:t>
            </a:r>
            <a:r>
              <a:rPr lang="en-GB">
                <a:latin typeface="Arial" panose="020B0604020202020204" pitchFamily="34" charset="0"/>
                <a:ea typeface="Times New Roman" panose="02020603050405020304" pitchFamily="18" charset="0"/>
                <a:cs typeface="Arial" panose="020B0604020202020204" pitchFamily="34" charset="0"/>
              </a:rPr>
              <a:t> Minimum 2 nights free from duty (no duty starting before 9.00)</a:t>
            </a:r>
          </a:p>
          <a:p>
            <a:pPr lvl="1" algn="just">
              <a:lnSpc>
                <a:spcPct val="107000"/>
              </a:lnSpc>
              <a:spcAft>
                <a:spcPts val="0"/>
              </a:spcAft>
              <a:buFont typeface="Wingdings" panose="05000000000000000000" pitchFamily="2" charset="2"/>
              <a:buChar char="Ø"/>
            </a:pPr>
            <a:endParaRPr lang="en-GB" sz="2400">
              <a:latin typeface="Roboto" panose="02000000000000000000" pitchFamily="2" charset="0"/>
              <a:ea typeface="Times New Roman" panose="02020603050405020304" pitchFamily="18" charset="0"/>
              <a:cs typeface="Arial" panose="020B0604020202020204" pitchFamily="34" charset="0"/>
            </a:endParaRPr>
          </a:p>
          <a:p>
            <a:pPr>
              <a:buFont typeface="Wingdings" panose="05000000000000000000" pitchFamily="2" charset="2"/>
              <a:buChar char="ü"/>
            </a:pPr>
            <a:r>
              <a:rPr lang="en-GB" b="1"/>
              <a:t>Minimum number of rest periods within a roster cycle</a:t>
            </a:r>
          </a:p>
          <a:p>
            <a:pPr marL="808038" lvl="0">
              <a:buFont typeface="Wingdings" panose="05000000000000000000" pitchFamily="2" charset="2"/>
              <a:buChar char="Ø"/>
            </a:pPr>
            <a:r>
              <a:rPr lang="en-GB"/>
              <a:t>Operational staff shall be rostered for a minimum 2 sets of 2 or more consecutive days off per cycle. Where possible, 3 sets of 2 consecutive days off per cycle is recommended  .</a:t>
            </a:r>
          </a:p>
          <a:p>
            <a:pPr marL="808038" lvl="0">
              <a:buFont typeface="Wingdings" panose="05000000000000000000" pitchFamily="2" charset="2"/>
              <a:buChar char="Ø"/>
            </a:pPr>
            <a:r>
              <a:rPr lang="en-GB"/>
              <a:t>It is important to ensure regular weekends are embedded in roster cycle to enable the ATCO to unwind and recover from fatigue  .</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Arial" charset="0"/>
                <a:ea typeface="+mn-ea"/>
                <a:cs typeface="+mn-cs"/>
              </a:rPr>
              <a:t>enter your presentation title</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alt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241507517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SOFT RULES</a:t>
            </a:r>
            <a:endParaRPr lang="en-GB"/>
          </a:p>
        </p:txBody>
      </p:sp>
      <p:sp>
        <p:nvSpPr>
          <p:cNvPr id="3" name="Content Placeholder 2"/>
          <p:cNvSpPr>
            <a:spLocks noGrp="1"/>
          </p:cNvSpPr>
          <p:nvPr>
            <p:ph idx="1"/>
          </p:nvPr>
        </p:nvSpPr>
        <p:spPr/>
        <p:txBody>
          <a:bodyPr/>
          <a:lstStyle/>
          <a:p>
            <a:pPr algn="just"/>
            <a:r>
              <a:rPr lang="en-US"/>
              <a:t>ATCOs are rostered and arrive at the ATSU and they may be released, as they are not required to work as planned. It is recommended that these planned duty hours although not working hours should be counted.</a:t>
            </a:r>
          </a:p>
          <a:p>
            <a:pPr algn="just"/>
            <a:r>
              <a:rPr lang="en-US"/>
              <a:t>ATCOs are rostered for several standby shifts a month and on the day there is a dynamic management of available staff and workload so only a few are called. The standby shifts done or not done are considered as duty times when designing the roster.</a:t>
            </a:r>
          </a:p>
          <a:p>
            <a:pPr algn="just"/>
            <a:r>
              <a:rPr lang="en-US"/>
              <a:t>It is recommended, that non-ops duties are included as an intrinsic part of rosters to ensure that the fatigue principles are respected. </a:t>
            </a:r>
          </a:p>
          <a:p>
            <a:pPr algn="just"/>
            <a:r>
              <a:rPr lang="en-GB"/>
              <a:t>Impact of the ageing population should be considered as older controllers may become more tired from shift work. Less night shift may be advisable as controllers approach retirement age.  Age amenities or reduction of working time (reduction of night shift or global reduction of duties) should be envisaged.</a:t>
            </a:r>
          </a:p>
          <a:p>
            <a:pPr algn="just"/>
            <a:r>
              <a:rPr lang="en-US"/>
              <a:t>Avoid as much as possible changes in the schedule.</a:t>
            </a:r>
          </a:p>
          <a:p>
            <a:pPr algn="just"/>
            <a:r>
              <a:rPr lang="en-US"/>
              <a:t>Forward rotation, Fast rotation.</a:t>
            </a:r>
          </a:p>
          <a:p>
            <a:pPr algn="just"/>
            <a:r>
              <a:rPr lang="en-GB"/>
              <a:t>… </a:t>
            </a:r>
            <a:endParaRPr lang="en-US"/>
          </a:p>
          <a:p>
            <a:pPr algn="just"/>
            <a:endParaRPr lang="en-GB"/>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Arial" charset="0"/>
                <a:ea typeface="+mn-ea"/>
                <a:cs typeface="+mn-cs"/>
              </a:rPr>
              <a:t>enter your presentation title</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alt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122626397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8B76-8337-4CB5-8980-8C76B73B08BC}"/>
              </a:ext>
            </a:extLst>
          </p:cNvPr>
          <p:cNvSpPr>
            <a:spLocks noGrp="1"/>
          </p:cNvSpPr>
          <p:nvPr>
            <p:ph type="title"/>
          </p:nvPr>
        </p:nvSpPr>
        <p:spPr/>
        <p:txBody>
          <a:bodyPr/>
          <a:lstStyle/>
          <a:p>
            <a:r>
              <a:rPr lang="en-US" sz="3200">
                <a:latin typeface="Calibri" panose="020F0502020204030204" pitchFamily="34" charset="0"/>
                <a:cs typeface="Calibri" panose="020F0502020204030204" pitchFamily="34" charset="0"/>
              </a:rPr>
              <a:t>ATCO Rostering Tool development</a:t>
            </a:r>
          </a:p>
        </p:txBody>
      </p:sp>
      <p:sp>
        <p:nvSpPr>
          <p:cNvPr id="3" name="Content Placeholder 2">
            <a:extLst>
              <a:ext uri="{FF2B5EF4-FFF2-40B4-BE49-F238E27FC236}">
                <a16:creationId xmlns:a16="http://schemas.microsoft.com/office/drawing/2014/main" id="{8DAA4628-265B-47B1-98F7-F39A4899DE56}"/>
              </a:ext>
            </a:extLst>
          </p:cNvPr>
          <p:cNvSpPr>
            <a:spLocks noGrp="1"/>
          </p:cNvSpPr>
          <p:nvPr>
            <p:ph idx="1"/>
          </p:nvPr>
        </p:nvSpPr>
        <p:spPr>
          <a:xfrm>
            <a:off x="609600" y="1614489"/>
            <a:ext cx="10972800" cy="1960816"/>
          </a:xfrm>
        </p:spPr>
        <p:txBody>
          <a:bodyPr>
            <a:normAutofit/>
          </a:bodyPr>
          <a:lstStyle/>
          <a:p>
            <a:r>
              <a:rPr lang="en-US" sz="2400">
                <a:latin typeface="Calibri" panose="020F0502020204030204" pitchFamily="34" charset="0"/>
                <a:cs typeface="Calibri" panose="020F0502020204030204" pitchFamily="34" charset="0"/>
              </a:rPr>
              <a:t>Most ANSPs lack a proper tool and acknowledge the need to have one;</a:t>
            </a:r>
          </a:p>
          <a:p>
            <a:r>
              <a:rPr lang="en-US" sz="2400">
                <a:latin typeface="Calibri" panose="020F0502020204030204" pitchFamily="34" charset="0"/>
                <a:cs typeface="Calibri" panose="020F0502020204030204" pitchFamily="34" charset="0"/>
              </a:rPr>
              <a:t>Some deployed software tools for rostering, but with limited flexibility (automation);</a:t>
            </a:r>
          </a:p>
          <a:p>
            <a:r>
              <a:rPr lang="en-US" sz="2400" b="1">
                <a:solidFill>
                  <a:srgbClr val="FF0000"/>
                </a:solidFill>
                <a:latin typeface="Calibri" panose="020F0502020204030204" pitchFamily="34" charset="0"/>
                <a:cs typeface="Calibri" panose="020F0502020204030204" pitchFamily="34" charset="0"/>
              </a:rPr>
              <a:t>Most ANSPs still use Excel or even pen and paper as their main tool for rostering.</a:t>
            </a:r>
          </a:p>
          <a:p>
            <a:endParaRPr lang="en-US" sz="2400">
              <a:latin typeface="Calibri" panose="020F0502020204030204" pitchFamily="34" charset="0"/>
              <a:cs typeface="Calibri" panose="020F0502020204030204" pitchFamily="34" charset="0"/>
            </a:endParaRPr>
          </a:p>
          <a:p>
            <a:endParaRPr lang="en-US" sz="2400">
              <a:latin typeface="Calibri" panose="020F0502020204030204" pitchFamily="34" charset="0"/>
              <a:cs typeface="Calibri" panose="020F0502020204030204" pitchFamily="34" charset="0"/>
            </a:endParaRPr>
          </a:p>
          <a:p>
            <a:endParaRPr lang="en-US" sz="2400">
              <a:latin typeface="Calibri" panose="020F0502020204030204" pitchFamily="34" charset="0"/>
              <a:cs typeface="Calibri" panose="020F0502020204030204" pitchFamily="34" charset="0"/>
            </a:endParaRPr>
          </a:p>
          <a:p>
            <a:pPr marL="0" indent="0">
              <a:buNone/>
            </a:pPr>
            <a:endParaRPr lang="en-US" sz="2400">
              <a:latin typeface="Calibri" panose="020F0502020204030204" pitchFamily="34" charset="0"/>
              <a:cs typeface="Calibri" panose="020F0502020204030204" pitchFamily="34" charset="0"/>
            </a:endParaRPr>
          </a:p>
          <a:p>
            <a:pPr marL="0" indent="0">
              <a:buNone/>
            </a:pPr>
            <a:endParaRPr lang="en-US" sz="2400">
              <a:latin typeface="Calibri" panose="020F0502020204030204" pitchFamily="34" charset="0"/>
              <a:cs typeface="Calibri" panose="020F0502020204030204" pitchFamily="34" charset="0"/>
            </a:endParaRPr>
          </a:p>
          <a:p>
            <a:endParaRPr lang="en-US" sz="2400" b="1">
              <a:latin typeface="Calibri" panose="020F0502020204030204" pitchFamily="34" charset="0"/>
              <a:cs typeface="Calibri" panose="020F0502020204030204" pitchFamily="34" charset="0"/>
            </a:endParaRPr>
          </a:p>
          <a:p>
            <a:endParaRPr lang="en-US" sz="2400" b="1">
              <a:latin typeface="Calibri" panose="020F0502020204030204" pitchFamily="34" charset="0"/>
              <a:cs typeface="Calibri" panose="020F0502020204030204" pitchFamily="34" charset="0"/>
            </a:endParaRPr>
          </a:p>
        </p:txBody>
      </p:sp>
      <p:sp>
        <p:nvSpPr>
          <p:cNvPr id="4" name="Footer Placeholder 1"/>
          <p:cNvSpPr>
            <a:spLocks noGrp="1"/>
          </p:cNvSpPr>
          <p:nvPr>
            <p:ph type="ftr" sz="quarter" idx="10"/>
          </p:nvPr>
        </p:nvSpPr>
        <p:spPr>
          <a:xfrm>
            <a:off x="609600" y="6572251"/>
            <a:ext cx="5562600" cy="26987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rPr>
              <a:t>Rostering Tools – Best practices</a:t>
            </a:r>
          </a:p>
        </p:txBody>
      </p:sp>
      <p:sp>
        <p:nvSpPr>
          <p:cNvPr id="5" name="Slide Number Placeholder 4"/>
          <p:cNvSpPr>
            <a:spLocks noGrp="1"/>
          </p:cNvSpPr>
          <p:nvPr>
            <p:ph type="sldNum" sz="quarter" idx="11"/>
          </p:nvPr>
        </p:nvSpPr>
        <p:spPr>
          <a:xfrm>
            <a:off x="10947400" y="6495393"/>
            <a:ext cx="635000" cy="34673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9928649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B4E3-6FE1-45F3-B5DE-5903A474DDC3}"/>
              </a:ext>
            </a:extLst>
          </p:cNvPr>
          <p:cNvSpPr>
            <a:spLocks noGrp="1"/>
          </p:cNvSpPr>
          <p:nvPr>
            <p:ph type="title"/>
          </p:nvPr>
        </p:nvSpPr>
        <p:spPr>
          <a:xfrm>
            <a:off x="527304" y="230951"/>
            <a:ext cx="9118600" cy="776287"/>
          </a:xfrm>
        </p:spPr>
        <p:txBody>
          <a:bodyPr>
            <a:noAutofit/>
          </a:bodyPr>
          <a:lstStyle/>
          <a:p>
            <a:r>
              <a:rPr lang="en-US">
                <a:latin typeface="Calibri" panose="020F0502020204030204" pitchFamily="34" charset="0"/>
                <a:cs typeface="Calibri" panose="020F0502020204030204" pitchFamily="34" charset="0"/>
              </a:rPr>
              <a:t>ANSPs Rostering Tools </a:t>
            </a:r>
            <a:br>
              <a:rPr lang="en-US">
                <a:latin typeface="Calibri" panose="020F0502020204030204" pitchFamily="34" charset="0"/>
                <a:cs typeface="Calibri" panose="020F0502020204030204" pitchFamily="34" charset="0"/>
              </a:rPr>
            </a:br>
            <a:r>
              <a:rPr lang="en-US">
                <a:solidFill>
                  <a:srgbClr val="FF0000"/>
                </a:solidFill>
                <a:latin typeface="Calibri" panose="020F0502020204030204" pitchFamily="34" charset="0"/>
                <a:cs typeface="Calibri" panose="020F0502020204030204" pitchFamily="34" charset="0"/>
              </a:rPr>
              <a:t>Performance goals for Top Management</a:t>
            </a:r>
          </a:p>
        </p:txBody>
      </p:sp>
      <p:sp>
        <p:nvSpPr>
          <p:cNvPr id="3" name="Content Placeholder 2">
            <a:extLst>
              <a:ext uri="{FF2B5EF4-FFF2-40B4-BE49-F238E27FC236}">
                <a16:creationId xmlns:a16="http://schemas.microsoft.com/office/drawing/2014/main" id="{85657A27-01A4-4B1E-9161-4297B694D334}"/>
              </a:ext>
            </a:extLst>
          </p:cNvPr>
          <p:cNvSpPr>
            <a:spLocks noGrp="1"/>
          </p:cNvSpPr>
          <p:nvPr>
            <p:ph idx="1"/>
          </p:nvPr>
        </p:nvSpPr>
        <p:spPr>
          <a:xfrm>
            <a:off x="934244" y="1273787"/>
            <a:ext cx="10819676" cy="4915949"/>
          </a:xfrm>
        </p:spPr>
        <p:txBody>
          <a:bodyPr>
            <a:noAutofit/>
          </a:bodyPr>
          <a:lstStyle/>
          <a:p>
            <a:r>
              <a:rPr lang="en-US">
                <a:solidFill>
                  <a:srgbClr val="00B0F0"/>
                </a:solidFill>
                <a:latin typeface="Calibri" panose="020F0502020204030204" pitchFamily="34" charset="0"/>
                <a:cs typeface="Calibri" panose="020F0502020204030204" pitchFamily="34" charset="0"/>
              </a:rPr>
              <a:t>Aligning staff scheduling with actual traffic demand (flexible SOTs)</a:t>
            </a:r>
          </a:p>
          <a:p>
            <a:pPr marL="0" indent="0">
              <a:buNone/>
            </a:pPr>
            <a:r>
              <a:rPr lang="en-US">
                <a:solidFill>
                  <a:srgbClr val="00B0F0"/>
                </a:solidFill>
                <a:latin typeface="Calibri" panose="020F0502020204030204" pitchFamily="34" charset="0"/>
                <a:cs typeface="Calibri" panose="020F0502020204030204" pitchFamily="34" charset="0"/>
              </a:rPr>
              <a:t>        </a:t>
            </a:r>
            <a:r>
              <a:rPr lang="en-US" sz="2400">
                <a:solidFill>
                  <a:srgbClr val="FF0000"/>
                </a:solidFill>
                <a:latin typeface="Calibri" panose="020F0502020204030204" pitchFamily="34" charset="0"/>
                <a:cs typeface="Calibri" panose="020F0502020204030204" pitchFamily="34" charset="0"/>
              </a:rPr>
              <a:t>=&gt; </a:t>
            </a:r>
            <a:r>
              <a:rPr lang="en-US" sz="2400">
                <a:solidFill>
                  <a:schemeClr val="accent2"/>
                </a:solidFill>
                <a:latin typeface="Calibri" panose="020F0502020204030204" pitchFamily="34" charset="0"/>
                <a:cs typeface="Calibri" panose="020F0502020204030204" pitchFamily="34" charset="0"/>
              </a:rPr>
              <a:t>Maximize staff productivity and efficiency </a:t>
            </a:r>
          </a:p>
          <a:p>
            <a:r>
              <a:rPr lang="en-US">
                <a:solidFill>
                  <a:srgbClr val="00B0F0"/>
                </a:solidFill>
                <a:latin typeface="Calibri" panose="020F0502020204030204" pitchFamily="34" charset="0"/>
                <a:cs typeface="Calibri" panose="020F0502020204030204" pitchFamily="34" charset="0"/>
              </a:rPr>
              <a:t>Less overtime, less paid boredom </a:t>
            </a:r>
          </a:p>
          <a:p>
            <a:pPr marL="457200" lvl="1" indent="0">
              <a:buNone/>
            </a:pPr>
            <a:r>
              <a:rPr lang="en-US" sz="2400">
                <a:solidFill>
                  <a:srgbClr val="FF0000"/>
                </a:solidFill>
                <a:latin typeface="Calibri" panose="020F0502020204030204" pitchFamily="34" charset="0"/>
                <a:cs typeface="Calibri" panose="020F0502020204030204" pitchFamily="34" charset="0"/>
              </a:rPr>
              <a:t>=&gt;</a:t>
            </a:r>
            <a:r>
              <a:rPr lang="en-US" sz="2400">
                <a:latin typeface="Calibri" panose="020F0502020204030204" pitchFamily="34" charset="0"/>
                <a:cs typeface="Calibri" panose="020F0502020204030204" pitchFamily="34" charset="0"/>
              </a:rPr>
              <a:t> </a:t>
            </a:r>
            <a:r>
              <a:rPr lang="en-US" sz="2400">
                <a:solidFill>
                  <a:schemeClr val="accent2"/>
                </a:solidFill>
                <a:latin typeface="Calibri" panose="020F0502020204030204" pitchFamily="34" charset="0"/>
                <a:cs typeface="Calibri" panose="020F0502020204030204" pitchFamily="34" charset="0"/>
              </a:rPr>
              <a:t>Decrease overall costs with workforce</a:t>
            </a:r>
          </a:p>
          <a:p>
            <a:r>
              <a:rPr lang="en-US">
                <a:solidFill>
                  <a:srgbClr val="00B0F0"/>
                </a:solidFill>
                <a:latin typeface="Calibri" panose="020F0502020204030204" pitchFamily="34" charset="0"/>
                <a:cs typeface="Calibri" panose="020F0502020204030204" pitchFamily="34" charset="0"/>
              </a:rPr>
              <a:t>Computer-generated rostering </a:t>
            </a:r>
          </a:p>
          <a:p>
            <a:pPr marL="457200" lvl="1" indent="0">
              <a:buNone/>
            </a:pPr>
            <a:r>
              <a:rPr lang="en-US" sz="2400">
                <a:solidFill>
                  <a:srgbClr val="FF0000"/>
                </a:solidFill>
                <a:latin typeface="Calibri" panose="020F0502020204030204" pitchFamily="34" charset="0"/>
                <a:cs typeface="Calibri" panose="020F0502020204030204" pitchFamily="34" charset="0"/>
              </a:rPr>
              <a:t>=&gt;</a:t>
            </a:r>
            <a:r>
              <a:rPr lang="en-US" sz="2400">
                <a:latin typeface="Calibri" panose="020F0502020204030204" pitchFamily="34" charset="0"/>
                <a:cs typeface="Calibri" panose="020F0502020204030204" pitchFamily="34" charset="0"/>
              </a:rPr>
              <a:t> </a:t>
            </a:r>
            <a:r>
              <a:rPr lang="en-US" sz="2400" err="1">
                <a:solidFill>
                  <a:schemeClr val="accent2"/>
                </a:solidFill>
                <a:latin typeface="Calibri" panose="020F0502020204030204" pitchFamily="34" charset="0"/>
                <a:cs typeface="Calibri" panose="020F0502020204030204" pitchFamily="34" charset="0"/>
              </a:rPr>
              <a:t>Minimise</a:t>
            </a:r>
            <a:r>
              <a:rPr lang="en-US" sz="2400">
                <a:solidFill>
                  <a:schemeClr val="accent2"/>
                </a:solidFill>
                <a:latin typeface="Calibri" panose="020F0502020204030204" pitchFamily="34" charset="0"/>
                <a:cs typeface="Calibri" panose="020F0502020204030204" pitchFamily="34" charset="0"/>
              </a:rPr>
              <a:t> time spent with manual rostering/shift changes each month/year</a:t>
            </a:r>
          </a:p>
          <a:p>
            <a:r>
              <a:rPr lang="en-US">
                <a:solidFill>
                  <a:srgbClr val="00B0F0"/>
                </a:solidFill>
                <a:latin typeface="Calibri" panose="020F0502020204030204" pitchFamily="34" charset="0"/>
                <a:cs typeface="Calibri" panose="020F0502020204030204" pitchFamily="34" charset="0"/>
              </a:rPr>
              <a:t>Rostering system integrated with Sleep Science Principles and Fatigue rules </a:t>
            </a:r>
          </a:p>
          <a:p>
            <a:pPr marL="457200" lvl="1" indent="0">
              <a:buNone/>
            </a:pPr>
            <a:r>
              <a:rPr lang="en-US" sz="2400">
                <a:solidFill>
                  <a:srgbClr val="FF0000"/>
                </a:solidFill>
                <a:latin typeface="Calibri" panose="020F0502020204030204" pitchFamily="34" charset="0"/>
                <a:cs typeface="Calibri" panose="020F0502020204030204" pitchFamily="34" charset="0"/>
              </a:rPr>
              <a:t>=&gt;</a:t>
            </a:r>
            <a:r>
              <a:rPr lang="en-US" sz="2400">
                <a:solidFill>
                  <a:schemeClr val="accent2"/>
                </a:solidFill>
                <a:latin typeface="Calibri" panose="020F0502020204030204" pitchFamily="34" charset="0"/>
                <a:cs typeface="Calibri" panose="020F0502020204030204" pitchFamily="34" charset="0"/>
              </a:rPr>
              <a:t> Control and mitigate Fatigue Risks</a:t>
            </a:r>
          </a:p>
          <a:p>
            <a:r>
              <a:rPr lang="en-US">
                <a:solidFill>
                  <a:srgbClr val="00B0F0"/>
                </a:solidFill>
                <a:latin typeface="Calibri" panose="020F0502020204030204" pitchFamily="34" charset="0"/>
                <a:cs typeface="Calibri" panose="020F0502020204030204" pitchFamily="34" charset="0"/>
              </a:rPr>
              <a:t>Extensible set of rostering constraints</a:t>
            </a:r>
            <a:r>
              <a:rPr lang="en-US">
                <a:solidFill>
                  <a:schemeClr val="accent2"/>
                </a:solidFill>
                <a:latin typeface="Calibri" panose="020F0502020204030204" pitchFamily="34" charset="0"/>
                <a:cs typeface="Calibri" panose="020F0502020204030204" pitchFamily="34" charset="0"/>
              </a:rPr>
              <a:t> (fatigue rules, labor regulation, competency, </a:t>
            </a:r>
            <a:r>
              <a:rPr lang="en-US" err="1">
                <a:solidFill>
                  <a:schemeClr val="accent2"/>
                </a:solidFill>
                <a:latin typeface="Calibri" panose="020F0502020204030204" pitchFamily="34" charset="0"/>
                <a:cs typeface="Calibri" panose="020F0502020204030204" pitchFamily="34" charset="0"/>
              </a:rPr>
              <a:t>etc</a:t>
            </a:r>
            <a:r>
              <a:rPr lang="en-US">
                <a:solidFill>
                  <a:schemeClr val="accent2"/>
                </a:solidFill>
                <a:latin typeface="Calibri" panose="020F0502020204030204" pitchFamily="34" charset="0"/>
                <a:cs typeface="Calibri" panose="020F0502020204030204" pitchFamily="34" charset="0"/>
              </a:rPr>
              <a:t>)</a:t>
            </a:r>
          </a:p>
          <a:p>
            <a:pPr marL="457200" lvl="1" indent="0">
              <a:buNone/>
            </a:pPr>
            <a:r>
              <a:rPr lang="en-US" sz="2400">
                <a:solidFill>
                  <a:srgbClr val="FF0000"/>
                </a:solidFill>
                <a:latin typeface="Calibri" panose="020F0502020204030204" pitchFamily="34" charset="0"/>
                <a:cs typeface="Calibri" panose="020F0502020204030204" pitchFamily="34" charset="0"/>
              </a:rPr>
              <a:t>=&gt; </a:t>
            </a:r>
            <a:r>
              <a:rPr lang="en-US" sz="2400">
                <a:solidFill>
                  <a:schemeClr val="accent2"/>
                </a:solidFill>
                <a:latin typeface="Calibri" panose="020F0502020204030204" pitchFamily="34" charset="0"/>
                <a:cs typeface="Calibri" panose="020F0502020204030204" pitchFamily="34" charset="0"/>
              </a:rPr>
              <a:t>Full compliancy with regulation (now and when future changes have to be implemented)</a:t>
            </a:r>
          </a:p>
          <a:p>
            <a:r>
              <a:rPr lang="en-US">
                <a:solidFill>
                  <a:srgbClr val="00B0F0"/>
                </a:solidFill>
                <a:latin typeface="Calibri" panose="020F0502020204030204" pitchFamily="34" charset="0"/>
                <a:cs typeface="Calibri" panose="020F0502020204030204" pitchFamily="34" charset="0"/>
              </a:rPr>
              <a:t>Integrated Rostering Platform (People Management, Competency Management, Rostering)</a:t>
            </a:r>
          </a:p>
          <a:p>
            <a:pPr marL="457200" lvl="1" indent="0">
              <a:buNone/>
            </a:pPr>
            <a:r>
              <a:rPr lang="en-US" sz="2400">
                <a:solidFill>
                  <a:srgbClr val="FF0000"/>
                </a:solidFill>
                <a:latin typeface="Calibri" panose="020F0502020204030204" pitchFamily="34" charset="0"/>
                <a:cs typeface="Calibri" panose="020F0502020204030204" pitchFamily="34" charset="0"/>
              </a:rPr>
              <a:t>=&gt;</a:t>
            </a:r>
            <a:r>
              <a:rPr lang="en-US" sz="2400">
                <a:solidFill>
                  <a:schemeClr val="accent2"/>
                </a:solidFill>
                <a:latin typeface="Calibri" panose="020F0502020204030204" pitchFamily="34" charset="0"/>
                <a:cs typeface="Calibri" panose="020F0502020204030204" pitchFamily="34" charset="0"/>
              </a:rPr>
              <a:t> Increase workforce flexibility and resilience</a:t>
            </a:r>
          </a:p>
          <a:p>
            <a:pPr marL="0" indent="0">
              <a:buNone/>
            </a:pPr>
            <a:endParaRPr lang="en-US">
              <a:latin typeface="Calibri" panose="020F0502020204030204" pitchFamily="34" charset="0"/>
              <a:cs typeface="Calibri" panose="020F0502020204030204" pitchFamily="34" charset="0"/>
            </a:endParaRPr>
          </a:p>
        </p:txBody>
      </p:sp>
      <p:sp>
        <p:nvSpPr>
          <p:cNvPr id="4" name="Footer Placeholder 1"/>
          <p:cNvSpPr>
            <a:spLocks noGrp="1"/>
          </p:cNvSpPr>
          <p:nvPr>
            <p:ph type="ftr" sz="quarter" idx="10"/>
          </p:nvPr>
        </p:nvSpPr>
        <p:spPr>
          <a:xfrm>
            <a:off x="609600" y="6572251"/>
            <a:ext cx="5562600" cy="26987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rPr>
              <a:t>Rostering Tools – Best practices</a:t>
            </a:r>
          </a:p>
        </p:txBody>
      </p:sp>
      <p:sp>
        <p:nvSpPr>
          <p:cNvPr id="5" name="Slide Number Placeholder 4"/>
          <p:cNvSpPr>
            <a:spLocks noGrp="1"/>
          </p:cNvSpPr>
          <p:nvPr>
            <p:ph type="sldNum" sz="quarter" idx="11"/>
          </p:nvPr>
        </p:nvSpPr>
        <p:spPr>
          <a:xfrm>
            <a:off x="10947400" y="6495393"/>
            <a:ext cx="635000" cy="34673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7333505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B4E3-6FE1-45F3-B5DE-5903A474DDC3}"/>
              </a:ext>
            </a:extLst>
          </p:cNvPr>
          <p:cNvSpPr>
            <a:spLocks noGrp="1"/>
          </p:cNvSpPr>
          <p:nvPr>
            <p:ph type="title"/>
          </p:nvPr>
        </p:nvSpPr>
        <p:spPr/>
        <p:txBody>
          <a:bodyPr>
            <a:noAutofit/>
          </a:bodyPr>
          <a:lstStyle/>
          <a:p>
            <a:r>
              <a:rPr lang="en-US">
                <a:latin typeface="Calibri" panose="020F0502020204030204" pitchFamily="34" charset="0"/>
                <a:cs typeface="Calibri" panose="020F0502020204030204" pitchFamily="34" charset="0"/>
              </a:rPr>
              <a:t>ANSPs Rostering Tools </a:t>
            </a:r>
            <a:br>
              <a:rPr lang="en-US">
                <a:latin typeface="Calibri" panose="020F0502020204030204" pitchFamily="34" charset="0"/>
                <a:cs typeface="Calibri" panose="020F0502020204030204" pitchFamily="34" charset="0"/>
              </a:rPr>
            </a:br>
            <a:r>
              <a:rPr lang="en-US">
                <a:solidFill>
                  <a:srgbClr val="FF0000"/>
                </a:solidFill>
                <a:latin typeface="Calibri" panose="020F0502020204030204" pitchFamily="34" charset="0"/>
                <a:cs typeface="Calibri" panose="020F0502020204030204" pitchFamily="34" charset="0"/>
              </a:rPr>
              <a:t>Performance goals for Planning Managers</a:t>
            </a:r>
          </a:p>
        </p:txBody>
      </p:sp>
      <p:sp>
        <p:nvSpPr>
          <p:cNvPr id="3" name="Content Placeholder 2">
            <a:extLst>
              <a:ext uri="{FF2B5EF4-FFF2-40B4-BE49-F238E27FC236}">
                <a16:creationId xmlns:a16="http://schemas.microsoft.com/office/drawing/2014/main" id="{85657A27-01A4-4B1E-9161-4297B694D334}"/>
              </a:ext>
            </a:extLst>
          </p:cNvPr>
          <p:cNvSpPr>
            <a:spLocks noGrp="1"/>
          </p:cNvSpPr>
          <p:nvPr>
            <p:ph idx="1"/>
          </p:nvPr>
        </p:nvSpPr>
        <p:spPr>
          <a:xfrm>
            <a:off x="937568" y="1862519"/>
            <a:ext cx="10728236" cy="3609196"/>
          </a:xfrm>
        </p:spPr>
        <p:txBody>
          <a:bodyPr>
            <a:noAutofit/>
          </a:bodyPr>
          <a:lstStyle/>
          <a:p>
            <a:r>
              <a:rPr lang="en-US" sz="2400">
                <a:solidFill>
                  <a:srgbClr val="00B0F0"/>
                </a:solidFill>
                <a:latin typeface="Calibri" panose="020F0502020204030204" pitchFamily="34" charset="0"/>
                <a:cs typeface="Calibri" panose="020F0502020204030204" pitchFamily="34" charset="0"/>
              </a:rPr>
              <a:t>Competency Management (licenses &amp; ratings) integrated with the rostering tool</a:t>
            </a:r>
          </a:p>
          <a:p>
            <a:pPr marL="0" indent="0">
              <a:buNone/>
            </a:pPr>
            <a:r>
              <a:rPr lang="en-US" sz="2400">
                <a:solidFill>
                  <a:srgbClr val="00B0F0"/>
                </a:solidFill>
                <a:latin typeface="Calibri" panose="020F0502020204030204" pitchFamily="34" charset="0"/>
                <a:cs typeface="Calibri" panose="020F0502020204030204" pitchFamily="34" charset="0"/>
              </a:rPr>
              <a:t>      </a:t>
            </a:r>
            <a:r>
              <a:rPr lang="en-US" sz="2800">
                <a:solidFill>
                  <a:srgbClr val="FF0000"/>
                </a:solidFill>
                <a:latin typeface="Calibri" panose="020F0502020204030204" pitchFamily="34" charset="0"/>
                <a:cs typeface="Calibri" panose="020F0502020204030204" pitchFamily="34" charset="0"/>
              </a:rPr>
              <a:t>=&gt;</a:t>
            </a:r>
            <a:r>
              <a:rPr lang="en-US" sz="2400">
                <a:latin typeface="Calibri" panose="020F0502020204030204" pitchFamily="34" charset="0"/>
                <a:cs typeface="Calibri" panose="020F0502020204030204" pitchFamily="34" charset="0"/>
              </a:rPr>
              <a:t> </a:t>
            </a:r>
            <a:r>
              <a:rPr lang="en-US" sz="2800">
                <a:solidFill>
                  <a:schemeClr val="accent2"/>
                </a:solidFill>
                <a:latin typeface="Calibri" panose="020F0502020204030204" pitchFamily="34" charset="0"/>
                <a:cs typeface="Calibri" panose="020F0502020204030204" pitchFamily="34" charset="0"/>
              </a:rPr>
              <a:t>Easier tracking of training needs, renewals, medical checks, etc.  </a:t>
            </a:r>
          </a:p>
          <a:p>
            <a:r>
              <a:rPr lang="en-US" sz="2400">
                <a:solidFill>
                  <a:srgbClr val="00B0F0"/>
                </a:solidFill>
                <a:latin typeface="Calibri" panose="020F0502020204030204" pitchFamily="34" charset="0"/>
                <a:cs typeface="Calibri" panose="020F0502020204030204" pitchFamily="34" charset="0"/>
              </a:rPr>
              <a:t>Worked hours, leaves, sick days, etc. computed by the tool </a:t>
            </a:r>
          </a:p>
          <a:p>
            <a:pPr marL="457200" lvl="1" indent="0">
              <a:buNone/>
            </a:pPr>
            <a:r>
              <a:rPr lang="en-US" sz="2800">
                <a:solidFill>
                  <a:srgbClr val="FF0000"/>
                </a:solidFill>
                <a:latin typeface="Calibri" panose="020F0502020204030204" pitchFamily="34" charset="0"/>
                <a:cs typeface="Calibri" panose="020F0502020204030204" pitchFamily="34" charset="0"/>
              </a:rPr>
              <a:t>=&gt;</a:t>
            </a:r>
            <a:r>
              <a:rPr lang="en-US" sz="2800">
                <a:latin typeface="Calibri" panose="020F0502020204030204" pitchFamily="34" charset="0"/>
                <a:cs typeface="Calibri" panose="020F0502020204030204" pitchFamily="34" charset="0"/>
              </a:rPr>
              <a:t> </a:t>
            </a:r>
            <a:r>
              <a:rPr lang="en-US" sz="2800">
                <a:solidFill>
                  <a:schemeClr val="accent2"/>
                </a:solidFill>
                <a:latin typeface="Calibri" panose="020F0502020204030204" pitchFamily="34" charset="0"/>
                <a:cs typeface="Calibri" panose="020F0502020204030204" pitchFamily="34" charset="0"/>
              </a:rPr>
              <a:t>Easier tracking of leave balances and worked hours for payroll</a:t>
            </a:r>
          </a:p>
          <a:p>
            <a:r>
              <a:rPr lang="en-US" sz="2400">
                <a:solidFill>
                  <a:srgbClr val="00B0F0"/>
                </a:solidFill>
                <a:latin typeface="Calibri" panose="020F0502020204030204" pitchFamily="34" charset="0"/>
                <a:cs typeface="Calibri" panose="020F0502020204030204" pitchFamily="34" charset="0"/>
              </a:rPr>
              <a:t>Tool helps at resource de-confliction (auto-checking staff availability, license validity on sectors, minimum rest time, all rules and constraints)</a:t>
            </a:r>
          </a:p>
          <a:p>
            <a:pPr marL="457200" lvl="1" indent="0">
              <a:buNone/>
            </a:pPr>
            <a:r>
              <a:rPr lang="en-US" sz="2800">
                <a:solidFill>
                  <a:srgbClr val="FF0000"/>
                </a:solidFill>
                <a:latin typeface="Calibri" panose="020F0502020204030204" pitchFamily="34" charset="0"/>
                <a:cs typeface="Calibri" panose="020F0502020204030204" pitchFamily="34" charset="0"/>
              </a:rPr>
              <a:t>=&gt;</a:t>
            </a:r>
            <a:r>
              <a:rPr lang="en-US" sz="2800">
                <a:latin typeface="Calibri" panose="020F0502020204030204" pitchFamily="34" charset="0"/>
                <a:cs typeface="Calibri" panose="020F0502020204030204" pitchFamily="34" charset="0"/>
              </a:rPr>
              <a:t> </a:t>
            </a:r>
            <a:r>
              <a:rPr lang="en-US" sz="2800">
                <a:solidFill>
                  <a:schemeClr val="accent2"/>
                </a:solidFill>
                <a:latin typeface="Calibri" panose="020F0502020204030204" pitchFamily="34" charset="0"/>
                <a:cs typeface="Calibri" panose="020F0502020204030204" pitchFamily="34" charset="0"/>
              </a:rPr>
              <a:t>Increased scheduling flexibility and efficiency</a:t>
            </a:r>
          </a:p>
          <a:p>
            <a:r>
              <a:rPr lang="en-US" sz="2400">
                <a:solidFill>
                  <a:srgbClr val="00B0F0"/>
                </a:solidFill>
                <a:latin typeface="Calibri" panose="020F0502020204030204" pitchFamily="34" charset="0"/>
                <a:cs typeface="Calibri" panose="020F0502020204030204" pitchFamily="34" charset="0"/>
              </a:rPr>
              <a:t>Mobile app</a:t>
            </a:r>
          </a:p>
          <a:p>
            <a:pPr marL="457200" lvl="1" indent="0">
              <a:buNone/>
            </a:pPr>
            <a:r>
              <a:rPr lang="en-US" sz="2800">
                <a:solidFill>
                  <a:srgbClr val="FF0000"/>
                </a:solidFill>
                <a:latin typeface="Calibri" panose="020F0502020204030204" pitchFamily="34" charset="0"/>
                <a:cs typeface="Calibri" panose="020F0502020204030204" pitchFamily="34" charset="0"/>
              </a:rPr>
              <a:t>=&gt;</a:t>
            </a:r>
            <a:r>
              <a:rPr lang="en-US" sz="2800">
                <a:solidFill>
                  <a:schemeClr val="accent2"/>
                </a:solidFill>
                <a:latin typeface="Calibri" panose="020F0502020204030204" pitchFamily="34" charset="0"/>
                <a:cs typeface="Calibri" panose="020F0502020204030204" pitchFamily="34" charset="0"/>
              </a:rPr>
              <a:t> Approve requests and plan staff on the go</a:t>
            </a:r>
          </a:p>
        </p:txBody>
      </p:sp>
      <p:sp>
        <p:nvSpPr>
          <p:cNvPr id="4" name="Footer Placeholder 1"/>
          <p:cNvSpPr>
            <a:spLocks noGrp="1"/>
          </p:cNvSpPr>
          <p:nvPr>
            <p:ph type="ftr" sz="quarter" idx="10"/>
          </p:nvPr>
        </p:nvSpPr>
        <p:spPr>
          <a:xfrm>
            <a:off x="609600" y="6572251"/>
            <a:ext cx="5562600" cy="26987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rPr>
              <a:t>Rostering Tools – Best practices</a:t>
            </a:r>
          </a:p>
        </p:txBody>
      </p:sp>
      <p:sp>
        <p:nvSpPr>
          <p:cNvPr id="5" name="Slide Number Placeholder 4"/>
          <p:cNvSpPr>
            <a:spLocks noGrp="1"/>
          </p:cNvSpPr>
          <p:nvPr>
            <p:ph type="sldNum" sz="quarter" idx="11"/>
          </p:nvPr>
        </p:nvSpPr>
        <p:spPr>
          <a:xfrm>
            <a:off x="10947400" y="6495393"/>
            <a:ext cx="635000" cy="34673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2012914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2028189859"/>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CAC092C5-A883-4D57-95A7-D75EF638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274" y="5873474"/>
            <a:ext cx="911096" cy="754320"/>
          </a:xfrm>
          <a:prstGeom prst="rect">
            <a:avLst/>
          </a:prstGeom>
        </p:spPr>
      </p:pic>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5</a:t>
            </a:fld>
            <a:endParaRPr lang="en-US"/>
          </a:p>
        </p:txBody>
      </p:sp>
      <p:pic>
        <p:nvPicPr>
          <p:cNvPr id="13" name="Picture 12" descr="Logo, company name&#10;&#10;Description automatically generated">
            <a:extLst>
              <a:ext uri="{FF2B5EF4-FFF2-40B4-BE49-F238E27FC236}">
                <a16:creationId xmlns:a16="http://schemas.microsoft.com/office/drawing/2014/main" id="{C1D085F2-8C6A-4729-A1BD-AC64E0C1E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412" y="5901413"/>
            <a:ext cx="1237953" cy="751237"/>
          </a:xfrm>
          <a:prstGeom prst="rect">
            <a:avLst/>
          </a:prstGeom>
        </p:spPr>
      </p:pic>
      <p:pic>
        <p:nvPicPr>
          <p:cNvPr id="17" name="Picture 16" descr="Logo, company name&#10;&#10;Description automatically generated">
            <a:extLst>
              <a:ext uri="{FF2B5EF4-FFF2-40B4-BE49-F238E27FC236}">
                <a16:creationId xmlns:a16="http://schemas.microsoft.com/office/drawing/2014/main" id="{9C6C27B3-4A29-467B-AE57-AFD9EF9F1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969" y="5901413"/>
            <a:ext cx="1237953" cy="751237"/>
          </a:xfrm>
          <a:prstGeom prst="rect">
            <a:avLst/>
          </a:prstGeom>
        </p:spPr>
      </p:pic>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0A3E5D18-838D-4EEC-9743-6EFE607EAD65}"/>
              </a:ext>
            </a:extLst>
          </p:cNvPr>
          <p:cNvPicPr>
            <a:picLocks noChangeAspect="1"/>
          </p:cNvPicPr>
          <p:nvPr/>
        </p:nvPicPr>
        <p:blipFill>
          <a:blip r:embed="rId10"/>
          <a:stretch>
            <a:fillRect/>
          </a:stretch>
        </p:blipFill>
        <p:spPr>
          <a:xfrm>
            <a:off x="7297238" y="5901413"/>
            <a:ext cx="820062" cy="820062"/>
          </a:xfrm>
          <a:prstGeom prst="rect">
            <a:avLst/>
          </a:prstGeom>
        </p:spPr>
      </p:pic>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11"/>
          <a:stretch>
            <a:fillRect/>
          </a:stretch>
        </p:blipFill>
        <p:spPr>
          <a:xfrm>
            <a:off x="18810463" y="12399847"/>
            <a:ext cx="1362994" cy="286229"/>
          </a:xfrm>
          <a:prstGeom prst="rect">
            <a:avLst/>
          </a:prstGeom>
        </p:spPr>
      </p:pic>
      <p:pic>
        <p:nvPicPr>
          <p:cNvPr id="11" name="Picture 10">
            <a:extLst>
              <a:ext uri="{FF2B5EF4-FFF2-40B4-BE49-F238E27FC236}">
                <a16:creationId xmlns:a16="http://schemas.microsoft.com/office/drawing/2014/main" id="{BADDA3A4-C230-4D97-A682-3C69646C5990}"/>
              </a:ext>
            </a:extLst>
          </p:cNvPr>
          <p:cNvPicPr>
            <a:picLocks noChangeAspect="1"/>
          </p:cNvPicPr>
          <p:nvPr/>
        </p:nvPicPr>
        <p:blipFill>
          <a:blip r:embed="rId12"/>
          <a:stretch>
            <a:fillRect/>
          </a:stretch>
        </p:blipFill>
        <p:spPr>
          <a:xfrm>
            <a:off x="8532279" y="6107168"/>
            <a:ext cx="1362924" cy="286932"/>
          </a:xfrm>
          <a:prstGeom prst="rect">
            <a:avLst/>
          </a:prstGeom>
        </p:spPr>
      </p:pic>
      <p:pic>
        <p:nvPicPr>
          <p:cNvPr id="12" name="Picture 11">
            <a:extLst>
              <a:ext uri="{FF2B5EF4-FFF2-40B4-BE49-F238E27FC236}">
                <a16:creationId xmlns:a16="http://schemas.microsoft.com/office/drawing/2014/main" id="{D4C303C8-E035-473B-9EEC-8270FB46B361}"/>
              </a:ext>
            </a:extLst>
          </p:cNvPr>
          <p:cNvPicPr>
            <a:picLocks noChangeAspect="1"/>
          </p:cNvPicPr>
          <p:nvPr/>
        </p:nvPicPr>
        <p:blipFill>
          <a:blip r:embed="rId11"/>
          <a:stretch>
            <a:fillRect/>
          </a:stretch>
        </p:blipFill>
        <p:spPr>
          <a:xfrm>
            <a:off x="10109503" y="6070620"/>
            <a:ext cx="1360620" cy="285730"/>
          </a:xfrm>
          <a:prstGeom prst="rect">
            <a:avLst/>
          </a:prstGeom>
        </p:spPr>
      </p:pic>
      <p:sp>
        <p:nvSpPr>
          <p:cNvPr id="50" name="Title 1">
            <a:extLst>
              <a:ext uri="{FF2B5EF4-FFF2-40B4-BE49-F238E27FC236}">
                <a16:creationId xmlns:a16="http://schemas.microsoft.com/office/drawing/2014/main" id="{09372A6F-49AC-9C15-4CFF-F82891986DB6}"/>
              </a:ext>
            </a:extLst>
          </p:cNvPr>
          <p:cNvSpPr>
            <a:spLocks noGrp="1"/>
          </p:cNvSpPr>
          <p:nvPr/>
        </p:nvSpPr>
        <p:spPr>
          <a:xfrm>
            <a:off x="1754659" y="205350"/>
            <a:ext cx="9599141" cy="76856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a:lstStyle>
          <a:p>
            <a:r>
              <a:rPr lang="fr-BE"/>
              <a:t>Speakers – 6 </a:t>
            </a:r>
            <a:r>
              <a:rPr lang="fr-BE" err="1"/>
              <a:t>December</a:t>
            </a:r>
            <a:r>
              <a:rPr lang="fr-BE"/>
              <a:t> 2022</a:t>
            </a:r>
            <a:endParaRPr lang="en-GB"/>
          </a:p>
        </p:txBody>
      </p:sp>
      <p:pic>
        <p:nvPicPr>
          <p:cNvPr id="82" name="Picture 82" descr="A picture containing text&#10;&#10;Description automatically generated">
            <a:extLst>
              <a:ext uri="{FF2B5EF4-FFF2-40B4-BE49-F238E27FC236}">
                <a16:creationId xmlns:a16="http://schemas.microsoft.com/office/drawing/2014/main" id="{B0C7445B-B8FC-9C9C-E756-978C5BFA6AA4}"/>
              </a:ext>
            </a:extLst>
          </p:cNvPr>
          <p:cNvPicPr>
            <a:picLocks noChangeAspect="1"/>
          </p:cNvPicPr>
          <p:nvPr/>
        </p:nvPicPr>
        <p:blipFill>
          <a:blip r:embed="rId13"/>
          <a:stretch>
            <a:fillRect/>
          </a:stretch>
        </p:blipFill>
        <p:spPr>
          <a:xfrm>
            <a:off x="2758661" y="2917"/>
            <a:ext cx="4543286" cy="1076428"/>
          </a:xfrm>
          <a:prstGeom prst="rect">
            <a:avLst/>
          </a:prstGeom>
        </p:spPr>
      </p:pic>
    </p:spTree>
    <p:extLst>
      <p:ext uri="{BB962C8B-B14F-4D97-AF65-F5344CB8AC3E}">
        <p14:creationId xmlns:p14="http://schemas.microsoft.com/office/powerpoint/2010/main" val="2826371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B4E3-6FE1-45F3-B5DE-5903A474DDC3}"/>
              </a:ext>
            </a:extLst>
          </p:cNvPr>
          <p:cNvSpPr>
            <a:spLocks noGrp="1"/>
          </p:cNvSpPr>
          <p:nvPr>
            <p:ph type="title"/>
          </p:nvPr>
        </p:nvSpPr>
        <p:spPr/>
        <p:txBody>
          <a:bodyPr>
            <a:noAutofit/>
          </a:bodyPr>
          <a:lstStyle/>
          <a:p>
            <a:r>
              <a:rPr lang="en-US">
                <a:latin typeface="Calibri" panose="020F0502020204030204" pitchFamily="34" charset="0"/>
                <a:cs typeface="Calibri" panose="020F0502020204030204" pitchFamily="34" charset="0"/>
              </a:rPr>
              <a:t>ANSPs Rostering Tools </a:t>
            </a:r>
            <a:br>
              <a:rPr lang="en-US">
                <a:latin typeface="Calibri" panose="020F0502020204030204" pitchFamily="34" charset="0"/>
                <a:cs typeface="Calibri" panose="020F0502020204030204" pitchFamily="34" charset="0"/>
              </a:rPr>
            </a:br>
            <a:r>
              <a:rPr lang="en-US">
                <a:solidFill>
                  <a:srgbClr val="FF0000"/>
                </a:solidFill>
                <a:latin typeface="Calibri" panose="020F0502020204030204" pitchFamily="34" charset="0"/>
                <a:cs typeface="Calibri" panose="020F0502020204030204" pitchFamily="34" charset="0"/>
              </a:rPr>
              <a:t>Staff amenities</a:t>
            </a:r>
          </a:p>
        </p:txBody>
      </p:sp>
      <p:sp>
        <p:nvSpPr>
          <p:cNvPr id="3" name="Content Placeholder 2">
            <a:extLst>
              <a:ext uri="{FF2B5EF4-FFF2-40B4-BE49-F238E27FC236}">
                <a16:creationId xmlns:a16="http://schemas.microsoft.com/office/drawing/2014/main" id="{85657A27-01A4-4B1E-9161-4297B694D334}"/>
              </a:ext>
            </a:extLst>
          </p:cNvPr>
          <p:cNvSpPr>
            <a:spLocks noGrp="1"/>
          </p:cNvSpPr>
          <p:nvPr>
            <p:ph idx="1"/>
          </p:nvPr>
        </p:nvSpPr>
        <p:spPr>
          <a:xfrm>
            <a:off x="1171110" y="1772762"/>
            <a:ext cx="10792290" cy="4496499"/>
          </a:xfrm>
        </p:spPr>
        <p:txBody>
          <a:bodyPr>
            <a:noAutofit/>
          </a:bodyPr>
          <a:lstStyle/>
          <a:p>
            <a:r>
              <a:rPr lang="en-US" sz="2400">
                <a:solidFill>
                  <a:srgbClr val="00B0F0"/>
                </a:solidFill>
                <a:latin typeface="Calibri" panose="020F0502020204030204" pitchFamily="34" charset="0"/>
                <a:cs typeface="Calibri" panose="020F0502020204030204" pitchFamily="34" charset="0"/>
              </a:rPr>
              <a:t>Take staff working preference into account at roster generation</a:t>
            </a:r>
          </a:p>
          <a:p>
            <a:pPr marL="0" indent="0">
              <a:buNone/>
            </a:pPr>
            <a:r>
              <a:rPr lang="en-US" sz="2800">
                <a:solidFill>
                  <a:srgbClr val="00B0F0"/>
                </a:solidFill>
                <a:latin typeface="Calibri" panose="020F0502020204030204" pitchFamily="34" charset="0"/>
                <a:cs typeface="Calibri" panose="020F0502020204030204" pitchFamily="34" charset="0"/>
              </a:rPr>
              <a:t>      </a:t>
            </a:r>
            <a:r>
              <a:rPr lang="en-US" sz="2800">
                <a:solidFill>
                  <a:srgbClr val="FF0000"/>
                </a:solidFill>
                <a:latin typeface="Calibri" panose="020F0502020204030204" pitchFamily="34" charset="0"/>
                <a:cs typeface="Calibri" panose="020F0502020204030204" pitchFamily="34" charset="0"/>
              </a:rPr>
              <a:t>=&gt;</a:t>
            </a:r>
            <a:r>
              <a:rPr lang="en-US" sz="2800">
                <a:latin typeface="Calibri" panose="020F0502020204030204" pitchFamily="34" charset="0"/>
                <a:cs typeface="Calibri" panose="020F0502020204030204" pitchFamily="34" charset="0"/>
              </a:rPr>
              <a:t> </a:t>
            </a:r>
            <a:r>
              <a:rPr lang="en-US" sz="2800">
                <a:solidFill>
                  <a:schemeClr val="accent2"/>
                </a:solidFill>
                <a:latin typeface="Calibri" panose="020F0502020204030204" pitchFamily="34" charset="0"/>
                <a:cs typeface="Calibri" panose="020F0502020204030204" pitchFamily="34" charset="0"/>
              </a:rPr>
              <a:t>Improve staff satisfaction &amp; work-life balance  </a:t>
            </a:r>
          </a:p>
          <a:p>
            <a:r>
              <a:rPr lang="en-US" sz="2400">
                <a:solidFill>
                  <a:srgbClr val="00B0F0"/>
                </a:solidFill>
                <a:latin typeface="Calibri" panose="020F0502020204030204" pitchFamily="34" charset="0"/>
                <a:cs typeface="Calibri" panose="020F0502020204030204" pitchFamily="34" charset="0"/>
              </a:rPr>
              <a:t>Individually-negotiated benefits (no night shift for staff over e.g. xx age, less shifts on weekends per month for staff with small children, etc.)</a:t>
            </a:r>
            <a:r>
              <a:rPr lang="en-US" sz="3200">
                <a:solidFill>
                  <a:srgbClr val="FF0000"/>
                </a:solidFill>
                <a:latin typeface="Calibri" panose="020F0502020204030204" pitchFamily="34" charset="0"/>
                <a:cs typeface="Calibri" panose="020F0502020204030204" pitchFamily="34" charset="0"/>
              </a:rPr>
              <a:t>	</a:t>
            </a:r>
          </a:p>
          <a:p>
            <a:pPr marL="0" indent="0">
              <a:buNone/>
            </a:pPr>
            <a:r>
              <a:rPr lang="en-US" sz="2800">
                <a:solidFill>
                  <a:srgbClr val="FF0000"/>
                </a:solidFill>
                <a:latin typeface="Calibri" panose="020F0502020204030204" pitchFamily="34" charset="0"/>
                <a:cs typeface="Calibri" panose="020F0502020204030204" pitchFamily="34" charset="0"/>
              </a:rPr>
              <a:t>      =&gt;</a:t>
            </a:r>
            <a:r>
              <a:rPr lang="en-US" sz="2800">
                <a:latin typeface="Calibri" panose="020F0502020204030204" pitchFamily="34" charset="0"/>
                <a:cs typeface="Calibri" panose="020F0502020204030204" pitchFamily="34" charset="0"/>
              </a:rPr>
              <a:t> </a:t>
            </a:r>
            <a:r>
              <a:rPr lang="en-US" sz="2800">
                <a:solidFill>
                  <a:schemeClr val="accent2"/>
                </a:solidFill>
                <a:latin typeface="Calibri" panose="020F0502020204030204" pitchFamily="34" charset="0"/>
                <a:cs typeface="Calibri" panose="020F0502020204030204" pitchFamily="34" charset="0"/>
              </a:rPr>
              <a:t>Improve staff satisfaction &amp; work-life balance &amp; wellbeing</a:t>
            </a:r>
          </a:p>
          <a:p>
            <a:r>
              <a:rPr lang="en-US" sz="2400">
                <a:solidFill>
                  <a:srgbClr val="00B0F0"/>
                </a:solidFill>
                <a:latin typeface="Calibri" panose="020F0502020204030204" pitchFamily="34" charset="0"/>
                <a:cs typeface="Calibri" panose="020F0502020204030204" pitchFamily="34" charset="0"/>
              </a:rPr>
              <a:t>Offer possibility to swap shifts between employees, with different workflows</a:t>
            </a:r>
          </a:p>
          <a:p>
            <a:pPr marL="457200" lvl="1" indent="0">
              <a:buNone/>
            </a:pPr>
            <a:r>
              <a:rPr lang="en-US" sz="2400">
                <a:solidFill>
                  <a:srgbClr val="FF0000"/>
                </a:solidFill>
                <a:latin typeface="Calibri" panose="020F0502020204030204" pitchFamily="34" charset="0"/>
                <a:cs typeface="Calibri" panose="020F0502020204030204" pitchFamily="34" charset="0"/>
              </a:rPr>
              <a:t>=&gt;</a:t>
            </a:r>
            <a:r>
              <a:rPr lang="en-US" sz="2400">
                <a:latin typeface="Calibri" panose="020F0502020204030204" pitchFamily="34" charset="0"/>
                <a:cs typeface="Calibri" panose="020F0502020204030204" pitchFamily="34" charset="0"/>
              </a:rPr>
              <a:t> </a:t>
            </a:r>
            <a:r>
              <a:rPr lang="en-US" sz="2800">
                <a:solidFill>
                  <a:schemeClr val="accent2"/>
                </a:solidFill>
                <a:latin typeface="Calibri" panose="020F0502020204030204" pitchFamily="34" charset="0"/>
                <a:cs typeface="Calibri" panose="020F0502020204030204" pitchFamily="34" charset="0"/>
              </a:rPr>
              <a:t>Increase employee satisfaction &amp; wellbeing</a:t>
            </a:r>
          </a:p>
          <a:p>
            <a:r>
              <a:rPr lang="en-US" sz="2400">
                <a:solidFill>
                  <a:srgbClr val="00B0F0"/>
                </a:solidFill>
                <a:latin typeface="Calibri" panose="020F0502020204030204" pitchFamily="34" charset="0"/>
                <a:cs typeface="Calibri" panose="020F0502020204030204" pitchFamily="34" charset="0"/>
              </a:rPr>
              <a:t>Mobile app</a:t>
            </a:r>
          </a:p>
          <a:p>
            <a:pPr marL="457200" lvl="1" indent="0">
              <a:buNone/>
            </a:pPr>
            <a:r>
              <a:rPr lang="en-US" sz="2800">
                <a:solidFill>
                  <a:srgbClr val="FF0000"/>
                </a:solidFill>
                <a:latin typeface="Calibri" panose="020F0502020204030204" pitchFamily="34" charset="0"/>
                <a:cs typeface="Calibri" panose="020F0502020204030204" pitchFamily="34" charset="0"/>
              </a:rPr>
              <a:t>=&gt;</a:t>
            </a:r>
            <a:r>
              <a:rPr lang="en-US" sz="2800">
                <a:solidFill>
                  <a:schemeClr val="accent2"/>
                </a:solidFill>
                <a:latin typeface="Calibri" panose="020F0502020204030204" pitchFamily="34" charset="0"/>
                <a:cs typeface="Calibri" panose="020F0502020204030204" pitchFamily="34" charset="0"/>
              </a:rPr>
              <a:t> Increase staff engagement and connectivity to work environment</a:t>
            </a:r>
          </a:p>
        </p:txBody>
      </p:sp>
      <p:sp>
        <p:nvSpPr>
          <p:cNvPr id="4" name="Footer Placeholder 1"/>
          <p:cNvSpPr>
            <a:spLocks noGrp="1"/>
          </p:cNvSpPr>
          <p:nvPr>
            <p:ph type="ftr" sz="quarter" idx="10"/>
          </p:nvPr>
        </p:nvSpPr>
        <p:spPr>
          <a:xfrm>
            <a:off x="609600" y="6572251"/>
            <a:ext cx="5562600" cy="26987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rPr>
              <a:t>Rostering Tools – Best practices</a:t>
            </a:r>
          </a:p>
        </p:txBody>
      </p:sp>
      <p:sp>
        <p:nvSpPr>
          <p:cNvPr id="5" name="Slide Number Placeholder 4"/>
          <p:cNvSpPr>
            <a:spLocks noGrp="1"/>
          </p:cNvSpPr>
          <p:nvPr>
            <p:ph type="sldNum" sz="quarter" idx="11"/>
          </p:nvPr>
        </p:nvSpPr>
        <p:spPr>
          <a:xfrm>
            <a:off x="10947400" y="6495393"/>
            <a:ext cx="635000" cy="34673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CD14E-C948-4238-95C1-5D3928859336}" type="slidenum">
              <a:rPr kumimoji="0" lang="en-GB" altLang="en-US" sz="1000" b="0" i="0" u="none" strike="noStrike" kern="1200" cap="none" spc="0" normalizeH="0" baseline="0" noProof="0" smtClean="0">
                <a:ln>
                  <a:noFill/>
                </a:ln>
                <a:solidFill>
                  <a:srgbClr val="80808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altLang="en-US" sz="1000" b="0" i="0" u="none" strike="noStrike" kern="1200" cap="none" spc="0" normalizeH="0" baseline="0" noProof="0">
              <a:ln>
                <a:noFill/>
              </a:ln>
              <a:solidFill>
                <a:srgbClr val="80808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4564757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8" name="Rectangle 8"/>
          <p:cNvSpPr>
            <a:spLocks noGrp="1" noChangeArrowheads="1"/>
          </p:cNvSpPr>
          <p:nvPr>
            <p:ph type="ctrTitle"/>
          </p:nvPr>
        </p:nvSpPr>
        <p:spPr>
          <a:xfrm>
            <a:off x="1003531" y="1894631"/>
            <a:ext cx="9124528" cy="2208956"/>
          </a:xfrm>
        </p:spPr>
        <p:txBody>
          <a:bodyPr anchor="ctr"/>
          <a:lstStyle/>
          <a:p>
            <a:pPr algn="ctr"/>
            <a:r>
              <a:rPr lang="en-GB" sz="4400" b="1">
                <a:latin typeface="Calibri" panose="020F0502020204030204" pitchFamily="34" charset="0"/>
                <a:cs typeface="Calibri" panose="020F0502020204030204" pitchFamily="34" charset="0"/>
              </a:rPr>
              <a:t>Thank you!</a:t>
            </a:r>
            <a:endParaRPr lang="en-US" altLang="en-US" sz="4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460721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75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82638" y="0"/>
            <a:ext cx="9009363" cy="917441"/>
            <a:chOff x="0" y="0"/>
            <a:chExt cx="5113054" cy="553293"/>
          </a:xfrm>
        </p:grpSpPr>
        <p:sp>
          <p:nvSpPr>
            <p:cNvPr id="3" name="Freeform 3"/>
            <p:cNvSpPr/>
            <p:nvPr/>
          </p:nvSpPr>
          <p:spPr>
            <a:xfrm>
              <a:off x="0" y="0"/>
              <a:ext cx="5113054" cy="553293"/>
            </a:xfrm>
            <a:custGeom>
              <a:avLst/>
              <a:gdLst/>
              <a:ahLst/>
              <a:cxnLst/>
              <a:rect l="l" t="t" r="r" b="b"/>
              <a:pathLst>
                <a:path w="5113054" h="553293">
                  <a:moveTo>
                    <a:pt x="0" y="0"/>
                  </a:moveTo>
                  <a:lnTo>
                    <a:pt x="5113054" y="0"/>
                  </a:lnTo>
                  <a:lnTo>
                    <a:pt x="5113054" y="553293"/>
                  </a:lnTo>
                  <a:lnTo>
                    <a:pt x="0" y="553293"/>
                  </a:lnTo>
                  <a:close/>
                </a:path>
              </a:pathLst>
            </a:custGeom>
            <a:solidFill>
              <a:srgbClr val="AECA13"/>
            </a:solidFill>
          </p:spPr>
        </p:sp>
        <p:sp>
          <p:nvSpPr>
            <p:cNvPr id="4" name="TextBox 4"/>
            <p:cNvSpPr txBox="1"/>
            <p:nvPr/>
          </p:nvSpPr>
          <p:spPr>
            <a:xfrm>
              <a:off x="0" y="-152400"/>
              <a:ext cx="812800" cy="965200"/>
            </a:xfrm>
            <a:prstGeom prst="rect">
              <a:avLst/>
            </a:prstGeom>
          </p:spPr>
          <p:txBody>
            <a:bodyPr lIns="34637" tIns="34637" rIns="34637" bIns="34637" rtlCol="0" anchor="ctr"/>
            <a:lstStyle/>
            <a:p>
              <a:pPr algn="ctr">
                <a:lnSpc>
                  <a:spcPts val="3054"/>
                </a:lnSpc>
              </a:pPr>
              <a:endParaRPr sz="1200"/>
            </a:p>
            <a:p>
              <a:pPr algn="ctr">
                <a:lnSpc>
                  <a:spcPts val="3054"/>
                </a:lnSpc>
              </a:pPr>
              <a:endParaRPr sz="1200"/>
            </a:p>
          </p:txBody>
        </p:sp>
      </p:grpSp>
      <p:grpSp>
        <p:nvGrpSpPr>
          <p:cNvPr id="5" name="Group 5"/>
          <p:cNvGrpSpPr/>
          <p:nvPr/>
        </p:nvGrpSpPr>
        <p:grpSpPr>
          <a:xfrm>
            <a:off x="3294946" y="5940559"/>
            <a:ext cx="8897054" cy="939610"/>
            <a:chOff x="0" y="0"/>
            <a:chExt cx="4968335" cy="646296"/>
          </a:xfrm>
        </p:grpSpPr>
        <p:sp>
          <p:nvSpPr>
            <p:cNvPr id="6" name="Freeform 6"/>
            <p:cNvSpPr/>
            <p:nvPr/>
          </p:nvSpPr>
          <p:spPr>
            <a:xfrm>
              <a:off x="0" y="0"/>
              <a:ext cx="4968335" cy="646296"/>
            </a:xfrm>
            <a:custGeom>
              <a:avLst/>
              <a:gdLst/>
              <a:ahLst/>
              <a:cxnLst/>
              <a:rect l="l" t="t" r="r" b="b"/>
              <a:pathLst>
                <a:path w="4968335" h="646296">
                  <a:moveTo>
                    <a:pt x="0" y="0"/>
                  </a:moveTo>
                  <a:lnTo>
                    <a:pt x="4968335" y="0"/>
                  </a:lnTo>
                  <a:lnTo>
                    <a:pt x="4968335" y="646296"/>
                  </a:lnTo>
                  <a:lnTo>
                    <a:pt x="0" y="646296"/>
                  </a:lnTo>
                  <a:close/>
                </a:path>
              </a:pathLst>
            </a:custGeom>
            <a:solidFill>
              <a:srgbClr val="AECA13"/>
            </a:solidFill>
          </p:spPr>
        </p:sp>
        <p:sp>
          <p:nvSpPr>
            <p:cNvPr id="7" name="TextBox 7"/>
            <p:cNvSpPr txBox="1"/>
            <p:nvPr/>
          </p:nvSpPr>
          <p:spPr>
            <a:xfrm>
              <a:off x="0" y="-28575"/>
              <a:ext cx="812800" cy="841375"/>
            </a:xfrm>
            <a:prstGeom prst="rect">
              <a:avLst/>
            </a:prstGeom>
          </p:spPr>
          <p:txBody>
            <a:bodyPr lIns="34637" tIns="34637" rIns="34637" bIns="34637" rtlCol="0" anchor="ctr"/>
            <a:lstStyle/>
            <a:p>
              <a:pPr>
                <a:lnSpc>
                  <a:spcPts val="1527"/>
                </a:lnSpc>
              </a:pPr>
              <a:endParaRPr sz="1200"/>
            </a:p>
          </p:txBody>
        </p:sp>
      </p:grpSp>
      <p:grpSp>
        <p:nvGrpSpPr>
          <p:cNvPr id="8" name="Group 8"/>
          <p:cNvGrpSpPr/>
          <p:nvPr/>
        </p:nvGrpSpPr>
        <p:grpSpPr>
          <a:xfrm>
            <a:off x="3568408" y="142688"/>
            <a:ext cx="8342941" cy="6572625"/>
            <a:chOff x="0" y="0"/>
            <a:chExt cx="4265382" cy="3360296"/>
          </a:xfrm>
        </p:grpSpPr>
        <p:sp>
          <p:nvSpPr>
            <p:cNvPr id="9" name="Freeform 9"/>
            <p:cNvSpPr/>
            <p:nvPr/>
          </p:nvSpPr>
          <p:spPr>
            <a:xfrm>
              <a:off x="0" y="0"/>
              <a:ext cx="4265382" cy="3360296"/>
            </a:xfrm>
            <a:custGeom>
              <a:avLst/>
              <a:gdLst/>
              <a:ahLst/>
              <a:cxnLst/>
              <a:rect l="l" t="t" r="r" b="b"/>
              <a:pathLst>
                <a:path w="4265382" h="3360296">
                  <a:moveTo>
                    <a:pt x="0" y="0"/>
                  </a:moveTo>
                  <a:lnTo>
                    <a:pt x="4265382" y="0"/>
                  </a:lnTo>
                  <a:lnTo>
                    <a:pt x="4265382" y="3360296"/>
                  </a:lnTo>
                  <a:lnTo>
                    <a:pt x="0" y="3360296"/>
                  </a:lnTo>
                  <a:close/>
                </a:path>
              </a:pathLst>
            </a:custGeom>
            <a:solidFill>
              <a:srgbClr val="FFFFFF"/>
            </a:solidFill>
            <a:ln w="9525">
              <a:solidFill>
                <a:srgbClr val="947F57"/>
              </a:solidFill>
            </a:ln>
          </p:spPr>
        </p:sp>
        <p:sp>
          <p:nvSpPr>
            <p:cNvPr id="10" name="TextBox 10"/>
            <p:cNvSpPr txBox="1"/>
            <p:nvPr/>
          </p:nvSpPr>
          <p:spPr>
            <a:xfrm>
              <a:off x="0" y="-28575"/>
              <a:ext cx="812800" cy="841375"/>
            </a:xfrm>
            <a:prstGeom prst="rect">
              <a:avLst/>
            </a:prstGeom>
          </p:spPr>
          <p:txBody>
            <a:bodyPr lIns="34637" tIns="34637" rIns="34637" bIns="34637" rtlCol="0" anchor="ctr"/>
            <a:lstStyle/>
            <a:p>
              <a:pPr algn="ctr">
                <a:lnSpc>
                  <a:spcPts val="1145"/>
                </a:lnSpc>
              </a:pPr>
              <a:endParaRPr sz="1200"/>
            </a:p>
          </p:txBody>
        </p:sp>
      </p:grpSp>
      <p:graphicFrame>
        <p:nvGraphicFramePr>
          <p:cNvPr id="11" name="Table 11"/>
          <p:cNvGraphicFramePr>
            <a:graphicFrameLocks noGrp="1"/>
          </p:cNvGraphicFramePr>
          <p:nvPr>
            <p:extLst>
              <p:ext uri="{D42A27DB-BD31-4B8C-83A1-F6EECF244321}">
                <p14:modId xmlns:p14="http://schemas.microsoft.com/office/powerpoint/2010/main" val="1504868224"/>
              </p:ext>
            </p:extLst>
          </p:nvPr>
        </p:nvGraphicFramePr>
        <p:xfrm>
          <a:off x="3710798" y="958984"/>
          <a:ext cx="8058160" cy="5853713"/>
        </p:xfrm>
        <a:graphic>
          <a:graphicData uri="http://schemas.openxmlformats.org/drawingml/2006/table">
            <a:tbl>
              <a:tblPr/>
              <a:tblGrid>
                <a:gridCol w="1444941">
                  <a:extLst>
                    <a:ext uri="{9D8B030D-6E8A-4147-A177-3AD203B41FA5}">
                      <a16:colId xmlns:a16="http://schemas.microsoft.com/office/drawing/2014/main" val="20000"/>
                    </a:ext>
                  </a:extLst>
                </a:gridCol>
                <a:gridCol w="3734260">
                  <a:extLst>
                    <a:ext uri="{9D8B030D-6E8A-4147-A177-3AD203B41FA5}">
                      <a16:colId xmlns:a16="http://schemas.microsoft.com/office/drawing/2014/main" val="20001"/>
                    </a:ext>
                  </a:extLst>
                </a:gridCol>
                <a:gridCol w="2878959">
                  <a:extLst>
                    <a:ext uri="{9D8B030D-6E8A-4147-A177-3AD203B41FA5}">
                      <a16:colId xmlns:a16="http://schemas.microsoft.com/office/drawing/2014/main" val="2577603910"/>
                    </a:ext>
                  </a:extLst>
                </a:gridCol>
              </a:tblGrid>
              <a:tr h="599008">
                <a:tc>
                  <a:txBody>
                    <a:bodyPr/>
                    <a:lstStyle/>
                    <a:p>
                      <a:pPr algn="l">
                        <a:defRPr/>
                      </a:pPr>
                      <a:r>
                        <a:rPr lang="en-US" sz="1800" kern="1200" spc="65">
                          <a:solidFill>
                            <a:srgbClr val="FFFFFF"/>
                          </a:solidFill>
                          <a:latin typeface="Myriad Pro 2"/>
                          <a:ea typeface="+mn-ea"/>
                          <a:cs typeface="+mn-cs"/>
                        </a:rPr>
                        <a:t>Time</a:t>
                      </a:r>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a:txBody>
                    <a:bodyPr/>
                    <a:lstStyle/>
                    <a:p>
                      <a:pPr algn="l">
                        <a:defRPr/>
                      </a:pPr>
                      <a:r>
                        <a:rPr lang="en-US" sz="1800" kern="1200" spc="65">
                          <a:solidFill>
                            <a:srgbClr val="FFFFFF"/>
                          </a:solidFill>
                          <a:latin typeface="Myriad Pro 2"/>
                          <a:ea typeface="+mn-ea"/>
                          <a:cs typeface="+mn-cs"/>
                        </a:rPr>
                        <a:t>Description</a:t>
                      </a:r>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a:txBody>
                    <a:bodyPr/>
                    <a:lstStyle/>
                    <a:p>
                      <a:pPr algn="l">
                        <a:defRPr/>
                      </a:pPr>
                      <a:r>
                        <a:rPr lang="en-US" sz="1800" kern="1200" spc="65">
                          <a:solidFill>
                            <a:srgbClr val="FFFFFF"/>
                          </a:solidFill>
                          <a:latin typeface="Myriad Pro 2"/>
                          <a:ea typeface="+mn-ea"/>
                          <a:cs typeface="+mn-cs"/>
                        </a:rPr>
                        <a:t>Speaker</a:t>
                      </a:r>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0"/>
                  </a:ext>
                </a:extLst>
              </a:tr>
              <a:tr h="594783">
                <a:tc>
                  <a:txBody>
                    <a:bodyPr/>
                    <a:lstStyle/>
                    <a:p>
                      <a:pPr algn="l">
                        <a:defRPr/>
                      </a:pPr>
                      <a:r>
                        <a:rPr lang="en-US" sz="1800" spc="65">
                          <a:solidFill>
                            <a:srgbClr val="3D3D3D"/>
                          </a:solidFill>
                          <a:latin typeface="Myriad Pro 2"/>
                        </a:rPr>
                        <a:t>13.00 - 13.30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Welcome light lunch</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1"/>
                  </a:ext>
                </a:extLst>
              </a:tr>
              <a:tr h="595376">
                <a:tc>
                  <a:txBody>
                    <a:bodyPr/>
                    <a:lstStyle/>
                    <a:p>
                      <a:pPr algn="l">
                        <a:defRPr/>
                      </a:pPr>
                      <a:r>
                        <a:rPr lang="en-US" sz="1800" spc="65">
                          <a:solidFill>
                            <a:srgbClr val="3D3D3D"/>
                          </a:solidFill>
                          <a:latin typeface="Myriad Pro 2"/>
                        </a:rPr>
                        <a:t>13.30 - 13.40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Introduction to the conference</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2"/>
                  </a:ext>
                </a:extLst>
              </a:tr>
              <a:tr h="493225">
                <a:tc gridSpan="3">
                  <a:txBody>
                    <a:bodyPr/>
                    <a:lstStyle/>
                    <a:p>
                      <a:pPr algn="l">
                        <a:defRPr/>
                      </a:pPr>
                      <a:r>
                        <a:rPr lang="en-US" sz="1800" spc="65">
                          <a:solidFill>
                            <a:srgbClr val="FFFFFF"/>
                          </a:solidFill>
                          <a:latin typeface="Myriad Pro 2"/>
                        </a:rPr>
                        <a:t>Session 1 | The impacts of workload and fatigue</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pPr algn="l">
                        <a:defRPr/>
                      </a:pPr>
                      <a:r>
                        <a:rPr lang="en-US" sz="2630" spc="65">
                          <a:solidFill>
                            <a:srgbClr val="FFFFFF"/>
                          </a:solidFill>
                          <a:latin typeface="Myriad Pro 2"/>
                        </a:rPr>
                        <a:t>Session 1 | The impacts of workload and fatigue</a:t>
                      </a:r>
                      <a:endParaRPr lang="en-US" sz="1100"/>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endParaRPr lang="en-GB"/>
                    </a:p>
                  </a:txBody>
                  <a:tcPr/>
                </a:tc>
                <a:extLst>
                  <a:ext uri="{0D108BD9-81ED-4DB2-BD59-A6C34878D82A}">
                    <a16:rowId xmlns:a16="http://schemas.microsoft.com/office/drawing/2014/main" val="10003"/>
                  </a:ext>
                </a:extLst>
              </a:tr>
              <a:tr h="862584">
                <a:tc>
                  <a:txBody>
                    <a:bodyPr/>
                    <a:lstStyle/>
                    <a:p>
                      <a:pPr algn="l">
                        <a:defRPr/>
                      </a:pPr>
                      <a:r>
                        <a:rPr lang="en-US" sz="1800" spc="65">
                          <a:solidFill>
                            <a:srgbClr val="3D3D3D"/>
                          </a:solidFill>
                          <a:latin typeface="Myriad Pro 2"/>
                        </a:rPr>
                        <a:t>13.40 - 14.20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The impact of increasing automation on railway staff and their work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Jan Daniel </a:t>
                      </a:r>
                      <a:r>
                        <a:rPr lang="en-US" sz="1800" spc="65" err="1">
                          <a:solidFill>
                            <a:srgbClr val="3D3D3D"/>
                          </a:solidFill>
                          <a:latin typeface="Myriad Pro 2"/>
                        </a:rPr>
                        <a:t>Grippenkoven</a:t>
                      </a:r>
                      <a:r>
                        <a:rPr lang="en-US" sz="1800" spc="65">
                          <a:solidFill>
                            <a:srgbClr val="3D3D3D"/>
                          </a:solidFill>
                          <a:latin typeface="Myriad Pro 2"/>
                        </a:rPr>
                        <a:t> | German Aerospace Center</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4"/>
                  </a:ext>
                </a:extLst>
              </a:tr>
              <a:tr h="862584">
                <a:tc gridSpan="3">
                  <a:txBody>
                    <a:bodyPr/>
                    <a:lstStyle/>
                    <a:p>
                      <a:pPr algn="l">
                        <a:defRPr/>
                      </a:pPr>
                      <a:r>
                        <a:rPr lang="en-US" sz="1800" kern="1200" spc="65">
                          <a:solidFill>
                            <a:srgbClr val="FFFFFF"/>
                          </a:solidFill>
                          <a:latin typeface="Myriad Pro 2"/>
                          <a:ea typeface="+mn-ea"/>
                          <a:cs typeface="+mn-cs"/>
                        </a:rPr>
                        <a:t>Session 2 | How are workload and fatigue managed in another high-risk sector?      </a:t>
                      </a:r>
                    </a:p>
                    <a:p>
                      <a:pPr algn="l">
                        <a:defRPr/>
                      </a:pPr>
                      <a:r>
                        <a:rPr lang="en-US" sz="1800" spc="65">
                          <a:solidFill>
                            <a:srgbClr val="FFFFFF"/>
                          </a:solidFill>
                          <a:latin typeface="Myriad Pro 2"/>
                        </a:rPr>
                        <a:t>                   Example from aviation</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pPr algn="l">
                        <a:defRPr/>
                      </a:pPr>
                      <a:r>
                        <a:rPr lang="en-US" sz="2630" spc="65">
                          <a:solidFill>
                            <a:srgbClr val="FFFFFF"/>
                          </a:solidFill>
                          <a:latin typeface="Myriad Pro 2"/>
                        </a:rPr>
                        <a:t>                Example from aviation</a:t>
                      </a:r>
                      <a:endParaRPr lang="en-US" sz="1100"/>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endParaRPr lang="en-GB"/>
                    </a:p>
                  </a:txBody>
                  <a:tcPr/>
                </a:tc>
                <a:extLst>
                  <a:ext uri="{0D108BD9-81ED-4DB2-BD59-A6C34878D82A}">
                    <a16:rowId xmlns:a16="http://schemas.microsoft.com/office/drawing/2014/main" val="10005"/>
                  </a:ext>
                </a:extLst>
              </a:tr>
              <a:tr h="1129792">
                <a:tc>
                  <a:txBody>
                    <a:bodyPr/>
                    <a:lstStyle/>
                    <a:p>
                      <a:pPr algn="l">
                        <a:defRPr/>
                      </a:pPr>
                      <a:r>
                        <a:rPr lang="en-US" sz="1800" spc="65">
                          <a:solidFill>
                            <a:srgbClr val="3D3D3D"/>
                          </a:solidFill>
                          <a:latin typeface="Myriad Pro 2"/>
                        </a:rPr>
                        <a:t>14.20 - 15.00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Fatigue and workload management in ATM by rostering tool and guidance in roster management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Fabrice Drogoul | Eurocontrol</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6"/>
                  </a:ext>
                </a:extLst>
              </a:tr>
              <a:tr h="616200">
                <a:tc>
                  <a:txBody>
                    <a:bodyPr/>
                    <a:lstStyle/>
                    <a:p>
                      <a:pPr algn="l">
                        <a:defRPr/>
                      </a:pPr>
                      <a:r>
                        <a:rPr lang="en-US" sz="1800" spc="65">
                          <a:solidFill>
                            <a:srgbClr val="060210"/>
                          </a:solidFill>
                          <a:latin typeface="Myriad Pro 2"/>
                        </a:rPr>
                        <a:t>15.00 - 15.30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tc>
                  <a:txBody>
                    <a:bodyPr/>
                    <a:lstStyle/>
                    <a:p>
                      <a:pPr algn="l">
                        <a:defRPr/>
                      </a:pPr>
                      <a:r>
                        <a:rPr lang="en-US" sz="1800" spc="65">
                          <a:solidFill>
                            <a:srgbClr val="060210"/>
                          </a:solidFill>
                          <a:latin typeface="Myriad Pro 2"/>
                        </a:rPr>
                        <a:t>Break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tc>
                  <a:txBody>
                    <a:bodyPr/>
                    <a:lstStyle/>
                    <a:p>
                      <a:pPr algn="l">
                        <a:defRPr/>
                      </a:pP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extLst>
                  <a:ext uri="{0D108BD9-81ED-4DB2-BD59-A6C34878D82A}">
                    <a16:rowId xmlns:a16="http://schemas.microsoft.com/office/drawing/2014/main" val="10007"/>
                  </a:ext>
                </a:extLst>
              </a:tr>
            </a:tbl>
          </a:graphicData>
        </a:graphic>
      </p:graphicFrame>
      <p:sp>
        <p:nvSpPr>
          <p:cNvPr id="12" name="AutoShape 12"/>
          <p:cNvSpPr/>
          <p:nvPr/>
        </p:nvSpPr>
        <p:spPr>
          <a:xfrm>
            <a:off x="3710799" y="917441"/>
            <a:ext cx="8058161" cy="0"/>
          </a:xfrm>
          <a:prstGeom prst="line">
            <a:avLst/>
          </a:prstGeom>
          <a:ln w="47625" cap="flat">
            <a:solidFill>
              <a:srgbClr val="060210"/>
            </a:solidFill>
            <a:prstDash val="solid"/>
            <a:headEnd type="none" w="sm" len="sm"/>
            <a:tailEnd type="none" w="sm" len="sm"/>
          </a:ln>
        </p:spPr>
      </p:sp>
      <p:pic>
        <p:nvPicPr>
          <p:cNvPr id="13" name="Picture 13"/>
          <p:cNvPicPr>
            <a:picLocks noChangeAspect="1"/>
          </p:cNvPicPr>
          <p:nvPr/>
        </p:nvPicPr>
        <p:blipFill>
          <a:blip r:embed="rId2"/>
          <a:srcRect/>
          <a:stretch>
            <a:fillRect/>
          </a:stretch>
        </p:blipFill>
        <p:spPr>
          <a:xfrm>
            <a:off x="0" y="1643308"/>
            <a:ext cx="3568408" cy="3571384"/>
          </a:xfrm>
          <a:prstGeom prst="rect">
            <a:avLst/>
          </a:prstGeom>
        </p:spPr>
      </p:pic>
      <p:sp>
        <p:nvSpPr>
          <p:cNvPr id="14" name="TextBox 14"/>
          <p:cNvSpPr txBox="1"/>
          <p:nvPr/>
        </p:nvSpPr>
        <p:spPr>
          <a:xfrm>
            <a:off x="3752201" y="249330"/>
            <a:ext cx="7858459" cy="515910"/>
          </a:xfrm>
          <a:prstGeom prst="rect">
            <a:avLst/>
          </a:prstGeom>
        </p:spPr>
        <p:txBody>
          <a:bodyPr lIns="0" tIns="0" rIns="0" bIns="0" rtlCol="0" anchor="t">
            <a:spAutoFit/>
          </a:bodyPr>
          <a:lstStyle/>
          <a:p>
            <a:pPr>
              <a:lnSpc>
                <a:spcPts val="4446"/>
              </a:lnSpc>
              <a:spcBef>
                <a:spcPct val="0"/>
              </a:spcBef>
            </a:pPr>
            <a:r>
              <a:rPr lang="en-US" sz="3175" spc="139">
                <a:solidFill>
                  <a:srgbClr val="060210"/>
                </a:solidFill>
                <a:latin typeface="Myriad Pro 2"/>
              </a:rPr>
              <a:t>AGENDA | 6 DECEMBER | 13.00-15.30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699A-8B47-4176-874C-770DB05761F2}"/>
              </a:ext>
            </a:extLst>
          </p:cNvPr>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GB"/>
          </a:p>
        </p:txBody>
      </p:sp>
      <p:sp>
        <p:nvSpPr>
          <p:cNvPr id="3" name="Subtitle 2">
            <a:extLst>
              <a:ext uri="{FF2B5EF4-FFF2-40B4-BE49-F238E27FC236}">
                <a16:creationId xmlns:a16="http://schemas.microsoft.com/office/drawing/2014/main" id="{7F81C0FB-2EC2-4E64-AE8C-2078E3B26873}"/>
              </a:ext>
            </a:extLst>
          </p:cNvPr>
          <p:cNvSpPr>
            <a:spLocks noGrp="1"/>
          </p:cNvSpPr>
          <p:nvPr>
            <p:ph type="subTitle" idx="1"/>
          </p:nvPr>
        </p:nvSpPr>
        <p:spPr/>
        <p:txBody>
          <a:bodyPr/>
          <a:lstStyle/>
          <a:p>
            <a:r>
              <a:rPr lang="en-US" sz="1800" b="0" i="0">
                <a:effectLst/>
                <a:latin typeface="Calibri" panose="020F0502020204030204" pitchFamily="34" charset="0"/>
              </a:rPr>
              <a:t>Session 1 – The impacts of workload and fatigue </a:t>
            </a:r>
            <a:endParaRPr lang="en-GB"/>
          </a:p>
        </p:txBody>
      </p:sp>
    </p:spTree>
    <p:extLst>
      <p:ext uri="{BB962C8B-B14F-4D97-AF65-F5344CB8AC3E}">
        <p14:creationId xmlns:p14="http://schemas.microsoft.com/office/powerpoint/2010/main" val="3876012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108721483"/>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CAC092C5-A883-4D57-95A7-D75EF638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274" y="5873474"/>
            <a:ext cx="911096" cy="754320"/>
          </a:xfrm>
          <a:prstGeom prst="rect">
            <a:avLst/>
          </a:prstGeom>
        </p:spPr>
      </p:pic>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8</a:t>
            </a:fld>
            <a:endParaRPr lang="en-US"/>
          </a:p>
        </p:txBody>
      </p:sp>
      <p:pic>
        <p:nvPicPr>
          <p:cNvPr id="13" name="Picture 12" descr="Logo, company name&#10;&#10;Description automatically generated">
            <a:extLst>
              <a:ext uri="{FF2B5EF4-FFF2-40B4-BE49-F238E27FC236}">
                <a16:creationId xmlns:a16="http://schemas.microsoft.com/office/drawing/2014/main" id="{C1D085F2-8C6A-4729-A1BD-AC64E0C1E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412" y="5901413"/>
            <a:ext cx="1237953" cy="751237"/>
          </a:xfrm>
          <a:prstGeom prst="rect">
            <a:avLst/>
          </a:prstGeom>
        </p:spPr>
      </p:pic>
      <p:pic>
        <p:nvPicPr>
          <p:cNvPr id="17" name="Picture 16" descr="Logo, company name&#10;&#10;Description automatically generated">
            <a:extLst>
              <a:ext uri="{FF2B5EF4-FFF2-40B4-BE49-F238E27FC236}">
                <a16:creationId xmlns:a16="http://schemas.microsoft.com/office/drawing/2014/main" id="{9C6C27B3-4A29-467B-AE57-AFD9EF9F1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969" y="5901413"/>
            <a:ext cx="1237953" cy="751237"/>
          </a:xfrm>
          <a:prstGeom prst="rect">
            <a:avLst/>
          </a:prstGeom>
        </p:spPr>
      </p:pic>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0A3E5D18-838D-4EEC-9743-6EFE607EAD65}"/>
              </a:ext>
            </a:extLst>
          </p:cNvPr>
          <p:cNvPicPr>
            <a:picLocks noChangeAspect="1"/>
          </p:cNvPicPr>
          <p:nvPr/>
        </p:nvPicPr>
        <p:blipFill>
          <a:blip r:embed="rId10"/>
          <a:stretch>
            <a:fillRect/>
          </a:stretch>
        </p:blipFill>
        <p:spPr>
          <a:xfrm>
            <a:off x="7297238" y="5901413"/>
            <a:ext cx="820062" cy="820062"/>
          </a:xfrm>
          <a:prstGeom prst="rect">
            <a:avLst/>
          </a:prstGeom>
        </p:spPr>
      </p:pic>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11"/>
          <a:stretch>
            <a:fillRect/>
          </a:stretch>
        </p:blipFill>
        <p:spPr>
          <a:xfrm>
            <a:off x="18810463" y="12399847"/>
            <a:ext cx="1362994" cy="286229"/>
          </a:xfrm>
          <a:prstGeom prst="rect">
            <a:avLst/>
          </a:prstGeom>
        </p:spPr>
      </p:pic>
      <p:pic>
        <p:nvPicPr>
          <p:cNvPr id="11" name="Picture 10">
            <a:extLst>
              <a:ext uri="{FF2B5EF4-FFF2-40B4-BE49-F238E27FC236}">
                <a16:creationId xmlns:a16="http://schemas.microsoft.com/office/drawing/2014/main" id="{BADDA3A4-C230-4D97-A682-3C69646C5990}"/>
              </a:ext>
            </a:extLst>
          </p:cNvPr>
          <p:cNvPicPr>
            <a:picLocks noChangeAspect="1"/>
          </p:cNvPicPr>
          <p:nvPr/>
        </p:nvPicPr>
        <p:blipFill>
          <a:blip r:embed="rId12"/>
          <a:stretch>
            <a:fillRect/>
          </a:stretch>
        </p:blipFill>
        <p:spPr>
          <a:xfrm>
            <a:off x="8532279" y="6107168"/>
            <a:ext cx="1362924" cy="286932"/>
          </a:xfrm>
          <a:prstGeom prst="rect">
            <a:avLst/>
          </a:prstGeom>
        </p:spPr>
      </p:pic>
      <p:pic>
        <p:nvPicPr>
          <p:cNvPr id="12" name="Picture 11">
            <a:extLst>
              <a:ext uri="{FF2B5EF4-FFF2-40B4-BE49-F238E27FC236}">
                <a16:creationId xmlns:a16="http://schemas.microsoft.com/office/drawing/2014/main" id="{D4C303C8-E035-473B-9EEC-8270FB46B361}"/>
              </a:ext>
            </a:extLst>
          </p:cNvPr>
          <p:cNvPicPr>
            <a:picLocks noChangeAspect="1"/>
          </p:cNvPicPr>
          <p:nvPr/>
        </p:nvPicPr>
        <p:blipFill>
          <a:blip r:embed="rId11"/>
          <a:stretch>
            <a:fillRect/>
          </a:stretch>
        </p:blipFill>
        <p:spPr>
          <a:xfrm>
            <a:off x="10109503" y="6070620"/>
            <a:ext cx="1360620" cy="285730"/>
          </a:xfrm>
          <a:prstGeom prst="rect">
            <a:avLst/>
          </a:prstGeom>
        </p:spPr>
      </p:pic>
      <p:sp>
        <p:nvSpPr>
          <p:cNvPr id="50" name="Title 1">
            <a:extLst>
              <a:ext uri="{FF2B5EF4-FFF2-40B4-BE49-F238E27FC236}">
                <a16:creationId xmlns:a16="http://schemas.microsoft.com/office/drawing/2014/main" id="{09372A6F-49AC-9C15-4CFF-F82891986DB6}"/>
              </a:ext>
            </a:extLst>
          </p:cNvPr>
          <p:cNvSpPr>
            <a:spLocks noGrp="1"/>
          </p:cNvSpPr>
          <p:nvPr/>
        </p:nvSpPr>
        <p:spPr>
          <a:xfrm>
            <a:off x="1754659" y="205350"/>
            <a:ext cx="9599141" cy="76856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a:lstStyle>
          <a:p>
            <a:r>
              <a:rPr lang="fr-BE"/>
              <a:t>Speakers – 6 </a:t>
            </a:r>
            <a:r>
              <a:rPr lang="fr-BE" err="1"/>
              <a:t>December</a:t>
            </a:r>
            <a:r>
              <a:rPr lang="fr-BE"/>
              <a:t> 2022</a:t>
            </a:r>
            <a:endParaRPr lang="en-GB"/>
          </a:p>
        </p:txBody>
      </p:sp>
      <p:pic>
        <p:nvPicPr>
          <p:cNvPr id="82" name="Picture 82" descr="A picture containing text&#10;&#10;Description automatically generated">
            <a:extLst>
              <a:ext uri="{FF2B5EF4-FFF2-40B4-BE49-F238E27FC236}">
                <a16:creationId xmlns:a16="http://schemas.microsoft.com/office/drawing/2014/main" id="{B0C7445B-B8FC-9C9C-E756-978C5BFA6AA4}"/>
              </a:ext>
            </a:extLst>
          </p:cNvPr>
          <p:cNvPicPr>
            <a:picLocks noChangeAspect="1"/>
          </p:cNvPicPr>
          <p:nvPr/>
        </p:nvPicPr>
        <p:blipFill>
          <a:blip r:embed="rId13"/>
          <a:stretch>
            <a:fillRect/>
          </a:stretch>
        </p:blipFill>
        <p:spPr>
          <a:xfrm>
            <a:off x="2758661" y="2917"/>
            <a:ext cx="4543286" cy="1076428"/>
          </a:xfrm>
          <a:prstGeom prst="rect">
            <a:avLst/>
          </a:prstGeom>
        </p:spPr>
      </p:pic>
    </p:spTree>
    <p:extLst>
      <p:ext uri="{BB962C8B-B14F-4D97-AF65-F5344CB8AC3E}">
        <p14:creationId xmlns:p14="http://schemas.microsoft.com/office/powerpoint/2010/main" val="263873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1AA03A4A-FF3C-46DA-9AA7-9489606AA41E}"/>
              </a:ext>
            </a:extLst>
          </p:cNvPr>
          <p:cNvSpPr>
            <a:spLocks noGrp="1"/>
          </p:cNvSpPr>
          <p:nvPr>
            <p:ph type="subTitle" idx="1"/>
          </p:nvPr>
        </p:nvSpPr>
        <p:spPr/>
        <p:txBody>
          <a:bodyPr>
            <a:normAutofit fontScale="92500" lnSpcReduction="20000"/>
          </a:bodyPr>
          <a:lstStyle/>
          <a:p>
            <a:r>
              <a:rPr lang="de-DE"/>
              <a:t>Dr. Jan Grippenkoven</a:t>
            </a:r>
          </a:p>
          <a:p>
            <a:r>
              <a:rPr lang="en-US"/>
              <a:t>Human and </a:t>
            </a:r>
            <a:r>
              <a:rPr lang="en-US" err="1"/>
              <a:t>Organisational</a:t>
            </a:r>
            <a:r>
              <a:rPr lang="en-US"/>
              <a:t> Factors Conference, 2022</a:t>
            </a:r>
          </a:p>
          <a:p>
            <a:r>
              <a:rPr lang="en-US"/>
              <a:t>Valenciennes, 6-7 December 2022</a:t>
            </a:r>
            <a:endParaRPr lang="de-DE"/>
          </a:p>
        </p:txBody>
      </p:sp>
      <p:sp>
        <p:nvSpPr>
          <p:cNvPr id="3" name="Titel 2">
            <a:extLst>
              <a:ext uri="{FF2B5EF4-FFF2-40B4-BE49-F238E27FC236}">
                <a16:creationId xmlns:a16="http://schemas.microsoft.com/office/drawing/2014/main" id="{E07DBA57-3752-430E-B30A-C895D114538D}"/>
              </a:ext>
            </a:extLst>
          </p:cNvPr>
          <p:cNvSpPr>
            <a:spLocks noGrp="1"/>
          </p:cNvSpPr>
          <p:nvPr>
            <p:ph type="title"/>
          </p:nvPr>
        </p:nvSpPr>
        <p:spPr/>
        <p:txBody>
          <a:bodyPr/>
          <a:lstStyle/>
          <a:p>
            <a:r>
              <a:rPr lang="de-DE" sz="4000"/>
              <a:t>The </a:t>
            </a:r>
            <a:r>
              <a:rPr lang="de-DE" sz="4000" err="1"/>
              <a:t>impact</a:t>
            </a:r>
            <a:r>
              <a:rPr lang="de-DE" sz="4000"/>
              <a:t> </a:t>
            </a:r>
            <a:r>
              <a:rPr lang="de-DE" sz="4000" err="1"/>
              <a:t>of</a:t>
            </a:r>
            <a:r>
              <a:rPr lang="de-DE" sz="4000"/>
              <a:t> </a:t>
            </a:r>
            <a:r>
              <a:rPr lang="de-DE" sz="4000" err="1"/>
              <a:t>increasing</a:t>
            </a:r>
            <a:r>
              <a:rPr lang="de-DE" sz="4000"/>
              <a:t> </a:t>
            </a:r>
            <a:r>
              <a:rPr lang="de-DE" sz="4000" err="1"/>
              <a:t>automation</a:t>
            </a:r>
            <a:r>
              <a:rPr lang="de-DE" sz="4000"/>
              <a:t> on </a:t>
            </a:r>
            <a:r>
              <a:rPr lang="de-DE" sz="4000" err="1"/>
              <a:t>railway</a:t>
            </a:r>
            <a:r>
              <a:rPr lang="de-DE" sz="4000"/>
              <a:t> </a:t>
            </a:r>
            <a:r>
              <a:rPr lang="de-DE" sz="4000" err="1"/>
              <a:t>staff</a:t>
            </a:r>
            <a:r>
              <a:rPr lang="de-DE" sz="4000"/>
              <a:t> and </a:t>
            </a:r>
            <a:r>
              <a:rPr lang="de-DE" sz="4000" err="1"/>
              <a:t>their</a:t>
            </a:r>
            <a:r>
              <a:rPr lang="de-DE" sz="4000"/>
              <a:t> </a:t>
            </a:r>
            <a:r>
              <a:rPr lang="de-DE" sz="4000" err="1"/>
              <a:t>work</a:t>
            </a:r>
            <a:endParaRPr lang="de-DE" sz="4000" b="0"/>
          </a:p>
        </p:txBody>
      </p:sp>
      <p:sp>
        <p:nvSpPr>
          <p:cNvPr id="5" name="Fußzeilenplatzhalter 4">
            <a:extLst>
              <a:ext uri="{FF2B5EF4-FFF2-40B4-BE49-F238E27FC236}">
                <a16:creationId xmlns:a16="http://schemas.microsoft.com/office/drawing/2014/main" id="{EC5E3101-0848-4709-8BA3-7C7C64DEB51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jan.grippenkoven@dlr.de, 06.-07.12.2022</a:t>
            </a:r>
          </a:p>
        </p:txBody>
      </p:sp>
    </p:spTree>
    <p:extLst>
      <p:ext uri="{BB962C8B-B14F-4D97-AF65-F5344CB8AC3E}">
        <p14:creationId xmlns:p14="http://schemas.microsoft.com/office/powerpoint/2010/main" val="27884211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 Template_16 9" id="{1FA06BF8-E46F-4CD9-8CE3-4303FB0721F5}" vid="{2B16241D-3B5A-42C8-9CE3-D9E541A6AAB5}"/>
    </a:ext>
  </a:extLst>
</a:theme>
</file>

<file path=ppt/theme/theme2.xml><?xml version="1.0" encoding="utf-8"?>
<a:theme xmlns:a="http://schemas.openxmlformats.org/drawingml/2006/main" name="Title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1BC3C816-5813-45CE-BD3D-6E3CAAFFAED3}"/>
    </a:ext>
  </a:extLst>
</a:theme>
</file>

<file path=ppt/theme/theme3.xml><?xml version="1.0" encoding="utf-8"?>
<a:theme xmlns:a="http://schemas.openxmlformats.org/drawingml/2006/main" name="Content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B6D51653-5D8F-4A8B-9BFA-1B05C355D8D1}"/>
    </a:ext>
  </a:extLst>
</a:theme>
</file>

<file path=ppt/theme/theme4.xml><?xml version="1.0" encoding="utf-8"?>
<a:theme xmlns:a="http://schemas.openxmlformats.org/drawingml/2006/main" name="Closing Slide Dark Blue">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DB6CC19F-BFBF-4917-A9A3-F9FC96D1268A}"/>
    </a:ext>
  </a:extLst>
</a:theme>
</file>

<file path=ppt/theme/theme5.xml><?xml version="1.0" encoding="utf-8"?>
<a:theme xmlns:a="http://schemas.openxmlformats.org/drawingml/2006/main" name="Presentation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des 2">
  <a:themeElements>
    <a:clrScheme name="Corporate FRET">
      <a:dk1>
        <a:srgbClr val="58585A"/>
      </a:dk1>
      <a:lt1>
        <a:srgbClr val="FFFFFF"/>
      </a:lt1>
      <a:dk2>
        <a:srgbClr val="58585A"/>
      </a:dk2>
      <a:lt2>
        <a:srgbClr val="FFFFFF"/>
      </a:lt2>
      <a:accent1>
        <a:srgbClr val="55B948"/>
      </a:accent1>
      <a:accent2>
        <a:srgbClr val="B80031"/>
      </a:accent2>
      <a:accent3>
        <a:srgbClr val="FFFFFF"/>
      </a:accent3>
      <a:accent4>
        <a:srgbClr val="FFFFFF"/>
      </a:accent4>
      <a:accent5>
        <a:srgbClr val="FFFFFF"/>
      </a:accent5>
      <a:accent6>
        <a:srgbClr val="FFFFFF"/>
      </a:accent6>
      <a:hlink>
        <a:srgbClr val="B80031"/>
      </a:hlink>
      <a:folHlink>
        <a:srgbClr val="B8003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ORPORATE-template-2019">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a:themeElements>
    <a:clrScheme name="DLR">
      <a:dk1>
        <a:srgbClr val="000000"/>
      </a:dk1>
      <a:lt1>
        <a:srgbClr val="FFFFFF"/>
      </a:lt1>
      <a:dk2>
        <a:srgbClr val="464646"/>
      </a:dk2>
      <a:lt2>
        <a:srgbClr val="FFFFFF"/>
      </a:lt2>
      <a:accent1>
        <a:srgbClr val="00658B"/>
      </a:accent1>
      <a:accent2>
        <a:srgbClr val="F8DE53"/>
      </a:accent2>
      <a:accent3>
        <a:srgbClr val="0094A8"/>
      </a:accent3>
      <a:accent4>
        <a:srgbClr val="B7D260"/>
      </a:accent4>
      <a:accent5>
        <a:srgbClr val="5F98CB"/>
      </a:accent5>
      <a:accent6>
        <a:srgbClr val="B1B1B1"/>
      </a:accent6>
      <a:hlink>
        <a:srgbClr val="00B0F0"/>
      </a:hlink>
      <a:folHlink>
        <a:srgbClr val="0065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u 1">
      <a:srgbClr val="00658B"/>
    </a:custClr>
    <a:custClr name="Blau 2">
      <a:srgbClr val="3B98CB"/>
    </a:custClr>
    <a:custClr name="Blau 3">
      <a:srgbClr val="6CB9DC"/>
    </a:custClr>
    <a:custClr name="Blau 4">
      <a:srgbClr val="A7D3EC"/>
    </a:custClr>
    <a:custClr name="Blau 5">
      <a:srgbClr val="D1E8FA"/>
    </a:custClr>
    <a:custClr name="Gelb 1">
      <a:srgbClr val="D2AE3D"/>
    </a:custClr>
    <a:custClr name="Gelb 2">
      <a:srgbClr val="F2CD51"/>
    </a:custClr>
    <a:custClr name="Gelb 3">
      <a:srgbClr val="F8DE53"/>
    </a:custClr>
    <a:custClr name="Gelb 4">
      <a:srgbClr val="FCEA7A"/>
    </a:custClr>
    <a:custClr name="Gelb 5">
      <a:srgbClr val="FFF8BE"/>
    </a:custClr>
    <a:custClr name="Grün 1">
      <a:srgbClr val="82A043"/>
    </a:custClr>
    <a:custClr name="Grün 2">
      <a:srgbClr val="A6BF51"/>
    </a:custClr>
    <a:custClr name="Grün 3">
      <a:srgbClr val="CAD55C"/>
    </a:custClr>
    <a:custClr name="Grün 4">
      <a:srgbClr val="D9DF78"/>
    </a:custClr>
    <a:custClr name="Grün 5">
      <a:srgbClr val="E6EAAF"/>
    </a:custClr>
    <a:custClr name="Grau 1">
      <a:srgbClr val="666666"/>
    </a:custClr>
    <a:custClr name="Grau 2">
      <a:srgbClr val="868585"/>
    </a:custClr>
    <a:custClr name="Grau 3">
      <a:srgbClr val="B1B1B1"/>
    </a:custClr>
    <a:custClr name="Grau 4">
      <a:srgbClr val="CFCFCF"/>
    </a:custClr>
    <a:custClr name="Grau 5">
      <a:srgbClr val="EBEBEB"/>
    </a:custClr>
  </a:custClr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ERA Template_16 9</Template>
  <TotalTime>356</TotalTime>
  <Words>4548</Words>
  <Application>Microsoft Office PowerPoint</Application>
  <PresentationFormat>Widescreen</PresentationFormat>
  <Paragraphs>535</Paragraphs>
  <Slides>52</Slides>
  <Notes>22</Notes>
  <HiddenSlides>1</HiddenSlides>
  <MMClips>0</MMClips>
  <ScaleCrop>false</ScaleCrop>
  <HeadingPairs>
    <vt:vector size="4" baseType="variant">
      <vt:variant>
        <vt:lpstr>Theme</vt:lpstr>
      </vt:variant>
      <vt:variant>
        <vt:i4>8</vt:i4>
      </vt:variant>
      <vt:variant>
        <vt:lpstr>Slide Titles</vt:lpstr>
      </vt:variant>
      <vt:variant>
        <vt:i4>52</vt:i4>
      </vt:variant>
    </vt:vector>
  </HeadingPairs>
  <TitlesOfParts>
    <vt:vector size="60" baseType="lpstr">
      <vt:lpstr>Office Theme</vt:lpstr>
      <vt:lpstr>Title Slides</vt:lpstr>
      <vt:lpstr>Content Slides</vt:lpstr>
      <vt:lpstr>Closing Slide Dark Blue</vt:lpstr>
      <vt:lpstr>Presentation cover</vt:lpstr>
      <vt:lpstr>Slides 2</vt:lpstr>
      <vt:lpstr>CORPORATE-template-2019</vt:lpstr>
      <vt:lpstr>Office</vt:lpstr>
      <vt:lpstr>Conference - Integration of Human and Organisational Factors: Managing Workload and Fatigue</vt:lpstr>
      <vt:lpstr>PowerPoint Presentation</vt:lpstr>
      <vt:lpstr>PowerPoint Presentation</vt:lpstr>
      <vt:lpstr>PowerPoint Presentation</vt:lpstr>
      <vt:lpstr>PowerPoint Presentation</vt:lpstr>
      <vt:lpstr>PowerPoint Presentation</vt:lpstr>
      <vt:lpstr>Conference - Integration of Human and Organisational Factors: Managing Workload and Fatigue</vt:lpstr>
      <vt:lpstr>PowerPoint Presentation</vt:lpstr>
      <vt:lpstr>The impact of increasing automation on railway staff and their work</vt:lpstr>
      <vt:lpstr>Introduction</vt:lpstr>
      <vt:lpstr>Introduction: Braunschweig 1966</vt:lpstr>
      <vt:lpstr>Introduction: Braunschweig 1966</vt:lpstr>
      <vt:lpstr>Trends in Work</vt:lpstr>
      <vt:lpstr>Trends in Workplace Design</vt:lpstr>
      <vt:lpstr>What is next?</vt:lpstr>
      <vt:lpstr>Automation</vt:lpstr>
      <vt:lpstr>PowerPoint Presentation</vt:lpstr>
      <vt:lpstr>Automation in human-machine interaction: The facts</vt:lpstr>
      <vt:lpstr>Evidence from DLR - experiments</vt:lpstr>
      <vt:lpstr>DLR – Studies in the train driving simulator RailSet </vt:lpstr>
      <vt:lpstr>Human Performance in GoA 2</vt:lpstr>
      <vt:lpstr>Out of the Loop Performance Problem</vt:lpstr>
      <vt:lpstr>Ongoing Work: Project ATO-Cargo</vt:lpstr>
      <vt:lpstr>PowerPoint Presentation</vt:lpstr>
      <vt:lpstr>Job Characteristics Model (Hackman and Oldham, 1976)</vt:lpstr>
      <vt:lpstr>Job Characteristics Model  Risks of Automation (Hackman and Oldham, 1976)</vt:lpstr>
      <vt:lpstr>Conclusions</vt:lpstr>
      <vt:lpstr>References</vt:lpstr>
      <vt:lpstr>Thank you!  Contact:  Dr. Jan Grippenkoven  Institute of Transportation Systems  jan.grippenkoven@dlr.de  0531 295 3507 </vt:lpstr>
      <vt:lpstr>Conference - Integration of Human and Organisational Factors: Managing Workload and Fatigue</vt:lpstr>
      <vt:lpstr>PowerPoint Presentation</vt:lpstr>
      <vt:lpstr>Fatigue  and workload management in ATM by rostering tool and guidance in roster management</vt:lpstr>
      <vt:lpstr>EU regulation (373/2017) for Fatigue management</vt:lpstr>
      <vt:lpstr>PowerPoint Presentation</vt:lpstr>
      <vt:lpstr>EU time directive 2003 (abstract)</vt:lpstr>
      <vt:lpstr>National laws &amp; collective agreements</vt:lpstr>
      <vt:lpstr>APPROACHES TO REGULATION:</vt:lpstr>
      <vt:lpstr>Prescriptive limitations</vt:lpstr>
      <vt:lpstr>Prescriptive = safe ?</vt:lpstr>
      <vt:lpstr>ATCO Rostering – problem statement</vt:lpstr>
      <vt:lpstr>Rostering and fatigue</vt:lpstr>
      <vt:lpstr>Practices</vt:lpstr>
      <vt:lpstr>HARD RULES</vt:lpstr>
      <vt:lpstr>HARD RULES</vt:lpstr>
      <vt:lpstr>HARD RULES</vt:lpstr>
      <vt:lpstr>SOFT RULES</vt:lpstr>
      <vt:lpstr>ATCO Rostering Tool development</vt:lpstr>
      <vt:lpstr>ANSPs Rostering Tools  Performance goals for Top Management</vt:lpstr>
      <vt:lpstr>ANSPs Rostering Tools  Performance goals for Planning Managers</vt:lpstr>
      <vt:lpstr>ANSPs Rostering Tools  Staff amenities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Conference - Integration of Human and Organisational Factors: Managing Workload and Fatigue</dc:title>
  <dc:creator>LAGAIZE DAVOINE Clarisse</dc:creator>
  <cp:lastModifiedBy>LAGAIZE DAVOINE Clarisse</cp:lastModifiedBy>
  <cp:revision>3</cp:revision>
  <dcterms:created xsi:type="dcterms:W3CDTF">2022-11-23T09:04:09Z</dcterms:created>
  <dcterms:modified xsi:type="dcterms:W3CDTF">2022-12-12T13:37:13Z</dcterms:modified>
</cp:coreProperties>
</file>